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2860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 b="1"/>
            </a:pPr>
            <a:r>
              <a:t>TaskFlow H1 2026 AI Product Strategy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4747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Strategic Review • January 2026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Critical Assumptions to Validate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1. SMBs will value AI-included-in-base-price</a:t>
            </a:r>
          </a:p>
          <a:p>
            <a:pPr>
              <a:spcBef>
                <a:spcPts val="1200"/>
              </a:spcBef>
              <a:defRPr sz="1800"/>
            </a:pPr>
            <a:r>
              <a:t>   Test: Track Q1 usage. If &lt;30% use meeting tool, pricing assumption wrong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We can reduce AI costs to $2/user/month</a:t>
            </a:r>
          </a:p>
          <a:p>
            <a:pPr>
              <a:spcBef>
                <a:spcPts val="1200"/>
              </a:spcBef>
              <a:defRPr sz="1800"/>
            </a:pPr>
            <a:r>
              <a:t>   Test: Q1 optimization sprint. If we cannot hit $2 by March, reconsider bundling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Focused AI tools beat general capabilities for SMBs</a:t>
            </a:r>
          </a:p>
          <a:p>
            <a:pPr>
              <a:spcBef>
                <a:spcPts val="1200"/>
              </a:spcBef>
              <a:defRPr sz="1800"/>
            </a:pPr>
            <a:r>
              <a:t>   Test: Q1 research. If &gt;40% request general AI, we are building wrong things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4. Quality builds defensibility faster than speed</a:t>
            </a:r>
          </a:p>
          <a:p>
            <a:pPr>
              <a:spcBef>
                <a:spcPts val="1200"/>
              </a:spcBef>
              <a:defRPr sz="1800"/>
            </a:pPr>
            <a:r>
              <a:t>   Test: Q2 NPS/retention. If competitors steal share, need more speed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Why We Will Win: Defensible Advantages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Price-value clarity for SMBs</a:t>
            </a:r>
          </a:p>
          <a:p>
            <a:pPr>
              <a:spcBef>
                <a:spcPts val="1200"/>
              </a:spcBef>
              <a:defRPr sz="1800"/>
            </a:pPr>
            <a:r>
              <a:t>   $12/month with AI included vs. $20+ for enterprise AI platforms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Focused simplicity</a:t>
            </a:r>
          </a:p>
          <a:p>
            <a:pPr>
              <a:spcBef>
                <a:spcPts val="1200"/>
              </a:spcBef>
              <a:defRPr sz="1800"/>
            </a:pPr>
            <a:r>
              <a:t>   2-3 exceptional AI tools vs. overwhelming AI suites requiring onboarding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Built for small teams</a:t>
            </a:r>
          </a:p>
          <a:p>
            <a:pPr>
              <a:spcBef>
                <a:spcPts val="1200"/>
              </a:spcBef>
              <a:defRPr sz="1800"/>
            </a:pPr>
            <a:r>
              <a:t>   Features designed for 5-20 person teams, not scaled-down enterprise tools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Quality reputation</a:t>
            </a:r>
          </a:p>
          <a:p>
            <a:pPr>
              <a:spcBef>
                <a:spcPts val="1200"/>
              </a:spcBef>
              <a:defRPr sz="1800"/>
            </a:pPr>
            <a:r>
              <a:t>   Deliberate development builds trust that our AI actually works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Risks &amp; Mitigation Strategies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46304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620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Likelihood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Mitigation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 costs stay at $3/user/month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Q1 optimization; fallback to usage-based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SMBs do not value bundled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Q1 usage monitoring; pivot to add-on if &lt;30%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Competitors launch SMB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Move faster Q2; emphasize quality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Focused AI feels too narrow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Q1 research validates; add 3rd tool if needed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Voice commoditizes completely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Meeting-to-tasks adds unique value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The Ask: What We Need from Leadership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1. Commitment to subsidized AI for 2 quarters</a:t>
            </a:r>
          </a:p>
          <a:p>
            <a:pPr>
              <a:spcBef>
                <a:spcPts val="1200"/>
              </a:spcBef>
              <a:defRPr sz="1800"/>
            </a:pPr>
            <a:r>
              <a:t>   Accept margin hit while we build retention moat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Trust in focused roadmap</a:t>
            </a:r>
          </a:p>
          <a:p>
            <a:pPr>
              <a:spcBef>
                <a:spcPts val="1200"/>
              </a:spcBef>
              <a:defRPr sz="1800"/>
            </a:pPr>
            <a:r>
              <a:t>   Resist pressure to add more AI features beyond these 2 tools in H1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SMB positioning support</a:t>
            </a:r>
          </a:p>
          <a:p>
            <a:pPr>
              <a:spcBef>
                <a:spcPts val="1200"/>
              </a:spcBef>
              <a:defRPr sz="1800"/>
            </a:pPr>
            <a:r>
              <a:t>   Marketing budget and messaging aligned to "AI for small teams"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4. Quality over speed mandate</a:t>
            </a:r>
          </a:p>
          <a:p>
            <a:pPr>
              <a:spcBef>
                <a:spcPts val="1200"/>
              </a:spcBef>
              <a:defRPr sz="1800"/>
            </a:pPr>
            <a:r>
              <a:t>   Permission to ship 2 exceptional tools rather than 5 mediocre ones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5. Quarterly strategy review</a:t>
            </a:r>
          </a:p>
          <a:p>
            <a:pPr>
              <a:spcBef>
                <a:spcPts val="1200"/>
              </a:spcBef>
              <a:defRPr sz="1800"/>
            </a:pPr>
            <a:r>
              <a:t>   Check assumptions in March and June; pivot if data shows strategy failing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Strategic Direction: Own AI for SMBs by building focused, high-quality AI tools included in base pricing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The Opportunity: Competitors (Notion, Linear, Asana) moving upmarket with $20+ AI pricing. SMBs (5-20 person teams) are underserved.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H1 2026 Plan: Launch 2 exceptional AI tools (meeting-to-tasks Q1, task intelligence Q2) while optimizing costs from $3 to $2/user/month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Target: 50% weekly AI usage, 92% retention, +40 NPS by end of H1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DIAGNOSIS: The Strategic Challenge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1. Everyone is chasing enterprise - Notion ($20/month), Linear (Business/Enterprise only), Asana (complex AI Studio) moving upmarket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High adoption does not equal high value - Asana: 84% digital exhaustion despite 70% AI adoption. Steep learning curves, unclear value.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SMBs face impossible choices - Pay $20/month for enterprise features they do not need, or skip AI entirely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Core Challenge: Where can TaskFlow win with AI when competitors build comprehensive platforms targeting enterprise?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Competitive Landscape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46304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7620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Factor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TaskFlow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Notion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Linear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Asana AI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$12/month (AI included)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$20/month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Business tier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$11-25/month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Target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SMBs (5-20 people)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Enterprise + SMBs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Mid-large teams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Enterprise-first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Complexity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Simple, focused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Comprehensive platform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Developer-focused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High learning curve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 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Specific jobs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General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Orchestration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 Studio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High-quality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Experimental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Technical depth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Mixed signals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GUIDING POLICY: Our Strategic Approach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We will own AI for SMBs by building focused, high-quality AI tools that solve specific jobs - included in base pricing.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This strategy makes 5 explicit tradeoffs:</a:t>
            </a:r>
          </a:p>
          <a:p>
            <a:pPr>
              <a:spcBef>
                <a:spcPts val="1200"/>
              </a:spcBef>
              <a:defRPr sz="1800"/>
            </a:pPr>
            <a:r>
              <a:t>  • FOCUS over Breadth - Quality beats surface-level AI everywhere</a:t>
            </a:r>
          </a:p>
          <a:p>
            <a:pPr>
              <a:spcBef>
                <a:spcPts val="1200"/>
              </a:spcBef>
              <a:defRPr sz="1800"/>
            </a:pPr>
            <a:r>
              <a:t>  • DIFFERENTIATE for SMBs over Competing Broadly</a:t>
            </a:r>
          </a:p>
          <a:p>
            <a:pPr>
              <a:spcBef>
                <a:spcPts val="1200"/>
              </a:spcBef>
              <a:defRPr sz="1800"/>
            </a:pPr>
            <a:r>
              <a:t>  • SUBSIDIZE AI over Premium Tiers - $12/month with AI included</a:t>
            </a:r>
          </a:p>
          <a:p>
            <a:pPr>
              <a:spcBef>
                <a:spcPts val="1200"/>
              </a:spcBef>
              <a:defRPr sz="1800"/>
            </a:pPr>
            <a:r>
              <a:t>  • BUILD FOCUSED TOOLS over General AI</a:t>
            </a:r>
          </a:p>
          <a:p>
            <a:pPr>
              <a:spcBef>
                <a:spcPts val="1200"/>
              </a:spcBef>
              <a:defRPr sz="1800"/>
            </a:pPr>
            <a:r>
              <a:t>  • DELIBERATE QUALITY over Speed - Fewer features, exceptional quality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What We Are Saying NO To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NO to Enterprise market - Focusing on SMBs (5-20 person teams)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NO to Premium AI pricing - Subsidizing $2-3/user/month to build retention moat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NO to Comprehensive AI platforms - Building 2-3 focused tools, not AI Studio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NO to Rapid experimentation - Quality over speed to build trust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NO to General-purpose AI - Specific job solutions (meetings, tasks) only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H1 2026 Roadmap: Q1 - Build the Foundation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1. AI Meeting-to-Tasks Tool</a:t>
            </a:r>
          </a:p>
          <a:p>
            <a:pPr>
              <a:spcBef>
                <a:spcPts val="1200"/>
              </a:spcBef>
              <a:defRPr sz="1800"/>
            </a:pPr>
            <a:r>
              <a:t>   • Record meetings, generate task breakdowns, auto-create TaskFlow tasks</a:t>
            </a:r>
          </a:p>
          <a:p>
            <a:pPr>
              <a:spcBef>
                <a:spcPts val="1200"/>
              </a:spcBef>
              <a:defRPr sz="1800"/>
            </a:pPr>
            <a:r>
              <a:t>   • Target: 40% of teams using weekly by end of Q1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2. AI Cost Optimization</a:t>
            </a:r>
          </a:p>
          <a:p>
            <a:pPr>
              <a:spcBef>
                <a:spcPts val="1200"/>
              </a:spcBef>
              <a:defRPr sz="1800"/>
            </a:pPr>
            <a:r>
              <a:t>   • Reduce costs from $3/month to $2/month per user</a:t>
            </a:r>
          </a:p>
          <a:p>
            <a:pPr>
              <a:spcBef>
                <a:spcPts val="1200"/>
              </a:spcBef>
              <a:defRPr sz="1800"/>
            </a:pPr>
            <a:r>
              <a:t>   • Makes subsidization sustainable at scale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3. SMB User Research</a:t>
            </a:r>
          </a:p>
          <a:p>
            <a:pPr>
              <a:spcBef>
                <a:spcPts val="1200"/>
              </a:spcBef>
              <a:defRPr sz="1800"/>
            </a:pPr>
            <a:r>
              <a:t>   • Interview 20 SMB customers about AI use cases</a:t>
            </a:r>
          </a:p>
          <a:p>
            <a:pPr>
              <a:spcBef>
                <a:spcPts val="1200"/>
              </a:spcBef>
              <a:defRPr sz="1800"/>
            </a:pPr>
            <a:r>
              <a:t>   • Validate Q2 feature priorities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H1 2026 Roadmap: Q2 - Expand High-Value Jobs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4937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defRPr sz="1800"/>
            </a:pPr>
            <a:r>
              <a:t>4. AI Task Intelligence</a:t>
            </a:r>
          </a:p>
          <a:p>
            <a:pPr>
              <a:spcBef>
                <a:spcPts val="1200"/>
              </a:spcBef>
              <a:defRPr sz="1800"/>
            </a:pPr>
            <a:r>
              <a:t>   • Smart task breakdown, dependency detection, time estimation</a:t>
            </a:r>
          </a:p>
          <a:p>
            <a:pPr>
              <a:spcBef>
                <a:spcPts val="1200"/>
              </a:spcBef>
              <a:defRPr sz="1800"/>
            </a:pPr>
            <a:r>
              <a:t>   • Target: 30% of teams using weekly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5. SMB Marketing Campaign</a:t>
            </a:r>
          </a:p>
          <a:p>
            <a:pPr>
              <a:spcBef>
                <a:spcPts val="1200"/>
              </a:spcBef>
              <a:defRPr sz="1800"/>
            </a:pPr>
            <a:r>
              <a:t>   • "AI Tools Built for Small Teams" positioning</a:t>
            </a:r>
          </a:p>
          <a:p>
            <a:pPr>
              <a:spcBef>
                <a:spcPts val="1200"/>
              </a:spcBef>
              <a:defRPr sz="1800"/>
            </a:pPr>
            <a:r>
              <a:t>   • Target: 15% of new signups cite "simple AI" as reason</a:t>
            </a:r>
          </a:p>
          <a:p>
            <a:pPr>
              <a:spcBef>
                <a:spcPts val="1200"/>
              </a:spcBef>
              <a:defRPr sz="1800"/>
            </a:pPr>
          </a:p>
          <a:p>
            <a:pPr>
              <a:spcBef>
                <a:spcPts val="1200"/>
              </a:spcBef>
              <a:defRPr sz="1800"/>
            </a:pPr>
            <a:r>
              <a:t>6. Quality &amp; Reliability Hardening</a:t>
            </a:r>
          </a:p>
          <a:p>
            <a:pPr>
              <a:spcBef>
                <a:spcPts val="1200"/>
              </a:spcBef>
              <a:defRPr sz="1800"/>
            </a:pPr>
            <a:r>
              <a:t>   • Improve AI accuracy, reduce errors, add feedback loops</a:t>
            </a:r>
          </a:p>
          <a:p>
            <a:pPr>
              <a:spcBef>
                <a:spcPts val="1200"/>
              </a:spcBef>
              <a:defRPr sz="1800"/>
            </a:pPr>
            <a:r>
              <a:t>   • Target: &lt;5% error rate on AI outputs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/>
            </a:pPr>
            <a:r>
              <a:t>Success Metrics (6-Month Targets)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46304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7620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Baseline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H1 2026 Target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% teams using AI weekly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25% (voice 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50% (2+ AI tools)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AI cost per user/month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$3.00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$2.00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Retention (teams with AI usage)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92%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NPS for AI 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+20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+40</a:t>
                      </a:r>
                    </a:p>
                  </a:txBody>
                  <a:tcPr/>
                </a:tc>
              </a:tr>
              <a:tr h="762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New signups from SMB positioning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15%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