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b64aa5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b64aa5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b64aa54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6b64aa54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6b64aa54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6b64aa54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6b64aa542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6b64aa542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6b64aa542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6b64aa542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6b64aa542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6b64aa542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b64aa542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b64aa542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6b64aa542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6b64aa542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6b64aa542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6b64aa542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b64aa54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b64aa5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b64aa54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b64aa54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b64aa542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b64aa542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b64aa54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b64aa54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b64aa54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b64aa54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b64aa542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b64aa542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b64aa542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6b64aa542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b64aa542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b64aa542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Resources that helped!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75925" y="1446350"/>
            <a:ext cx="87978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https://www.altorfer.com/wp-content/uploads/2017/03/PSI-HD_Supported_CAN_Messages_22.pdf</a:t>
            </a:r>
            <a:endParaRPr sz="15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https://pyramidsolutions.com/wp-content/uploads/2018/07/J1939-Data-Mapping-Explained_Final.pdf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https://gurtam.com/files/ftp/CAN/j1939-71.pdf</a:t>
            </a:r>
            <a:endParaRPr sz="15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https://docs.google.com/spreadsheets/d/10f7-TFU9oViSQZYGFYVPDia2w1hd5eOPMlgJXmx31Lg/edit#gid=1130918092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https://michael.chtoen.com/convert-j1939-id-to-pgn.php</a:t>
            </a:r>
            <a:endParaRPr sz="15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17725" y="1473600"/>
            <a:ext cx="81564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making alteration in the hardware for the purpose of improving security would affect the cost greatly, adding security features to the hardware through software is the key.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Three security ideas: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Foreign Device Identification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Secret Bit Populated in Data Field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Basic High Speed Data Field Encryption and Decryption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826150" y="826975"/>
            <a:ext cx="3491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will it do?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749325" y="1403550"/>
            <a:ext cx="78138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objective is identify foreign device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any information request from OBD2 port and ask for authentication.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Regular but unpredictable check of the number of devices connected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checking unique hash values of ECU and s/w database.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change in voltage of the network due to ripping off or force connection to the physical network cable.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 interface.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Alert user by asking the user if OBD2 port was accessed, if so, request authentication.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Alert if unusual voltage changes are noticed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 maintenance for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 Checking and Device attendance (alert if mismatch or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091650" y="345225"/>
            <a:ext cx="746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any information request from OBD2 port and ask for authentication.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405475" y="8477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75" y="720442"/>
            <a:ext cx="4955300" cy="433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155750" y="242525"/>
            <a:ext cx="6832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Regular but unpredictable check of the number of devices connected in the network.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94125" y="17463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75" y="615000"/>
            <a:ext cx="6892800" cy="43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155750" y="242525"/>
            <a:ext cx="6832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checking unique hash values of ECU and s/w database.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94125" y="17463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51" y="606425"/>
            <a:ext cx="6724175" cy="4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89875" y="242525"/>
            <a:ext cx="8643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change in voltage of the network due to ripping off or force connection to the physical network cable.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25650" y="1651750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623250"/>
            <a:ext cx="7684900" cy="3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89875" y="242525"/>
            <a:ext cx="8643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UI Design</a:t>
            </a:r>
            <a:endParaRPr b="1" sz="15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150" y="745025"/>
            <a:ext cx="6091299" cy="40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207250" y="1499350"/>
            <a:ext cx="58485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BH60M &amp; BH100 with Electronic Transmission</a:t>
            </a:r>
            <a:endParaRPr sz="37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249850" y="3793100"/>
            <a:ext cx="4894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Securing the CAN J1939 2.0B Communication Protocol, to make RIDES SAFER!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 sample CAN data provided, 10 PGN were found common,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 of which 6 were reverse engineered.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88" y="1584600"/>
            <a:ext cx="48672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</a:t>
            </a: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9643"/>
            <a:ext cx="8839200" cy="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9955"/>
            <a:ext cx="8839198" cy="5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0xFF00 - 65280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50" y="1723750"/>
            <a:ext cx="8839201" cy="2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0xEF00 - 61184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7594"/>
            <a:ext cx="8839200" cy="4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3239"/>
            <a:ext cx="8839199" cy="83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0xFF02 - 65282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200" cy="51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9344"/>
            <a:ext cx="8839200" cy="9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0xFF01 - 65281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895"/>
            <a:ext cx="8839200" cy="63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1968"/>
            <a:ext cx="8839202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0xFFAA - 65450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199" cy="7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7889"/>
            <a:ext cx="8839199" cy="5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0xFF03 - 65283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202" cy="7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6113"/>
            <a:ext cx="8839201" cy="88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