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b6483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b6483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b64837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b64837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011f04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011f04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b64837c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b64837c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b64837c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6b64837c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b64837c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b64837c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b64837c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b64837c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b64837c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b64837c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207250" y="1499350"/>
            <a:ext cx="58485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BH60M &amp; BH100 with Electronic Transmission</a:t>
            </a:r>
            <a:endParaRPr sz="37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249850" y="3793100"/>
            <a:ext cx="4894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Securing the CAN J1939 2.0B Communication Protocol, to make RIDES SAFER!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825" y="1624425"/>
            <a:ext cx="3232349" cy="33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727750" y="154025"/>
            <a:ext cx="4209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</a:t>
            </a: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Site</a:t>
            </a: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Scripting is not validated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727750" y="154025"/>
            <a:ext cx="4209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“Same as the Login page”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75" y="550025"/>
            <a:ext cx="7052000" cy="43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27750" y="154025"/>
            <a:ext cx="42093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“Same as the Login page”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653"/>
            <a:ext cx="9144001" cy="441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3250500" y="68425"/>
            <a:ext cx="2643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</a:t>
            </a: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573425"/>
            <a:ext cx="7771151" cy="4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590825" y="136900"/>
            <a:ext cx="4868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Page Duplicate</a:t>
            </a: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“Same as the Login page”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573425"/>
            <a:ext cx="7771151" cy="4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781050" y="205375"/>
            <a:ext cx="1581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Stored in DB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374" y="1882925"/>
            <a:ext cx="6043275" cy="13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