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b64aa54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b64aa54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6b64aa542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6b64aa542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6b64aa542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6b64aa542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6b64aa542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6b64aa542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6b64aa542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6b64aa542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6b64aa542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6b64aa542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b64aa542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b64aa542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6b64aa542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6b64aa542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6b64aa542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6b64aa542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6b64aa54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6b64aa54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6b64aa542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6b64aa542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b64aa542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b64aa542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6b64aa542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6b64aa542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6b64aa54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6b64aa54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b64aa542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b64aa542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6b64aa542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6b64aa542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b64aa542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6b64aa542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Resources that helped!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75925" y="1446350"/>
            <a:ext cx="87978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E6B8AF"/>
                </a:solidFill>
                <a:latin typeface="Lato"/>
                <a:ea typeface="Lato"/>
                <a:cs typeface="Lato"/>
                <a:sym typeface="Lato"/>
              </a:rPr>
              <a:t>https://www.altorfer.com/wp-content/uploads/2017/03/PSI-HD_Supported_CAN_Messages_22.pdf</a:t>
            </a:r>
            <a:endParaRPr sz="1500">
              <a:solidFill>
                <a:srgbClr val="E6B8A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https://pyramidsolutions.com/wp-content/uploads/2018/07/J1939-Data-Mapping-Explained_Final.pdf</a:t>
            </a:r>
            <a:endParaRPr sz="15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https://gurtam.com/files/ftp/CAN/j1939-71.pdf</a:t>
            </a:r>
            <a:endParaRPr sz="1500"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https://docs.google.com/spreadsheets/d/10f7-TFU9oViSQZYGFYVPDia2w1hd5eOPMlgJXmx31Lg/edit#gid=1130918092</a:t>
            </a:r>
            <a:endParaRPr sz="15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https://michael.chtoen.com/convert-j1939-id-to-pgn.php</a:t>
            </a:r>
            <a:endParaRPr sz="15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617725" y="1473600"/>
            <a:ext cx="8156400" cy="20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 making alteration in the hardware for the purpose of improving security would affect the cost greatly, adding security features to the hardware through software is the key.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Three security ideas: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Foreign Device Identification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Secret Bit Populated in Data Field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Basic High Speed Data Field Encryption and Decryption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2826150" y="826975"/>
            <a:ext cx="3491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What will it do?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749325" y="1403550"/>
            <a:ext cx="7813800" cy="3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Main objective is identify foreign device in the network.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Identify any information request from OBD2 port and ask for authentication.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Regular but unpredictable check of the number of devices connected in the network.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Cross checking unique hash values of ECU and s/w database.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Identify change in voltage of the network due to ripping off or force connection to the physical network cable.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GUI interface.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Alert user by asking the user if OBD2 port was accessed, if so, request authentication.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Alert if unusual voltage changes are noticed in the network.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Log maintenance for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■"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Hash Checking and Device attendance (alert if mismatch or 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     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091650" y="345225"/>
            <a:ext cx="746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Identify any information request from OBD2 port and ask for authentication.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1405475" y="847725"/>
            <a:ext cx="1055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875" y="720442"/>
            <a:ext cx="4955300" cy="433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1155750" y="242525"/>
            <a:ext cx="6832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Regular but unpredictable check of the number of devices connected in the network.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94125" y="1746325"/>
            <a:ext cx="1055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75" y="615000"/>
            <a:ext cx="6892800" cy="435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1155750" y="242525"/>
            <a:ext cx="6832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Cross checking unique hash values of ECU and s/w database.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94125" y="1746325"/>
            <a:ext cx="1055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151" y="606425"/>
            <a:ext cx="6724175" cy="44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389875" y="242525"/>
            <a:ext cx="8643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Identify change in voltage of the network due to ripping off or force connection to the physical network cable.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125650" y="1651750"/>
            <a:ext cx="10554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Algorithm: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450" y="623250"/>
            <a:ext cx="7684900" cy="36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1249525" y="-11125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Security - Foreign Device Identification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389875" y="242525"/>
            <a:ext cx="8643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UI Design</a:t>
            </a:r>
            <a:endParaRPr b="1" sz="1500"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7022500" y="1651750"/>
            <a:ext cx="25800" cy="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150" y="745025"/>
            <a:ext cx="6091299" cy="40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207250" y="1499350"/>
            <a:ext cx="58485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BH60M &amp; BH100 with Electronic Transmission</a:t>
            </a:r>
            <a:endParaRPr sz="3700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4249850" y="3793100"/>
            <a:ext cx="48942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Securing the CAN J1939 2.0B Communication Protocol, to make RIDES SAFER!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From the sample CAN data provided, 10 PGN were found common,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Out of which 6 were reverse engineered.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288" y="1584600"/>
            <a:ext cx="48672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</a:t>
            </a: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9643"/>
            <a:ext cx="8839200" cy="4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9955"/>
            <a:ext cx="8839198" cy="5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0xFF00 - 65280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50" y="1723750"/>
            <a:ext cx="8839201" cy="2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0xEF00 - 61184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47594"/>
            <a:ext cx="8839200" cy="4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93239"/>
            <a:ext cx="8839199" cy="83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0xFF02 - 65282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000"/>
            <a:ext cx="8839200" cy="519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9344"/>
            <a:ext cx="8839200" cy="9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0xFF01 - 65281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4895"/>
            <a:ext cx="8839200" cy="63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1968"/>
            <a:ext cx="8839202" cy="6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0xFFAA - 65450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000"/>
            <a:ext cx="8839199" cy="718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47889"/>
            <a:ext cx="8839199" cy="5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1249525" y="0"/>
            <a:ext cx="68928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Reversed Engineering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790425" y="818425"/>
            <a:ext cx="5811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depth information of the findings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142975" y="1249500"/>
            <a:ext cx="4929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0xFF03 - 65283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000"/>
            <a:ext cx="8839202" cy="72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6113"/>
            <a:ext cx="8839201" cy="88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