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svg" ContentType="image/svg+xml"/>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SpecialPlsOnTitleSld="0">
  <p:sldMasterIdLst>
    <p:sldMasterId id="2147483648" r:id="rId5"/>
  </p:sldMasterIdLst>
  <p:notesMasterIdLst>
    <p:notesMasterId r:id="rId6"/>
  </p:notesMasterIdLst>
  <p:sldIdLst>
    <p:sldId id="256" r:id="rId7"/>
    <p:sldId id="261" r:id="rId8"/>
    <p:sldId id="260" r:id="rId9"/>
    <p:sldId id="271" r:id="rId10"/>
    <p:sldId id="274" r:id="rId11"/>
    <p:sldId id="273" r:id="rId12"/>
    <p:sldId id="275" r:id="rId13"/>
    <p:sldId id="276" r:id="rId14"/>
    <p:sldId id="272" r:id="rId15"/>
    <p:sldId id="267" r:id="rId16"/>
    <p:sldId id="270" r:id="rId17"/>
  </p:sldIdLst>
  <p:sldSz cx="12192000" cy="6858000"/>
  <p:notesSz cx="6858000" cy="9144000"/>
  <p:defaultTextStyle>
    <a:lvl1pPr marL="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defaultTextStyle>
</p:presentation>
</file>

<file path=ppt/presProps.xml><?xml version="1.0" encoding="utf-8"?>
<p:presentation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howPr showNarration="1">
    <p:penClr>
      <a:srgbClr val="0000FF"/>
    </p:penClr>
  </p:showPr>
  <p:extLst>
    <p:ext uri="smNativeData">
      <pr:smAppRevision xmlns:pr="smNativeData" xmlns="smNativeData" dt="1652999979" val="1046" revOS="4"/>
      <pr:smFileRevision xmlns:pr="smNativeData" xmlns="smNativeData" dt="1652999979" val="101"/>
      <pr:guideOptions xmlns:pr="smNativeData" xmlns="smNativeData" dt="1652999979"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ideViewPr>
    <p:cSldViewPr snapToObjects="1" showGuides="1">
      <p:cViewPr varScale="1">
        <p:scale>
          <a:sx n="74" d="100"/>
          <a:sy n="74" d="100"/>
        </p:scale>
        <p:origin x="1168" y="213"/>
      </p:cViewPr>
      <p:guideLst x="0" y="0">
        <p:guide orient="horz" pos="2160"/>
        <p:guide pos="3840"/>
      </p:guideLst>
    </p:cSldViewPr>
  </p:slideViewPr>
  <p:outlineViewPr>
    <p:cViewPr>
      <p:scale>
        <a:sx n="33" d="100"/>
        <a:sy n="33" d="100"/>
      </p:scale>
      <p:origin x="0" y="0"/>
    </p:cViewPr>
  </p:outlineViewPr>
  <p:sorterViewPr>
    <p:cViewPr>
      <p:scale>
        <a:sx n="15" d="100"/>
        <a:sy n="15" d="100"/>
      </p:scale>
      <p:origin x="0" y="0"/>
    </p:cViewPr>
  </p:sorterViewPr>
  <p:notesViewPr>
    <p:cSldViewPr snapToObjects="1" showGuides="1">
      <p:cViewPr>
        <p:scale>
          <a:sx n="74" d="100"/>
          <a:sy n="74" d="100"/>
        </p:scale>
        <p:origin x="1168" y="213"/>
      </p:cViewPr>
    </p:cSldViewPr>
  </p:notesViewPr>
  <p:gridSpacing cx="73477120" cy="73477120"/>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notesMasters/_rels/notesMaster1.xml.rels><?xml version="1.0" encoding="UTF-8" standalone="yes" ?>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noChangeArrowheads="1"/>
            <a:extLst>
              <a:ext uri="smNativeData">
                <pr:smNativeData xmlns:pr="smNativeData" xmlns="smNativeData" val="SMDATA_15_K8eGY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AAAAABIEgAA0wIAABAAAAAmAAAACAAAAL+fAAAAAAAA"/>
              </a:ext>
            </a:extLst>
          </p:cNvSpPr>
          <p:nvPr>
            <p:ph type="hdr" sz="quarter"/>
          </p:nvPr>
        </p:nvSpPr>
        <p:spPr>
          <a:xfrm>
            <a:off x="0" y="0"/>
            <a:ext cx="2971800" cy="459105"/>
          </a:xfrm>
          <a:prstGeom prst="rect">
            <a:avLst/>
          </a:prstGeom>
        </p:spPr>
        <p:txBody>
          <a:bodyPr vert="horz" wrap="square" lIns="91440" tIns="45720" rIns="91440" bIns="45720" numCol="1" spcCol="215900" anchor="t">
            <a:prstTxWarp prst="textNoShape">
              <a:avLst/>
            </a:prstTxWarp>
          </a:bodyPr>
          <a:lstStyle>
            <a:lvl1pPr algn="l">
              <a:defRPr lang="en-us" sz="1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p>
        </p:txBody>
      </p:sp>
      <p:sp>
        <p:nvSpPr>
          <p:cNvPr id="3" name="Date Placeholder 2"/>
          <p:cNvSpPr>
            <a:spLocks noGrp="1" noChangeArrowheads="1"/>
            <a:extLst>
              <a:ext uri="smNativeData">
                <pr:smNativeData xmlns:pr="smNativeData" xmlns="smNativeData" val="SMDATA_15_K8eGY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AAAAAAuKgAA0wIAABAAAAAmAAAACAAAAL+fAAAAAAAA"/>
              </a:ext>
            </a:extLst>
          </p:cNvSpPr>
          <p:nvPr>
            <p:ph type="dt" idx="1"/>
          </p:nvPr>
        </p:nvSpPr>
        <p:spPr>
          <a:xfrm>
            <a:off x="3884930" y="0"/>
            <a:ext cx="2971800" cy="459105"/>
          </a:xfrm>
          <a:prstGeom prst="rect">
            <a:avLst/>
          </a:prstGeom>
        </p:spPr>
        <p:txBody>
          <a:bodyPr vert="horz" wrap="square" lIns="91440" tIns="45720" rIns="91440" bIns="45720" numCol="1" spcCol="215900" anchor="t">
            <a:prstTxWarp prst="textNoShape">
              <a:avLst/>
            </a:prstTxWarp>
          </a:bodyPr>
          <a:lstStyle>
            <a:lvl1pPr algn="r">
              <a:defRPr lang="en-us" sz="1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3F7B830-7EDE-A24E-904F-881BF60166DD}" type="datetime1">
              <a:t>1/12/2022</a:t>
            </a:fld>
          </a:p>
        </p:txBody>
      </p:sp>
      <p:sp>
        <p:nvSpPr>
          <p:cNvPr id="4" name="Slide Image Placeholder 3"/>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L8fAAD/HwAA"/>
              </a:ext>
            </a:extLst>
          </p:cNvSpPr>
          <p:nvPr>
            <p:ph type="sldImg" idx="2"/>
          </p:nvPr>
        </p:nvSpPr>
        <p:spPr>
          <a:xfrm>
            <a:off x="685800" y="1143000"/>
            <a:ext cx="5486400" cy="3086100"/>
          </a:xfrm>
          <a:prstGeom prst="rect">
            <a:avLst/>
          </a:prstGeom>
          <a:noFill/>
          <a:ln w="12700" cap="flat" cmpd="sng" algn="ctr">
            <a:solidFill>
              <a:srgbClr val="000000"/>
            </a:solidFill>
            <a:prstDash val="solid"/>
            <a:headEnd type="none"/>
            <a:tailEnd type="none"/>
          </a:ln>
        </p:spPr>
        <p:txBody>
          <a:bodyPr vert="horz" wrap="square" lIns="91440" tIns="45720" rIns="91440" bIns="45720" numCol="1" spcCol="215900" anchor="ctr">
            <a:prstTxWarp prst="textNoShape">
              <a:avLst/>
            </a:prstTxWarp>
          </a:bodyPr>
          <a:lstStyle/>
          <a:p>
            <a:pPr>
              <a:defRPr lang="en-us"/>
            </a:pPr>
          </a:p>
        </p:txBody>
      </p:sp>
      <p:sp>
        <p:nvSpPr>
          <p:cNvPr id="5" name="Notes Placeholder 4"/>
          <p:cNvSpPr>
            <a:spLocks noGrp="1" noChangeArrowheads="1"/>
            <a:extLst>
              <a:ext uri="smNativeData">
                <pr:smNativeData xmlns:pr="smNativeData" xmlns="smNativeData" val="SMDATA_15_K8eG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IbAAD4JQAAODEAABAAAAAmAAAACAAAAL8fAAD/HwAA"/>
              </a:ext>
            </a:extLst>
          </p:cNvSpPr>
          <p:nvPr>
            <p:ph type="body" idx="3"/>
          </p:nvPr>
        </p:nvSpPr>
        <p:spPr>
          <a:xfrm>
            <a:off x="685800" y="4400550"/>
            <a:ext cx="5486400" cy="3600450"/>
          </a:xfrm>
          <a:prstGeom prst="rect">
            <a:avLst/>
          </a:prstGeom>
          <a:noFill/>
          <a:ln>
            <a:noFill/>
          </a:ln>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6" name="Footer Placeholder 5"/>
          <p:cNvSpPr>
            <a:spLocks noGrp="1" noChangeArrowheads="1"/>
            <a:extLst>
              <a:ext uri="smNativeData">
                <pr:smNativeData xmlns:pr="smNativeData" xmlns="smNativeData" val="SMDATA_15_K8eGY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AAAG41AABIEgAAQDgAABAAAAAmAAAACAAAAL+fAAD/HwAA"/>
              </a:ext>
            </a:extLst>
          </p:cNvSpPr>
          <p:nvPr>
            <p:ph type="ftr" sz="quarter" idx="4"/>
          </p:nvPr>
        </p:nvSpPr>
        <p:spPr>
          <a:xfrm>
            <a:off x="0" y="8685530"/>
            <a:ext cx="2971800" cy="458470"/>
          </a:xfrm>
          <a:prstGeom prst="rect">
            <a:avLst/>
          </a:prstGeom>
          <a:noFill/>
          <a:ln>
            <a:noFill/>
          </a:ln>
        </p:spPr>
        <p:txBody>
          <a:bodyPr vert="horz" wrap="square" lIns="91440" tIns="45720" rIns="91440" bIns="45720" numCol="1" spcCol="215900" anchor="b">
            <a:prstTxWarp prst="textNoShape">
              <a:avLst/>
            </a:prstTxWarp>
          </a:bodyPr>
          <a:lstStyle>
            <a:lvl1pPr algn="l">
              <a:defRPr lang="en-us" sz="1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p>
        </p:txBody>
      </p:sp>
      <p:sp>
        <p:nvSpPr>
          <p:cNvPr id="7" name="Slide Number Placeholder 6"/>
          <p:cNvSpPr>
            <a:spLocks noGrp="1" noChangeArrowheads="1"/>
            <a:extLst>
              <a:ext uri="smNativeData">
                <pr:smNativeData xmlns:pr="smNativeData" xmlns="smNativeData" val="SMDATA_15_K8eGY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hcAAG41AAAuKgAAQDgAABAAAAAmAAAACAAAAL+fAAD/HwAA"/>
              </a:ext>
            </a:extLst>
          </p:cNvSpPr>
          <p:nvPr>
            <p:ph type="sldNum" sz="quarter" idx="5"/>
          </p:nvPr>
        </p:nvSpPr>
        <p:spPr>
          <a:xfrm>
            <a:off x="3884930" y="8685530"/>
            <a:ext cx="2971800" cy="458470"/>
          </a:xfrm>
          <a:prstGeom prst="rect">
            <a:avLst/>
          </a:prstGeom>
          <a:noFill/>
          <a:ln>
            <a:noFill/>
          </a:ln>
        </p:spPr>
        <p:txBody>
          <a:bodyPr vert="horz" wrap="square" lIns="91440" tIns="45720" rIns="91440" bIns="45720" numCol="1" spcCol="215900" anchor="b">
            <a:prstTxWarp prst="textNoShape">
              <a:avLst/>
            </a:prstTxWarp>
          </a:bodyPr>
          <a:lstStyle>
            <a:lvl1pPr algn="r">
              <a:defRPr lang="en-us" sz="1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3F7FE7A-34DE-A208-904F-C25DB0016697}" type="slidenum">
              <a:t>‹#›</a:t>
            </a:fld>
          </a:p>
        </p:txBody>
      </p:sp>
    </p:spTree>
  </p:cSld>
  <p:clrMap bg1="lt1" tx1="dk1" bg2="lt2" tx2="dk2" accent1="accent1" accent2="accent2" accent3="accent3" accent4="accent4" accent5="accent5" accent6="accent6" hlink="hlink" folHlink="folHlink"/>
  <p:hf hdr="0" ftr="0"/>
  <p:notesStyle>
    <a:lvl1pPr marL="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9pPr>
  </p:notesStyle>
</p:notesMaster>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 preserve="1">
  <p:cSld name="Title Slide">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K8eGY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AkAAOgGAACgQQAAmBUAABAAAAAmAAAACAAAAL2QAAAAAAAA"/>
              </a:ext>
            </a:extLst>
          </p:cNvSpPr>
          <p:nvPr>
            <p:ph type="ctrTitle"/>
          </p:nvPr>
        </p:nvSpPr>
        <p:spPr>
          <a:xfrm>
            <a:off x="1524000" y="1122680"/>
            <a:ext cx="9144000" cy="2387600"/>
          </a:xfrm>
        </p:spPr>
        <p:txBody>
          <a:bodyPr vert="horz" wrap="square" lIns="91440" tIns="45720" rIns="91440" bIns="45720" numCol="1" spcCol="215900" anchor="b">
            <a:prstTxWarp prst="textNoShape">
              <a:avLst/>
            </a:prstTxWarp>
          </a:bodyPr>
          <a:lstStyle>
            <a:lvl1pPr algn="ctr">
              <a:defRPr lang="en-us" sz="60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Subtitle 2"/>
          <p:cNvSpPr>
            <a:spLocks noGrp="1" noChangeArrowheads="1"/>
            <a:extLst>
              <a:ext uri="smNativeData">
                <pr:smNativeData xmlns:pr="smNativeData" xmlns="smNativeData" val="SMDATA_15_K8eG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AkAACkWAACgQQAAWCAAABAAAAAmAAAACAAAAAGAAAAAAAAA"/>
              </a:ext>
            </a:extLst>
          </p:cNvSpPr>
          <p:nvPr>
            <p:ph type="subTitle" idx="1"/>
          </p:nvPr>
        </p:nvSpPr>
        <p:spPr>
          <a:xfrm>
            <a:off x="1524000" y="3602355"/>
            <a:ext cx="9144000" cy="1655445"/>
          </a:xfrm>
        </p:spPr>
        <p:txBody>
          <a:bodyPr/>
          <a:lstStyle>
            <a:lvl1pPr marL="0" indent="0" algn="ctr">
              <a:buNone/>
              <a:defRPr lang="en-us" sz="2400" cap="none"/>
            </a:lvl1pPr>
            <a:lvl2pPr marL="457200" indent="0" algn="ctr">
              <a:buNone/>
              <a:defRPr lang="en-us" sz="2000" cap="none"/>
            </a:lvl2pPr>
            <a:lvl3pPr marL="914400" indent="0" algn="ctr">
              <a:buNone/>
              <a:defRPr lang="en-us" sz="1800" cap="none"/>
            </a:lvl3pPr>
            <a:lvl4pPr marL="1371600" indent="0" algn="ctr">
              <a:buNone/>
              <a:defRPr lang="en-us" sz="1600" cap="none"/>
            </a:lvl4pPr>
            <a:lvl5pPr marL="1828800" indent="0" algn="ctr">
              <a:buNone/>
              <a:defRPr lang="en-us" sz="1600" cap="none"/>
            </a:lvl5pPr>
            <a:lvl6pPr marL="2286000" indent="0" algn="ctr">
              <a:buNone/>
              <a:defRPr lang="en-us" sz="1600" cap="none"/>
            </a:lvl6pPr>
            <a:lvl7pPr marL="2743200" indent="0" algn="ctr">
              <a:buNone/>
              <a:defRPr lang="en-us" sz="1600" cap="none"/>
            </a:lvl7pPr>
            <a:lvl8pPr marL="3200400" indent="0" algn="ctr">
              <a:buNone/>
              <a:defRPr lang="en-us" sz="1600" cap="none"/>
            </a:lvl8pPr>
            <a:lvl9pPr marL="3657600" indent="0" algn="ctr">
              <a:buNone/>
              <a:defRPr lang="en-us" sz="1600" cap="none"/>
            </a:lvl9pPr>
          </a:lstStyle>
          <a:p>
            <a:pPr>
              <a:defRPr lang="en-us"/>
            </a:pPr>
            <a:r>
              <a:t>Click to edit Master subtitle style</a:t>
            </a:r>
          </a:p>
        </p:txBody>
      </p:sp>
      <p:sp>
        <p:nvSpPr>
          <p:cNvPr id="4" name="Date Placeholder 3"/>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yqAw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3F7A0F8-B6DE-A256-904F-4003EE016615}" type="datetime1">
              <a:t/>
            </a:fld>
          </a:p>
        </p:txBody>
      </p:sp>
      <p:sp>
        <p:nvSpPr>
          <p:cNvPr id="5" name="Footer Placeholder 4"/>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8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V0AA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3F79419-57DE-A262-904F-A137DA0166F4}" type="slidenum">
              <a:t/>
            </a:fld>
          </a:p>
        </p:txBody>
      </p:sp>
    </p:spTree>
  </p:cSld>
  <p:clrMapOvr>
    <a:masterClrMapping/>
  </p:clrMapOvr>
  <p:hf hdr="0" ftr="0"/>
</p:sldLayout>
</file>

<file path=ppt/slideLayouts/slideLayout10.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x" preserve="1">
  <p:cSld name="Title and Vertical Tex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pPr>
              <a:defRPr lang="en-us"/>
            </a:pPr>
            <a:r>
              <a:t>Click to edit Master title style</a:t>
            </a:r>
          </a:p>
        </p:txBody>
      </p:sp>
      <p:sp>
        <p:nvSpPr>
          <p:cNvPr id="3" name="Vertical Text Placeholder 2"/>
          <p:cNvSpPr>
            <a:spLocks noGrp="1" noChangeArrowheads="1"/>
            <a:extLst>
              <a:ext uri="smNativeData">
                <pr:smNativeData xmlns:pr="smNativeData" xmlns="smNativeData" val="SMDATA_15_K8eGYhMAAAAlAAAAZAAAAA0AAAAAkAAAAEgAAACQAAAASAAAAAAAAAAA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sLAADYRQAAACYAABAAAAAmAAAACAAAAD4QAAAAAAAA"/>
              </a:ext>
            </a:extLst>
          </p:cNvSpPr>
          <p:nvPr>
            <p:ph idx="1"/>
          </p:nvPr>
        </p:nvSpPr>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3F7AB53-1DDE-A25D-904F-EB08E50166BE}" type="datetime1">
              <a:t>1/12/2022</a:t>
            </a:fld>
          </a:p>
        </p:txBody>
      </p:sp>
      <p:sp>
        <p:nvSpPr>
          <p:cNvPr id="5" name="Footer Placeholder 4"/>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3F7C9D7-99DE-A23F-904F-6F6A8701663A}" type="slidenum">
              <a:t>‹#›</a:t>
            </a:fld>
          </a:p>
        </p:txBody>
      </p:sp>
    </p:spTree>
  </p:cSld>
  <p:clrMapOvr>
    <a:masterClrMapping/>
  </p:clrMapOvr>
  <p:hf hdr="0" ftr="0"/>
</p:sldLayout>
</file>

<file path=ppt/slideLayouts/slideLayout1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ChangeArrowheads="1"/>
            <a:extLst>
              <a:ext uri="smNativeData">
                <pr:smNativeData xmlns:pr="smNativeData" xmlns="smNativeData" val="SMDATA_15_K8eGYhMAAAAlAAAAZAAAAA0AAAAAkAAAAEgAAACQAAAASAAAAAAAAAAB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DUAAD8CAADYRQAAACYAABAAAAAmAAAACAAAAD8QAAAAAAAA"/>
              </a:ext>
            </a:extLst>
          </p:cNvSpPr>
          <p:nvPr>
            <p:ph type="title"/>
          </p:nvPr>
        </p:nvSpPr>
        <p:spPr>
          <a:xfrm>
            <a:off x="8724900" y="365125"/>
            <a:ext cx="2628900" cy="5812155"/>
          </a:xfrm>
        </p:spPr>
        <p:txBody>
          <a:bodyPr vert="vert" wrap="square" lIns="91440" tIns="45720" rIns="91440" bIns="45720" numCol="1" spcCol="215900" anchor="ctr">
            <a:prstTxWarp prst="textNoShape">
              <a:avLst/>
            </a:prstTxWarp>
          </a:bodyPr>
          <a:lstStyle/>
          <a:p>
            <a:pPr>
              <a:defRPr lang="en-us"/>
            </a:pPr>
            <a:r>
              <a:t>Click to edit Master title style</a:t>
            </a:r>
          </a:p>
        </p:txBody>
      </p:sp>
      <p:sp>
        <p:nvSpPr>
          <p:cNvPr id="3" name="Vertical Text Placeholder 2"/>
          <p:cNvSpPr>
            <a:spLocks noGrp="1" noChangeArrowheads="1"/>
            <a:extLst>
              <a:ext uri="smNativeData">
                <pr:smNativeData xmlns:pr="smNativeData" xmlns="smNativeData" val="SMDATA_15_K8eGYhMAAAAlAAAAZAAAAA0AAAAAkAAAAEgAAACQAAAASAAAAAAAAAAA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C8NAAAACYAABAAAAAmAAAACAAAAD8QAAAAAAAA"/>
              </a:ext>
            </a:extLst>
          </p:cNvSpPr>
          <p:nvPr>
            <p:ph idx="1"/>
          </p:nvPr>
        </p:nvSpPr>
        <p:spPr>
          <a:xfrm>
            <a:off x="838200" y="365125"/>
            <a:ext cx="7734300" cy="5812155"/>
          </a:xfrm>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3F79F60-2EDE-A269-904F-D83CD101668D}" type="datetime1">
              <a:t>1/12/2022</a:t>
            </a:fld>
          </a:p>
        </p:txBody>
      </p:sp>
      <p:sp>
        <p:nvSpPr>
          <p:cNvPr id="5" name="Footer Placeholder 4"/>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3F7B7CF-81DE-A241-904F-7714F9016622}" type="slidenum">
              <a:t>‹#›</a:t>
            </a:fld>
          </a:p>
        </p:txBody>
      </p:sp>
    </p:spTree>
  </p:cSld>
  <p:clrMapOvr>
    <a:masterClrMapping/>
  </p:clrMapOvr>
  <p:hf hdr="0" ftr="0"/>
</p:sldLayout>
</file>

<file path=ppt/slideLayouts/slideLayout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 preserve="1">
  <p:cSld name="Title and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pr="smNativeData" xmlns="smNativeData" val="SMDATA_15_K8eG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sLAADYRQAAACYAABAAAAAmAAAACAAAAAAAAAAAAAAA"/>
              </a:ext>
            </a:extLst>
          </p:cNvSpPr>
          <p:nvPr>
            <p:ph idx="1"/>
          </p:nvPr>
        </p:nvSpPr>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3F791D7-99DE-A267-904F-6F32DF01663A}" type="datetime1">
              <a:t/>
            </a:fld>
          </a:p>
        </p:txBody>
      </p:sp>
      <p:sp>
        <p:nvSpPr>
          <p:cNvPr id="5" name="Footer Placeholder 4"/>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E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3F7E55B-15DE-A213-904F-E346AB0166B6}" type="slidenum">
              <a:t>11</a:t>
            </a:fld>
          </a:p>
        </p:txBody>
      </p:sp>
    </p:spTree>
  </p:cSld>
  <p:clrMapOvr>
    <a:masterClrMapping/>
  </p:clrMapOvr>
  <p:hf hdr="0" ftr="0"/>
</p:sldLayout>
</file>

<file path=ppt/slideLayouts/slideLayout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secHead" preserve="1">
  <p:cSld name="Section Header">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K8eGY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BgY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gUAAIUKAADORQAAERwAABAAAAAmAAAACAAAAL2QAAAAAAAA"/>
              </a:ext>
            </a:extLst>
          </p:cNvSpPr>
          <p:nvPr>
            <p:ph type="title"/>
          </p:nvPr>
        </p:nvSpPr>
        <p:spPr>
          <a:xfrm>
            <a:off x="831850" y="1710055"/>
            <a:ext cx="10515600" cy="2852420"/>
          </a:xfrm>
        </p:spPr>
        <p:txBody>
          <a:bodyPr vert="horz" wrap="square" lIns="91440" tIns="45720" rIns="91440" bIns="45720" numCol="1" spcCol="215900" anchor="b">
            <a:prstTxWarp prst="textNoShape">
              <a:avLst/>
            </a:prstTxWarp>
          </a:bodyPr>
          <a:lstStyle>
            <a:lvl1pPr>
              <a:defRPr lang="en-us" sz="60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Text Placeholder 2"/>
          <p:cNvSpPr>
            <a:spLocks noGrp="1" noChangeArrowheads="1"/>
            <a:extLst>
              <a:ext uri="smNativeData">
                <pr:smNativeData xmlns:pr="smNativeData" xmlns="smNativeData" val="SMDATA_15_K8eG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gUAADwcAADORQAAdiUAABAAAAAmAAAACAAAAAGAAAAAAAAA"/>
              </a:ext>
            </a:extLst>
          </p:cNvSpPr>
          <p:nvPr>
            <p:ph idx="1"/>
          </p:nvPr>
        </p:nvSpPr>
        <p:spPr>
          <a:xfrm>
            <a:off x="831850" y="4589780"/>
            <a:ext cx="10515600" cy="1499870"/>
          </a:xfrm>
        </p:spPr>
        <p:txBody>
          <a:bodyPr/>
          <a:lstStyle>
            <a:lvl1pPr marL="0" indent="0">
              <a:buNone/>
              <a:defRPr lang="en-us" sz="2400" cap="none">
                <a:solidFill>
                  <a:srgbClr val="8C8C8C"/>
                </a:solidFill>
              </a:defRPr>
            </a:lvl1pPr>
            <a:lvl2pPr marL="457200" indent="0">
              <a:buNone/>
              <a:defRPr lang="en-us" sz="2000" cap="none">
                <a:solidFill>
                  <a:srgbClr val="8C8C8C"/>
                </a:solidFill>
              </a:defRPr>
            </a:lvl2pPr>
            <a:lvl3pPr marL="914400" indent="0">
              <a:buNone/>
              <a:defRPr lang="en-us" sz="1800" cap="none">
                <a:solidFill>
                  <a:srgbClr val="8C8C8C"/>
                </a:solidFill>
              </a:defRPr>
            </a:lvl3pPr>
            <a:lvl4pPr marL="1371600" indent="0">
              <a:buNone/>
              <a:defRPr lang="en-us" sz="1600" cap="none">
                <a:solidFill>
                  <a:srgbClr val="8C8C8C"/>
                </a:solidFill>
              </a:defRPr>
            </a:lvl4pPr>
            <a:lvl5pPr marL="1828800" indent="0">
              <a:buNone/>
              <a:defRPr lang="en-us" sz="1600" cap="none">
                <a:solidFill>
                  <a:srgbClr val="8C8C8C"/>
                </a:solidFill>
              </a:defRPr>
            </a:lvl5pPr>
            <a:lvl6pPr marL="2286000" indent="0">
              <a:buNone/>
              <a:defRPr lang="en-us" sz="1600" cap="none">
                <a:solidFill>
                  <a:srgbClr val="8C8C8C"/>
                </a:solidFill>
              </a:defRPr>
            </a:lvl6pPr>
            <a:lvl7pPr marL="2743200" indent="0">
              <a:buNone/>
              <a:defRPr lang="en-us" sz="1600" cap="none">
                <a:solidFill>
                  <a:srgbClr val="8C8C8C"/>
                </a:solidFill>
              </a:defRPr>
            </a:lvl7pPr>
            <a:lvl8pPr marL="3200400" indent="0">
              <a:buNone/>
              <a:defRPr lang="en-us" sz="1600" cap="none">
                <a:solidFill>
                  <a:srgbClr val="8C8C8C"/>
                </a:solidFill>
              </a:defRPr>
            </a:lvl8pPr>
            <a:lvl9pPr marL="3657600" indent="0">
              <a:buNone/>
              <a:defRPr lang="en-us" sz="1600" cap="none">
                <a:solidFill>
                  <a:srgbClr val="8C8C8C"/>
                </a:solidFill>
              </a:defRPr>
            </a:lvl9pPr>
          </a:lstStyle>
          <a:p>
            <a:pPr>
              <a:defRPr lang="en-us"/>
            </a:pPr>
            <a:r>
              <a:t>Click to edit Master text styles</a:t>
            </a:r>
          </a:p>
        </p:txBody>
      </p:sp>
      <p:sp>
        <p:nvSpPr>
          <p:cNvPr id="4" name="Date Placeholder 3"/>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3F79B05-4BDE-A26D-904F-BD38D50166E8}" type="datetime1">
              <a:t>1/12/2022</a:t>
            </a:fld>
          </a:p>
        </p:txBody>
      </p:sp>
      <p:sp>
        <p:nvSpPr>
          <p:cNvPr id="5" name="Footer Placeholder 4"/>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3F79217-59DE-A264-904F-AF31DC0166FA}" type="slidenum">
              <a:t>‹#›</a:t>
            </a:fld>
          </a:p>
        </p:txBody>
      </p:sp>
    </p:spTree>
  </p:cSld>
  <p:clrMapOvr>
    <a:masterClrMapping/>
  </p:clrMapOvr>
  <p:hf hdr="0" ftr="0"/>
</p:sldLayout>
</file>

<file path=ppt/slideLayouts/slideLayout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Obj" preserve="1">
  <p:cSld name="Two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pr="smNativeData" xmlns="smNativeData" val="SMDATA_15_K8eG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sLAAAIJQAAACYAABAAAAAmAAAACAAAAAEAAAAAAAAA"/>
              </a:ext>
            </a:extLst>
          </p:cNvSpPr>
          <p:nvPr>
            <p:ph idx="1"/>
          </p:nvPr>
        </p:nvSpPr>
        <p:spPr>
          <a:xfrm>
            <a:off x="838200" y="1825625"/>
            <a:ext cx="5181600" cy="435165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Content Placeholder 3"/>
          <p:cNvSpPr>
            <a:spLocks noGrp="1" noChangeArrowheads="1"/>
            <a:extLst>
              <a:ext uri="smNativeData">
                <pr:smNativeData xmlns:pr="smNativeData" xmlns="smNativeData" val="SMDATA_15_K8eG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UAADsLAADYRQAAACYAABAAAAAmAAAACAAAAAEAAAAAAAAA"/>
              </a:ext>
            </a:extLst>
          </p:cNvSpPr>
          <p:nvPr>
            <p:ph idx="2"/>
          </p:nvPr>
        </p:nvSpPr>
        <p:spPr>
          <a:xfrm>
            <a:off x="6172200" y="1825625"/>
            <a:ext cx="5181600" cy="435165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Date Placeholder 4"/>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3F7E75C-12DE-A211-904F-E444A90166B1}" type="datetime1">
              <a:t>1/12/2022</a:t>
            </a:fld>
          </a:p>
        </p:txBody>
      </p:sp>
      <p:sp>
        <p:nvSpPr>
          <p:cNvPr id="6" name="Footer Placeholder 5"/>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p>
        </p:txBody>
      </p:sp>
      <p:sp>
        <p:nvSpPr>
          <p:cNvPr id="7" name="Slide Number Placeholder 6"/>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3F792A6-E8DE-A264-904F-1E31DC01664B}" type="slidenum">
              <a:t>‹#›</a:t>
            </a:fld>
          </a:p>
        </p:txBody>
      </p:sp>
    </p:spTree>
  </p:cSld>
  <p:clrMapOvr>
    <a:masterClrMapping/>
  </p:clrMapOvr>
  <p:hf hdr="0" ftr="0"/>
</p:sldLayout>
</file>

<file path=ppt/slideLayouts/slideLayout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TxTwoObj" preserve="1">
  <p:cSld name="Comparis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D8CAADbRQAAZwoAABAAAAAmAAAACAAAAAEAAAAAAAAA"/>
              </a:ext>
            </a:extLst>
          </p:cNvSpPr>
          <p:nvPr>
            <p:ph type="title"/>
          </p:nvPr>
        </p:nvSpPr>
        <p:spPr>
          <a:xfrm>
            <a:off x="840105" y="365125"/>
            <a:ext cx="10515600" cy="1325880"/>
          </a:xfrm>
        </p:spPr>
        <p:txBody>
          <a:bodyPr/>
          <a:lstStyle/>
          <a:p>
            <a:pPr>
              <a:defRPr lang="en-us"/>
            </a:pPr>
            <a:r>
              <a:t>Click to edit Master title style</a:t>
            </a:r>
          </a:p>
        </p:txBody>
      </p:sp>
      <p:sp>
        <p:nvSpPr>
          <p:cNvPr id="3" name="Text Placeholder 2"/>
          <p:cNvSpPr>
            <a:spLocks noGrp="1" noChangeArrowheads="1"/>
            <a:extLst>
              <a:ext uri="smNativeData">
                <pr:smNativeData xmlns:pr="smNativeData" xmlns="smNativeData" val="SMDATA_15_K8eGY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FgKAADlJAAAaQ8AABAAAAAmAAAACAAAAL2QAAAAAAAA"/>
              </a:ext>
            </a:extLst>
          </p:cNvSpPr>
          <p:nvPr>
            <p:ph idx="1"/>
          </p:nvPr>
        </p:nvSpPr>
        <p:spPr>
          <a:xfrm>
            <a:off x="840105" y="1681480"/>
            <a:ext cx="5157470" cy="82359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4" name="Content Placeholder 3"/>
          <p:cNvSpPr>
            <a:spLocks noGrp="1" noChangeArrowheads="1"/>
            <a:extLst>
              <a:ext uri="smNativeData">
                <pr:smNativeData xmlns:pr="smNativeData" xmlns="smNativeData" val="SMDATA_15_K8eG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GkPAADlJAAAFCYAABAAAAAmAAAACAAAAAEAAAAAAAAA"/>
              </a:ext>
            </a:extLst>
          </p:cNvSpPr>
          <p:nvPr>
            <p:ph idx="2"/>
          </p:nvPr>
        </p:nvSpPr>
        <p:spPr>
          <a:xfrm>
            <a:off x="840105" y="2505075"/>
            <a:ext cx="5157470" cy="368490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Text Placeholder 4"/>
          <p:cNvSpPr>
            <a:spLocks noGrp="1" noChangeArrowheads="1"/>
            <a:extLst>
              <a:ext uri="smNativeData">
                <pr:smNativeData xmlns:pr="smNativeData" xmlns="smNativeData" val="SMDATA_15_K8eGY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UAAFgKAADbRQAAaQ8AABAAAAAmAAAACAAAAL2QAAAAAAAA"/>
              </a:ext>
            </a:extLst>
          </p:cNvSpPr>
          <p:nvPr>
            <p:ph idx="3"/>
          </p:nvPr>
        </p:nvSpPr>
        <p:spPr>
          <a:xfrm>
            <a:off x="6172200" y="1681480"/>
            <a:ext cx="5183505" cy="82359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6" name="Content Placeholder 5"/>
          <p:cNvSpPr>
            <a:spLocks noGrp="1" noChangeArrowheads="1"/>
            <a:extLst>
              <a:ext uri="smNativeData">
                <pr:smNativeData xmlns:pr="smNativeData" xmlns="smNativeData" val="SMDATA_15_K8eG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UAAGkPAADbRQAAFCYAABAAAAAmAAAACAAAAAEAAAAAAAAA"/>
              </a:ext>
            </a:extLst>
          </p:cNvSpPr>
          <p:nvPr>
            <p:ph idx="4"/>
          </p:nvPr>
        </p:nvSpPr>
        <p:spPr>
          <a:xfrm>
            <a:off x="6172200" y="2505075"/>
            <a:ext cx="5183505" cy="368490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7" name="Date Placeholder 6"/>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3F7E92E-60DE-A21F-904F-964AA70166C3}" type="datetime1">
              <a:t>1/12/2022</a:t>
            </a:fld>
          </a:p>
        </p:txBody>
      </p:sp>
      <p:sp>
        <p:nvSpPr>
          <p:cNvPr id="8" name="Footer Placeholder 7"/>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p>
        </p:txBody>
      </p:sp>
      <p:sp>
        <p:nvSpPr>
          <p:cNvPr id="9" name="Slide Number Placeholder 8"/>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3F7B270-3EDE-A244-904F-C811FC01669D}" type="slidenum">
              <a:t>‹#›</a:t>
            </a:fld>
          </a:p>
        </p:txBody>
      </p:sp>
    </p:spTree>
  </p:cSld>
  <p:clrMapOvr>
    <a:masterClrMapping/>
  </p:clrMapOvr>
  <p:hf hdr="0" ftr="0"/>
</p:sldLayout>
</file>

<file path=ppt/slideLayouts/slideLayout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Only" preserve="1">
  <p:cSld name="Title Only">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pPr>
              <a:defRPr lang="en-us"/>
            </a:pPr>
            <a:r>
              <a:t>Click to edit Master title style</a:t>
            </a:r>
          </a:p>
        </p:txBody>
      </p:sp>
      <p:sp>
        <p:nvSpPr>
          <p:cNvPr id="3" name="Date Placeholder 2"/>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3F7CE1D-53DE-A238-904F-A56D800166F0}" type="datetime1">
              <a:t/>
            </a:fld>
          </a:p>
        </p:txBody>
      </p:sp>
      <p:sp>
        <p:nvSpPr>
          <p:cNvPr id="4" name="Footer Placeholder 3"/>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p>
        </p:txBody>
      </p:sp>
      <p:sp>
        <p:nvSpPr>
          <p:cNvPr id="5" name="Slide Number Placeholder 4"/>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3F7C21B-55DE-A234-904F-A3618C0166F6}" type="slidenum">
              <a:t/>
            </a:fld>
          </a:p>
        </p:txBody>
      </p:sp>
    </p:spTree>
  </p:cSld>
  <p:clrMapOvr>
    <a:masterClrMapping/>
  </p:clrMapOvr>
  <p:hf hdr="0" ftr="0"/>
</p:sldLayout>
</file>

<file path=ppt/slideLayouts/slideLayout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Blank">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3F7A12F-61DE-A257-904F-9702EF0166C2}" type="datetime1">
              <a:t>1/12/2022</a:t>
            </a:fld>
          </a:p>
        </p:txBody>
      </p:sp>
      <p:sp>
        <p:nvSpPr>
          <p:cNvPr id="3" name="Footer Placeholder 2"/>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p>
        </p:txBody>
      </p:sp>
      <p:sp>
        <p:nvSpPr>
          <p:cNvPr id="4" name="Slide Number Placeholder 3"/>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3F7B118-56DE-A247-904F-A012FF0166F5}" type="slidenum">
              <a:t>‹#›</a:t>
            </a:fld>
          </a:p>
        </p:txBody>
      </p:sp>
    </p:spTree>
  </p:cSld>
  <p:clrMapOvr>
    <a:masterClrMapping/>
  </p:clrMapOvr>
  <p:hf hdr="0" ftr="0"/>
</p:sldLayout>
</file>

<file path=ppt/slideLayouts/slideLayout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Tx" preserve="1">
  <p:cSld name="Content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K8eGY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NACAABbHQAAqAwAABAAAAAmAAAACAAAAL2QAAAAAAAA"/>
              </a:ext>
            </a:extLst>
          </p:cNvSpPr>
          <p:nvPr>
            <p:ph type="title"/>
          </p:nvPr>
        </p:nvSpPr>
        <p:spPr>
          <a:xfrm>
            <a:off x="840105" y="457200"/>
            <a:ext cx="3931920" cy="1600200"/>
          </a:xfrm>
        </p:spPr>
        <p:txBody>
          <a:bodyPr vert="horz" wrap="square" lIns="91440" tIns="45720" rIns="91440" bIns="45720" numCol="1" spcCol="215900" anchor="b">
            <a:prstTxWarp prst="textNoShape">
              <a:avLst/>
            </a:prstTxWarp>
          </a:bodyPr>
          <a:lstStyle>
            <a:lvl1pPr>
              <a:defRPr lang="en-us" sz="3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Content Placeholder 2"/>
          <p:cNvSpPr>
            <a:spLocks noGrp="1" noChangeArrowheads="1"/>
            <a:extLst>
              <a:ext uri="smNativeData">
                <pr:smNativeData xmlns:pr="smNativeData" xmlns="smNativeData" val="SMDATA_15_K8eG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x8AABMGAADbRQAADiQAABAAAAAmAAAACAAAAAGAAAAAAAAA"/>
              </a:ext>
            </a:extLst>
          </p:cNvSpPr>
          <p:nvPr>
            <p:ph idx="1"/>
          </p:nvPr>
        </p:nvSpPr>
        <p:spPr>
          <a:xfrm>
            <a:off x="5183505" y="987425"/>
            <a:ext cx="6172200" cy="4873625"/>
          </a:xfrm>
        </p:spPr>
        <p:txBody>
          <a:bodyPr/>
          <a:lstStyle>
            <a:lvl1pPr>
              <a:defRPr lang="en-us" sz="3200" cap="none"/>
            </a:lvl1pPr>
            <a:lvl2pPr>
              <a:defRPr lang="en-us" sz="2800" cap="none"/>
            </a:lvl2pPr>
            <a:lvl3pPr>
              <a:defRPr lang="en-us" sz="2400" cap="none"/>
            </a:lvl3pPr>
            <a:lvl4pPr>
              <a:defRPr lang="en-us" sz="2000" cap="none"/>
            </a:lvl4pPr>
            <a:lvl5pPr>
              <a:defRPr lang="en-us" sz="2000" cap="none"/>
            </a:lvl5pPr>
            <a:lvl6pPr>
              <a:defRPr lang="en-us" sz="2000" cap="none"/>
            </a:lvl6pPr>
            <a:lvl7pPr>
              <a:defRPr lang="en-us" sz="2000" cap="none"/>
            </a:lvl7pPr>
            <a:lvl8pPr>
              <a:defRPr lang="en-us" sz="2000" cap="none"/>
            </a:lvl8pPr>
            <a:lvl9pPr>
              <a:defRPr lang="en-us" sz="20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Text Placeholder 3"/>
          <p:cNvSpPr>
            <a:spLocks noGrp="1" noChangeArrowheads="1"/>
            <a:extLst>
              <a:ext uri="smNativeData">
                <pr:smNativeData xmlns:pr="smNativeData" xmlns="smNativeData" val="SMDATA_15_K8eG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KgMAABbHQAAGyQAABAAAAAmAAAACAAAAAGAAAAAAAAA"/>
              </a:ext>
            </a:extLst>
          </p:cNvSpPr>
          <p:nvPr>
            <p:ph idx="2"/>
          </p:nvPr>
        </p:nvSpPr>
        <p:spPr>
          <a:xfrm>
            <a:off x="840105" y="2057400"/>
            <a:ext cx="3931920" cy="3811905"/>
          </a:xfrm>
        </p:spPr>
        <p:txBody>
          <a:bodyPr/>
          <a:lstStyle>
            <a:lvl1pPr marL="0" indent="0">
              <a:buNone/>
              <a:defRPr lang="en-us" sz="1600" cap="none"/>
            </a:lvl1pPr>
            <a:lvl2pPr marL="457200" indent="0">
              <a:buNone/>
              <a:defRPr lang="en-us" sz="1400" cap="none"/>
            </a:lvl2pPr>
            <a:lvl3pPr marL="914400" indent="0">
              <a:buNone/>
              <a:defRPr lang="en-us" sz="1200" cap="none"/>
            </a:lvl3pPr>
            <a:lvl4pPr marL="1371600" indent="0">
              <a:buNone/>
              <a:defRPr lang="en-us" sz="1000" cap="none"/>
            </a:lvl4pPr>
            <a:lvl5pPr marL="1828800" indent="0">
              <a:buNone/>
              <a:defRPr lang="en-us" sz="1000" cap="none"/>
            </a:lvl5pPr>
            <a:lvl6pPr marL="2286000" indent="0">
              <a:buNone/>
              <a:defRPr lang="en-us" sz="1000" cap="none"/>
            </a:lvl6pPr>
            <a:lvl7pPr marL="2743200" indent="0">
              <a:buNone/>
              <a:defRPr lang="en-us" sz="1000" cap="none"/>
            </a:lvl7pPr>
            <a:lvl8pPr marL="3200400" indent="0">
              <a:buNone/>
              <a:defRPr lang="en-us" sz="1000" cap="none"/>
            </a:lvl8pPr>
            <a:lvl9pPr marL="3657600" indent="0">
              <a:buNone/>
              <a:defRPr lang="en-us" sz="1000" cap="none"/>
            </a:lvl9pPr>
          </a:lstStyle>
          <a:p>
            <a:pPr>
              <a:defRPr lang="en-us"/>
            </a:pPr>
            <a:r>
              <a:t>Click to edit Master text styles</a:t>
            </a:r>
          </a:p>
        </p:txBody>
      </p:sp>
      <p:sp>
        <p:nvSpPr>
          <p:cNvPr id="5" name="Date Placeholder 4"/>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3F78770-3EDE-A271-904F-C824C901669D}" type="datetime1">
              <a:t>1/12/2022</a:t>
            </a:fld>
          </a:p>
        </p:txBody>
      </p:sp>
      <p:sp>
        <p:nvSpPr>
          <p:cNvPr id="6" name="Footer Placeholder 5"/>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p>
        </p:txBody>
      </p:sp>
      <p:sp>
        <p:nvSpPr>
          <p:cNvPr id="7" name="Slide Number Placeholder 6"/>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3F7C1F1-BFDE-A237-904F-49628F01661C}" type="slidenum">
              <a:t>‹#›</a:t>
            </a:fld>
          </a:p>
        </p:txBody>
      </p:sp>
    </p:spTree>
  </p:cSld>
  <p:clrMapOvr>
    <a:masterClrMapping/>
  </p:clrMapOvr>
  <p:hf hdr="0" ftr="0"/>
</p:sldLayout>
</file>

<file path=ppt/slideLayouts/slideLayout9.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picTx" preserve="1">
  <p:cSld name="Pictur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K8eGY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NACAABbHQAAqAwAABAAAAAmAAAACAAAAL2QAAAAAAAA"/>
              </a:ext>
            </a:extLst>
          </p:cNvSpPr>
          <p:nvPr>
            <p:ph type="title"/>
          </p:nvPr>
        </p:nvSpPr>
        <p:spPr>
          <a:xfrm>
            <a:off x="840105" y="457200"/>
            <a:ext cx="3931920" cy="1600200"/>
          </a:xfrm>
        </p:spPr>
        <p:txBody>
          <a:bodyPr vert="horz" wrap="square" lIns="91440" tIns="45720" rIns="91440" bIns="45720" numCol="1" spcCol="215900" anchor="b">
            <a:prstTxWarp prst="textNoShape">
              <a:avLst/>
            </a:prstTxWarp>
          </a:bodyPr>
          <a:lstStyle>
            <a:lvl1pPr>
              <a:defRPr lang="en-us" sz="3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Picture Placeholder 2"/>
          <p:cNvSpPr>
            <a:spLocks noGrp="1" noChangeArrowheads="1"/>
            <a:extLst>
              <a:ext uri="smNativeData">
                <pr:smNativeData xmlns:pr="smNativeData" xmlns="smNativeData" val="SMDATA_15_K8eG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x8AABMGAADbRQAADiQAABAAAAAmAAAACAAAAAGAAAAAAAAA"/>
              </a:ext>
            </a:extLst>
          </p:cNvSpPr>
          <p:nvPr>
            <p:ph type="pic" idx="1"/>
          </p:nvPr>
        </p:nvSpPr>
        <p:spPr>
          <a:xfrm>
            <a:off x="5183505" y="987425"/>
            <a:ext cx="6172200" cy="4873625"/>
          </a:xfrm>
        </p:spPr>
        <p:txBody>
          <a:bodyPr/>
          <a:lstStyle>
            <a:lvl1pPr marL="0" indent="0">
              <a:buNone/>
              <a:defRPr lang="en-us" sz="3200" cap="none"/>
            </a:lvl1pPr>
            <a:lvl2pPr marL="457200" indent="0">
              <a:buNone/>
              <a:defRPr lang="en-us" sz="2800" cap="none"/>
            </a:lvl2pPr>
            <a:lvl3pPr marL="914400" indent="0">
              <a:buNone/>
              <a:defRPr lang="en-us" sz="2400" cap="none"/>
            </a:lvl3pPr>
            <a:lvl4pPr marL="1371600" indent="0">
              <a:buNone/>
              <a:defRPr lang="en-us" sz="2000" cap="none"/>
            </a:lvl4pPr>
            <a:lvl5pPr marL="1828800" indent="0">
              <a:buNone/>
              <a:defRPr lang="en-us" sz="2000" cap="none"/>
            </a:lvl5pPr>
            <a:lvl6pPr marL="2286000" indent="0">
              <a:buNone/>
              <a:defRPr lang="en-us" sz="2000" cap="none"/>
            </a:lvl6pPr>
            <a:lvl7pPr marL="2743200" indent="0">
              <a:buNone/>
              <a:defRPr lang="en-us" sz="2000" cap="none"/>
            </a:lvl7pPr>
            <a:lvl8pPr marL="3200400" indent="0">
              <a:buNone/>
              <a:defRPr lang="en-us" sz="2000" cap="none"/>
            </a:lvl8pPr>
            <a:lvl9pPr marL="3657600" indent="0">
              <a:buNone/>
              <a:defRPr lang="en-us" sz="2000" cap="none"/>
            </a:lvl9pPr>
          </a:lstStyle>
          <a:p>
            <a:pPr>
              <a:defRPr lang="en-us"/>
            </a:pPr>
          </a:p>
        </p:txBody>
      </p:sp>
      <p:sp>
        <p:nvSpPr>
          <p:cNvPr id="4" name="Text Placeholder 3"/>
          <p:cNvSpPr>
            <a:spLocks noGrp="1" noChangeArrowheads="1"/>
            <a:extLst>
              <a:ext uri="smNativeData">
                <pr:smNativeData xmlns:pr="smNativeData" xmlns="smNativeData" val="SMDATA_15_K8eG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KgMAABbHQAAGyQAABAAAAAmAAAACAAAAAGAAAAAAAAA"/>
              </a:ext>
            </a:extLst>
          </p:cNvSpPr>
          <p:nvPr>
            <p:ph idx="2"/>
          </p:nvPr>
        </p:nvSpPr>
        <p:spPr>
          <a:xfrm>
            <a:off x="840105" y="2057400"/>
            <a:ext cx="3931920" cy="3811905"/>
          </a:xfrm>
        </p:spPr>
        <p:txBody>
          <a:bodyPr/>
          <a:lstStyle>
            <a:lvl1pPr marL="0" indent="0">
              <a:buNone/>
              <a:defRPr lang="en-us" sz="1600" cap="none"/>
            </a:lvl1pPr>
            <a:lvl2pPr marL="457200" indent="0">
              <a:buNone/>
              <a:defRPr lang="en-us" sz="1400" cap="none"/>
            </a:lvl2pPr>
            <a:lvl3pPr marL="914400" indent="0">
              <a:buNone/>
              <a:defRPr lang="en-us" sz="1200" cap="none"/>
            </a:lvl3pPr>
            <a:lvl4pPr marL="1371600" indent="0">
              <a:buNone/>
              <a:defRPr lang="en-us" sz="1000" cap="none"/>
            </a:lvl4pPr>
            <a:lvl5pPr marL="1828800" indent="0">
              <a:buNone/>
              <a:defRPr lang="en-us" sz="1000" cap="none"/>
            </a:lvl5pPr>
            <a:lvl6pPr marL="2286000" indent="0">
              <a:buNone/>
              <a:defRPr lang="en-us" sz="1000" cap="none"/>
            </a:lvl6pPr>
            <a:lvl7pPr marL="2743200" indent="0">
              <a:buNone/>
              <a:defRPr lang="en-us" sz="1000" cap="none"/>
            </a:lvl7pPr>
            <a:lvl8pPr marL="3200400" indent="0">
              <a:buNone/>
              <a:defRPr lang="en-us" sz="1000" cap="none"/>
            </a:lvl8pPr>
            <a:lvl9pPr marL="3657600" indent="0">
              <a:buNone/>
              <a:defRPr lang="en-us" sz="1000" cap="none"/>
            </a:lvl9pPr>
          </a:lstStyle>
          <a:p>
            <a:pPr>
              <a:defRPr lang="en-us"/>
            </a:pPr>
            <a:r>
              <a:t>Click to edit Master text styles</a:t>
            </a:r>
          </a:p>
        </p:txBody>
      </p:sp>
      <p:sp>
        <p:nvSpPr>
          <p:cNvPr id="5" name="Date Placeholder 4"/>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3F7C3ED-A3DE-A235-904F-55608D016600}" type="datetime1">
              <a:t>1/12/2022</a:t>
            </a:fld>
          </a:p>
        </p:txBody>
      </p:sp>
      <p:sp>
        <p:nvSpPr>
          <p:cNvPr id="6" name="Footer Placeholder 5"/>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p>
        </p:txBody>
      </p:sp>
      <p:sp>
        <p:nvSpPr>
          <p:cNvPr id="7" name="Slide Number Placeholder 6"/>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3F7E8E3-ADDE-A21E-904F-5B4BA601660E}" type="slidenum">
              <a:t>‹#›</a:t>
            </a:fld>
          </a:p>
        </p:txBody>
      </p:sp>
    </p:spTree>
  </p:cSld>
  <p:clrMapOvr>
    <a:masterClrMapping/>
  </p:clrMapOvr>
  <p:hf hdr="0" ftr="0"/>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FBQU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8CAADYRQAAZwoAABAAAAAmAAAACAAAAL8fAAAAAAAA"/>
              </a:ext>
            </a:extLst>
          </p:cNvSpPr>
          <p:nvPr>
            <p:ph type="title"/>
          </p:nvPr>
        </p:nvSpPr>
        <p:spPr>
          <a:xfrm>
            <a:off x="838200" y="365125"/>
            <a:ext cx="10515600" cy="1325880"/>
          </a:xfrm>
          <a:prstGeom prst="rect">
            <a:avLst/>
          </a:prstGeom>
        </p:spPr>
        <p:txBody>
          <a:bodyPr vert="horz" wrap="square" lIns="91440" tIns="45720" rIns="91440" bIns="45720" numCol="1" spcCol="215900" anchor="ctr">
            <a:prstTxWarp prst="textNoShape">
              <a:avLst/>
            </a:prstTxWarp>
          </a:bodyPr>
          <a:lstStyle/>
          <a:p>
            <a:pPr>
              <a:defRPr lang="en-us"/>
            </a:pPr>
            <a:r>
              <a:t>Click to edit Master title style</a:t>
            </a:r>
          </a:p>
        </p:txBody>
      </p:sp>
      <p:sp>
        <p:nvSpPr>
          <p:cNvPr id="3" name="Text Placeholder 2"/>
          <p:cNvSpPr>
            <a:spLocks noGrp="1" noChangeArrowheads="1"/>
            <a:extLst>
              <a:ext uri="smNativeData">
                <pr:smNativeData xmlns:pr="smNativeData" xmlns="smNativeData" val="SMDATA_15_K8eGY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bFN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sLAADYRQAAACYAABAAAAAmAAAACAAAAL8fAAAAAAAA"/>
              </a:ext>
            </a:extLst>
          </p:cNvSpPr>
          <p:nvPr>
            <p:ph type="body" idx="1"/>
          </p:nvPr>
        </p:nvSpPr>
        <p:spPr>
          <a:xfrm>
            <a:off x="838200" y="1825625"/>
            <a:ext cx="10515600" cy="4351655"/>
          </a:xfrm>
          <a:prstGeom prst="rect">
            <a:avLst/>
          </a:prstGeom>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L+fAAAAAAAA"/>
              </a:ext>
            </a:extLst>
          </p:cNvSpPr>
          <p:nvPr>
            <p:ph type="dt" sz="half" idx="2"/>
          </p:nvPr>
        </p:nvSpPr>
        <p:spPr>
          <a:xfrm>
            <a:off x="838200" y="6356350"/>
            <a:ext cx="2743200" cy="365125"/>
          </a:xfrm>
          <a:prstGeom prst="rect">
            <a:avLst/>
          </a:prstGeom>
        </p:spPr>
        <p:txBody>
          <a:bodyPr vert="horz" wrap="square" lIns="91440" tIns="45720" rIns="91440" bIns="45720" numCol="1" spcCol="215900" anchor="ctr">
            <a:prstTxWarp prst="textNoShape">
              <a:avLst/>
            </a:prstTxWarp>
          </a:bodyPr>
          <a:lstStyle>
            <a:lvl1pPr algn="l">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3F7BEEC-A2DE-A248-904F-541DF0016601}" type="datetime1">
              <a:t/>
            </a:fld>
          </a:p>
        </p:txBody>
      </p:sp>
      <p:sp>
        <p:nvSpPr>
          <p:cNvPr id="5" name="Footer Placeholder 4"/>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itLw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L+fAAAAAAAA"/>
              </a:ext>
            </a:extLst>
          </p:cNvSpPr>
          <p:nvPr>
            <p:ph type="ftr" sz="quarter" idx="3"/>
          </p:nvPr>
        </p:nvSpPr>
        <p:spPr>
          <a:xfrm>
            <a:off x="4038600" y="6356350"/>
            <a:ext cx="4114800" cy="365125"/>
          </a:xfrm>
          <a:prstGeom prst="rect">
            <a:avLst/>
          </a:prstGeom>
        </p:spPr>
        <p:txBody>
          <a:bodyPr vert="horz" wrap="square" lIns="91440" tIns="45720" rIns="91440" bIns="45720" numCol="1" spcCol="215900" anchor="ctr">
            <a:prstTxWarp prst="textNoShape">
              <a:avLst/>
            </a:prstTxWarp>
          </a:bodyPr>
          <a:lstStyle>
            <a:lvl1pPr algn="ctr">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p>
        </p:txBody>
      </p:sp>
      <p:sp>
        <p:nvSpPr>
          <p:cNvPr id="6" name="Slide Number Placeholder 5"/>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L+fAAAAAAAA"/>
              </a:ext>
            </a:extLst>
          </p:cNvSpPr>
          <p:nvPr>
            <p:ph type="sldNum" sz="quarter" idx="4"/>
          </p:nvPr>
        </p:nvSpPr>
        <p:spPr>
          <a:xfrm>
            <a:off x="8610600" y="6356350"/>
            <a:ext cx="2743200" cy="365125"/>
          </a:xfrm>
          <a:prstGeom prst="rect">
            <a:avLst/>
          </a:prstGeom>
        </p:spPr>
        <p:txBody>
          <a:bodyPr vert="horz" wrap="square" lIns="91440" tIns="45720" rIns="91440" bIns="45720" numCol="1" spcCol="215900" anchor="ctr">
            <a:prstTxWarp prst="textNoShape">
              <a:avLst/>
            </a:prstTxWarp>
          </a:bodyPr>
          <a:lstStyle>
            <a:lvl1pPr algn="r">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3F7BF9B-D5DE-A249-904F-231CF1016676}" type="slidenum">
              <a:t>11</a:t>
            </a:fl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marL="0" marR="0" indent="0" algn="l" defTabSz="914400">
        <a:lnSpc>
          <a:spcPct val="90000"/>
        </a:lnSpc>
        <a:spcBef>
          <a:spcPts val="0"/>
        </a:spcBef>
        <a:spcAft>
          <a:spcPts val="0"/>
        </a:spcAft>
        <a:buNone/>
        <a:tabLst/>
        <a:defRPr lang="en-us" sz="4400" b="0" i="0" u="none" strike="noStrike" kern="1" cap="none" spc="0" baseline="0">
          <a:solidFill>
            <a:schemeClr val="tx1"/>
          </a:solidFill>
          <a:effectLst/>
          <a:latin typeface="Calibri Light" pitchFamily="2" charset="0"/>
          <a:ea typeface="Calibri Light" pitchFamily="2" charset="0"/>
          <a:cs typeface="Calibri Light"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en-us" sz="2800" b="0" i="0" u="none" strike="noStrike" kern="1" cap="none" spc="0" baseline="0">
          <a:solidFill>
            <a:schemeClr val="tx1"/>
          </a:solidFill>
          <a:effectLst/>
          <a:latin typeface="Calibri" pitchFamily="2" charset="0"/>
          <a:ea typeface="Calibri" pitchFamily="2" charset="0"/>
          <a:cs typeface="Calibri" pitchFamily="2" charset="0"/>
        </a:defRPr>
      </a:lvl1pPr>
      <a:lvl2pPr marL="685800" marR="0" indent="-228600" algn="l" defTabSz="914400">
        <a:lnSpc>
          <a:spcPct val="90000"/>
        </a:lnSpc>
        <a:spcBef>
          <a:spcPts val="500"/>
        </a:spcBef>
        <a:spcAft>
          <a:spcPts val="0"/>
        </a:spcAft>
        <a:buClrTx/>
        <a:buSzTx/>
        <a:buFont typeface="Arial" pitchFamily="2" charset="0"/>
        <a:buChar char="•"/>
        <a:tabLst/>
        <a:defRPr lang="en-us" sz="2400" b="0" i="0" u="none" strike="noStrike" kern="1" cap="none" spc="0" baseline="0">
          <a:solidFill>
            <a:schemeClr val="tx1"/>
          </a:solidFill>
          <a:effectLst/>
          <a:latin typeface="Calibri" pitchFamily="2" charset="0"/>
          <a:ea typeface="Calibri" pitchFamily="2" charset="0"/>
          <a:cs typeface="Calibri" pitchFamily="2" charset="0"/>
        </a:defRPr>
      </a:lvl2pPr>
      <a:lvl3pPr marL="1143000" marR="0" indent="-228600" algn="l" defTabSz="914400">
        <a:lnSpc>
          <a:spcPct val="90000"/>
        </a:lnSpc>
        <a:spcBef>
          <a:spcPts val="50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3pPr>
      <a:lvl4pPr marL="16002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20574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5146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9718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4290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8862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bodyStyle>
    <p:otherStyle>
      <a:lvl1pPr marL="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slide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 3"/>
          <p:cNvSpPr>
            <a:extLst>
              <a:ext uri="smNativeData">
                <pr:smNativeData xmlns:pr="smNativeData" xmlns="smNativeData" val="SMDATA_15_K8eG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gQcAAGgEAAD6QwAAeAwAAAAAAAAmAAAACAAAAP//////////"/>
              </a:ext>
            </a:extLst>
          </p:cNvSpPr>
          <p:nvPr/>
        </p:nvSpPr>
        <p:spPr>
          <a:xfrm flipH="1">
            <a:off x="1219835" y="716280"/>
            <a:ext cx="9830435" cy="1310640"/>
          </a:xfrm>
          <a:prstGeom prst="rect">
            <a:avLst/>
          </a:prstGeom>
          <a:noFill/>
          <a:ln>
            <a:noFill/>
          </a:ln>
          <a:effectLst/>
        </p:spPr>
        <p:txBody>
          <a:bodyPr vert="horz" wrap="square" lIns="91440" tIns="45720" rIns="91440" bIns="45720" numCol="1" spcCol="215900" anchor="t"/>
          <a:lstStyle/>
          <a:p>
            <a:pPr algn="ctr">
              <a:defRPr lang="en-us" sz="4000" cap="none">
                <a:solidFill>
                  <a:srgbClr val="FF00FF"/>
                </a:solidFill>
                <a:latin typeface="Bookman Old Style" pitchFamily="1" charset="0"/>
                <a:ea typeface="Calibri" pitchFamily="2" charset="0"/>
                <a:cs typeface="Calibri" pitchFamily="2" charset="0"/>
              </a:defRPr>
            </a:pPr>
            <a:r>
              <a:t>Machine Learning in Breast Cancer Test-Result Visualisation</a:t>
            </a:r>
          </a:p>
        </p:txBody>
      </p:sp>
      <p:sp>
        <p:nvSpPr>
          <p:cNvPr id="3" name="TextBox 4"/>
          <p:cNvSpPr>
            <a:extLst>
              <a:ext uri="smNativeData">
                <pr:smNativeData xmlns:pr="smNativeData" xmlns="smNativeData" val="SMDATA_15_K8eG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gAACAOAADhMQAAYBkAAAAAAAAmAAAACAAAAP//////////"/>
              </a:ext>
            </a:extLst>
          </p:cNvSpPr>
          <p:nvPr/>
        </p:nvSpPr>
        <p:spPr>
          <a:xfrm flipH="1">
            <a:off x="4055110" y="2296160"/>
            <a:ext cx="4053205" cy="1828800"/>
          </a:xfrm>
          <a:prstGeom prst="rect">
            <a:avLst/>
          </a:prstGeom>
          <a:noFill/>
          <a:ln>
            <a:noFill/>
          </a:ln>
          <a:effectLst/>
        </p:spPr>
        <p:txBody>
          <a:bodyPr vert="horz" wrap="square" lIns="91440" tIns="45720" rIns="91440" bIns="45720" numCol="1" spcCol="215900" anchor="t"/>
          <a:lstStyle/>
          <a:p>
            <a:pPr algn="ctr">
              <a:defRPr lang="en-us"/>
            </a:pPr>
            <a:r>
              <a:rPr lang="en-us" cap="none">
                <a:latin typeface="Bookman Old Style" pitchFamily="1" charset="0"/>
                <a:ea typeface="Calibri" pitchFamily="2" charset="0"/>
                <a:cs typeface="Calibri" pitchFamily="2" charset="0"/>
              </a:rPr>
              <a:t>By</a:t>
            </a:r>
            <a:endParaRPr lang="en-us" cap="none">
              <a:latin typeface="Bookman Old Style" pitchFamily="1" charset="0"/>
              <a:ea typeface="Calibri" pitchFamily="2" charset="0"/>
              <a:cs typeface="Calibri" pitchFamily="2" charset="0"/>
            </a:endParaRPr>
          </a:p>
          <a:p>
            <a:pPr algn="ctr">
              <a:defRPr lang="en-us"/>
            </a:pPr>
            <a:r>
              <a:rPr lang="en-us" sz="2400" cap="none">
                <a:latin typeface="Bookman Old Style" pitchFamily="1" charset="0"/>
                <a:ea typeface="Calibri" pitchFamily="2" charset="0"/>
                <a:cs typeface="Calibri" pitchFamily="2" charset="0"/>
              </a:rPr>
              <a:t>Saurabh Kumar</a:t>
            </a:r>
            <a:endParaRPr lang="en-us" sz="2400" cap="none">
              <a:latin typeface="Bookman Old Style" pitchFamily="1" charset="0"/>
              <a:ea typeface="Calibri" pitchFamily="2" charset="0"/>
              <a:cs typeface="Calibri" pitchFamily="2" charset="0"/>
            </a:endParaRPr>
          </a:p>
          <a:p>
            <a:pPr algn="ctr">
              <a:defRPr lang="en-us"/>
            </a:pPr>
            <a:r>
              <a:rPr lang="en-us" sz="2400" cap="none">
                <a:latin typeface="Bookman Old Style" pitchFamily="1" charset="0"/>
                <a:ea typeface="Calibri" pitchFamily="2" charset="0"/>
                <a:cs typeface="Calibri" pitchFamily="2" charset="0"/>
              </a:rPr>
              <a:t>Reg No:-</a:t>
            </a:r>
            <a:endParaRPr lang="en-us" sz="2400" cap="none">
              <a:latin typeface="Bookman Old Style" pitchFamily="1" charset="0"/>
              <a:ea typeface="Calibri" pitchFamily="2" charset="0"/>
              <a:cs typeface="Calibri" pitchFamily="2" charset="0"/>
            </a:endParaRPr>
          </a:p>
          <a:p>
            <a:pPr algn="ctr">
              <a:defRPr lang="en-us" sz="2400" cap="none">
                <a:latin typeface="Bookman Old Style" pitchFamily="1" charset="0"/>
                <a:ea typeface="Calibri" pitchFamily="2" charset="0"/>
                <a:cs typeface="Calibri" pitchFamily="2" charset="0"/>
              </a:defRPr>
            </a:pPr>
            <a:r>
              <a:t>181040110274 </a:t>
            </a:r>
          </a:p>
          <a:p>
            <a:pPr algn="ctr">
              <a:defRPr lang="en-us"/>
            </a:pPr>
            <a:r>
              <a:rPr lang="en-us" sz="2400" cap="none">
                <a:latin typeface="Bookman Old Style" pitchFamily="1" charset="0"/>
                <a:ea typeface="Calibri" pitchFamily="2" charset="0"/>
                <a:cs typeface="Calibri" pitchFamily="2" charset="0"/>
              </a:rPr>
              <a:t>Roll No: 10400218048</a:t>
            </a:r>
            <a:endParaRPr lang="en-us" sz="2400" cap="none">
              <a:latin typeface="Bookman Old Style" pitchFamily="1" charset="0"/>
              <a:ea typeface="Calibri" pitchFamily="2" charset="0"/>
              <a:cs typeface="Calibri" pitchFamily="2" charset="0"/>
            </a:endParaRPr>
          </a:p>
        </p:txBody>
      </p:sp>
      <p:sp>
        <p:nvSpPr>
          <p:cNvPr id="4" name="TextBox 5"/>
          <p:cNvSpPr>
            <a:extLst>
              <a:ext uri="smNativeData">
                <pr:smNativeData xmlns:pr="smNativeData" xmlns="smNativeData" val="SMDATA_15_K8eG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RkAAF4bAADhMQAArh8AAAAAAAAmAAAACAAAAP//////////"/>
              </a:ext>
            </a:extLst>
          </p:cNvSpPr>
          <p:nvPr/>
        </p:nvSpPr>
        <p:spPr>
          <a:xfrm>
            <a:off x="4090035" y="4448810"/>
            <a:ext cx="4018280" cy="701040"/>
          </a:xfrm>
          <a:prstGeom prst="rect">
            <a:avLst/>
          </a:prstGeom>
          <a:noFill/>
          <a:ln>
            <a:noFill/>
          </a:ln>
          <a:effectLst/>
        </p:spPr>
        <p:txBody>
          <a:bodyPr vert="horz" wrap="square" lIns="91440" tIns="45720" rIns="91440" bIns="45720" numCol="1" spcCol="215900" anchor="t"/>
          <a:lstStyle/>
          <a:p>
            <a:pPr algn="ctr">
              <a:defRPr lang="en-us" b="1" cap="none"/>
            </a:pPr>
            <a:r>
              <a:rPr lang="en-us" sz="2000" cap="none"/>
              <a:t>Under the guidance of</a:t>
            </a:r>
            <a:endParaRPr lang="en-us" sz="2000" cap="none"/>
          </a:p>
          <a:p>
            <a:pPr algn="ctr">
              <a:defRPr lang="en-us" b="1" cap="none"/>
            </a:pPr>
            <a:r>
              <a:rPr lang="en-us" sz="2000" cap="none"/>
              <a:t>Prof. Subhabrata Sengupta</a:t>
            </a:r>
            <a:endParaRPr lang="en-us" sz="2000" cap="none"/>
          </a:p>
        </p:txBody>
      </p:sp>
      <p:sp>
        <p:nvSpPr>
          <p:cNvPr id="5" name="TextBox 6"/>
          <p:cNvSpPr>
            <a:extLst>
              <a:ext uri="smNativeData">
                <pr:smNativeData xmlns:pr="smNativeData" xmlns="smNativeData" val="SMDATA_15_K8eG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AoAAJghAAA4QAAAOCgAAAAAAAAmAAAACAAAAP//////////"/>
              </a:ext>
            </a:extLst>
          </p:cNvSpPr>
          <p:nvPr/>
        </p:nvSpPr>
        <p:spPr>
          <a:xfrm>
            <a:off x="1778000" y="5461000"/>
            <a:ext cx="8661400" cy="1076960"/>
          </a:xfrm>
          <a:prstGeom prst="rect">
            <a:avLst/>
          </a:prstGeom>
          <a:noFill/>
          <a:ln>
            <a:noFill/>
          </a:ln>
          <a:effectLst/>
        </p:spPr>
        <p:txBody>
          <a:bodyPr vert="horz" wrap="square" lIns="91440" tIns="45720" rIns="91440" bIns="45720" numCol="1" spcCol="215900" anchor="t"/>
          <a:lstStyle/>
          <a:p>
            <a:pPr algn="ctr">
              <a:defRPr lang="en-us" cap="none">
                <a:solidFill>
                  <a:srgbClr val="FF00FF"/>
                </a:solidFill>
              </a:defRPr>
            </a:pPr>
            <a:r>
              <a:rPr lang="en-us" sz="3200" cap="none">
                <a:latin typeface="Bookman Old Style" pitchFamily="1" charset="0"/>
                <a:ea typeface="Calibri" pitchFamily="2" charset="0"/>
                <a:cs typeface="Calibri" pitchFamily="2" charset="0"/>
              </a:rPr>
              <a:t>Department of Information Technology</a:t>
            </a:r>
            <a:endParaRPr lang="en-us" sz="3200" cap="none">
              <a:latin typeface="Bookman Old Style" pitchFamily="1" charset="0"/>
              <a:ea typeface="Calibri" pitchFamily="2" charset="0"/>
              <a:cs typeface="Calibri" pitchFamily="2" charset="0"/>
            </a:endParaRPr>
          </a:p>
          <a:p>
            <a:pPr algn="ctr">
              <a:defRPr lang="en-us" cap="none">
                <a:solidFill>
                  <a:srgbClr val="0000FF"/>
                </a:solidFill>
              </a:defRPr>
            </a:pPr>
            <a:r>
              <a:rPr lang="en-us" sz="3200" cap="none">
                <a:latin typeface="Bookman Old Style" pitchFamily="1" charset="0"/>
                <a:ea typeface="Calibri" pitchFamily="2" charset="0"/>
                <a:cs typeface="Calibri" pitchFamily="2" charset="0"/>
              </a:rPr>
              <a:t>Institute of Engineering  and Management</a:t>
            </a:r>
            <a:endParaRPr lang="en-us" sz="3200" cap="none">
              <a:latin typeface="Bookman Old Style" pitchFamily="1"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OIAAADYRQAAEAcAAAAAAAAmAAAACAAAAAEAAAAAAAAA"/>
              </a:ext>
            </a:extLst>
          </p:cNvSpPr>
          <p:nvPr>
            <p:ph type="title"/>
          </p:nvPr>
        </p:nvSpPr>
        <p:spPr>
          <a:xfrm>
            <a:off x="838200" y="143510"/>
            <a:ext cx="10515600" cy="1004570"/>
          </a:xfrm>
        </p:spPr>
        <p:txBody>
          <a:bodyPr/>
          <a:lstStyle/>
          <a:p>
            <a:pPr algn="ctr">
              <a:defRPr lang="en-us" b="1" cap="none"/>
            </a:pPr>
            <a:r>
              <a:t>Future Scope</a:t>
            </a:r>
          </a:p>
        </p:txBody>
      </p:sp>
      <p:sp>
        <p:nvSpPr>
          <p:cNvPr id="3" name="SlideText1"/>
          <p:cNvSpPr>
            <a:spLocks noGrp="1" noChangeArrowheads="1"/>
            <a:extLst>
              <a:ext uri="smNativeData">
                <pr:smNativeData xmlns:pr="smNativeData" xmlns="smNativeData" val="SMDATA_15_K8eG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sLAADYRQAAACYAAAAAAAAmAAAACAAAAAEAAAAAAAAA"/>
              </a:ext>
            </a:extLst>
          </p:cNvSpPr>
          <p:nvPr>
            <p:ph type="body" idx="1"/>
          </p:nvPr>
        </p:nvSpPr>
        <p:spPr>
          <a:xfrm>
            <a:off x="838200" y="1825625"/>
            <a:ext cx="10515600" cy="4351655"/>
          </a:xfrm>
        </p:spPr>
        <p:txBody>
          <a:bodyPr/>
          <a:lstStyle/>
          <a:p>
            <a:pPr marL="0" indent="0" algn="ctr">
              <a:buNone/>
              <a:defRPr lang="en-us" sz="3000" cap="none"/>
            </a:pPr>
          </a:p>
        </p:txBody>
      </p:sp>
      <p:pic>
        <p:nvPicPr>
          <p:cNvPr id="4" name="Picture1"/>
          <p:cNvPicPr>
            <a:picLocks noChangeAspect="1"/>
            <a:extLst>
              <a:ext uri="smNativeData">
                <pr:smNativeData xmlns:pr="smNativeData" xmlns="smNativeData" val="SMDATA_17_K8eGY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geG1s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BkSAADjBQAApTMAAPopAAAAAAAAJgAAAAgAAAD//////////w=="/>
              </a:ext>
            </a:extLst>
          </p:cNvPicPr>
          <p:nvPr/>
        </p:nvPicPr>
        <p:blipFill>
          <a:blip r:embed="rId2"/>
          <a:stretch>
            <a:fillRect/>
          </a:stretch>
        </p:blipFill>
        <p:spPr>
          <a:xfrm>
            <a:off x="2941955" y="956945"/>
            <a:ext cx="5453380" cy="5866765"/>
          </a:xfrm>
          <a:prstGeom prst="rect">
            <a:avLst/>
          </a:prstGeom>
          <a:noFill/>
          <a:ln>
            <a:noFill/>
          </a:ln>
          <a:effectLst/>
        </p:spPr>
      </p:pic>
    </p:spTree>
  </p:cSld>
  <p:clrMapOvr>
    <a:masterClrMapping/>
  </p:clrMapOvr>
  <p:timing>
    <p:tnLst>
      <p:par>
        <p:cTn id="1" dur="indefinite" restart="never" nodeType="tmRoot"/>
      </p:par>
    </p:tnLst>
  </p:timing>
</p:sld>
</file>

<file path=ppt/slides/slide1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8CAADYRQAAZwoAABAAAAAmAAAACAAAAAAAAAAAAAAA"/>
              </a:ext>
            </a:extLst>
          </p:cNvSpPr>
          <p:nvPr>
            <p:ph type="title"/>
          </p:nvPr>
        </p:nvSpPr>
        <p:spPr/>
        <p:txBody>
          <a:bodyPr/>
          <a:lstStyle/>
          <a:p>
            <a:pPr>
              <a:defRPr lang="en-us"/>
            </a:pPr>
          </a:p>
        </p:txBody>
      </p:sp>
      <p:sp>
        <p:nvSpPr>
          <p:cNvPr id="3" name="Content Placeholder 2"/>
          <p:cNvSpPr>
            <a:spLocks noGrp="1" noChangeArrowheads="1"/>
            <a:extLst>
              <a:ext uri="smNativeData">
                <pr:smNativeData xmlns:pr="smNativeData" xmlns="smNativeData" val="SMDATA_15_K8eG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HYRAADYRQAAbhsAAAAAAAAmAAAACAAAAAEAAAAAAAAA"/>
              </a:ext>
            </a:extLst>
          </p:cNvSpPr>
          <p:nvPr>
            <p:ph type="body" idx="1"/>
          </p:nvPr>
        </p:nvSpPr>
        <p:spPr>
          <a:xfrm>
            <a:off x="838200" y="2838450"/>
            <a:ext cx="10515600" cy="1620520"/>
          </a:xfrm>
        </p:spPr>
        <p:txBody>
          <a:bodyPr/>
          <a:lstStyle/>
          <a:p>
            <a:pPr marL="0" indent="0" algn="ctr">
              <a:buNone/>
              <a:defRPr lang="en-us" sz="7200" b="1" i="1" cap="none">
                <a:solidFill>
                  <a:srgbClr val="0000FF"/>
                </a:solidFill>
              </a:defRPr>
            </a:pPr>
            <a:r>
              <a:t>THANK  YOU</a:t>
            </a:r>
          </a:p>
        </p:txBody>
      </p:sp>
      <p:sp>
        <p:nvSpPr>
          <p:cNvPr id="4" name="Slide Number Placeholder 3"/>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n-us"/>
            </a:pPr>
            <a:fld id="{33F7A125-6BDE-A257-904F-9D02EF0166C8}" type="slidenum">
              <a:t>11</a:t>
            </a:fld>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8CAADYRQAAZwoAABAAAAAmAAAACAAAAAAAAAAAAAAA"/>
              </a:ext>
            </a:extLst>
          </p:cNvSpPr>
          <p:nvPr>
            <p:ph type="title"/>
          </p:nvPr>
        </p:nvSpPr>
        <p:spPr/>
        <p:txBody>
          <a:bodyPr/>
          <a:lstStyle/>
          <a:p>
            <a:pPr>
              <a:defRPr lang="en-us"/>
            </a:pPr>
            <a:r>
              <a:rPr lang="en-us" cap="none">
                <a:latin typeface="Bookman Old Style" pitchFamily="1" charset="0"/>
                <a:ea typeface="Calibri Light" pitchFamily="2" charset="0"/>
                <a:cs typeface="Calibri Light" pitchFamily="2" charset="0"/>
              </a:rPr>
              <a:t>Problem Definition:</a:t>
            </a:r>
            <a:endParaRPr lang="en-us" cap="none">
              <a:latin typeface="Bookman Old Style" pitchFamily="1" charset="0"/>
              <a:ea typeface="Calibri Light" pitchFamily="2" charset="0"/>
              <a:cs typeface="Calibri Light" pitchFamily="2" charset="0"/>
            </a:endParaRPr>
          </a:p>
        </p:txBody>
      </p:sp>
      <p:sp>
        <p:nvSpPr>
          <p:cNvPr id="3" name="TextBox 3"/>
          <p:cNvSpPr>
            <a:extLst>
              <a:ext uri="smNativeData">
                <pr:smNativeData xmlns:pr="smNativeData" xmlns="smNativeData" val="SMDATA_15_K8eG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awUAANMZAADwGQAAJR0AABAAAAAmAAAACAAAAP//////////"/>
              </a:ext>
            </a:extLst>
          </p:cNvSpPr>
          <p:nvPr/>
        </p:nvSpPr>
        <p:spPr>
          <a:xfrm>
            <a:off x="880745" y="4197985"/>
            <a:ext cx="3335655" cy="539750"/>
          </a:xfrm>
          <a:prstGeom prst="rect">
            <a:avLst/>
          </a:prstGeom>
          <a:noFill/>
          <a:ln>
            <a:noFill/>
          </a:ln>
          <a:effectLst/>
        </p:spPr>
        <p:txBody>
          <a:bodyPr vert="horz" wrap="square" lIns="91440" tIns="45720" rIns="91440" bIns="45720" numCol="1" spcCol="215900" anchor="t"/>
          <a:lstStyle/>
          <a:p>
            <a:pPr>
              <a:defRPr lang="en-us"/>
            </a:pPr>
            <a:r>
              <a:rPr lang="en-us" sz="3200" cap="none">
                <a:latin typeface="Bookman Old Style" pitchFamily="1" charset="0"/>
                <a:ea typeface="Calibri" pitchFamily="2" charset="0"/>
                <a:cs typeface="Calibri" pitchFamily="2" charset="0"/>
              </a:rPr>
              <a:t>Aim &amp; Scope:</a:t>
            </a:r>
            <a:endParaRPr lang="en-us" sz="3200" cap="none">
              <a:latin typeface="Bookman Old Style" pitchFamily="1" charset="0"/>
              <a:ea typeface="Calibri" pitchFamily="2" charset="0"/>
              <a:cs typeface="Calibri" pitchFamily="2" charset="0"/>
            </a:endParaRPr>
          </a:p>
        </p:txBody>
      </p:sp>
      <p:sp>
        <p:nvSpPr>
          <p:cNvPr id="4" name="Slide Number Placeholder 4"/>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n-us"/>
            </a:pPr>
            <a:fld id="{33F79E6D-23DE-A268-904F-D53DD0016680}" type="slidenum">
              <a:t>2</a:t>
            </a:fld>
          </a:p>
        </p:txBody>
      </p:sp>
      <p:sp>
        <p:nvSpPr>
          <p:cNvPr id="5" name="Textbox1"/>
          <p:cNvSpPr>
            <a:extLst>
              <a:ext uri="smNativeData">
                <pr:smNativeData xmlns:pr="smNativeData" xmlns="smNativeData" val="SMDATA_15_K8eG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OAUAAIILAADXRQAAnxgAABAAAAAmAAAACAAAAP//////////"/>
              </a:ext>
            </a:extLst>
          </p:cNvSpPr>
          <p:nvPr/>
        </p:nvSpPr>
        <p:spPr>
          <a:xfrm>
            <a:off x="848360" y="1870710"/>
            <a:ext cx="10504805" cy="2131695"/>
          </a:xfrm>
          <a:prstGeom prst="rect">
            <a:avLst/>
          </a:prstGeom>
          <a:noFill/>
          <a:ln>
            <a:noFill/>
          </a:ln>
          <a:effectLst/>
        </p:spPr>
        <p:txBody>
          <a:bodyPr vert="horz" wrap="square" lIns="91440" tIns="45720" rIns="91440" bIns="45720" numCol="1" spcCol="215900" anchor="t"/>
          <a:lstStyle/>
          <a:p>
            <a:pPr>
              <a:defRPr lang="en-us"/>
            </a:pPr>
          </a:p>
        </p:txBody>
      </p:sp>
      <p:sp>
        <p:nvSpPr>
          <p:cNvPr id="6" name="Textbox2"/>
          <p:cNvSpPr>
            <a:extLst>
              <a:ext uri="smNativeData">
                <pr:smNativeData xmlns:pr="smNativeData" xmlns="smNativeData" val="SMDATA_15_K8eG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agUAAFIeAADmRQAAzCYAAAAAAAAmAAAACAAAAP//////////"/>
              </a:ext>
            </a:extLst>
          </p:cNvSpPr>
          <p:nvPr/>
        </p:nvSpPr>
        <p:spPr>
          <a:xfrm>
            <a:off x="880110" y="4928870"/>
            <a:ext cx="10482580" cy="1377950"/>
          </a:xfrm>
          <a:prstGeom prst="rect">
            <a:avLst/>
          </a:prstGeom>
          <a:noFill/>
          <a:ln>
            <a:noFill/>
          </a:ln>
          <a:effectLst/>
        </p:spPr>
        <p:txBody>
          <a:bodyPr vert="horz" wrap="square" lIns="91440" tIns="45720" rIns="91440" bIns="45720" numCol="1" spcCol="215900" anchor="t"/>
          <a:lstStyle/>
          <a:p>
            <a:pPr>
              <a:defRPr lang="en-us" sz="2000" cap="none"/>
            </a:pPr>
            <a:r>
              <a:t>To Build a Machine Learning Model which can predict the possibility of developing cancer from the lumps/Tumour so that without involving any further human effort my model can tell the humans about they have Breast Cancer or Not.</a:t>
            </a:r>
          </a:p>
        </p:txBody>
      </p:sp>
      <p:sp>
        <p:nvSpPr>
          <p:cNvPr id="7" name="Textbox3"/>
          <p:cNvSpPr>
            <a:extLst>
              <a:ext uri="smNativeData">
                <pr:smNativeData xmlns:pr="smNativeData" xmlns="smNativeData" val="SMDATA_15_K8eG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9QQAAFkLAAD3RQAAKxkAAAAAAAAmAAAACAAAAP//////////"/>
              </a:ext>
            </a:extLst>
          </p:cNvSpPr>
          <p:nvPr/>
        </p:nvSpPr>
        <p:spPr>
          <a:xfrm>
            <a:off x="805815" y="1844675"/>
            <a:ext cx="10567670" cy="2246630"/>
          </a:xfrm>
          <a:prstGeom prst="rect">
            <a:avLst/>
          </a:prstGeom>
          <a:noFill/>
          <a:ln>
            <a:noFill/>
          </a:ln>
          <a:effectLst/>
        </p:spPr>
        <p:txBody>
          <a:bodyPr vert="horz" wrap="square" lIns="91440" tIns="45720" rIns="91440" bIns="45720" numCol="1" spcCol="215900" anchor="t"/>
          <a:lstStyle/>
          <a:p>
            <a:pPr>
              <a:defRPr lang="en-us" sz="2200" cap="none"/>
            </a:pPr>
            <a:r>
              <a:t>If a girl/women is affected with any types of Lumps in her breasts and after performing different tests like </a:t>
            </a:r>
            <a:r>
              <a:rPr lang="en-us" cap="none">
                <a:solidFill>
                  <a:srgbClr val="000000"/>
                </a:solidFill>
                <a:uFill>
                  <a:solidFill>
                    <a:srgbClr val="000000"/>
                  </a:solidFill>
                </a:uFill>
              </a:rPr>
              <a:t>mammogram  and  breast ultrasound as well as</a:t>
            </a:r>
            <a:r>
              <a:t> </a:t>
            </a:r>
            <a:r>
              <a:rPr lang="en-us" cap="none">
                <a:solidFill>
                  <a:srgbClr val="000000"/>
                </a:solidFill>
                <a:uFill>
                  <a:solidFill>
                    <a:srgbClr val="000000"/>
                  </a:solidFill>
                </a:uFill>
              </a:rPr>
              <a:t>Breast  MRI,  PET/CT  etc tests and she gets positive result and treatment involves some unexpected incident then we try to finds some more justification as the incident happened to me is all right or report was wrong like that. they starts to doubt the report.</a:t>
            </a:r>
            <a:endParaRPr lang="en-us" cap="none">
              <a:solidFill>
                <a:srgbClr val="000000"/>
              </a:solidFill>
              <a:uFill>
                <a:solidFill>
                  <a:srgbClr val="000000"/>
                </a:solidFill>
              </a:uFill>
            </a:endParaRP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8CAADYRQAAZwoAAAAAAAAmAAAACAAAAAEAAAAAAAAA"/>
              </a:ext>
            </a:extLst>
          </p:cNvSpPr>
          <p:nvPr>
            <p:ph type="title"/>
          </p:nvPr>
        </p:nvSpPr>
        <p:spPr>
          <a:xfrm>
            <a:off x="838200" y="365125"/>
            <a:ext cx="10515600" cy="1325880"/>
          </a:xfrm>
        </p:spPr>
        <p:txBody>
          <a:bodyPr/>
          <a:lstStyle/>
          <a:p>
            <a:pPr algn="ctr">
              <a:defRPr lang="en-us" b="1" cap="none"/>
            </a:pPr>
            <a:r>
              <a:t>Introduction</a:t>
            </a:r>
          </a:p>
        </p:txBody>
      </p:sp>
      <p:sp>
        <p:nvSpPr>
          <p:cNvPr id="3" name="SlideText1"/>
          <p:cNvSpPr>
            <a:spLocks noGrp="1" noChangeArrowheads="1"/>
            <a:extLst>
              <a:ext uri="smNativeData">
                <pr:smNativeData xmlns:pr="smNativeData" xmlns="smNativeData" val="SMDATA_15_K8eG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sLAADYRQAAACYAAAAAAAAmAAAACAAAAAEAAAAAAAAA"/>
              </a:ext>
            </a:extLst>
          </p:cNvSpPr>
          <p:nvPr>
            <p:ph type="body" idx="1"/>
          </p:nvPr>
        </p:nvSpPr>
        <p:spPr>
          <a:xfrm>
            <a:off x="838200" y="1825625"/>
            <a:ext cx="10515600" cy="4351655"/>
          </a:xfrm>
        </p:spPr>
        <p:txBody>
          <a:bodyPr/>
          <a:lstStyle/>
          <a:p>
            <a:pPr marL="0" indent="0" algn="ctr">
              <a:buNone/>
              <a:defRPr lang="en-us"/>
            </a:pPr>
            <a:r>
              <a:rPr lang="en-us" sz="2200" cap="none">
                <a:solidFill>
                  <a:srgbClr val="000000"/>
                </a:solidFill>
                <a:latin typeface="Times New Roman" pitchFamily="1" charset="0"/>
                <a:ea typeface="Times New Roman" pitchFamily="1" charset="0"/>
                <a:cs typeface="Times New Roman" pitchFamily="1" charset="0"/>
              </a:rPr>
              <a:t>In  this  Project  titled  </a:t>
            </a:r>
            <a:r>
              <a:rPr lang="en-us" sz="2200" b="1" cap="none">
                <a:solidFill>
                  <a:srgbClr val="000000"/>
                </a:solidFill>
                <a:latin typeface="Times New Roman" pitchFamily="1" charset="0"/>
                <a:ea typeface="Times New Roman" pitchFamily="1" charset="0"/>
                <a:cs typeface="Times New Roman" pitchFamily="1" charset="0"/>
              </a:rPr>
              <a:t>“</a:t>
            </a:r>
            <a:r>
              <a:rPr lang="en-us" sz="2200" b="1" cap="none">
                <a:solidFill>
                  <a:srgbClr val="000000"/>
                </a:solidFill>
                <a:latin typeface="Bookman Old Style" pitchFamily="1" charset="0"/>
                <a:ea typeface="Calibri" pitchFamily="2" charset="0"/>
                <a:cs typeface="Calibri" pitchFamily="2" charset="0"/>
              </a:rPr>
              <a:t>Machine Learning in Breast Cancer Test-Result Visualisation</a:t>
            </a:r>
            <a:r>
              <a:rPr lang="en-us" sz="2200" b="1" cap="none">
                <a:solidFill>
                  <a:srgbClr val="000000"/>
                </a:solidFill>
                <a:latin typeface="Times New Roman" pitchFamily="1" charset="0"/>
                <a:ea typeface="Times New Roman" pitchFamily="1" charset="0"/>
                <a:cs typeface="Times New Roman" pitchFamily="1" charset="0"/>
              </a:rPr>
              <a:t>”</a:t>
            </a:r>
            <a:r>
              <a:rPr lang="en-us" sz="2200" cap="none">
                <a:solidFill>
                  <a:srgbClr val="000000"/>
                </a:solidFill>
                <a:latin typeface="Times New Roman" pitchFamily="1" charset="0"/>
                <a:ea typeface="Times New Roman" pitchFamily="1" charset="0"/>
                <a:cs typeface="Times New Roman" pitchFamily="1" charset="0"/>
              </a:rPr>
              <a:t>, I am  trying  to  predict  the  type  of  Lump/Tumour  developed  in       Female  Breast  as  it  is  Non-Cancerous (Known  as  Benign)  or  Cancerous (Known  as  Malignant), with  the  help  of  One  of  Today’s  Advance Technology Known  as  Machine Learning So  that  it  can  be  cared  off  accordingly.</a:t>
            </a:r>
            <a:endParaRPr lang="en-us" sz="2200" cap="none">
              <a:solidFill>
                <a:srgbClr val="000000"/>
              </a:solidFill>
              <a:latin typeface="Times New Roman" pitchFamily="1" charset="0"/>
              <a:ea typeface="Times New Roman" pitchFamily="1" charset="0"/>
              <a:cs typeface="Times New Roman" pitchFamily="1" charset="0"/>
            </a:endParaRP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8CAADYRQAAZwoAAAAAAAAmAAAACAAAAAEAAAAAAAAA"/>
              </a:ext>
            </a:extLst>
          </p:cNvSpPr>
          <p:nvPr>
            <p:ph type="title"/>
          </p:nvPr>
        </p:nvSpPr>
        <p:spPr>
          <a:xfrm>
            <a:off x="838200" y="365125"/>
            <a:ext cx="10515600" cy="1325880"/>
          </a:xfrm>
        </p:spPr>
        <p:txBody>
          <a:bodyPr/>
          <a:lstStyle/>
          <a:p>
            <a:pPr algn="ctr">
              <a:defRPr lang="en-us" b="1" cap="none"/>
            </a:pPr>
            <a:r>
              <a:t>NAIVE BAYES CLASSIFIER MODEL</a:t>
            </a:r>
          </a:p>
        </p:txBody>
      </p:sp>
      <p:pic>
        <p:nvPicPr>
          <p:cNvPr id="3" name="Picture1"/>
          <p:cNvPicPr>
            <a:picLocks noChangeAspect="1"/>
            <a:extLst>
              <a:ext uri="smNativeData">
                <pr:smNativeData xmlns:pr="smNativeData" xmlns="smNativeData" val="SMDATA_17_K8eGY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KkOAAC2CQAAeTwAAGAqAAAAAAAAJgAAAAgAAAD//////////w=="/>
              </a:ext>
            </a:extLst>
          </p:cNvPicPr>
          <p:nvPr/>
        </p:nvPicPr>
        <p:blipFill>
          <a:blip r:embed="rId2"/>
          <a:stretch>
            <a:fillRect/>
          </a:stretch>
        </p:blipFill>
        <p:spPr>
          <a:xfrm>
            <a:off x="2383155" y="1578610"/>
            <a:ext cx="7447280" cy="5309870"/>
          </a:xfrm>
          <a:prstGeom prst="rect">
            <a:avLst/>
          </a:prstGeom>
          <a:noFill/>
          <a:ln>
            <a:noFill/>
          </a:ln>
          <a:effectLst/>
        </p:spPr>
      </p:pic>
    </p:spTree>
  </p:cSld>
  <p:clrMapOvr>
    <a:masterClrMapping/>
  </p:clrMapOvr>
  <p:timing>
    <p:tnLst>
      <p:par>
        <p:cTn id="1" dur="indefinite" restart="never" nodeType="tmRoot"/>
      </p:par>
    </p:tnLst>
  </p:timing>
</p:sld>
</file>

<file path=ppt/slides/slide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8CAADYRQAAZwoAAAAAAAAmAAAACAAAAAEAAAAAAAAA"/>
              </a:ext>
            </a:extLst>
          </p:cNvSpPr>
          <p:nvPr>
            <p:ph type="title"/>
          </p:nvPr>
        </p:nvSpPr>
        <p:spPr>
          <a:xfrm>
            <a:off x="838200" y="365125"/>
            <a:ext cx="10515600" cy="1325880"/>
          </a:xfrm>
        </p:spPr>
        <p:txBody>
          <a:bodyPr/>
          <a:lstStyle/>
          <a:p>
            <a:pPr algn="ctr">
              <a:defRPr lang="en-us" b="1" cap="none"/>
            </a:pPr>
            <a:r>
              <a:t>K NEAREST NEIGHBOUR MODEL</a:t>
            </a:r>
          </a:p>
        </p:txBody>
      </p:sp>
      <p:pic>
        <p:nvPicPr>
          <p:cNvPr id="3" name="Picture1"/>
          <p:cNvPicPr>
            <a:picLocks noChangeAspect="1"/>
            <a:extLst>
              <a:ext uri="smNativeData">
                <pr:smNativeData xmlns:pr="smNativeData" xmlns="smNativeData" val="SMDATA_17_K8eGY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J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O4LAACYCgAANkIAAGAqAAAAAAAAJgAAAAgAAAD//////////w=="/>
              </a:ext>
            </a:extLst>
          </p:cNvPicPr>
          <p:nvPr/>
        </p:nvPicPr>
        <p:blipFill>
          <a:blip r:embed="rId2"/>
          <a:stretch>
            <a:fillRect/>
          </a:stretch>
        </p:blipFill>
        <p:spPr>
          <a:xfrm>
            <a:off x="1939290" y="1722120"/>
            <a:ext cx="8823960" cy="5166360"/>
          </a:xfrm>
          <a:prstGeom prst="rect">
            <a:avLst/>
          </a:prstGeom>
          <a:noFill/>
          <a:ln>
            <a:noFill/>
          </a:ln>
          <a:effectLst/>
        </p:spPr>
      </p:pic>
    </p:spTree>
  </p:cSld>
  <p:clrMapOvr>
    <a:masterClrMapping/>
  </p:clrMapOvr>
  <p:timing>
    <p:tnLst>
      <p:par>
        <p:cTn id="1" dur="indefinite" restart="never" nodeType="tmRoot"/>
      </p:par>
    </p:tnLst>
  </p:timing>
</p:sld>
</file>

<file path=ppt/slides/slide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8CAADYRQAAZwoAAAAAAAAmAAAACAAAAAEAAAAAAAAA"/>
              </a:ext>
            </a:extLst>
          </p:cNvSpPr>
          <p:nvPr>
            <p:ph type="title"/>
          </p:nvPr>
        </p:nvSpPr>
        <p:spPr>
          <a:xfrm>
            <a:off x="838200" y="365125"/>
            <a:ext cx="10515600" cy="1325880"/>
          </a:xfrm>
        </p:spPr>
        <p:txBody>
          <a:bodyPr/>
          <a:lstStyle/>
          <a:p>
            <a:pPr algn="ctr">
              <a:defRPr lang="en-us" b="1" cap="none"/>
            </a:pPr>
            <a:r>
              <a:t>SUPPORT VECTOR MACHINE</a:t>
            </a:r>
          </a:p>
        </p:txBody>
      </p:sp>
      <p:pic>
        <p:nvPicPr>
          <p:cNvPr id="3" name="Picture1"/>
          <p:cNvPicPr>
            <a:picLocks noChangeAspect="1"/>
            <a:extLst>
              <a:ext uri="smNativeData">
                <pr:smNativeData xmlns:pr="smNativeData" xmlns="smNativeData" val="SMDATA_17_K8eGY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FwMAADyBwAA/jwAAHUqAAAAAAAAJgAAAAgAAAD//////////w=="/>
              </a:ext>
            </a:extLst>
          </p:cNvPicPr>
          <p:nvPr/>
        </p:nvPicPr>
        <p:blipFill>
          <a:blip r:embed="rId2"/>
          <a:stretch>
            <a:fillRect/>
          </a:stretch>
        </p:blipFill>
        <p:spPr>
          <a:xfrm>
            <a:off x="2009140" y="1291590"/>
            <a:ext cx="7905750" cy="5610225"/>
          </a:xfrm>
          <a:prstGeom prst="rect">
            <a:avLst/>
          </a:prstGeom>
          <a:noFill/>
          <a:ln>
            <a:noFill/>
          </a:ln>
          <a:effectLst/>
        </p:spPr>
      </p:pic>
    </p:spTree>
  </p:cSld>
  <p:clrMapOvr>
    <a:masterClrMapping/>
  </p:clrMapOvr>
  <p:timing>
    <p:tnLst>
      <p:par>
        <p:cTn id="1" dur="indefinite" restart="never" nodeType="tmRoot"/>
      </p:par>
    </p:tnLst>
  </p:timing>
</p:sld>
</file>

<file path=ppt/slides/slide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8CAADYRQAAZwoAAAAAAAAmAAAACAAAAAEAAAAAAAAA"/>
              </a:ext>
            </a:extLst>
          </p:cNvSpPr>
          <p:nvPr>
            <p:ph type="title"/>
          </p:nvPr>
        </p:nvSpPr>
        <p:spPr>
          <a:xfrm>
            <a:off x="838200" y="365125"/>
            <a:ext cx="10515600" cy="1325880"/>
          </a:xfrm>
        </p:spPr>
        <p:txBody>
          <a:bodyPr/>
          <a:lstStyle/>
          <a:p>
            <a:pPr algn="ctr">
              <a:defRPr lang="en-us" b="1" cap="none"/>
            </a:pPr>
            <a:r>
              <a:t>RANDOM FOREST CLASSIFIER</a:t>
            </a:r>
          </a:p>
        </p:txBody>
      </p:sp>
      <p:pic>
        <p:nvPicPr>
          <p:cNvPr id="3" name="Picture1"/>
          <p:cNvPicPr>
            <a:picLocks noChangeAspect="1"/>
            <a:extLst>
              <a:ext uri="smNativeData">
                <pr:smNativeData xmlns:pr="smNativeData" xmlns="smNativeData" val="SMDATA_17_K8eGY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YOAAA+DQAArj4AACgjAAAAAAAAJgAAAAgAAAD//////////w=="/>
              </a:ext>
            </a:extLst>
          </p:cNvPicPr>
          <p:nvPr/>
        </p:nvPicPr>
        <p:blipFill>
          <a:blip r:embed="rId2"/>
          <a:stretch>
            <a:fillRect/>
          </a:stretch>
        </p:blipFill>
        <p:spPr>
          <a:xfrm>
            <a:off x="2340610" y="2152650"/>
            <a:ext cx="7848600" cy="3562350"/>
          </a:xfrm>
          <a:prstGeom prst="rect">
            <a:avLst/>
          </a:prstGeom>
          <a:noFill/>
          <a:ln>
            <a:noFill/>
          </a:ln>
          <a:effectLst/>
        </p:spPr>
      </p:pic>
    </p:spTree>
  </p:cSld>
  <p:clrMapOvr>
    <a:masterClrMapping/>
  </p:clrMapOvr>
  <p:timing>
    <p:tnLst>
      <p:par>
        <p:cTn id="1" dur="indefinite" restart="never" nodeType="tmRoot"/>
      </p:par>
    </p:tnLst>
  </p:timing>
</p:sld>
</file>

<file path=ppt/slides/slide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8CAADYRQAAZwoAAAAAAAAmAAAACAAAAAEAAAAAAAAA"/>
              </a:ext>
            </a:extLst>
          </p:cNvSpPr>
          <p:nvPr>
            <p:ph type="title"/>
          </p:nvPr>
        </p:nvSpPr>
        <p:spPr>
          <a:xfrm>
            <a:off x="838200" y="365125"/>
            <a:ext cx="10515600" cy="1325880"/>
          </a:xfrm>
        </p:spPr>
        <p:txBody>
          <a:bodyPr/>
          <a:lstStyle/>
          <a:p>
            <a:pPr algn="ctr">
              <a:defRPr lang="en-us" b="1" cap="none"/>
            </a:pPr>
            <a:r>
              <a:t>DECESION TREE CLASSIFIER</a:t>
            </a:r>
          </a:p>
        </p:txBody>
      </p:sp>
      <p:pic>
        <p:nvPicPr>
          <p:cNvPr id="3" name="Picture1"/>
          <p:cNvPicPr>
            <a:picLocks noChangeAspect="1"/>
            <a:extLst>
              <a:ext uri="smNativeData">
                <pr:smNativeData xmlns:pr="smNativeData" xmlns="smNativeData" val="SMDATA_17_K8eGY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J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kOAACKDAAAVEEAALonAAAAAAAAJgAAAAgAAAD//////////w=="/>
              </a:ext>
            </a:extLst>
          </p:cNvPicPr>
          <p:nvPr/>
        </p:nvPicPr>
        <p:blipFill>
          <a:blip r:embed="rId2"/>
          <a:stretch>
            <a:fillRect/>
          </a:stretch>
        </p:blipFill>
        <p:spPr>
          <a:xfrm>
            <a:off x="2342515" y="2038350"/>
            <a:ext cx="8277225" cy="4419600"/>
          </a:xfrm>
          <a:prstGeom prst="rect">
            <a:avLst/>
          </a:prstGeom>
          <a:noFill/>
          <a:ln>
            <a:noFill/>
          </a:ln>
          <a:effectLst/>
        </p:spPr>
      </p:pic>
    </p:spTree>
  </p:cSld>
  <p:clrMapOvr>
    <a:masterClrMapping/>
  </p:clrMapOvr>
  <p:timing>
    <p:tnLst>
      <p:par>
        <p:cTn id="1" dur="indefinite" restart="never" nodeType="tmRoot"/>
      </p:par>
    </p:tnLst>
  </p:timing>
</p:sld>
</file>

<file path=ppt/slides/slide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K8eG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8CAADYRQAAZwoAAAAAAAAmAAAACAAAAAEAAAAAAAAA"/>
              </a:ext>
            </a:extLst>
          </p:cNvSpPr>
          <p:nvPr>
            <p:ph type="title"/>
          </p:nvPr>
        </p:nvSpPr>
        <p:spPr>
          <a:xfrm>
            <a:off x="838200" y="365125"/>
            <a:ext cx="10515600" cy="1325880"/>
          </a:xfrm>
        </p:spPr>
        <p:txBody>
          <a:bodyPr/>
          <a:lstStyle/>
          <a:p>
            <a:pPr algn="ctr">
              <a:defRPr lang="en-us" b="1" cap="none"/>
            </a:pPr>
            <a:r>
              <a:t>XgBoost Classifier Model</a:t>
            </a:r>
          </a:p>
        </p:txBody>
      </p:sp>
      <p:pic>
        <p:nvPicPr>
          <p:cNvPr id="3" name="Picture1"/>
          <p:cNvPicPr>
            <a:picLocks noChangeAspect="1"/>
            <a:extLst>
              <a:ext uri="smNativeData">
                <pr:smNativeData xmlns:pr="smNativeData" xmlns="smNativeData" val="SMDATA_17_K8eGY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O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CcKAABHCAAA5zoAAEIrAAAAAAAAJgAAAAgAAAD//////////w=="/>
              </a:ext>
            </a:extLst>
          </p:cNvPicPr>
          <p:nvPr/>
        </p:nvPicPr>
        <p:blipFill>
          <a:blip r:embed="rId2"/>
          <a:stretch>
            <a:fillRect/>
          </a:stretch>
        </p:blipFill>
        <p:spPr>
          <a:xfrm>
            <a:off x="1650365" y="1345565"/>
            <a:ext cx="7924800" cy="5686425"/>
          </a:xfrm>
          <a:prstGeom prst="rect">
            <a:avLst/>
          </a:prstGeom>
          <a:noFill/>
          <a:ln>
            <a:noFill/>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HP</cp:lastModifiedBy>
  <cp:revision>0</cp:revision>
  <dcterms:created xsi:type="dcterms:W3CDTF">2022-05-20T01:53:31Z</dcterms:created>
  <dcterms:modified xsi:type="dcterms:W3CDTF">2022-05-19T22:39:39Z</dcterms:modified>
</cp:coreProperties>
</file>