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Helvetica Neue" charset="0"/>
      <p:regular r:id="rId16"/>
      <p:bold r:id="rId17"/>
      <p:italic r:id="rId18"/>
      <p:boldItalic r:id="rId19"/>
    </p:embeddedFont>
    <p:embeddedFont>
      <p:font typeface="Helvetica Neue Light" charset="0"/>
      <p:regular r:id="rId20"/>
      <p:bold r:id="rId21"/>
      <p:italic r:id="rId22"/>
      <p:boldItalic r:id="rId23"/>
    </p:embeddedFont>
    <p:embeddedFont>
      <p:font typeface="Calibri"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86fcc70a7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86fcc70a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086fcc70a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086fcc70a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86fcc70a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086fcc70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86fcc70a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86fcc70a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
          <p:cNvSpPr txBox="1">
            <a:spLocks noGrp="1"/>
          </p:cNvSpPr>
          <p:nvPr>
            <p:ph type="title"/>
          </p:nvPr>
        </p:nvSpPr>
        <p:spPr>
          <a:xfrm>
            <a:off x="445727" y="200025"/>
            <a:ext cx="7886700" cy="9942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3000"/>
              <a:buFont typeface="Helvetica Neue"/>
              <a:buNone/>
              <a:defRPr sz="30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2"/>
          <p:cNvSpPr txBox="1">
            <a:spLocks noGrp="1"/>
          </p:cNvSpPr>
          <p:nvPr>
            <p:ph type="body" idx="1"/>
          </p:nvPr>
        </p:nvSpPr>
        <p:spPr>
          <a:xfrm>
            <a:off x="436820" y="1326713"/>
            <a:ext cx="7886700" cy="32634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800"/>
              </a:spcBef>
              <a:spcAft>
                <a:spcPts val="0"/>
              </a:spcAft>
              <a:buClr>
                <a:schemeClr val="dk1"/>
              </a:buClr>
              <a:buSzPts val="1800"/>
              <a:buFont typeface="Helvetica Neue Light"/>
              <a:buChar char="•"/>
              <a:defRPr sz="1800"/>
            </a:lvl1pPr>
            <a:lvl2pPr marL="914400" lvl="1" indent="-323850" algn="l">
              <a:lnSpc>
                <a:spcPct val="90000"/>
              </a:lnSpc>
              <a:spcBef>
                <a:spcPts val="400"/>
              </a:spcBef>
              <a:spcAft>
                <a:spcPts val="0"/>
              </a:spcAft>
              <a:buClr>
                <a:schemeClr val="dk1"/>
              </a:buClr>
              <a:buSzPts val="1500"/>
              <a:buFont typeface="Helvetica Neue Light"/>
              <a:buChar char="•"/>
              <a:defRPr sz="1500"/>
            </a:lvl2pPr>
            <a:lvl3pPr marL="1371600" lvl="2" indent="-317500" algn="l">
              <a:lnSpc>
                <a:spcPct val="90000"/>
              </a:lnSpc>
              <a:spcBef>
                <a:spcPts val="400"/>
              </a:spcBef>
              <a:spcAft>
                <a:spcPts val="0"/>
              </a:spcAft>
              <a:buClr>
                <a:schemeClr val="dk1"/>
              </a:buClr>
              <a:buSzPts val="1400"/>
              <a:buFont typeface="Helvetica Neue Light"/>
              <a:buChar char="•"/>
              <a:defRPr sz="1400"/>
            </a:lvl3pPr>
            <a:lvl4pPr marL="1828800" lvl="3" indent="-304800" algn="l">
              <a:lnSpc>
                <a:spcPct val="90000"/>
              </a:lnSpc>
              <a:spcBef>
                <a:spcPts val="400"/>
              </a:spcBef>
              <a:spcAft>
                <a:spcPts val="0"/>
              </a:spcAft>
              <a:buClr>
                <a:schemeClr val="dk1"/>
              </a:buClr>
              <a:buSzPts val="1200"/>
              <a:buFont typeface="Helvetica Neue Light"/>
              <a:buChar char="•"/>
              <a:defRPr sz="1200"/>
            </a:lvl4pPr>
            <a:lvl5pPr marL="2286000" lvl="4" indent="-304800" algn="l">
              <a:lnSpc>
                <a:spcPct val="90000"/>
              </a:lnSpc>
              <a:spcBef>
                <a:spcPts val="400"/>
              </a:spcBef>
              <a:spcAft>
                <a:spcPts val="0"/>
              </a:spcAft>
              <a:buClr>
                <a:schemeClr val="dk1"/>
              </a:buClr>
              <a:buSzPts val="1200"/>
              <a:buFont typeface="Helvetica Neue Light"/>
              <a:buChar char="•"/>
              <a:defRPr sz="12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 name="Google Shape;17;p2"/>
          <p:cNvSpPr txBox="1">
            <a:spLocks noGrp="1"/>
          </p:cNvSpPr>
          <p:nvPr>
            <p:ph type="sldNum" idx="12"/>
          </p:nvPr>
        </p:nvSpPr>
        <p:spPr>
          <a:xfrm>
            <a:off x="8102009" y="4713506"/>
            <a:ext cx="413400" cy="2832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
              <a:t>|</a:t>
            </a:r>
            <a:r>
              <a:rPr lang="en" b="0"/>
              <a:t>  </a:t>
            </a:r>
            <a:fld id="{00000000-1234-1234-1234-123412341234}" type="slidenum">
              <a:rPr lang="en" b="0"/>
              <a:pPr marL="0" lvl="0" indent="0" algn="r" rtl="0">
                <a:spcBef>
                  <a:spcPts val="0"/>
                </a:spcBef>
                <a:spcAft>
                  <a:spcPts val="0"/>
                </a:spcAft>
                <a:buNone/>
              </a:pPr>
              <a:t>‹#›</a:t>
            </a:fld>
            <a:endParaRPr b="0"/>
          </a:p>
        </p:txBody>
      </p:sp>
      <p:sp>
        <p:nvSpPr>
          <p:cNvPr id="18" name="Google Shape;18;p2"/>
          <p:cNvSpPr txBox="1">
            <a:spLocks noGrp="1"/>
          </p:cNvSpPr>
          <p:nvPr>
            <p:ph type="dt" idx="10"/>
          </p:nvPr>
        </p:nvSpPr>
        <p:spPr>
          <a:xfrm>
            <a:off x="5943600" y="4713505"/>
            <a:ext cx="2158500" cy="2832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sz="900" b="0" i="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pic>
        <p:nvPicPr>
          <p:cNvPr id="19" name="Google Shape;19;p2"/>
          <p:cNvPicPr preferRelativeResize="0"/>
          <p:nvPr/>
        </p:nvPicPr>
        <p:blipFill rotWithShape="1">
          <a:blip r:embed="rId2">
            <a:alphaModFix/>
          </a:blip>
          <a:srcRect l="29654" t="38312" r="29479" b="38397"/>
          <a:stretch/>
        </p:blipFill>
        <p:spPr>
          <a:xfrm>
            <a:off x="269110" y="4529211"/>
            <a:ext cx="1024357" cy="449244"/>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55">
          <p15:clr>
            <a:srgbClr val="FBAE40"/>
          </p15:clr>
        </p15:guide>
        <p15:guide id="2" pos="2880">
          <p15:clr>
            <a:srgbClr val="FBAE40"/>
          </p15:clr>
        </p15:guide>
        <p15:guide id="3" orient="horz" pos="3185">
          <p15:clr>
            <a:srgbClr val="FBAE40"/>
          </p15:clr>
        </p15:guide>
        <p15:guide id="4" orient="horz" pos="123">
          <p15:clr>
            <a:srgbClr val="FBAE40"/>
          </p15:clr>
        </p15:guide>
        <p15:guide id="5" orient="horz" pos="752">
          <p15:clr>
            <a:srgbClr val="FBAE40"/>
          </p15:clr>
        </p15:guide>
        <p15:guide id="6" pos="91">
          <p15:clr>
            <a:srgbClr val="FBAE40"/>
          </p15:clr>
        </p15:guide>
        <p15:guide id="7" pos="277">
          <p15:clr>
            <a:srgbClr val="FBAE40"/>
          </p15:clr>
        </p15:guide>
        <p15:guide id="8" orient="horz" pos="838">
          <p15:clr>
            <a:srgbClr val="FBAE40"/>
          </p15:clr>
        </p15:guide>
        <p15:guide id="9" pos="5244">
          <p15:clr>
            <a:srgbClr val="FBAE40"/>
          </p15:clr>
        </p15:guide>
        <p15:guide id="10" orient="horz" pos="2896">
          <p15:clr>
            <a:srgbClr val="FBAE40"/>
          </p15:clr>
        </p15:guide>
        <p15:guide id="11" pos="5669">
          <p15:clr>
            <a:srgbClr val="FBAE40"/>
          </p15:clr>
        </p15:guide>
        <p15:guide id="12" orient="horz" pos="2981">
          <p15:clr>
            <a:srgbClr val="FBAE40"/>
          </p15:clr>
        </p15:guide>
        <p15:guide id="13" orient="horz" pos="3151">
          <p15:clr>
            <a:srgbClr val="FBAE40"/>
          </p15:clr>
        </p15:guide>
        <p15:guide id="14" orient="horz" pos="308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11"/>
          <p:cNvSpPr txBox="1">
            <a:spLocks noGrp="1"/>
          </p:cNvSpPr>
          <p:nvPr>
            <p:ph type="sldNum" idx="12"/>
          </p:nvPr>
        </p:nvSpPr>
        <p:spPr>
          <a:xfrm>
            <a:off x="8102009" y="4713506"/>
            <a:ext cx="413400" cy="2832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
              <a:t>|</a:t>
            </a:r>
            <a:r>
              <a:rPr lang="en" b="0"/>
              <a:t>  </a:t>
            </a:r>
            <a:fld id="{00000000-1234-1234-1234-123412341234}" type="slidenum">
              <a:rPr lang="en" b="0"/>
              <a:pPr marL="0" lvl="0" indent="0" algn="r" rtl="0">
                <a:spcBef>
                  <a:spcPts val="0"/>
                </a:spcBef>
                <a:spcAft>
                  <a:spcPts val="0"/>
                </a:spcAft>
                <a:buNone/>
              </a:pPr>
              <a:t>‹#›</a:t>
            </a:fld>
            <a:endParaRPr b="0"/>
          </a:p>
        </p:txBody>
      </p:sp>
      <p:sp>
        <p:nvSpPr>
          <p:cNvPr id="70" name="Google Shape;70;p11"/>
          <p:cNvSpPr txBox="1">
            <a:spLocks noGrp="1"/>
          </p:cNvSpPr>
          <p:nvPr>
            <p:ph type="dt" idx="10"/>
          </p:nvPr>
        </p:nvSpPr>
        <p:spPr>
          <a:xfrm>
            <a:off x="5943600" y="4713505"/>
            <a:ext cx="2158500" cy="2832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sz="900" b="0" i="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pic>
        <p:nvPicPr>
          <p:cNvPr id="71" name="Google Shape;71;p11"/>
          <p:cNvPicPr preferRelativeResize="0"/>
          <p:nvPr/>
        </p:nvPicPr>
        <p:blipFill rotWithShape="1">
          <a:blip r:embed="rId2">
            <a:alphaModFix/>
          </a:blip>
          <a:srcRect l="29654" t="38312" r="29479" b="38397"/>
          <a:stretch/>
        </p:blipFill>
        <p:spPr>
          <a:xfrm>
            <a:off x="269110" y="4529211"/>
            <a:ext cx="1024357" cy="44924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Helvetica Neue"/>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4" name="Google Shape;74;p12"/>
          <p:cNvSpPr>
            <a:spLocks noGrp="1"/>
          </p:cNvSpPr>
          <p:nvPr>
            <p:ph type="pic" idx="2"/>
          </p:nvPr>
        </p:nvSpPr>
        <p:spPr>
          <a:xfrm>
            <a:off x="3887391" y="740569"/>
            <a:ext cx="4629000" cy="3655200"/>
          </a:xfrm>
          <a:prstGeom prst="rect">
            <a:avLst/>
          </a:prstGeom>
          <a:noFill/>
          <a:ln>
            <a:noFill/>
          </a:ln>
        </p:spPr>
      </p:sp>
      <p:sp>
        <p:nvSpPr>
          <p:cNvPr id="75" name="Google Shape;75;p12"/>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Font typeface="Helvetica Neue Light"/>
              <a:buNone/>
              <a:defRPr sz="1200"/>
            </a:lvl1pPr>
            <a:lvl2pPr marL="914400" lvl="1" indent="-228600" algn="l">
              <a:lnSpc>
                <a:spcPct val="90000"/>
              </a:lnSpc>
              <a:spcBef>
                <a:spcPts val="400"/>
              </a:spcBef>
              <a:spcAft>
                <a:spcPts val="0"/>
              </a:spcAft>
              <a:buClr>
                <a:schemeClr val="dk1"/>
              </a:buClr>
              <a:buSzPts val="1100"/>
              <a:buFont typeface="Helvetica Neue Light"/>
              <a:buNone/>
              <a:defRPr sz="1100"/>
            </a:lvl2pPr>
            <a:lvl3pPr marL="1371600" lvl="2" indent="-228600" algn="l">
              <a:lnSpc>
                <a:spcPct val="90000"/>
              </a:lnSpc>
              <a:spcBef>
                <a:spcPts val="400"/>
              </a:spcBef>
              <a:spcAft>
                <a:spcPts val="0"/>
              </a:spcAft>
              <a:buClr>
                <a:schemeClr val="dk1"/>
              </a:buClr>
              <a:buSzPts val="900"/>
              <a:buFont typeface="Helvetica Neue Light"/>
              <a:buNone/>
              <a:defRPr sz="900"/>
            </a:lvl3pPr>
            <a:lvl4pPr marL="1828800" lvl="3" indent="-228600" algn="l">
              <a:lnSpc>
                <a:spcPct val="90000"/>
              </a:lnSpc>
              <a:spcBef>
                <a:spcPts val="400"/>
              </a:spcBef>
              <a:spcAft>
                <a:spcPts val="0"/>
              </a:spcAft>
              <a:buClr>
                <a:schemeClr val="dk1"/>
              </a:buClr>
              <a:buSzPts val="800"/>
              <a:buFont typeface="Helvetica Neue Light"/>
              <a:buNone/>
              <a:defRPr sz="800"/>
            </a:lvl4pPr>
            <a:lvl5pPr marL="2286000" lvl="4" indent="-228600" algn="l">
              <a:lnSpc>
                <a:spcPct val="90000"/>
              </a:lnSpc>
              <a:spcBef>
                <a:spcPts val="400"/>
              </a:spcBef>
              <a:spcAft>
                <a:spcPts val="0"/>
              </a:spcAft>
              <a:buClr>
                <a:schemeClr val="dk1"/>
              </a:buClr>
              <a:buSzPts val="800"/>
              <a:buFont typeface="Helvetica Neue Light"/>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6" name="Google Shape;76;p12"/>
          <p:cNvSpPr txBox="1">
            <a:spLocks noGrp="1"/>
          </p:cNvSpPr>
          <p:nvPr>
            <p:ph type="sldNum" idx="12"/>
          </p:nvPr>
        </p:nvSpPr>
        <p:spPr>
          <a:xfrm>
            <a:off x="8102009" y="4713506"/>
            <a:ext cx="413400" cy="2832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
              <a:t>|</a:t>
            </a:r>
            <a:r>
              <a:rPr lang="en" b="0"/>
              <a:t>  </a:t>
            </a:r>
            <a:fld id="{00000000-1234-1234-1234-123412341234}" type="slidenum">
              <a:rPr lang="en" b="0"/>
              <a:pPr marL="0" lvl="0" indent="0" algn="r" rtl="0">
                <a:spcBef>
                  <a:spcPts val="0"/>
                </a:spcBef>
                <a:spcAft>
                  <a:spcPts val="0"/>
                </a:spcAft>
                <a:buNone/>
              </a:pPr>
              <a:t>‹#›</a:t>
            </a:fld>
            <a:endParaRPr b="0"/>
          </a:p>
        </p:txBody>
      </p:sp>
      <p:sp>
        <p:nvSpPr>
          <p:cNvPr id="77" name="Google Shape;77;p12"/>
          <p:cNvSpPr txBox="1">
            <a:spLocks noGrp="1"/>
          </p:cNvSpPr>
          <p:nvPr>
            <p:ph type="dt" idx="10"/>
          </p:nvPr>
        </p:nvSpPr>
        <p:spPr>
          <a:xfrm>
            <a:off x="5943600" y="4713505"/>
            <a:ext cx="2158500" cy="2832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sz="900" b="0" i="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pic>
        <p:nvPicPr>
          <p:cNvPr id="78" name="Google Shape;78;p12"/>
          <p:cNvPicPr preferRelativeResize="0"/>
          <p:nvPr/>
        </p:nvPicPr>
        <p:blipFill rotWithShape="1">
          <a:blip r:embed="rId2">
            <a:alphaModFix/>
          </a:blip>
          <a:srcRect l="29654" t="38312" r="29479" b="38397"/>
          <a:stretch/>
        </p:blipFill>
        <p:spPr>
          <a:xfrm>
            <a:off x="269110" y="4529211"/>
            <a:ext cx="1024357" cy="44924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1" name="Google Shape;81;p1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13"/>
          <p:cNvSpPr txBox="1">
            <a:spLocks noGrp="1"/>
          </p:cNvSpPr>
          <p:nvPr>
            <p:ph type="sldNum" idx="12"/>
          </p:nvPr>
        </p:nvSpPr>
        <p:spPr>
          <a:xfrm>
            <a:off x="8102009" y="4713506"/>
            <a:ext cx="413400" cy="2832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
              <a:t>|</a:t>
            </a:r>
            <a:r>
              <a:rPr lang="en" b="0"/>
              <a:t>  </a:t>
            </a:r>
            <a:fld id="{00000000-1234-1234-1234-123412341234}" type="slidenum">
              <a:rPr lang="en" b="0"/>
              <a:pPr marL="0" lvl="0" indent="0" algn="r" rtl="0">
                <a:spcBef>
                  <a:spcPts val="0"/>
                </a:spcBef>
                <a:spcAft>
                  <a:spcPts val="0"/>
                </a:spcAft>
                <a:buNone/>
              </a:pPr>
              <a:t>‹#›</a:t>
            </a:fld>
            <a:endParaRPr b="0"/>
          </a:p>
        </p:txBody>
      </p:sp>
      <p:sp>
        <p:nvSpPr>
          <p:cNvPr id="83" name="Google Shape;83;p13"/>
          <p:cNvSpPr txBox="1">
            <a:spLocks noGrp="1"/>
          </p:cNvSpPr>
          <p:nvPr>
            <p:ph type="dt" idx="10"/>
          </p:nvPr>
        </p:nvSpPr>
        <p:spPr>
          <a:xfrm>
            <a:off x="5943600" y="4713505"/>
            <a:ext cx="2158500" cy="2832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sz="900" b="0" i="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pic>
        <p:nvPicPr>
          <p:cNvPr id="84" name="Google Shape;84;p13"/>
          <p:cNvPicPr preferRelativeResize="0"/>
          <p:nvPr/>
        </p:nvPicPr>
        <p:blipFill rotWithShape="1">
          <a:blip r:embed="rId2">
            <a:alphaModFix/>
          </a:blip>
          <a:srcRect l="29654" t="38312" r="29479" b="38397"/>
          <a:stretch/>
        </p:blipFill>
        <p:spPr>
          <a:xfrm>
            <a:off x="269110" y="4529211"/>
            <a:ext cx="1024357" cy="44924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7" name="Google Shape;87;p1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8" name="Google Shape;88;p14"/>
          <p:cNvSpPr txBox="1">
            <a:spLocks noGrp="1"/>
          </p:cNvSpPr>
          <p:nvPr>
            <p:ph type="sldNum" idx="12"/>
          </p:nvPr>
        </p:nvSpPr>
        <p:spPr>
          <a:xfrm>
            <a:off x="8102009" y="4713506"/>
            <a:ext cx="413400" cy="2832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
              <a:t>|</a:t>
            </a:r>
            <a:r>
              <a:rPr lang="en" b="0"/>
              <a:t>  </a:t>
            </a:r>
            <a:fld id="{00000000-1234-1234-1234-123412341234}" type="slidenum">
              <a:rPr lang="en" b="0"/>
              <a:pPr marL="0" lvl="0" indent="0" algn="r" rtl="0">
                <a:spcBef>
                  <a:spcPts val="0"/>
                </a:spcBef>
                <a:spcAft>
                  <a:spcPts val="0"/>
                </a:spcAft>
                <a:buNone/>
              </a:pPr>
              <a:t>‹#›</a:t>
            </a:fld>
            <a:endParaRPr b="0"/>
          </a:p>
        </p:txBody>
      </p:sp>
      <p:sp>
        <p:nvSpPr>
          <p:cNvPr id="89" name="Google Shape;89;p14"/>
          <p:cNvSpPr txBox="1">
            <a:spLocks noGrp="1"/>
          </p:cNvSpPr>
          <p:nvPr>
            <p:ph type="dt" idx="10"/>
          </p:nvPr>
        </p:nvSpPr>
        <p:spPr>
          <a:xfrm>
            <a:off x="5943600" y="4713505"/>
            <a:ext cx="2158500" cy="2832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sz="900" b="0" i="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pic>
        <p:nvPicPr>
          <p:cNvPr id="90" name="Google Shape;90;p14"/>
          <p:cNvPicPr preferRelativeResize="0"/>
          <p:nvPr/>
        </p:nvPicPr>
        <p:blipFill rotWithShape="1">
          <a:blip r:embed="rId2">
            <a:alphaModFix/>
          </a:blip>
          <a:srcRect l="29654" t="38312" r="29479" b="38397"/>
          <a:stretch/>
        </p:blipFill>
        <p:spPr>
          <a:xfrm>
            <a:off x="269110" y="4529211"/>
            <a:ext cx="1024357" cy="44924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1"/>
        <p:cNvGrpSpPr/>
        <p:nvPr/>
      </p:nvGrpSpPr>
      <p:grpSpPr>
        <a:xfrm>
          <a:off x="0" y="0"/>
          <a:ext cx="0" cy="0"/>
          <a:chOff x="0" y="0"/>
          <a:chExt cx="0" cy="0"/>
        </a:xfrm>
      </p:grpSpPr>
      <p:sp>
        <p:nvSpPr>
          <p:cNvPr id="92" name="Google Shape;92;p15"/>
          <p:cNvSpPr txBox="1">
            <a:spLocks noGrp="1"/>
          </p:cNvSpPr>
          <p:nvPr>
            <p:ph type="ctrTitle"/>
          </p:nvPr>
        </p:nvSpPr>
        <p:spPr>
          <a:xfrm>
            <a:off x="311708" y="744575"/>
            <a:ext cx="8520600" cy="20526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93" name="Google Shape;93;p15"/>
          <p:cNvSpPr txBox="1">
            <a:spLocks noGrp="1"/>
          </p:cNvSpPr>
          <p:nvPr>
            <p:ph type="subTitle" idx="1"/>
          </p:nvPr>
        </p:nvSpPr>
        <p:spPr>
          <a:xfrm>
            <a:off x="311700" y="2834125"/>
            <a:ext cx="8520600" cy="792600"/>
          </a:xfrm>
          <a:prstGeom prst="rect">
            <a:avLst/>
          </a:prstGeom>
          <a:noFill/>
          <a:ln>
            <a:noFill/>
          </a:ln>
        </p:spPr>
        <p:txBody>
          <a:bodyPr spcFirstLastPara="1" wrap="square" lIns="68575" tIns="34275" rIns="68575" bIns="34275" anchor="t" anchorCtr="0">
            <a:normAutofit/>
          </a:bodyPr>
          <a:lstStyle>
            <a:lvl1pPr lvl="0" algn="ctr">
              <a:lnSpc>
                <a:spcPct val="100000"/>
              </a:lnSpc>
              <a:spcBef>
                <a:spcPts val="800"/>
              </a:spcBef>
              <a:spcAft>
                <a:spcPts val="0"/>
              </a:spcAft>
              <a:buSzPts val="2800"/>
              <a:buNone/>
              <a:defRPr sz="2800"/>
            </a:lvl1pPr>
            <a:lvl2pPr lvl="1" algn="ctr">
              <a:lnSpc>
                <a:spcPct val="100000"/>
              </a:lnSpc>
              <a:spcBef>
                <a:spcPts val="400"/>
              </a:spcBef>
              <a:spcAft>
                <a:spcPts val="0"/>
              </a:spcAft>
              <a:buSzPts val="2800"/>
              <a:buNone/>
              <a:defRPr sz="2800"/>
            </a:lvl2pPr>
            <a:lvl3pPr lvl="2" algn="ctr">
              <a:lnSpc>
                <a:spcPct val="100000"/>
              </a:lnSpc>
              <a:spcBef>
                <a:spcPts val="400"/>
              </a:spcBef>
              <a:spcAft>
                <a:spcPts val="0"/>
              </a:spcAft>
              <a:buSzPts val="2800"/>
              <a:buNone/>
              <a:defRPr sz="2800"/>
            </a:lvl3pPr>
            <a:lvl4pPr lvl="3" algn="ctr">
              <a:lnSpc>
                <a:spcPct val="100000"/>
              </a:lnSpc>
              <a:spcBef>
                <a:spcPts val="400"/>
              </a:spcBef>
              <a:spcAft>
                <a:spcPts val="0"/>
              </a:spcAft>
              <a:buSzPts val="2800"/>
              <a:buNone/>
              <a:defRPr sz="2800"/>
            </a:lvl4pPr>
            <a:lvl5pPr lvl="4" algn="ctr">
              <a:lnSpc>
                <a:spcPct val="100000"/>
              </a:lnSpc>
              <a:spcBef>
                <a:spcPts val="400"/>
              </a:spcBef>
              <a:spcAft>
                <a:spcPts val="0"/>
              </a:spcAft>
              <a:buSzPts val="2800"/>
              <a:buNone/>
              <a:defRPr sz="2800"/>
            </a:lvl5pPr>
            <a:lvl6pPr lvl="5" algn="ctr">
              <a:lnSpc>
                <a:spcPct val="100000"/>
              </a:lnSpc>
              <a:spcBef>
                <a:spcPts val="400"/>
              </a:spcBef>
              <a:spcAft>
                <a:spcPts val="0"/>
              </a:spcAft>
              <a:buSzPts val="2800"/>
              <a:buNone/>
              <a:defRPr sz="2800"/>
            </a:lvl6pPr>
            <a:lvl7pPr lvl="6" algn="ctr">
              <a:lnSpc>
                <a:spcPct val="100000"/>
              </a:lnSpc>
              <a:spcBef>
                <a:spcPts val="400"/>
              </a:spcBef>
              <a:spcAft>
                <a:spcPts val="0"/>
              </a:spcAft>
              <a:buSzPts val="2800"/>
              <a:buNone/>
              <a:defRPr sz="2800"/>
            </a:lvl7pPr>
            <a:lvl8pPr lvl="7" algn="ctr">
              <a:lnSpc>
                <a:spcPct val="100000"/>
              </a:lnSpc>
              <a:spcBef>
                <a:spcPts val="400"/>
              </a:spcBef>
              <a:spcAft>
                <a:spcPts val="0"/>
              </a:spcAft>
              <a:buSzPts val="2800"/>
              <a:buNone/>
              <a:defRPr sz="2800"/>
            </a:lvl8pPr>
            <a:lvl9pPr lvl="8" algn="ctr">
              <a:lnSpc>
                <a:spcPct val="100000"/>
              </a:lnSpc>
              <a:spcBef>
                <a:spcPts val="400"/>
              </a:spcBef>
              <a:spcAft>
                <a:spcPts val="0"/>
              </a:spcAft>
              <a:buSzPts val="2800"/>
              <a:buNone/>
              <a:defRPr sz="2800"/>
            </a:lvl9pPr>
          </a:lstStyle>
          <a:p>
            <a:endParaRPr/>
          </a:p>
        </p:txBody>
      </p:sp>
      <p:sp>
        <p:nvSpPr>
          <p:cNvPr id="94" name="Google Shape;94;p15"/>
          <p:cNvSpPr txBox="1">
            <a:spLocks noGrp="1"/>
          </p:cNvSpPr>
          <p:nvPr>
            <p:ph type="sldNum" idx="12"/>
          </p:nvPr>
        </p:nvSpPr>
        <p:spPr>
          <a:xfrm>
            <a:off x="8472458" y="4663217"/>
            <a:ext cx="548700" cy="393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Helvetica Neue"/>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3"/>
          <p:cNvSpPr txBox="1">
            <a:spLocks noGrp="1"/>
          </p:cNvSpPr>
          <p:nvPr>
            <p:ph type="body" idx="1"/>
          </p:nvPr>
        </p:nvSpPr>
        <p:spPr>
          <a:xfrm>
            <a:off x="3887391" y="740569"/>
            <a:ext cx="46290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Font typeface="Helvetica Neue Light"/>
              <a:buChar char="•"/>
              <a:defRPr sz="2400"/>
            </a:lvl1pPr>
            <a:lvl2pPr marL="914400" lvl="1" indent="-361950" algn="l">
              <a:lnSpc>
                <a:spcPct val="90000"/>
              </a:lnSpc>
              <a:spcBef>
                <a:spcPts val="400"/>
              </a:spcBef>
              <a:spcAft>
                <a:spcPts val="0"/>
              </a:spcAft>
              <a:buClr>
                <a:schemeClr val="dk1"/>
              </a:buClr>
              <a:buSzPts val="2100"/>
              <a:buFont typeface="Helvetica Neue Light"/>
              <a:buChar char="•"/>
              <a:defRPr sz="2100"/>
            </a:lvl2pPr>
            <a:lvl3pPr marL="1371600" lvl="2" indent="-342900" algn="l">
              <a:lnSpc>
                <a:spcPct val="90000"/>
              </a:lnSpc>
              <a:spcBef>
                <a:spcPts val="400"/>
              </a:spcBef>
              <a:spcAft>
                <a:spcPts val="0"/>
              </a:spcAft>
              <a:buClr>
                <a:schemeClr val="dk1"/>
              </a:buClr>
              <a:buSzPts val="1800"/>
              <a:buFont typeface="Helvetica Neue Light"/>
              <a:buChar char="•"/>
              <a:defRPr sz="1800"/>
            </a:lvl3pPr>
            <a:lvl4pPr marL="1828800" lvl="3" indent="-323850" algn="l">
              <a:lnSpc>
                <a:spcPct val="90000"/>
              </a:lnSpc>
              <a:spcBef>
                <a:spcPts val="400"/>
              </a:spcBef>
              <a:spcAft>
                <a:spcPts val="0"/>
              </a:spcAft>
              <a:buClr>
                <a:schemeClr val="dk1"/>
              </a:buClr>
              <a:buSzPts val="1500"/>
              <a:buFont typeface="Helvetica Neue Light"/>
              <a:buChar char="•"/>
              <a:defRPr sz="1500"/>
            </a:lvl4pPr>
            <a:lvl5pPr marL="2286000" lvl="4" indent="-323850" algn="l">
              <a:lnSpc>
                <a:spcPct val="90000"/>
              </a:lnSpc>
              <a:spcBef>
                <a:spcPts val="400"/>
              </a:spcBef>
              <a:spcAft>
                <a:spcPts val="0"/>
              </a:spcAft>
              <a:buClr>
                <a:schemeClr val="dk1"/>
              </a:buClr>
              <a:buSzPts val="1500"/>
              <a:buFont typeface="Helvetica Neue Light"/>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23" name="Google Shape;23;p3"/>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Font typeface="Helvetica Neue Light"/>
              <a:buNone/>
              <a:defRPr sz="1200"/>
            </a:lvl1pPr>
            <a:lvl2pPr marL="914400" lvl="1" indent="-228600" algn="l">
              <a:lnSpc>
                <a:spcPct val="90000"/>
              </a:lnSpc>
              <a:spcBef>
                <a:spcPts val="400"/>
              </a:spcBef>
              <a:spcAft>
                <a:spcPts val="0"/>
              </a:spcAft>
              <a:buClr>
                <a:schemeClr val="dk1"/>
              </a:buClr>
              <a:buSzPts val="1100"/>
              <a:buFont typeface="Helvetica Neue Light"/>
              <a:buNone/>
              <a:defRPr sz="1100"/>
            </a:lvl2pPr>
            <a:lvl3pPr marL="1371600" lvl="2" indent="-228600" algn="l">
              <a:lnSpc>
                <a:spcPct val="90000"/>
              </a:lnSpc>
              <a:spcBef>
                <a:spcPts val="400"/>
              </a:spcBef>
              <a:spcAft>
                <a:spcPts val="0"/>
              </a:spcAft>
              <a:buClr>
                <a:schemeClr val="dk1"/>
              </a:buClr>
              <a:buSzPts val="900"/>
              <a:buFont typeface="Helvetica Neue Light"/>
              <a:buNone/>
              <a:defRPr sz="900"/>
            </a:lvl3pPr>
            <a:lvl4pPr marL="1828800" lvl="3" indent="-228600" algn="l">
              <a:lnSpc>
                <a:spcPct val="90000"/>
              </a:lnSpc>
              <a:spcBef>
                <a:spcPts val="400"/>
              </a:spcBef>
              <a:spcAft>
                <a:spcPts val="0"/>
              </a:spcAft>
              <a:buClr>
                <a:schemeClr val="dk1"/>
              </a:buClr>
              <a:buSzPts val="800"/>
              <a:buFont typeface="Helvetica Neue Light"/>
              <a:buNone/>
              <a:defRPr sz="800"/>
            </a:lvl4pPr>
            <a:lvl5pPr marL="2286000" lvl="4" indent="-228600" algn="l">
              <a:lnSpc>
                <a:spcPct val="90000"/>
              </a:lnSpc>
              <a:spcBef>
                <a:spcPts val="400"/>
              </a:spcBef>
              <a:spcAft>
                <a:spcPts val="0"/>
              </a:spcAft>
              <a:buClr>
                <a:schemeClr val="dk1"/>
              </a:buClr>
              <a:buSzPts val="800"/>
              <a:buFont typeface="Helvetica Neue Light"/>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24" name="Google Shape;24;p3"/>
          <p:cNvSpPr txBox="1">
            <a:spLocks noGrp="1"/>
          </p:cNvSpPr>
          <p:nvPr>
            <p:ph type="sldNum" idx="12"/>
          </p:nvPr>
        </p:nvSpPr>
        <p:spPr>
          <a:xfrm>
            <a:off x="8102009" y="4713506"/>
            <a:ext cx="413400" cy="2832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
              <a:t>|</a:t>
            </a:r>
            <a:r>
              <a:rPr lang="en" b="0"/>
              <a:t>  </a:t>
            </a:r>
            <a:fld id="{00000000-1234-1234-1234-123412341234}" type="slidenum">
              <a:rPr lang="en" b="0"/>
              <a:pPr marL="0" lvl="0" indent="0" algn="r" rtl="0">
                <a:spcBef>
                  <a:spcPts val="0"/>
                </a:spcBef>
                <a:spcAft>
                  <a:spcPts val="0"/>
                </a:spcAft>
                <a:buNone/>
              </a:pPr>
              <a:t>‹#›</a:t>
            </a:fld>
            <a:endParaRPr b="0"/>
          </a:p>
        </p:txBody>
      </p:sp>
      <p:sp>
        <p:nvSpPr>
          <p:cNvPr id="25" name="Google Shape;25;p3"/>
          <p:cNvSpPr txBox="1">
            <a:spLocks noGrp="1"/>
          </p:cNvSpPr>
          <p:nvPr>
            <p:ph type="dt" idx="10"/>
          </p:nvPr>
        </p:nvSpPr>
        <p:spPr>
          <a:xfrm>
            <a:off x="5943600" y="4713505"/>
            <a:ext cx="2158500" cy="2832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sz="900" b="0" i="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pic>
        <p:nvPicPr>
          <p:cNvPr id="26" name="Google Shape;26;p3"/>
          <p:cNvPicPr preferRelativeResize="0"/>
          <p:nvPr/>
        </p:nvPicPr>
        <p:blipFill rotWithShape="1">
          <a:blip r:embed="rId2">
            <a:alphaModFix/>
          </a:blip>
          <a:srcRect l="29654" t="38312" r="29479" b="38397"/>
          <a:stretch/>
        </p:blipFill>
        <p:spPr>
          <a:xfrm>
            <a:off x="269110" y="4529211"/>
            <a:ext cx="1024357" cy="44924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27"/>
        <p:cNvGrpSpPr/>
        <p:nvPr/>
      </p:nvGrpSpPr>
      <p:grpSpPr>
        <a:xfrm>
          <a:off x="0" y="0"/>
          <a:ext cx="0" cy="0"/>
          <a:chOff x="0" y="0"/>
          <a:chExt cx="0" cy="0"/>
        </a:xfrm>
      </p:grpSpPr>
      <p:sp>
        <p:nvSpPr>
          <p:cNvPr id="28" name="Google Shape;28;p4"/>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
          <p:cNvSpPr/>
          <p:nvPr/>
        </p:nvSpPr>
        <p:spPr>
          <a:xfrm>
            <a:off x="0" y="0"/>
            <a:ext cx="45834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
          <p:cNvSpPr txBox="1">
            <a:spLocks noGrp="1"/>
          </p:cNvSpPr>
          <p:nvPr>
            <p:ph type="body" idx="1"/>
          </p:nvPr>
        </p:nvSpPr>
        <p:spPr>
          <a:xfrm>
            <a:off x="363750" y="554850"/>
            <a:ext cx="3855900" cy="4033800"/>
          </a:xfrm>
          <a:prstGeom prst="rect">
            <a:avLst/>
          </a:pr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rmAutofit/>
          </a:bodyPr>
          <a:lstStyle>
            <a:lvl1pPr marL="457200" lvl="0" indent="-355600" algn="l">
              <a:lnSpc>
                <a:spcPct val="115000"/>
              </a:lnSpc>
              <a:spcBef>
                <a:spcPts val="800"/>
              </a:spcBef>
              <a:spcAft>
                <a:spcPts val="0"/>
              </a:spcAft>
              <a:buClr>
                <a:schemeClr val="lt1"/>
              </a:buClr>
              <a:buSzPts val="2000"/>
              <a:buChar char="•"/>
              <a:defRPr sz="2000">
                <a:solidFill>
                  <a:schemeClr val="lt1"/>
                </a:solidFill>
              </a:defRPr>
            </a:lvl1pPr>
            <a:lvl2pPr marL="914400" lvl="1" indent="-330200" algn="l">
              <a:lnSpc>
                <a:spcPct val="115000"/>
              </a:lnSpc>
              <a:spcBef>
                <a:spcPts val="1600"/>
              </a:spcBef>
              <a:spcAft>
                <a:spcPts val="0"/>
              </a:spcAft>
              <a:buClr>
                <a:schemeClr val="lt1"/>
              </a:buClr>
              <a:buSzPts val="1600"/>
              <a:buChar char="•"/>
              <a:defRPr sz="1600">
                <a:solidFill>
                  <a:schemeClr val="lt1"/>
                </a:solidFill>
              </a:defRPr>
            </a:lvl2pPr>
            <a:lvl3pPr marL="1371600" lvl="2" indent="-330200" algn="l">
              <a:lnSpc>
                <a:spcPct val="115000"/>
              </a:lnSpc>
              <a:spcBef>
                <a:spcPts val="1600"/>
              </a:spcBef>
              <a:spcAft>
                <a:spcPts val="0"/>
              </a:spcAft>
              <a:buClr>
                <a:schemeClr val="lt1"/>
              </a:buClr>
              <a:buSzPts val="1600"/>
              <a:buChar char="•"/>
              <a:defRPr sz="1600">
                <a:solidFill>
                  <a:schemeClr val="lt1"/>
                </a:solidFill>
              </a:defRPr>
            </a:lvl3pPr>
            <a:lvl4pPr marL="1828800" lvl="3" indent="-330200" algn="l">
              <a:lnSpc>
                <a:spcPct val="115000"/>
              </a:lnSpc>
              <a:spcBef>
                <a:spcPts val="1600"/>
              </a:spcBef>
              <a:spcAft>
                <a:spcPts val="0"/>
              </a:spcAft>
              <a:buClr>
                <a:schemeClr val="lt1"/>
              </a:buClr>
              <a:buSzPts val="1600"/>
              <a:buChar char="•"/>
              <a:defRPr sz="1600">
                <a:solidFill>
                  <a:schemeClr val="lt1"/>
                </a:solidFill>
              </a:defRPr>
            </a:lvl4pPr>
            <a:lvl5pPr marL="2286000" lvl="4" indent="-330200" algn="l">
              <a:lnSpc>
                <a:spcPct val="115000"/>
              </a:lnSpc>
              <a:spcBef>
                <a:spcPts val="1600"/>
              </a:spcBef>
              <a:spcAft>
                <a:spcPts val="0"/>
              </a:spcAft>
              <a:buClr>
                <a:schemeClr val="lt1"/>
              </a:buClr>
              <a:buSzPts val="1600"/>
              <a:buChar char="•"/>
              <a:defRPr sz="1600">
                <a:solidFill>
                  <a:schemeClr val="lt1"/>
                </a:solidFill>
              </a:defRPr>
            </a:lvl5pPr>
            <a:lvl6pPr marL="2743200" lvl="5" indent="-330200" algn="l">
              <a:lnSpc>
                <a:spcPct val="115000"/>
              </a:lnSpc>
              <a:spcBef>
                <a:spcPts val="1600"/>
              </a:spcBef>
              <a:spcAft>
                <a:spcPts val="0"/>
              </a:spcAft>
              <a:buClr>
                <a:schemeClr val="lt1"/>
              </a:buClr>
              <a:buSzPts val="1600"/>
              <a:buChar char="•"/>
              <a:defRPr sz="1600">
                <a:solidFill>
                  <a:schemeClr val="lt1"/>
                </a:solidFill>
              </a:defRPr>
            </a:lvl6pPr>
            <a:lvl7pPr marL="3200400" lvl="6" indent="-330200" algn="l">
              <a:lnSpc>
                <a:spcPct val="115000"/>
              </a:lnSpc>
              <a:spcBef>
                <a:spcPts val="1600"/>
              </a:spcBef>
              <a:spcAft>
                <a:spcPts val="0"/>
              </a:spcAft>
              <a:buClr>
                <a:schemeClr val="lt1"/>
              </a:buClr>
              <a:buSzPts val="1600"/>
              <a:buChar char="•"/>
              <a:defRPr sz="1600">
                <a:solidFill>
                  <a:schemeClr val="lt1"/>
                </a:solidFill>
              </a:defRPr>
            </a:lvl7pPr>
            <a:lvl8pPr marL="3657600" lvl="7" indent="-330200" algn="l">
              <a:lnSpc>
                <a:spcPct val="115000"/>
              </a:lnSpc>
              <a:spcBef>
                <a:spcPts val="1600"/>
              </a:spcBef>
              <a:spcAft>
                <a:spcPts val="0"/>
              </a:spcAft>
              <a:buClr>
                <a:schemeClr val="lt1"/>
              </a:buClr>
              <a:buSzPts val="1600"/>
              <a:buChar char="•"/>
              <a:defRPr sz="1600">
                <a:solidFill>
                  <a:schemeClr val="lt1"/>
                </a:solidFill>
              </a:defRPr>
            </a:lvl8pPr>
            <a:lvl9pPr marL="4114800" lvl="8" indent="-330200" algn="l">
              <a:lnSpc>
                <a:spcPct val="115000"/>
              </a:lnSpc>
              <a:spcBef>
                <a:spcPts val="1600"/>
              </a:spcBef>
              <a:spcAft>
                <a:spcPts val="1600"/>
              </a:spcAft>
              <a:buClr>
                <a:schemeClr val="lt1"/>
              </a:buClr>
              <a:buSzPts val="1600"/>
              <a:buChar char="•"/>
              <a:defRPr sz="1600">
                <a:solidFill>
                  <a:schemeClr val="lt1"/>
                </a:solidFill>
              </a:defRPr>
            </a:lvl9pPr>
          </a:lstStyle>
          <a:p>
            <a:endParaRPr/>
          </a:p>
        </p:txBody>
      </p:sp>
      <p:sp>
        <p:nvSpPr>
          <p:cNvPr id="31" name="Google Shape;31;p4"/>
          <p:cNvSpPr txBox="1">
            <a:spLocks noGrp="1"/>
          </p:cNvSpPr>
          <p:nvPr>
            <p:ph type="body" idx="2"/>
          </p:nvPr>
        </p:nvSpPr>
        <p:spPr>
          <a:xfrm>
            <a:off x="4947375" y="554850"/>
            <a:ext cx="3855900" cy="4033800"/>
          </a:xfrm>
          <a:prstGeom prst="rect">
            <a:avLst/>
          </a:prstGeom>
          <a:noFill/>
          <a:ln>
            <a:noFill/>
          </a:ln>
        </p:spPr>
        <p:txBody>
          <a:bodyPr spcFirstLastPara="1" wrap="square" lIns="68575" tIns="34275" rIns="68575" bIns="34275" anchor="ctr" anchorCtr="0">
            <a:normAutofit/>
          </a:bodyPr>
          <a:lstStyle>
            <a:lvl1pPr marL="457200" lvl="0" indent="-355600" algn="l">
              <a:lnSpc>
                <a:spcPct val="115000"/>
              </a:lnSpc>
              <a:spcBef>
                <a:spcPts val="800"/>
              </a:spcBef>
              <a:spcAft>
                <a:spcPts val="0"/>
              </a:spcAft>
              <a:buClr>
                <a:schemeClr val="dk2"/>
              </a:buClr>
              <a:buSzPts val="2000"/>
              <a:buChar char="•"/>
              <a:defRPr sz="2000" b="1">
                <a:solidFill>
                  <a:schemeClr val="dk2"/>
                </a:solidFill>
                <a:latin typeface="Helvetica Neue"/>
                <a:ea typeface="Helvetica Neue"/>
                <a:cs typeface="Helvetica Neue"/>
                <a:sym typeface="Helvetica Neue"/>
              </a:defRPr>
            </a:lvl1pPr>
            <a:lvl2pPr marL="914400" lvl="1" indent="-330200" algn="l">
              <a:lnSpc>
                <a:spcPct val="115000"/>
              </a:lnSpc>
              <a:spcBef>
                <a:spcPts val="1600"/>
              </a:spcBef>
              <a:spcAft>
                <a:spcPts val="0"/>
              </a:spcAft>
              <a:buClr>
                <a:schemeClr val="dk2"/>
              </a:buClr>
              <a:buSzPts val="1600"/>
              <a:buChar char="•"/>
              <a:defRPr sz="1600">
                <a:solidFill>
                  <a:schemeClr val="dk2"/>
                </a:solidFill>
              </a:defRPr>
            </a:lvl2pPr>
            <a:lvl3pPr marL="1371600" lvl="2" indent="-330200" algn="l">
              <a:lnSpc>
                <a:spcPct val="115000"/>
              </a:lnSpc>
              <a:spcBef>
                <a:spcPts val="1600"/>
              </a:spcBef>
              <a:spcAft>
                <a:spcPts val="0"/>
              </a:spcAft>
              <a:buClr>
                <a:schemeClr val="dk2"/>
              </a:buClr>
              <a:buSzPts val="1600"/>
              <a:buChar char="•"/>
              <a:defRPr sz="1600">
                <a:solidFill>
                  <a:schemeClr val="dk2"/>
                </a:solidFill>
              </a:defRPr>
            </a:lvl3pPr>
            <a:lvl4pPr marL="1828800" lvl="3" indent="-330200" algn="l">
              <a:lnSpc>
                <a:spcPct val="115000"/>
              </a:lnSpc>
              <a:spcBef>
                <a:spcPts val="1600"/>
              </a:spcBef>
              <a:spcAft>
                <a:spcPts val="0"/>
              </a:spcAft>
              <a:buClr>
                <a:schemeClr val="dk2"/>
              </a:buClr>
              <a:buSzPts val="1600"/>
              <a:buChar char="•"/>
              <a:defRPr sz="1600">
                <a:solidFill>
                  <a:schemeClr val="dk2"/>
                </a:solidFill>
              </a:defRPr>
            </a:lvl4pPr>
            <a:lvl5pPr marL="2286000" lvl="4" indent="-330200" algn="l">
              <a:lnSpc>
                <a:spcPct val="115000"/>
              </a:lnSpc>
              <a:spcBef>
                <a:spcPts val="1600"/>
              </a:spcBef>
              <a:spcAft>
                <a:spcPts val="0"/>
              </a:spcAft>
              <a:buClr>
                <a:schemeClr val="dk2"/>
              </a:buClr>
              <a:buSzPts val="1600"/>
              <a:buChar char="•"/>
              <a:defRPr sz="1600">
                <a:solidFill>
                  <a:schemeClr val="dk2"/>
                </a:solidFill>
              </a:defRPr>
            </a:lvl5pPr>
            <a:lvl6pPr marL="2743200" lvl="5" indent="-330200" algn="l">
              <a:lnSpc>
                <a:spcPct val="115000"/>
              </a:lnSpc>
              <a:spcBef>
                <a:spcPts val="1600"/>
              </a:spcBef>
              <a:spcAft>
                <a:spcPts val="0"/>
              </a:spcAft>
              <a:buClr>
                <a:schemeClr val="dk2"/>
              </a:buClr>
              <a:buSzPts val="1600"/>
              <a:buChar char="•"/>
              <a:defRPr sz="1600">
                <a:solidFill>
                  <a:schemeClr val="dk2"/>
                </a:solidFill>
              </a:defRPr>
            </a:lvl6pPr>
            <a:lvl7pPr marL="3200400" lvl="6" indent="-330200" algn="l">
              <a:lnSpc>
                <a:spcPct val="115000"/>
              </a:lnSpc>
              <a:spcBef>
                <a:spcPts val="1600"/>
              </a:spcBef>
              <a:spcAft>
                <a:spcPts val="0"/>
              </a:spcAft>
              <a:buClr>
                <a:schemeClr val="dk2"/>
              </a:buClr>
              <a:buSzPts val="1600"/>
              <a:buChar char="•"/>
              <a:defRPr sz="1600">
                <a:solidFill>
                  <a:schemeClr val="dk2"/>
                </a:solidFill>
              </a:defRPr>
            </a:lvl7pPr>
            <a:lvl8pPr marL="3657600" lvl="7" indent="-330200" algn="l">
              <a:lnSpc>
                <a:spcPct val="115000"/>
              </a:lnSpc>
              <a:spcBef>
                <a:spcPts val="1600"/>
              </a:spcBef>
              <a:spcAft>
                <a:spcPts val="0"/>
              </a:spcAft>
              <a:buClr>
                <a:schemeClr val="dk2"/>
              </a:buClr>
              <a:buSzPts val="1600"/>
              <a:buChar char="•"/>
              <a:defRPr sz="1600">
                <a:solidFill>
                  <a:schemeClr val="dk2"/>
                </a:solidFill>
              </a:defRPr>
            </a:lvl8pPr>
            <a:lvl9pPr marL="4114800" lvl="8" indent="-330200" algn="l">
              <a:lnSpc>
                <a:spcPct val="115000"/>
              </a:lnSpc>
              <a:spcBef>
                <a:spcPts val="1600"/>
              </a:spcBef>
              <a:spcAft>
                <a:spcPts val="1600"/>
              </a:spcAft>
              <a:buClr>
                <a:schemeClr val="dk2"/>
              </a:buClr>
              <a:buSzPts val="1600"/>
              <a:buChar char="•"/>
              <a:defRPr sz="1600">
                <a:solidFill>
                  <a:schemeClr val="dk2"/>
                </a:solidFill>
              </a:defRPr>
            </a:lvl9pPr>
          </a:lstStyle>
          <a:p>
            <a:endParaRPr/>
          </a:p>
        </p:txBody>
      </p:sp>
      <p:sp>
        <p:nvSpPr>
          <p:cNvPr id="32" name="Google Shape;32;p4"/>
          <p:cNvSpPr txBox="1">
            <a:spLocks noGrp="1"/>
          </p:cNvSpPr>
          <p:nvPr>
            <p:ph type="sldNum" idx="12"/>
          </p:nvPr>
        </p:nvSpPr>
        <p:spPr>
          <a:xfrm>
            <a:off x="8472458" y="4663217"/>
            <a:ext cx="548700" cy="393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chemeClr val="dk2"/>
                </a:solidFill>
                <a:latin typeface="Helvetica Neue Light"/>
                <a:ea typeface="Helvetica Neue Light"/>
                <a:cs typeface="Helvetica Neue Light"/>
                <a:sym typeface="Helvetica Neue Ligh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chemeClr val="dk2"/>
                </a:solidFill>
                <a:latin typeface="Helvetica Neue Light"/>
                <a:ea typeface="Helvetica Neue Light"/>
                <a:cs typeface="Helvetica Neue Light"/>
                <a:sym typeface="Helvetica Neue Ligh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chemeClr val="dk2"/>
                </a:solidFill>
                <a:latin typeface="Helvetica Neue Light"/>
                <a:ea typeface="Helvetica Neue Light"/>
                <a:cs typeface="Helvetica Neue Light"/>
                <a:sym typeface="Helvetica Neue Ligh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chemeClr val="dk2"/>
                </a:solidFill>
                <a:latin typeface="Helvetica Neue Light"/>
                <a:ea typeface="Helvetica Neue Light"/>
                <a:cs typeface="Helvetica Neue Light"/>
                <a:sym typeface="Helvetica Neue Ligh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chemeClr val="dk2"/>
                </a:solidFill>
                <a:latin typeface="Helvetica Neue Light"/>
                <a:ea typeface="Helvetica Neue Light"/>
                <a:cs typeface="Helvetica Neue Light"/>
                <a:sym typeface="Helvetica Neue Ligh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chemeClr val="dk2"/>
                </a:solidFill>
                <a:latin typeface="Helvetica Neue Light"/>
                <a:ea typeface="Helvetica Neue Light"/>
                <a:cs typeface="Helvetica Neue Light"/>
                <a:sym typeface="Helvetica Neue Ligh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chemeClr val="dk2"/>
                </a:solidFill>
                <a:latin typeface="Helvetica Neue Light"/>
                <a:ea typeface="Helvetica Neue Light"/>
                <a:cs typeface="Helvetica Neue Light"/>
                <a:sym typeface="Helvetica Neue Ligh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chemeClr val="dk2"/>
                </a:solidFill>
                <a:latin typeface="Helvetica Neue Light"/>
                <a:ea typeface="Helvetica Neue Light"/>
                <a:cs typeface="Helvetica Neue Light"/>
                <a:sym typeface="Helvetica Neue Ligh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chemeClr val="dk2"/>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33"/>
        <p:cNvGrpSpPr/>
        <p:nvPr/>
      </p:nvGrpSpPr>
      <p:grpSpPr>
        <a:xfrm>
          <a:off x="0" y="0"/>
          <a:ext cx="0" cy="0"/>
          <a:chOff x="0" y="0"/>
          <a:chExt cx="0" cy="0"/>
        </a:xfrm>
      </p:grpSpPr>
      <p:sp>
        <p:nvSpPr>
          <p:cNvPr id="34" name="Google Shape;34;p5"/>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txBox="1">
            <a:spLocks noGrp="1"/>
          </p:cNvSpPr>
          <p:nvPr>
            <p:ph type="title"/>
          </p:nvPr>
        </p:nvSpPr>
        <p:spPr>
          <a:xfrm>
            <a:off x="351600" y="2736850"/>
            <a:ext cx="3997500" cy="1389600"/>
          </a:xfrm>
          <a:prstGeom prst="rect">
            <a:avLst/>
          </a:prstGeom>
          <a:noFill/>
          <a:ln>
            <a:noFill/>
          </a:ln>
        </p:spPr>
        <p:txBody>
          <a:bodyPr spcFirstLastPara="1" wrap="square" lIns="68575" tIns="34275" rIns="68575" bIns="34275" anchor="ctr" anchorCtr="0">
            <a:normAutofit/>
          </a:bodyPr>
          <a:lstStyle>
            <a:lvl1pPr lvl="0" algn="l">
              <a:lnSpc>
                <a:spcPct val="100000"/>
              </a:lnSpc>
              <a:spcBef>
                <a:spcPts val="0"/>
              </a:spcBef>
              <a:spcAft>
                <a:spcPts val="0"/>
              </a:spcAft>
              <a:buSzPts val="3000"/>
              <a:buNone/>
              <a:defRPr sz="2800" b="1">
                <a:solidFill>
                  <a:srgbClr val="212121"/>
                </a:solidFill>
              </a:defRPr>
            </a:lvl1pPr>
            <a:lvl2pPr lvl="1" algn="l">
              <a:lnSpc>
                <a:spcPct val="100000"/>
              </a:lnSpc>
              <a:spcBef>
                <a:spcPts val="0"/>
              </a:spcBef>
              <a:spcAft>
                <a:spcPts val="0"/>
              </a:spcAft>
              <a:buSzPts val="1100"/>
              <a:buNone/>
              <a:defRPr sz="2800" b="1">
                <a:solidFill>
                  <a:srgbClr val="212121"/>
                </a:solidFill>
              </a:defRPr>
            </a:lvl2pPr>
            <a:lvl3pPr lvl="2" algn="l">
              <a:lnSpc>
                <a:spcPct val="100000"/>
              </a:lnSpc>
              <a:spcBef>
                <a:spcPts val="0"/>
              </a:spcBef>
              <a:spcAft>
                <a:spcPts val="0"/>
              </a:spcAft>
              <a:buSzPts val="1100"/>
              <a:buNone/>
              <a:defRPr sz="2800" b="1">
                <a:solidFill>
                  <a:srgbClr val="212121"/>
                </a:solidFill>
              </a:defRPr>
            </a:lvl3pPr>
            <a:lvl4pPr lvl="3" algn="l">
              <a:lnSpc>
                <a:spcPct val="100000"/>
              </a:lnSpc>
              <a:spcBef>
                <a:spcPts val="0"/>
              </a:spcBef>
              <a:spcAft>
                <a:spcPts val="0"/>
              </a:spcAft>
              <a:buSzPts val="1100"/>
              <a:buNone/>
              <a:defRPr sz="2800" b="1">
                <a:solidFill>
                  <a:srgbClr val="212121"/>
                </a:solidFill>
              </a:defRPr>
            </a:lvl4pPr>
            <a:lvl5pPr lvl="4" algn="l">
              <a:lnSpc>
                <a:spcPct val="100000"/>
              </a:lnSpc>
              <a:spcBef>
                <a:spcPts val="0"/>
              </a:spcBef>
              <a:spcAft>
                <a:spcPts val="0"/>
              </a:spcAft>
              <a:buSzPts val="1100"/>
              <a:buNone/>
              <a:defRPr sz="2800" b="1">
                <a:solidFill>
                  <a:srgbClr val="212121"/>
                </a:solidFill>
              </a:defRPr>
            </a:lvl5pPr>
            <a:lvl6pPr lvl="5" algn="l">
              <a:lnSpc>
                <a:spcPct val="100000"/>
              </a:lnSpc>
              <a:spcBef>
                <a:spcPts val="0"/>
              </a:spcBef>
              <a:spcAft>
                <a:spcPts val="0"/>
              </a:spcAft>
              <a:buSzPts val="1100"/>
              <a:buNone/>
              <a:defRPr sz="2800" b="1">
                <a:solidFill>
                  <a:srgbClr val="212121"/>
                </a:solidFill>
              </a:defRPr>
            </a:lvl6pPr>
            <a:lvl7pPr lvl="6" algn="l">
              <a:lnSpc>
                <a:spcPct val="100000"/>
              </a:lnSpc>
              <a:spcBef>
                <a:spcPts val="0"/>
              </a:spcBef>
              <a:spcAft>
                <a:spcPts val="0"/>
              </a:spcAft>
              <a:buSzPts val="1100"/>
              <a:buNone/>
              <a:defRPr sz="2800" b="1">
                <a:solidFill>
                  <a:srgbClr val="212121"/>
                </a:solidFill>
              </a:defRPr>
            </a:lvl7pPr>
            <a:lvl8pPr lvl="7" algn="l">
              <a:lnSpc>
                <a:spcPct val="100000"/>
              </a:lnSpc>
              <a:spcBef>
                <a:spcPts val="0"/>
              </a:spcBef>
              <a:spcAft>
                <a:spcPts val="0"/>
              </a:spcAft>
              <a:buSzPts val="1100"/>
              <a:buNone/>
              <a:defRPr sz="2800" b="1">
                <a:solidFill>
                  <a:srgbClr val="212121"/>
                </a:solidFill>
              </a:defRPr>
            </a:lvl8pPr>
            <a:lvl9pPr lvl="8" algn="l">
              <a:lnSpc>
                <a:spcPct val="100000"/>
              </a:lnSpc>
              <a:spcBef>
                <a:spcPts val="0"/>
              </a:spcBef>
              <a:spcAft>
                <a:spcPts val="0"/>
              </a:spcAft>
              <a:buSzPts val="1100"/>
              <a:buNone/>
              <a:defRPr sz="2800" b="1">
                <a:solidFill>
                  <a:srgbClr val="212121"/>
                </a:solidFill>
              </a:defRPr>
            </a:lvl9pPr>
          </a:lstStyle>
          <a:p>
            <a:endParaRPr/>
          </a:p>
        </p:txBody>
      </p:sp>
      <p:sp>
        <p:nvSpPr>
          <p:cNvPr id="36" name="Google Shape;36;p5"/>
          <p:cNvSpPr txBox="1">
            <a:spLocks noGrp="1"/>
          </p:cNvSpPr>
          <p:nvPr>
            <p:ph type="sldNum" idx="12"/>
          </p:nvPr>
        </p:nvSpPr>
        <p:spPr>
          <a:xfrm>
            <a:off x="8472458" y="4663217"/>
            <a:ext cx="548700" cy="393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chemeClr val="dk2"/>
                </a:solidFill>
                <a:latin typeface="Helvetica Neue Light"/>
                <a:ea typeface="Helvetica Neue Light"/>
                <a:cs typeface="Helvetica Neue Light"/>
                <a:sym typeface="Helvetica Neue Ligh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chemeClr val="dk2"/>
                </a:solidFill>
                <a:latin typeface="Helvetica Neue Light"/>
                <a:ea typeface="Helvetica Neue Light"/>
                <a:cs typeface="Helvetica Neue Light"/>
                <a:sym typeface="Helvetica Neue Ligh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chemeClr val="dk2"/>
                </a:solidFill>
                <a:latin typeface="Helvetica Neue Light"/>
                <a:ea typeface="Helvetica Neue Light"/>
                <a:cs typeface="Helvetica Neue Light"/>
                <a:sym typeface="Helvetica Neue Ligh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chemeClr val="dk2"/>
                </a:solidFill>
                <a:latin typeface="Helvetica Neue Light"/>
                <a:ea typeface="Helvetica Neue Light"/>
                <a:cs typeface="Helvetica Neue Light"/>
                <a:sym typeface="Helvetica Neue Ligh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chemeClr val="dk2"/>
                </a:solidFill>
                <a:latin typeface="Helvetica Neue Light"/>
                <a:ea typeface="Helvetica Neue Light"/>
                <a:cs typeface="Helvetica Neue Light"/>
                <a:sym typeface="Helvetica Neue Ligh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chemeClr val="dk2"/>
                </a:solidFill>
                <a:latin typeface="Helvetica Neue Light"/>
                <a:ea typeface="Helvetica Neue Light"/>
                <a:cs typeface="Helvetica Neue Light"/>
                <a:sym typeface="Helvetica Neue Ligh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chemeClr val="dk2"/>
                </a:solidFill>
                <a:latin typeface="Helvetica Neue Light"/>
                <a:ea typeface="Helvetica Neue Light"/>
                <a:cs typeface="Helvetica Neue Light"/>
                <a:sym typeface="Helvetica Neue Ligh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chemeClr val="dk2"/>
                </a:solidFill>
                <a:latin typeface="Helvetica Neue Light"/>
                <a:ea typeface="Helvetica Neue Light"/>
                <a:cs typeface="Helvetica Neue Light"/>
                <a:sym typeface="Helvetica Neue Ligh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chemeClr val="dk2"/>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 name="Google Shape;39;p6"/>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Font typeface="Helvetica Neue Light"/>
              <a:buNone/>
              <a:defRPr sz="1800" b="1"/>
            </a:lvl1pPr>
            <a:lvl2pPr marL="914400" lvl="1" indent="-228600" algn="l">
              <a:lnSpc>
                <a:spcPct val="90000"/>
              </a:lnSpc>
              <a:spcBef>
                <a:spcPts val="400"/>
              </a:spcBef>
              <a:spcAft>
                <a:spcPts val="0"/>
              </a:spcAft>
              <a:buClr>
                <a:schemeClr val="dk1"/>
              </a:buClr>
              <a:buSzPts val="1500"/>
              <a:buFont typeface="Helvetica Neue Light"/>
              <a:buNone/>
              <a:defRPr sz="1500" b="1"/>
            </a:lvl2pPr>
            <a:lvl3pPr marL="1371600" lvl="2" indent="-228600" algn="l">
              <a:lnSpc>
                <a:spcPct val="90000"/>
              </a:lnSpc>
              <a:spcBef>
                <a:spcPts val="400"/>
              </a:spcBef>
              <a:spcAft>
                <a:spcPts val="0"/>
              </a:spcAft>
              <a:buClr>
                <a:schemeClr val="dk1"/>
              </a:buClr>
              <a:buSzPts val="1400"/>
              <a:buFont typeface="Helvetica Neue Light"/>
              <a:buNone/>
              <a:defRPr sz="1400" b="1"/>
            </a:lvl3pPr>
            <a:lvl4pPr marL="1828800" lvl="3" indent="-228600" algn="l">
              <a:lnSpc>
                <a:spcPct val="90000"/>
              </a:lnSpc>
              <a:spcBef>
                <a:spcPts val="400"/>
              </a:spcBef>
              <a:spcAft>
                <a:spcPts val="0"/>
              </a:spcAft>
              <a:buClr>
                <a:schemeClr val="dk1"/>
              </a:buClr>
              <a:buSzPts val="1200"/>
              <a:buFont typeface="Helvetica Neue Light"/>
              <a:buNone/>
              <a:defRPr sz="1200" b="1"/>
            </a:lvl4pPr>
            <a:lvl5pPr marL="2286000" lvl="4" indent="-228600" algn="l">
              <a:lnSpc>
                <a:spcPct val="90000"/>
              </a:lnSpc>
              <a:spcBef>
                <a:spcPts val="400"/>
              </a:spcBef>
              <a:spcAft>
                <a:spcPts val="0"/>
              </a:spcAft>
              <a:buClr>
                <a:schemeClr val="dk1"/>
              </a:buClr>
              <a:buSzPts val="1200"/>
              <a:buFont typeface="Helvetica Neue Light"/>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0" name="Google Shape;40;p6"/>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1" name="Google Shape;41;p6"/>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Font typeface="Helvetica Neue Light"/>
              <a:buNone/>
              <a:defRPr sz="1800" b="1"/>
            </a:lvl1pPr>
            <a:lvl2pPr marL="914400" lvl="1" indent="-228600" algn="l">
              <a:lnSpc>
                <a:spcPct val="90000"/>
              </a:lnSpc>
              <a:spcBef>
                <a:spcPts val="400"/>
              </a:spcBef>
              <a:spcAft>
                <a:spcPts val="0"/>
              </a:spcAft>
              <a:buClr>
                <a:schemeClr val="dk1"/>
              </a:buClr>
              <a:buSzPts val="1500"/>
              <a:buFont typeface="Helvetica Neue Light"/>
              <a:buNone/>
              <a:defRPr sz="1500" b="1"/>
            </a:lvl2pPr>
            <a:lvl3pPr marL="1371600" lvl="2" indent="-228600" algn="l">
              <a:lnSpc>
                <a:spcPct val="90000"/>
              </a:lnSpc>
              <a:spcBef>
                <a:spcPts val="400"/>
              </a:spcBef>
              <a:spcAft>
                <a:spcPts val="0"/>
              </a:spcAft>
              <a:buClr>
                <a:schemeClr val="dk1"/>
              </a:buClr>
              <a:buSzPts val="1400"/>
              <a:buFont typeface="Helvetica Neue Light"/>
              <a:buNone/>
              <a:defRPr sz="1400" b="1"/>
            </a:lvl3pPr>
            <a:lvl4pPr marL="1828800" lvl="3" indent="-228600" algn="l">
              <a:lnSpc>
                <a:spcPct val="90000"/>
              </a:lnSpc>
              <a:spcBef>
                <a:spcPts val="400"/>
              </a:spcBef>
              <a:spcAft>
                <a:spcPts val="0"/>
              </a:spcAft>
              <a:buClr>
                <a:schemeClr val="dk1"/>
              </a:buClr>
              <a:buSzPts val="1200"/>
              <a:buFont typeface="Helvetica Neue Light"/>
              <a:buNone/>
              <a:defRPr sz="1200" b="1"/>
            </a:lvl4pPr>
            <a:lvl5pPr marL="2286000" lvl="4" indent="-228600" algn="l">
              <a:lnSpc>
                <a:spcPct val="90000"/>
              </a:lnSpc>
              <a:spcBef>
                <a:spcPts val="400"/>
              </a:spcBef>
              <a:spcAft>
                <a:spcPts val="0"/>
              </a:spcAft>
              <a:buClr>
                <a:schemeClr val="dk1"/>
              </a:buClr>
              <a:buSzPts val="1200"/>
              <a:buFont typeface="Helvetica Neue Light"/>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2" name="Google Shape;42;p6"/>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3" name="Google Shape;43;p6"/>
          <p:cNvSpPr txBox="1">
            <a:spLocks noGrp="1"/>
          </p:cNvSpPr>
          <p:nvPr>
            <p:ph type="sldNum" idx="12"/>
          </p:nvPr>
        </p:nvSpPr>
        <p:spPr>
          <a:xfrm>
            <a:off x="8102009" y="4713506"/>
            <a:ext cx="413400" cy="2832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
              <a:t>|</a:t>
            </a:r>
            <a:r>
              <a:rPr lang="en" b="0"/>
              <a:t>  </a:t>
            </a:r>
            <a:fld id="{00000000-1234-1234-1234-123412341234}" type="slidenum">
              <a:rPr lang="en" b="0"/>
              <a:pPr marL="0" lvl="0" indent="0" algn="r" rtl="0">
                <a:spcBef>
                  <a:spcPts val="0"/>
                </a:spcBef>
                <a:spcAft>
                  <a:spcPts val="0"/>
                </a:spcAft>
                <a:buNone/>
              </a:pPr>
              <a:t>‹#›</a:t>
            </a:fld>
            <a:endParaRPr b="0"/>
          </a:p>
        </p:txBody>
      </p:sp>
      <p:sp>
        <p:nvSpPr>
          <p:cNvPr id="44" name="Google Shape;44;p6"/>
          <p:cNvSpPr txBox="1">
            <a:spLocks noGrp="1"/>
          </p:cNvSpPr>
          <p:nvPr>
            <p:ph type="dt" idx="10"/>
          </p:nvPr>
        </p:nvSpPr>
        <p:spPr>
          <a:xfrm>
            <a:off x="5943600" y="4713505"/>
            <a:ext cx="2158500" cy="2832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sz="900" b="0" i="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pic>
        <p:nvPicPr>
          <p:cNvPr id="45" name="Google Shape;45;p6"/>
          <p:cNvPicPr preferRelativeResize="0"/>
          <p:nvPr/>
        </p:nvPicPr>
        <p:blipFill rotWithShape="1">
          <a:blip r:embed="rId2">
            <a:alphaModFix/>
          </a:blip>
          <a:srcRect l="29654" t="38312" r="29479" b="38397"/>
          <a:stretch/>
        </p:blipFill>
        <p:spPr>
          <a:xfrm>
            <a:off x="269110" y="4529211"/>
            <a:ext cx="1024357" cy="44924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8" name="Google Shape;48;p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9" name="Google Shape;49;p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50" name="Google Shape;50;p7"/>
          <p:cNvSpPr txBox="1">
            <a:spLocks noGrp="1"/>
          </p:cNvSpPr>
          <p:nvPr>
            <p:ph type="sldNum" idx="12"/>
          </p:nvPr>
        </p:nvSpPr>
        <p:spPr>
          <a:xfrm>
            <a:off x="8102009" y="4713506"/>
            <a:ext cx="413400" cy="2832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
              <a:t>|</a:t>
            </a:r>
            <a:r>
              <a:rPr lang="en" b="0"/>
              <a:t>  </a:t>
            </a:r>
            <a:fld id="{00000000-1234-1234-1234-123412341234}" type="slidenum">
              <a:rPr lang="en" b="0"/>
              <a:pPr marL="0" lvl="0" indent="0" algn="r" rtl="0">
                <a:spcBef>
                  <a:spcPts val="0"/>
                </a:spcBef>
                <a:spcAft>
                  <a:spcPts val="0"/>
                </a:spcAft>
                <a:buNone/>
              </a:pPr>
              <a:t>‹#›</a:t>
            </a:fld>
            <a:endParaRPr b="0"/>
          </a:p>
        </p:txBody>
      </p:sp>
      <p:sp>
        <p:nvSpPr>
          <p:cNvPr id="51" name="Google Shape;51;p7"/>
          <p:cNvSpPr txBox="1">
            <a:spLocks noGrp="1"/>
          </p:cNvSpPr>
          <p:nvPr>
            <p:ph type="dt" idx="10"/>
          </p:nvPr>
        </p:nvSpPr>
        <p:spPr>
          <a:xfrm>
            <a:off x="5943600" y="4713505"/>
            <a:ext cx="2158500" cy="2832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sz="900" b="0" i="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pic>
        <p:nvPicPr>
          <p:cNvPr id="52" name="Google Shape;52;p7"/>
          <p:cNvPicPr preferRelativeResize="0"/>
          <p:nvPr/>
        </p:nvPicPr>
        <p:blipFill rotWithShape="1">
          <a:blip r:embed="rId2">
            <a:alphaModFix/>
          </a:blip>
          <a:srcRect l="29654" t="38312" r="29479" b="38397"/>
          <a:stretch/>
        </p:blipFill>
        <p:spPr>
          <a:xfrm>
            <a:off x="269110" y="4529211"/>
            <a:ext cx="1024357" cy="44924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lt2"/>
        </a:solidFill>
        <a:effectLst/>
      </p:bgPr>
    </p:bg>
    <p:spTree>
      <p:nvGrpSpPr>
        <p:cNvPr id="1" name="Shape 53"/>
        <p:cNvGrpSpPr/>
        <p:nvPr/>
      </p:nvGrpSpPr>
      <p:grpSpPr>
        <a:xfrm>
          <a:off x="0" y="0"/>
          <a:ext cx="0" cy="0"/>
          <a:chOff x="0" y="0"/>
          <a:chExt cx="0" cy="0"/>
        </a:xfrm>
      </p:grpSpPr>
      <p:sp>
        <p:nvSpPr>
          <p:cNvPr id="54" name="Google Shape;54;p8"/>
          <p:cNvSpPr txBox="1">
            <a:spLocks noGrp="1"/>
          </p:cNvSpPr>
          <p:nvPr>
            <p:ph type="body" idx="1"/>
          </p:nvPr>
        </p:nvSpPr>
        <p:spPr>
          <a:xfrm>
            <a:off x="633113" y="3532668"/>
            <a:ext cx="7886700" cy="414000"/>
          </a:xfrm>
          <a:prstGeom prst="rect">
            <a:avLst/>
          </a:prstGeom>
          <a:noFill/>
          <a:ln w="9525" cap="flat" cmpd="sng">
            <a:solidFill>
              <a:schemeClr val="lt2"/>
            </a:solidFill>
            <a:prstDash val="solid"/>
            <a:round/>
            <a:headEnd type="none" w="sm" len="sm"/>
            <a:tailEnd type="none" w="sm" len="sm"/>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444848"/>
              </a:buClr>
              <a:buSzPts val="1500"/>
              <a:buFont typeface="Helvetica Neue Light"/>
              <a:buNone/>
              <a:defRPr sz="1500" b="0" i="0">
                <a:solidFill>
                  <a:srgbClr val="444848"/>
                </a:solidFill>
                <a:latin typeface="Helvetica Neue Light"/>
                <a:ea typeface="Helvetica Neue Light"/>
                <a:cs typeface="Helvetica Neue Light"/>
                <a:sym typeface="Helvetica Neue Light"/>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55" name="Google Shape;55;p8"/>
          <p:cNvPicPr preferRelativeResize="0"/>
          <p:nvPr/>
        </p:nvPicPr>
        <p:blipFill rotWithShape="1">
          <a:blip r:embed="rId2">
            <a:alphaModFix/>
          </a:blip>
          <a:srcRect l="31991" t="42025" r="32034" b="42109"/>
          <a:stretch/>
        </p:blipFill>
        <p:spPr>
          <a:xfrm>
            <a:off x="5573211" y="563639"/>
            <a:ext cx="2946599" cy="999931"/>
          </a:xfrm>
          <a:prstGeom prst="rect">
            <a:avLst/>
          </a:prstGeom>
          <a:noFill/>
          <a:ln>
            <a:noFill/>
          </a:ln>
        </p:spPr>
      </p:pic>
      <p:sp>
        <p:nvSpPr>
          <p:cNvPr id="56" name="Google Shape;56;p8"/>
          <p:cNvSpPr txBox="1">
            <a:spLocks noGrp="1"/>
          </p:cNvSpPr>
          <p:nvPr>
            <p:ph type="body" idx="2"/>
          </p:nvPr>
        </p:nvSpPr>
        <p:spPr>
          <a:xfrm>
            <a:off x="633113" y="2838745"/>
            <a:ext cx="7887000" cy="676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3300"/>
              <a:buFont typeface="Helvetica Neue"/>
              <a:buNone/>
              <a:defRPr sz="3300" b="1" i="0">
                <a:solidFill>
                  <a:schemeClr val="dk2"/>
                </a:solidFill>
                <a:latin typeface="Helvetica Neue"/>
                <a:ea typeface="Helvetica Neue"/>
                <a:cs typeface="Helvetica Neue"/>
                <a:sym typeface="Helvetica Neu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2"/>
              </a:buClr>
              <a:buSzPts val="2700"/>
              <a:buFont typeface="Helvetica Neue"/>
              <a:buNone/>
              <a:defRPr sz="2700">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9"/>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500"/>
              <a:buFont typeface="Helvetica Neue Light"/>
              <a:buNone/>
              <a:defRPr sz="1500" b="0" i="0">
                <a:solidFill>
                  <a:srgbClr val="888888"/>
                </a:solidFill>
                <a:latin typeface="Helvetica Neue Light"/>
                <a:ea typeface="Helvetica Neue Light"/>
                <a:cs typeface="Helvetica Neue Light"/>
                <a:sym typeface="Helvetica Neue Light"/>
              </a:defRPr>
            </a:lvl1pPr>
            <a:lvl2pPr marL="914400" lvl="1" indent="-228600" algn="l">
              <a:lnSpc>
                <a:spcPct val="90000"/>
              </a:lnSpc>
              <a:spcBef>
                <a:spcPts val="400"/>
              </a:spcBef>
              <a:spcAft>
                <a:spcPts val="0"/>
              </a:spcAft>
              <a:buClr>
                <a:srgbClr val="888888"/>
              </a:buClr>
              <a:buSzPts val="1500"/>
              <a:buFont typeface="Helvetica Neue Light"/>
              <a:buNone/>
              <a:defRPr sz="1500">
                <a:solidFill>
                  <a:srgbClr val="888888"/>
                </a:solidFill>
              </a:defRPr>
            </a:lvl2pPr>
            <a:lvl3pPr marL="1371600" lvl="2" indent="-228600" algn="l">
              <a:lnSpc>
                <a:spcPct val="90000"/>
              </a:lnSpc>
              <a:spcBef>
                <a:spcPts val="400"/>
              </a:spcBef>
              <a:spcAft>
                <a:spcPts val="0"/>
              </a:spcAft>
              <a:buClr>
                <a:srgbClr val="888888"/>
              </a:buClr>
              <a:buSzPts val="1400"/>
              <a:buFont typeface="Helvetica Neue Light"/>
              <a:buNone/>
              <a:defRPr sz="1400">
                <a:solidFill>
                  <a:srgbClr val="888888"/>
                </a:solidFill>
              </a:defRPr>
            </a:lvl3pPr>
            <a:lvl4pPr marL="1828800" lvl="3" indent="-228600" algn="l">
              <a:lnSpc>
                <a:spcPct val="90000"/>
              </a:lnSpc>
              <a:spcBef>
                <a:spcPts val="400"/>
              </a:spcBef>
              <a:spcAft>
                <a:spcPts val="0"/>
              </a:spcAft>
              <a:buClr>
                <a:srgbClr val="888888"/>
              </a:buClr>
              <a:buSzPts val="1200"/>
              <a:buFont typeface="Helvetica Neue Light"/>
              <a:buNone/>
              <a:defRPr sz="1200">
                <a:solidFill>
                  <a:srgbClr val="888888"/>
                </a:solidFill>
              </a:defRPr>
            </a:lvl4pPr>
            <a:lvl5pPr marL="2286000" lvl="4" indent="-228600" algn="l">
              <a:lnSpc>
                <a:spcPct val="90000"/>
              </a:lnSpc>
              <a:spcBef>
                <a:spcPts val="400"/>
              </a:spcBef>
              <a:spcAft>
                <a:spcPts val="0"/>
              </a:spcAft>
              <a:buClr>
                <a:srgbClr val="888888"/>
              </a:buClr>
              <a:buSzPts val="1200"/>
              <a:buFont typeface="Helvetica Neue Light"/>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60" name="Google Shape;60;p9"/>
          <p:cNvSpPr txBox="1">
            <a:spLocks noGrp="1"/>
          </p:cNvSpPr>
          <p:nvPr>
            <p:ph type="sldNum" idx="12"/>
          </p:nvPr>
        </p:nvSpPr>
        <p:spPr>
          <a:xfrm>
            <a:off x="8102009" y="4713506"/>
            <a:ext cx="413400" cy="2832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
              <a:t>|</a:t>
            </a:r>
            <a:r>
              <a:rPr lang="en" b="0"/>
              <a:t>  </a:t>
            </a:r>
            <a:fld id="{00000000-1234-1234-1234-123412341234}" type="slidenum">
              <a:rPr lang="en" b="0"/>
              <a:pPr marL="0" lvl="0" indent="0" algn="r" rtl="0">
                <a:spcBef>
                  <a:spcPts val="0"/>
                </a:spcBef>
                <a:spcAft>
                  <a:spcPts val="0"/>
                </a:spcAft>
                <a:buNone/>
              </a:pPr>
              <a:t>‹#›</a:t>
            </a:fld>
            <a:endParaRPr b="0"/>
          </a:p>
        </p:txBody>
      </p:sp>
      <p:sp>
        <p:nvSpPr>
          <p:cNvPr id="61" name="Google Shape;61;p9"/>
          <p:cNvSpPr txBox="1">
            <a:spLocks noGrp="1"/>
          </p:cNvSpPr>
          <p:nvPr>
            <p:ph type="dt" idx="10"/>
          </p:nvPr>
        </p:nvSpPr>
        <p:spPr>
          <a:xfrm>
            <a:off x="5943600" y="4713505"/>
            <a:ext cx="2158500" cy="2832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sz="900" b="0" i="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pic>
        <p:nvPicPr>
          <p:cNvPr id="62" name="Google Shape;62;p9"/>
          <p:cNvPicPr preferRelativeResize="0"/>
          <p:nvPr/>
        </p:nvPicPr>
        <p:blipFill rotWithShape="1">
          <a:blip r:embed="rId2">
            <a:alphaModFix/>
          </a:blip>
          <a:srcRect l="29654" t="38312" r="29479" b="38397"/>
          <a:stretch/>
        </p:blipFill>
        <p:spPr>
          <a:xfrm>
            <a:off x="269110" y="4529211"/>
            <a:ext cx="1024357" cy="44924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5" name="Google Shape;65;p10"/>
          <p:cNvSpPr txBox="1">
            <a:spLocks noGrp="1"/>
          </p:cNvSpPr>
          <p:nvPr>
            <p:ph type="sldNum" idx="12"/>
          </p:nvPr>
        </p:nvSpPr>
        <p:spPr>
          <a:xfrm>
            <a:off x="8102009" y="4713506"/>
            <a:ext cx="413400" cy="2832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
              <a:t>|</a:t>
            </a:r>
            <a:r>
              <a:rPr lang="en" b="0"/>
              <a:t>  </a:t>
            </a:r>
            <a:fld id="{00000000-1234-1234-1234-123412341234}" type="slidenum">
              <a:rPr lang="en" b="0"/>
              <a:pPr marL="0" lvl="0" indent="0" algn="r" rtl="0">
                <a:spcBef>
                  <a:spcPts val="0"/>
                </a:spcBef>
                <a:spcAft>
                  <a:spcPts val="0"/>
                </a:spcAft>
                <a:buNone/>
              </a:pPr>
              <a:t>‹#›</a:t>
            </a:fld>
            <a:endParaRPr b="0"/>
          </a:p>
        </p:txBody>
      </p:sp>
      <p:sp>
        <p:nvSpPr>
          <p:cNvPr id="66" name="Google Shape;66;p10"/>
          <p:cNvSpPr txBox="1">
            <a:spLocks noGrp="1"/>
          </p:cNvSpPr>
          <p:nvPr>
            <p:ph type="dt" idx="10"/>
          </p:nvPr>
        </p:nvSpPr>
        <p:spPr>
          <a:xfrm>
            <a:off x="5943600" y="4713505"/>
            <a:ext cx="2158500" cy="2832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sz="900" b="0" i="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pic>
        <p:nvPicPr>
          <p:cNvPr id="67" name="Google Shape;67;p10"/>
          <p:cNvPicPr preferRelativeResize="0"/>
          <p:nvPr/>
        </p:nvPicPr>
        <p:blipFill rotWithShape="1">
          <a:blip r:embed="rId2">
            <a:alphaModFix/>
          </a:blip>
          <a:srcRect l="29654" t="38312" r="29479" b="38397"/>
          <a:stretch/>
        </p:blipFill>
        <p:spPr>
          <a:xfrm>
            <a:off x="269110" y="4529211"/>
            <a:ext cx="1024357" cy="44924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b" anchorCtr="0">
            <a:normAutofit/>
          </a:bodyPr>
          <a:lstStyle>
            <a:lvl1pPr marR="0" lvl="0" algn="l" rtl="0">
              <a:lnSpc>
                <a:spcPct val="90000"/>
              </a:lnSpc>
              <a:spcBef>
                <a:spcPts val="0"/>
              </a:spcBef>
              <a:spcAft>
                <a:spcPts val="0"/>
              </a:spcAft>
              <a:buClr>
                <a:schemeClr val="dk1"/>
              </a:buClr>
              <a:buSzPts val="3000"/>
              <a:buFont typeface="Helvetica Neue"/>
              <a:buNone/>
              <a:defRPr sz="3000" b="1"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Helvetica Neue Light"/>
              <a:buChar char="•"/>
              <a:defRPr sz="2100" b="0" i="0" u="none" strike="noStrike" cap="none">
                <a:solidFill>
                  <a:schemeClr val="dk1"/>
                </a:solidFill>
                <a:latin typeface="Helvetica Neue Light"/>
                <a:ea typeface="Helvetica Neue Light"/>
                <a:cs typeface="Helvetica Neue Light"/>
                <a:sym typeface="Helvetica Neue Light"/>
              </a:defRPr>
            </a:lvl1pPr>
            <a:lvl2pPr marL="914400" marR="0" lvl="1" indent="-342900" algn="l" rtl="0">
              <a:lnSpc>
                <a:spcPct val="90000"/>
              </a:lnSpc>
              <a:spcBef>
                <a:spcPts val="400"/>
              </a:spcBef>
              <a:spcAft>
                <a:spcPts val="0"/>
              </a:spcAft>
              <a:buClr>
                <a:schemeClr val="dk1"/>
              </a:buClr>
              <a:buSzPts val="1800"/>
              <a:buFont typeface="Helvetica Neue Light"/>
              <a:buChar char="•"/>
              <a:defRPr sz="1800" b="0" i="0" u="none" strike="noStrike" cap="none">
                <a:solidFill>
                  <a:schemeClr val="dk1"/>
                </a:solidFill>
                <a:latin typeface="Helvetica Neue Light"/>
                <a:ea typeface="Helvetica Neue Light"/>
                <a:cs typeface="Helvetica Neue Light"/>
                <a:sym typeface="Helvetica Neue Light"/>
              </a:defRPr>
            </a:lvl2pPr>
            <a:lvl3pPr marL="1371600" marR="0" lvl="2" indent="-323850" algn="l" rtl="0">
              <a:lnSpc>
                <a:spcPct val="90000"/>
              </a:lnSpc>
              <a:spcBef>
                <a:spcPts val="400"/>
              </a:spcBef>
              <a:spcAft>
                <a:spcPts val="0"/>
              </a:spcAft>
              <a:buClr>
                <a:schemeClr val="dk1"/>
              </a:buClr>
              <a:buSzPts val="1500"/>
              <a:buFont typeface="Helvetica Neue Light"/>
              <a:buChar char="•"/>
              <a:defRPr sz="1500" b="0" i="0" u="none" strike="noStrike" cap="none">
                <a:solidFill>
                  <a:schemeClr val="dk1"/>
                </a:solidFill>
                <a:latin typeface="Helvetica Neue Light"/>
                <a:ea typeface="Helvetica Neue Light"/>
                <a:cs typeface="Helvetica Neue Light"/>
                <a:sym typeface="Helvetica Neue Light"/>
              </a:defRPr>
            </a:lvl3pPr>
            <a:lvl4pPr marL="1828800" marR="0" lvl="3" indent="-317500" algn="l" rtl="0">
              <a:lnSpc>
                <a:spcPct val="90000"/>
              </a:lnSpc>
              <a:spcBef>
                <a:spcPts val="400"/>
              </a:spcBef>
              <a:spcAft>
                <a:spcPts val="0"/>
              </a:spcAft>
              <a:buClr>
                <a:schemeClr val="dk1"/>
              </a:buClr>
              <a:buSzPts val="1400"/>
              <a:buFont typeface="Helvetica Neue Light"/>
              <a:buChar char="•"/>
              <a:defRPr sz="1400" b="0" i="0" u="none" strike="noStrike" cap="none">
                <a:solidFill>
                  <a:schemeClr val="dk1"/>
                </a:solidFill>
                <a:latin typeface="Helvetica Neue Light"/>
                <a:ea typeface="Helvetica Neue Light"/>
                <a:cs typeface="Helvetica Neue Light"/>
                <a:sym typeface="Helvetica Neue Light"/>
              </a:defRPr>
            </a:lvl4pPr>
            <a:lvl5pPr marL="2286000" marR="0" lvl="4" indent="-317500" algn="l" rtl="0">
              <a:lnSpc>
                <a:spcPct val="90000"/>
              </a:lnSpc>
              <a:spcBef>
                <a:spcPts val="400"/>
              </a:spcBef>
              <a:spcAft>
                <a:spcPts val="0"/>
              </a:spcAft>
              <a:buClr>
                <a:schemeClr val="dk1"/>
              </a:buClr>
              <a:buSzPts val="1400"/>
              <a:buFont typeface="Helvetica Neue Light"/>
              <a:buChar char="•"/>
              <a:defRPr sz="1400" b="0" i="0" u="none" strike="noStrike" cap="none">
                <a:solidFill>
                  <a:schemeClr val="dk1"/>
                </a:solidFill>
                <a:latin typeface="Helvetica Neue Light"/>
                <a:ea typeface="Helvetica Neue Light"/>
                <a:cs typeface="Helvetica Neue Light"/>
                <a:sym typeface="Helvetica Neue Light"/>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grpSp>
        <p:nvGrpSpPr>
          <p:cNvPr id="8" name="Google Shape;8;p1"/>
          <p:cNvGrpSpPr/>
          <p:nvPr/>
        </p:nvGrpSpPr>
        <p:grpSpPr>
          <a:xfrm>
            <a:off x="0" y="5067300"/>
            <a:ext cx="9144002" cy="79122"/>
            <a:chOff x="0" y="6756400"/>
            <a:chExt cx="12192003" cy="105496"/>
          </a:xfrm>
        </p:grpSpPr>
        <p:pic>
          <p:nvPicPr>
            <p:cNvPr id="9" name="Google Shape;9;p1"/>
            <p:cNvPicPr preferRelativeResize="0"/>
            <p:nvPr/>
          </p:nvPicPr>
          <p:blipFill rotWithShape="1">
            <a:blip r:embed="rId16">
              <a:alphaModFix/>
            </a:blip>
            <a:srcRect/>
            <a:stretch/>
          </p:blipFill>
          <p:spPr>
            <a:xfrm>
              <a:off x="1524000" y="6756400"/>
              <a:ext cx="9143998" cy="101600"/>
            </a:xfrm>
            <a:prstGeom prst="rect">
              <a:avLst/>
            </a:prstGeom>
            <a:noFill/>
            <a:ln>
              <a:noFill/>
            </a:ln>
          </p:spPr>
        </p:pic>
        <p:pic>
          <p:nvPicPr>
            <p:cNvPr id="10" name="Google Shape;10;p1"/>
            <p:cNvPicPr preferRelativeResize="0"/>
            <p:nvPr/>
          </p:nvPicPr>
          <p:blipFill rotWithShape="1">
            <a:blip r:embed="rId16">
              <a:alphaModFix/>
            </a:blip>
            <a:srcRect r="71580" b="15585"/>
            <a:stretch/>
          </p:blipFill>
          <p:spPr>
            <a:xfrm>
              <a:off x="0" y="6756400"/>
              <a:ext cx="2598720" cy="101600"/>
            </a:xfrm>
            <a:prstGeom prst="rect">
              <a:avLst/>
            </a:prstGeom>
            <a:noFill/>
            <a:ln>
              <a:noFill/>
            </a:ln>
          </p:spPr>
        </p:pic>
        <p:pic>
          <p:nvPicPr>
            <p:cNvPr id="11" name="Google Shape;11;p1"/>
            <p:cNvPicPr preferRelativeResize="0"/>
            <p:nvPr/>
          </p:nvPicPr>
          <p:blipFill rotWithShape="1">
            <a:blip r:embed="rId16">
              <a:alphaModFix/>
            </a:blip>
            <a:srcRect r="71580" b="15585"/>
            <a:stretch/>
          </p:blipFill>
          <p:spPr>
            <a:xfrm>
              <a:off x="9593283" y="6756400"/>
              <a:ext cx="2598720" cy="105496"/>
            </a:xfrm>
            <a:prstGeom prst="rect">
              <a:avLst/>
            </a:prstGeom>
            <a:noFill/>
            <a:ln>
              <a:noFill/>
            </a:ln>
          </p:spPr>
        </p:pic>
      </p:grpSp>
      <p:sp>
        <p:nvSpPr>
          <p:cNvPr id="12" name="Google Shape;12;p1"/>
          <p:cNvSpPr txBox="1">
            <a:spLocks noGrp="1"/>
          </p:cNvSpPr>
          <p:nvPr>
            <p:ph type="sldNum" idx="12"/>
          </p:nvPr>
        </p:nvSpPr>
        <p:spPr>
          <a:xfrm>
            <a:off x="8102009" y="4713506"/>
            <a:ext cx="413400" cy="2832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1pPr>
            <a:lvl2pPr marL="0" marR="0" lvl="1" indent="0" algn="r" rtl="0">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2pPr>
            <a:lvl3pPr marL="0" marR="0" lvl="2" indent="0" algn="r" rtl="0">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3pPr>
            <a:lvl4pPr marL="0" marR="0" lvl="3" indent="0" algn="r" rtl="0">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4pPr>
            <a:lvl5pPr marL="0" marR="0" lvl="4" indent="0" algn="r" rtl="0">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5pPr>
            <a:lvl6pPr marL="0" marR="0" lvl="5" indent="0" algn="r" rtl="0">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6pPr>
            <a:lvl7pPr marL="0" marR="0" lvl="6" indent="0" algn="r" rtl="0">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7pPr>
            <a:lvl8pPr marL="0" marR="0" lvl="7" indent="0" algn="r" rtl="0">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8pPr>
            <a:lvl9pPr marL="0" marR="0" lvl="8" indent="0" algn="r" rtl="0">
              <a:lnSpc>
                <a:spcPct val="100000"/>
              </a:lnSpc>
              <a:spcBef>
                <a:spcPts val="0"/>
              </a:spcBef>
              <a:spcAft>
                <a:spcPts val="0"/>
              </a:spcAft>
              <a:buClr>
                <a:srgbClr val="000000"/>
              </a:buClr>
              <a:buSzPts val="900"/>
              <a:buFont typeface="Arial"/>
              <a:buNone/>
              <a:defRPr sz="9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
              <a:t>|</a:t>
            </a:r>
            <a:r>
              <a:rPr lang="en" b="0"/>
              <a:t>  </a:t>
            </a:r>
            <a:fld id="{00000000-1234-1234-1234-123412341234}" type="slidenum">
              <a:rPr lang="en" b="0"/>
              <a:pPr marL="0" lvl="0" indent="0" algn="r" rtl="0">
                <a:spcBef>
                  <a:spcPts val="0"/>
                </a:spcBef>
                <a:spcAft>
                  <a:spcPts val="0"/>
                </a:spcAft>
                <a:buNone/>
              </a:pPr>
              <a:t>‹#›</a:t>
            </a:fld>
            <a:endParaRPr b="0"/>
          </a:p>
        </p:txBody>
      </p:sp>
      <p:sp>
        <p:nvSpPr>
          <p:cNvPr id="13" name="Google Shape;13;p1"/>
          <p:cNvSpPr txBox="1">
            <a:spLocks noGrp="1"/>
          </p:cNvSpPr>
          <p:nvPr>
            <p:ph type="dt" idx="10"/>
          </p:nvPr>
        </p:nvSpPr>
        <p:spPr>
          <a:xfrm>
            <a:off x="5943600" y="4713505"/>
            <a:ext cx="2158500" cy="283200"/>
          </a:xfrm>
          <a:prstGeom prst="rect">
            <a:avLst/>
          </a:prstGeom>
          <a:noFill/>
          <a:ln>
            <a:noFill/>
          </a:ln>
        </p:spPr>
        <p:txBody>
          <a:bodyPr spcFirstLastPara="1" wrap="square" lIns="68575" tIns="34275" rIns="68575" bIns="34275" anchor="ctr" anchorCtr="0">
            <a:noAutofit/>
          </a:bodyPr>
          <a:lstStyle>
            <a:lvl1pPr marR="0" lvl="0" algn="r" rtl="0">
              <a:lnSpc>
                <a:spcPct val="100000"/>
              </a:lnSpc>
              <a:spcBef>
                <a:spcPts val="0"/>
              </a:spcBef>
              <a:spcAft>
                <a:spcPts val="0"/>
              </a:spcAft>
              <a:buClr>
                <a:srgbClr val="000000"/>
              </a:buClr>
              <a:buSzPts val="1100"/>
              <a:buFont typeface="Arial"/>
              <a:buNone/>
              <a:defRPr sz="900" b="0" i="0" u="none" strike="noStrike" cap="none">
                <a:solidFill>
                  <a:srgbClr val="7F7F7F"/>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searchgate.net/publication/312498389_Application_of_System_of_Linear_Equations_to_Traffic_Flow_for_a_Network_of_Four_One-Way_Streets_in_Kumasi_Ghana"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445727" y="200025"/>
            <a:ext cx="7886700" cy="9942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3000"/>
              <a:buFont typeface="Helvetica Neue"/>
              <a:buNone/>
            </a:pPr>
            <a:r>
              <a:rPr lang="en">
                <a:solidFill>
                  <a:schemeClr val="dk2"/>
                </a:solidFill>
              </a:rPr>
              <a:t>INTRODUCTION</a:t>
            </a:r>
            <a:endParaRPr/>
          </a:p>
        </p:txBody>
      </p:sp>
      <p:sp>
        <p:nvSpPr>
          <p:cNvPr id="100" name="Google Shape;100;p16"/>
          <p:cNvSpPr txBox="1">
            <a:spLocks noGrp="1"/>
          </p:cNvSpPr>
          <p:nvPr>
            <p:ph type="body" idx="1"/>
          </p:nvPr>
        </p:nvSpPr>
        <p:spPr>
          <a:xfrm>
            <a:off x="436820" y="1326713"/>
            <a:ext cx="7886700" cy="3263400"/>
          </a:xfrm>
          <a:prstGeom prst="rect">
            <a:avLst/>
          </a:prstGeom>
          <a:noFill/>
          <a:ln>
            <a:noFill/>
          </a:ln>
        </p:spPr>
        <p:txBody>
          <a:bodyPr spcFirstLastPara="1" wrap="square" lIns="68575" tIns="34275" rIns="68575" bIns="34275" anchor="t" anchorCtr="0">
            <a:normAutofit/>
          </a:bodyPr>
          <a:lstStyle/>
          <a:p>
            <a:pPr marL="457200" lvl="0" indent="-342900" algn="l" rtl="0">
              <a:lnSpc>
                <a:spcPct val="90000"/>
              </a:lnSpc>
              <a:spcBef>
                <a:spcPts val="800"/>
              </a:spcBef>
              <a:spcAft>
                <a:spcPts val="0"/>
              </a:spcAft>
              <a:buClr>
                <a:schemeClr val="dk1"/>
              </a:buClr>
              <a:buSzPts val="1800"/>
              <a:buFont typeface="Helvetica Neue Light"/>
              <a:buChar char="•"/>
            </a:pPr>
            <a:r>
              <a:rPr lang="en"/>
              <a:t>Interest in modeling traffic flow has been around since the appearance of traffic jams. Ideally, if we can correctly predict the behavior of vehicle flow given an initial set of data, then, in theory, adjusting the flow in crucial areas can maximize the overall throughput of traffic along a stretch of road. This is of particular interest in regions of high traffic density, which may be caused by high-volume peak time traffic, accidents or closure of one or more bones of the road.</a:t>
            </a:r>
            <a:endParaRPr/>
          </a:p>
          <a:p>
            <a:pPr marL="457200" lvl="0" indent="-342900" algn="l" rtl="0">
              <a:lnSpc>
                <a:spcPct val="90000"/>
              </a:lnSpc>
              <a:spcBef>
                <a:spcPts val="800"/>
              </a:spcBef>
              <a:spcAft>
                <a:spcPts val="0"/>
              </a:spcAft>
              <a:buClr>
                <a:schemeClr val="dk1"/>
              </a:buClr>
              <a:buSzPts val="1800"/>
              <a:buFont typeface="Helvetica Neue Light"/>
              <a:buChar char="•"/>
            </a:pPr>
            <a:r>
              <a:rPr lang="en"/>
              <a:t>The analysis of network flow analysis through a definite road channel during peak traffic hour shows how the system of linear equation can be used in practical life.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body" idx="1"/>
          </p:nvPr>
        </p:nvSpPr>
        <p:spPr>
          <a:xfrm>
            <a:off x="436820" y="1326713"/>
            <a:ext cx="78867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b="1">
                <a:latin typeface="Helvetica Neue"/>
                <a:ea typeface="Helvetica Neue"/>
                <a:cs typeface="Helvetica Neue"/>
                <a:sym typeface="Helvetica Neue"/>
              </a:rPr>
              <a:t>Problem 2:</a:t>
            </a:r>
            <a:endParaRPr b="1">
              <a:latin typeface="Helvetica Neue"/>
              <a:ea typeface="Helvetica Neue"/>
              <a:cs typeface="Helvetica Neue"/>
              <a:sym typeface="Helvetica Neue"/>
            </a:endParaRPr>
          </a:p>
          <a:p>
            <a:pPr marL="0" lvl="0" indent="0" algn="l" rtl="0">
              <a:spcBef>
                <a:spcPts val="800"/>
              </a:spcBef>
              <a:spcAft>
                <a:spcPts val="0"/>
              </a:spcAft>
              <a:buClr>
                <a:schemeClr val="dk1"/>
              </a:buClr>
              <a:buSzPts val="1100"/>
              <a:buFont typeface="Arial"/>
              <a:buNone/>
            </a:pPr>
            <a:r>
              <a:rPr lang="en"/>
              <a:t>Lets assume e = 1200; x = 900;</a:t>
            </a:r>
            <a:endParaRPr/>
          </a:p>
          <a:p>
            <a:pPr marL="0" lvl="0" indent="0" algn="l" rtl="0">
              <a:spcBef>
                <a:spcPts val="800"/>
              </a:spcBef>
              <a:spcAft>
                <a:spcPts val="0"/>
              </a:spcAft>
              <a:buClr>
                <a:schemeClr val="dk1"/>
              </a:buClr>
              <a:buSzPts val="1100"/>
              <a:buFont typeface="Arial"/>
              <a:buNone/>
            </a:pPr>
            <a:r>
              <a:rPr lang="en"/>
              <a:t>a = c = 4200 - e - x = 2100;</a:t>
            </a:r>
            <a:endParaRPr/>
          </a:p>
          <a:p>
            <a:pPr marL="0" lvl="0" indent="0" algn="l" rtl="0">
              <a:spcBef>
                <a:spcPts val="800"/>
              </a:spcBef>
              <a:spcAft>
                <a:spcPts val="0"/>
              </a:spcAft>
              <a:buClr>
                <a:schemeClr val="dk1"/>
              </a:buClr>
              <a:buSzPts val="1100"/>
              <a:buFont typeface="Arial"/>
              <a:buNone/>
            </a:pPr>
            <a:r>
              <a:rPr lang="en"/>
              <a:t>d = e + x = 2100;</a:t>
            </a:r>
            <a:endParaRPr/>
          </a:p>
          <a:p>
            <a:pPr marL="0" lvl="0" indent="0" algn="l" rtl="0">
              <a:spcBef>
                <a:spcPts val="800"/>
              </a:spcBef>
              <a:spcAft>
                <a:spcPts val="0"/>
              </a:spcAft>
              <a:buClr>
                <a:schemeClr val="dk1"/>
              </a:buClr>
              <a:buSzPts val="1100"/>
              <a:buFont typeface="Arial"/>
              <a:buNone/>
            </a:pPr>
            <a:r>
              <a:rPr lang="en"/>
              <a:t>e = e = 1200;</a:t>
            </a:r>
            <a:endParaRPr/>
          </a:p>
          <a:p>
            <a:pPr marL="0" lvl="0" indent="0" algn="l" rtl="0">
              <a:spcBef>
                <a:spcPts val="800"/>
              </a:spcBef>
              <a:spcAft>
                <a:spcPts val="0"/>
              </a:spcAft>
              <a:buClr>
                <a:schemeClr val="dk1"/>
              </a:buClr>
              <a:buSzPts val="1100"/>
              <a:buFont typeface="Arial"/>
              <a:buNone/>
            </a:pPr>
            <a:r>
              <a:rPr lang="en"/>
              <a:t>y = z = 4200 - x = 3300;</a:t>
            </a:r>
            <a:endParaRPr/>
          </a:p>
          <a:p>
            <a:pPr marL="0" lvl="0" indent="0" algn="l" rtl="0">
              <a:spcBef>
                <a:spcPts val="800"/>
              </a:spcBef>
              <a:spcAft>
                <a:spcPts val="0"/>
              </a:spcAft>
              <a:buClr>
                <a:schemeClr val="dk1"/>
              </a:buClr>
              <a:buSzPts val="1100"/>
              <a:buFont typeface="Arial"/>
              <a:buNone/>
            </a:pPr>
            <a:r>
              <a:rPr lang="en"/>
              <a:t>x = x = 900;</a:t>
            </a:r>
            <a:endParaRPr/>
          </a:p>
          <a:p>
            <a:pPr marL="0" lvl="0" indent="0" algn="l" rtl="0">
              <a:spcBef>
                <a:spcPts val="8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436827" y="195275"/>
            <a:ext cx="7886700" cy="9942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
                <a:solidFill>
                  <a:schemeClr val="accent1"/>
                </a:solidFill>
              </a:rPr>
              <a:t>Conclusions</a:t>
            </a:r>
            <a:endParaRPr>
              <a:solidFill>
                <a:schemeClr val="accent1"/>
              </a:solidFill>
            </a:endParaRPr>
          </a:p>
        </p:txBody>
      </p:sp>
      <p:sp>
        <p:nvSpPr>
          <p:cNvPr id="164" name="Google Shape;164;p26"/>
          <p:cNvSpPr txBox="1">
            <a:spLocks noGrp="1"/>
          </p:cNvSpPr>
          <p:nvPr>
            <p:ph type="body" idx="1"/>
          </p:nvPr>
        </p:nvSpPr>
        <p:spPr>
          <a:xfrm>
            <a:off x="436820" y="1326713"/>
            <a:ext cx="78867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dirty="0"/>
              <a:t>From numerical results we can conclude that,</a:t>
            </a:r>
            <a:endParaRPr dirty="0"/>
          </a:p>
          <a:p>
            <a:pPr marL="0" lvl="0" indent="0" algn="l" rtl="0">
              <a:spcBef>
                <a:spcPts val="800"/>
              </a:spcBef>
              <a:spcAft>
                <a:spcPts val="0"/>
              </a:spcAft>
              <a:buNone/>
            </a:pPr>
            <a:endParaRPr dirty="0"/>
          </a:p>
          <a:p>
            <a:pPr marL="457200" lvl="0" indent="-342900" algn="l" rtl="0">
              <a:spcBef>
                <a:spcPts val="800"/>
              </a:spcBef>
              <a:spcAft>
                <a:spcPts val="0"/>
              </a:spcAft>
              <a:buSzPts val="1800"/>
              <a:buAutoNum type="arabicPeriod"/>
            </a:pPr>
            <a:r>
              <a:rPr lang="en" dirty="0"/>
              <a:t>Path d and x are the most congested roads in problem 1.</a:t>
            </a:r>
            <a:endParaRPr dirty="0"/>
          </a:p>
          <a:p>
            <a:pPr marL="457200" lvl="0" indent="0" algn="l" rtl="0">
              <a:spcBef>
                <a:spcPts val="800"/>
              </a:spcBef>
              <a:spcAft>
                <a:spcPts val="0"/>
              </a:spcAft>
              <a:buNone/>
            </a:pPr>
            <a:endParaRPr dirty="0"/>
          </a:p>
          <a:p>
            <a:pPr marL="457200" lvl="0" indent="-342900" algn="l" rtl="0">
              <a:spcBef>
                <a:spcPts val="800"/>
              </a:spcBef>
              <a:spcAft>
                <a:spcPts val="0"/>
              </a:spcAft>
              <a:buSzPts val="1800"/>
              <a:buNone/>
            </a:pPr>
            <a:r>
              <a:rPr lang="en" dirty="0" smtClean="0"/>
              <a:t>2.	Path </a:t>
            </a:r>
            <a:r>
              <a:rPr lang="en" dirty="0"/>
              <a:t>y is the most congested road and paths a, c, and d are equally congested roads in problem 2.</a:t>
            </a:r>
            <a:endParaRPr dirty="0"/>
          </a:p>
          <a:p>
            <a:pPr marL="457200" lvl="0" indent="0" algn="l" rtl="0">
              <a:spcBef>
                <a:spcPts val="800"/>
              </a:spcBef>
              <a:spcAft>
                <a:spcPts val="0"/>
              </a:spcAft>
              <a:buNone/>
            </a:pPr>
            <a:endParaRPr dirty="0"/>
          </a:p>
          <a:p>
            <a:pPr marL="457200" lvl="0" indent="-342900" algn="l" rtl="0">
              <a:spcBef>
                <a:spcPts val="800"/>
              </a:spcBef>
              <a:spcAft>
                <a:spcPts val="0"/>
              </a:spcAft>
              <a:buSzPts val="1800"/>
              <a:buChar char="●"/>
            </a:pPr>
            <a:r>
              <a:rPr lang="en" dirty="0"/>
              <a:t>We can see that effect of blocking one road is huge.</a:t>
            </a:r>
            <a:endParaRPr dirty="0"/>
          </a:p>
          <a:p>
            <a:pPr marL="457200" lvl="0" indent="0" algn="l" rtl="0">
              <a:spcBef>
                <a:spcPts val="80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445727" y="200025"/>
            <a:ext cx="7886700" cy="9942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
                <a:solidFill>
                  <a:schemeClr val="dk2"/>
                </a:solidFill>
              </a:rPr>
              <a:t>References</a:t>
            </a:r>
            <a:endParaRPr>
              <a:solidFill>
                <a:schemeClr val="dk2"/>
              </a:solidFill>
            </a:endParaRPr>
          </a:p>
        </p:txBody>
      </p:sp>
      <p:sp>
        <p:nvSpPr>
          <p:cNvPr id="170" name="Google Shape;170;p27"/>
          <p:cNvSpPr txBox="1">
            <a:spLocks noGrp="1"/>
          </p:cNvSpPr>
          <p:nvPr>
            <p:ph type="body" idx="1"/>
          </p:nvPr>
        </p:nvSpPr>
        <p:spPr>
          <a:xfrm>
            <a:off x="436820" y="1326713"/>
            <a:ext cx="7886700" cy="3263400"/>
          </a:xfrm>
          <a:prstGeom prst="rect">
            <a:avLst/>
          </a:prstGeom>
        </p:spPr>
        <p:txBody>
          <a:bodyPr spcFirstLastPara="1" wrap="square" lIns="68575" tIns="34275" rIns="68575" bIns="34275" anchor="t" anchorCtr="0">
            <a:normAutofit/>
          </a:bodyPr>
          <a:lstStyle/>
          <a:p>
            <a:pPr marL="457200" lvl="0" indent="-342900" algn="l" rtl="0">
              <a:spcBef>
                <a:spcPts val="800"/>
              </a:spcBef>
              <a:spcAft>
                <a:spcPts val="0"/>
              </a:spcAft>
              <a:buSzPts val="1800"/>
              <a:buChar char="●"/>
            </a:pPr>
            <a:r>
              <a:rPr lang="en"/>
              <a:t>[1] chapter 1 - Linear algebra and its applications, Lay, David C, 3rd edition Edition, Pearson Education India, ISBN:978-8177583335, Year: 2002</a:t>
            </a:r>
            <a:endParaRPr/>
          </a:p>
          <a:p>
            <a:pPr marL="457200" lvl="0" indent="-342900" algn="l" rtl="0">
              <a:spcBef>
                <a:spcPts val="0"/>
              </a:spcBef>
              <a:spcAft>
                <a:spcPts val="0"/>
              </a:spcAft>
              <a:buSzPts val="1800"/>
              <a:buChar char="●"/>
            </a:pPr>
            <a:r>
              <a:rPr lang="en"/>
              <a:t>[2] Part IV topic 6 - Linear Algebra and Learning from Data, Gilbert Strang, 1st edition Edison, Wellesley-Cambridge Press; ISBN: 978-0692196380, Year:2019</a:t>
            </a:r>
            <a:endParaRPr/>
          </a:p>
          <a:p>
            <a:pPr marL="457200" lvl="0" indent="-342900" algn="l" rtl="0">
              <a:spcBef>
                <a:spcPts val="0"/>
              </a:spcBef>
              <a:spcAft>
                <a:spcPts val="0"/>
              </a:spcAft>
              <a:buSzPts val="1800"/>
              <a:buChar char="●"/>
            </a:pPr>
            <a:r>
              <a:rPr lang="en"/>
              <a:t>[3] </a:t>
            </a:r>
            <a:r>
              <a:rPr lang="en" u="sng">
                <a:solidFill>
                  <a:schemeClr val="hlink"/>
                </a:solidFill>
                <a:hlinkClick r:id="rId3"/>
              </a:rPr>
              <a:t>https://www.researchgate.net/publication/312498389_Application_of_Sy</a:t>
            </a:r>
            <a:r>
              <a:rPr lang="en" u="sng">
                <a:solidFill>
                  <a:schemeClr val="hlink"/>
                </a:solidFill>
                <a:hlinkClick r:id="rId3"/>
              </a:rPr>
              <a:t>st</a:t>
            </a:r>
            <a:r>
              <a:rPr lang="en" u="sng">
                <a:solidFill>
                  <a:schemeClr val="hlink"/>
                </a:solidFill>
                <a:hlinkClick r:id="rId3"/>
              </a:rPr>
              <a:t>em_of_Linear_Equations_to_Traffic_Flow_for_a_Network_of_Four_One-Way_Streets_in_Kumasi_Ghana</a:t>
            </a:r>
            <a:endParaRPr/>
          </a:p>
          <a:p>
            <a:pPr marL="0" lvl="0" indent="0" algn="l" rtl="0">
              <a:spcBef>
                <a:spcPts val="80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445727" y="200025"/>
            <a:ext cx="7886700" cy="9942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SzPts val="3000"/>
              <a:buNone/>
            </a:pPr>
            <a:r>
              <a:rPr lang="en">
                <a:solidFill>
                  <a:schemeClr val="dk2"/>
                </a:solidFill>
              </a:rPr>
              <a:t>Group Details</a:t>
            </a:r>
            <a:endParaRPr>
              <a:solidFill>
                <a:schemeClr val="dk2"/>
              </a:solidFill>
            </a:endParaRPr>
          </a:p>
        </p:txBody>
      </p:sp>
      <p:sp>
        <p:nvSpPr>
          <p:cNvPr id="176" name="Google Shape;176;p28"/>
          <p:cNvSpPr txBox="1">
            <a:spLocks noGrp="1"/>
          </p:cNvSpPr>
          <p:nvPr>
            <p:ph type="body" idx="1"/>
          </p:nvPr>
        </p:nvSpPr>
        <p:spPr>
          <a:xfrm>
            <a:off x="436820" y="1326713"/>
            <a:ext cx="7886700" cy="3263400"/>
          </a:xfrm>
          <a:prstGeom prst="rect">
            <a:avLst/>
          </a:prstGeom>
          <a:noFill/>
          <a:ln>
            <a:noFill/>
          </a:ln>
        </p:spPr>
        <p:txBody>
          <a:bodyPr spcFirstLastPara="1" wrap="square" lIns="68575" tIns="34275" rIns="68575" bIns="34275" anchor="t" anchorCtr="0">
            <a:normAutofit/>
          </a:bodyPr>
          <a:lstStyle/>
          <a:p>
            <a:pPr marL="457200" lvl="0" indent="-381000" algn="l" rtl="0">
              <a:lnSpc>
                <a:spcPct val="90000"/>
              </a:lnSpc>
              <a:spcBef>
                <a:spcPts val="800"/>
              </a:spcBef>
              <a:spcAft>
                <a:spcPts val="0"/>
              </a:spcAft>
              <a:buSzPts val="2400"/>
              <a:buChar char="•"/>
            </a:pPr>
            <a:r>
              <a:rPr lang="en" sz="2400"/>
              <a:t>Team 13 Algebros</a:t>
            </a:r>
            <a:endParaRPr sz="2400"/>
          </a:p>
          <a:p>
            <a:pPr marL="457200" lvl="0" indent="457200" algn="l" rtl="0">
              <a:lnSpc>
                <a:spcPct val="90000"/>
              </a:lnSpc>
              <a:spcBef>
                <a:spcPts val="800"/>
              </a:spcBef>
              <a:spcAft>
                <a:spcPts val="0"/>
              </a:spcAft>
              <a:buSzPts val="1800"/>
              <a:buNone/>
            </a:pPr>
            <a:r>
              <a:rPr lang="en"/>
              <a:t>1. Vandan Shah:- AU2040196</a:t>
            </a:r>
            <a:endParaRPr/>
          </a:p>
          <a:p>
            <a:pPr marL="914400" lvl="0" indent="0" algn="l" rtl="0">
              <a:lnSpc>
                <a:spcPct val="90000"/>
              </a:lnSpc>
              <a:spcBef>
                <a:spcPts val="800"/>
              </a:spcBef>
              <a:spcAft>
                <a:spcPts val="0"/>
              </a:spcAft>
              <a:buSzPts val="1800"/>
              <a:buNone/>
            </a:pPr>
            <a:r>
              <a:rPr lang="en"/>
              <a:t>2. Manthan Patel:- AU2040123</a:t>
            </a:r>
            <a:endParaRPr/>
          </a:p>
          <a:p>
            <a:pPr marL="914400" lvl="0" indent="0" algn="l" rtl="0">
              <a:lnSpc>
                <a:spcPct val="90000"/>
              </a:lnSpc>
              <a:spcBef>
                <a:spcPts val="800"/>
              </a:spcBef>
              <a:spcAft>
                <a:spcPts val="0"/>
              </a:spcAft>
              <a:buSzPts val="1800"/>
              <a:buNone/>
            </a:pPr>
            <a:r>
              <a:rPr lang="en"/>
              <a:t>3. Daksh Suthar:- AU2040167</a:t>
            </a:r>
            <a:endParaRPr/>
          </a:p>
          <a:p>
            <a:pPr marL="914400" lvl="0" indent="0" algn="l" rtl="0">
              <a:lnSpc>
                <a:spcPct val="90000"/>
              </a:lnSpc>
              <a:spcBef>
                <a:spcPts val="800"/>
              </a:spcBef>
              <a:spcAft>
                <a:spcPts val="0"/>
              </a:spcAft>
              <a:buSzPts val="1800"/>
              <a:buNone/>
            </a:pPr>
            <a:r>
              <a:rPr lang="en"/>
              <a:t>4. Raj Patel:-  AU2040115</a:t>
            </a:r>
            <a:endParaRPr/>
          </a:p>
          <a:p>
            <a:pPr marL="914400" lvl="0" indent="0" algn="l" rtl="0">
              <a:lnSpc>
                <a:spcPct val="90000"/>
              </a:lnSpc>
              <a:spcBef>
                <a:spcPts val="800"/>
              </a:spcBef>
              <a:spcAft>
                <a:spcPts val="0"/>
              </a:spcAft>
              <a:buSzPts val="1800"/>
              <a:buNone/>
            </a:pPr>
            <a:r>
              <a:rPr lang="en"/>
              <a:t>5. Soham Jagrit:- AU2040060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629850" y="342900"/>
            <a:ext cx="3187800" cy="7110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SzPts val="2400"/>
              <a:buNone/>
            </a:pPr>
            <a:r>
              <a:rPr lang="en" sz="3000">
                <a:solidFill>
                  <a:schemeClr val="dk2"/>
                </a:solidFill>
              </a:rPr>
              <a:t>Project overview</a:t>
            </a:r>
            <a:endParaRPr sz="3000">
              <a:solidFill>
                <a:schemeClr val="dk2"/>
              </a:solidFill>
            </a:endParaRPr>
          </a:p>
        </p:txBody>
      </p:sp>
      <p:sp>
        <p:nvSpPr>
          <p:cNvPr id="106" name="Google Shape;106;p17"/>
          <p:cNvSpPr txBox="1">
            <a:spLocks noGrp="1"/>
          </p:cNvSpPr>
          <p:nvPr>
            <p:ph type="body" idx="1"/>
          </p:nvPr>
        </p:nvSpPr>
        <p:spPr>
          <a:xfrm>
            <a:off x="4468023" y="1144800"/>
            <a:ext cx="3765300" cy="36552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2400"/>
              <a:buNone/>
            </a:pPr>
            <a:r>
              <a:rPr lang="en" sz="1800"/>
              <a:t>Project domain: Traffic flow</a:t>
            </a:r>
            <a:endParaRPr sz="1800"/>
          </a:p>
          <a:p>
            <a:pPr marL="0" lvl="0" indent="0" algn="l" rtl="0">
              <a:lnSpc>
                <a:spcPct val="90000"/>
              </a:lnSpc>
              <a:spcBef>
                <a:spcPts val="800"/>
              </a:spcBef>
              <a:spcAft>
                <a:spcPts val="0"/>
              </a:spcAft>
              <a:buSzPts val="2400"/>
              <a:buNone/>
            </a:pPr>
            <a:endParaRPr sz="1800"/>
          </a:p>
          <a:p>
            <a:pPr marL="0" lvl="0" indent="0" algn="l" rtl="0">
              <a:lnSpc>
                <a:spcPct val="90000"/>
              </a:lnSpc>
              <a:spcBef>
                <a:spcPts val="800"/>
              </a:spcBef>
              <a:spcAft>
                <a:spcPts val="0"/>
              </a:spcAft>
              <a:buSzPts val="2400"/>
              <a:buNone/>
            </a:pPr>
            <a:r>
              <a:rPr lang="en" sz="1800"/>
              <a:t>Project title: Solve real life traffic problems using system of linear equations</a:t>
            </a:r>
            <a:endParaRPr sz="1800"/>
          </a:p>
        </p:txBody>
      </p:sp>
      <p:sp>
        <p:nvSpPr>
          <p:cNvPr id="107" name="Google Shape;107;p17"/>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1200"/>
              <a:buNone/>
            </a:pPr>
            <a:endParaRPr/>
          </a:p>
        </p:txBody>
      </p:sp>
      <p:pic>
        <p:nvPicPr>
          <p:cNvPr id="108" name="Google Shape;108;p17"/>
          <p:cNvPicPr preferRelativeResize="0"/>
          <p:nvPr/>
        </p:nvPicPr>
        <p:blipFill rotWithShape="1">
          <a:blip r:embed="rId3">
            <a:alphaModFix/>
          </a:blip>
          <a:srcRect/>
          <a:stretch/>
        </p:blipFill>
        <p:spPr>
          <a:xfrm>
            <a:off x="221875" y="1144800"/>
            <a:ext cx="3765250" cy="35847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363750" y="554850"/>
            <a:ext cx="3855900" cy="4033800"/>
          </a:xfrm>
          <a:prstGeom prst="rect">
            <a:avLst/>
          </a:prstGeom>
          <a:noFill/>
          <a:ln w="9525" cap="flat" cmpd="sng">
            <a:solidFill>
              <a:schemeClr val="lt2"/>
            </a:solidFill>
            <a:prstDash val="solid"/>
            <a:round/>
            <a:headEnd type="none" w="sm" len="sm"/>
            <a:tailEnd type="none" w="sm" len="sm"/>
          </a:ln>
        </p:spPr>
        <p:txBody>
          <a:bodyPr spcFirstLastPara="1" wrap="square" lIns="68575" tIns="34275" rIns="68575" bIns="34275" anchor="ctr" anchorCtr="0">
            <a:normAutofit/>
          </a:bodyPr>
          <a:lstStyle/>
          <a:p>
            <a:pPr marL="0" lvl="0" indent="0" algn="l" rtl="0">
              <a:lnSpc>
                <a:spcPct val="115000"/>
              </a:lnSpc>
              <a:spcBef>
                <a:spcPts val="800"/>
              </a:spcBef>
              <a:spcAft>
                <a:spcPts val="1600"/>
              </a:spcAft>
              <a:buSzPts val="2000"/>
              <a:buNone/>
            </a:pPr>
            <a:r>
              <a:rPr lang="en" sz="3000" b="1">
                <a:latin typeface="Helvetica Neue"/>
                <a:ea typeface="Helvetica Neue"/>
                <a:cs typeface="Helvetica Neue"/>
                <a:sym typeface="Helvetica Neue"/>
              </a:rPr>
              <a:t>Problem Statement</a:t>
            </a:r>
            <a:endParaRPr sz="3000" b="1">
              <a:latin typeface="Helvetica Neue"/>
              <a:ea typeface="Helvetica Neue"/>
              <a:cs typeface="Helvetica Neue"/>
              <a:sym typeface="Helvetica Neue"/>
            </a:endParaRPr>
          </a:p>
        </p:txBody>
      </p:sp>
      <p:sp>
        <p:nvSpPr>
          <p:cNvPr id="114" name="Google Shape;114;p18"/>
          <p:cNvSpPr txBox="1">
            <a:spLocks noGrp="1"/>
          </p:cNvSpPr>
          <p:nvPr>
            <p:ph type="body" idx="2"/>
          </p:nvPr>
        </p:nvSpPr>
        <p:spPr>
          <a:xfrm>
            <a:off x="4947375" y="554850"/>
            <a:ext cx="3855900" cy="4033800"/>
          </a:xfrm>
          <a:prstGeom prst="rect">
            <a:avLst/>
          </a:prstGeom>
          <a:noFill/>
          <a:ln>
            <a:noFill/>
          </a:ln>
        </p:spPr>
        <p:txBody>
          <a:bodyPr spcFirstLastPara="1" wrap="square" lIns="68575" tIns="34275" rIns="68575" bIns="34275" anchor="ctr" anchorCtr="0">
            <a:noAutofit/>
          </a:bodyPr>
          <a:lstStyle/>
          <a:p>
            <a:pPr marL="0" lvl="0" indent="0" algn="l" rtl="0">
              <a:lnSpc>
                <a:spcPct val="115000"/>
              </a:lnSpc>
              <a:spcBef>
                <a:spcPts val="800"/>
              </a:spcBef>
              <a:spcAft>
                <a:spcPts val="1600"/>
              </a:spcAft>
              <a:buSzPts val="2000"/>
              <a:buNone/>
            </a:pPr>
            <a:r>
              <a:rPr lang="en" sz="1800" b="0"/>
              <a:t>Identifying real-life traffic problem in Andheri East, Mumbai for one way consisting 6 intermediate junctions and solving them using system of linear equations</a:t>
            </a:r>
            <a:endParaRPr sz="1800"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445725" y="200025"/>
            <a:ext cx="7886700" cy="5655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SzPts val="3000"/>
              <a:buNone/>
            </a:pPr>
            <a:r>
              <a:rPr lang="en">
                <a:solidFill>
                  <a:schemeClr val="dk2"/>
                </a:solidFill>
              </a:rPr>
              <a:t>Traffic flow of Andheri East, Mumbai</a:t>
            </a:r>
            <a:endParaRPr>
              <a:solidFill>
                <a:schemeClr val="dk2"/>
              </a:solidFill>
            </a:endParaRPr>
          </a:p>
        </p:txBody>
      </p:sp>
      <p:pic>
        <p:nvPicPr>
          <p:cNvPr id="120" name="Google Shape;120;p19"/>
          <p:cNvPicPr preferRelativeResize="0"/>
          <p:nvPr/>
        </p:nvPicPr>
        <p:blipFill rotWithShape="1">
          <a:blip r:embed="rId3">
            <a:alphaModFix/>
          </a:blip>
          <a:srcRect/>
          <a:stretch/>
        </p:blipFill>
        <p:spPr>
          <a:xfrm>
            <a:off x="445725" y="765525"/>
            <a:ext cx="7974675" cy="42239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445725" y="200025"/>
            <a:ext cx="7886700" cy="6192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SzPts val="3000"/>
              <a:buNone/>
            </a:pPr>
            <a:r>
              <a:rPr lang="en">
                <a:solidFill>
                  <a:schemeClr val="dk2"/>
                </a:solidFill>
              </a:rPr>
              <a:t>Graph of traffic flow</a:t>
            </a:r>
            <a:endParaRPr>
              <a:solidFill>
                <a:schemeClr val="dk2"/>
              </a:solidFill>
            </a:endParaRPr>
          </a:p>
        </p:txBody>
      </p:sp>
      <p:pic>
        <p:nvPicPr>
          <p:cNvPr id="126" name="Google Shape;126;p20"/>
          <p:cNvPicPr preferRelativeResize="0"/>
          <p:nvPr/>
        </p:nvPicPr>
        <p:blipFill rotWithShape="1">
          <a:blip r:embed="rId3">
            <a:alphaModFix/>
          </a:blip>
          <a:srcRect/>
          <a:stretch/>
        </p:blipFill>
        <p:spPr>
          <a:xfrm>
            <a:off x="1500188" y="980788"/>
            <a:ext cx="6143625" cy="3552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629850" y="85825"/>
            <a:ext cx="3560100" cy="994200"/>
          </a:xfrm>
          <a:prstGeom prst="rect">
            <a:avLst/>
          </a:prstGeom>
          <a:noFill/>
          <a:ln w="9525" cap="flat" cmpd="sng">
            <a:solidFill>
              <a:schemeClr val="dk2"/>
            </a:solidFill>
            <a:prstDash val="solid"/>
            <a:round/>
            <a:headEnd type="none" w="sm" len="sm"/>
            <a:tailEnd type="none" w="sm" len="sm"/>
          </a:ln>
        </p:spPr>
        <p:txBody>
          <a:bodyPr spcFirstLastPara="1" wrap="square" lIns="68575" tIns="34275" rIns="68575" bIns="34275" anchor="b" anchorCtr="0">
            <a:normAutofit/>
          </a:bodyPr>
          <a:lstStyle/>
          <a:p>
            <a:pPr marL="0" lvl="0" indent="0" algn="ctr" rtl="0">
              <a:lnSpc>
                <a:spcPct val="90000"/>
              </a:lnSpc>
              <a:spcBef>
                <a:spcPts val="0"/>
              </a:spcBef>
              <a:spcAft>
                <a:spcPts val="0"/>
              </a:spcAft>
              <a:buSzPts val="1400"/>
              <a:buNone/>
            </a:pPr>
            <a:r>
              <a:rPr lang="en">
                <a:solidFill>
                  <a:schemeClr val="dk2"/>
                </a:solidFill>
              </a:rPr>
              <a:t>Graphical Information</a:t>
            </a:r>
            <a:endParaRPr>
              <a:solidFill>
                <a:schemeClr val="dk2"/>
              </a:solidFill>
            </a:endParaRPr>
          </a:p>
        </p:txBody>
      </p:sp>
      <p:sp>
        <p:nvSpPr>
          <p:cNvPr id="132" name="Google Shape;132;p21"/>
          <p:cNvSpPr txBox="1">
            <a:spLocks noGrp="1"/>
          </p:cNvSpPr>
          <p:nvPr>
            <p:ph type="body" idx="1"/>
          </p:nvPr>
        </p:nvSpPr>
        <p:spPr>
          <a:xfrm>
            <a:off x="703791" y="1170422"/>
            <a:ext cx="3868200" cy="618000"/>
          </a:xfrm>
          <a:prstGeom prst="rect">
            <a:avLst/>
          </a:prstGeom>
          <a:noFill/>
          <a:ln>
            <a:noFill/>
          </a:ln>
        </p:spPr>
        <p:txBody>
          <a:bodyPr spcFirstLastPara="1" wrap="square" lIns="68575" tIns="34275" rIns="68575" bIns="34275" anchor="b" anchorCtr="0">
            <a:normAutofit/>
          </a:bodyPr>
          <a:lstStyle/>
          <a:p>
            <a:pPr marL="457200" lvl="0" indent="-342900" algn="l" rtl="0">
              <a:lnSpc>
                <a:spcPct val="90000"/>
              </a:lnSpc>
              <a:spcBef>
                <a:spcPts val="800"/>
              </a:spcBef>
              <a:spcAft>
                <a:spcPts val="0"/>
              </a:spcAft>
              <a:buSzPts val="1800"/>
              <a:buFont typeface="Helvetica Neue"/>
              <a:buChar char="●"/>
            </a:pPr>
            <a:r>
              <a:rPr lang="en">
                <a:latin typeface="Helvetica Neue"/>
                <a:ea typeface="Helvetica Neue"/>
                <a:cs typeface="Helvetica Neue"/>
                <a:sym typeface="Helvetica Neue"/>
              </a:rPr>
              <a:t>Nodes</a:t>
            </a:r>
            <a:endParaRPr>
              <a:latin typeface="Helvetica Neue"/>
              <a:ea typeface="Helvetica Neue"/>
              <a:cs typeface="Helvetica Neue"/>
              <a:sym typeface="Helvetica Neue"/>
            </a:endParaRPr>
          </a:p>
        </p:txBody>
      </p:sp>
      <p:sp>
        <p:nvSpPr>
          <p:cNvPr id="133" name="Google Shape;133;p21"/>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p>
            <a:pPr marL="457200" lvl="0" indent="-342900" algn="l" rtl="0">
              <a:lnSpc>
                <a:spcPct val="90000"/>
              </a:lnSpc>
              <a:spcBef>
                <a:spcPts val="800"/>
              </a:spcBef>
              <a:spcAft>
                <a:spcPts val="0"/>
              </a:spcAft>
              <a:buSzPts val="1800"/>
              <a:buAutoNum type="arabicPeriod"/>
            </a:pPr>
            <a:r>
              <a:rPr lang="en" sz="1800"/>
              <a:t>Mahindra NBS International</a:t>
            </a:r>
            <a:endParaRPr sz="1800"/>
          </a:p>
          <a:p>
            <a:pPr marL="457200" lvl="0" indent="-342900" algn="l" rtl="0">
              <a:lnSpc>
                <a:spcPct val="90000"/>
              </a:lnSpc>
              <a:spcBef>
                <a:spcPts val="0"/>
              </a:spcBef>
              <a:spcAft>
                <a:spcPts val="0"/>
              </a:spcAft>
              <a:buSzPts val="1800"/>
              <a:buAutoNum type="arabicPeriod"/>
            </a:pPr>
            <a:r>
              <a:rPr lang="en" sz="1800"/>
              <a:t>DCB Bank</a:t>
            </a:r>
            <a:endParaRPr sz="1800"/>
          </a:p>
          <a:p>
            <a:pPr marL="457200" lvl="0" indent="-342900" algn="l" rtl="0">
              <a:lnSpc>
                <a:spcPct val="90000"/>
              </a:lnSpc>
              <a:spcBef>
                <a:spcPts val="0"/>
              </a:spcBef>
              <a:spcAft>
                <a:spcPts val="0"/>
              </a:spcAft>
              <a:buSzPts val="1800"/>
              <a:buAutoNum type="arabicPeriod"/>
            </a:pPr>
            <a:r>
              <a:rPr lang="en" sz="1800"/>
              <a:t>Honda Big Wing Mumbai - Sales</a:t>
            </a:r>
            <a:endParaRPr sz="1800"/>
          </a:p>
          <a:p>
            <a:pPr marL="457200" lvl="0" indent="-342900" algn="l" rtl="0">
              <a:lnSpc>
                <a:spcPct val="90000"/>
              </a:lnSpc>
              <a:spcBef>
                <a:spcPts val="0"/>
              </a:spcBef>
              <a:spcAft>
                <a:spcPts val="0"/>
              </a:spcAft>
              <a:buSzPts val="1800"/>
              <a:buAutoNum type="arabicPeriod"/>
            </a:pPr>
            <a:r>
              <a:rPr lang="en" sz="1800"/>
              <a:t>MIDC</a:t>
            </a:r>
            <a:endParaRPr sz="1800"/>
          </a:p>
          <a:p>
            <a:pPr marL="457200" lvl="0" indent="-342900" algn="l" rtl="0">
              <a:lnSpc>
                <a:spcPct val="90000"/>
              </a:lnSpc>
              <a:spcBef>
                <a:spcPts val="0"/>
              </a:spcBef>
              <a:spcAft>
                <a:spcPts val="0"/>
              </a:spcAft>
              <a:buSzPts val="1800"/>
              <a:buAutoNum type="arabicPeriod"/>
            </a:pPr>
            <a:r>
              <a:rPr lang="en" sz="1800"/>
              <a:t>Speez village</a:t>
            </a:r>
            <a:endParaRPr sz="1800"/>
          </a:p>
          <a:p>
            <a:pPr marL="457200" lvl="0" indent="-342900" algn="l" rtl="0">
              <a:lnSpc>
                <a:spcPct val="90000"/>
              </a:lnSpc>
              <a:spcBef>
                <a:spcPts val="0"/>
              </a:spcBef>
              <a:spcAft>
                <a:spcPts val="0"/>
              </a:spcAft>
              <a:buSzPts val="1800"/>
              <a:buAutoNum type="arabicPeriod"/>
            </a:pPr>
            <a:r>
              <a:rPr lang="en" sz="1800"/>
              <a:t>Sakinaka Traffic Division</a:t>
            </a:r>
            <a:endParaRPr sz="1800"/>
          </a:p>
        </p:txBody>
      </p:sp>
      <p:sp>
        <p:nvSpPr>
          <p:cNvPr id="134" name="Google Shape;134;p21"/>
          <p:cNvSpPr txBox="1">
            <a:spLocks noGrp="1"/>
          </p:cNvSpPr>
          <p:nvPr>
            <p:ph type="body" idx="3"/>
          </p:nvPr>
        </p:nvSpPr>
        <p:spPr>
          <a:xfrm>
            <a:off x="4629150" y="462022"/>
            <a:ext cx="3887400" cy="618000"/>
          </a:xfrm>
          <a:prstGeom prst="rect">
            <a:avLst/>
          </a:prstGeom>
          <a:noFill/>
          <a:ln>
            <a:noFill/>
          </a:ln>
        </p:spPr>
        <p:txBody>
          <a:bodyPr spcFirstLastPara="1" wrap="square" lIns="68575" tIns="34275" rIns="68575" bIns="34275" anchor="b" anchorCtr="0">
            <a:normAutofit/>
          </a:bodyPr>
          <a:lstStyle/>
          <a:p>
            <a:pPr marL="457200" lvl="0" indent="-342900" algn="l" rtl="0">
              <a:lnSpc>
                <a:spcPct val="90000"/>
              </a:lnSpc>
              <a:spcBef>
                <a:spcPts val="800"/>
              </a:spcBef>
              <a:spcAft>
                <a:spcPts val="0"/>
              </a:spcAft>
              <a:buSzPts val="1800"/>
              <a:buFont typeface="Helvetica Neue"/>
              <a:buChar char="●"/>
            </a:pPr>
            <a:r>
              <a:rPr lang="en">
                <a:latin typeface="Helvetica Neue"/>
                <a:ea typeface="Helvetica Neue"/>
                <a:cs typeface="Helvetica Neue"/>
                <a:sym typeface="Helvetica Neue"/>
              </a:rPr>
              <a:t>Paths</a:t>
            </a:r>
            <a:endParaRPr>
              <a:latin typeface="Helvetica Neue"/>
              <a:ea typeface="Helvetica Neue"/>
              <a:cs typeface="Helvetica Neue"/>
              <a:sym typeface="Helvetica Neue"/>
            </a:endParaRPr>
          </a:p>
        </p:txBody>
      </p:sp>
      <p:sp>
        <p:nvSpPr>
          <p:cNvPr id="135" name="Google Shape;135;p21"/>
          <p:cNvSpPr txBox="1">
            <a:spLocks noGrp="1"/>
          </p:cNvSpPr>
          <p:nvPr>
            <p:ph type="body" idx="4"/>
          </p:nvPr>
        </p:nvSpPr>
        <p:spPr>
          <a:xfrm>
            <a:off x="4629150" y="1260875"/>
            <a:ext cx="3887400" cy="3381000"/>
          </a:xfrm>
          <a:prstGeom prst="rect">
            <a:avLst/>
          </a:prstGeom>
          <a:noFill/>
          <a:ln>
            <a:noFill/>
          </a:ln>
        </p:spPr>
        <p:txBody>
          <a:bodyPr spcFirstLastPara="1" wrap="square" lIns="68575" tIns="34275" rIns="68575" bIns="34275" anchor="t" anchorCtr="0">
            <a:normAutofit fontScale="77500" lnSpcReduction="20000"/>
          </a:bodyPr>
          <a:lstStyle/>
          <a:p>
            <a:pPr marL="0" lvl="0" indent="0" algn="l" rtl="0">
              <a:lnSpc>
                <a:spcPct val="90000"/>
              </a:lnSpc>
              <a:spcBef>
                <a:spcPts val="800"/>
              </a:spcBef>
              <a:spcAft>
                <a:spcPts val="0"/>
              </a:spcAft>
              <a:buClr>
                <a:schemeClr val="dk1"/>
              </a:buClr>
              <a:buSzPct val="52380"/>
              <a:buFont typeface="Arial"/>
              <a:buNone/>
            </a:pPr>
            <a:r>
              <a:rPr lang="en"/>
              <a:t>1.	CD barfiwala road</a:t>
            </a:r>
            <a:endParaRPr/>
          </a:p>
          <a:p>
            <a:pPr marL="0" lvl="0" indent="0" algn="l" rtl="0">
              <a:lnSpc>
                <a:spcPct val="90000"/>
              </a:lnSpc>
              <a:spcBef>
                <a:spcPts val="800"/>
              </a:spcBef>
              <a:spcAft>
                <a:spcPts val="0"/>
              </a:spcAft>
              <a:buClr>
                <a:schemeClr val="dk1"/>
              </a:buClr>
              <a:buSzPct val="52380"/>
              <a:buFont typeface="Arial"/>
              <a:buNone/>
            </a:pPr>
            <a:r>
              <a:rPr lang="en"/>
              <a:t>2.	Swami Vivekananda road</a:t>
            </a:r>
            <a:endParaRPr/>
          </a:p>
          <a:p>
            <a:pPr marL="0" lvl="0" indent="0" algn="l" rtl="0">
              <a:lnSpc>
                <a:spcPct val="90000"/>
              </a:lnSpc>
              <a:spcBef>
                <a:spcPts val="800"/>
              </a:spcBef>
              <a:spcAft>
                <a:spcPts val="0"/>
              </a:spcAft>
              <a:buClr>
                <a:schemeClr val="dk1"/>
              </a:buClr>
              <a:buSzPct val="52380"/>
              <a:buFont typeface="Arial"/>
              <a:buNone/>
            </a:pPr>
            <a:r>
              <a:rPr lang="en"/>
              <a:t>3.	Swami Vivekananda road</a:t>
            </a:r>
            <a:endParaRPr/>
          </a:p>
          <a:p>
            <a:pPr marL="0" lvl="0" indent="0" algn="l" rtl="0">
              <a:lnSpc>
                <a:spcPct val="90000"/>
              </a:lnSpc>
              <a:spcBef>
                <a:spcPts val="800"/>
              </a:spcBef>
              <a:spcAft>
                <a:spcPts val="0"/>
              </a:spcAft>
              <a:buClr>
                <a:schemeClr val="dk1"/>
              </a:buClr>
              <a:buSzPct val="52380"/>
              <a:buFont typeface="Arial"/>
              <a:buNone/>
            </a:pPr>
            <a:r>
              <a:rPr lang="en"/>
              <a:t>4.	Professor NS Phadke road</a:t>
            </a:r>
            <a:endParaRPr/>
          </a:p>
          <a:p>
            <a:pPr marL="0" lvl="0" indent="0" algn="l" rtl="0">
              <a:lnSpc>
                <a:spcPct val="90000"/>
              </a:lnSpc>
              <a:spcBef>
                <a:spcPts val="800"/>
              </a:spcBef>
              <a:spcAft>
                <a:spcPts val="0"/>
              </a:spcAft>
              <a:buClr>
                <a:schemeClr val="dk1"/>
              </a:buClr>
              <a:buSzPct val="52380"/>
              <a:buFont typeface="Arial"/>
              <a:buNone/>
            </a:pPr>
            <a:r>
              <a:rPr lang="en"/>
              <a:t>5.	Jogeshwari – Vikhroli Link road</a:t>
            </a:r>
            <a:endParaRPr/>
          </a:p>
          <a:p>
            <a:pPr marL="0" lvl="0" indent="0" algn="l" rtl="0">
              <a:lnSpc>
                <a:spcPct val="90000"/>
              </a:lnSpc>
              <a:spcBef>
                <a:spcPts val="800"/>
              </a:spcBef>
              <a:spcAft>
                <a:spcPts val="0"/>
              </a:spcAft>
              <a:buClr>
                <a:schemeClr val="dk1"/>
              </a:buClr>
              <a:buSzPct val="52380"/>
              <a:buFont typeface="Arial"/>
              <a:buNone/>
            </a:pPr>
            <a:r>
              <a:rPr lang="en"/>
              <a:t>6.	Mahakali caves road</a:t>
            </a:r>
            <a:endParaRPr/>
          </a:p>
          <a:p>
            <a:pPr marL="0" lvl="0" indent="0" algn="l" rtl="0">
              <a:lnSpc>
                <a:spcPct val="90000"/>
              </a:lnSpc>
              <a:spcBef>
                <a:spcPts val="800"/>
              </a:spcBef>
              <a:spcAft>
                <a:spcPts val="0"/>
              </a:spcAft>
              <a:buClr>
                <a:schemeClr val="dk1"/>
              </a:buClr>
              <a:buSzPct val="52380"/>
              <a:buFont typeface="Arial"/>
              <a:buNone/>
            </a:pPr>
            <a:r>
              <a:rPr lang="en"/>
              <a:t>7.	Andheri road</a:t>
            </a:r>
            <a:endParaRPr/>
          </a:p>
          <a:p>
            <a:pPr marL="0" lvl="0" indent="0" algn="l" rtl="0">
              <a:lnSpc>
                <a:spcPct val="90000"/>
              </a:lnSpc>
              <a:spcBef>
                <a:spcPts val="800"/>
              </a:spcBef>
              <a:spcAft>
                <a:spcPts val="0"/>
              </a:spcAft>
              <a:buClr>
                <a:schemeClr val="dk1"/>
              </a:buClr>
              <a:buSzPct val="52380"/>
              <a:buFont typeface="Arial"/>
              <a:buNone/>
            </a:pPr>
            <a:r>
              <a:rPr lang="en"/>
              <a:t>8.	Saki vihar road</a:t>
            </a:r>
            <a:endParaRPr/>
          </a:p>
          <a:p>
            <a:pPr marL="0" lvl="0" indent="0" algn="l" rtl="0">
              <a:lnSpc>
                <a:spcPct val="90000"/>
              </a:lnSpc>
              <a:spcBef>
                <a:spcPts val="800"/>
              </a:spcBef>
              <a:spcAft>
                <a:spcPts val="0"/>
              </a:spcAft>
              <a:buClr>
                <a:schemeClr val="dk1"/>
              </a:buClr>
              <a:buSzPct val="52380"/>
              <a:buFont typeface="Arial"/>
              <a:buNone/>
            </a:pPr>
            <a:r>
              <a:rPr lang="en"/>
              <a:t>9.	MIDC central road</a:t>
            </a:r>
            <a:endParaRPr/>
          </a:p>
          <a:p>
            <a:pPr marL="0" lvl="0" indent="0" algn="l" rtl="0">
              <a:lnSpc>
                <a:spcPct val="90000"/>
              </a:lnSpc>
              <a:spcBef>
                <a:spcPts val="800"/>
              </a:spcBef>
              <a:spcAft>
                <a:spcPts val="0"/>
              </a:spcAft>
              <a:buClr>
                <a:schemeClr val="dk1"/>
              </a:buClr>
              <a:buSzPct val="52380"/>
              <a:buFont typeface="Arial"/>
              <a:buNone/>
            </a:pPr>
            <a:r>
              <a:rPr lang="en"/>
              <a:t>10.	Jogeshwari – Vikhroli Link road</a:t>
            </a:r>
            <a:endParaRPr/>
          </a:p>
          <a:p>
            <a:pPr marL="0" lvl="0" indent="0" algn="l" rtl="0">
              <a:lnSpc>
                <a:spcPct val="90000"/>
              </a:lnSpc>
              <a:spcBef>
                <a:spcPts val="800"/>
              </a:spcBef>
              <a:spcAft>
                <a:spcPts val="0"/>
              </a:spcAft>
              <a:buClr>
                <a:schemeClr val="dk1"/>
              </a:buClr>
              <a:buSzPct val="52380"/>
              <a:buFont typeface="Arial"/>
              <a:buNone/>
            </a:pPr>
            <a:r>
              <a:rPr lang="en"/>
              <a:t>11.	 Saki vihar road</a:t>
            </a:r>
            <a:endParaRPr/>
          </a:p>
          <a:p>
            <a:pPr marL="0" lvl="0" indent="0" algn="l" rtl="0">
              <a:lnSpc>
                <a:spcPct val="90000"/>
              </a:lnSpc>
              <a:spcBef>
                <a:spcPts val="800"/>
              </a:spcBef>
              <a:spcAft>
                <a:spcPts val="0"/>
              </a:spcAft>
              <a:buClr>
                <a:schemeClr val="dk1"/>
              </a:buClr>
              <a:buSzPct val="52380"/>
              <a:buFont typeface="Arial"/>
              <a:buNone/>
            </a:pPr>
            <a:r>
              <a:rPr lang="en"/>
              <a:t>12.	 The view road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445727" y="200025"/>
            <a:ext cx="7886700" cy="9942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SzPts val="3000"/>
              <a:buNone/>
            </a:pPr>
            <a:r>
              <a:rPr lang="en">
                <a:solidFill>
                  <a:schemeClr val="dk2"/>
                </a:solidFill>
              </a:rPr>
              <a:t>Rules to be applied</a:t>
            </a:r>
            <a:endParaRPr>
              <a:solidFill>
                <a:schemeClr val="dk2"/>
              </a:solidFill>
            </a:endParaRPr>
          </a:p>
        </p:txBody>
      </p:sp>
      <p:sp>
        <p:nvSpPr>
          <p:cNvPr id="141" name="Google Shape;141;p22"/>
          <p:cNvSpPr txBox="1">
            <a:spLocks noGrp="1"/>
          </p:cNvSpPr>
          <p:nvPr>
            <p:ph type="body" idx="1"/>
          </p:nvPr>
        </p:nvSpPr>
        <p:spPr>
          <a:xfrm>
            <a:off x="436820" y="1326713"/>
            <a:ext cx="7886700" cy="3263400"/>
          </a:xfrm>
          <a:prstGeom prst="rect">
            <a:avLst/>
          </a:prstGeom>
          <a:noFill/>
          <a:ln>
            <a:noFill/>
          </a:ln>
        </p:spPr>
        <p:txBody>
          <a:bodyPr spcFirstLastPara="1" wrap="square" lIns="68575" tIns="34275" rIns="68575" bIns="34275" anchor="t" anchorCtr="0">
            <a:normAutofit/>
          </a:bodyPr>
          <a:lstStyle/>
          <a:p>
            <a:pPr marL="457200" lvl="0" indent="-342900" algn="l" rtl="0">
              <a:lnSpc>
                <a:spcPct val="90000"/>
              </a:lnSpc>
              <a:spcBef>
                <a:spcPts val="800"/>
              </a:spcBef>
              <a:spcAft>
                <a:spcPts val="0"/>
              </a:spcAft>
              <a:buSzPts val="1800"/>
              <a:buChar char="●"/>
            </a:pPr>
            <a:r>
              <a:rPr lang="en"/>
              <a:t>Node 0 and 1 are called source nodes. All the vehicles are  enter from there.</a:t>
            </a:r>
            <a:endParaRPr/>
          </a:p>
          <a:p>
            <a:pPr marL="0" lvl="0" indent="0" algn="l" rtl="0">
              <a:lnSpc>
                <a:spcPct val="90000"/>
              </a:lnSpc>
              <a:spcBef>
                <a:spcPts val="800"/>
              </a:spcBef>
              <a:spcAft>
                <a:spcPts val="0"/>
              </a:spcAft>
              <a:buSzPts val="1800"/>
              <a:buNone/>
            </a:pPr>
            <a:endParaRPr/>
          </a:p>
          <a:p>
            <a:pPr marL="457200" lvl="0" indent="-342900" algn="l" rtl="0">
              <a:lnSpc>
                <a:spcPct val="90000"/>
              </a:lnSpc>
              <a:spcBef>
                <a:spcPts val="800"/>
              </a:spcBef>
              <a:spcAft>
                <a:spcPts val="0"/>
              </a:spcAft>
              <a:buSzPts val="1800"/>
              <a:buChar char="●"/>
            </a:pPr>
            <a:r>
              <a:rPr lang="en"/>
              <a:t>Node 8 and 9 are called sink nodes. All the vehicles will exit from there. </a:t>
            </a:r>
            <a:endParaRPr/>
          </a:p>
          <a:p>
            <a:pPr marL="0" lvl="0" indent="0" algn="l" rtl="0">
              <a:lnSpc>
                <a:spcPct val="90000"/>
              </a:lnSpc>
              <a:spcBef>
                <a:spcPts val="800"/>
              </a:spcBef>
              <a:spcAft>
                <a:spcPts val="0"/>
              </a:spcAft>
              <a:buSzPts val="1800"/>
              <a:buNone/>
            </a:pPr>
            <a:endParaRPr/>
          </a:p>
          <a:p>
            <a:pPr marL="457200" lvl="0" indent="-342900" algn="l" rtl="0">
              <a:lnSpc>
                <a:spcPct val="90000"/>
              </a:lnSpc>
              <a:spcBef>
                <a:spcPts val="800"/>
              </a:spcBef>
              <a:spcAft>
                <a:spcPts val="0"/>
              </a:spcAft>
              <a:buSzPts val="1800"/>
              <a:buChar char="●"/>
            </a:pPr>
            <a:r>
              <a:rPr lang="en"/>
              <a:t>All the other nodes are called intermediate nodes. At any given time number of vehicles entered and exited are remain unchanged at any intermediate node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body" idx="1"/>
          </p:nvPr>
        </p:nvSpPr>
        <p:spPr>
          <a:xfrm>
            <a:off x="360620" y="1326713"/>
            <a:ext cx="7886700" cy="3263400"/>
          </a:xfrm>
          <a:prstGeom prst="rect">
            <a:avLst/>
          </a:prstGeom>
          <a:noFill/>
          <a:ln>
            <a:noFill/>
          </a:ln>
        </p:spPr>
        <p:txBody>
          <a:bodyPr spcFirstLastPara="1" wrap="square" lIns="68575" tIns="34275" rIns="68575" bIns="34275" anchor="t" anchorCtr="0">
            <a:normAutofit fontScale="92500" lnSpcReduction="10000"/>
          </a:bodyPr>
          <a:lstStyle/>
          <a:p>
            <a:pPr marL="457200" lvl="0" indent="-316737" algn="l" rtl="0">
              <a:lnSpc>
                <a:spcPct val="90000"/>
              </a:lnSpc>
              <a:spcBef>
                <a:spcPts val="800"/>
              </a:spcBef>
              <a:spcAft>
                <a:spcPts val="0"/>
              </a:spcAft>
              <a:buSzPct val="100000"/>
              <a:buAutoNum type="arabicPeriod"/>
            </a:pPr>
            <a:r>
              <a:rPr lang="en" sz="1500"/>
              <a:t>Raj Patel-He looked up the concept and ideas on the web and took part in team conversations to come up with an effective solution.</a:t>
            </a:r>
            <a:endParaRPr sz="1500"/>
          </a:p>
          <a:p>
            <a:pPr marL="0" lvl="0" indent="457200" algn="l" rtl="0">
              <a:lnSpc>
                <a:spcPct val="90000"/>
              </a:lnSpc>
              <a:spcBef>
                <a:spcPts val="800"/>
              </a:spcBef>
              <a:spcAft>
                <a:spcPts val="0"/>
              </a:spcAft>
              <a:buClr>
                <a:schemeClr val="dk1"/>
              </a:buClr>
              <a:buSzPct val="73333"/>
              <a:buFont typeface="Arial"/>
              <a:buNone/>
            </a:pPr>
            <a:r>
              <a:rPr lang="en" sz="1500"/>
              <a:t>-  Reproduced work on our network flow analysis was done by him and Soham.</a:t>
            </a:r>
            <a:endParaRPr sz="1500"/>
          </a:p>
          <a:p>
            <a:pPr marL="457200" lvl="0" indent="-316737" algn="l" rtl="0">
              <a:lnSpc>
                <a:spcPct val="90000"/>
              </a:lnSpc>
              <a:spcBef>
                <a:spcPts val="800"/>
              </a:spcBef>
              <a:spcAft>
                <a:spcPts val="0"/>
              </a:spcAft>
              <a:buSzPct val="100000"/>
              <a:buAutoNum type="arabicPeriod"/>
            </a:pPr>
            <a:r>
              <a:rPr lang="en" sz="1500"/>
              <a:t>Manthan Patel- He looked at a lot of web pages and articles for ideas on how to solve the answers perfectly.</a:t>
            </a:r>
            <a:endParaRPr sz="1500"/>
          </a:p>
          <a:p>
            <a:pPr marL="0" lvl="0" indent="457200" algn="l" rtl="0">
              <a:lnSpc>
                <a:spcPct val="90000"/>
              </a:lnSpc>
              <a:spcBef>
                <a:spcPts val="800"/>
              </a:spcBef>
              <a:spcAft>
                <a:spcPts val="0"/>
              </a:spcAft>
              <a:buClr>
                <a:schemeClr val="dk1"/>
              </a:buClr>
              <a:buSzPct val="73333"/>
              <a:buFont typeface="Arial"/>
              <a:buNone/>
            </a:pPr>
            <a:r>
              <a:rPr lang="en" sz="1500"/>
              <a:t>-He was the mainframe for the plan of action of our project.</a:t>
            </a:r>
            <a:endParaRPr sz="1500"/>
          </a:p>
          <a:p>
            <a:pPr marL="457200" lvl="0" indent="-316737" algn="l" rtl="0">
              <a:lnSpc>
                <a:spcPct val="90000"/>
              </a:lnSpc>
              <a:spcBef>
                <a:spcPts val="800"/>
              </a:spcBef>
              <a:spcAft>
                <a:spcPts val="0"/>
              </a:spcAft>
              <a:buSzPct val="100000"/>
              <a:buAutoNum type="arabicPeriod"/>
            </a:pPr>
            <a:r>
              <a:rPr lang="en" sz="1500"/>
              <a:t>Vandan Shah- Designed the ppt for the final submission along with technical focus and team morale.</a:t>
            </a:r>
            <a:endParaRPr sz="1500"/>
          </a:p>
          <a:p>
            <a:pPr marL="88900" marR="101600" lvl="0" indent="368300" algn="l" rtl="0">
              <a:lnSpc>
                <a:spcPct val="115000"/>
              </a:lnSpc>
              <a:spcBef>
                <a:spcPts val="0"/>
              </a:spcBef>
              <a:spcAft>
                <a:spcPts val="0"/>
              </a:spcAft>
              <a:buClr>
                <a:schemeClr val="dk1"/>
              </a:buClr>
              <a:buSzPct val="73333"/>
              <a:buFont typeface="Arial"/>
              <a:buNone/>
            </a:pPr>
            <a:r>
              <a:rPr lang="en" sz="1500"/>
              <a:t>- He contributed the part of background, motivation.</a:t>
            </a:r>
            <a:endParaRPr sz="1500"/>
          </a:p>
          <a:p>
            <a:pPr marL="457200" lvl="0" indent="-316737" algn="l" rtl="0">
              <a:lnSpc>
                <a:spcPct val="90000"/>
              </a:lnSpc>
              <a:spcBef>
                <a:spcPts val="800"/>
              </a:spcBef>
              <a:spcAft>
                <a:spcPts val="0"/>
              </a:spcAft>
              <a:buSzPct val="100000"/>
              <a:buAutoNum type="arabicPeriod"/>
            </a:pPr>
            <a:r>
              <a:rPr lang="en" sz="1500"/>
              <a:t>Daksh Suthar-Along with his speed of execution single-handedly did the work of literature survey and references of the articles as well as helped a big-time during team chats.</a:t>
            </a:r>
            <a:endParaRPr sz="1500"/>
          </a:p>
          <a:p>
            <a:pPr marL="457200" lvl="0" indent="-316737" algn="l" rtl="0">
              <a:lnSpc>
                <a:spcPct val="90000"/>
              </a:lnSpc>
              <a:spcBef>
                <a:spcPts val="0"/>
              </a:spcBef>
              <a:spcAft>
                <a:spcPts val="0"/>
              </a:spcAft>
              <a:buSzPct val="100000"/>
              <a:buAutoNum type="arabicPeriod"/>
            </a:pPr>
            <a:r>
              <a:rPr lang="en" sz="1500"/>
              <a:t>Soham Jagrit- He contributed thoughts and suggestions to the project. Spend a significant amount of time advising other members on particular tasks involving their knowledge in their field.</a:t>
            </a:r>
            <a:endParaRPr sz="1500"/>
          </a:p>
          <a:p>
            <a:pPr marL="1828800" lvl="0" indent="0" algn="l" rtl="0">
              <a:lnSpc>
                <a:spcPct val="90000"/>
              </a:lnSpc>
              <a:spcBef>
                <a:spcPts val="800"/>
              </a:spcBef>
              <a:spcAft>
                <a:spcPts val="0"/>
              </a:spcAft>
              <a:buSzPct val="162162"/>
              <a:buNone/>
            </a:pPr>
            <a:endParaRPr sz="1200"/>
          </a:p>
        </p:txBody>
      </p:sp>
      <p:sp>
        <p:nvSpPr>
          <p:cNvPr id="147" name="Google Shape;147;p23"/>
          <p:cNvSpPr txBox="1">
            <a:spLocks noGrp="1"/>
          </p:cNvSpPr>
          <p:nvPr>
            <p:ph type="title"/>
          </p:nvPr>
        </p:nvSpPr>
        <p:spPr>
          <a:xfrm>
            <a:off x="445727" y="200025"/>
            <a:ext cx="7886700" cy="9942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SzPts val="3000"/>
              <a:buNone/>
            </a:pPr>
            <a:r>
              <a:rPr lang="en">
                <a:solidFill>
                  <a:schemeClr val="dk2"/>
                </a:solidFill>
              </a:rPr>
              <a:t>CONTRIBUTIONS TO THE PROJECT</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445727" y="200025"/>
            <a:ext cx="7886700" cy="9942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
              <a:t>Results</a:t>
            </a:r>
            <a:endParaRPr/>
          </a:p>
        </p:txBody>
      </p:sp>
      <p:sp>
        <p:nvSpPr>
          <p:cNvPr id="153" name="Google Shape;153;p24"/>
          <p:cNvSpPr txBox="1">
            <a:spLocks noGrp="1"/>
          </p:cNvSpPr>
          <p:nvPr>
            <p:ph type="body" idx="1"/>
          </p:nvPr>
        </p:nvSpPr>
        <p:spPr>
          <a:xfrm>
            <a:off x="436820" y="1326713"/>
            <a:ext cx="7886700" cy="3263400"/>
          </a:xfrm>
          <a:prstGeom prst="rect">
            <a:avLst/>
          </a:prstGeom>
        </p:spPr>
        <p:txBody>
          <a:bodyPr spcFirstLastPara="1" wrap="square" lIns="68575" tIns="34275" rIns="68575" bIns="34275" anchor="t" anchorCtr="0">
            <a:normAutofit fontScale="85000" lnSpcReduction="20000"/>
          </a:bodyPr>
          <a:lstStyle/>
          <a:p>
            <a:pPr marL="0" lvl="0" indent="0" algn="l" rtl="0">
              <a:spcBef>
                <a:spcPts val="800"/>
              </a:spcBef>
              <a:spcAft>
                <a:spcPts val="0"/>
              </a:spcAft>
              <a:buClr>
                <a:schemeClr val="dk1"/>
              </a:buClr>
              <a:buSzPct val="61111"/>
              <a:buFont typeface="Arial"/>
              <a:buNone/>
            </a:pPr>
            <a:r>
              <a:rPr lang="en" b="1">
                <a:latin typeface="Helvetica Neue"/>
                <a:ea typeface="Helvetica Neue"/>
                <a:cs typeface="Helvetica Neue"/>
                <a:sym typeface="Helvetica Neue"/>
              </a:rPr>
              <a:t>Problem 1:</a:t>
            </a:r>
            <a:r>
              <a:rPr lang="en"/>
              <a:t> </a:t>
            </a:r>
            <a:endParaRPr/>
          </a:p>
          <a:p>
            <a:pPr marL="0" lvl="0" indent="0" algn="l" rtl="0">
              <a:spcBef>
                <a:spcPts val="800"/>
              </a:spcBef>
              <a:spcAft>
                <a:spcPts val="0"/>
              </a:spcAft>
              <a:buNone/>
            </a:pPr>
            <a:r>
              <a:rPr lang="en"/>
              <a:t>Let’s assume e = 400; y = 900; z =1200; *</a:t>
            </a:r>
            <a:endParaRPr/>
          </a:p>
          <a:p>
            <a:pPr marL="0" lvl="0" indent="0" algn="l" rtl="0">
              <a:spcBef>
                <a:spcPts val="800"/>
              </a:spcBef>
              <a:spcAft>
                <a:spcPts val="0"/>
              </a:spcAft>
              <a:buNone/>
            </a:pPr>
            <a:r>
              <a:rPr lang="en"/>
              <a:t>a = y - e = 500;</a:t>
            </a:r>
            <a:endParaRPr/>
          </a:p>
          <a:p>
            <a:pPr marL="0" lvl="0" indent="0" algn="l" rtl="0">
              <a:spcBef>
                <a:spcPts val="800"/>
              </a:spcBef>
              <a:spcAft>
                <a:spcPts val="0"/>
              </a:spcAft>
              <a:buNone/>
            </a:pPr>
            <a:r>
              <a:rPr lang="en"/>
              <a:t>b = z - y = 300;</a:t>
            </a:r>
            <a:endParaRPr/>
          </a:p>
          <a:p>
            <a:pPr marL="0" lvl="0" indent="0" algn="l" rtl="0">
              <a:spcBef>
                <a:spcPts val="800"/>
              </a:spcBef>
              <a:spcAft>
                <a:spcPts val="0"/>
              </a:spcAft>
              <a:buNone/>
            </a:pPr>
            <a:r>
              <a:rPr lang="en"/>
              <a:t>c = z - e = 800;</a:t>
            </a:r>
            <a:endParaRPr/>
          </a:p>
          <a:p>
            <a:pPr marL="0" lvl="0" indent="0" algn="l" rtl="0">
              <a:spcBef>
                <a:spcPts val="800"/>
              </a:spcBef>
              <a:spcAft>
                <a:spcPts val="0"/>
              </a:spcAft>
              <a:buNone/>
            </a:pPr>
            <a:r>
              <a:rPr lang="en"/>
              <a:t>d = 4200 + e - y = 3700;</a:t>
            </a:r>
            <a:endParaRPr/>
          </a:p>
          <a:p>
            <a:pPr marL="0" lvl="0" indent="0" algn="l" rtl="0">
              <a:spcBef>
                <a:spcPts val="800"/>
              </a:spcBef>
              <a:spcAft>
                <a:spcPts val="0"/>
              </a:spcAft>
              <a:buNone/>
            </a:pPr>
            <a:r>
              <a:rPr lang="en"/>
              <a:t>e = e = 400;</a:t>
            </a:r>
            <a:endParaRPr/>
          </a:p>
          <a:p>
            <a:pPr marL="0" lvl="0" indent="0" algn="l" rtl="0">
              <a:spcBef>
                <a:spcPts val="800"/>
              </a:spcBef>
              <a:spcAft>
                <a:spcPts val="0"/>
              </a:spcAft>
              <a:buNone/>
            </a:pPr>
            <a:r>
              <a:rPr lang="en"/>
              <a:t>x = 4200 - y = 3300;</a:t>
            </a:r>
            <a:endParaRPr/>
          </a:p>
          <a:p>
            <a:pPr marL="0" lvl="0" indent="0" algn="l" rtl="0">
              <a:spcBef>
                <a:spcPts val="800"/>
              </a:spcBef>
              <a:spcAft>
                <a:spcPts val="0"/>
              </a:spcAft>
              <a:buNone/>
            </a:pPr>
            <a:r>
              <a:rPr lang="en"/>
              <a:t>y = y = 900;</a:t>
            </a:r>
            <a:endParaRPr/>
          </a:p>
          <a:p>
            <a:pPr marL="0" lvl="0" indent="0" algn="l" rtl="0">
              <a:spcBef>
                <a:spcPts val="800"/>
              </a:spcBef>
              <a:spcAft>
                <a:spcPts val="0"/>
              </a:spcAft>
              <a:buNone/>
            </a:pPr>
            <a:r>
              <a:rPr lang="en"/>
              <a:t>z = z = 1200;</a:t>
            </a:r>
            <a:endParaRPr/>
          </a:p>
          <a:p>
            <a:pPr marL="0" lvl="0" indent="0" algn="l" rtl="0">
              <a:spcBef>
                <a:spcPts val="800"/>
              </a:spcBef>
              <a:spcAft>
                <a:spcPts val="0"/>
              </a:spcAft>
              <a:buClr>
                <a:schemeClr val="dk1"/>
              </a:buClr>
              <a:buSzPct val="61111"/>
              <a:buFont typeface="Arial"/>
              <a:buNone/>
            </a:pPr>
            <a:endParaRPr/>
          </a:p>
          <a:p>
            <a:pPr marL="0" lvl="0" indent="0" algn="l" rtl="0">
              <a:spcBef>
                <a:spcPts val="800"/>
              </a:spcBef>
              <a:spcAft>
                <a:spcPts val="0"/>
              </a:spcAft>
              <a:buNone/>
            </a:pPr>
            <a:r>
              <a:rPr lang="en"/>
              <a:t>*(each quantity in VPH - Vehicles Per Hour)</a:t>
            </a:r>
            <a:endParaRPr/>
          </a:p>
        </p:txBody>
      </p:sp>
    </p:spTree>
  </p:cSld>
  <p:clrMapOvr>
    <a:masterClrMapping/>
  </p:clrMapOvr>
</p:sld>
</file>

<file path=ppt/theme/theme1.xml><?xml version="1.0" encoding="utf-8"?>
<a:theme xmlns:a="http://schemas.openxmlformats.org/drawingml/2006/main"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702</Words>
  <Application>Microsoft Office PowerPoint</Application>
  <PresentationFormat>On-screen Show (16:9)</PresentationFormat>
  <Paragraphs>86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Helvetica Neue</vt:lpstr>
      <vt:lpstr>Helvetica Neue Light</vt:lpstr>
      <vt:lpstr>Calibri</vt:lpstr>
      <vt:lpstr>Office Theme</vt:lpstr>
      <vt:lpstr>INTRODUCTION</vt:lpstr>
      <vt:lpstr>Project overview</vt:lpstr>
      <vt:lpstr>Slide 3</vt:lpstr>
      <vt:lpstr>Traffic flow of Andheri East, Mumbai</vt:lpstr>
      <vt:lpstr>Graph of traffic flow</vt:lpstr>
      <vt:lpstr>Graphical Information</vt:lpstr>
      <vt:lpstr>Rules to be applied</vt:lpstr>
      <vt:lpstr>CONTRIBUTIONS TO THE PROJECT</vt:lpstr>
      <vt:lpstr>Results</vt:lpstr>
      <vt:lpstr>Slide 10</vt:lpstr>
      <vt:lpstr>Conclusions</vt:lpstr>
      <vt:lpstr>References</vt:lpstr>
      <vt:lpstr>Group Details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cp:lastModifiedBy>Admin</cp:lastModifiedBy>
  <cp:revision>5</cp:revision>
  <dcterms:modified xsi:type="dcterms:W3CDTF">2021-12-18T12:31:23Z</dcterms:modified>
</cp:coreProperties>
</file>