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Helvetica Neue"/>
      <p:regular r:id="rId21"/>
      <p:bold r:id="rId22"/>
      <p:italic r:id="rId23"/>
      <p:boldItalic r:id="rId24"/>
    </p:embeddedFont>
    <p:embeddedFont>
      <p:font typeface="Helvetica Neue Light"/>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Light-bold.fntdata"/><Relationship Id="rId25" Type="http://schemas.openxmlformats.org/officeDocument/2006/relationships/font" Target="fonts/HelveticaNeueLight-regular.fntdata"/><Relationship Id="rId28" Type="http://schemas.openxmlformats.org/officeDocument/2006/relationships/font" Target="fonts/HelveticaNeueLight-boldItalic.fntdata"/><Relationship Id="rId27" Type="http://schemas.openxmlformats.org/officeDocument/2006/relationships/font" Target="fonts/HelveticaNeueLigh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f627d483c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f627d483c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62196b73c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f62196b73c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f62196b73c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f62196b73c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f62196b73c_1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f62196b73c_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f37a79bc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f37a79bc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f37a79bc3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f37a79bc3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f627d483c4_1_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f627d483c4_1_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f627d483c4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f627d483c4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9297aa08f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f9297aa08f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f9b13782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f9b13782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f627d483c4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f627d483c4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f627d483c4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f627d483c4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f627d483c4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f627d483c4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f62196b73c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f62196b73c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f62196b73c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f62196b73c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lt2"/>
        </a:solidFill>
      </p:bgPr>
    </p:bg>
    <p:spTree>
      <p:nvGrpSpPr>
        <p:cNvPr id="14" name="Shape 14"/>
        <p:cNvGrpSpPr/>
        <p:nvPr/>
      </p:nvGrpSpPr>
      <p:grpSpPr>
        <a:xfrm>
          <a:off x="0" y="0"/>
          <a:ext cx="0" cy="0"/>
          <a:chOff x="0" y="0"/>
          <a:chExt cx="0" cy="0"/>
        </a:xfrm>
      </p:grpSpPr>
      <p:sp>
        <p:nvSpPr>
          <p:cNvPr id="15" name="Google Shape;15;p2"/>
          <p:cNvSpPr txBox="1"/>
          <p:nvPr>
            <p:ph idx="1" type="body"/>
          </p:nvPr>
        </p:nvSpPr>
        <p:spPr>
          <a:xfrm>
            <a:off x="633113" y="3532668"/>
            <a:ext cx="7886700" cy="414000"/>
          </a:xfrm>
          <a:prstGeom prst="rect">
            <a:avLst/>
          </a:prstGeom>
          <a:noFill/>
          <a:ln cap="flat" cmpd="sng" w="9525">
            <a:solidFill>
              <a:schemeClr val="lt2"/>
            </a:solidFill>
            <a:prstDash val="solid"/>
            <a:round/>
            <a:headEnd len="sm" w="sm" type="none"/>
            <a:tailEnd len="sm" w="sm" type="none"/>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444848"/>
              </a:buClr>
              <a:buSzPts val="1500"/>
              <a:buFont typeface="Helvetica Neue Light"/>
              <a:buNone/>
              <a:defRPr b="0" i="0" sz="1500">
                <a:solidFill>
                  <a:srgbClr val="444848"/>
                </a:solidFill>
                <a:latin typeface="Helvetica Neue Light"/>
                <a:ea typeface="Helvetica Neue Light"/>
                <a:cs typeface="Helvetica Neue Light"/>
                <a:sym typeface="Helvetica Neue Light"/>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pic>
        <p:nvPicPr>
          <p:cNvPr id="16" name="Google Shape;16;p2"/>
          <p:cNvPicPr preferRelativeResize="0"/>
          <p:nvPr/>
        </p:nvPicPr>
        <p:blipFill rotWithShape="1">
          <a:blip r:embed="rId2">
            <a:alphaModFix/>
          </a:blip>
          <a:srcRect b="42109" l="31991" r="32034" t="42025"/>
          <a:stretch/>
        </p:blipFill>
        <p:spPr>
          <a:xfrm>
            <a:off x="5573211" y="563639"/>
            <a:ext cx="2946599" cy="999931"/>
          </a:xfrm>
          <a:prstGeom prst="rect">
            <a:avLst/>
          </a:prstGeom>
          <a:noFill/>
          <a:ln>
            <a:noFill/>
          </a:ln>
        </p:spPr>
      </p:pic>
      <p:sp>
        <p:nvSpPr>
          <p:cNvPr id="17" name="Google Shape;17;p2"/>
          <p:cNvSpPr txBox="1"/>
          <p:nvPr>
            <p:ph idx="2" type="body"/>
          </p:nvPr>
        </p:nvSpPr>
        <p:spPr>
          <a:xfrm>
            <a:off x="633113" y="2838745"/>
            <a:ext cx="7887000" cy="6762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3300"/>
              <a:buFont typeface="Helvetica Neue"/>
              <a:buNone/>
              <a:defRPr b="1" i="0" sz="3300">
                <a:solidFill>
                  <a:schemeClr val="dk2"/>
                </a:solidFill>
                <a:latin typeface="Helvetica Neue"/>
                <a:ea typeface="Helvetica Neue"/>
                <a:cs typeface="Helvetica Neue"/>
                <a:sym typeface="Helvetica Neue"/>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p11"/>
          <p:cNvSpPr txBox="1"/>
          <p:nvPr>
            <p:ph type="title"/>
          </p:nvPr>
        </p:nvSpPr>
        <p:spPr>
          <a:xfrm>
            <a:off x="628650" y="273844"/>
            <a:ext cx="7886700" cy="9942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3000"/>
              <a:buFont typeface="Helvetica Neue"/>
              <a:buNone/>
              <a:defRPr sz="3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1" name="Google Shape;71;p11"/>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2" name="Google Shape;72;p11"/>
          <p:cNvSpPr txBox="1"/>
          <p:nvPr>
            <p:ph idx="12" type="sldNum"/>
          </p:nvPr>
        </p:nvSpPr>
        <p:spPr>
          <a:xfrm>
            <a:off x="8102009" y="4713506"/>
            <a:ext cx="413400" cy="2832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73" name="Google Shape;73;p11"/>
          <p:cNvSpPr txBox="1"/>
          <p:nvPr>
            <p:ph idx="10" type="dt"/>
          </p:nvPr>
        </p:nvSpPr>
        <p:spPr>
          <a:xfrm>
            <a:off x="5943600" y="4713505"/>
            <a:ext cx="2158500" cy="2832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74" name="Google Shape;74;p11"/>
          <p:cNvPicPr preferRelativeResize="0"/>
          <p:nvPr/>
        </p:nvPicPr>
        <p:blipFill rotWithShape="1">
          <a:blip r:embed="rId2">
            <a:alphaModFix/>
          </a:blip>
          <a:srcRect b="38397" l="29654" r="29480" t="38312"/>
          <a:stretch/>
        </p:blipFill>
        <p:spPr>
          <a:xfrm>
            <a:off x="269110" y="4529211"/>
            <a:ext cx="1024357" cy="449244"/>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p12"/>
          <p:cNvSpPr txBox="1"/>
          <p:nvPr>
            <p:ph type="title"/>
          </p:nvPr>
        </p:nvSpPr>
        <p:spPr>
          <a:xfrm rot="5400000">
            <a:off x="5350050" y="1467544"/>
            <a:ext cx="4359000" cy="19716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3000"/>
              <a:buFont typeface="Helvetica Neue"/>
              <a:buNone/>
              <a:defRPr sz="3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7" name="Google Shape;77;p12"/>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2"/>
          <p:cNvSpPr txBox="1"/>
          <p:nvPr>
            <p:ph idx="12" type="sldNum"/>
          </p:nvPr>
        </p:nvSpPr>
        <p:spPr>
          <a:xfrm>
            <a:off x="8102009" y="4713506"/>
            <a:ext cx="413400" cy="2832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79" name="Google Shape;79;p12"/>
          <p:cNvSpPr txBox="1"/>
          <p:nvPr>
            <p:ph idx="10" type="dt"/>
          </p:nvPr>
        </p:nvSpPr>
        <p:spPr>
          <a:xfrm>
            <a:off x="5943600" y="4713505"/>
            <a:ext cx="2158500" cy="2832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80" name="Google Shape;80;p12"/>
          <p:cNvPicPr preferRelativeResize="0"/>
          <p:nvPr/>
        </p:nvPicPr>
        <p:blipFill rotWithShape="1">
          <a:blip r:embed="rId2">
            <a:alphaModFix/>
          </a:blip>
          <a:srcRect b="38397" l="29654" r="29480" t="38312"/>
          <a:stretch/>
        </p:blipFill>
        <p:spPr>
          <a:xfrm>
            <a:off x="269110" y="4529211"/>
            <a:ext cx="1024357" cy="44924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1" name="Shape 81"/>
        <p:cNvGrpSpPr/>
        <p:nvPr/>
      </p:nvGrpSpPr>
      <p:grpSpPr>
        <a:xfrm>
          <a:off x="0" y="0"/>
          <a:ext cx="0" cy="0"/>
          <a:chOff x="0" y="0"/>
          <a:chExt cx="0" cy="0"/>
        </a:xfrm>
      </p:grpSpPr>
      <p:sp>
        <p:nvSpPr>
          <p:cNvPr id="82" name="Google Shape;82;p13"/>
          <p:cNvSpPr txBox="1"/>
          <p:nvPr>
            <p:ph type="ctrTitle"/>
          </p:nvPr>
        </p:nvSpPr>
        <p:spPr>
          <a:xfrm>
            <a:off x="311708" y="744575"/>
            <a:ext cx="8520600" cy="2052600"/>
          </a:xfrm>
          <a:prstGeom prst="rect">
            <a:avLst/>
          </a:prstGeom>
        </p:spPr>
        <p:txBody>
          <a:bodyPr anchorCtr="0" anchor="b" bIns="34275" lIns="68575" spcFirstLastPara="1" rIns="68575" wrap="square" tIns="3427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3" name="Google Shape;83;p13"/>
          <p:cNvSpPr txBox="1"/>
          <p:nvPr>
            <p:ph idx="1" type="subTitle"/>
          </p:nvPr>
        </p:nvSpPr>
        <p:spPr>
          <a:xfrm>
            <a:off x="311700" y="2834125"/>
            <a:ext cx="8520600" cy="792600"/>
          </a:xfrm>
          <a:prstGeom prst="rect">
            <a:avLst/>
          </a:prstGeom>
        </p:spPr>
        <p:txBody>
          <a:bodyPr anchorCtr="0" anchor="t" bIns="34275" lIns="68575" spcFirstLastPara="1" rIns="68575" wrap="square" tIns="34275">
            <a:normAutofit/>
          </a:bodyPr>
          <a:lstStyle>
            <a:lvl1pPr lvl="0" rtl="0" algn="ctr">
              <a:lnSpc>
                <a:spcPct val="100000"/>
              </a:lnSpc>
              <a:spcBef>
                <a:spcPts val="800"/>
              </a:spcBef>
              <a:spcAft>
                <a:spcPts val="0"/>
              </a:spcAft>
              <a:buSzPts val="2800"/>
              <a:buNone/>
              <a:defRPr sz="2800"/>
            </a:lvl1pPr>
            <a:lvl2pPr lvl="1" rtl="0" algn="ctr">
              <a:lnSpc>
                <a:spcPct val="100000"/>
              </a:lnSpc>
              <a:spcBef>
                <a:spcPts val="400"/>
              </a:spcBef>
              <a:spcAft>
                <a:spcPts val="0"/>
              </a:spcAft>
              <a:buSzPts val="2800"/>
              <a:buNone/>
              <a:defRPr sz="2800"/>
            </a:lvl2pPr>
            <a:lvl3pPr lvl="2" rtl="0" algn="ctr">
              <a:lnSpc>
                <a:spcPct val="100000"/>
              </a:lnSpc>
              <a:spcBef>
                <a:spcPts val="400"/>
              </a:spcBef>
              <a:spcAft>
                <a:spcPts val="0"/>
              </a:spcAft>
              <a:buSzPts val="2800"/>
              <a:buNone/>
              <a:defRPr sz="2800"/>
            </a:lvl3pPr>
            <a:lvl4pPr lvl="3" rtl="0" algn="ctr">
              <a:lnSpc>
                <a:spcPct val="100000"/>
              </a:lnSpc>
              <a:spcBef>
                <a:spcPts val="400"/>
              </a:spcBef>
              <a:spcAft>
                <a:spcPts val="0"/>
              </a:spcAft>
              <a:buSzPts val="2800"/>
              <a:buNone/>
              <a:defRPr sz="2800"/>
            </a:lvl4pPr>
            <a:lvl5pPr lvl="4" rtl="0" algn="ctr">
              <a:lnSpc>
                <a:spcPct val="100000"/>
              </a:lnSpc>
              <a:spcBef>
                <a:spcPts val="400"/>
              </a:spcBef>
              <a:spcAft>
                <a:spcPts val="0"/>
              </a:spcAft>
              <a:buSzPts val="2800"/>
              <a:buNone/>
              <a:defRPr sz="2800"/>
            </a:lvl5pPr>
            <a:lvl6pPr lvl="5" rtl="0" algn="ctr">
              <a:lnSpc>
                <a:spcPct val="100000"/>
              </a:lnSpc>
              <a:spcBef>
                <a:spcPts val="400"/>
              </a:spcBef>
              <a:spcAft>
                <a:spcPts val="0"/>
              </a:spcAft>
              <a:buSzPts val="2800"/>
              <a:buNone/>
              <a:defRPr sz="2800"/>
            </a:lvl6pPr>
            <a:lvl7pPr lvl="6" rtl="0" algn="ctr">
              <a:lnSpc>
                <a:spcPct val="100000"/>
              </a:lnSpc>
              <a:spcBef>
                <a:spcPts val="400"/>
              </a:spcBef>
              <a:spcAft>
                <a:spcPts val="0"/>
              </a:spcAft>
              <a:buSzPts val="2800"/>
              <a:buNone/>
              <a:defRPr sz="2800"/>
            </a:lvl7pPr>
            <a:lvl8pPr lvl="7" rtl="0" algn="ctr">
              <a:lnSpc>
                <a:spcPct val="100000"/>
              </a:lnSpc>
              <a:spcBef>
                <a:spcPts val="400"/>
              </a:spcBef>
              <a:spcAft>
                <a:spcPts val="0"/>
              </a:spcAft>
              <a:buSzPts val="2800"/>
              <a:buNone/>
              <a:defRPr sz="2800"/>
            </a:lvl8pPr>
            <a:lvl9pPr lvl="8" rtl="0" algn="ctr">
              <a:lnSpc>
                <a:spcPct val="100000"/>
              </a:lnSpc>
              <a:spcBef>
                <a:spcPts val="400"/>
              </a:spcBef>
              <a:spcAft>
                <a:spcPts val="0"/>
              </a:spcAft>
              <a:buSzPts val="2800"/>
              <a:buNone/>
              <a:defRPr sz="2800"/>
            </a:lvl9pPr>
          </a:lstStyle>
          <a:p/>
        </p:txBody>
      </p:sp>
      <p:sp>
        <p:nvSpPr>
          <p:cNvPr id="84" name="Google Shape;84;p13"/>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85" name="Shape 85"/>
        <p:cNvGrpSpPr/>
        <p:nvPr/>
      </p:nvGrpSpPr>
      <p:grpSpPr>
        <a:xfrm>
          <a:off x="0" y="0"/>
          <a:ext cx="0" cy="0"/>
          <a:chOff x="0" y="0"/>
          <a:chExt cx="0" cy="0"/>
        </a:xfrm>
      </p:grpSpPr>
      <p:sp>
        <p:nvSpPr>
          <p:cNvPr id="86" name="Google Shape;86;p14"/>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txBox="1"/>
          <p:nvPr>
            <p:ph type="title"/>
          </p:nvPr>
        </p:nvSpPr>
        <p:spPr>
          <a:xfrm>
            <a:off x="351600" y="2736850"/>
            <a:ext cx="3997500" cy="1389600"/>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None/>
              <a:defRPr b="1" sz="2800">
                <a:solidFill>
                  <a:srgbClr val="212121"/>
                </a:solidFill>
              </a:defRPr>
            </a:lvl1pPr>
            <a:lvl2pPr lvl="1" algn="l">
              <a:lnSpc>
                <a:spcPct val="100000"/>
              </a:lnSpc>
              <a:spcBef>
                <a:spcPts val="0"/>
              </a:spcBef>
              <a:spcAft>
                <a:spcPts val="0"/>
              </a:spcAft>
              <a:buNone/>
              <a:defRPr b="1" sz="2800">
                <a:solidFill>
                  <a:srgbClr val="212121"/>
                </a:solidFill>
              </a:defRPr>
            </a:lvl2pPr>
            <a:lvl3pPr lvl="2" algn="l">
              <a:lnSpc>
                <a:spcPct val="100000"/>
              </a:lnSpc>
              <a:spcBef>
                <a:spcPts val="0"/>
              </a:spcBef>
              <a:spcAft>
                <a:spcPts val="0"/>
              </a:spcAft>
              <a:buNone/>
              <a:defRPr b="1" sz="2800">
                <a:solidFill>
                  <a:srgbClr val="212121"/>
                </a:solidFill>
              </a:defRPr>
            </a:lvl3pPr>
            <a:lvl4pPr lvl="3" algn="l">
              <a:lnSpc>
                <a:spcPct val="100000"/>
              </a:lnSpc>
              <a:spcBef>
                <a:spcPts val="0"/>
              </a:spcBef>
              <a:spcAft>
                <a:spcPts val="0"/>
              </a:spcAft>
              <a:buNone/>
              <a:defRPr b="1" sz="2800">
                <a:solidFill>
                  <a:srgbClr val="212121"/>
                </a:solidFill>
              </a:defRPr>
            </a:lvl4pPr>
            <a:lvl5pPr lvl="4" algn="l">
              <a:lnSpc>
                <a:spcPct val="100000"/>
              </a:lnSpc>
              <a:spcBef>
                <a:spcPts val="0"/>
              </a:spcBef>
              <a:spcAft>
                <a:spcPts val="0"/>
              </a:spcAft>
              <a:buNone/>
              <a:defRPr b="1" sz="2800">
                <a:solidFill>
                  <a:srgbClr val="212121"/>
                </a:solidFill>
              </a:defRPr>
            </a:lvl5pPr>
            <a:lvl6pPr lvl="5" algn="l">
              <a:lnSpc>
                <a:spcPct val="100000"/>
              </a:lnSpc>
              <a:spcBef>
                <a:spcPts val="0"/>
              </a:spcBef>
              <a:spcAft>
                <a:spcPts val="0"/>
              </a:spcAft>
              <a:buNone/>
              <a:defRPr b="1" sz="2800">
                <a:solidFill>
                  <a:srgbClr val="212121"/>
                </a:solidFill>
              </a:defRPr>
            </a:lvl6pPr>
            <a:lvl7pPr lvl="6" algn="l">
              <a:lnSpc>
                <a:spcPct val="100000"/>
              </a:lnSpc>
              <a:spcBef>
                <a:spcPts val="0"/>
              </a:spcBef>
              <a:spcAft>
                <a:spcPts val="0"/>
              </a:spcAft>
              <a:buNone/>
              <a:defRPr b="1" sz="2800">
                <a:solidFill>
                  <a:srgbClr val="212121"/>
                </a:solidFill>
              </a:defRPr>
            </a:lvl7pPr>
            <a:lvl8pPr lvl="7" algn="l">
              <a:lnSpc>
                <a:spcPct val="100000"/>
              </a:lnSpc>
              <a:spcBef>
                <a:spcPts val="0"/>
              </a:spcBef>
              <a:spcAft>
                <a:spcPts val="0"/>
              </a:spcAft>
              <a:buNone/>
              <a:defRPr b="1" sz="2800">
                <a:solidFill>
                  <a:srgbClr val="212121"/>
                </a:solidFill>
              </a:defRPr>
            </a:lvl8pPr>
            <a:lvl9pPr lvl="8" algn="l">
              <a:lnSpc>
                <a:spcPct val="100000"/>
              </a:lnSpc>
              <a:spcBef>
                <a:spcPts val="0"/>
              </a:spcBef>
              <a:spcAft>
                <a:spcPts val="0"/>
              </a:spcAft>
              <a:buNone/>
              <a:defRPr b="1" sz="2800">
                <a:solidFill>
                  <a:srgbClr val="212121"/>
                </a:solidFill>
              </a:defRPr>
            </a:lvl9pPr>
          </a:lstStyle>
          <a:p/>
        </p:txBody>
      </p:sp>
      <p:sp>
        <p:nvSpPr>
          <p:cNvPr id="88" name="Google Shape;88;p14"/>
          <p:cNvSpPr txBox="1"/>
          <p:nvPr>
            <p:ph idx="12" type="sldNum"/>
          </p:nvPr>
        </p:nvSpPr>
        <p:spPr>
          <a:xfrm>
            <a:off x="8472458" y="4663217"/>
            <a:ext cx="548700" cy="393600"/>
          </a:xfrm>
          <a:prstGeom prst="rect">
            <a:avLst/>
          </a:prstGeom>
          <a:noFill/>
        </p:spPr>
        <p:txBody>
          <a:bodyPr anchorCtr="0" anchor="ctr" bIns="34275" lIns="68575" spcFirstLastPara="1" rIns="68575" wrap="square" tIns="3427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1">
    <p:bg>
      <p:bgPr>
        <a:solidFill>
          <a:srgbClr val="FFFFFF"/>
        </a:solidFill>
      </p:bgPr>
    </p:bg>
    <p:spTree>
      <p:nvGrpSpPr>
        <p:cNvPr id="89" name="Shape 89"/>
        <p:cNvGrpSpPr/>
        <p:nvPr/>
      </p:nvGrpSpPr>
      <p:grpSpPr>
        <a:xfrm>
          <a:off x="0" y="0"/>
          <a:ext cx="0" cy="0"/>
          <a:chOff x="0" y="0"/>
          <a:chExt cx="0" cy="0"/>
        </a:xfrm>
      </p:grpSpPr>
      <p:sp>
        <p:nvSpPr>
          <p:cNvPr id="90" name="Google Shape;90;p15"/>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a:off x="0" y="0"/>
            <a:ext cx="45834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txBox="1"/>
          <p:nvPr>
            <p:ph idx="1" type="body"/>
          </p:nvPr>
        </p:nvSpPr>
        <p:spPr>
          <a:xfrm>
            <a:off x="363750" y="554850"/>
            <a:ext cx="3855900" cy="4033800"/>
          </a:xfrm>
          <a:prstGeom prst="rect">
            <a:avLst/>
          </a:prstGeom>
          <a:noFill/>
          <a:ln cap="flat" cmpd="sng" w="9525">
            <a:solidFill>
              <a:schemeClr val="lt2"/>
            </a:solidFill>
            <a:prstDash val="solid"/>
            <a:round/>
            <a:headEnd len="sm" w="sm" type="none"/>
            <a:tailEnd len="sm" w="sm" type="none"/>
          </a:ln>
        </p:spPr>
        <p:txBody>
          <a:bodyPr anchorCtr="0" anchor="ctr" bIns="34275" lIns="68575" spcFirstLastPara="1" rIns="68575" wrap="square" tIns="34275">
            <a:normAutofit/>
          </a:bodyPr>
          <a:lstStyle>
            <a:lvl1pPr indent="-355600" lvl="0" marL="457200" algn="l">
              <a:lnSpc>
                <a:spcPct val="115000"/>
              </a:lnSpc>
              <a:spcBef>
                <a:spcPts val="800"/>
              </a:spcBef>
              <a:spcAft>
                <a:spcPts val="0"/>
              </a:spcAft>
              <a:buClr>
                <a:schemeClr val="lt1"/>
              </a:buClr>
              <a:buSzPts val="2000"/>
              <a:buChar char="•"/>
              <a:defRPr sz="2000">
                <a:solidFill>
                  <a:schemeClr val="lt1"/>
                </a:solidFill>
              </a:defRPr>
            </a:lvl1pPr>
            <a:lvl2pPr indent="-330200" lvl="1" marL="914400" algn="l">
              <a:lnSpc>
                <a:spcPct val="115000"/>
              </a:lnSpc>
              <a:spcBef>
                <a:spcPts val="1600"/>
              </a:spcBef>
              <a:spcAft>
                <a:spcPts val="0"/>
              </a:spcAft>
              <a:buClr>
                <a:schemeClr val="lt1"/>
              </a:buClr>
              <a:buSzPts val="1600"/>
              <a:buChar char="•"/>
              <a:defRPr sz="1600">
                <a:solidFill>
                  <a:schemeClr val="lt1"/>
                </a:solidFill>
              </a:defRPr>
            </a:lvl2pPr>
            <a:lvl3pPr indent="-330200" lvl="2" marL="1371600" algn="l">
              <a:lnSpc>
                <a:spcPct val="115000"/>
              </a:lnSpc>
              <a:spcBef>
                <a:spcPts val="1600"/>
              </a:spcBef>
              <a:spcAft>
                <a:spcPts val="0"/>
              </a:spcAft>
              <a:buClr>
                <a:schemeClr val="lt1"/>
              </a:buClr>
              <a:buSzPts val="1600"/>
              <a:buChar char="•"/>
              <a:defRPr sz="1600">
                <a:solidFill>
                  <a:schemeClr val="lt1"/>
                </a:solidFill>
              </a:defRPr>
            </a:lvl3pPr>
            <a:lvl4pPr indent="-330200" lvl="3" marL="1828800" algn="l">
              <a:lnSpc>
                <a:spcPct val="115000"/>
              </a:lnSpc>
              <a:spcBef>
                <a:spcPts val="1600"/>
              </a:spcBef>
              <a:spcAft>
                <a:spcPts val="0"/>
              </a:spcAft>
              <a:buClr>
                <a:schemeClr val="lt1"/>
              </a:buClr>
              <a:buSzPts val="1600"/>
              <a:buChar char="•"/>
              <a:defRPr sz="1600">
                <a:solidFill>
                  <a:schemeClr val="lt1"/>
                </a:solidFill>
              </a:defRPr>
            </a:lvl4pPr>
            <a:lvl5pPr indent="-330200" lvl="4" marL="2286000" algn="l">
              <a:lnSpc>
                <a:spcPct val="115000"/>
              </a:lnSpc>
              <a:spcBef>
                <a:spcPts val="1600"/>
              </a:spcBef>
              <a:spcAft>
                <a:spcPts val="0"/>
              </a:spcAft>
              <a:buClr>
                <a:schemeClr val="lt1"/>
              </a:buClr>
              <a:buSzPts val="1600"/>
              <a:buChar char="•"/>
              <a:defRPr sz="1600">
                <a:solidFill>
                  <a:schemeClr val="lt1"/>
                </a:solidFill>
              </a:defRPr>
            </a:lvl5pPr>
            <a:lvl6pPr indent="-330200" lvl="5" marL="2743200" algn="l">
              <a:lnSpc>
                <a:spcPct val="115000"/>
              </a:lnSpc>
              <a:spcBef>
                <a:spcPts val="1600"/>
              </a:spcBef>
              <a:spcAft>
                <a:spcPts val="0"/>
              </a:spcAft>
              <a:buClr>
                <a:schemeClr val="lt1"/>
              </a:buClr>
              <a:buSzPts val="1600"/>
              <a:buChar char="•"/>
              <a:defRPr sz="1600">
                <a:solidFill>
                  <a:schemeClr val="lt1"/>
                </a:solidFill>
              </a:defRPr>
            </a:lvl6pPr>
            <a:lvl7pPr indent="-330200" lvl="6" marL="3200400" algn="l">
              <a:lnSpc>
                <a:spcPct val="115000"/>
              </a:lnSpc>
              <a:spcBef>
                <a:spcPts val="1600"/>
              </a:spcBef>
              <a:spcAft>
                <a:spcPts val="0"/>
              </a:spcAft>
              <a:buClr>
                <a:schemeClr val="lt1"/>
              </a:buClr>
              <a:buSzPts val="1600"/>
              <a:buChar char="•"/>
              <a:defRPr sz="1600">
                <a:solidFill>
                  <a:schemeClr val="lt1"/>
                </a:solidFill>
              </a:defRPr>
            </a:lvl7pPr>
            <a:lvl8pPr indent="-330200" lvl="7" marL="3657600" algn="l">
              <a:lnSpc>
                <a:spcPct val="115000"/>
              </a:lnSpc>
              <a:spcBef>
                <a:spcPts val="1600"/>
              </a:spcBef>
              <a:spcAft>
                <a:spcPts val="0"/>
              </a:spcAft>
              <a:buClr>
                <a:schemeClr val="lt1"/>
              </a:buClr>
              <a:buSzPts val="1600"/>
              <a:buChar char="•"/>
              <a:defRPr sz="1600">
                <a:solidFill>
                  <a:schemeClr val="lt1"/>
                </a:solidFill>
              </a:defRPr>
            </a:lvl8pPr>
            <a:lvl9pPr indent="-330200" lvl="8" marL="4114800" algn="l">
              <a:lnSpc>
                <a:spcPct val="115000"/>
              </a:lnSpc>
              <a:spcBef>
                <a:spcPts val="1600"/>
              </a:spcBef>
              <a:spcAft>
                <a:spcPts val="1600"/>
              </a:spcAft>
              <a:buClr>
                <a:schemeClr val="lt1"/>
              </a:buClr>
              <a:buSzPts val="1600"/>
              <a:buChar char="•"/>
              <a:defRPr sz="1600">
                <a:solidFill>
                  <a:schemeClr val="lt1"/>
                </a:solidFill>
              </a:defRPr>
            </a:lvl9pPr>
          </a:lstStyle>
          <a:p/>
        </p:txBody>
      </p:sp>
      <p:sp>
        <p:nvSpPr>
          <p:cNvPr id="93" name="Google Shape;93;p15"/>
          <p:cNvSpPr txBox="1"/>
          <p:nvPr>
            <p:ph idx="2" type="body"/>
          </p:nvPr>
        </p:nvSpPr>
        <p:spPr>
          <a:xfrm>
            <a:off x="4947375" y="554850"/>
            <a:ext cx="3855900" cy="4033800"/>
          </a:xfrm>
          <a:prstGeom prst="rect">
            <a:avLst/>
          </a:prstGeom>
          <a:noFill/>
          <a:ln>
            <a:noFill/>
          </a:ln>
        </p:spPr>
        <p:txBody>
          <a:bodyPr anchorCtr="0" anchor="ctr" bIns="34275" lIns="68575" spcFirstLastPara="1" rIns="68575" wrap="square" tIns="34275">
            <a:normAutofit/>
          </a:bodyPr>
          <a:lstStyle>
            <a:lvl1pPr indent="-355600" lvl="0" marL="457200" algn="l">
              <a:lnSpc>
                <a:spcPct val="115000"/>
              </a:lnSpc>
              <a:spcBef>
                <a:spcPts val="800"/>
              </a:spcBef>
              <a:spcAft>
                <a:spcPts val="0"/>
              </a:spcAft>
              <a:buClr>
                <a:schemeClr val="dk2"/>
              </a:buClr>
              <a:buSzPts val="2000"/>
              <a:buChar char="•"/>
              <a:defRPr b="1" sz="2000">
                <a:solidFill>
                  <a:schemeClr val="dk2"/>
                </a:solidFill>
                <a:latin typeface="Helvetica Neue"/>
                <a:ea typeface="Helvetica Neue"/>
                <a:cs typeface="Helvetica Neue"/>
                <a:sym typeface="Helvetica Neue"/>
              </a:defRPr>
            </a:lvl1pPr>
            <a:lvl2pPr indent="-330200" lvl="1" marL="914400" algn="l">
              <a:lnSpc>
                <a:spcPct val="115000"/>
              </a:lnSpc>
              <a:spcBef>
                <a:spcPts val="1600"/>
              </a:spcBef>
              <a:spcAft>
                <a:spcPts val="0"/>
              </a:spcAft>
              <a:buClr>
                <a:schemeClr val="dk2"/>
              </a:buClr>
              <a:buSzPts val="1600"/>
              <a:buChar char="•"/>
              <a:defRPr sz="1600">
                <a:solidFill>
                  <a:schemeClr val="dk2"/>
                </a:solidFill>
              </a:defRPr>
            </a:lvl2pPr>
            <a:lvl3pPr indent="-330200" lvl="2" marL="1371600" algn="l">
              <a:lnSpc>
                <a:spcPct val="115000"/>
              </a:lnSpc>
              <a:spcBef>
                <a:spcPts val="1600"/>
              </a:spcBef>
              <a:spcAft>
                <a:spcPts val="0"/>
              </a:spcAft>
              <a:buClr>
                <a:schemeClr val="dk2"/>
              </a:buClr>
              <a:buSzPts val="1600"/>
              <a:buChar char="•"/>
              <a:defRPr sz="1600">
                <a:solidFill>
                  <a:schemeClr val="dk2"/>
                </a:solidFill>
              </a:defRPr>
            </a:lvl3pPr>
            <a:lvl4pPr indent="-330200" lvl="3" marL="1828800" algn="l">
              <a:lnSpc>
                <a:spcPct val="115000"/>
              </a:lnSpc>
              <a:spcBef>
                <a:spcPts val="1600"/>
              </a:spcBef>
              <a:spcAft>
                <a:spcPts val="0"/>
              </a:spcAft>
              <a:buClr>
                <a:schemeClr val="dk2"/>
              </a:buClr>
              <a:buSzPts val="1600"/>
              <a:buChar char="•"/>
              <a:defRPr sz="1600">
                <a:solidFill>
                  <a:schemeClr val="dk2"/>
                </a:solidFill>
              </a:defRPr>
            </a:lvl4pPr>
            <a:lvl5pPr indent="-330200" lvl="4" marL="2286000" algn="l">
              <a:lnSpc>
                <a:spcPct val="115000"/>
              </a:lnSpc>
              <a:spcBef>
                <a:spcPts val="1600"/>
              </a:spcBef>
              <a:spcAft>
                <a:spcPts val="0"/>
              </a:spcAft>
              <a:buClr>
                <a:schemeClr val="dk2"/>
              </a:buClr>
              <a:buSzPts val="1600"/>
              <a:buChar char="•"/>
              <a:defRPr sz="1600">
                <a:solidFill>
                  <a:schemeClr val="dk2"/>
                </a:solidFill>
              </a:defRPr>
            </a:lvl5pPr>
            <a:lvl6pPr indent="-330200" lvl="5" marL="2743200" algn="l">
              <a:lnSpc>
                <a:spcPct val="115000"/>
              </a:lnSpc>
              <a:spcBef>
                <a:spcPts val="1600"/>
              </a:spcBef>
              <a:spcAft>
                <a:spcPts val="0"/>
              </a:spcAft>
              <a:buClr>
                <a:schemeClr val="dk2"/>
              </a:buClr>
              <a:buSzPts val="1600"/>
              <a:buChar char="•"/>
              <a:defRPr sz="1600">
                <a:solidFill>
                  <a:schemeClr val="dk2"/>
                </a:solidFill>
              </a:defRPr>
            </a:lvl6pPr>
            <a:lvl7pPr indent="-330200" lvl="6" marL="3200400" algn="l">
              <a:lnSpc>
                <a:spcPct val="115000"/>
              </a:lnSpc>
              <a:spcBef>
                <a:spcPts val="1600"/>
              </a:spcBef>
              <a:spcAft>
                <a:spcPts val="0"/>
              </a:spcAft>
              <a:buClr>
                <a:schemeClr val="dk2"/>
              </a:buClr>
              <a:buSzPts val="1600"/>
              <a:buChar char="•"/>
              <a:defRPr sz="1600">
                <a:solidFill>
                  <a:schemeClr val="dk2"/>
                </a:solidFill>
              </a:defRPr>
            </a:lvl7pPr>
            <a:lvl8pPr indent="-330200" lvl="7" marL="3657600" algn="l">
              <a:lnSpc>
                <a:spcPct val="115000"/>
              </a:lnSpc>
              <a:spcBef>
                <a:spcPts val="1600"/>
              </a:spcBef>
              <a:spcAft>
                <a:spcPts val="0"/>
              </a:spcAft>
              <a:buClr>
                <a:schemeClr val="dk2"/>
              </a:buClr>
              <a:buSzPts val="1600"/>
              <a:buChar char="•"/>
              <a:defRPr sz="1600">
                <a:solidFill>
                  <a:schemeClr val="dk2"/>
                </a:solidFill>
              </a:defRPr>
            </a:lvl8pPr>
            <a:lvl9pPr indent="-330200" lvl="8" marL="4114800" algn="l">
              <a:lnSpc>
                <a:spcPct val="115000"/>
              </a:lnSpc>
              <a:spcBef>
                <a:spcPts val="1600"/>
              </a:spcBef>
              <a:spcAft>
                <a:spcPts val="1600"/>
              </a:spcAft>
              <a:buClr>
                <a:schemeClr val="dk2"/>
              </a:buClr>
              <a:buSzPts val="1600"/>
              <a:buChar char="•"/>
              <a:defRPr sz="1600">
                <a:solidFill>
                  <a:schemeClr val="dk2"/>
                </a:solidFill>
              </a:defRPr>
            </a:lvl9pPr>
          </a:lstStyle>
          <a:p/>
        </p:txBody>
      </p:sp>
      <p:sp>
        <p:nvSpPr>
          <p:cNvPr id="94" name="Google Shape;94;p15"/>
          <p:cNvSpPr txBox="1"/>
          <p:nvPr>
            <p:ph idx="12" type="sldNum"/>
          </p:nvPr>
        </p:nvSpPr>
        <p:spPr>
          <a:xfrm>
            <a:off x="8472458" y="4663217"/>
            <a:ext cx="548700" cy="393600"/>
          </a:xfrm>
          <a:prstGeom prst="rect">
            <a:avLst/>
          </a:prstGeom>
          <a:noFill/>
        </p:spPr>
        <p:txBody>
          <a:bodyPr anchorCtr="0" anchor="ctr" bIns="34275" lIns="68575" spcFirstLastPara="1" rIns="68575" wrap="square" tIns="3427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3"/>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2"/>
              </a:buClr>
              <a:buSzPts val="2700"/>
              <a:buFont typeface="Helvetica Neue"/>
              <a:buNone/>
              <a:defRPr sz="2700">
                <a:solidFill>
                  <a:schemeClr val="dk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0" name="Google Shape;20;p3"/>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500"/>
              <a:buFont typeface="Helvetica Neue Light"/>
              <a:buNone/>
              <a:defRPr b="0" i="0" sz="1500">
                <a:solidFill>
                  <a:srgbClr val="888888"/>
                </a:solidFill>
                <a:latin typeface="Helvetica Neue Light"/>
                <a:ea typeface="Helvetica Neue Light"/>
                <a:cs typeface="Helvetica Neue Light"/>
                <a:sym typeface="Helvetica Neue Light"/>
              </a:defRPr>
            </a:lvl1pPr>
            <a:lvl2pPr indent="-228600" lvl="1" marL="914400" algn="l">
              <a:lnSpc>
                <a:spcPct val="90000"/>
              </a:lnSpc>
              <a:spcBef>
                <a:spcPts val="400"/>
              </a:spcBef>
              <a:spcAft>
                <a:spcPts val="0"/>
              </a:spcAft>
              <a:buClr>
                <a:srgbClr val="888888"/>
              </a:buClr>
              <a:buSzPts val="1500"/>
              <a:buFont typeface="Helvetica Neue Light"/>
              <a:buNone/>
              <a:defRPr sz="1500">
                <a:solidFill>
                  <a:srgbClr val="888888"/>
                </a:solidFill>
              </a:defRPr>
            </a:lvl2pPr>
            <a:lvl3pPr indent="-228600" lvl="2" marL="1371600" algn="l">
              <a:lnSpc>
                <a:spcPct val="90000"/>
              </a:lnSpc>
              <a:spcBef>
                <a:spcPts val="400"/>
              </a:spcBef>
              <a:spcAft>
                <a:spcPts val="0"/>
              </a:spcAft>
              <a:buClr>
                <a:srgbClr val="888888"/>
              </a:buClr>
              <a:buSzPts val="1400"/>
              <a:buFont typeface="Helvetica Neue Light"/>
              <a:buNone/>
              <a:defRPr sz="1400">
                <a:solidFill>
                  <a:srgbClr val="888888"/>
                </a:solidFill>
              </a:defRPr>
            </a:lvl3pPr>
            <a:lvl4pPr indent="-228600" lvl="3" marL="1828800" algn="l">
              <a:lnSpc>
                <a:spcPct val="90000"/>
              </a:lnSpc>
              <a:spcBef>
                <a:spcPts val="400"/>
              </a:spcBef>
              <a:spcAft>
                <a:spcPts val="0"/>
              </a:spcAft>
              <a:buClr>
                <a:srgbClr val="888888"/>
              </a:buClr>
              <a:buSzPts val="1200"/>
              <a:buFont typeface="Helvetica Neue Light"/>
              <a:buNone/>
              <a:defRPr sz="1200">
                <a:solidFill>
                  <a:srgbClr val="888888"/>
                </a:solidFill>
              </a:defRPr>
            </a:lvl4pPr>
            <a:lvl5pPr indent="-228600" lvl="4" marL="2286000" algn="l">
              <a:lnSpc>
                <a:spcPct val="90000"/>
              </a:lnSpc>
              <a:spcBef>
                <a:spcPts val="400"/>
              </a:spcBef>
              <a:spcAft>
                <a:spcPts val="0"/>
              </a:spcAft>
              <a:buClr>
                <a:srgbClr val="888888"/>
              </a:buClr>
              <a:buSzPts val="1200"/>
              <a:buFont typeface="Helvetica Neue Light"/>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21" name="Google Shape;21;p3"/>
          <p:cNvSpPr txBox="1"/>
          <p:nvPr>
            <p:ph idx="12" type="sldNum"/>
          </p:nvPr>
        </p:nvSpPr>
        <p:spPr>
          <a:xfrm>
            <a:off x="8102009" y="4713506"/>
            <a:ext cx="413400" cy="2832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22" name="Google Shape;22;p3"/>
          <p:cNvSpPr txBox="1"/>
          <p:nvPr>
            <p:ph idx="10" type="dt"/>
          </p:nvPr>
        </p:nvSpPr>
        <p:spPr>
          <a:xfrm>
            <a:off x="5943600" y="4713505"/>
            <a:ext cx="2158500" cy="2832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23" name="Google Shape;23;p3"/>
          <p:cNvPicPr preferRelativeResize="0"/>
          <p:nvPr/>
        </p:nvPicPr>
        <p:blipFill rotWithShape="1">
          <a:blip r:embed="rId2">
            <a:alphaModFix/>
          </a:blip>
          <a:srcRect b="38397" l="29654" r="29480" t="38312"/>
          <a:stretch/>
        </p:blipFill>
        <p:spPr>
          <a:xfrm>
            <a:off x="269110" y="4529211"/>
            <a:ext cx="1024357" cy="44924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4"/>
          <p:cNvSpPr txBox="1"/>
          <p:nvPr>
            <p:ph type="title"/>
          </p:nvPr>
        </p:nvSpPr>
        <p:spPr>
          <a:xfrm>
            <a:off x="445727" y="200025"/>
            <a:ext cx="7886700" cy="9942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3000"/>
              <a:buFont typeface="Helvetica Neue"/>
              <a:buNone/>
              <a:defRPr sz="3000">
                <a:solidFill>
                  <a:schemeClr val="dk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6" name="Google Shape;26;p4"/>
          <p:cNvSpPr txBox="1"/>
          <p:nvPr>
            <p:ph idx="1" type="body"/>
          </p:nvPr>
        </p:nvSpPr>
        <p:spPr>
          <a:xfrm>
            <a:off x="436820" y="1326713"/>
            <a:ext cx="7886700" cy="3263400"/>
          </a:xfrm>
          <a:prstGeom prst="rect">
            <a:avLst/>
          </a:prstGeom>
          <a:noFill/>
          <a:ln>
            <a:noFill/>
          </a:ln>
        </p:spPr>
        <p:txBody>
          <a:bodyPr anchorCtr="0" anchor="t" bIns="34275" lIns="68575" spcFirstLastPara="1" rIns="68575" wrap="square" tIns="34275">
            <a:normAutofit/>
          </a:bodyPr>
          <a:lstStyle>
            <a:lvl1pPr indent="-342900" lvl="0" marL="457200" algn="l">
              <a:lnSpc>
                <a:spcPct val="90000"/>
              </a:lnSpc>
              <a:spcBef>
                <a:spcPts val="800"/>
              </a:spcBef>
              <a:spcAft>
                <a:spcPts val="0"/>
              </a:spcAft>
              <a:buClr>
                <a:schemeClr val="dk1"/>
              </a:buClr>
              <a:buSzPts val="1800"/>
              <a:buFont typeface="Helvetica Neue Light"/>
              <a:buChar char="•"/>
              <a:defRPr sz="1800"/>
            </a:lvl1pPr>
            <a:lvl2pPr indent="-323850" lvl="1" marL="914400" algn="l">
              <a:lnSpc>
                <a:spcPct val="90000"/>
              </a:lnSpc>
              <a:spcBef>
                <a:spcPts val="400"/>
              </a:spcBef>
              <a:spcAft>
                <a:spcPts val="0"/>
              </a:spcAft>
              <a:buClr>
                <a:schemeClr val="dk1"/>
              </a:buClr>
              <a:buSzPts val="1500"/>
              <a:buFont typeface="Helvetica Neue Light"/>
              <a:buChar char="•"/>
              <a:defRPr sz="1500"/>
            </a:lvl2pPr>
            <a:lvl3pPr indent="-317500" lvl="2" marL="1371600" algn="l">
              <a:lnSpc>
                <a:spcPct val="90000"/>
              </a:lnSpc>
              <a:spcBef>
                <a:spcPts val="400"/>
              </a:spcBef>
              <a:spcAft>
                <a:spcPts val="0"/>
              </a:spcAft>
              <a:buClr>
                <a:schemeClr val="dk1"/>
              </a:buClr>
              <a:buSzPts val="1400"/>
              <a:buFont typeface="Helvetica Neue Light"/>
              <a:buChar char="•"/>
              <a:defRPr sz="1400"/>
            </a:lvl3pPr>
            <a:lvl4pPr indent="-304800" lvl="3" marL="1828800" algn="l">
              <a:lnSpc>
                <a:spcPct val="90000"/>
              </a:lnSpc>
              <a:spcBef>
                <a:spcPts val="400"/>
              </a:spcBef>
              <a:spcAft>
                <a:spcPts val="0"/>
              </a:spcAft>
              <a:buClr>
                <a:schemeClr val="dk1"/>
              </a:buClr>
              <a:buSzPts val="1200"/>
              <a:buFont typeface="Helvetica Neue Light"/>
              <a:buChar char="•"/>
              <a:defRPr sz="1200"/>
            </a:lvl4pPr>
            <a:lvl5pPr indent="-304800" lvl="4" marL="2286000" algn="l">
              <a:lnSpc>
                <a:spcPct val="90000"/>
              </a:lnSpc>
              <a:spcBef>
                <a:spcPts val="400"/>
              </a:spcBef>
              <a:spcAft>
                <a:spcPts val="0"/>
              </a:spcAft>
              <a:buClr>
                <a:schemeClr val="dk1"/>
              </a:buClr>
              <a:buSzPts val="1200"/>
              <a:buFont typeface="Helvetica Neue Light"/>
              <a:buChar char="•"/>
              <a:defRPr sz="12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7" name="Google Shape;27;p4"/>
          <p:cNvSpPr txBox="1"/>
          <p:nvPr>
            <p:ph idx="12" type="sldNum"/>
          </p:nvPr>
        </p:nvSpPr>
        <p:spPr>
          <a:xfrm>
            <a:off x="8102009" y="4713506"/>
            <a:ext cx="413400" cy="2832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28" name="Google Shape;28;p4"/>
          <p:cNvSpPr txBox="1"/>
          <p:nvPr>
            <p:ph idx="10" type="dt"/>
          </p:nvPr>
        </p:nvSpPr>
        <p:spPr>
          <a:xfrm>
            <a:off x="5943600" y="4713505"/>
            <a:ext cx="2158500" cy="2832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29" name="Google Shape;29;p4"/>
          <p:cNvPicPr preferRelativeResize="0"/>
          <p:nvPr/>
        </p:nvPicPr>
        <p:blipFill rotWithShape="1">
          <a:blip r:embed="rId2">
            <a:alphaModFix/>
          </a:blip>
          <a:srcRect b="38397" l="29654" r="29480" t="38312"/>
          <a:stretch/>
        </p:blipFill>
        <p:spPr>
          <a:xfrm>
            <a:off x="269110" y="4529211"/>
            <a:ext cx="1024357" cy="449244"/>
          </a:xfrm>
          <a:prstGeom prst="rect">
            <a:avLst/>
          </a:prstGeom>
          <a:noFill/>
          <a:ln>
            <a:noFill/>
          </a:ln>
        </p:spPr>
      </p:pic>
    </p:spTree>
  </p:cSld>
  <p:clrMapOvr>
    <a:masterClrMapping/>
  </p:clrMapOvr>
  <p:extLst>
    <p:ext uri="{DCECCB84-F9BA-43D5-87BE-67443E8EF086}">
      <p15:sldGuideLst>
        <p15:guide id="1" orient="horz" pos="55">
          <p15:clr>
            <a:srgbClr val="FBAE40"/>
          </p15:clr>
        </p15:guide>
        <p15:guide id="2" pos="2880">
          <p15:clr>
            <a:srgbClr val="FBAE40"/>
          </p15:clr>
        </p15:guide>
        <p15:guide id="3" orient="horz" pos="3185">
          <p15:clr>
            <a:srgbClr val="FBAE40"/>
          </p15:clr>
        </p15:guide>
        <p15:guide id="4" orient="horz" pos="123">
          <p15:clr>
            <a:srgbClr val="FBAE40"/>
          </p15:clr>
        </p15:guide>
        <p15:guide id="5" orient="horz" pos="752">
          <p15:clr>
            <a:srgbClr val="FBAE40"/>
          </p15:clr>
        </p15:guide>
        <p15:guide id="6" pos="91">
          <p15:clr>
            <a:srgbClr val="FBAE40"/>
          </p15:clr>
        </p15:guide>
        <p15:guide id="7" pos="277">
          <p15:clr>
            <a:srgbClr val="FBAE40"/>
          </p15:clr>
        </p15:guide>
        <p15:guide id="8" orient="horz" pos="838">
          <p15:clr>
            <a:srgbClr val="FBAE40"/>
          </p15:clr>
        </p15:guide>
        <p15:guide id="9" pos="5244">
          <p15:clr>
            <a:srgbClr val="FBAE40"/>
          </p15:clr>
        </p15:guide>
        <p15:guide id="10" orient="horz" pos="2896">
          <p15:clr>
            <a:srgbClr val="FBAE40"/>
          </p15:clr>
        </p15:guide>
        <p15:guide id="11" pos="5669">
          <p15:clr>
            <a:srgbClr val="FBAE40"/>
          </p15:clr>
        </p15:guide>
        <p15:guide id="12" orient="horz" pos="2981">
          <p15:clr>
            <a:srgbClr val="FBAE40"/>
          </p15:clr>
        </p15:guide>
        <p15:guide id="13" orient="horz" pos="3151">
          <p15:clr>
            <a:srgbClr val="FBAE40"/>
          </p15:clr>
        </p15:guide>
        <p15:guide id="14" orient="horz" pos="308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 name="Shape 30"/>
        <p:cNvGrpSpPr/>
        <p:nvPr/>
      </p:nvGrpSpPr>
      <p:grpSpPr>
        <a:xfrm>
          <a:off x="0" y="0"/>
          <a:ext cx="0" cy="0"/>
          <a:chOff x="0" y="0"/>
          <a:chExt cx="0" cy="0"/>
        </a:xfrm>
      </p:grpSpPr>
      <p:sp>
        <p:nvSpPr>
          <p:cNvPr id="31" name="Google Shape;31;p5"/>
          <p:cNvSpPr txBox="1"/>
          <p:nvPr>
            <p:ph type="title"/>
          </p:nvPr>
        </p:nvSpPr>
        <p:spPr>
          <a:xfrm>
            <a:off x="628650" y="273844"/>
            <a:ext cx="7886700" cy="9942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2" name="Google Shape;32;p5"/>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3" name="Google Shape;33;p5"/>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4" name="Google Shape;34;p5"/>
          <p:cNvSpPr txBox="1"/>
          <p:nvPr>
            <p:ph idx="12" type="sldNum"/>
          </p:nvPr>
        </p:nvSpPr>
        <p:spPr>
          <a:xfrm>
            <a:off x="8102009" y="4713506"/>
            <a:ext cx="413400" cy="2832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35" name="Google Shape;35;p5"/>
          <p:cNvSpPr txBox="1"/>
          <p:nvPr>
            <p:ph idx="10" type="dt"/>
          </p:nvPr>
        </p:nvSpPr>
        <p:spPr>
          <a:xfrm>
            <a:off x="5943600" y="4713505"/>
            <a:ext cx="2158500" cy="2832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36" name="Google Shape;36;p5"/>
          <p:cNvPicPr preferRelativeResize="0"/>
          <p:nvPr/>
        </p:nvPicPr>
        <p:blipFill rotWithShape="1">
          <a:blip r:embed="rId2">
            <a:alphaModFix/>
          </a:blip>
          <a:srcRect b="38397" l="29654" r="29480" t="38312"/>
          <a:stretch/>
        </p:blipFill>
        <p:spPr>
          <a:xfrm>
            <a:off x="269110" y="4529211"/>
            <a:ext cx="1024357" cy="44924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7" name="Shape 37"/>
        <p:cNvGrpSpPr/>
        <p:nvPr/>
      </p:nvGrpSpPr>
      <p:grpSpPr>
        <a:xfrm>
          <a:off x="0" y="0"/>
          <a:ext cx="0" cy="0"/>
          <a:chOff x="0" y="0"/>
          <a:chExt cx="0" cy="0"/>
        </a:xfrm>
      </p:grpSpPr>
      <p:sp>
        <p:nvSpPr>
          <p:cNvPr id="38" name="Google Shape;38;p6"/>
          <p:cNvSpPr txBox="1"/>
          <p:nvPr>
            <p:ph type="title"/>
          </p:nvPr>
        </p:nvSpPr>
        <p:spPr>
          <a:xfrm>
            <a:off x="629841" y="273844"/>
            <a:ext cx="7886700" cy="9942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9" name="Google Shape;39;p6"/>
          <p:cNvSpPr txBox="1"/>
          <p:nvPr>
            <p:ph idx="1" type="body"/>
          </p:nvPr>
        </p:nvSpPr>
        <p:spPr>
          <a:xfrm>
            <a:off x="629841" y="1260872"/>
            <a:ext cx="38682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Font typeface="Helvetica Neue Light"/>
              <a:buNone/>
              <a:defRPr b="1" sz="1800"/>
            </a:lvl1pPr>
            <a:lvl2pPr indent="-228600" lvl="1" marL="914400" algn="l">
              <a:lnSpc>
                <a:spcPct val="90000"/>
              </a:lnSpc>
              <a:spcBef>
                <a:spcPts val="400"/>
              </a:spcBef>
              <a:spcAft>
                <a:spcPts val="0"/>
              </a:spcAft>
              <a:buClr>
                <a:schemeClr val="dk1"/>
              </a:buClr>
              <a:buSzPts val="1500"/>
              <a:buFont typeface="Helvetica Neue Light"/>
              <a:buNone/>
              <a:defRPr b="1" sz="1500"/>
            </a:lvl2pPr>
            <a:lvl3pPr indent="-228600" lvl="2" marL="1371600" algn="l">
              <a:lnSpc>
                <a:spcPct val="90000"/>
              </a:lnSpc>
              <a:spcBef>
                <a:spcPts val="400"/>
              </a:spcBef>
              <a:spcAft>
                <a:spcPts val="0"/>
              </a:spcAft>
              <a:buClr>
                <a:schemeClr val="dk1"/>
              </a:buClr>
              <a:buSzPts val="1400"/>
              <a:buFont typeface="Helvetica Neue Light"/>
              <a:buNone/>
              <a:defRPr b="1" sz="1400"/>
            </a:lvl3pPr>
            <a:lvl4pPr indent="-228600" lvl="3" marL="1828800" algn="l">
              <a:lnSpc>
                <a:spcPct val="90000"/>
              </a:lnSpc>
              <a:spcBef>
                <a:spcPts val="400"/>
              </a:spcBef>
              <a:spcAft>
                <a:spcPts val="0"/>
              </a:spcAft>
              <a:buClr>
                <a:schemeClr val="dk1"/>
              </a:buClr>
              <a:buSzPts val="1200"/>
              <a:buFont typeface="Helvetica Neue Light"/>
              <a:buNone/>
              <a:defRPr b="1" sz="1200"/>
            </a:lvl4pPr>
            <a:lvl5pPr indent="-228600" lvl="4" marL="2286000" algn="l">
              <a:lnSpc>
                <a:spcPct val="90000"/>
              </a:lnSpc>
              <a:spcBef>
                <a:spcPts val="400"/>
              </a:spcBef>
              <a:spcAft>
                <a:spcPts val="0"/>
              </a:spcAft>
              <a:buClr>
                <a:schemeClr val="dk1"/>
              </a:buClr>
              <a:buSzPts val="1200"/>
              <a:buFont typeface="Helvetica Neue Light"/>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40" name="Google Shape;40;p6"/>
          <p:cNvSpPr txBox="1"/>
          <p:nvPr>
            <p:ph idx="2" type="body"/>
          </p:nvPr>
        </p:nvSpPr>
        <p:spPr>
          <a:xfrm>
            <a:off x="629841" y="1878806"/>
            <a:ext cx="3868200" cy="27633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1" name="Google Shape;41;p6"/>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Font typeface="Helvetica Neue Light"/>
              <a:buNone/>
              <a:defRPr b="1" sz="1800"/>
            </a:lvl1pPr>
            <a:lvl2pPr indent="-228600" lvl="1" marL="914400" algn="l">
              <a:lnSpc>
                <a:spcPct val="90000"/>
              </a:lnSpc>
              <a:spcBef>
                <a:spcPts val="400"/>
              </a:spcBef>
              <a:spcAft>
                <a:spcPts val="0"/>
              </a:spcAft>
              <a:buClr>
                <a:schemeClr val="dk1"/>
              </a:buClr>
              <a:buSzPts val="1500"/>
              <a:buFont typeface="Helvetica Neue Light"/>
              <a:buNone/>
              <a:defRPr b="1" sz="1500"/>
            </a:lvl2pPr>
            <a:lvl3pPr indent="-228600" lvl="2" marL="1371600" algn="l">
              <a:lnSpc>
                <a:spcPct val="90000"/>
              </a:lnSpc>
              <a:spcBef>
                <a:spcPts val="400"/>
              </a:spcBef>
              <a:spcAft>
                <a:spcPts val="0"/>
              </a:spcAft>
              <a:buClr>
                <a:schemeClr val="dk1"/>
              </a:buClr>
              <a:buSzPts val="1400"/>
              <a:buFont typeface="Helvetica Neue Light"/>
              <a:buNone/>
              <a:defRPr b="1" sz="1400"/>
            </a:lvl3pPr>
            <a:lvl4pPr indent="-228600" lvl="3" marL="1828800" algn="l">
              <a:lnSpc>
                <a:spcPct val="90000"/>
              </a:lnSpc>
              <a:spcBef>
                <a:spcPts val="400"/>
              </a:spcBef>
              <a:spcAft>
                <a:spcPts val="0"/>
              </a:spcAft>
              <a:buClr>
                <a:schemeClr val="dk1"/>
              </a:buClr>
              <a:buSzPts val="1200"/>
              <a:buFont typeface="Helvetica Neue Light"/>
              <a:buNone/>
              <a:defRPr b="1" sz="1200"/>
            </a:lvl4pPr>
            <a:lvl5pPr indent="-228600" lvl="4" marL="2286000" algn="l">
              <a:lnSpc>
                <a:spcPct val="90000"/>
              </a:lnSpc>
              <a:spcBef>
                <a:spcPts val="400"/>
              </a:spcBef>
              <a:spcAft>
                <a:spcPts val="0"/>
              </a:spcAft>
              <a:buClr>
                <a:schemeClr val="dk1"/>
              </a:buClr>
              <a:buSzPts val="1200"/>
              <a:buFont typeface="Helvetica Neue Light"/>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42" name="Google Shape;42;p6"/>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3" name="Google Shape;43;p6"/>
          <p:cNvSpPr txBox="1"/>
          <p:nvPr>
            <p:ph idx="12" type="sldNum"/>
          </p:nvPr>
        </p:nvSpPr>
        <p:spPr>
          <a:xfrm>
            <a:off x="8102009" y="4713506"/>
            <a:ext cx="413400" cy="2832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44" name="Google Shape;44;p6"/>
          <p:cNvSpPr txBox="1"/>
          <p:nvPr>
            <p:ph idx="10" type="dt"/>
          </p:nvPr>
        </p:nvSpPr>
        <p:spPr>
          <a:xfrm>
            <a:off x="5943600" y="4713505"/>
            <a:ext cx="2158500" cy="2832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45" name="Google Shape;45;p6"/>
          <p:cNvPicPr preferRelativeResize="0"/>
          <p:nvPr/>
        </p:nvPicPr>
        <p:blipFill rotWithShape="1">
          <a:blip r:embed="rId2">
            <a:alphaModFix/>
          </a:blip>
          <a:srcRect b="38397" l="29654" r="29480" t="38312"/>
          <a:stretch/>
        </p:blipFill>
        <p:spPr>
          <a:xfrm>
            <a:off x="269110" y="4529211"/>
            <a:ext cx="1024357" cy="44924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7"/>
          <p:cNvSpPr txBox="1"/>
          <p:nvPr>
            <p:ph type="title"/>
          </p:nvPr>
        </p:nvSpPr>
        <p:spPr>
          <a:xfrm>
            <a:off x="628650" y="273844"/>
            <a:ext cx="7886700" cy="9942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3000"/>
              <a:buFont typeface="Helvetica Neue"/>
              <a:buNone/>
              <a:defRPr sz="3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8" name="Google Shape;48;p7"/>
          <p:cNvSpPr txBox="1"/>
          <p:nvPr>
            <p:ph idx="12" type="sldNum"/>
          </p:nvPr>
        </p:nvSpPr>
        <p:spPr>
          <a:xfrm>
            <a:off x="8102009" y="4713506"/>
            <a:ext cx="413400" cy="2832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49" name="Google Shape;49;p7"/>
          <p:cNvSpPr txBox="1"/>
          <p:nvPr>
            <p:ph idx="10" type="dt"/>
          </p:nvPr>
        </p:nvSpPr>
        <p:spPr>
          <a:xfrm>
            <a:off x="5943600" y="4713505"/>
            <a:ext cx="2158500" cy="2832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50" name="Google Shape;50;p7"/>
          <p:cNvPicPr preferRelativeResize="0"/>
          <p:nvPr/>
        </p:nvPicPr>
        <p:blipFill rotWithShape="1">
          <a:blip r:embed="rId2">
            <a:alphaModFix/>
          </a:blip>
          <a:srcRect b="38397" l="29654" r="29480" t="38312"/>
          <a:stretch/>
        </p:blipFill>
        <p:spPr>
          <a:xfrm>
            <a:off x="269110" y="4529211"/>
            <a:ext cx="1024357" cy="44924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8"/>
          <p:cNvSpPr txBox="1"/>
          <p:nvPr>
            <p:ph idx="12" type="sldNum"/>
          </p:nvPr>
        </p:nvSpPr>
        <p:spPr>
          <a:xfrm>
            <a:off x="8102009" y="4713506"/>
            <a:ext cx="413400" cy="2832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53" name="Google Shape;53;p8"/>
          <p:cNvSpPr txBox="1"/>
          <p:nvPr>
            <p:ph idx="10" type="dt"/>
          </p:nvPr>
        </p:nvSpPr>
        <p:spPr>
          <a:xfrm>
            <a:off x="5943600" y="4713505"/>
            <a:ext cx="2158500" cy="2832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54" name="Google Shape;54;p8"/>
          <p:cNvPicPr preferRelativeResize="0"/>
          <p:nvPr/>
        </p:nvPicPr>
        <p:blipFill rotWithShape="1">
          <a:blip r:embed="rId2">
            <a:alphaModFix/>
          </a:blip>
          <a:srcRect b="38397" l="29654" r="29480" t="38312"/>
          <a:stretch/>
        </p:blipFill>
        <p:spPr>
          <a:xfrm>
            <a:off x="269110" y="4529211"/>
            <a:ext cx="1024357" cy="44924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p9"/>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Helvetica Neue"/>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7" name="Google Shape;57;p9"/>
          <p:cNvSpPr txBox="1"/>
          <p:nvPr>
            <p:ph idx="1" type="body"/>
          </p:nvPr>
        </p:nvSpPr>
        <p:spPr>
          <a:xfrm>
            <a:off x="3887391" y="740569"/>
            <a:ext cx="4629000" cy="3655200"/>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Font typeface="Helvetica Neue Light"/>
              <a:buChar char="•"/>
              <a:defRPr sz="2400"/>
            </a:lvl1pPr>
            <a:lvl2pPr indent="-361950" lvl="1" marL="914400" algn="l">
              <a:lnSpc>
                <a:spcPct val="90000"/>
              </a:lnSpc>
              <a:spcBef>
                <a:spcPts val="400"/>
              </a:spcBef>
              <a:spcAft>
                <a:spcPts val="0"/>
              </a:spcAft>
              <a:buClr>
                <a:schemeClr val="dk1"/>
              </a:buClr>
              <a:buSzPts val="2100"/>
              <a:buFont typeface="Helvetica Neue Light"/>
              <a:buChar char="•"/>
              <a:defRPr sz="2100"/>
            </a:lvl2pPr>
            <a:lvl3pPr indent="-342900" lvl="2" marL="1371600" algn="l">
              <a:lnSpc>
                <a:spcPct val="90000"/>
              </a:lnSpc>
              <a:spcBef>
                <a:spcPts val="400"/>
              </a:spcBef>
              <a:spcAft>
                <a:spcPts val="0"/>
              </a:spcAft>
              <a:buClr>
                <a:schemeClr val="dk1"/>
              </a:buClr>
              <a:buSzPts val="1800"/>
              <a:buFont typeface="Helvetica Neue Light"/>
              <a:buChar char="•"/>
              <a:defRPr sz="1800"/>
            </a:lvl3pPr>
            <a:lvl4pPr indent="-323850" lvl="3" marL="1828800" algn="l">
              <a:lnSpc>
                <a:spcPct val="90000"/>
              </a:lnSpc>
              <a:spcBef>
                <a:spcPts val="400"/>
              </a:spcBef>
              <a:spcAft>
                <a:spcPts val="0"/>
              </a:spcAft>
              <a:buClr>
                <a:schemeClr val="dk1"/>
              </a:buClr>
              <a:buSzPts val="1500"/>
              <a:buFont typeface="Helvetica Neue Light"/>
              <a:buChar char="•"/>
              <a:defRPr sz="1500"/>
            </a:lvl4pPr>
            <a:lvl5pPr indent="-323850" lvl="4" marL="2286000" algn="l">
              <a:lnSpc>
                <a:spcPct val="90000"/>
              </a:lnSpc>
              <a:spcBef>
                <a:spcPts val="400"/>
              </a:spcBef>
              <a:spcAft>
                <a:spcPts val="0"/>
              </a:spcAft>
              <a:buClr>
                <a:schemeClr val="dk1"/>
              </a:buClr>
              <a:buSzPts val="1500"/>
              <a:buFont typeface="Helvetica Neue Light"/>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58" name="Google Shape;58;p9"/>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Font typeface="Helvetica Neue Light"/>
              <a:buNone/>
              <a:defRPr sz="1200"/>
            </a:lvl1pPr>
            <a:lvl2pPr indent="-228600" lvl="1" marL="914400" algn="l">
              <a:lnSpc>
                <a:spcPct val="90000"/>
              </a:lnSpc>
              <a:spcBef>
                <a:spcPts val="400"/>
              </a:spcBef>
              <a:spcAft>
                <a:spcPts val="0"/>
              </a:spcAft>
              <a:buClr>
                <a:schemeClr val="dk1"/>
              </a:buClr>
              <a:buSzPts val="1100"/>
              <a:buFont typeface="Helvetica Neue Light"/>
              <a:buNone/>
              <a:defRPr sz="1100"/>
            </a:lvl2pPr>
            <a:lvl3pPr indent="-228600" lvl="2" marL="1371600" algn="l">
              <a:lnSpc>
                <a:spcPct val="90000"/>
              </a:lnSpc>
              <a:spcBef>
                <a:spcPts val="400"/>
              </a:spcBef>
              <a:spcAft>
                <a:spcPts val="0"/>
              </a:spcAft>
              <a:buClr>
                <a:schemeClr val="dk1"/>
              </a:buClr>
              <a:buSzPts val="900"/>
              <a:buFont typeface="Helvetica Neue Light"/>
              <a:buNone/>
              <a:defRPr sz="900"/>
            </a:lvl3pPr>
            <a:lvl4pPr indent="-228600" lvl="3" marL="1828800" algn="l">
              <a:lnSpc>
                <a:spcPct val="90000"/>
              </a:lnSpc>
              <a:spcBef>
                <a:spcPts val="400"/>
              </a:spcBef>
              <a:spcAft>
                <a:spcPts val="0"/>
              </a:spcAft>
              <a:buClr>
                <a:schemeClr val="dk1"/>
              </a:buClr>
              <a:buSzPts val="800"/>
              <a:buFont typeface="Helvetica Neue Light"/>
              <a:buNone/>
              <a:defRPr sz="800"/>
            </a:lvl4pPr>
            <a:lvl5pPr indent="-228600" lvl="4" marL="2286000" algn="l">
              <a:lnSpc>
                <a:spcPct val="90000"/>
              </a:lnSpc>
              <a:spcBef>
                <a:spcPts val="400"/>
              </a:spcBef>
              <a:spcAft>
                <a:spcPts val="0"/>
              </a:spcAft>
              <a:buClr>
                <a:schemeClr val="dk1"/>
              </a:buClr>
              <a:buSzPts val="800"/>
              <a:buFont typeface="Helvetica Neue Light"/>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59" name="Google Shape;59;p9"/>
          <p:cNvSpPr txBox="1"/>
          <p:nvPr>
            <p:ph idx="12" type="sldNum"/>
          </p:nvPr>
        </p:nvSpPr>
        <p:spPr>
          <a:xfrm>
            <a:off x="8102009" y="4713506"/>
            <a:ext cx="413400" cy="2832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60" name="Google Shape;60;p9"/>
          <p:cNvSpPr txBox="1"/>
          <p:nvPr>
            <p:ph idx="10" type="dt"/>
          </p:nvPr>
        </p:nvSpPr>
        <p:spPr>
          <a:xfrm>
            <a:off x="5943600" y="4713505"/>
            <a:ext cx="2158500" cy="2832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61" name="Google Shape;61;p9"/>
          <p:cNvPicPr preferRelativeResize="0"/>
          <p:nvPr/>
        </p:nvPicPr>
        <p:blipFill rotWithShape="1">
          <a:blip r:embed="rId2">
            <a:alphaModFix/>
          </a:blip>
          <a:srcRect b="38397" l="29654" r="29480" t="38312"/>
          <a:stretch/>
        </p:blipFill>
        <p:spPr>
          <a:xfrm>
            <a:off x="269110" y="4529211"/>
            <a:ext cx="1024357" cy="44924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p10"/>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Helvetica Neue"/>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0"/>
          <p:cNvSpPr/>
          <p:nvPr>
            <p:ph idx="2" type="pic"/>
          </p:nvPr>
        </p:nvSpPr>
        <p:spPr>
          <a:xfrm>
            <a:off x="3887391" y="740569"/>
            <a:ext cx="4629000" cy="3655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Helvetica Neue Light"/>
              <a:buNone/>
              <a:defRPr b="0" i="0" sz="2400" u="none" cap="none" strike="noStrike">
                <a:solidFill>
                  <a:schemeClr val="dk1"/>
                </a:solidFill>
                <a:latin typeface="Helvetica Neue Light"/>
                <a:ea typeface="Helvetica Neue Light"/>
                <a:cs typeface="Helvetica Neue Light"/>
                <a:sym typeface="Helvetica Neue Light"/>
              </a:defRPr>
            </a:lvl1pPr>
            <a:lvl2pPr lvl="1" marR="0" rtl="0" algn="l">
              <a:lnSpc>
                <a:spcPct val="90000"/>
              </a:lnSpc>
              <a:spcBef>
                <a:spcPts val="400"/>
              </a:spcBef>
              <a:spcAft>
                <a:spcPts val="0"/>
              </a:spcAft>
              <a:buClr>
                <a:schemeClr val="dk1"/>
              </a:buClr>
              <a:buSzPts val="2100"/>
              <a:buFont typeface="Helvetica Neue Light"/>
              <a:buNone/>
              <a:defRPr b="0" i="0" sz="2100" u="none" cap="none" strike="noStrike">
                <a:solidFill>
                  <a:schemeClr val="dk1"/>
                </a:solidFill>
                <a:latin typeface="Helvetica Neue Light"/>
                <a:ea typeface="Helvetica Neue Light"/>
                <a:cs typeface="Helvetica Neue Light"/>
                <a:sym typeface="Helvetica Neue Light"/>
              </a:defRPr>
            </a:lvl2pPr>
            <a:lvl3pPr lvl="2" marR="0" rtl="0" algn="l">
              <a:lnSpc>
                <a:spcPct val="90000"/>
              </a:lnSpc>
              <a:spcBef>
                <a:spcPts val="400"/>
              </a:spcBef>
              <a:spcAft>
                <a:spcPts val="0"/>
              </a:spcAft>
              <a:buClr>
                <a:schemeClr val="dk1"/>
              </a:buClr>
              <a:buSzPts val="1800"/>
              <a:buFont typeface="Helvetica Neue Light"/>
              <a:buNone/>
              <a:defRPr b="0" i="0" sz="1800" u="none" cap="none" strike="noStrike">
                <a:solidFill>
                  <a:schemeClr val="dk1"/>
                </a:solidFill>
                <a:latin typeface="Helvetica Neue Light"/>
                <a:ea typeface="Helvetica Neue Light"/>
                <a:cs typeface="Helvetica Neue Light"/>
                <a:sym typeface="Helvetica Neue Light"/>
              </a:defRPr>
            </a:lvl3pPr>
            <a:lvl4pPr lvl="3" marR="0" rtl="0" algn="l">
              <a:lnSpc>
                <a:spcPct val="90000"/>
              </a:lnSpc>
              <a:spcBef>
                <a:spcPts val="400"/>
              </a:spcBef>
              <a:spcAft>
                <a:spcPts val="0"/>
              </a:spcAft>
              <a:buClr>
                <a:schemeClr val="dk1"/>
              </a:buClr>
              <a:buSzPts val="1500"/>
              <a:buFont typeface="Helvetica Neue Light"/>
              <a:buNone/>
              <a:defRPr b="0" i="0" sz="1500" u="none" cap="none" strike="noStrike">
                <a:solidFill>
                  <a:schemeClr val="dk1"/>
                </a:solidFill>
                <a:latin typeface="Helvetica Neue Light"/>
                <a:ea typeface="Helvetica Neue Light"/>
                <a:cs typeface="Helvetica Neue Light"/>
                <a:sym typeface="Helvetica Neue Light"/>
              </a:defRPr>
            </a:lvl4pPr>
            <a:lvl5pPr lvl="4" marR="0" rtl="0" algn="l">
              <a:lnSpc>
                <a:spcPct val="90000"/>
              </a:lnSpc>
              <a:spcBef>
                <a:spcPts val="400"/>
              </a:spcBef>
              <a:spcAft>
                <a:spcPts val="0"/>
              </a:spcAft>
              <a:buClr>
                <a:schemeClr val="dk1"/>
              </a:buClr>
              <a:buSzPts val="1500"/>
              <a:buFont typeface="Helvetica Neue Light"/>
              <a:buNone/>
              <a:defRPr b="0" i="0" sz="1500" u="none" cap="none" strike="noStrike">
                <a:solidFill>
                  <a:schemeClr val="dk1"/>
                </a:solidFill>
                <a:latin typeface="Helvetica Neue Light"/>
                <a:ea typeface="Helvetica Neue Light"/>
                <a:cs typeface="Helvetica Neue Light"/>
                <a:sym typeface="Helvetica Neue Light"/>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65" name="Google Shape;65;p10"/>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Font typeface="Helvetica Neue Light"/>
              <a:buNone/>
              <a:defRPr sz="1200"/>
            </a:lvl1pPr>
            <a:lvl2pPr indent="-228600" lvl="1" marL="914400" algn="l">
              <a:lnSpc>
                <a:spcPct val="90000"/>
              </a:lnSpc>
              <a:spcBef>
                <a:spcPts val="400"/>
              </a:spcBef>
              <a:spcAft>
                <a:spcPts val="0"/>
              </a:spcAft>
              <a:buClr>
                <a:schemeClr val="dk1"/>
              </a:buClr>
              <a:buSzPts val="1100"/>
              <a:buFont typeface="Helvetica Neue Light"/>
              <a:buNone/>
              <a:defRPr sz="1100"/>
            </a:lvl2pPr>
            <a:lvl3pPr indent="-228600" lvl="2" marL="1371600" algn="l">
              <a:lnSpc>
                <a:spcPct val="90000"/>
              </a:lnSpc>
              <a:spcBef>
                <a:spcPts val="400"/>
              </a:spcBef>
              <a:spcAft>
                <a:spcPts val="0"/>
              </a:spcAft>
              <a:buClr>
                <a:schemeClr val="dk1"/>
              </a:buClr>
              <a:buSzPts val="900"/>
              <a:buFont typeface="Helvetica Neue Light"/>
              <a:buNone/>
              <a:defRPr sz="900"/>
            </a:lvl3pPr>
            <a:lvl4pPr indent="-228600" lvl="3" marL="1828800" algn="l">
              <a:lnSpc>
                <a:spcPct val="90000"/>
              </a:lnSpc>
              <a:spcBef>
                <a:spcPts val="400"/>
              </a:spcBef>
              <a:spcAft>
                <a:spcPts val="0"/>
              </a:spcAft>
              <a:buClr>
                <a:schemeClr val="dk1"/>
              </a:buClr>
              <a:buSzPts val="800"/>
              <a:buFont typeface="Helvetica Neue Light"/>
              <a:buNone/>
              <a:defRPr sz="800"/>
            </a:lvl4pPr>
            <a:lvl5pPr indent="-228600" lvl="4" marL="2286000" algn="l">
              <a:lnSpc>
                <a:spcPct val="90000"/>
              </a:lnSpc>
              <a:spcBef>
                <a:spcPts val="400"/>
              </a:spcBef>
              <a:spcAft>
                <a:spcPts val="0"/>
              </a:spcAft>
              <a:buClr>
                <a:schemeClr val="dk1"/>
              </a:buClr>
              <a:buSzPts val="800"/>
              <a:buFont typeface="Helvetica Neue Light"/>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66" name="Google Shape;66;p10"/>
          <p:cNvSpPr txBox="1"/>
          <p:nvPr>
            <p:ph idx="12" type="sldNum"/>
          </p:nvPr>
        </p:nvSpPr>
        <p:spPr>
          <a:xfrm>
            <a:off x="8102009" y="4713506"/>
            <a:ext cx="413400" cy="2832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67" name="Google Shape;67;p10"/>
          <p:cNvSpPr txBox="1"/>
          <p:nvPr>
            <p:ph idx="10" type="dt"/>
          </p:nvPr>
        </p:nvSpPr>
        <p:spPr>
          <a:xfrm>
            <a:off x="5943600" y="4713505"/>
            <a:ext cx="2158500" cy="2832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68" name="Google Shape;68;p10"/>
          <p:cNvPicPr preferRelativeResize="0"/>
          <p:nvPr/>
        </p:nvPicPr>
        <p:blipFill rotWithShape="1">
          <a:blip r:embed="rId2">
            <a:alphaModFix/>
          </a:blip>
          <a:srcRect b="38397" l="29654" r="29480" t="38312"/>
          <a:stretch/>
        </p:blipFill>
        <p:spPr>
          <a:xfrm>
            <a:off x="269110" y="4529211"/>
            <a:ext cx="1024357" cy="44924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4"/>
            <a:ext cx="7886700" cy="994200"/>
          </a:xfrm>
          <a:prstGeom prst="rect">
            <a:avLst/>
          </a:prstGeom>
          <a:noFill/>
          <a:ln>
            <a:noFill/>
          </a:ln>
        </p:spPr>
        <p:txBody>
          <a:bodyPr anchorCtr="0" anchor="b" bIns="34275" lIns="68575" spcFirstLastPara="1" rIns="68575" wrap="square" tIns="34275">
            <a:normAutofit/>
          </a:bodyPr>
          <a:lstStyle>
            <a:lvl1pPr lvl="0" marR="0" rtl="0" algn="l">
              <a:lnSpc>
                <a:spcPct val="90000"/>
              </a:lnSpc>
              <a:spcBef>
                <a:spcPts val="0"/>
              </a:spcBef>
              <a:spcAft>
                <a:spcPts val="0"/>
              </a:spcAft>
              <a:buClr>
                <a:schemeClr val="dk1"/>
              </a:buClr>
              <a:buSzPts val="3000"/>
              <a:buFont typeface="Helvetica Neue"/>
              <a:buNone/>
              <a:defRPr b="1" i="0" sz="3000" u="none" cap="none" strike="noStrike">
                <a:solidFill>
                  <a:schemeClr val="dk1"/>
                </a:solidFill>
                <a:latin typeface="Helvetica Neue"/>
                <a:ea typeface="Helvetica Neue"/>
                <a:cs typeface="Helvetica Neue"/>
                <a:sym typeface="Helvetica Neue"/>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 name="Google Shape;7;p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Helvetica Neue Light"/>
              <a:buChar char="•"/>
              <a:defRPr b="0" i="0" sz="2100" u="none" cap="none" strike="noStrike">
                <a:solidFill>
                  <a:schemeClr val="dk1"/>
                </a:solidFill>
                <a:latin typeface="Helvetica Neue Light"/>
                <a:ea typeface="Helvetica Neue Light"/>
                <a:cs typeface="Helvetica Neue Light"/>
                <a:sym typeface="Helvetica Neue Light"/>
              </a:defRPr>
            </a:lvl1pPr>
            <a:lvl2pPr indent="-342900" lvl="1" marL="914400" marR="0" rtl="0" algn="l">
              <a:lnSpc>
                <a:spcPct val="90000"/>
              </a:lnSpc>
              <a:spcBef>
                <a:spcPts val="400"/>
              </a:spcBef>
              <a:spcAft>
                <a:spcPts val="0"/>
              </a:spcAft>
              <a:buClr>
                <a:schemeClr val="dk1"/>
              </a:buClr>
              <a:buSzPts val="1800"/>
              <a:buFont typeface="Helvetica Neue Light"/>
              <a:buChar char="•"/>
              <a:defRPr b="0" i="0" sz="1800" u="none" cap="none" strike="noStrike">
                <a:solidFill>
                  <a:schemeClr val="dk1"/>
                </a:solidFill>
                <a:latin typeface="Helvetica Neue Light"/>
                <a:ea typeface="Helvetica Neue Light"/>
                <a:cs typeface="Helvetica Neue Light"/>
                <a:sym typeface="Helvetica Neue Light"/>
              </a:defRPr>
            </a:lvl2pPr>
            <a:lvl3pPr indent="-323850" lvl="2" marL="1371600" marR="0" rtl="0" algn="l">
              <a:lnSpc>
                <a:spcPct val="90000"/>
              </a:lnSpc>
              <a:spcBef>
                <a:spcPts val="400"/>
              </a:spcBef>
              <a:spcAft>
                <a:spcPts val="0"/>
              </a:spcAft>
              <a:buClr>
                <a:schemeClr val="dk1"/>
              </a:buClr>
              <a:buSzPts val="1500"/>
              <a:buFont typeface="Helvetica Neue Light"/>
              <a:buChar char="•"/>
              <a:defRPr b="0" i="0" sz="1500" u="none" cap="none" strike="noStrike">
                <a:solidFill>
                  <a:schemeClr val="dk1"/>
                </a:solidFill>
                <a:latin typeface="Helvetica Neue Light"/>
                <a:ea typeface="Helvetica Neue Light"/>
                <a:cs typeface="Helvetica Neue Light"/>
                <a:sym typeface="Helvetica Neue Light"/>
              </a:defRPr>
            </a:lvl3pPr>
            <a:lvl4pPr indent="-317500" lvl="3" marL="1828800" marR="0" rtl="0" algn="l">
              <a:lnSpc>
                <a:spcPct val="90000"/>
              </a:lnSpc>
              <a:spcBef>
                <a:spcPts val="400"/>
              </a:spcBef>
              <a:spcAft>
                <a:spcPts val="0"/>
              </a:spcAft>
              <a:buClr>
                <a:schemeClr val="dk1"/>
              </a:buClr>
              <a:buSzPts val="1400"/>
              <a:buFont typeface="Helvetica Neue Light"/>
              <a:buChar char="•"/>
              <a:defRPr b="0" i="0" sz="1400" u="none" cap="none" strike="noStrike">
                <a:solidFill>
                  <a:schemeClr val="dk1"/>
                </a:solidFill>
                <a:latin typeface="Helvetica Neue Light"/>
                <a:ea typeface="Helvetica Neue Light"/>
                <a:cs typeface="Helvetica Neue Light"/>
                <a:sym typeface="Helvetica Neue Light"/>
              </a:defRPr>
            </a:lvl4pPr>
            <a:lvl5pPr indent="-317500" lvl="4" marL="2286000" marR="0" rtl="0" algn="l">
              <a:lnSpc>
                <a:spcPct val="90000"/>
              </a:lnSpc>
              <a:spcBef>
                <a:spcPts val="400"/>
              </a:spcBef>
              <a:spcAft>
                <a:spcPts val="0"/>
              </a:spcAft>
              <a:buClr>
                <a:schemeClr val="dk1"/>
              </a:buClr>
              <a:buSzPts val="1400"/>
              <a:buFont typeface="Helvetica Neue Light"/>
              <a:buChar char="•"/>
              <a:defRPr b="0" i="0" sz="1400" u="none" cap="none" strike="noStrike">
                <a:solidFill>
                  <a:schemeClr val="dk1"/>
                </a:solidFill>
                <a:latin typeface="Helvetica Neue Light"/>
                <a:ea typeface="Helvetica Neue Light"/>
                <a:cs typeface="Helvetica Neue Light"/>
                <a:sym typeface="Helvetica Neue Ligh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grpSp>
        <p:nvGrpSpPr>
          <p:cNvPr id="8" name="Google Shape;8;p1"/>
          <p:cNvGrpSpPr/>
          <p:nvPr/>
        </p:nvGrpSpPr>
        <p:grpSpPr>
          <a:xfrm>
            <a:off x="0" y="5067300"/>
            <a:ext cx="9144002" cy="79122"/>
            <a:chOff x="0" y="6756400"/>
            <a:chExt cx="12192003" cy="105496"/>
          </a:xfrm>
        </p:grpSpPr>
        <p:pic>
          <p:nvPicPr>
            <p:cNvPr id="9" name="Google Shape;9;p1"/>
            <p:cNvPicPr preferRelativeResize="0"/>
            <p:nvPr/>
          </p:nvPicPr>
          <p:blipFill rotWithShape="1">
            <a:blip r:embed="rId1">
              <a:alphaModFix/>
            </a:blip>
            <a:srcRect b="0" l="0" r="0" t="0"/>
            <a:stretch/>
          </p:blipFill>
          <p:spPr>
            <a:xfrm>
              <a:off x="1524000" y="6756400"/>
              <a:ext cx="9143998" cy="101600"/>
            </a:xfrm>
            <a:prstGeom prst="rect">
              <a:avLst/>
            </a:prstGeom>
            <a:noFill/>
            <a:ln>
              <a:noFill/>
            </a:ln>
          </p:spPr>
        </p:pic>
        <p:pic>
          <p:nvPicPr>
            <p:cNvPr id="10" name="Google Shape;10;p1"/>
            <p:cNvPicPr preferRelativeResize="0"/>
            <p:nvPr/>
          </p:nvPicPr>
          <p:blipFill rotWithShape="1">
            <a:blip r:embed="rId1">
              <a:alphaModFix/>
            </a:blip>
            <a:srcRect b="15585" l="0" r="71580" t="0"/>
            <a:stretch/>
          </p:blipFill>
          <p:spPr>
            <a:xfrm>
              <a:off x="0" y="6756400"/>
              <a:ext cx="2598720" cy="101600"/>
            </a:xfrm>
            <a:prstGeom prst="rect">
              <a:avLst/>
            </a:prstGeom>
            <a:noFill/>
            <a:ln>
              <a:noFill/>
            </a:ln>
          </p:spPr>
        </p:pic>
        <p:pic>
          <p:nvPicPr>
            <p:cNvPr id="11" name="Google Shape;11;p1"/>
            <p:cNvPicPr preferRelativeResize="0"/>
            <p:nvPr/>
          </p:nvPicPr>
          <p:blipFill rotWithShape="1">
            <a:blip r:embed="rId1">
              <a:alphaModFix/>
            </a:blip>
            <a:srcRect b="15585" l="0" r="71580" t="0"/>
            <a:stretch/>
          </p:blipFill>
          <p:spPr>
            <a:xfrm>
              <a:off x="9593283" y="6756400"/>
              <a:ext cx="2598720" cy="105496"/>
            </a:xfrm>
            <a:prstGeom prst="rect">
              <a:avLst/>
            </a:prstGeom>
            <a:noFill/>
            <a:ln>
              <a:noFill/>
            </a:ln>
          </p:spPr>
        </p:pic>
      </p:grpSp>
      <p:sp>
        <p:nvSpPr>
          <p:cNvPr id="12" name="Google Shape;12;p1"/>
          <p:cNvSpPr txBox="1"/>
          <p:nvPr>
            <p:ph idx="12" type="sldNum"/>
          </p:nvPr>
        </p:nvSpPr>
        <p:spPr>
          <a:xfrm>
            <a:off x="8102009" y="4713506"/>
            <a:ext cx="413400" cy="2832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3" name="Google Shape;13;p1"/>
          <p:cNvSpPr txBox="1"/>
          <p:nvPr>
            <p:ph idx="10" type="dt"/>
          </p:nvPr>
        </p:nvSpPr>
        <p:spPr>
          <a:xfrm>
            <a:off x="5943600" y="4713505"/>
            <a:ext cx="2158500" cy="283200"/>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900" u="none" cap="none" strike="noStrike">
                <a:solidFill>
                  <a:srgbClr val="7F7F7F"/>
                </a:solidFill>
                <a:latin typeface="Helvetica Neue Light"/>
                <a:ea typeface="Helvetica Neue Light"/>
                <a:cs typeface="Helvetica Neue Light"/>
                <a:sym typeface="Helvetica Neue Light"/>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6"/>
          <p:cNvSpPr txBox="1"/>
          <p:nvPr>
            <p:ph type="title"/>
          </p:nvPr>
        </p:nvSpPr>
        <p:spPr>
          <a:xfrm>
            <a:off x="445727" y="200025"/>
            <a:ext cx="7886700" cy="9942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solidFill>
                  <a:schemeClr val="dk2"/>
                </a:solidFill>
              </a:rPr>
              <a:t>Group Details</a:t>
            </a:r>
            <a:endParaRPr>
              <a:solidFill>
                <a:schemeClr val="dk2"/>
              </a:solidFill>
            </a:endParaRPr>
          </a:p>
        </p:txBody>
      </p:sp>
      <p:sp>
        <p:nvSpPr>
          <p:cNvPr id="100" name="Google Shape;100;p16"/>
          <p:cNvSpPr txBox="1"/>
          <p:nvPr>
            <p:ph idx="1" type="body"/>
          </p:nvPr>
        </p:nvSpPr>
        <p:spPr>
          <a:xfrm>
            <a:off x="436820" y="1326713"/>
            <a:ext cx="7886700" cy="3263400"/>
          </a:xfrm>
          <a:prstGeom prst="rect">
            <a:avLst/>
          </a:prstGeom>
        </p:spPr>
        <p:txBody>
          <a:bodyPr anchorCtr="0" anchor="t" bIns="34275" lIns="68575" spcFirstLastPara="1" rIns="68575" wrap="square" tIns="34275">
            <a:normAutofit/>
          </a:bodyPr>
          <a:lstStyle/>
          <a:p>
            <a:pPr indent="-381000" lvl="0" marL="457200" rtl="0" algn="l">
              <a:spcBef>
                <a:spcPts val="800"/>
              </a:spcBef>
              <a:spcAft>
                <a:spcPts val="0"/>
              </a:spcAft>
              <a:buSzPts val="2400"/>
              <a:buChar char="•"/>
            </a:pPr>
            <a:r>
              <a:rPr lang="en" sz="2400"/>
              <a:t>Team 13 Algebros</a:t>
            </a:r>
            <a:endParaRPr sz="2400"/>
          </a:p>
          <a:p>
            <a:pPr indent="457200" lvl="0" marL="457200" rtl="0" algn="l">
              <a:spcBef>
                <a:spcPts val="800"/>
              </a:spcBef>
              <a:spcAft>
                <a:spcPts val="0"/>
              </a:spcAft>
              <a:buNone/>
            </a:pPr>
            <a:r>
              <a:rPr lang="en"/>
              <a:t>1. Vandan Shah:- AU2040196</a:t>
            </a:r>
            <a:endParaRPr/>
          </a:p>
          <a:p>
            <a:pPr indent="0" lvl="0" marL="914400" rtl="0" algn="l">
              <a:spcBef>
                <a:spcPts val="800"/>
              </a:spcBef>
              <a:spcAft>
                <a:spcPts val="0"/>
              </a:spcAft>
              <a:buNone/>
            </a:pPr>
            <a:r>
              <a:rPr lang="en"/>
              <a:t>2. Manthan Patel:- AU2040123</a:t>
            </a:r>
            <a:endParaRPr/>
          </a:p>
          <a:p>
            <a:pPr indent="0" lvl="0" marL="914400" rtl="0" algn="l">
              <a:spcBef>
                <a:spcPts val="800"/>
              </a:spcBef>
              <a:spcAft>
                <a:spcPts val="0"/>
              </a:spcAft>
              <a:buNone/>
            </a:pPr>
            <a:r>
              <a:rPr lang="en"/>
              <a:t>3. Daksh Suthar:- AU2040167</a:t>
            </a:r>
            <a:endParaRPr/>
          </a:p>
          <a:p>
            <a:pPr indent="0" lvl="0" marL="914400" rtl="0" algn="l">
              <a:spcBef>
                <a:spcPts val="800"/>
              </a:spcBef>
              <a:spcAft>
                <a:spcPts val="0"/>
              </a:spcAft>
              <a:buNone/>
            </a:pPr>
            <a:r>
              <a:rPr lang="en"/>
              <a:t>4. Raj Patel:-  AU2040115</a:t>
            </a:r>
            <a:endParaRPr/>
          </a:p>
          <a:p>
            <a:pPr indent="0" lvl="0" marL="914400" rtl="0" algn="l">
              <a:spcBef>
                <a:spcPts val="800"/>
              </a:spcBef>
              <a:spcAft>
                <a:spcPts val="0"/>
              </a:spcAft>
              <a:buNone/>
            </a:pPr>
            <a:r>
              <a:rPr lang="en"/>
              <a:t>5. Soham Jagrit:- AU2040060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445725" y="200025"/>
            <a:ext cx="7886700" cy="619200"/>
          </a:xfrm>
          <a:prstGeom prst="rect">
            <a:avLst/>
          </a:prstGeom>
          <a:noFill/>
        </p:spPr>
        <p:txBody>
          <a:bodyPr anchorCtr="0" anchor="b" bIns="34275" lIns="68575" spcFirstLastPara="1" rIns="68575" wrap="square" tIns="34275">
            <a:normAutofit/>
          </a:bodyPr>
          <a:lstStyle/>
          <a:p>
            <a:pPr indent="0" lvl="0" marL="0" rtl="0" algn="l">
              <a:spcBef>
                <a:spcPts val="0"/>
              </a:spcBef>
              <a:spcAft>
                <a:spcPts val="0"/>
              </a:spcAft>
              <a:buNone/>
            </a:pPr>
            <a:r>
              <a:rPr lang="en">
                <a:solidFill>
                  <a:schemeClr val="dk2"/>
                </a:solidFill>
              </a:rPr>
              <a:t>Graph of traffic flow</a:t>
            </a:r>
            <a:endParaRPr>
              <a:solidFill>
                <a:schemeClr val="dk2"/>
              </a:solidFill>
            </a:endParaRPr>
          </a:p>
        </p:txBody>
      </p:sp>
      <p:pic>
        <p:nvPicPr>
          <p:cNvPr id="157" name="Google Shape;157;p25"/>
          <p:cNvPicPr preferRelativeResize="0"/>
          <p:nvPr/>
        </p:nvPicPr>
        <p:blipFill>
          <a:blip r:embed="rId3">
            <a:alphaModFix/>
          </a:blip>
          <a:stretch>
            <a:fillRect/>
          </a:stretch>
        </p:blipFill>
        <p:spPr>
          <a:xfrm>
            <a:off x="1500188" y="980788"/>
            <a:ext cx="6143625" cy="3552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629850" y="85825"/>
            <a:ext cx="3560100" cy="994200"/>
          </a:xfrm>
          <a:prstGeom prst="rect">
            <a:avLst/>
          </a:prstGeom>
          <a:noFill/>
          <a:ln cap="flat" cmpd="sng" w="9525">
            <a:solidFill>
              <a:schemeClr val="dk2"/>
            </a:solidFill>
            <a:prstDash val="solid"/>
            <a:round/>
            <a:headEnd len="sm" w="sm" type="none"/>
            <a:tailEnd len="sm" w="sm" type="none"/>
          </a:ln>
        </p:spPr>
        <p:txBody>
          <a:bodyPr anchorCtr="0" anchor="b" bIns="34275" lIns="68575" spcFirstLastPara="1" rIns="68575" wrap="square" tIns="34275">
            <a:normAutofit/>
          </a:bodyPr>
          <a:lstStyle/>
          <a:p>
            <a:pPr indent="0" lvl="0" marL="0" rtl="0" algn="ctr">
              <a:spcBef>
                <a:spcPts val="0"/>
              </a:spcBef>
              <a:spcAft>
                <a:spcPts val="0"/>
              </a:spcAft>
              <a:buNone/>
            </a:pPr>
            <a:r>
              <a:rPr lang="en">
                <a:solidFill>
                  <a:schemeClr val="dk2"/>
                </a:solidFill>
              </a:rPr>
              <a:t>Graphical Information</a:t>
            </a:r>
            <a:endParaRPr>
              <a:solidFill>
                <a:schemeClr val="dk2"/>
              </a:solidFill>
            </a:endParaRPr>
          </a:p>
        </p:txBody>
      </p:sp>
      <p:sp>
        <p:nvSpPr>
          <p:cNvPr id="163" name="Google Shape;163;p26"/>
          <p:cNvSpPr txBox="1"/>
          <p:nvPr>
            <p:ph idx="1" type="body"/>
          </p:nvPr>
        </p:nvSpPr>
        <p:spPr>
          <a:xfrm>
            <a:off x="703791" y="1170422"/>
            <a:ext cx="3868200" cy="618000"/>
          </a:xfrm>
          <a:prstGeom prst="rect">
            <a:avLst/>
          </a:prstGeom>
          <a:noFill/>
        </p:spPr>
        <p:txBody>
          <a:bodyPr anchorCtr="0" anchor="b" bIns="34275" lIns="68575" spcFirstLastPara="1" rIns="68575" wrap="square" tIns="34275">
            <a:normAutofit/>
          </a:bodyPr>
          <a:lstStyle/>
          <a:p>
            <a:pPr indent="-342900" lvl="0" marL="457200" rtl="0" algn="l">
              <a:spcBef>
                <a:spcPts val="800"/>
              </a:spcBef>
              <a:spcAft>
                <a:spcPts val="0"/>
              </a:spcAft>
              <a:buSzPts val="1800"/>
              <a:buFont typeface="Helvetica Neue"/>
              <a:buChar char="●"/>
            </a:pPr>
            <a:r>
              <a:rPr lang="en">
                <a:latin typeface="Helvetica Neue"/>
                <a:ea typeface="Helvetica Neue"/>
                <a:cs typeface="Helvetica Neue"/>
                <a:sym typeface="Helvetica Neue"/>
              </a:rPr>
              <a:t>Nodes</a:t>
            </a:r>
            <a:endParaRPr>
              <a:latin typeface="Helvetica Neue"/>
              <a:ea typeface="Helvetica Neue"/>
              <a:cs typeface="Helvetica Neue"/>
              <a:sym typeface="Helvetica Neue"/>
            </a:endParaRPr>
          </a:p>
        </p:txBody>
      </p:sp>
      <p:sp>
        <p:nvSpPr>
          <p:cNvPr id="164" name="Google Shape;164;p26"/>
          <p:cNvSpPr txBox="1"/>
          <p:nvPr>
            <p:ph idx="2" type="body"/>
          </p:nvPr>
        </p:nvSpPr>
        <p:spPr>
          <a:xfrm>
            <a:off x="629841" y="1878806"/>
            <a:ext cx="3868200" cy="2763300"/>
          </a:xfrm>
          <a:prstGeom prst="rect">
            <a:avLst/>
          </a:prstGeom>
        </p:spPr>
        <p:txBody>
          <a:bodyPr anchorCtr="0" anchor="t" bIns="34275" lIns="68575" spcFirstLastPara="1" rIns="68575" wrap="square" tIns="34275">
            <a:normAutofit/>
          </a:bodyPr>
          <a:lstStyle/>
          <a:p>
            <a:pPr indent="-342900" lvl="0" marL="457200" rtl="0" algn="l">
              <a:spcBef>
                <a:spcPts val="800"/>
              </a:spcBef>
              <a:spcAft>
                <a:spcPts val="0"/>
              </a:spcAft>
              <a:buSzPts val="1800"/>
              <a:buAutoNum type="arabicPeriod"/>
            </a:pPr>
            <a:r>
              <a:rPr lang="en" sz="1800"/>
              <a:t>Mahindra NBS International</a:t>
            </a:r>
            <a:endParaRPr sz="1800"/>
          </a:p>
          <a:p>
            <a:pPr indent="-342900" lvl="0" marL="457200" rtl="0" algn="l">
              <a:spcBef>
                <a:spcPts val="0"/>
              </a:spcBef>
              <a:spcAft>
                <a:spcPts val="0"/>
              </a:spcAft>
              <a:buSzPts val="1800"/>
              <a:buAutoNum type="arabicPeriod"/>
            </a:pPr>
            <a:r>
              <a:rPr lang="en" sz="1800"/>
              <a:t>DCB Bank</a:t>
            </a:r>
            <a:endParaRPr sz="1800"/>
          </a:p>
          <a:p>
            <a:pPr indent="-342900" lvl="0" marL="457200" rtl="0" algn="l">
              <a:spcBef>
                <a:spcPts val="0"/>
              </a:spcBef>
              <a:spcAft>
                <a:spcPts val="0"/>
              </a:spcAft>
              <a:buSzPts val="1800"/>
              <a:buAutoNum type="arabicPeriod"/>
            </a:pPr>
            <a:r>
              <a:rPr lang="en" sz="1800"/>
              <a:t>Honda Big Wing Mumbai - Sales</a:t>
            </a:r>
            <a:endParaRPr sz="1800"/>
          </a:p>
          <a:p>
            <a:pPr indent="-342900" lvl="0" marL="457200" rtl="0" algn="l">
              <a:spcBef>
                <a:spcPts val="0"/>
              </a:spcBef>
              <a:spcAft>
                <a:spcPts val="0"/>
              </a:spcAft>
              <a:buSzPts val="1800"/>
              <a:buAutoNum type="arabicPeriod"/>
            </a:pPr>
            <a:r>
              <a:rPr lang="en" sz="1800"/>
              <a:t>MIDC</a:t>
            </a:r>
            <a:endParaRPr sz="1800"/>
          </a:p>
          <a:p>
            <a:pPr indent="-342900" lvl="0" marL="457200" rtl="0" algn="l">
              <a:spcBef>
                <a:spcPts val="0"/>
              </a:spcBef>
              <a:spcAft>
                <a:spcPts val="0"/>
              </a:spcAft>
              <a:buSzPts val="1800"/>
              <a:buAutoNum type="arabicPeriod"/>
            </a:pPr>
            <a:r>
              <a:rPr lang="en" sz="1800"/>
              <a:t>Speez village</a:t>
            </a:r>
            <a:endParaRPr sz="1800"/>
          </a:p>
          <a:p>
            <a:pPr indent="-342900" lvl="0" marL="457200" rtl="0" algn="l">
              <a:spcBef>
                <a:spcPts val="0"/>
              </a:spcBef>
              <a:spcAft>
                <a:spcPts val="0"/>
              </a:spcAft>
              <a:buSzPts val="1800"/>
              <a:buAutoNum type="arabicPeriod"/>
            </a:pPr>
            <a:r>
              <a:rPr lang="en" sz="1800"/>
              <a:t>Sakinaka Traffic Division</a:t>
            </a:r>
            <a:endParaRPr sz="1800"/>
          </a:p>
        </p:txBody>
      </p:sp>
      <p:sp>
        <p:nvSpPr>
          <p:cNvPr id="165" name="Google Shape;165;p26"/>
          <p:cNvSpPr txBox="1"/>
          <p:nvPr>
            <p:ph idx="3" type="body"/>
          </p:nvPr>
        </p:nvSpPr>
        <p:spPr>
          <a:xfrm>
            <a:off x="4629150" y="462022"/>
            <a:ext cx="3887400" cy="618000"/>
          </a:xfrm>
          <a:prstGeom prst="rect">
            <a:avLst/>
          </a:prstGeom>
          <a:noFill/>
        </p:spPr>
        <p:txBody>
          <a:bodyPr anchorCtr="0" anchor="b" bIns="34275" lIns="68575" spcFirstLastPara="1" rIns="68575" wrap="square" tIns="34275">
            <a:normAutofit/>
          </a:bodyPr>
          <a:lstStyle/>
          <a:p>
            <a:pPr indent="-342900" lvl="0" marL="457200" rtl="0" algn="l">
              <a:spcBef>
                <a:spcPts val="800"/>
              </a:spcBef>
              <a:spcAft>
                <a:spcPts val="0"/>
              </a:spcAft>
              <a:buSzPts val="1800"/>
              <a:buFont typeface="Helvetica Neue"/>
              <a:buChar char="●"/>
            </a:pPr>
            <a:r>
              <a:rPr lang="en">
                <a:latin typeface="Helvetica Neue"/>
                <a:ea typeface="Helvetica Neue"/>
                <a:cs typeface="Helvetica Neue"/>
                <a:sym typeface="Helvetica Neue"/>
              </a:rPr>
              <a:t>Paths</a:t>
            </a:r>
            <a:endParaRPr>
              <a:latin typeface="Helvetica Neue"/>
              <a:ea typeface="Helvetica Neue"/>
              <a:cs typeface="Helvetica Neue"/>
              <a:sym typeface="Helvetica Neue"/>
            </a:endParaRPr>
          </a:p>
        </p:txBody>
      </p:sp>
      <p:sp>
        <p:nvSpPr>
          <p:cNvPr id="166" name="Google Shape;166;p26"/>
          <p:cNvSpPr txBox="1"/>
          <p:nvPr>
            <p:ph idx="4" type="body"/>
          </p:nvPr>
        </p:nvSpPr>
        <p:spPr>
          <a:xfrm>
            <a:off x="4629150" y="1260875"/>
            <a:ext cx="3887400" cy="3381000"/>
          </a:xfrm>
          <a:prstGeom prst="rect">
            <a:avLst/>
          </a:prstGeom>
        </p:spPr>
        <p:txBody>
          <a:bodyPr anchorCtr="0" anchor="t" bIns="34275" lIns="68575" spcFirstLastPara="1" rIns="68575" wrap="square" tIns="34275">
            <a:normAutofit fontScale="77500" lnSpcReduction="20000"/>
          </a:bodyPr>
          <a:lstStyle/>
          <a:p>
            <a:pPr indent="0" lvl="0" marL="0" rtl="0" algn="l">
              <a:spcBef>
                <a:spcPts val="800"/>
              </a:spcBef>
              <a:spcAft>
                <a:spcPts val="0"/>
              </a:spcAft>
              <a:buClr>
                <a:schemeClr val="dk1"/>
              </a:buClr>
              <a:buSzPct val="52380"/>
              <a:buFont typeface="Arial"/>
              <a:buNone/>
            </a:pPr>
            <a:r>
              <a:rPr lang="en"/>
              <a:t>1.	CD barfiwala road</a:t>
            </a:r>
            <a:endParaRPr/>
          </a:p>
          <a:p>
            <a:pPr indent="0" lvl="0" marL="0" rtl="0" algn="l">
              <a:spcBef>
                <a:spcPts val="800"/>
              </a:spcBef>
              <a:spcAft>
                <a:spcPts val="0"/>
              </a:spcAft>
              <a:buClr>
                <a:schemeClr val="dk1"/>
              </a:buClr>
              <a:buSzPct val="52380"/>
              <a:buFont typeface="Arial"/>
              <a:buNone/>
            </a:pPr>
            <a:r>
              <a:rPr lang="en"/>
              <a:t>2.	Swami Vivekananda road</a:t>
            </a:r>
            <a:endParaRPr/>
          </a:p>
          <a:p>
            <a:pPr indent="0" lvl="0" marL="0" rtl="0" algn="l">
              <a:spcBef>
                <a:spcPts val="800"/>
              </a:spcBef>
              <a:spcAft>
                <a:spcPts val="0"/>
              </a:spcAft>
              <a:buClr>
                <a:schemeClr val="dk1"/>
              </a:buClr>
              <a:buSzPct val="52380"/>
              <a:buFont typeface="Arial"/>
              <a:buNone/>
            </a:pPr>
            <a:r>
              <a:rPr lang="en"/>
              <a:t>3.	Swami Vivekananda road</a:t>
            </a:r>
            <a:endParaRPr/>
          </a:p>
          <a:p>
            <a:pPr indent="0" lvl="0" marL="0" rtl="0" algn="l">
              <a:spcBef>
                <a:spcPts val="800"/>
              </a:spcBef>
              <a:spcAft>
                <a:spcPts val="0"/>
              </a:spcAft>
              <a:buClr>
                <a:schemeClr val="dk1"/>
              </a:buClr>
              <a:buSzPct val="52380"/>
              <a:buFont typeface="Arial"/>
              <a:buNone/>
            </a:pPr>
            <a:r>
              <a:rPr lang="en"/>
              <a:t>4.	Professor NS Phadke road</a:t>
            </a:r>
            <a:endParaRPr/>
          </a:p>
          <a:p>
            <a:pPr indent="0" lvl="0" marL="0" rtl="0" algn="l">
              <a:spcBef>
                <a:spcPts val="800"/>
              </a:spcBef>
              <a:spcAft>
                <a:spcPts val="0"/>
              </a:spcAft>
              <a:buClr>
                <a:schemeClr val="dk1"/>
              </a:buClr>
              <a:buSzPct val="52380"/>
              <a:buFont typeface="Arial"/>
              <a:buNone/>
            </a:pPr>
            <a:r>
              <a:rPr lang="en"/>
              <a:t>5.	Jogeshwari – Vikhroli Link road</a:t>
            </a:r>
            <a:endParaRPr/>
          </a:p>
          <a:p>
            <a:pPr indent="0" lvl="0" marL="0" rtl="0" algn="l">
              <a:spcBef>
                <a:spcPts val="800"/>
              </a:spcBef>
              <a:spcAft>
                <a:spcPts val="0"/>
              </a:spcAft>
              <a:buClr>
                <a:schemeClr val="dk1"/>
              </a:buClr>
              <a:buSzPct val="52380"/>
              <a:buFont typeface="Arial"/>
              <a:buNone/>
            </a:pPr>
            <a:r>
              <a:rPr lang="en"/>
              <a:t>6.	Mahakali caves road</a:t>
            </a:r>
            <a:endParaRPr/>
          </a:p>
          <a:p>
            <a:pPr indent="0" lvl="0" marL="0" rtl="0" algn="l">
              <a:spcBef>
                <a:spcPts val="800"/>
              </a:spcBef>
              <a:spcAft>
                <a:spcPts val="0"/>
              </a:spcAft>
              <a:buClr>
                <a:schemeClr val="dk1"/>
              </a:buClr>
              <a:buSzPct val="52380"/>
              <a:buFont typeface="Arial"/>
              <a:buNone/>
            </a:pPr>
            <a:r>
              <a:rPr lang="en"/>
              <a:t>7.	Andheri road</a:t>
            </a:r>
            <a:endParaRPr/>
          </a:p>
          <a:p>
            <a:pPr indent="0" lvl="0" marL="0" rtl="0" algn="l">
              <a:spcBef>
                <a:spcPts val="800"/>
              </a:spcBef>
              <a:spcAft>
                <a:spcPts val="0"/>
              </a:spcAft>
              <a:buClr>
                <a:schemeClr val="dk1"/>
              </a:buClr>
              <a:buSzPct val="52380"/>
              <a:buFont typeface="Arial"/>
              <a:buNone/>
            </a:pPr>
            <a:r>
              <a:rPr lang="en"/>
              <a:t>8.	Saki vihar road</a:t>
            </a:r>
            <a:endParaRPr/>
          </a:p>
          <a:p>
            <a:pPr indent="0" lvl="0" marL="0" rtl="0" algn="l">
              <a:spcBef>
                <a:spcPts val="800"/>
              </a:spcBef>
              <a:spcAft>
                <a:spcPts val="0"/>
              </a:spcAft>
              <a:buClr>
                <a:schemeClr val="dk1"/>
              </a:buClr>
              <a:buSzPct val="52380"/>
              <a:buFont typeface="Arial"/>
              <a:buNone/>
            </a:pPr>
            <a:r>
              <a:rPr lang="en"/>
              <a:t>9.	MIDC central road</a:t>
            </a:r>
            <a:endParaRPr/>
          </a:p>
          <a:p>
            <a:pPr indent="0" lvl="0" marL="0" rtl="0" algn="l">
              <a:spcBef>
                <a:spcPts val="800"/>
              </a:spcBef>
              <a:spcAft>
                <a:spcPts val="0"/>
              </a:spcAft>
              <a:buClr>
                <a:schemeClr val="dk1"/>
              </a:buClr>
              <a:buSzPct val="52380"/>
              <a:buFont typeface="Arial"/>
              <a:buNone/>
            </a:pPr>
            <a:r>
              <a:rPr lang="en"/>
              <a:t>10.	Jogeshwari – Vikhroli Link road</a:t>
            </a:r>
            <a:endParaRPr/>
          </a:p>
          <a:p>
            <a:pPr indent="0" lvl="0" marL="0" rtl="0" algn="l">
              <a:spcBef>
                <a:spcPts val="800"/>
              </a:spcBef>
              <a:spcAft>
                <a:spcPts val="0"/>
              </a:spcAft>
              <a:buClr>
                <a:schemeClr val="dk1"/>
              </a:buClr>
              <a:buSzPct val="52380"/>
              <a:buFont typeface="Arial"/>
              <a:buNone/>
            </a:pPr>
            <a:r>
              <a:rPr lang="en"/>
              <a:t>11.	 Saki vihar road</a:t>
            </a:r>
            <a:endParaRPr/>
          </a:p>
          <a:p>
            <a:pPr indent="0" lvl="0" marL="0" rtl="0" algn="l">
              <a:spcBef>
                <a:spcPts val="800"/>
              </a:spcBef>
              <a:spcAft>
                <a:spcPts val="0"/>
              </a:spcAft>
              <a:buClr>
                <a:schemeClr val="dk1"/>
              </a:buClr>
              <a:buSzPct val="52380"/>
              <a:buFont typeface="Arial"/>
              <a:buNone/>
            </a:pPr>
            <a:r>
              <a:rPr lang="en"/>
              <a:t>12.	 The view road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445727" y="200025"/>
            <a:ext cx="7886700" cy="994200"/>
          </a:xfrm>
          <a:prstGeom prst="rect">
            <a:avLst/>
          </a:prstGeom>
          <a:noFill/>
        </p:spPr>
        <p:txBody>
          <a:bodyPr anchorCtr="0" anchor="b" bIns="34275" lIns="68575" spcFirstLastPara="1" rIns="68575" wrap="square" tIns="34275">
            <a:normAutofit/>
          </a:bodyPr>
          <a:lstStyle/>
          <a:p>
            <a:pPr indent="0" lvl="0" marL="0" rtl="0" algn="l">
              <a:spcBef>
                <a:spcPts val="0"/>
              </a:spcBef>
              <a:spcAft>
                <a:spcPts val="0"/>
              </a:spcAft>
              <a:buNone/>
            </a:pPr>
            <a:r>
              <a:rPr lang="en">
                <a:solidFill>
                  <a:schemeClr val="dk2"/>
                </a:solidFill>
              </a:rPr>
              <a:t>Rules to be applied</a:t>
            </a:r>
            <a:endParaRPr>
              <a:solidFill>
                <a:schemeClr val="dk2"/>
              </a:solidFill>
            </a:endParaRPr>
          </a:p>
        </p:txBody>
      </p:sp>
      <p:sp>
        <p:nvSpPr>
          <p:cNvPr id="172" name="Google Shape;172;p27"/>
          <p:cNvSpPr txBox="1"/>
          <p:nvPr>
            <p:ph idx="1" type="body"/>
          </p:nvPr>
        </p:nvSpPr>
        <p:spPr>
          <a:xfrm>
            <a:off x="436820" y="1326713"/>
            <a:ext cx="7886700" cy="3263400"/>
          </a:xfrm>
          <a:prstGeom prst="rect">
            <a:avLst/>
          </a:prstGeom>
        </p:spPr>
        <p:txBody>
          <a:bodyPr anchorCtr="0" anchor="t" bIns="34275" lIns="68575" spcFirstLastPara="1" rIns="68575" wrap="square" tIns="34275">
            <a:normAutofit/>
          </a:bodyPr>
          <a:lstStyle/>
          <a:p>
            <a:pPr indent="-342900" lvl="0" marL="457200" rtl="0" algn="l">
              <a:spcBef>
                <a:spcPts val="800"/>
              </a:spcBef>
              <a:spcAft>
                <a:spcPts val="0"/>
              </a:spcAft>
              <a:buSzPts val="1800"/>
              <a:buChar char="●"/>
            </a:pPr>
            <a:r>
              <a:rPr lang="en"/>
              <a:t>Node 0 and 1 are called source nodes. All the vehicles </a:t>
            </a:r>
            <a:r>
              <a:rPr lang="en"/>
              <a:t>are  enter from there.</a:t>
            </a:r>
            <a:endParaRPr/>
          </a:p>
          <a:p>
            <a:pPr indent="0" lvl="0" marL="0" rtl="0" algn="l">
              <a:spcBef>
                <a:spcPts val="800"/>
              </a:spcBef>
              <a:spcAft>
                <a:spcPts val="0"/>
              </a:spcAft>
              <a:buNone/>
            </a:pPr>
            <a:r>
              <a:t/>
            </a:r>
            <a:endParaRPr/>
          </a:p>
          <a:p>
            <a:pPr indent="-342900" lvl="0" marL="457200" rtl="0" algn="l">
              <a:spcBef>
                <a:spcPts val="800"/>
              </a:spcBef>
              <a:spcAft>
                <a:spcPts val="0"/>
              </a:spcAft>
              <a:buSzPts val="1800"/>
              <a:buChar char="●"/>
            </a:pPr>
            <a:r>
              <a:rPr lang="en"/>
              <a:t>Node 8 and 9 are called sink nodes. All the vehicles will exit from there. </a:t>
            </a:r>
            <a:endParaRPr/>
          </a:p>
          <a:p>
            <a:pPr indent="0" lvl="0" marL="0" rtl="0" algn="l">
              <a:spcBef>
                <a:spcPts val="800"/>
              </a:spcBef>
              <a:spcAft>
                <a:spcPts val="0"/>
              </a:spcAft>
              <a:buNone/>
            </a:pPr>
            <a:r>
              <a:t/>
            </a:r>
            <a:endParaRPr/>
          </a:p>
          <a:p>
            <a:pPr indent="-342900" lvl="0" marL="457200" rtl="0" algn="l">
              <a:spcBef>
                <a:spcPts val="800"/>
              </a:spcBef>
              <a:spcAft>
                <a:spcPts val="0"/>
              </a:spcAft>
              <a:buSzPts val="1800"/>
              <a:buChar char="●"/>
            </a:pPr>
            <a:r>
              <a:rPr lang="en"/>
              <a:t>All the other nodes are called intermediate nodes. At any given time number of vehicles entered and exited are remain unchanged at any intermediate node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idx="1" type="body"/>
          </p:nvPr>
        </p:nvSpPr>
        <p:spPr>
          <a:xfrm>
            <a:off x="360620" y="1326713"/>
            <a:ext cx="7886700" cy="3263400"/>
          </a:xfrm>
          <a:prstGeom prst="rect">
            <a:avLst/>
          </a:prstGeom>
        </p:spPr>
        <p:txBody>
          <a:bodyPr anchorCtr="0" anchor="t" bIns="34275" lIns="68575" spcFirstLastPara="1" rIns="68575" wrap="square" tIns="34275">
            <a:normAutofit fontScale="92500" lnSpcReduction="10000"/>
          </a:bodyPr>
          <a:lstStyle/>
          <a:p>
            <a:pPr indent="-316706" lvl="0" marL="457200" rtl="0" algn="l">
              <a:spcBef>
                <a:spcPts val="800"/>
              </a:spcBef>
              <a:spcAft>
                <a:spcPts val="0"/>
              </a:spcAft>
              <a:buSzPct val="100000"/>
              <a:buAutoNum type="arabicPeriod"/>
            </a:pPr>
            <a:r>
              <a:rPr lang="en" sz="1500"/>
              <a:t>Raj Patel-He looked up the concept and ideas on the web and took part in team conversations to come up with an effective solution.</a:t>
            </a:r>
            <a:endParaRPr sz="1500"/>
          </a:p>
          <a:p>
            <a:pPr indent="457200" lvl="0" marL="0" rtl="0" algn="l">
              <a:spcBef>
                <a:spcPts val="800"/>
              </a:spcBef>
              <a:spcAft>
                <a:spcPts val="0"/>
              </a:spcAft>
              <a:buClr>
                <a:schemeClr val="dk1"/>
              </a:buClr>
              <a:buSzPct val="73333"/>
              <a:buFont typeface="Arial"/>
              <a:buNone/>
            </a:pPr>
            <a:r>
              <a:rPr lang="en" sz="1500"/>
              <a:t>-  Reproduced work on our network flow analysis was done by him and Soham.</a:t>
            </a:r>
            <a:endParaRPr sz="1500"/>
          </a:p>
          <a:p>
            <a:pPr indent="-316706" lvl="0" marL="457200" rtl="0" algn="l">
              <a:spcBef>
                <a:spcPts val="800"/>
              </a:spcBef>
              <a:spcAft>
                <a:spcPts val="0"/>
              </a:spcAft>
              <a:buSzPct val="100000"/>
              <a:buAutoNum type="arabicPeriod"/>
            </a:pPr>
            <a:r>
              <a:rPr lang="en" sz="1500"/>
              <a:t>Manthan Patel- He looked at a lot of web pages and articles for ideas on how to solve the answers perfectly.</a:t>
            </a:r>
            <a:endParaRPr sz="1500"/>
          </a:p>
          <a:p>
            <a:pPr indent="457200" lvl="0" marL="0" rtl="0" algn="l">
              <a:spcBef>
                <a:spcPts val="800"/>
              </a:spcBef>
              <a:spcAft>
                <a:spcPts val="0"/>
              </a:spcAft>
              <a:buClr>
                <a:schemeClr val="dk1"/>
              </a:buClr>
              <a:buSzPct val="73333"/>
              <a:buFont typeface="Arial"/>
              <a:buNone/>
            </a:pPr>
            <a:r>
              <a:rPr lang="en" sz="1500"/>
              <a:t>-He was the mainframe for the plan of action of our project.</a:t>
            </a:r>
            <a:endParaRPr sz="1500"/>
          </a:p>
          <a:p>
            <a:pPr indent="-316706" lvl="0" marL="457200" rtl="0" algn="l">
              <a:spcBef>
                <a:spcPts val="800"/>
              </a:spcBef>
              <a:spcAft>
                <a:spcPts val="0"/>
              </a:spcAft>
              <a:buSzPct val="100000"/>
              <a:buAutoNum type="arabicPeriod"/>
            </a:pPr>
            <a:r>
              <a:rPr lang="en" sz="1500"/>
              <a:t>Vandan Shah- Designed the ppt for the final submission along with technical focus and team morale.</a:t>
            </a:r>
            <a:endParaRPr sz="1500"/>
          </a:p>
          <a:p>
            <a:pPr indent="368300" lvl="0" marL="88900" marR="101600" rtl="0" algn="l">
              <a:lnSpc>
                <a:spcPct val="115000"/>
              </a:lnSpc>
              <a:spcBef>
                <a:spcPts val="0"/>
              </a:spcBef>
              <a:spcAft>
                <a:spcPts val="0"/>
              </a:spcAft>
              <a:buClr>
                <a:schemeClr val="dk1"/>
              </a:buClr>
              <a:buSzPct val="73333"/>
              <a:buFont typeface="Arial"/>
              <a:buNone/>
            </a:pPr>
            <a:r>
              <a:rPr lang="en" sz="1500"/>
              <a:t>- He contributed the part of background, motivation.</a:t>
            </a:r>
            <a:endParaRPr sz="1500"/>
          </a:p>
          <a:p>
            <a:pPr indent="-316706" lvl="0" marL="457200" rtl="0" algn="l">
              <a:spcBef>
                <a:spcPts val="800"/>
              </a:spcBef>
              <a:spcAft>
                <a:spcPts val="0"/>
              </a:spcAft>
              <a:buSzPct val="100000"/>
              <a:buAutoNum type="arabicPeriod"/>
            </a:pPr>
            <a:r>
              <a:rPr lang="en" sz="1500"/>
              <a:t>Daksh Suthar-Along with his speed of execution single-handedly did the work of literature survey and references of the articles as well as helped a big-time during team chats.</a:t>
            </a:r>
            <a:endParaRPr sz="1500"/>
          </a:p>
          <a:p>
            <a:pPr indent="-316706" lvl="0" marL="457200" rtl="0" algn="l">
              <a:spcBef>
                <a:spcPts val="0"/>
              </a:spcBef>
              <a:spcAft>
                <a:spcPts val="0"/>
              </a:spcAft>
              <a:buSzPct val="100000"/>
              <a:buAutoNum type="arabicPeriod"/>
            </a:pPr>
            <a:r>
              <a:rPr lang="en" sz="1500"/>
              <a:t>Soham Jagrit- He contributed thoughts and suggestions to the project. Spend a significant amount of time advising other members on particular tasks involving their knowledge in their field.</a:t>
            </a:r>
            <a:endParaRPr sz="1500"/>
          </a:p>
          <a:p>
            <a:pPr indent="0" lvl="0" marL="1828800" rtl="0" algn="l">
              <a:spcBef>
                <a:spcPts val="800"/>
              </a:spcBef>
              <a:spcAft>
                <a:spcPts val="0"/>
              </a:spcAft>
              <a:buNone/>
            </a:pPr>
            <a:r>
              <a:t/>
            </a:r>
            <a:endParaRPr sz="1200"/>
          </a:p>
        </p:txBody>
      </p:sp>
      <p:sp>
        <p:nvSpPr>
          <p:cNvPr id="178" name="Google Shape;178;p28"/>
          <p:cNvSpPr txBox="1"/>
          <p:nvPr>
            <p:ph type="title"/>
          </p:nvPr>
        </p:nvSpPr>
        <p:spPr>
          <a:xfrm>
            <a:off x="445727" y="200025"/>
            <a:ext cx="7886700" cy="9942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solidFill>
                  <a:schemeClr val="dk2"/>
                </a:solidFill>
              </a:rPr>
              <a:t>CONTRIBUTIONS TO THE PROJECT</a:t>
            </a:r>
            <a:endParaRPr>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idx="1" type="body"/>
          </p:nvPr>
        </p:nvSpPr>
        <p:spPr>
          <a:xfrm>
            <a:off x="436820" y="1326713"/>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1200"/>
              </a:spcBef>
              <a:spcAft>
                <a:spcPts val="1200"/>
              </a:spcAft>
              <a:buClr>
                <a:schemeClr val="dk1"/>
              </a:buClr>
              <a:buSzPts val="1100"/>
              <a:buFont typeface="Arial"/>
              <a:buNone/>
            </a:pPr>
            <a:r>
              <a:rPr lang="en"/>
              <a:t>Based on the network analysis and the solution of systems of linear equations, we examine traffic flow theories. The model </a:t>
            </a:r>
            <a:r>
              <a:rPr lang="en"/>
              <a:t>c</a:t>
            </a:r>
            <a:r>
              <a:rPr lang="en"/>
              <a:t>an have a single unique solution, infinitely numerous solutions, or no solution, as demonstrated by examples. This appears to be paradoxical. The bigger the capacity of a road, the more lanes it has, therefore vehicles should be able to travel quicker... yet that's an extremely narrow analysis of the situation or problem. The analysis of network flow analysis through a definite road channel during rush hour shows how the system of linear equation can be used in practical life. This also tries to figure out how many cars should indeed be permitted to pass via the one-way roadways analyzed in the situation in order to minimize traffic jams issues.</a:t>
            </a:r>
            <a:endParaRPr/>
          </a:p>
        </p:txBody>
      </p:sp>
      <p:sp>
        <p:nvSpPr>
          <p:cNvPr id="184" name="Google Shape;184;p29"/>
          <p:cNvSpPr txBox="1"/>
          <p:nvPr>
            <p:ph type="title"/>
          </p:nvPr>
        </p:nvSpPr>
        <p:spPr>
          <a:xfrm>
            <a:off x="445727" y="200025"/>
            <a:ext cx="7886700" cy="9942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solidFill>
                  <a:schemeClr val="dk2"/>
                </a:solidFill>
              </a:rPr>
              <a:t>Plan of action</a:t>
            </a:r>
            <a:endParaRPr>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idx="1" type="body"/>
          </p:nvPr>
        </p:nvSpPr>
        <p:spPr>
          <a:xfrm>
            <a:off x="628650" y="1369219"/>
            <a:ext cx="3886200" cy="3263400"/>
          </a:xfrm>
          <a:prstGeom prst="rect">
            <a:avLst/>
          </a:prstGeom>
        </p:spPr>
        <p:txBody>
          <a:bodyPr anchorCtr="0" anchor="t" bIns="34275" lIns="68575" spcFirstLastPara="1" rIns="68575" wrap="square" tIns="34275">
            <a:normAutofit/>
          </a:bodyPr>
          <a:lstStyle/>
          <a:p>
            <a:pPr indent="-342900" lvl="0" marL="457200" rtl="0" algn="l">
              <a:spcBef>
                <a:spcPts val="800"/>
              </a:spcBef>
              <a:spcAft>
                <a:spcPts val="0"/>
              </a:spcAft>
              <a:buSzPts val="1800"/>
              <a:buChar char="●"/>
            </a:pPr>
            <a:r>
              <a:rPr lang="en" sz="1800"/>
              <a:t>Our plan is to find traffic rates at particular path given vehicle rates at source and sink nodes.</a:t>
            </a:r>
            <a:endParaRPr sz="1800"/>
          </a:p>
          <a:p>
            <a:pPr indent="0" lvl="0" marL="0" rtl="0" algn="l">
              <a:spcBef>
                <a:spcPts val="800"/>
              </a:spcBef>
              <a:spcAft>
                <a:spcPts val="0"/>
              </a:spcAft>
              <a:buNone/>
            </a:pPr>
            <a:r>
              <a:t/>
            </a:r>
            <a:endParaRPr sz="1800"/>
          </a:p>
          <a:p>
            <a:pPr indent="-342900" lvl="0" marL="457200" rtl="0" algn="l">
              <a:spcBef>
                <a:spcPts val="800"/>
              </a:spcBef>
              <a:spcAft>
                <a:spcPts val="0"/>
              </a:spcAft>
              <a:buSzPts val="1800"/>
              <a:buChar char="●"/>
            </a:pPr>
            <a:r>
              <a:rPr lang="en" sz="1800"/>
              <a:t>In real life, there are situations where due to some function, rally, or marriage one road is blocked. In this situation, what will the effect of traffic on other roads? We will try to answer this question.</a:t>
            </a:r>
            <a:endParaRPr sz="1800"/>
          </a:p>
        </p:txBody>
      </p:sp>
      <p:sp>
        <p:nvSpPr>
          <p:cNvPr id="190" name="Google Shape;190;p30"/>
          <p:cNvSpPr txBox="1"/>
          <p:nvPr>
            <p:ph type="title"/>
          </p:nvPr>
        </p:nvSpPr>
        <p:spPr>
          <a:xfrm>
            <a:off x="628650" y="273844"/>
            <a:ext cx="7886700" cy="9942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solidFill>
                  <a:schemeClr val="dk2"/>
                </a:solidFill>
              </a:rPr>
              <a:t>Plan of action</a:t>
            </a:r>
            <a:endParaRPr>
              <a:solidFill>
                <a:schemeClr val="dk2"/>
              </a:solidFill>
            </a:endParaRPr>
          </a:p>
        </p:txBody>
      </p:sp>
      <p:sp>
        <p:nvSpPr>
          <p:cNvPr id="191" name="Google Shape;191;p30"/>
          <p:cNvSpPr txBox="1"/>
          <p:nvPr>
            <p:ph idx="2" type="body"/>
          </p:nvPr>
        </p:nvSpPr>
        <p:spPr>
          <a:xfrm>
            <a:off x="4629150" y="1369219"/>
            <a:ext cx="38862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pic>
        <p:nvPicPr>
          <p:cNvPr id="192" name="Google Shape;192;p30"/>
          <p:cNvPicPr preferRelativeResize="0"/>
          <p:nvPr/>
        </p:nvPicPr>
        <p:blipFill>
          <a:blip r:embed="rId3">
            <a:alphaModFix/>
          </a:blip>
          <a:stretch>
            <a:fillRect/>
          </a:stretch>
        </p:blipFill>
        <p:spPr>
          <a:xfrm>
            <a:off x="4629150" y="1237375"/>
            <a:ext cx="3886198" cy="35270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7"/>
          <p:cNvSpPr txBox="1"/>
          <p:nvPr>
            <p:ph type="title"/>
          </p:nvPr>
        </p:nvSpPr>
        <p:spPr>
          <a:xfrm>
            <a:off x="629850" y="342900"/>
            <a:ext cx="3187800" cy="711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sz="3000">
                <a:solidFill>
                  <a:schemeClr val="dk2"/>
                </a:solidFill>
              </a:rPr>
              <a:t>Project overview</a:t>
            </a:r>
            <a:endParaRPr sz="3000">
              <a:solidFill>
                <a:schemeClr val="dk2"/>
              </a:solidFill>
            </a:endParaRPr>
          </a:p>
        </p:txBody>
      </p:sp>
      <p:sp>
        <p:nvSpPr>
          <p:cNvPr id="106" name="Google Shape;106;p17"/>
          <p:cNvSpPr txBox="1"/>
          <p:nvPr>
            <p:ph idx="1" type="body"/>
          </p:nvPr>
        </p:nvSpPr>
        <p:spPr>
          <a:xfrm>
            <a:off x="4468023" y="1144800"/>
            <a:ext cx="3765300" cy="36552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sz="1800"/>
              <a:t>Project domain: Traffic flow</a:t>
            </a:r>
            <a:endParaRPr sz="1800"/>
          </a:p>
          <a:p>
            <a:pPr indent="0" lvl="0" marL="0" rtl="0" algn="l">
              <a:spcBef>
                <a:spcPts val="800"/>
              </a:spcBef>
              <a:spcAft>
                <a:spcPts val="0"/>
              </a:spcAft>
              <a:buNone/>
            </a:pPr>
            <a:r>
              <a:t/>
            </a:r>
            <a:endParaRPr sz="1800"/>
          </a:p>
          <a:p>
            <a:pPr indent="0" lvl="0" marL="0" rtl="0" algn="l">
              <a:spcBef>
                <a:spcPts val="800"/>
              </a:spcBef>
              <a:spcAft>
                <a:spcPts val="0"/>
              </a:spcAft>
              <a:buNone/>
            </a:pPr>
            <a:r>
              <a:rPr lang="en" sz="1800"/>
              <a:t>Project title: Solve real life traffic problems using system of linear equations</a:t>
            </a:r>
            <a:endParaRPr sz="1800"/>
          </a:p>
        </p:txBody>
      </p:sp>
      <p:sp>
        <p:nvSpPr>
          <p:cNvPr id="107" name="Google Shape;107;p17"/>
          <p:cNvSpPr txBox="1"/>
          <p:nvPr>
            <p:ph idx="2" type="body"/>
          </p:nvPr>
        </p:nvSpPr>
        <p:spPr>
          <a:xfrm>
            <a:off x="629841" y="1543050"/>
            <a:ext cx="2949300" cy="28587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pic>
        <p:nvPicPr>
          <p:cNvPr id="108" name="Google Shape;108;p17"/>
          <p:cNvPicPr preferRelativeResize="0"/>
          <p:nvPr/>
        </p:nvPicPr>
        <p:blipFill>
          <a:blip r:embed="rId3">
            <a:alphaModFix/>
          </a:blip>
          <a:stretch>
            <a:fillRect/>
          </a:stretch>
        </p:blipFill>
        <p:spPr>
          <a:xfrm>
            <a:off x="221875" y="1144800"/>
            <a:ext cx="3765250" cy="35847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445727" y="200025"/>
            <a:ext cx="7886700" cy="9942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solidFill>
                  <a:schemeClr val="dk2"/>
                </a:solidFill>
              </a:rPr>
              <a:t>Background</a:t>
            </a:r>
            <a:r>
              <a:rPr lang="en"/>
              <a:t> </a:t>
            </a:r>
            <a:endParaRPr/>
          </a:p>
        </p:txBody>
      </p:sp>
      <p:sp>
        <p:nvSpPr>
          <p:cNvPr id="114" name="Google Shape;114;p18"/>
          <p:cNvSpPr txBox="1"/>
          <p:nvPr>
            <p:ph idx="1" type="body"/>
          </p:nvPr>
        </p:nvSpPr>
        <p:spPr>
          <a:xfrm>
            <a:off x="436820" y="1326713"/>
            <a:ext cx="7886700" cy="3263400"/>
          </a:xfrm>
          <a:prstGeom prst="rect">
            <a:avLst/>
          </a:prstGeom>
        </p:spPr>
        <p:txBody>
          <a:bodyPr anchorCtr="0" anchor="t" bIns="34275" lIns="68575" spcFirstLastPara="1" rIns="68575" wrap="square" tIns="34275">
            <a:normAutofit/>
          </a:bodyPr>
          <a:lstStyle/>
          <a:p>
            <a:pPr indent="-342900" lvl="0" marL="457200" rtl="0" algn="just">
              <a:spcBef>
                <a:spcPts val="800"/>
              </a:spcBef>
              <a:spcAft>
                <a:spcPts val="0"/>
              </a:spcAft>
              <a:buSzPts val="1800"/>
              <a:buChar char="•"/>
            </a:pPr>
            <a:r>
              <a:rPr lang="en"/>
              <a:t>Analysis</a:t>
            </a:r>
            <a:r>
              <a:rPr lang="en"/>
              <a:t> of traffic flow of </a:t>
            </a:r>
            <a:r>
              <a:rPr lang="en"/>
              <a:t>network</a:t>
            </a:r>
            <a:r>
              <a:rPr lang="en"/>
              <a:t> of streets using a system of linear equations.</a:t>
            </a:r>
            <a:endParaRPr/>
          </a:p>
          <a:p>
            <a:pPr indent="0" lvl="0" marL="0" rtl="0" algn="just">
              <a:spcBef>
                <a:spcPts val="800"/>
              </a:spcBef>
              <a:spcAft>
                <a:spcPts val="0"/>
              </a:spcAft>
              <a:buNone/>
            </a:pPr>
            <a:r>
              <a:t/>
            </a:r>
            <a:endParaRPr/>
          </a:p>
          <a:p>
            <a:pPr indent="-342900" lvl="0" marL="457200" rtl="0" algn="just">
              <a:spcBef>
                <a:spcPts val="800"/>
              </a:spcBef>
              <a:spcAft>
                <a:spcPts val="0"/>
              </a:spcAft>
              <a:buSzPts val="1800"/>
              <a:buChar char="•"/>
            </a:pPr>
            <a:r>
              <a:rPr lang="en"/>
              <a:t>A graph is constructed from the data obtained of </a:t>
            </a:r>
            <a:r>
              <a:rPr lang="en"/>
              <a:t>vehicles</a:t>
            </a:r>
            <a:r>
              <a:rPr lang="en"/>
              <a:t> passing through the streets.</a:t>
            </a:r>
            <a:endParaRPr/>
          </a:p>
          <a:p>
            <a:pPr indent="0" lvl="0" marL="0" rtl="0" algn="just">
              <a:spcBef>
                <a:spcPts val="800"/>
              </a:spcBef>
              <a:spcAft>
                <a:spcPts val="0"/>
              </a:spcAft>
              <a:buNone/>
            </a:pPr>
            <a:r>
              <a:t/>
            </a:r>
            <a:endParaRPr/>
          </a:p>
          <a:p>
            <a:pPr indent="-342900" lvl="0" marL="457200" rtl="0" algn="just">
              <a:spcBef>
                <a:spcPts val="800"/>
              </a:spcBef>
              <a:spcAft>
                <a:spcPts val="0"/>
              </a:spcAft>
              <a:buSzPts val="1800"/>
              <a:buChar char="•"/>
            </a:pPr>
            <a:r>
              <a:rPr lang="en"/>
              <a:t>Certain assumptions are made in order to conduct the process smoothly.</a:t>
            </a:r>
            <a:endParaRPr/>
          </a:p>
          <a:p>
            <a:pPr indent="0" lvl="0" marL="0" rtl="0" algn="just">
              <a:spcBef>
                <a:spcPts val="800"/>
              </a:spcBef>
              <a:spcAft>
                <a:spcPts val="0"/>
              </a:spcAft>
              <a:buNone/>
            </a:pPr>
            <a:r>
              <a:t/>
            </a:r>
            <a:endParaRPr/>
          </a:p>
          <a:p>
            <a:pPr indent="-342900" lvl="0" marL="457200" rtl="0" algn="just">
              <a:spcBef>
                <a:spcPts val="800"/>
              </a:spcBef>
              <a:spcAft>
                <a:spcPts val="0"/>
              </a:spcAft>
              <a:buSzPts val="1800"/>
              <a:buChar char="•"/>
            </a:pPr>
            <a:r>
              <a:rPr lang="en"/>
              <a:t>A system of equations is obtained from the graph which is further solved using techniques of linear algebra.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445727" y="200025"/>
            <a:ext cx="7886700" cy="9942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solidFill>
                  <a:schemeClr val="dk2"/>
                </a:solidFill>
              </a:rPr>
              <a:t>Motivation</a:t>
            </a:r>
            <a:endParaRPr>
              <a:solidFill>
                <a:schemeClr val="dk2"/>
              </a:solidFill>
            </a:endParaRPr>
          </a:p>
        </p:txBody>
      </p:sp>
      <p:sp>
        <p:nvSpPr>
          <p:cNvPr id="120" name="Google Shape;120;p19"/>
          <p:cNvSpPr txBox="1"/>
          <p:nvPr>
            <p:ph idx="1" type="body"/>
          </p:nvPr>
        </p:nvSpPr>
        <p:spPr>
          <a:xfrm>
            <a:off x="436820" y="1326713"/>
            <a:ext cx="7886700" cy="3263400"/>
          </a:xfrm>
          <a:prstGeom prst="rect">
            <a:avLst/>
          </a:prstGeom>
        </p:spPr>
        <p:txBody>
          <a:bodyPr anchorCtr="0" anchor="t" bIns="34275" lIns="68575" spcFirstLastPara="1" rIns="68575" wrap="square" tIns="34275">
            <a:normAutofit/>
          </a:bodyPr>
          <a:lstStyle/>
          <a:p>
            <a:pPr indent="-342900" lvl="0" marL="457200" rtl="0" algn="just">
              <a:lnSpc>
                <a:spcPct val="80000"/>
              </a:lnSpc>
              <a:spcBef>
                <a:spcPts val="800"/>
              </a:spcBef>
              <a:spcAft>
                <a:spcPts val="0"/>
              </a:spcAft>
              <a:buClr>
                <a:srgbClr val="212121"/>
              </a:buClr>
              <a:buSzPts val="1800"/>
              <a:buChar char="•"/>
            </a:pPr>
            <a:r>
              <a:rPr lang="en">
                <a:solidFill>
                  <a:srgbClr val="212121"/>
                </a:solidFill>
              </a:rPr>
              <a:t>Traffic jams have many severe consequences on human health and economy.</a:t>
            </a:r>
            <a:endParaRPr>
              <a:solidFill>
                <a:srgbClr val="212121"/>
              </a:solidFill>
            </a:endParaRPr>
          </a:p>
          <a:p>
            <a:pPr indent="0" lvl="0" marL="0" rtl="0" algn="just">
              <a:lnSpc>
                <a:spcPct val="80000"/>
              </a:lnSpc>
              <a:spcBef>
                <a:spcPts val="800"/>
              </a:spcBef>
              <a:spcAft>
                <a:spcPts val="0"/>
              </a:spcAft>
              <a:buNone/>
            </a:pPr>
            <a:r>
              <a:t/>
            </a:r>
            <a:endParaRPr>
              <a:solidFill>
                <a:srgbClr val="212121"/>
              </a:solidFill>
            </a:endParaRPr>
          </a:p>
          <a:p>
            <a:pPr indent="-342900" lvl="0" marL="457200" rtl="0" algn="just">
              <a:lnSpc>
                <a:spcPct val="80000"/>
              </a:lnSpc>
              <a:spcBef>
                <a:spcPts val="800"/>
              </a:spcBef>
              <a:spcAft>
                <a:spcPts val="0"/>
              </a:spcAft>
              <a:buClr>
                <a:srgbClr val="212121"/>
              </a:buClr>
              <a:buSzPts val="1800"/>
              <a:buChar char="•"/>
            </a:pPr>
            <a:r>
              <a:rPr lang="en">
                <a:solidFill>
                  <a:srgbClr val="212121"/>
                </a:solidFill>
              </a:rPr>
              <a:t>The delay in time for reaching any destination has also increased significantly due to which many problems are caused.</a:t>
            </a:r>
            <a:endParaRPr>
              <a:solidFill>
                <a:srgbClr val="212121"/>
              </a:solidFill>
            </a:endParaRPr>
          </a:p>
          <a:p>
            <a:pPr indent="0" lvl="0" marL="0" rtl="0" algn="just">
              <a:lnSpc>
                <a:spcPct val="80000"/>
              </a:lnSpc>
              <a:spcBef>
                <a:spcPts val="800"/>
              </a:spcBef>
              <a:spcAft>
                <a:spcPts val="0"/>
              </a:spcAft>
              <a:buNone/>
            </a:pPr>
            <a:r>
              <a:t/>
            </a:r>
            <a:endParaRPr>
              <a:solidFill>
                <a:srgbClr val="212121"/>
              </a:solidFill>
            </a:endParaRPr>
          </a:p>
          <a:p>
            <a:pPr indent="-342900" lvl="0" marL="457200" rtl="0" algn="just">
              <a:lnSpc>
                <a:spcPct val="80000"/>
              </a:lnSpc>
              <a:spcBef>
                <a:spcPts val="800"/>
              </a:spcBef>
              <a:spcAft>
                <a:spcPts val="0"/>
              </a:spcAft>
              <a:buClr>
                <a:srgbClr val="212121"/>
              </a:buClr>
              <a:buSzPts val="1800"/>
              <a:buChar char="•"/>
            </a:pPr>
            <a:r>
              <a:rPr lang="en">
                <a:solidFill>
                  <a:srgbClr val="212121"/>
                </a:solidFill>
              </a:rPr>
              <a:t>The amount of CO2 and other harmful gases that are emitted is significantly high which are not good signs for the future.</a:t>
            </a:r>
            <a:endParaRPr>
              <a:solidFill>
                <a:srgbClr val="212121"/>
              </a:solidFill>
            </a:endParaRPr>
          </a:p>
          <a:p>
            <a:pPr indent="0" lvl="0" marL="0" rtl="0" algn="just">
              <a:lnSpc>
                <a:spcPct val="80000"/>
              </a:lnSpc>
              <a:spcBef>
                <a:spcPts val="800"/>
              </a:spcBef>
              <a:spcAft>
                <a:spcPts val="0"/>
              </a:spcAft>
              <a:buNone/>
            </a:pPr>
            <a:r>
              <a:t/>
            </a:r>
            <a:endParaRPr>
              <a:solidFill>
                <a:srgbClr val="212121"/>
              </a:solidFill>
            </a:endParaRPr>
          </a:p>
          <a:p>
            <a:pPr indent="-342900" lvl="0" marL="457200" rtl="0" algn="just">
              <a:lnSpc>
                <a:spcPct val="80000"/>
              </a:lnSpc>
              <a:spcBef>
                <a:spcPts val="800"/>
              </a:spcBef>
              <a:spcAft>
                <a:spcPts val="0"/>
              </a:spcAft>
              <a:buClr>
                <a:srgbClr val="212121"/>
              </a:buClr>
              <a:buSzPts val="1800"/>
              <a:buChar char="•"/>
            </a:pPr>
            <a:r>
              <a:rPr lang="en">
                <a:solidFill>
                  <a:srgbClr val="212121"/>
                </a:solidFill>
              </a:rPr>
              <a:t>Hence, the present study aims to reduce this problem by predicting the number of vehicles that can pass through the streets.</a:t>
            </a:r>
            <a:endParaRPr>
              <a:solidFill>
                <a:srgbClr val="21212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idx="1" type="body"/>
          </p:nvPr>
        </p:nvSpPr>
        <p:spPr>
          <a:xfrm>
            <a:off x="363750" y="554850"/>
            <a:ext cx="3855900" cy="4033800"/>
          </a:xfrm>
          <a:prstGeom prst="rect">
            <a:avLst/>
          </a:prstGeom>
        </p:spPr>
        <p:txBody>
          <a:bodyPr anchorCtr="0" anchor="ctr" bIns="34275" lIns="68575" spcFirstLastPara="1" rIns="68575" wrap="square" tIns="34275">
            <a:normAutofit/>
          </a:bodyPr>
          <a:lstStyle/>
          <a:p>
            <a:pPr indent="0" lvl="0" marL="0" rtl="0" algn="l">
              <a:spcBef>
                <a:spcPts val="800"/>
              </a:spcBef>
              <a:spcAft>
                <a:spcPts val="1600"/>
              </a:spcAft>
              <a:buNone/>
            </a:pPr>
            <a:r>
              <a:rPr b="1" lang="en" sz="3000">
                <a:latin typeface="Helvetica Neue"/>
                <a:ea typeface="Helvetica Neue"/>
                <a:cs typeface="Helvetica Neue"/>
                <a:sym typeface="Helvetica Neue"/>
              </a:rPr>
              <a:t>Problem Statement</a:t>
            </a:r>
            <a:endParaRPr b="1" sz="3000">
              <a:latin typeface="Helvetica Neue"/>
              <a:ea typeface="Helvetica Neue"/>
              <a:cs typeface="Helvetica Neue"/>
              <a:sym typeface="Helvetica Neue"/>
            </a:endParaRPr>
          </a:p>
        </p:txBody>
      </p:sp>
      <p:sp>
        <p:nvSpPr>
          <p:cNvPr id="126" name="Google Shape;126;p20"/>
          <p:cNvSpPr txBox="1"/>
          <p:nvPr>
            <p:ph idx="2" type="body"/>
          </p:nvPr>
        </p:nvSpPr>
        <p:spPr>
          <a:xfrm>
            <a:off x="4947375" y="554850"/>
            <a:ext cx="3855900" cy="4033800"/>
          </a:xfrm>
          <a:prstGeom prst="rect">
            <a:avLst/>
          </a:prstGeom>
        </p:spPr>
        <p:txBody>
          <a:bodyPr anchorCtr="0" anchor="ctr" bIns="34275" lIns="68575" spcFirstLastPara="1" rIns="68575" wrap="square" tIns="34275">
            <a:noAutofit/>
          </a:bodyPr>
          <a:lstStyle/>
          <a:p>
            <a:pPr indent="0" lvl="0" marL="0" rtl="0" algn="l">
              <a:spcBef>
                <a:spcPts val="800"/>
              </a:spcBef>
              <a:spcAft>
                <a:spcPts val="1600"/>
              </a:spcAft>
              <a:buNone/>
            </a:pPr>
            <a:r>
              <a:rPr b="0" lang="en" sz="1800"/>
              <a:t>Identifying real-life traffic problem in Andheri East, Mumbai for one way consisting 6 intermediate junctions and solving them using system of linear equations</a:t>
            </a:r>
            <a:endParaRPr b="0"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445727" y="200025"/>
            <a:ext cx="7886700" cy="9942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solidFill>
                  <a:schemeClr val="dk2"/>
                </a:solidFill>
              </a:rPr>
              <a:t>Literature Survey</a:t>
            </a:r>
            <a:endParaRPr>
              <a:solidFill>
                <a:schemeClr val="dk2"/>
              </a:solidFill>
            </a:endParaRPr>
          </a:p>
        </p:txBody>
      </p:sp>
      <p:sp>
        <p:nvSpPr>
          <p:cNvPr id="132" name="Google Shape;132;p21"/>
          <p:cNvSpPr txBox="1"/>
          <p:nvPr>
            <p:ph idx="1" type="body"/>
          </p:nvPr>
        </p:nvSpPr>
        <p:spPr>
          <a:xfrm>
            <a:off x="436820" y="1326713"/>
            <a:ext cx="7886700" cy="3263400"/>
          </a:xfrm>
          <a:prstGeom prst="rect">
            <a:avLst/>
          </a:prstGeom>
        </p:spPr>
        <p:txBody>
          <a:bodyPr anchorCtr="0" anchor="t" bIns="34275" lIns="68575" spcFirstLastPara="1" rIns="68575" wrap="square" tIns="34275">
            <a:normAutofit lnSpcReduction="10000"/>
          </a:bodyPr>
          <a:lstStyle/>
          <a:p>
            <a:pPr indent="-342900" lvl="0" marL="457200" rtl="0" algn="l">
              <a:lnSpc>
                <a:spcPct val="115000"/>
              </a:lnSpc>
              <a:spcBef>
                <a:spcPts val="0"/>
              </a:spcBef>
              <a:spcAft>
                <a:spcPts val="0"/>
              </a:spcAft>
              <a:buSzPts val="1800"/>
              <a:buChar char="•"/>
            </a:pPr>
            <a:r>
              <a:rPr lang="en"/>
              <a:t>To control traffic jams, the number of vehicles permitted on a track at a particular time is important to be determined.</a:t>
            </a:r>
            <a:endParaRPr/>
          </a:p>
          <a:p>
            <a:pPr indent="0" lvl="0" marL="0" rtl="0" algn="l">
              <a:lnSpc>
                <a:spcPct val="115000"/>
              </a:lnSpc>
              <a:spcBef>
                <a:spcPts val="0"/>
              </a:spcBef>
              <a:spcAft>
                <a:spcPts val="0"/>
              </a:spcAft>
              <a:buNone/>
            </a:pPr>
            <a:r>
              <a:t/>
            </a:r>
            <a:endParaRPr/>
          </a:p>
          <a:p>
            <a:pPr indent="-342900" lvl="0" marL="457200" rtl="0" algn="l">
              <a:lnSpc>
                <a:spcPct val="115000"/>
              </a:lnSpc>
              <a:spcBef>
                <a:spcPts val="0"/>
              </a:spcBef>
              <a:spcAft>
                <a:spcPts val="0"/>
              </a:spcAft>
              <a:buSzPts val="1800"/>
              <a:buChar char="•"/>
            </a:pPr>
            <a:r>
              <a:rPr lang="en"/>
              <a:t>The idea for solving the problem of traffic flow was gained from one of the real-life problems in Kumasi, Ghana. T</a:t>
            </a:r>
            <a:r>
              <a:rPr lang="en"/>
              <a:t>hey used a System of Linear Equations to Traffic Flow for a Network of Four One-Way Streets in Kumasi.</a:t>
            </a:r>
            <a:endParaRPr/>
          </a:p>
          <a:p>
            <a:pPr indent="0" lvl="0" marL="0" rtl="0" algn="l">
              <a:lnSpc>
                <a:spcPct val="115000"/>
              </a:lnSpc>
              <a:spcBef>
                <a:spcPts val="0"/>
              </a:spcBef>
              <a:spcAft>
                <a:spcPts val="0"/>
              </a:spcAft>
              <a:buNone/>
            </a:pPr>
            <a:r>
              <a:t/>
            </a:r>
            <a:endParaRPr/>
          </a:p>
          <a:p>
            <a:pPr indent="-342900" lvl="0" marL="457200" rtl="0" algn="l">
              <a:lnSpc>
                <a:spcPct val="115000"/>
              </a:lnSpc>
              <a:spcBef>
                <a:spcPts val="0"/>
              </a:spcBef>
              <a:spcAft>
                <a:spcPts val="0"/>
              </a:spcAft>
              <a:buSzPts val="1800"/>
              <a:buChar char="•"/>
            </a:pPr>
            <a:r>
              <a:rPr lang="en"/>
              <a:t>They used a system of linear equations to determine the number of vehicles to continue the traffic that should be allowed to pass through the four one-way streets in Kumasi.</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idx="1" type="body"/>
          </p:nvPr>
        </p:nvSpPr>
        <p:spPr>
          <a:xfrm>
            <a:off x="436820" y="1326713"/>
            <a:ext cx="7886700" cy="3263400"/>
          </a:xfrm>
          <a:prstGeom prst="rect">
            <a:avLst/>
          </a:prstGeom>
        </p:spPr>
        <p:txBody>
          <a:bodyPr anchorCtr="0" anchor="t" bIns="34275" lIns="68575" spcFirstLastPara="1" rIns="68575" wrap="square" tIns="34275">
            <a:normAutofit/>
          </a:bodyPr>
          <a:lstStyle/>
          <a:p>
            <a:pPr indent="-342900" lvl="0" marL="457200" rtl="0" algn="l">
              <a:lnSpc>
                <a:spcPct val="115000"/>
              </a:lnSpc>
              <a:spcBef>
                <a:spcPts val="0"/>
              </a:spcBef>
              <a:spcAft>
                <a:spcPts val="0"/>
              </a:spcAft>
              <a:buSzPts val="1800"/>
              <a:buChar char="•"/>
            </a:pPr>
            <a:r>
              <a:rPr lang="en"/>
              <a:t>They used the Gauss-Jordan elimination method to solve systems of equations in the model.</a:t>
            </a:r>
            <a:endParaRPr/>
          </a:p>
          <a:p>
            <a:pPr indent="0" lvl="0" marL="0" rtl="0" algn="l">
              <a:spcBef>
                <a:spcPts val="800"/>
              </a:spcBef>
              <a:spcAft>
                <a:spcPts val="0"/>
              </a:spcAft>
              <a:buNone/>
            </a:pPr>
            <a:r>
              <a:t/>
            </a:r>
            <a:endParaRPr/>
          </a:p>
          <a:p>
            <a:pPr indent="-342900" lvl="0" marL="457200" rtl="0" algn="l">
              <a:spcBef>
                <a:spcPts val="800"/>
              </a:spcBef>
              <a:spcAft>
                <a:spcPts val="0"/>
              </a:spcAft>
              <a:buSzPts val="1800"/>
              <a:buChar char="•"/>
            </a:pPr>
            <a:r>
              <a:rPr lang="en"/>
              <a:t>Following assumptions were made while solving the problem to ensure the smooth flow of the traffic:-</a:t>
            </a:r>
            <a:endParaRPr/>
          </a:p>
          <a:p>
            <a:pPr indent="0" lvl="0" marL="914400" rtl="0" algn="l">
              <a:spcBef>
                <a:spcPts val="800"/>
              </a:spcBef>
              <a:spcAft>
                <a:spcPts val="0"/>
              </a:spcAft>
              <a:buNone/>
            </a:pPr>
            <a:r>
              <a:rPr lang="en"/>
              <a:t>i) Vehicles entering each intersection should always have the same number of vehicles leaving the intersection.</a:t>
            </a:r>
            <a:endParaRPr/>
          </a:p>
          <a:p>
            <a:pPr indent="0" lvl="0" marL="0" rtl="0" algn="l">
              <a:spcBef>
                <a:spcPts val="800"/>
              </a:spcBef>
              <a:spcAft>
                <a:spcPts val="0"/>
              </a:spcAft>
              <a:buClr>
                <a:schemeClr val="dk1"/>
              </a:buClr>
              <a:buSzPts val="1100"/>
              <a:buFont typeface="Arial"/>
              <a:buNone/>
            </a:pPr>
            <a:r>
              <a:t/>
            </a:r>
            <a:endParaRPr/>
          </a:p>
          <a:p>
            <a:pPr indent="0" lvl="0" marL="914400" rtl="0" algn="l">
              <a:spcBef>
                <a:spcPts val="800"/>
              </a:spcBef>
              <a:spcAft>
                <a:spcPts val="0"/>
              </a:spcAft>
              <a:buNone/>
            </a:pPr>
            <a:r>
              <a:rPr lang="en"/>
              <a:t>ii) Streets should be all one-way with arrows indicating the direction of traffic flow.</a:t>
            </a:r>
            <a:endParaRPr/>
          </a:p>
        </p:txBody>
      </p:sp>
      <p:sp>
        <p:nvSpPr>
          <p:cNvPr id="138" name="Google Shape;138;p22"/>
          <p:cNvSpPr txBox="1"/>
          <p:nvPr>
            <p:ph type="title"/>
          </p:nvPr>
        </p:nvSpPr>
        <p:spPr>
          <a:xfrm>
            <a:off x="445727" y="200025"/>
            <a:ext cx="7886700" cy="9942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solidFill>
                  <a:schemeClr val="dk2"/>
                </a:solidFill>
              </a:rPr>
              <a:t>Literature Survey</a:t>
            </a:r>
            <a:endParaRPr>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3"/>
          <p:cNvPicPr preferRelativeResize="0"/>
          <p:nvPr/>
        </p:nvPicPr>
        <p:blipFill rotWithShape="1">
          <a:blip r:embed="rId3">
            <a:alphaModFix/>
          </a:blip>
          <a:srcRect b="0" l="524" r="514" t="0"/>
          <a:stretch/>
        </p:blipFill>
        <p:spPr>
          <a:xfrm>
            <a:off x="1" y="0"/>
            <a:ext cx="9144000" cy="5143500"/>
          </a:xfrm>
          <a:prstGeom prst="rect">
            <a:avLst/>
          </a:prstGeom>
          <a:noFill/>
          <a:ln>
            <a:noFill/>
          </a:ln>
        </p:spPr>
      </p:pic>
      <p:sp>
        <p:nvSpPr>
          <p:cNvPr id="144" name="Google Shape;144;p23"/>
          <p:cNvSpPr/>
          <p:nvPr/>
        </p:nvSpPr>
        <p:spPr>
          <a:xfrm>
            <a:off x="0" y="2574400"/>
            <a:ext cx="4568400" cy="1714500"/>
          </a:xfrm>
          <a:prstGeom prst="rect">
            <a:avLst/>
          </a:prstGeom>
          <a:solidFill>
            <a:srgbClr val="FFFFFF">
              <a:alpha val="8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3"/>
          <p:cNvSpPr txBox="1"/>
          <p:nvPr>
            <p:ph type="title"/>
          </p:nvPr>
        </p:nvSpPr>
        <p:spPr>
          <a:xfrm>
            <a:off x="351600" y="2736850"/>
            <a:ext cx="3997500" cy="13896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solidFill>
                  <a:schemeClr val="dk2"/>
                </a:solidFill>
              </a:rPr>
              <a:t>Reproduced Work</a:t>
            </a:r>
            <a:endParaRPr>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445725" y="200025"/>
            <a:ext cx="7886700" cy="565500"/>
          </a:xfrm>
          <a:prstGeom prst="rect">
            <a:avLst/>
          </a:prstGeom>
          <a:noFill/>
        </p:spPr>
        <p:txBody>
          <a:bodyPr anchorCtr="0" anchor="b" bIns="34275" lIns="68575" spcFirstLastPara="1" rIns="68575" wrap="square" tIns="34275">
            <a:normAutofit/>
          </a:bodyPr>
          <a:lstStyle/>
          <a:p>
            <a:pPr indent="0" lvl="0" marL="0" rtl="0" algn="l">
              <a:spcBef>
                <a:spcPts val="0"/>
              </a:spcBef>
              <a:spcAft>
                <a:spcPts val="0"/>
              </a:spcAft>
              <a:buNone/>
            </a:pPr>
            <a:r>
              <a:rPr lang="en">
                <a:solidFill>
                  <a:schemeClr val="dk2"/>
                </a:solidFill>
              </a:rPr>
              <a:t>Traffic flow of Andheri East, Mumbai</a:t>
            </a:r>
            <a:endParaRPr>
              <a:solidFill>
                <a:schemeClr val="dk2"/>
              </a:solidFill>
            </a:endParaRPr>
          </a:p>
        </p:txBody>
      </p:sp>
      <p:pic>
        <p:nvPicPr>
          <p:cNvPr id="151" name="Google Shape;151;p24"/>
          <p:cNvPicPr preferRelativeResize="0"/>
          <p:nvPr/>
        </p:nvPicPr>
        <p:blipFill>
          <a:blip r:embed="rId3">
            <a:alphaModFix/>
          </a:blip>
          <a:stretch>
            <a:fillRect/>
          </a:stretch>
        </p:blipFill>
        <p:spPr>
          <a:xfrm>
            <a:off x="445725" y="765525"/>
            <a:ext cx="7974675" cy="422399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Ahmedabad University ">
      <a:dk1>
        <a:srgbClr val="000000"/>
      </a:dk1>
      <a:lt1>
        <a:srgbClr val="FFFFFF"/>
      </a:lt1>
      <a:dk2>
        <a:srgbClr val="7D1916"/>
      </a:dk2>
      <a:lt2>
        <a:srgbClr val="F2F1EE"/>
      </a:lt2>
      <a:accent1>
        <a:srgbClr val="894C00"/>
      </a:accent1>
      <a:accent2>
        <a:srgbClr val="7F4700"/>
      </a:accent2>
      <a:accent3>
        <a:srgbClr val="A5A5A5"/>
      </a:accent3>
      <a:accent4>
        <a:srgbClr val="BC933E"/>
      </a:accent4>
      <a:accent5>
        <a:srgbClr val="000000"/>
      </a:accent5>
      <a:accent6>
        <a:srgbClr val="FEFFFF"/>
      </a:accent6>
      <a:hlink>
        <a:srgbClr val="000000"/>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