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464" y="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9.svg" /><Relationship Id="rId5" Type="http://schemas.openxmlformats.org/officeDocument/2006/relationships/image" Target="../media/image8.png" /><Relationship Id="rId4" Type="http://schemas.openxmlformats.org/officeDocument/2006/relationships/image" Target="../media/image7.svg" 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7" Type="http://schemas.openxmlformats.org/officeDocument/2006/relationships/image" Target="../media/image14.svg" /><Relationship Id="rId2" Type="http://schemas.openxmlformats.org/officeDocument/2006/relationships/image" Target="../media/image6.png" /><Relationship Id="rId1" Type="http://schemas.openxmlformats.org/officeDocument/2006/relationships/image" Target="../media/image10.png" /><Relationship Id="rId6" Type="http://schemas.openxmlformats.org/officeDocument/2006/relationships/image" Target="../media/image13.png" /><Relationship Id="rId5" Type="http://schemas.openxmlformats.org/officeDocument/2006/relationships/image" Target="../media/image12.svg" /><Relationship Id="rId4" Type="http://schemas.openxmlformats.org/officeDocument/2006/relationships/image" Target="../media/image11.png" 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 /><Relationship Id="rId3" Type="http://schemas.openxmlformats.org/officeDocument/2006/relationships/image" Target="../media/image17.png" /><Relationship Id="rId7" Type="http://schemas.openxmlformats.org/officeDocument/2006/relationships/image" Target="../media/image21.png" /><Relationship Id="rId12" Type="http://schemas.openxmlformats.org/officeDocument/2006/relationships/image" Target="../media/image26.svg" /><Relationship Id="rId2" Type="http://schemas.openxmlformats.org/officeDocument/2006/relationships/image" Target="../media/image16.svg" /><Relationship Id="rId1" Type="http://schemas.openxmlformats.org/officeDocument/2006/relationships/image" Target="../media/image15.png" /><Relationship Id="rId6" Type="http://schemas.openxmlformats.org/officeDocument/2006/relationships/image" Target="../media/image20.svg" /><Relationship Id="rId11" Type="http://schemas.openxmlformats.org/officeDocument/2006/relationships/image" Target="../media/image25.png" /><Relationship Id="rId5" Type="http://schemas.openxmlformats.org/officeDocument/2006/relationships/image" Target="../media/image19.png" /><Relationship Id="rId10" Type="http://schemas.openxmlformats.org/officeDocument/2006/relationships/image" Target="../media/image24.svg" /><Relationship Id="rId4" Type="http://schemas.openxmlformats.org/officeDocument/2006/relationships/image" Target="../media/image18.svg" /><Relationship Id="rId9" Type="http://schemas.openxmlformats.org/officeDocument/2006/relationships/image" Target="../media/image23.png" 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svg" /><Relationship Id="rId1" Type="http://schemas.openxmlformats.org/officeDocument/2006/relationships/image" Target="../media/image4.png" /><Relationship Id="rId6" Type="http://schemas.openxmlformats.org/officeDocument/2006/relationships/image" Target="../media/image9.svg" /><Relationship Id="rId5" Type="http://schemas.openxmlformats.org/officeDocument/2006/relationships/image" Target="../media/image8.png" /><Relationship Id="rId4" Type="http://schemas.openxmlformats.org/officeDocument/2006/relationships/image" Target="../media/image7.svg" 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7" Type="http://schemas.openxmlformats.org/officeDocument/2006/relationships/image" Target="../media/image14.svg" /><Relationship Id="rId2" Type="http://schemas.openxmlformats.org/officeDocument/2006/relationships/image" Target="../media/image6.png" /><Relationship Id="rId1" Type="http://schemas.openxmlformats.org/officeDocument/2006/relationships/image" Target="../media/image10.png" /><Relationship Id="rId6" Type="http://schemas.openxmlformats.org/officeDocument/2006/relationships/image" Target="../media/image13.png" /><Relationship Id="rId5" Type="http://schemas.openxmlformats.org/officeDocument/2006/relationships/image" Target="../media/image12.svg" /><Relationship Id="rId4" Type="http://schemas.openxmlformats.org/officeDocument/2006/relationships/image" Target="../media/image11.png" 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 /><Relationship Id="rId3" Type="http://schemas.openxmlformats.org/officeDocument/2006/relationships/image" Target="../media/image17.png" /><Relationship Id="rId7" Type="http://schemas.openxmlformats.org/officeDocument/2006/relationships/image" Target="../media/image21.png" /><Relationship Id="rId12" Type="http://schemas.openxmlformats.org/officeDocument/2006/relationships/image" Target="../media/image26.svg" /><Relationship Id="rId2" Type="http://schemas.openxmlformats.org/officeDocument/2006/relationships/image" Target="../media/image16.svg" /><Relationship Id="rId1" Type="http://schemas.openxmlformats.org/officeDocument/2006/relationships/image" Target="../media/image15.png" /><Relationship Id="rId6" Type="http://schemas.openxmlformats.org/officeDocument/2006/relationships/image" Target="../media/image20.svg" /><Relationship Id="rId11" Type="http://schemas.openxmlformats.org/officeDocument/2006/relationships/image" Target="../media/image25.png" /><Relationship Id="rId5" Type="http://schemas.openxmlformats.org/officeDocument/2006/relationships/image" Target="../media/image19.png" /><Relationship Id="rId10" Type="http://schemas.openxmlformats.org/officeDocument/2006/relationships/image" Target="../media/image24.svg" /><Relationship Id="rId4" Type="http://schemas.openxmlformats.org/officeDocument/2006/relationships/image" Target="../media/image18.svg" /><Relationship Id="rId9" Type="http://schemas.openxmlformats.org/officeDocument/2006/relationships/image" Target="../media/image23.png"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94001-76A3-4943-9BAB-88E121A7822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D5C182-213D-45C9-9762-8E5F32546BD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Loan applications are complex and intimidating, limiting financial inclusion.</a:t>
          </a:r>
        </a:p>
      </dgm:t>
    </dgm:pt>
    <dgm:pt modelId="{16E4B13C-BC30-4808-AFA5-5D3765102400}" type="parTrans" cxnId="{E1423C67-21FC-409A-9A74-7619F7B9269A}">
      <dgm:prSet/>
      <dgm:spPr/>
      <dgm:t>
        <a:bodyPr/>
        <a:lstStyle/>
        <a:p>
          <a:endParaRPr lang="en-US"/>
        </a:p>
      </dgm:t>
    </dgm:pt>
    <dgm:pt modelId="{7DDD529B-E0F4-4001-86CF-DB659DE34E58}" type="sibTrans" cxnId="{E1423C67-21FC-409A-9A74-7619F7B9269A}">
      <dgm:prSet/>
      <dgm:spPr/>
      <dgm:t>
        <a:bodyPr/>
        <a:lstStyle/>
        <a:p>
          <a:endParaRPr lang="en-US"/>
        </a:p>
      </dgm:t>
    </dgm:pt>
    <dgm:pt modelId="{FAD0AFB0-63FB-47E0-B3BD-4117B0D422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Many struggle with eligibility criteria, documentation, and loan terms.</a:t>
          </a:r>
        </a:p>
      </dgm:t>
    </dgm:pt>
    <dgm:pt modelId="{358EE268-1530-4BDD-B0D4-5611BA84178E}" type="parTrans" cxnId="{7D00FEC6-6C30-4F83-B1D0-D67839C2EDBF}">
      <dgm:prSet/>
      <dgm:spPr/>
      <dgm:t>
        <a:bodyPr/>
        <a:lstStyle/>
        <a:p>
          <a:endParaRPr lang="en-US"/>
        </a:p>
      </dgm:t>
    </dgm:pt>
    <dgm:pt modelId="{E9E2AE4A-3EEB-47CD-BE85-1F57088CBF94}" type="sibTrans" cxnId="{7D00FEC6-6C30-4F83-B1D0-D67839C2EDBF}">
      <dgm:prSet/>
      <dgm:spPr/>
      <dgm:t>
        <a:bodyPr/>
        <a:lstStyle/>
        <a:p>
          <a:endParaRPr lang="en-US"/>
        </a:p>
      </dgm:t>
    </dgm:pt>
    <dgm:pt modelId="{0EA612F5-CCCF-489F-A642-924E155509C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Existing solutions lack multilingual, voice-enabled, and interactive assistance.</a:t>
          </a:r>
        </a:p>
      </dgm:t>
    </dgm:pt>
    <dgm:pt modelId="{B3208E6A-38D0-49E6-B136-60E57DBEB9A0}" type="parTrans" cxnId="{4AE05167-00A1-4CD2-8BA3-646B89D9429B}">
      <dgm:prSet/>
      <dgm:spPr/>
      <dgm:t>
        <a:bodyPr/>
        <a:lstStyle/>
        <a:p>
          <a:endParaRPr lang="en-US"/>
        </a:p>
      </dgm:t>
    </dgm:pt>
    <dgm:pt modelId="{1F721DBF-2378-4280-B307-19E60867851A}" type="sibTrans" cxnId="{4AE05167-00A1-4CD2-8BA3-646B89D9429B}">
      <dgm:prSet/>
      <dgm:spPr/>
      <dgm:t>
        <a:bodyPr/>
        <a:lstStyle/>
        <a:p>
          <a:endParaRPr lang="en-US"/>
        </a:p>
      </dgm:t>
    </dgm:pt>
    <dgm:pt modelId="{59269362-90B9-4CCF-84E9-F4B38A8DBE80}" type="pres">
      <dgm:prSet presAssocID="{E9C94001-76A3-4943-9BAB-88E121A7822E}" presName="root" presStyleCnt="0">
        <dgm:presLayoutVars>
          <dgm:dir/>
          <dgm:resizeHandles val="exact"/>
        </dgm:presLayoutVars>
      </dgm:prSet>
      <dgm:spPr/>
    </dgm:pt>
    <dgm:pt modelId="{7F3040CE-FD2C-4D17-A4F8-9278A56E750F}" type="pres">
      <dgm:prSet presAssocID="{15D5C182-213D-45C9-9762-8E5F32546BDD}" presName="compNode" presStyleCnt="0"/>
      <dgm:spPr/>
    </dgm:pt>
    <dgm:pt modelId="{1D413926-1549-471B-B84F-2D850B5362E6}" type="pres">
      <dgm:prSet presAssocID="{15D5C182-213D-45C9-9762-8E5F32546BDD}" presName="iconBgRect" presStyleLbl="bgShp" presStyleIdx="0" presStyleCnt="3"/>
      <dgm:spPr/>
    </dgm:pt>
    <dgm:pt modelId="{2FC49E11-CCF2-495C-88CF-301E2760FA1E}" type="pres">
      <dgm:prSet presAssocID="{15D5C182-213D-45C9-9762-8E5F32546BD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2E1E6A62-B84C-4691-BA26-FD3F40617E38}" type="pres">
      <dgm:prSet presAssocID="{15D5C182-213D-45C9-9762-8E5F32546BDD}" presName="spaceRect" presStyleCnt="0"/>
      <dgm:spPr/>
    </dgm:pt>
    <dgm:pt modelId="{099B3B2D-09A6-473F-84E4-8B4276AA8FB3}" type="pres">
      <dgm:prSet presAssocID="{15D5C182-213D-45C9-9762-8E5F32546BDD}" presName="textRect" presStyleLbl="revTx" presStyleIdx="0" presStyleCnt="3">
        <dgm:presLayoutVars>
          <dgm:chMax val="1"/>
          <dgm:chPref val="1"/>
        </dgm:presLayoutVars>
      </dgm:prSet>
      <dgm:spPr/>
    </dgm:pt>
    <dgm:pt modelId="{F5FC31F2-E2FC-409F-9CB8-6D26741C8E2B}" type="pres">
      <dgm:prSet presAssocID="{7DDD529B-E0F4-4001-86CF-DB659DE34E58}" presName="sibTrans" presStyleCnt="0"/>
      <dgm:spPr/>
    </dgm:pt>
    <dgm:pt modelId="{523ADF2B-44E2-4527-8DB0-627FBDA3188D}" type="pres">
      <dgm:prSet presAssocID="{FAD0AFB0-63FB-47E0-B3BD-4117B0D422C7}" presName="compNode" presStyleCnt="0"/>
      <dgm:spPr/>
    </dgm:pt>
    <dgm:pt modelId="{325FC955-4370-4CC8-8D87-D94F5211BCF8}" type="pres">
      <dgm:prSet presAssocID="{FAD0AFB0-63FB-47E0-B3BD-4117B0D422C7}" presName="iconBgRect" presStyleLbl="bgShp" presStyleIdx="1" presStyleCnt="3"/>
      <dgm:spPr/>
    </dgm:pt>
    <dgm:pt modelId="{FFE23E6D-9123-4E6E-ABF4-84F989A40E09}" type="pres">
      <dgm:prSet presAssocID="{FAD0AFB0-63FB-47E0-B3BD-4117B0D422C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C90CC97B-5DB3-4F62-A5ED-7AED3AFDBD60}" type="pres">
      <dgm:prSet presAssocID="{FAD0AFB0-63FB-47E0-B3BD-4117B0D422C7}" presName="spaceRect" presStyleCnt="0"/>
      <dgm:spPr/>
    </dgm:pt>
    <dgm:pt modelId="{E57184D5-87B8-440D-8C66-82A33A8972F2}" type="pres">
      <dgm:prSet presAssocID="{FAD0AFB0-63FB-47E0-B3BD-4117B0D422C7}" presName="textRect" presStyleLbl="revTx" presStyleIdx="1" presStyleCnt="3">
        <dgm:presLayoutVars>
          <dgm:chMax val="1"/>
          <dgm:chPref val="1"/>
        </dgm:presLayoutVars>
      </dgm:prSet>
      <dgm:spPr/>
    </dgm:pt>
    <dgm:pt modelId="{22C9F284-F476-4800-9AEE-1ECECE5FA9D1}" type="pres">
      <dgm:prSet presAssocID="{E9E2AE4A-3EEB-47CD-BE85-1F57088CBF94}" presName="sibTrans" presStyleCnt="0"/>
      <dgm:spPr/>
    </dgm:pt>
    <dgm:pt modelId="{ECABF031-CB9A-4BDF-B291-6C83C17D3C67}" type="pres">
      <dgm:prSet presAssocID="{0EA612F5-CCCF-489F-A642-924E155509C7}" presName="compNode" presStyleCnt="0"/>
      <dgm:spPr/>
    </dgm:pt>
    <dgm:pt modelId="{8174B05E-5C66-4E22-A70D-A4926EA8AF9D}" type="pres">
      <dgm:prSet presAssocID="{0EA612F5-CCCF-489F-A642-924E155509C7}" presName="iconBgRect" presStyleLbl="bgShp" presStyleIdx="2" presStyleCnt="3"/>
      <dgm:spPr/>
    </dgm:pt>
    <dgm:pt modelId="{B952C320-14EB-4F9E-AFF0-1CEEF9C8235C}" type="pres">
      <dgm:prSet presAssocID="{0EA612F5-CCCF-489F-A642-924E155509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af"/>
        </a:ext>
      </dgm:extLst>
    </dgm:pt>
    <dgm:pt modelId="{D55DACF2-6B4A-4F12-AD8C-883495A0E148}" type="pres">
      <dgm:prSet presAssocID="{0EA612F5-CCCF-489F-A642-924E155509C7}" presName="spaceRect" presStyleCnt="0"/>
      <dgm:spPr/>
    </dgm:pt>
    <dgm:pt modelId="{F9A8E595-1376-4654-8C24-F3D3C9E3F912}" type="pres">
      <dgm:prSet presAssocID="{0EA612F5-CCCF-489F-A642-924E155509C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60D8516-EBE7-4275-BA71-EBC9268232C8}" type="presOf" srcId="{E9C94001-76A3-4943-9BAB-88E121A7822E}" destId="{59269362-90B9-4CCF-84E9-F4B38A8DBE80}" srcOrd="0" destOrd="0" presId="urn:microsoft.com/office/officeart/2018/5/layout/IconCircleLabelList"/>
    <dgm:cxn modelId="{E1423C67-21FC-409A-9A74-7619F7B9269A}" srcId="{E9C94001-76A3-4943-9BAB-88E121A7822E}" destId="{15D5C182-213D-45C9-9762-8E5F32546BDD}" srcOrd="0" destOrd="0" parTransId="{16E4B13C-BC30-4808-AFA5-5D3765102400}" sibTransId="{7DDD529B-E0F4-4001-86CF-DB659DE34E58}"/>
    <dgm:cxn modelId="{4AE05167-00A1-4CD2-8BA3-646B89D9429B}" srcId="{E9C94001-76A3-4943-9BAB-88E121A7822E}" destId="{0EA612F5-CCCF-489F-A642-924E155509C7}" srcOrd="2" destOrd="0" parTransId="{B3208E6A-38D0-49E6-B136-60E57DBEB9A0}" sibTransId="{1F721DBF-2378-4280-B307-19E60867851A}"/>
    <dgm:cxn modelId="{9BB3E671-2F58-4AED-A674-9400B2AE21F1}" type="presOf" srcId="{15D5C182-213D-45C9-9762-8E5F32546BDD}" destId="{099B3B2D-09A6-473F-84E4-8B4276AA8FB3}" srcOrd="0" destOrd="0" presId="urn:microsoft.com/office/officeart/2018/5/layout/IconCircleLabelList"/>
    <dgm:cxn modelId="{A70BBB72-B829-4F9C-ABEB-21B52BD6B0E9}" type="presOf" srcId="{0EA612F5-CCCF-489F-A642-924E155509C7}" destId="{F9A8E595-1376-4654-8C24-F3D3C9E3F912}" srcOrd="0" destOrd="0" presId="urn:microsoft.com/office/officeart/2018/5/layout/IconCircleLabelList"/>
    <dgm:cxn modelId="{78C658BA-2D98-4C7C-9546-0CC8CD1F36EF}" type="presOf" srcId="{FAD0AFB0-63FB-47E0-B3BD-4117B0D422C7}" destId="{E57184D5-87B8-440D-8C66-82A33A8972F2}" srcOrd="0" destOrd="0" presId="urn:microsoft.com/office/officeart/2018/5/layout/IconCircleLabelList"/>
    <dgm:cxn modelId="{7D00FEC6-6C30-4F83-B1D0-D67839C2EDBF}" srcId="{E9C94001-76A3-4943-9BAB-88E121A7822E}" destId="{FAD0AFB0-63FB-47E0-B3BD-4117B0D422C7}" srcOrd="1" destOrd="0" parTransId="{358EE268-1530-4BDD-B0D4-5611BA84178E}" sibTransId="{E9E2AE4A-3EEB-47CD-BE85-1F57088CBF94}"/>
    <dgm:cxn modelId="{1F29E2F4-91D4-4085-9646-F669DD5F9318}" type="presParOf" srcId="{59269362-90B9-4CCF-84E9-F4B38A8DBE80}" destId="{7F3040CE-FD2C-4D17-A4F8-9278A56E750F}" srcOrd="0" destOrd="0" presId="urn:microsoft.com/office/officeart/2018/5/layout/IconCircleLabelList"/>
    <dgm:cxn modelId="{B87DF776-F403-4D80-8976-B3D09477BA05}" type="presParOf" srcId="{7F3040CE-FD2C-4D17-A4F8-9278A56E750F}" destId="{1D413926-1549-471B-B84F-2D850B5362E6}" srcOrd="0" destOrd="0" presId="urn:microsoft.com/office/officeart/2018/5/layout/IconCircleLabelList"/>
    <dgm:cxn modelId="{EC2202DD-FB4E-4115-B1FB-5D4911D7EC67}" type="presParOf" srcId="{7F3040CE-FD2C-4D17-A4F8-9278A56E750F}" destId="{2FC49E11-CCF2-495C-88CF-301E2760FA1E}" srcOrd="1" destOrd="0" presId="urn:microsoft.com/office/officeart/2018/5/layout/IconCircleLabelList"/>
    <dgm:cxn modelId="{15D52906-C267-4357-89B4-EC9BD62771BD}" type="presParOf" srcId="{7F3040CE-FD2C-4D17-A4F8-9278A56E750F}" destId="{2E1E6A62-B84C-4691-BA26-FD3F40617E38}" srcOrd="2" destOrd="0" presId="urn:microsoft.com/office/officeart/2018/5/layout/IconCircleLabelList"/>
    <dgm:cxn modelId="{EC5F401A-7481-4131-A26E-8C0EBDB48C2B}" type="presParOf" srcId="{7F3040CE-FD2C-4D17-A4F8-9278A56E750F}" destId="{099B3B2D-09A6-473F-84E4-8B4276AA8FB3}" srcOrd="3" destOrd="0" presId="urn:microsoft.com/office/officeart/2018/5/layout/IconCircleLabelList"/>
    <dgm:cxn modelId="{C3C7BA77-746E-448C-B81A-13B7F68D4160}" type="presParOf" srcId="{59269362-90B9-4CCF-84E9-F4B38A8DBE80}" destId="{F5FC31F2-E2FC-409F-9CB8-6D26741C8E2B}" srcOrd="1" destOrd="0" presId="urn:microsoft.com/office/officeart/2018/5/layout/IconCircleLabelList"/>
    <dgm:cxn modelId="{910BB8F1-76B5-4E67-B015-3A2AE5DE1321}" type="presParOf" srcId="{59269362-90B9-4CCF-84E9-F4B38A8DBE80}" destId="{523ADF2B-44E2-4527-8DB0-627FBDA3188D}" srcOrd="2" destOrd="0" presId="urn:microsoft.com/office/officeart/2018/5/layout/IconCircleLabelList"/>
    <dgm:cxn modelId="{44B7AB03-47E0-49FA-B2D2-03239DB5F806}" type="presParOf" srcId="{523ADF2B-44E2-4527-8DB0-627FBDA3188D}" destId="{325FC955-4370-4CC8-8D87-D94F5211BCF8}" srcOrd="0" destOrd="0" presId="urn:microsoft.com/office/officeart/2018/5/layout/IconCircleLabelList"/>
    <dgm:cxn modelId="{0BED7A79-65F6-41C8-9680-CB16D9159BD5}" type="presParOf" srcId="{523ADF2B-44E2-4527-8DB0-627FBDA3188D}" destId="{FFE23E6D-9123-4E6E-ABF4-84F989A40E09}" srcOrd="1" destOrd="0" presId="urn:microsoft.com/office/officeart/2018/5/layout/IconCircleLabelList"/>
    <dgm:cxn modelId="{DB40959F-7682-45B2-974A-36269C5FFC40}" type="presParOf" srcId="{523ADF2B-44E2-4527-8DB0-627FBDA3188D}" destId="{C90CC97B-5DB3-4F62-A5ED-7AED3AFDBD60}" srcOrd="2" destOrd="0" presId="urn:microsoft.com/office/officeart/2018/5/layout/IconCircleLabelList"/>
    <dgm:cxn modelId="{2AF606BF-C6D5-42B0-B551-B5B49840074E}" type="presParOf" srcId="{523ADF2B-44E2-4527-8DB0-627FBDA3188D}" destId="{E57184D5-87B8-440D-8C66-82A33A8972F2}" srcOrd="3" destOrd="0" presId="urn:microsoft.com/office/officeart/2018/5/layout/IconCircleLabelList"/>
    <dgm:cxn modelId="{489BA04F-7627-4DA0-AD46-F9400D8EB06B}" type="presParOf" srcId="{59269362-90B9-4CCF-84E9-F4B38A8DBE80}" destId="{22C9F284-F476-4800-9AEE-1ECECE5FA9D1}" srcOrd="3" destOrd="0" presId="urn:microsoft.com/office/officeart/2018/5/layout/IconCircleLabelList"/>
    <dgm:cxn modelId="{DDF5734A-54B0-4D0B-A5CE-A69497571F5C}" type="presParOf" srcId="{59269362-90B9-4CCF-84E9-F4B38A8DBE80}" destId="{ECABF031-CB9A-4BDF-B291-6C83C17D3C67}" srcOrd="4" destOrd="0" presId="urn:microsoft.com/office/officeart/2018/5/layout/IconCircleLabelList"/>
    <dgm:cxn modelId="{88E758F3-A408-4B8E-A009-CA7E55A33482}" type="presParOf" srcId="{ECABF031-CB9A-4BDF-B291-6C83C17D3C67}" destId="{8174B05E-5C66-4E22-A70D-A4926EA8AF9D}" srcOrd="0" destOrd="0" presId="urn:microsoft.com/office/officeart/2018/5/layout/IconCircleLabelList"/>
    <dgm:cxn modelId="{C91320EB-FDBA-454D-88DD-1DF503E45C3A}" type="presParOf" srcId="{ECABF031-CB9A-4BDF-B291-6C83C17D3C67}" destId="{B952C320-14EB-4F9E-AFF0-1CEEF9C8235C}" srcOrd="1" destOrd="0" presId="urn:microsoft.com/office/officeart/2018/5/layout/IconCircleLabelList"/>
    <dgm:cxn modelId="{DE836E4C-5E36-4855-93E3-17979427E943}" type="presParOf" srcId="{ECABF031-CB9A-4BDF-B291-6C83C17D3C67}" destId="{D55DACF2-6B4A-4F12-AD8C-883495A0E148}" srcOrd="2" destOrd="0" presId="urn:microsoft.com/office/officeart/2018/5/layout/IconCircleLabelList"/>
    <dgm:cxn modelId="{72D42C95-0FB1-4A00-B798-9036F72FD632}" type="presParOf" srcId="{ECABF031-CB9A-4BDF-B291-6C83C17D3C67}" destId="{F9A8E595-1376-4654-8C24-F3D3C9E3F91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4B05DD-C69D-4F00-8325-C0D1F69C9CCF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9C2AAA72-1D80-4ECF-8100-39251B5A4C56}">
      <dgm:prSet/>
      <dgm:spPr/>
      <dgm:t>
        <a:bodyPr/>
        <a:lstStyle/>
        <a:p>
          <a:r>
            <a:rPr lang="en-US"/>
            <a:t>Phase 1: AI accuracy improvements. ✅</a:t>
          </a:r>
        </a:p>
      </dgm:t>
    </dgm:pt>
    <dgm:pt modelId="{FEC907EB-698F-4EF5-B0CD-03ED1321B2DD}" type="parTrans" cxnId="{A5ED026D-6F32-4C7D-BBC7-16F573C32883}">
      <dgm:prSet/>
      <dgm:spPr/>
      <dgm:t>
        <a:bodyPr/>
        <a:lstStyle/>
        <a:p>
          <a:endParaRPr lang="en-US"/>
        </a:p>
      </dgm:t>
    </dgm:pt>
    <dgm:pt modelId="{5BC4F55F-9F21-42EC-BBBD-B2FA12CA24F4}" type="sibTrans" cxnId="{A5ED026D-6F32-4C7D-BBC7-16F573C3288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7B9E1B5-197C-4E50-BF5B-91E1F267B175}">
      <dgm:prSet/>
      <dgm:spPr/>
      <dgm:t>
        <a:bodyPr/>
        <a:lstStyle/>
        <a:p>
          <a:r>
            <a:rPr lang="en-IN" dirty="0"/>
            <a:t>Phase 2: Smooth Web App integration </a:t>
          </a:r>
          <a:r>
            <a:rPr lang="en-US" dirty="0"/>
            <a:t>✅</a:t>
          </a:r>
        </a:p>
      </dgm:t>
    </dgm:pt>
    <dgm:pt modelId="{2BC4723A-3B12-4C64-B364-19845BA2169A}" type="parTrans" cxnId="{99AAF41A-7891-4964-AB48-007997B47514}">
      <dgm:prSet/>
      <dgm:spPr/>
      <dgm:t>
        <a:bodyPr/>
        <a:lstStyle/>
        <a:p>
          <a:endParaRPr lang="en-US"/>
        </a:p>
      </dgm:t>
    </dgm:pt>
    <dgm:pt modelId="{78FCAFDA-EC16-48C6-A22E-FBF9A35C657F}" type="sibTrans" cxnId="{99AAF41A-7891-4964-AB48-007997B4751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1C6D642-3D51-448A-AA16-2CB94DCAE338}">
      <dgm:prSet/>
      <dgm:spPr/>
      <dgm:t>
        <a:bodyPr/>
        <a:lstStyle/>
        <a:p>
          <a:r>
            <a:rPr lang="en-US" dirty="0"/>
            <a:t>Phase 3: Expand support to 10+ languages. ✅ </a:t>
          </a:r>
        </a:p>
      </dgm:t>
    </dgm:pt>
    <dgm:pt modelId="{9ECF24AC-B4BD-4B33-B2A9-C3D2183F38D9}" type="parTrans" cxnId="{5A1D5747-312A-462F-ACD3-DB11C3F8D989}">
      <dgm:prSet/>
      <dgm:spPr/>
      <dgm:t>
        <a:bodyPr/>
        <a:lstStyle/>
        <a:p>
          <a:endParaRPr lang="en-US"/>
        </a:p>
      </dgm:t>
    </dgm:pt>
    <dgm:pt modelId="{73679FDE-0582-4996-9347-5985E23DBAE4}" type="sibTrans" cxnId="{5A1D5747-312A-462F-ACD3-DB11C3F8D98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8D98250-06E8-4AAD-A5FF-734B48C0C5D7}">
      <dgm:prSet/>
      <dgm:spPr/>
      <dgm:t>
        <a:bodyPr/>
        <a:lstStyle/>
        <a:p>
          <a:r>
            <a:rPr lang="en-US" dirty="0"/>
            <a:t>Phase 4: : </a:t>
          </a:r>
          <a:r>
            <a:rPr lang="en-IN" dirty="0"/>
            <a:t>Mobile app with document scanner.</a:t>
          </a:r>
          <a:endParaRPr lang="en-US" dirty="0"/>
        </a:p>
      </dgm:t>
    </dgm:pt>
    <dgm:pt modelId="{D541848C-C6E1-49C7-BAFE-FE58976E0075}" type="parTrans" cxnId="{6518E8F9-155A-4919-87CA-D05CB544998C}">
      <dgm:prSet/>
      <dgm:spPr/>
      <dgm:t>
        <a:bodyPr/>
        <a:lstStyle/>
        <a:p>
          <a:endParaRPr lang="en-US"/>
        </a:p>
      </dgm:t>
    </dgm:pt>
    <dgm:pt modelId="{D6F5E748-3343-4680-A5C1-C02B718BCBA3}" type="sibTrans" cxnId="{6518E8F9-155A-4919-87CA-D05CB544998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463C32B-3D85-4564-A805-BA9CAC245213}">
      <dgm:prSet/>
      <dgm:spPr/>
      <dgm:t>
        <a:bodyPr/>
        <a:lstStyle/>
        <a:p>
          <a:r>
            <a:rPr lang="en-US" dirty="0"/>
            <a:t>Phase 5:</a:t>
          </a:r>
          <a:r>
            <a:rPr lang="en-IN" dirty="0"/>
            <a:t> WhatsApp bot integration. </a:t>
          </a:r>
          <a:endParaRPr lang="en-US" dirty="0"/>
        </a:p>
      </dgm:t>
    </dgm:pt>
    <dgm:pt modelId="{6D0E0183-9F03-4506-8D73-B41D8C4D18B3}" type="parTrans" cxnId="{F80D309C-0CFE-41AE-A09F-FA758AE8F131}">
      <dgm:prSet/>
      <dgm:spPr/>
      <dgm:t>
        <a:bodyPr/>
        <a:lstStyle/>
        <a:p>
          <a:endParaRPr lang="en-US"/>
        </a:p>
      </dgm:t>
    </dgm:pt>
    <dgm:pt modelId="{B5517353-8E63-4BAE-BF60-DA7F7D3EA695}" type="sibTrans" cxnId="{F80D309C-0CFE-41AE-A09F-FA758AE8F131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FB563E2-C0C1-4C78-A159-D00999EEDB31}" type="pres">
      <dgm:prSet presAssocID="{1A4B05DD-C69D-4F00-8325-C0D1F69C9CCF}" presName="linearFlow" presStyleCnt="0">
        <dgm:presLayoutVars>
          <dgm:dir/>
          <dgm:animLvl val="lvl"/>
          <dgm:resizeHandles val="exact"/>
        </dgm:presLayoutVars>
      </dgm:prSet>
      <dgm:spPr/>
    </dgm:pt>
    <dgm:pt modelId="{82B7A014-AB08-4485-A4BA-51B60E486FEF}" type="pres">
      <dgm:prSet presAssocID="{9C2AAA72-1D80-4ECF-8100-39251B5A4C56}" presName="compositeNode" presStyleCnt="0"/>
      <dgm:spPr/>
    </dgm:pt>
    <dgm:pt modelId="{00493862-F1BB-4344-AAE4-1E3A7E6E2C49}" type="pres">
      <dgm:prSet presAssocID="{9C2AAA72-1D80-4ECF-8100-39251B5A4C56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4A46E1CD-18C6-4326-9B03-6A708213A18C}" type="pres">
      <dgm:prSet presAssocID="{9C2AAA72-1D80-4ECF-8100-39251B5A4C56}" presName="parSh" presStyleCnt="0"/>
      <dgm:spPr/>
    </dgm:pt>
    <dgm:pt modelId="{7A189015-CFF3-43FE-BAC4-E1211993A22E}" type="pres">
      <dgm:prSet presAssocID="{9C2AAA72-1D80-4ECF-8100-39251B5A4C56}" presName="lineNode" presStyleLbl="alignAccFollowNode1" presStyleIdx="0" presStyleCnt="15"/>
      <dgm:spPr/>
    </dgm:pt>
    <dgm:pt modelId="{230E959D-EC37-4531-BCD0-716F4BDF5137}" type="pres">
      <dgm:prSet presAssocID="{9C2AAA72-1D80-4ECF-8100-39251B5A4C56}" presName="lineArrowNode" presStyleLbl="alignAccFollowNode1" presStyleIdx="1" presStyleCnt="15"/>
      <dgm:spPr/>
    </dgm:pt>
    <dgm:pt modelId="{C6C8C7C9-3CC6-4EBD-99A2-A8024C8F7A37}" type="pres">
      <dgm:prSet presAssocID="{5BC4F55F-9F21-42EC-BBBD-B2FA12CA24F4}" presName="sibTransNodeCircle" presStyleLbl="alignNode1" presStyleIdx="0" presStyleCnt="5">
        <dgm:presLayoutVars>
          <dgm:chMax val="0"/>
          <dgm:bulletEnabled/>
        </dgm:presLayoutVars>
      </dgm:prSet>
      <dgm:spPr/>
    </dgm:pt>
    <dgm:pt modelId="{5614DAFC-8A1C-44EB-8B98-57955F03C72A}" type="pres">
      <dgm:prSet presAssocID="{5BC4F55F-9F21-42EC-BBBD-B2FA12CA24F4}" presName="spacerBetweenCircleAndCallout" presStyleCnt="0">
        <dgm:presLayoutVars/>
      </dgm:prSet>
      <dgm:spPr/>
    </dgm:pt>
    <dgm:pt modelId="{677C83CC-2585-4DAF-84AC-EDA2BCE08E66}" type="pres">
      <dgm:prSet presAssocID="{9C2AAA72-1D80-4ECF-8100-39251B5A4C56}" presName="nodeText" presStyleLbl="alignAccFollowNode1" presStyleIdx="2" presStyleCnt="15">
        <dgm:presLayoutVars>
          <dgm:bulletEnabled val="1"/>
        </dgm:presLayoutVars>
      </dgm:prSet>
      <dgm:spPr/>
    </dgm:pt>
    <dgm:pt modelId="{674DADAB-0FB4-4E69-AC7E-3F7602D1A62D}" type="pres">
      <dgm:prSet presAssocID="{5BC4F55F-9F21-42EC-BBBD-B2FA12CA24F4}" presName="sibTransComposite" presStyleCnt="0"/>
      <dgm:spPr/>
    </dgm:pt>
    <dgm:pt modelId="{EBAAFC0A-9AAD-413A-B113-209651830EA2}" type="pres">
      <dgm:prSet presAssocID="{57B9E1B5-197C-4E50-BF5B-91E1F267B175}" presName="compositeNode" presStyleCnt="0"/>
      <dgm:spPr/>
    </dgm:pt>
    <dgm:pt modelId="{37D1DBC7-11AA-4DC8-99C3-D0595CA5A1A5}" type="pres">
      <dgm:prSet presAssocID="{57B9E1B5-197C-4E50-BF5B-91E1F267B17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BCB4DE9-2AEF-4FB0-ADD7-3AF764C47F05}" type="pres">
      <dgm:prSet presAssocID="{57B9E1B5-197C-4E50-BF5B-91E1F267B175}" presName="parSh" presStyleCnt="0"/>
      <dgm:spPr/>
    </dgm:pt>
    <dgm:pt modelId="{152AD628-DBB3-42C0-8278-92A37A3B1983}" type="pres">
      <dgm:prSet presAssocID="{57B9E1B5-197C-4E50-BF5B-91E1F267B175}" presName="lineNode" presStyleLbl="alignAccFollowNode1" presStyleIdx="3" presStyleCnt="15"/>
      <dgm:spPr/>
    </dgm:pt>
    <dgm:pt modelId="{20679FCF-AA42-4678-9740-20BB54ACD5F8}" type="pres">
      <dgm:prSet presAssocID="{57B9E1B5-197C-4E50-BF5B-91E1F267B175}" presName="lineArrowNode" presStyleLbl="alignAccFollowNode1" presStyleIdx="4" presStyleCnt="15"/>
      <dgm:spPr/>
    </dgm:pt>
    <dgm:pt modelId="{C24602C7-053E-4A5C-AB3B-E81CE45534D1}" type="pres">
      <dgm:prSet presAssocID="{78FCAFDA-EC16-48C6-A22E-FBF9A35C657F}" presName="sibTransNodeCircle" presStyleLbl="alignNode1" presStyleIdx="1" presStyleCnt="5">
        <dgm:presLayoutVars>
          <dgm:chMax val="0"/>
          <dgm:bulletEnabled/>
        </dgm:presLayoutVars>
      </dgm:prSet>
      <dgm:spPr/>
    </dgm:pt>
    <dgm:pt modelId="{2797F139-FDA8-43BB-B42B-B1D6F1F93C42}" type="pres">
      <dgm:prSet presAssocID="{78FCAFDA-EC16-48C6-A22E-FBF9A35C657F}" presName="spacerBetweenCircleAndCallout" presStyleCnt="0">
        <dgm:presLayoutVars/>
      </dgm:prSet>
      <dgm:spPr/>
    </dgm:pt>
    <dgm:pt modelId="{8597C869-4B23-41BE-A4E0-8B774DEE3414}" type="pres">
      <dgm:prSet presAssocID="{57B9E1B5-197C-4E50-BF5B-91E1F267B175}" presName="nodeText" presStyleLbl="alignAccFollowNode1" presStyleIdx="5" presStyleCnt="15">
        <dgm:presLayoutVars>
          <dgm:bulletEnabled val="1"/>
        </dgm:presLayoutVars>
      </dgm:prSet>
      <dgm:spPr/>
    </dgm:pt>
    <dgm:pt modelId="{3CF6147A-CEAB-4A70-80C0-D68B69F9F6C2}" type="pres">
      <dgm:prSet presAssocID="{78FCAFDA-EC16-48C6-A22E-FBF9A35C657F}" presName="sibTransComposite" presStyleCnt="0"/>
      <dgm:spPr/>
    </dgm:pt>
    <dgm:pt modelId="{8345438A-3E18-4D33-9B15-0D429A40071E}" type="pres">
      <dgm:prSet presAssocID="{01C6D642-3D51-448A-AA16-2CB94DCAE338}" presName="compositeNode" presStyleCnt="0"/>
      <dgm:spPr/>
    </dgm:pt>
    <dgm:pt modelId="{01D30F91-E397-451A-800F-D0E8794A5919}" type="pres">
      <dgm:prSet presAssocID="{01C6D642-3D51-448A-AA16-2CB94DCAE338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B115A20-3BC0-4811-99ED-A61CD79F4625}" type="pres">
      <dgm:prSet presAssocID="{01C6D642-3D51-448A-AA16-2CB94DCAE338}" presName="parSh" presStyleCnt="0"/>
      <dgm:spPr/>
    </dgm:pt>
    <dgm:pt modelId="{DE57DD8F-ECB4-4E92-B264-8441C3FA3A93}" type="pres">
      <dgm:prSet presAssocID="{01C6D642-3D51-448A-AA16-2CB94DCAE338}" presName="lineNode" presStyleLbl="alignAccFollowNode1" presStyleIdx="6" presStyleCnt="15"/>
      <dgm:spPr/>
    </dgm:pt>
    <dgm:pt modelId="{E67234F4-FEA3-4950-AC23-C5D394D37FEA}" type="pres">
      <dgm:prSet presAssocID="{01C6D642-3D51-448A-AA16-2CB94DCAE338}" presName="lineArrowNode" presStyleLbl="alignAccFollowNode1" presStyleIdx="7" presStyleCnt="15"/>
      <dgm:spPr/>
    </dgm:pt>
    <dgm:pt modelId="{12E2FF56-FCAC-434A-A5B5-8BE574695F57}" type="pres">
      <dgm:prSet presAssocID="{73679FDE-0582-4996-9347-5985E23DBAE4}" presName="sibTransNodeCircle" presStyleLbl="alignNode1" presStyleIdx="2" presStyleCnt="5">
        <dgm:presLayoutVars>
          <dgm:chMax val="0"/>
          <dgm:bulletEnabled/>
        </dgm:presLayoutVars>
      </dgm:prSet>
      <dgm:spPr/>
    </dgm:pt>
    <dgm:pt modelId="{D2662546-9AE5-4389-A909-6FC3567FDF92}" type="pres">
      <dgm:prSet presAssocID="{73679FDE-0582-4996-9347-5985E23DBAE4}" presName="spacerBetweenCircleAndCallout" presStyleCnt="0">
        <dgm:presLayoutVars/>
      </dgm:prSet>
      <dgm:spPr/>
    </dgm:pt>
    <dgm:pt modelId="{6F689CBF-764A-4833-A8DD-AC6D8005FCC8}" type="pres">
      <dgm:prSet presAssocID="{01C6D642-3D51-448A-AA16-2CB94DCAE338}" presName="nodeText" presStyleLbl="alignAccFollowNode1" presStyleIdx="8" presStyleCnt="15">
        <dgm:presLayoutVars>
          <dgm:bulletEnabled val="1"/>
        </dgm:presLayoutVars>
      </dgm:prSet>
      <dgm:spPr/>
    </dgm:pt>
    <dgm:pt modelId="{CC9C6B94-0621-4E0E-B22A-50A25E492FD6}" type="pres">
      <dgm:prSet presAssocID="{73679FDE-0582-4996-9347-5985E23DBAE4}" presName="sibTransComposite" presStyleCnt="0"/>
      <dgm:spPr/>
    </dgm:pt>
    <dgm:pt modelId="{D939241F-0229-488E-B705-6BE68214156D}" type="pres">
      <dgm:prSet presAssocID="{F8D98250-06E8-4AAD-A5FF-734B48C0C5D7}" presName="compositeNode" presStyleCnt="0"/>
      <dgm:spPr/>
    </dgm:pt>
    <dgm:pt modelId="{EFCB97FC-8877-454F-8FF1-847323AE7F96}" type="pres">
      <dgm:prSet presAssocID="{F8D98250-06E8-4AAD-A5FF-734B48C0C5D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AE6636DB-23F7-4A22-AC09-BECC4C20AEBF}" type="pres">
      <dgm:prSet presAssocID="{F8D98250-06E8-4AAD-A5FF-734B48C0C5D7}" presName="parSh" presStyleCnt="0"/>
      <dgm:spPr/>
    </dgm:pt>
    <dgm:pt modelId="{F743A070-1ACB-4C94-AE17-0F48C83B1DBD}" type="pres">
      <dgm:prSet presAssocID="{F8D98250-06E8-4AAD-A5FF-734B48C0C5D7}" presName="lineNode" presStyleLbl="alignAccFollowNode1" presStyleIdx="9" presStyleCnt="15"/>
      <dgm:spPr/>
    </dgm:pt>
    <dgm:pt modelId="{324296B9-DAFD-45A1-9973-EB1E8DAA6EB4}" type="pres">
      <dgm:prSet presAssocID="{F8D98250-06E8-4AAD-A5FF-734B48C0C5D7}" presName="lineArrowNode" presStyleLbl="alignAccFollowNode1" presStyleIdx="10" presStyleCnt="15"/>
      <dgm:spPr/>
    </dgm:pt>
    <dgm:pt modelId="{B3D3680A-6BA6-4758-8014-6F980578EC09}" type="pres">
      <dgm:prSet presAssocID="{D6F5E748-3343-4680-A5C1-C02B718BCBA3}" presName="sibTransNodeCircle" presStyleLbl="alignNode1" presStyleIdx="3" presStyleCnt="5">
        <dgm:presLayoutVars>
          <dgm:chMax val="0"/>
          <dgm:bulletEnabled/>
        </dgm:presLayoutVars>
      </dgm:prSet>
      <dgm:spPr/>
    </dgm:pt>
    <dgm:pt modelId="{09208EB3-4A2C-40A6-9D62-0A90DDCE1636}" type="pres">
      <dgm:prSet presAssocID="{D6F5E748-3343-4680-A5C1-C02B718BCBA3}" presName="spacerBetweenCircleAndCallout" presStyleCnt="0">
        <dgm:presLayoutVars/>
      </dgm:prSet>
      <dgm:spPr/>
    </dgm:pt>
    <dgm:pt modelId="{AA71D271-5406-44B7-87E4-7777B0DE6810}" type="pres">
      <dgm:prSet presAssocID="{F8D98250-06E8-4AAD-A5FF-734B48C0C5D7}" presName="nodeText" presStyleLbl="alignAccFollowNode1" presStyleIdx="11" presStyleCnt="15">
        <dgm:presLayoutVars>
          <dgm:bulletEnabled val="1"/>
        </dgm:presLayoutVars>
      </dgm:prSet>
      <dgm:spPr/>
    </dgm:pt>
    <dgm:pt modelId="{08232928-9B77-486E-9154-E50BBDBF9EE2}" type="pres">
      <dgm:prSet presAssocID="{D6F5E748-3343-4680-A5C1-C02B718BCBA3}" presName="sibTransComposite" presStyleCnt="0"/>
      <dgm:spPr/>
    </dgm:pt>
    <dgm:pt modelId="{54D5D29B-7C6C-43F2-BD17-880A3CEA4FDE}" type="pres">
      <dgm:prSet presAssocID="{0463C32B-3D85-4564-A805-BA9CAC245213}" presName="compositeNode" presStyleCnt="0"/>
      <dgm:spPr/>
    </dgm:pt>
    <dgm:pt modelId="{45A74614-F1A8-4F5F-A5C6-A7AE20416C76}" type="pres">
      <dgm:prSet presAssocID="{0463C32B-3D85-4564-A805-BA9CAC24521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6B1C6FF-1B41-41D5-B473-6FCBBC077656}" type="pres">
      <dgm:prSet presAssocID="{0463C32B-3D85-4564-A805-BA9CAC245213}" presName="parSh" presStyleCnt="0"/>
      <dgm:spPr/>
    </dgm:pt>
    <dgm:pt modelId="{7369BB44-B5C5-4C43-A9B6-BD9FD29F7C86}" type="pres">
      <dgm:prSet presAssocID="{0463C32B-3D85-4564-A805-BA9CAC245213}" presName="lineNode" presStyleLbl="alignAccFollowNode1" presStyleIdx="12" presStyleCnt="15"/>
      <dgm:spPr/>
    </dgm:pt>
    <dgm:pt modelId="{C29A100E-1D9F-4B02-85ED-68FF417E271C}" type="pres">
      <dgm:prSet presAssocID="{0463C32B-3D85-4564-A805-BA9CAC245213}" presName="lineArrowNode" presStyleLbl="alignAccFollowNode1" presStyleIdx="13" presStyleCnt="15"/>
      <dgm:spPr/>
    </dgm:pt>
    <dgm:pt modelId="{C3054C43-CA82-4F60-A1FF-AA3394D2656B}" type="pres">
      <dgm:prSet presAssocID="{B5517353-8E63-4BAE-BF60-DA7F7D3EA695}" presName="sibTransNodeCircle" presStyleLbl="alignNode1" presStyleIdx="4" presStyleCnt="5">
        <dgm:presLayoutVars>
          <dgm:chMax val="0"/>
          <dgm:bulletEnabled/>
        </dgm:presLayoutVars>
      </dgm:prSet>
      <dgm:spPr/>
    </dgm:pt>
    <dgm:pt modelId="{43862F16-A54A-4476-AFEE-0FDF7481B295}" type="pres">
      <dgm:prSet presAssocID="{B5517353-8E63-4BAE-BF60-DA7F7D3EA695}" presName="spacerBetweenCircleAndCallout" presStyleCnt="0">
        <dgm:presLayoutVars/>
      </dgm:prSet>
      <dgm:spPr/>
    </dgm:pt>
    <dgm:pt modelId="{70D36A15-EAD9-409C-BD32-675CEF4598D3}" type="pres">
      <dgm:prSet presAssocID="{0463C32B-3D85-4564-A805-BA9CAC245213}" presName="nodeText" presStyleLbl="alignAccFollowNode1" presStyleIdx="14" presStyleCnt="15">
        <dgm:presLayoutVars>
          <dgm:bulletEnabled val="1"/>
        </dgm:presLayoutVars>
      </dgm:prSet>
      <dgm:spPr/>
    </dgm:pt>
  </dgm:ptLst>
  <dgm:cxnLst>
    <dgm:cxn modelId="{99AAF41A-7891-4964-AB48-007997B47514}" srcId="{1A4B05DD-C69D-4F00-8325-C0D1F69C9CCF}" destId="{57B9E1B5-197C-4E50-BF5B-91E1F267B175}" srcOrd="1" destOrd="0" parTransId="{2BC4723A-3B12-4C64-B364-19845BA2169A}" sibTransId="{78FCAFDA-EC16-48C6-A22E-FBF9A35C657F}"/>
    <dgm:cxn modelId="{0EA00A32-15F7-467D-858B-AA0F7C6D6300}" type="presOf" srcId="{57B9E1B5-197C-4E50-BF5B-91E1F267B175}" destId="{8597C869-4B23-41BE-A4E0-8B774DEE3414}" srcOrd="0" destOrd="0" presId="urn:microsoft.com/office/officeart/2016/7/layout/LinearArrowProcessNumbered"/>
    <dgm:cxn modelId="{6A82A838-1781-404E-9AC7-612A312A88BE}" type="presOf" srcId="{B5517353-8E63-4BAE-BF60-DA7F7D3EA695}" destId="{C3054C43-CA82-4F60-A1FF-AA3394D2656B}" srcOrd="0" destOrd="0" presId="urn:microsoft.com/office/officeart/2016/7/layout/LinearArrowProcessNumbered"/>
    <dgm:cxn modelId="{350C4439-8E86-4425-BDE9-CAB53E89C31B}" type="presOf" srcId="{73679FDE-0582-4996-9347-5985E23DBAE4}" destId="{12E2FF56-FCAC-434A-A5B5-8BE574695F57}" srcOrd="0" destOrd="0" presId="urn:microsoft.com/office/officeart/2016/7/layout/LinearArrowProcessNumbered"/>
    <dgm:cxn modelId="{9A2BED3A-3A7E-4C1C-B860-83AD89650A8C}" type="presOf" srcId="{0463C32B-3D85-4564-A805-BA9CAC245213}" destId="{70D36A15-EAD9-409C-BD32-675CEF4598D3}" srcOrd="0" destOrd="0" presId="urn:microsoft.com/office/officeart/2016/7/layout/LinearArrowProcessNumbered"/>
    <dgm:cxn modelId="{A87C5F61-2E43-4862-A371-A311889EAE55}" type="presOf" srcId="{78FCAFDA-EC16-48C6-A22E-FBF9A35C657F}" destId="{C24602C7-053E-4A5C-AB3B-E81CE45534D1}" srcOrd="0" destOrd="0" presId="urn:microsoft.com/office/officeart/2016/7/layout/LinearArrowProcessNumbered"/>
    <dgm:cxn modelId="{5A1D5747-312A-462F-ACD3-DB11C3F8D989}" srcId="{1A4B05DD-C69D-4F00-8325-C0D1F69C9CCF}" destId="{01C6D642-3D51-448A-AA16-2CB94DCAE338}" srcOrd="2" destOrd="0" parTransId="{9ECF24AC-B4BD-4B33-B2A9-C3D2183F38D9}" sibTransId="{73679FDE-0582-4996-9347-5985E23DBAE4}"/>
    <dgm:cxn modelId="{A5ED026D-6F32-4C7D-BBC7-16F573C32883}" srcId="{1A4B05DD-C69D-4F00-8325-C0D1F69C9CCF}" destId="{9C2AAA72-1D80-4ECF-8100-39251B5A4C56}" srcOrd="0" destOrd="0" parTransId="{FEC907EB-698F-4EF5-B0CD-03ED1321B2DD}" sibTransId="{5BC4F55F-9F21-42EC-BBBD-B2FA12CA24F4}"/>
    <dgm:cxn modelId="{E2869F7A-F026-4C00-B5C9-57F2B52B8FB6}" type="presOf" srcId="{01C6D642-3D51-448A-AA16-2CB94DCAE338}" destId="{6F689CBF-764A-4833-A8DD-AC6D8005FCC8}" srcOrd="0" destOrd="0" presId="urn:microsoft.com/office/officeart/2016/7/layout/LinearArrowProcessNumbered"/>
    <dgm:cxn modelId="{F80D309C-0CFE-41AE-A09F-FA758AE8F131}" srcId="{1A4B05DD-C69D-4F00-8325-C0D1F69C9CCF}" destId="{0463C32B-3D85-4564-A805-BA9CAC245213}" srcOrd="4" destOrd="0" parTransId="{6D0E0183-9F03-4506-8D73-B41D8C4D18B3}" sibTransId="{B5517353-8E63-4BAE-BF60-DA7F7D3EA695}"/>
    <dgm:cxn modelId="{CBFD9DB4-E8DC-4F45-BAFD-3A5D2C852A4D}" type="presOf" srcId="{F8D98250-06E8-4AAD-A5FF-734B48C0C5D7}" destId="{AA71D271-5406-44B7-87E4-7777B0DE6810}" srcOrd="0" destOrd="0" presId="urn:microsoft.com/office/officeart/2016/7/layout/LinearArrowProcessNumbered"/>
    <dgm:cxn modelId="{07EC51BC-3FAA-41C7-9D2D-5EBDE80694DE}" type="presOf" srcId="{D6F5E748-3343-4680-A5C1-C02B718BCBA3}" destId="{B3D3680A-6BA6-4758-8014-6F980578EC09}" srcOrd="0" destOrd="0" presId="urn:microsoft.com/office/officeart/2016/7/layout/LinearArrowProcessNumbered"/>
    <dgm:cxn modelId="{19361AE0-5F73-400D-AFD1-16225C96C254}" type="presOf" srcId="{5BC4F55F-9F21-42EC-BBBD-B2FA12CA24F4}" destId="{C6C8C7C9-3CC6-4EBD-99A2-A8024C8F7A37}" srcOrd="0" destOrd="0" presId="urn:microsoft.com/office/officeart/2016/7/layout/LinearArrowProcessNumbered"/>
    <dgm:cxn modelId="{4D8C45E3-7CBC-40BB-942E-D4BC447E4AC2}" type="presOf" srcId="{1A4B05DD-C69D-4F00-8325-C0D1F69C9CCF}" destId="{BFB563E2-C0C1-4C78-A159-D00999EEDB31}" srcOrd="0" destOrd="0" presId="urn:microsoft.com/office/officeart/2016/7/layout/LinearArrowProcessNumbered"/>
    <dgm:cxn modelId="{6518E8F9-155A-4919-87CA-D05CB544998C}" srcId="{1A4B05DD-C69D-4F00-8325-C0D1F69C9CCF}" destId="{F8D98250-06E8-4AAD-A5FF-734B48C0C5D7}" srcOrd="3" destOrd="0" parTransId="{D541848C-C6E1-49C7-BAFE-FE58976E0075}" sibTransId="{D6F5E748-3343-4680-A5C1-C02B718BCBA3}"/>
    <dgm:cxn modelId="{BA81D6FE-326F-41C6-80BC-5D98EF377DB3}" type="presOf" srcId="{9C2AAA72-1D80-4ECF-8100-39251B5A4C56}" destId="{677C83CC-2585-4DAF-84AC-EDA2BCE08E66}" srcOrd="0" destOrd="0" presId="urn:microsoft.com/office/officeart/2016/7/layout/LinearArrowProcessNumbered"/>
    <dgm:cxn modelId="{11DF1950-DE93-4883-9748-AB7DB3C53901}" type="presParOf" srcId="{BFB563E2-C0C1-4C78-A159-D00999EEDB31}" destId="{82B7A014-AB08-4485-A4BA-51B60E486FEF}" srcOrd="0" destOrd="0" presId="urn:microsoft.com/office/officeart/2016/7/layout/LinearArrowProcessNumbered"/>
    <dgm:cxn modelId="{F4612388-564E-4E02-9DD6-E13753A16445}" type="presParOf" srcId="{82B7A014-AB08-4485-A4BA-51B60E486FEF}" destId="{00493862-F1BB-4344-AAE4-1E3A7E6E2C49}" srcOrd="0" destOrd="0" presId="urn:microsoft.com/office/officeart/2016/7/layout/LinearArrowProcessNumbered"/>
    <dgm:cxn modelId="{B170B46C-7633-465A-A058-7132D15F0C58}" type="presParOf" srcId="{82B7A014-AB08-4485-A4BA-51B60E486FEF}" destId="{4A46E1CD-18C6-4326-9B03-6A708213A18C}" srcOrd="1" destOrd="0" presId="urn:microsoft.com/office/officeart/2016/7/layout/LinearArrowProcessNumbered"/>
    <dgm:cxn modelId="{3269B0A9-7090-4884-BAFF-A18A85C37462}" type="presParOf" srcId="{4A46E1CD-18C6-4326-9B03-6A708213A18C}" destId="{7A189015-CFF3-43FE-BAC4-E1211993A22E}" srcOrd="0" destOrd="0" presId="urn:microsoft.com/office/officeart/2016/7/layout/LinearArrowProcessNumbered"/>
    <dgm:cxn modelId="{76037ED9-6885-41D8-8414-8110B555B3D1}" type="presParOf" srcId="{4A46E1CD-18C6-4326-9B03-6A708213A18C}" destId="{230E959D-EC37-4531-BCD0-716F4BDF5137}" srcOrd="1" destOrd="0" presId="urn:microsoft.com/office/officeart/2016/7/layout/LinearArrowProcessNumbered"/>
    <dgm:cxn modelId="{53F2FF21-4733-46CD-B2C0-24D8C7A586AC}" type="presParOf" srcId="{4A46E1CD-18C6-4326-9B03-6A708213A18C}" destId="{C6C8C7C9-3CC6-4EBD-99A2-A8024C8F7A37}" srcOrd="2" destOrd="0" presId="urn:microsoft.com/office/officeart/2016/7/layout/LinearArrowProcessNumbered"/>
    <dgm:cxn modelId="{3DFCA24E-B08F-41B1-8F60-5442EA575704}" type="presParOf" srcId="{4A46E1CD-18C6-4326-9B03-6A708213A18C}" destId="{5614DAFC-8A1C-44EB-8B98-57955F03C72A}" srcOrd="3" destOrd="0" presId="urn:microsoft.com/office/officeart/2016/7/layout/LinearArrowProcessNumbered"/>
    <dgm:cxn modelId="{98359BE6-6562-4FDF-AAEF-50DB053970C1}" type="presParOf" srcId="{82B7A014-AB08-4485-A4BA-51B60E486FEF}" destId="{677C83CC-2585-4DAF-84AC-EDA2BCE08E66}" srcOrd="2" destOrd="0" presId="urn:microsoft.com/office/officeart/2016/7/layout/LinearArrowProcessNumbered"/>
    <dgm:cxn modelId="{B11570B4-C476-46A9-8A92-26F2644AA89D}" type="presParOf" srcId="{BFB563E2-C0C1-4C78-A159-D00999EEDB31}" destId="{674DADAB-0FB4-4E69-AC7E-3F7602D1A62D}" srcOrd="1" destOrd="0" presId="urn:microsoft.com/office/officeart/2016/7/layout/LinearArrowProcessNumbered"/>
    <dgm:cxn modelId="{295DD4AF-B51B-4032-8023-5EC99A03B2C5}" type="presParOf" srcId="{BFB563E2-C0C1-4C78-A159-D00999EEDB31}" destId="{EBAAFC0A-9AAD-413A-B113-209651830EA2}" srcOrd="2" destOrd="0" presId="urn:microsoft.com/office/officeart/2016/7/layout/LinearArrowProcessNumbered"/>
    <dgm:cxn modelId="{53E74B73-C5F9-4E56-8670-D52EFC76B1F4}" type="presParOf" srcId="{EBAAFC0A-9AAD-413A-B113-209651830EA2}" destId="{37D1DBC7-11AA-4DC8-99C3-D0595CA5A1A5}" srcOrd="0" destOrd="0" presId="urn:microsoft.com/office/officeart/2016/7/layout/LinearArrowProcessNumbered"/>
    <dgm:cxn modelId="{9134C7CE-6738-41F2-B661-6CB3FACE40EE}" type="presParOf" srcId="{EBAAFC0A-9AAD-413A-B113-209651830EA2}" destId="{7BCB4DE9-2AEF-4FB0-ADD7-3AF764C47F05}" srcOrd="1" destOrd="0" presId="urn:microsoft.com/office/officeart/2016/7/layout/LinearArrowProcessNumbered"/>
    <dgm:cxn modelId="{26AFE64F-F276-4118-ABFD-72A448C3C721}" type="presParOf" srcId="{7BCB4DE9-2AEF-4FB0-ADD7-3AF764C47F05}" destId="{152AD628-DBB3-42C0-8278-92A37A3B1983}" srcOrd="0" destOrd="0" presId="urn:microsoft.com/office/officeart/2016/7/layout/LinearArrowProcessNumbered"/>
    <dgm:cxn modelId="{F5C9E33E-0444-4F30-959B-803E4D37C3C6}" type="presParOf" srcId="{7BCB4DE9-2AEF-4FB0-ADD7-3AF764C47F05}" destId="{20679FCF-AA42-4678-9740-20BB54ACD5F8}" srcOrd="1" destOrd="0" presId="urn:microsoft.com/office/officeart/2016/7/layout/LinearArrowProcessNumbered"/>
    <dgm:cxn modelId="{90404C48-1EAB-4F9F-9EDE-3D7F8085A95F}" type="presParOf" srcId="{7BCB4DE9-2AEF-4FB0-ADD7-3AF764C47F05}" destId="{C24602C7-053E-4A5C-AB3B-E81CE45534D1}" srcOrd="2" destOrd="0" presId="urn:microsoft.com/office/officeart/2016/7/layout/LinearArrowProcessNumbered"/>
    <dgm:cxn modelId="{82E3F9C6-F15B-4DDE-839B-A9B7087A83C2}" type="presParOf" srcId="{7BCB4DE9-2AEF-4FB0-ADD7-3AF764C47F05}" destId="{2797F139-FDA8-43BB-B42B-B1D6F1F93C42}" srcOrd="3" destOrd="0" presId="urn:microsoft.com/office/officeart/2016/7/layout/LinearArrowProcessNumbered"/>
    <dgm:cxn modelId="{CB1B67ED-2DA9-41FE-9AE0-DE0EAFF15791}" type="presParOf" srcId="{EBAAFC0A-9AAD-413A-B113-209651830EA2}" destId="{8597C869-4B23-41BE-A4E0-8B774DEE3414}" srcOrd="2" destOrd="0" presId="urn:microsoft.com/office/officeart/2016/7/layout/LinearArrowProcessNumbered"/>
    <dgm:cxn modelId="{17C4EB5C-A505-42A5-B9A9-AABD6B153B6A}" type="presParOf" srcId="{BFB563E2-C0C1-4C78-A159-D00999EEDB31}" destId="{3CF6147A-CEAB-4A70-80C0-D68B69F9F6C2}" srcOrd="3" destOrd="0" presId="urn:microsoft.com/office/officeart/2016/7/layout/LinearArrowProcessNumbered"/>
    <dgm:cxn modelId="{A4006CAB-E8B8-4E7F-9881-5B07F898803C}" type="presParOf" srcId="{BFB563E2-C0C1-4C78-A159-D00999EEDB31}" destId="{8345438A-3E18-4D33-9B15-0D429A40071E}" srcOrd="4" destOrd="0" presId="urn:microsoft.com/office/officeart/2016/7/layout/LinearArrowProcessNumbered"/>
    <dgm:cxn modelId="{C774B4C4-DE9E-49CA-B80E-A7455B05D5C4}" type="presParOf" srcId="{8345438A-3E18-4D33-9B15-0D429A40071E}" destId="{01D30F91-E397-451A-800F-D0E8794A5919}" srcOrd="0" destOrd="0" presId="urn:microsoft.com/office/officeart/2016/7/layout/LinearArrowProcessNumbered"/>
    <dgm:cxn modelId="{B29BBC88-536B-4831-AE64-0DB6FE2F822E}" type="presParOf" srcId="{8345438A-3E18-4D33-9B15-0D429A40071E}" destId="{DB115A20-3BC0-4811-99ED-A61CD79F4625}" srcOrd="1" destOrd="0" presId="urn:microsoft.com/office/officeart/2016/7/layout/LinearArrowProcessNumbered"/>
    <dgm:cxn modelId="{EBD939BF-4C0A-4B80-95DB-6F67E0417EE3}" type="presParOf" srcId="{DB115A20-3BC0-4811-99ED-A61CD79F4625}" destId="{DE57DD8F-ECB4-4E92-B264-8441C3FA3A93}" srcOrd="0" destOrd="0" presId="urn:microsoft.com/office/officeart/2016/7/layout/LinearArrowProcessNumbered"/>
    <dgm:cxn modelId="{EBA05E59-52ED-44D6-9122-E52735BA5556}" type="presParOf" srcId="{DB115A20-3BC0-4811-99ED-A61CD79F4625}" destId="{E67234F4-FEA3-4950-AC23-C5D394D37FEA}" srcOrd="1" destOrd="0" presId="urn:microsoft.com/office/officeart/2016/7/layout/LinearArrowProcessNumbered"/>
    <dgm:cxn modelId="{67198878-9ED7-4934-BCF4-A6E0D3158F49}" type="presParOf" srcId="{DB115A20-3BC0-4811-99ED-A61CD79F4625}" destId="{12E2FF56-FCAC-434A-A5B5-8BE574695F57}" srcOrd="2" destOrd="0" presId="urn:microsoft.com/office/officeart/2016/7/layout/LinearArrowProcessNumbered"/>
    <dgm:cxn modelId="{4F4AF3AA-F03F-4704-BCE0-5BD37CAED4FA}" type="presParOf" srcId="{DB115A20-3BC0-4811-99ED-A61CD79F4625}" destId="{D2662546-9AE5-4389-A909-6FC3567FDF92}" srcOrd="3" destOrd="0" presId="urn:microsoft.com/office/officeart/2016/7/layout/LinearArrowProcessNumbered"/>
    <dgm:cxn modelId="{92FFB561-5D7A-4F36-BC44-1C5485837CFF}" type="presParOf" srcId="{8345438A-3E18-4D33-9B15-0D429A40071E}" destId="{6F689CBF-764A-4833-A8DD-AC6D8005FCC8}" srcOrd="2" destOrd="0" presId="urn:microsoft.com/office/officeart/2016/7/layout/LinearArrowProcessNumbered"/>
    <dgm:cxn modelId="{B78C90FC-9DF7-4D05-869F-83B90C37484C}" type="presParOf" srcId="{BFB563E2-C0C1-4C78-A159-D00999EEDB31}" destId="{CC9C6B94-0621-4E0E-B22A-50A25E492FD6}" srcOrd="5" destOrd="0" presId="urn:microsoft.com/office/officeart/2016/7/layout/LinearArrowProcessNumbered"/>
    <dgm:cxn modelId="{F39842EC-C01A-4EDF-964D-566EB88E970A}" type="presParOf" srcId="{BFB563E2-C0C1-4C78-A159-D00999EEDB31}" destId="{D939241F-0229-488E-B705-6BE68214156D}" srcOrd="6" destOrd="0" presId="urn:microsoft.com/office/officeart/2016/7/layout/LinearArrowProcessNumbered"/>
    <dgm:cxn modelId="{A1FD6319-1196-4996-8CCC-A1AFB07C6B65}" type="presParOf" srcId="{D939241F-0229-488E-B705-6BE68214156D}" destId="{EFCB97FC-8877-454F-8FF1-847323AE7F96}" srcOrd="0" destOrd="0" presId="urn:microsoft.com/office/officeart/2016/7/layout/LinearArrowProcessNumbered"/>
    <dgm:cxn modelId="{117F46C4-73B6-48D8-96E2-D477D98B951D}" type="presParOf" srcId="{D939241F-0229-488E-B705-6BE68214156D}" destId="{AE6636DB-23F7-4A22-AC09-BECC4C20AEBF}" srcOrd="1" destOrd="0" presId="urn:microsoft.com/office/officeart/2016/7/layout/LinearArrowProcessNumbered"/>
    <dgm:cxn modelId="{7323DC2B-06CE-49F1-BCBC-224410C1888C}" type="presParOf" srcId="{AE6636DB-23F7-4A22-AC09-BECC4C20AEBF}" destId="{F743A070-1ACB-4C94-AE17-0F48C83B1DBD}" srcOrd="0" destOrd="0" presId="urn:microsoft.com/office/officeart/2016/7/layout/LinearArrowProcessNumbered"/>
    <dgm:cxn modelId="{DD241E75-ADFB-4044-8F42-CDE37EB60E25}" type="presParOf" srcId="{AE6636DB-23F7-4A22-AC09-BECC4C20AEBF}" destId="{324296B9-DAFD-45A1-9973-EB1E8DAA6EB4}" srcOrd="1" destOrd="0" presId="urn:microsoft.com/office/officeart/2016/7/layout/LinearArrowProcessNumbered"/>
    <dgm:cxn modelId="{1D7BED7D-9DBC-498A-BEBD-812D0BF92439}" type="presParOf" srcId="{AE6636DB-23F7-4A22-AC09-BECC4C20AEBF}" destId="{B3D3680A-6BA6-4758-8014-6F980578EC09}" srcOrd="2" destOrd="0" presId="urn:microsoft.com/office/officeart/2016/7/layout/LinearArrowProcessNumbered"/>
    <dgm:cxn modelId="{6682D847-C9DD-4BD7-B037-0BCB44B18CDF}" type="presParOf" srcId="{AE6636DB-23F7-4A22-AC09-BECC4C20AEBF}" destId="{09208EB3-4A2C-40A6-9D62-0A90DDCE1636}" srcOrd="3" destOrd="0" presId="urn:microsoft.com/office/officeart/2016/7/layout/LinearArrowProcessNumbered"/>
    <dgm:cxn modelId="{3A3BC037-EEDE-47CF-ACF3-1E9DAD1C6232}" type="presParOf" srcId="{D939241F-0229-488E-B705-6BE68214156D}" destId="{AA71D271-5406-44B7-87E4-7777B0DE6810}" srcOrd="2" destOrd="0" presId="urn:microsoft.com/office/officeart/2016/7/layout/LinearArrowProcessNumbered"/>
    <dgm:cxn modelId="{710FCBA8-03BF-42A6-A6EF-FF037E446D41}" type="presParOf" srcId="{BFB563E2-C0C1-4C78-A159-D00999EEDB31}" destId="{08232928-9B77-486E-9154-E50BBDBF9EE2}" srcOrd="7" destOrd="0" presId="urn:microsoft.com/office/officeart/2016/7/layout/LinearArrowProcessNumbered"/>
    <dgm:cxn modelId="{8C883AFF-D5B1-4BB9-A663-28BFBB9C02CB}" type="presParOf" srcId="{BFB563E2-C0C1-4C78-A159-D00999EEDB31}" destId="{54D5D29B-7C6C-43F2-BD17-880A3CEA4FDE}" srcOrd="8" destOrd="0" presId="urn:microsoft.com/office/officeart/2016/7/layout/LinearArrowProcessNumbered"/>
    <dgm:cxn modelId="{42FEFEB5-A107-4030-AD93-EFA8FBC25A03}" type="presParOf" srcId="{54D5D29B-7C6C-43F2-BD17-880A3CEA4FDE}" destId="{45A74614-F1A8-4F5F-A5C6-A7AE20416C76}" srcOrd="0" destOrd="0" presId="urn:microsoft.com/office/officeart/2016/7/layout/LinearArrowProcessNumbered"/>
    <dgm:cxn modelId="{1E151500-30B2-4D16-9F7A-87F133284B9A}" type="presParOf" srcId="{54D5D29B-7C6C-43F2-BD17-880A3CEA4FDE}" destId="{76B1C6FF-1B41-41D5-B473-6FCBBC077656}" srcOrd="1" destOrd="0" presId="urn:microsoft.com/office/officeart/2016/7/layout/LinearArrowProcessNumbered"/>
    <dgm:cxn modelId="{DD3209D6-6D85-4CAD-ADFC-B1169C3EB3F8}" type="presParOf" srcId="{76B1C6FF-1B41-41D5-B473-6FCBBC077656}" destId="{7369BB44-B5C5-4C43-A9B6-BD9FD29F7C86}" srcOrd="0" destOrd="0" presId="urn:microsoft.com/office/officeart/2016/7/layout/LinearArrowProcessNumbered"/>
    <dgm:cxn modelId="{F2CF5228-170F-4429-B476-6DA3387E99DB}" type="presParOf" srcId="{76B1C6FF-1B41-41D5-B473-6FCBBC077656}" destId="{C29A100E-1D9F-4B02-85ED-68FF417E271C}" srcOrd="1" destOrd="0" presId="urn:microsoft.com/office/officeart/2016/7/layout/LinearArrowProcessNumbered"/>
    <dgm:cxn modelId="{87F353C8-8BD7-4553-A161-70963D8BE72F}" type="presParOf" srcId="{76B1C6FF-1B41-41D5-B473-6FCBBC077656}" destId="{C3054C43-CA82-4F60-A1FF-AA3394D2656B}" srcOrd="2" destOrd="0" presId="urn:microsoft.com/office/officeart/2016/7/layout/LinearArrowProcessNumbered"/>
    <dgm:cxn modelId="{1C924B5D-6EB1-46CA-B07C-1264600A43F6}" type="presParOf" srcId="{76B1C6FF-1B41-41D5-B473-6FCBBC077656}" destId="{43862F16-A54A-4476-AFEE-0FDF7481B295}" srcOrd="3" destOrd="0" presId="urn:microsoft.com/office/officeart/2016/7/layout/LinearArrowProcessNumbered"/>
    <dgm:cxn modelId="{E32CF3E9-3C05-4CED-8946-07B68B946BAE}" type="presParOf" srcId="{54D5D29B-7C6C-43F2-BD17-880A3CEA4FDE}" destId="{70D36A15-EAD9-409C-BD32-675CEF4598D3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D0CFA5-1A8C-4B38-90D2-73B63D5A33A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D363D5-1141-40EA-941A-DFD6D3B84D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Multilingual &amp; Voice-Based Assistance – Unique Offering.</a:t>
          </a:r>
        </a:p>
      </dgm:t>
    </dgm:pt>
    <dgm:pt modelId="{71517804-746D-4474-9F8C-88038ED6591D}" type="parTrans" cxnId="{B9331E19-CBB2-4374-999B-DB532D297A7C}">
      <dgm:prSet/>
      <dgm:spPr/>
      <dgm:t>
        <a:bodyPr/>
        <a:lstStyle/>
        <a:p>
          <a:endParaRPr lang="en-US"/>
        </a:p>
      </dgm:t>
    </dgm:pt>
    <dgm:pt modelId="{0FA0BDE6-8DC1-48C3-A017-D45DF4DB61D1}" type="sibTrans" cxnId="{B9331E19-CBB2-4374-999B-DB532D297A7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0AEE3DB-A92C-441D-A45D-574A293905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Real-time Loan Advisory – AI-powered insights.</a:t>
          </a:r>
        </a:p>
      </dgm:t>
    </dgm:pt>
    <dgm:pt modelId="{EA33B185-8A70-400C-9256-45E010115190}" type="parTrans" cxnId="{2BF3CC0E-A720-4CC9-8E19-0C8D6DD334D0}">
      <dgm:prSet/>
      <dgm:spPr/>
      <dgm:t>
        <a:bodyPr/>
        <a:lstStyle/>
        <a:p>
          <a:endParaRPr lang="en-US"/>
        </a:p>
      </dgm:t>
    </dgm:pt>
    <dgm:pt modelId="{8F784C14-551D-40F9-BDA1-97E30287161F}" type="sibTrans" cxnId="{2BF3CC0E-A720-4CC9-8E19-0C8D6DD334D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0C8353-FB7C-4601-B958-B70F3F11AC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Future WhatsApp Integration – Expands reach.</a:t>
          </a:r>
        </a:p>
      </dgm:t>
    </dgm:pt>
    <dgm:pt modelId="{1AB5389A-447B-4E23-AF69-F563E881F567}" type="parTrans" cxnId="{B82D6C47-673C-42B6-81DB-84D856AF9957}">
      <dgm:prSet/>
      <dgm:spPr/>
      <dgm:t>
        <a:bodyPr/>
        <a:lstStyle/>
        <a:p>
          <a:endParaRPr lang="en-US"/>
        </a:p>
      </dgm:t>
    </dgm:pt>
    <dgm:pt modelId="{FFCEA5B1-BBAF-4357-80B0-E0764B873711}" type="sibTrans" cxnId="{B82D6C47-673C-42B6-81DB-84D856AF995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C716DE-9223-4568-8188-F95980B110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Scalable &amp; Practical Solution.</a:t>
          </a:r>
        </a:p>
      </dgm:t>
    </dgm:pt>
    <dgm:pt modelId="{C33A15F0-5C73-4414-B520-49C5BAC79308}" type="parTrans" cxnId="{4692DDE1-D8F1-489D-AD58-8249BDD6DAAA}">
      <dgm:prSet/>
      <dgm:spPr/>
      <dgm:t>
        <a:bodyPr/>
        <a:lstStyle/>
        <a:p>
          <a:endParaRPr lang="en-US"/>
        </a:p>
      </dgm:t>
    </dgm:pt>
    <dgm:pt modelId="{391F8ED5-26EA-4119-800E-4A3D96B053E4}" type="sibTrans" cxnId="{4692DDE1-D8F1-489D-AD58-8249BDD6DAAA}">
      <dgm:prSet/>
      <dgm:spPr/>
      <dgm:t>
        <a:bodyPr/>
        <a:lstStyle/>
        <a:p>
          <a:endParaRPr lang="en-US"/>
        </a:p>
      </dgm:t>
    </dgm:pt>
    <dgm:pt modelId="{A4B21815-3AB9-4528-B61F-8B51843C6697}" type="pres">
      <dgm:prSet presAssocID="{22D0CFA5-1A8C-4B38-90D2-73B63D5A33AF}" presName="root" presStyleCnt="0">
        <dgm:presLayoutVars>
          <dgm:dir/>
          <dgm:resizeHandles val="exact"/>
        </dgm:presLayoutVars>
      </dgm:prSet>
      <dgm:spPr/>
    </dgm:pt>
    <dgm:pt modelId="{72F68860-8518-4909-B5CA-B36D3F82A98C}" type="pres">
      <dgm:prSet presAssocID="{22D0CFA5-1A8C-4B38-90D2-73B63D5A33AF}" presName="container" presStyleCnt="0">
        <dgm:presLayoutVars>
          <dgm:dir/>
          <dgm:resizeHandles val="exact"/>
        </dgm:presLayoutVars>
      </dgm:prSet>
      <dgm:spPr/>
    </dgm:pt>
    <dgm:pt modelId="{47E187F9-DF33-4368-B358-7E769E76506E}" type="pres">
      <dgm:prSet presAssocID="{BDD363D5-1141-40EA-941A-DFD6D3B84D83}" presName="compNode" presStyleCnt="0"/>
      <dgm:spPr/>
    </dgm:pt>
    <dgm:pt modelId="{62395C74-031A-467D-8BEA-0832C099B527}" type="pres">
      <dgm:prSet presAssocID="{BDD363D5-1141-40EA-941A-DFD6D3B84D83}" presName="iconBgRect" presStyleLbl="bgShp" presStyleIdx="0" presStyleCnt="4"/>
      <dgm:spPr/>
    </dgm:pt>
    <dgm:pt modelId="{BA69AED2-4264-4CBA-828B-C5C5E35773D3}" type="pres">
      <dgm:prSet presAssocID="{BDD363D5-1141-40EA-941A-DFD6D3B84D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97CE612-2713-4A9A-BB53-76998FA89F08}" type="pres">
      <dgm:prSet presAssocID="{BDD363D5-1141-40EA-941A-DFD6D3B84D83}" presName="spaceRect" presStyleCnt="0"/>
      <dgm:spPr/>
    </dgm:pt>
    <dgm:pt modelId="{6C684069-0B1D-49DC-AEAC-704BB6151B35}" type="pres">
      <dgm:prSet presAssocID="{BDD363D5-1141-40EA-941A-DFD6D3B84D83}" presName="textRect" presStyleLbl="revTx" presStyleIdx="0" presStyleCnt="4">
        <dgm:presLayoutVars>
          <dgm:chMax val="1"/>
          <dgm:chPref val="1"/>
        </dgm:presLayoutVars>
      </dgm:prSet>
      <dgm:spPr/>
    </dgm:pt>
    <dgm:pt modelId="{555C0895-928F-4241-9728-CB7249224DF5}" type="pres">
      <dgm:prSet presAssocID="{0FA0BDE6-8DC1-48C3-A017-D45DF4DB61D1}" presName="sibTrans" presStyleLbl="sibTrans2D1" presStyleIdx="0" presStyleCnt="0"/>
      <dgm:spPr/>
    </dgm:pt>
    <dgm:pt modelId="{A1DD5F8D-F5CD-4968-B385-6824C34D62FF}" type="pres">
      <dgm:prSet presAssocID="{80AEE3DB-A92C-441D-A45D-574A293905E3}" presName="compNode" presStyleCnt="0"/>
      <dgm:spPr/>
    </dgm:pt>
    <dgm:pt modelId="{89ECD141-A9EE-4D5F-B69F-CAB529507CF0}" type="pres">
      <dgm:prSet presAssocID="{80AEE3DB-A92C-441D-A45D-574A293905E3}" presName="iconBgRect" presStyleLbl="bgShp" presStyleIdx="1" presStyleCnt="4"/>
      <dgm:spPr/>
    </dgm:pt>
    <dgm:pt modelId="{E914EA49-AA72-43BC-8751-EAABEBADC4A6}" type="pres">
      <dgm:prSet presAssocID="{80AEE3DB-A92C-441D-A45D-574A293905E3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F066E4C5-3F7B-4C90-8C18-F9014249A931}" type="pres">
      <dgm:prSet presAssocID="{80AEE3DB-A92C-441D-A45D-574A293905E3}" presName="spaceRect" presStyleCnt="0"/>
      <dgm:spPr/>
    </dgm:pt>
    <dgm:pt modelId="{76E7D17B-134B-46A9-B2C3-E289FE8041D9}" type="pres">
      <dgm:prSet presAssocID="{80AEE3DB-A92C-441D-A45D-574A293905E3}" presName="textRect" presStyleLbl="revTx" presStyleIdx="1" presStyleCnt="4">
        <dgm:presLayoutVars>
          <dgm:chMax val="1"/>
          <dgm:chPref val="1"/>
        </dgm:presLayoutVars>
      </dgm:prSet>
      <dgm:spPr/>
    </dgm:pt>
    <dgm:pt modelId="{B0AFEFAB-B666-4CA4-8228-8EE4C311477D}" type="pres">
      <dgm:prSet presAssocID="{8F784C14-551D-40F9-BDA1-97E30287161F}" presName="sibTrans" presStyleLbl="sibTrans2D1" presStyleIdx="0" presStyleCnt="0"/>
      <dgm:spPr/>
    </dgm:pt>
    <dgm:pt modelId="{C926CD26-DE19-4395-BF2B-A54586A511FF}" type="pres">
      <dgm:prSet presAssocID="{980C8353-FB7C-4601-B958-B70F3F11AC3C}" presName="compNode" presStyleCnt="0"/>
      <dgm:spPr/>
    </dgm:pt>
    <dgm:pt modelId="{FA35E76D-85CE-4ED9-80EF-DDBAC3AB00AB}" type="pres">
      <dgm:prSet presAssocID="{980C8353-FB7C-4601-B958-B70F3F11AC3C}" presName="iconBgRect" presStyleLbl="bgShp" presStyleIdx="2" presStyleCnt="4"/>
      <dgm:spPr/>
    </dgm:pt>
    <dgm:pt modelId="{11AA2A3A-81D1-4143-8668-0F7A4D4CDE1C}" type="pres">
      <dgm:prSet presAssocID="{980C8353-FB7C-4601-B958-B70F3F11AC3C}" presName="iconRect" presStyleLbl="node1" presStyleIdx="2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3D159D17-8F32-480E-8AA7-5D7855A50CE4}" type="pres">
      <dgm:prSet presAssocID="{980C8353-FB7C-4601-B958-B70F3F11AC3C}" presName="spaceRect" presStyleCnt="0"/>
      <dgm:spPr/>
    </dgm:pt>
    <dgm:pt modelId="{7C2BD1DE-054A-416A-A20D-A2568134475C}" type="pres">
      <dgm:prSet presAssocID="{980C8353-FB7C-4601-B958-B70F3F11AC3C}" presName="textRect" presStyleLbl="revTx" presStyleIdx="2" presStyleCnt="4">
        <dgm:presLayoutVars>
          <dgm:chMax val="1"/>
          <dgm:chPref val="1"/>
        </dgm:presLayoutVars>
      </dgm:prSet>
      <dgm:spPr/>
    </dgm:pt>
    <dgm:pt modelId="{359A4B53-597D-4121-BF28-BD41C8C5D620}" type="pres">
      <dgm:prSet presAssocID="{FFCEA5B1-BBAF-4357-80B0-E0764B873711}" presName="sibTrans" presStyleLbl="sibTrans2D1" presStyleIdx="0" presStyleCnt="0"/>
      <dgm:spPr/>
    </dgm:pt>
    <dgm:pt modelId="{DFA74C65-5584-463A-88F6-FF2645A6E10F}" type="pres">
      <dgm:prSet presAssocID="{32C716DE-9223-4568-8188-F95980B11027}" presName="compNode" presStyleCnt="0"/>
      <dgm:spPr/>
    </dgm:pt>
    <dgm:pt modelId="{E45BFD3C-C109-467E-A932-1ACC6DD7DC38}" type="pres">
      <dgm:prSet presAssocID="{32C716DE-9223-4568-8188-F95980B11027}" presName="iconBgRect" presStyleLbl="bgShp" presStyleIdx="3" presStyleCnt="4"/>
      <dgm:spPr/>
    </dgm:pt>
    <dgm:pt modelId="{F627923D-7D5A-405A-80D6-90855478A22A}" type="pres">
      <dgm:prSet presAssocID="{32C716DE-9223-4568-8188-F95980B11027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BEEB064-4693-40CB-9CCB-D3C65B321F45}" type="pres">
      <dgm:prSet presAssocID="{32C716DE-9223-4568-8188-F95980B11027}" presName="spaceRect" presStyleCnt="0"/>
      <dgm:spPr/>
    </dgm:pt>
    <dgm:pt modelId="{740E947F-FE02-4B39-904D-F55920C188F9}" type="pres">
      <dgm:prSet presAssocID="{32C716DE-9223-4568-8188-F95980B1102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748000C-D9C5-405E-9F98-DF3D68D1E030}" type="presOf" srcId="{8F784C14-551D-40F9-BDA1-97E30287161F}" destId="{B0AFEFAB-B666-4CA4-8228-8EE4C311477D}" srcOrd="0" destOrd="0" presId="urn:microsoft.com/office/officeart/2018/2/layout/IconCircleList"/>
    <dgm:cxn modelId="{2BF3CC0E-A720-4CC9-8E19-0C8D6DD334D0}" srcId="{22D0CFA5-1A8C-4B38-90D2-73B63D5A33AF}" destId="{80AEE3DB-A92C-441D-A45D-574A293905E3}" srcOrd="1" destOrd="0" parTransId="{EA33B185-8A70-400C-9256-45E010115190}" sibTransId="{8F784C14-551D-40F9-BDA1-97E30287161F}"/>
    <dgm:cxn modelId="{B9331E19-CBB2-4374-999B-DB532D297A7C}" srcId="{22D0CFA5-1A8C-4B38-90D2-73B63D5A33AF}" destId="{BDD363D5-1141-40EA-941A-DFD6D3B84D83}" srcOrd="0" destOrd="0" parTransId="{71517804-746D-4474-9F8C-88038ED6591D}" sibTransId="{0FA0BDE6-8DC1-48C3-A017-D45DF4DB61D1}"/>
    <dgm:cxn modelId="{ED354C26-F21C-4CAE-8666-317393136D11}" type="presOf" srcId="{0FA0BDE6-8DC1-48C3-A017-D45DF4DB61D1}" destId="{555C0895-928F-4241-9728-CB7249224DF5}" srcOrd="0" destOrd="0" presId="urn:microsoft.com/office/officeart/2018/2/layout/IconCircleList"/>
    <dgm:cxn modelId="{2599292C-D2D4-42C4-9D72-FF792BDDE074}" type="presOf" srcId="{80AEE3DB-A92C-441D-A45D-574A293905E3}" destId="{76E7D17B-134B-46A9-B2C3-E289FE8041D9}" srcOrd="0" destOrd="0" presId="urn:microsoft.com/office/officeart/2018/2/layout/IconCircleList"/>
    <dgm:cxn modelId="{E2DDA95B-B173-4FB7-8576-23514B34A4E7}" type="presOf" srcId="{BDD363D5-1141-40EA-941A-DFD6D3B84D83}" destId="{6C684069-0B1D-49DC-AEAC-704BB6151B35}" srcOrd="0" destOrd="0" presId="urn:microsoft.com/office/officeart/2018/2/layout/IconCircleList"/>
    <dgm:cxn modelId="{B82D6C47-673C-42B6-81DB-84D856AF9957}" srcId="{22D0CFA5-1A8C-4B38-90D2-73B63D5A33AF}" destId="{980C8353-FB7C-4601-B958-B70F3F11AC3C}" srcOrd="2" destOrd="0" parTransId="{1AB5389A-447B-4E23-AF69-F563E881F567}" sibTransId="{FFCEA5B1-BBAF-4357-80B0-E0764B873711}"/>
    <dgm:cxn modelId="{92E2BA7C-5A63-4868-BDBB-13C76F15A9A4}" type="presOf" srcId="{980C8353-FB7C-4601-B958-B70F3F11AC3C}" destId="{7C2BD1DE-054A-416A-A20D-A2568134475C}" srcOrd="0" destOrd="0" presId="urn:microsoft.com/office/officeart/2018/2/layout/IconCircleList"/>
    <dgm:cxn modelId="{4692DDE1-D8F1-489D-AD58-8249BDD6DAAA}" srcId="{22D0CFA5-1A8C-4B38-90D2-73B63D5A33AF}" destId="{32C716DE-9223-4568-8188-F95980B11027}" srcOrd="3" destOrd="0" parTransId="{C33A15F0-5C73-4414-B520-49C5BAC79308}" sibTransId="{391F8ED5-26EA-4119-800E-4A3D96B053E4}"/>
    <dgm:cxn modelId="{F7CBF3F0-5FB6-4D9E-A058-0E90EED7B053}" type="presOf" srcId="{22D0CFA5-1A8C-4B38-90D2-73B63D5A33AF}" destId="{A4B21815-3AB9-4528-B61F-8B51843C6697}" srcOrd="0" destOrd="0" presId="urn:microsoft.com/office/officeart/2018/2/layout/IconCircleList"/>
    <dgm:cxn modelId="{FA090FFE-2996-4B8B-BAFD-6DCA34961D89}" type="presOf" srcId="{32C716DE-9223-4568-8188-F95980B11027}" destId="{740E947F-FE02-4B39-904D-F55920C188F9}" srcOrd="0" destOrd="0" presId="urn:microsoft.com/office/officeart/2018/2/layout/IconCircleList"/>
    <dgm:cxn modelId="{78CB69FF-51C1-4822-8B7A-64D1FC780EBE}" type="presOf" srcId="{FFCEA5B1-BBAF-4357-80B0-E0764B873711}" destId="{359A4B53-597D-4121-BF28-BD41C8C5D620}" srcOrd="0" destOrd="0" presId="urn:microsoft.com/office/officeart/2018/2/layout/IconCircleList"/>
    <dgm:cxn modelId="{4D15AFB1-C834-4593-B853-88459DEAB226}" type="presParOf" srcId="{A4B21815-3AB9-4528-B61F-8B51843C6697}" destId="{72F68860-8518-4909-B5CA-B36D3F82A98C}" srcOrd="0" destOrd="0" presId="urn:microsoft.com/office/officeart/2018/2/layout/IconCircleList"/>
    <dgm:cxn modelId="{C95F0255-8442-415C-977E-A69854197DD7}" type="presParOf" srcId="{72F68860-8518-4909-B5CA-B36D3F82A98C}" destId="{47E187F9-DF33-4368-B358-7E769E76506E}" srcOrd="0" destOrd="0" presId="urn:microsoft.com/office/officeart/2018/2/layout/IconCircleList"/>
    <dgm:cxn modelId="{4E45B436-F53E-45CC-A668-8A44CF330C12}" type="presParOf" srcId="{47E187F9-DF33-4368-B358-7E769E76506E}" destId="{62395C74-031A-467D-8BEA-0832C099B527}" srcOrd="0" destOrd="0" presId="urn:microsoft.com/office/officeart/2018/2/layout/IconCircleList"/>
    <dgm:cxn modelId="{DFB2A73B-BE33-4C9C-8CA9-8A8E308219CC}" type="presParOf" srcId="{47E187F9-DF33-4368-B358-7E769E76506E}" destId="{BA69AED2-4264-4CBA-828B-C5C5E35773D3}" srcOrd="1" destOrd="0" presId="urn:microsoft.com/office/officeart/2018/2/layout/IconCircleList"/>
    <dgm:cxn modelId="{4E50387E-D916-467C-AE23-D0589FE16FD0}" type="presParOf" srcId="{47E187F9-DF33-4368-B358-7E769E76506E}" destId="{F97CE612-2713-4A9A-BB53-76998FA89F08}" srcOrd="2" destOrd="0" presId="urn:microsoft.com/office/officeart/2018/2/layout/IconCircleList"/>
    <dgm:cxn modelId="{97B1177E-F91E-4432-9964-F419F0FC21A1}" type="presParOf" srcId="{47E187F9-DF33-4368-B358-7E769E76506E}" destId="{6C684069-0B1D-49DC-AEAC-704BB6151B35}" srcOrd="3" destOrd="0" presId="urn:microsoft.com/office/officeart/2018/2/layout/IconCircleList"/>
    <dgm:cxn modelId="{400B0480-9138-49A7-A325-EBB458AF16EC}" type="presParOf" srcId="{72F68860-8518-4909-B5CA-B36D3F82A98C}" destId="{555C0895-928F-4241-9728-CB7249224DF5}" srcOrd="1" destOrd="0" presId="urn:microsoft.com/office/officeart/2018/2/layout/IconCircleList"/>
    <dgm:cxn modelId="{9303DA0E-6DF8-4E14-AE0D-DD7BBCD18579}" type="presParOf" srcId="{72F68860-8518-4909-B5CA-B36D3F82A98C}" destId="{A1DD5F8D-F5CD-4968-B385-6824C34D62FF}" srcOrd="2" destOrd="0" presId="urn:microsoft.com/office/officeart/2018/2/layout/IconCircleList"/>
    <dgm:cxn modelId="{299A4061-A656-4624-AC9E-72BE662EC194}" type="presParOf" srcId="{A1DD5F8D-F5CD-4968-B385-6824C34D62FF}" destId="{89ECD141-A9EE-4D5F-B69F-CAB529507CF0}" srcOrd="0" destOrd="0" presId="urn:microsoft.com/office/officeart/2018/2/layout/IconCircleList"/>
    <dgm:cxn modelId="{E2D0252A-DC9F-4B8A-88C3-BD0CA1B19531}" type="presParOf" srcId="{A1DD5F8D-F5CD-4968-B385-6824C34D62FF}" destId="{E914EA49-AA72-43BC-8751-EAABEBADC4A6}" srcOrd="1" destOrd="0" presId="urn:microsoft.com/office/officeart/2018/2/layout/IconCircleList"/>
    <dgm:cxn modelId="{EDE4E1BF-EFFF-4A6D-9BDE-1BD224E5CE64}" type="presParOf" srcId="{A1DD5F8D-F5CD-4968-B385-6824C34D62FF}" destId="{F066E4C5-3F7B-4C90-8C18-F9014249A931}" srcOrd="2" destOrd="0" presId="urn:microsoft.com/office/officeart/2018/2/layout/IconCircleList"/>
    <dgm:cxn modelId="{E650A37D-08A4-4549-951D-D27FABF4BD7C}" type="presParOf" srcId="{A1DD5F8D-F5CD-4968-B385-6824C34D62FF}" destId="{76E7D17B-134B-46A9-B2C3-E289FE8041D9}" srcOrd="3" destOrd="0" presId="urn:microsoft.com/office/officeart/2018/2/layout/IconCircleList"/>
    <dgm:cxn modelId="{D0436497-B694-41F5-AF27-DB6369EB995F}" type="presParOf" srcId="{72F68860-8518-4909-B5CA-B36D3F82A98C}" destId="{B0AFEFAB-B666-4CA4-8228-8EE4C311477D}" srcOrd="3" destOrd="0" presId="urn:microsoft.com/office/officeart/2018/2/layout/IconCircleList"/>
    <dgm:cxn modelId="{CF7F48EB-0842-41F4-BA29-868E08EBCD93}" type="presParOf" srcId="{72F68860-8518-4909-B5CA-B36D3F82A98C}" destId="{C926CD26-DE19-4395-BF2B-A54586A511FF}" srcOrd="4" destOrd="0" presId="urn:microsoft.com/office/officeart/2018/2/layout/IconCircleList"/>
    <dgm:cxn modelId="{8226EC6D-CFEA-4585-8429-DE92646ED508}" type="presParOf" srcId="{C926CD26-DE19-4395-BF2B-A54586A511FF}" destId="{FA35E76D-85CE-4ED9-80EF-DDBAC3AB00AB}" srcOrd="0" destOrd="0" presId="urn:microsoft.com/office/officeart/2018/2/layout/IconCircleList"/>
    <dgm:cxn modelId="{5B3A9F0B-567C-45C4-86DC-A9DB20118CA0}" type="presParOf" srcId="{C926CD26-DE19-4395-BF2B-A54586A511FF}" destId="{11AA2A3A-81D1-4143-8668-0F7A4D4CDE1C}" srcOrd="1" destOrd="0" presId="urn:microsoft.com/office/officeart/2018/2/layout/IconCircleList"/>
    <dgm:cxn modelId="{25E1C9EE-6771-44E4-A3FA-E1D4FDEFFE02}" type="presParOf" srcId="{C926CD26-DE19-4395-BF2B-A54586A511FF}" destId="{3D159D17-8F32-480E-8AA7-5D7855A50CE4}" srcOrd="2" destOrd="0" presId="urn:microsoft.com/office/officeart/2018/2/layout/IconCircleList"/>
    <dgm:cxn modelId="{A8A8BA53-2B03-4303-8D48-722D46FAE2AF}" type="presParOf" srcId="{C926CD26-DE19-4395-BF2B-A54586A511FF}" destId="{7C2BD1DE-054A-416A-A20D-A2568134475C}" srcOrd="3" destOrd="0" presId="urn:microsoft.com/office/officeart/2018/2/layout/IconCircleList"/>
    <dgm:cxn modelId="{50213EE4-79D4-4E93-8C8D-457123D12E59}" type="presParOf" srcId="{72F68860-8518-4909-B5CA-B36D3F82A98C}" destId="{359A4B53-597D-4121-BF28-BD41C8C5D620}" srcOrd="5" destOrd="0" presId="urn:microsoft.com/office/officeart/2018/2/layout/IconCircleList"/>
    <dgm:cxn modelId="{136F0CDB-6133-47C6-ACE6-28F033DA1327}" type="presParOf" srcId="{72F68860-8518-4909-B5CA-B36D3F82A98C}" destId="{DFA74C65-5584-463A-88F6-FF2645A6E10F}" srcOrd="6" destOrd="0" presId="urn:microsoft.com/office/officeart/2018/2/layout/IconCircleList"/>
    <dgm:cxn modelId="{936DF83F-2297-4DD1-B426-42AF7872757A}" type="presParOf" srcId="{DFA74C65-5584-463A-88F6-FF2645A6E10F}" destId="{E45BFD3C-C109-467E-A932-1ACC6DD7DC38}" srcOrd="0" destOrd="0" presId="urn:microsoft.com/office/officeart/2018/2/layout/IconCircleList"/>
    <dgm:cxn modelId="{A7009DA8-F481-415B-AE0F-64600C74E771}" type="presParOf" srcId="{DFA74C65-5584-463A-88F6-FF2645A6E10F}" destId="{F627923D-7D5A-405A-80D6-90855478A22A}" srcOrd="1" destOrd="0" presId="urn:microsoft.com/office/officeart/2018/2/layout/IconCircleList"/>
    <dgm:cxn modelId="{9A41B534-2C02-4795-92CD-0334AEF9455D}" type="presParOf" srcId="{DFA74C65-5584-463A-88F6-FF2645A6E10F}" destId="{FBEEB064-4693-40CB-9CCB-D3C65B321F45}" srcOrd="2" destOrd="0" presId="urn:microsoft.com/office/officeart/2018/2/layout/IconCircleList"/>
    <dgm:cxn modelId="{9A9C8FE0-3B18-4EEE-BCFD-B7CB6FA26E8D}" type="presParOf" srcId="{DFA74C65-5584-463A-88F6-FF2645A6E10F}" destId="{740E947F-FE02-4B39-904D-F55920C188F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122FC3-3012-4FC4-A905-ECB01207F25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819DE92-22D8-416A-80C8-7A69BDC4F4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Join us in revolutionizing financial accessibility!</a:t>
          </a:r>
        </a:p>
      </dgm:t>
    </dgm:pt>
    <dgm:pt modelId="{92037A5F-78E3-45D9-89A2-1D696683D399}" type="parTrans" cxnId="{0727D91F-7490-40C8-8209-0170777E4583}">
      <dgm:prSet/>
      <dgm:spPr/>
      <dgm:t>
        <a:bodyPr/>
        <a:lstStyle/>
        <a:p>
          <a:endParaRPr lang="en-US"/>
        </a:p>
      </dgm:t>
    </dgm:pt>
    <dgm:pt modelId="{A649CAB2-0CBB-485B-9FF6-493DB0B27183}" type="sibTrans" cxnId="{0727D91F-7490-40C8-8209-0170777E4583}">
      <dgm:prSet/>
      <dgm:spPr/>
      <dgm:t>
        <a:bodyPr/>
        <a:lstStyle/>
        <a:p>
          <a:endParaRPr lang="en-US"/>
        </a:p>
      </dgm:t>
    </dgm:pt>
    <dgm:pt modelId="{ED48E8A0-5A6C-43BF-AC19-18827B463432}">
      <dgm:prSet/>
      <dgm:spPr/>
      <dgm:t>
        <a:bodyPr/>
        <a:lstStyle/>
        <a:p>
          <a:pPr>
            <a:defRPr cap="all"/>
          </a:pPr>
          <a:r>
            <a:rPr lang="en-US" dirty="0"/>
            <a:t>• Seeking:</a:t>
          </a:r>
        </a:p>
      </dgm:t>
    </dgm:pt>
    <dgm:pt modelId="{CAA8E742-BA5D-43A8-962C-6C732044EEF9}" type="parTrans" cxnId="{F69C5E48-8886-494D-89AA-E26020D2050B}">
      <dgm:prSet/>
      <dgm:spPr/>
      <dgm:t>
        <a:bodyPr/>
        <a:lstStyle/>
        <a:p>
          <a:endParaRPr lang="en-US"/>
        </a:p>
      </dgm:t>
    </dgm:pt>
    <dgm:pt modelId="{CFF3297A-61E3-433A-AEBC-BBA78A9203EA}" type="sibTrans" cxnId="{F69C5E48-8886-494D-89AA-E26020D2050B}">
      <dgm:prSet/>
      <dgm:spPr/>
      <dgm:t>
        <a:bodyPr/>
        <a:lstStyle/>
        <a:p>
          <a:endParaRPr lang="en-US"/>
        </a:p>
      </dgm:t>
    </dgm:pt>
    <dgm:pt modelId="{5B08A01E-EC72-44A6-B5A4-289DDB46166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Mentorship for AI-driven financial solutions.</a:t>
          </a:r>
        </a:p>
      </dgm:t>
    </dgm:pt>
    <dgm:pt modelId="{EF126B5A-402F-4C96-B524-1FA8D64B108D}" type="parTrans" cxnId="{A14C62C1-839D-4E9C-9503-9BE8467C5CFF}">
      <dgm:prSet/>
      <dgm:spPr/>
      <dgm:t>
        <a:bodyPr/>
        <a:lstStyle/>
        <a:p>
          <a:endParaRPr lang="en-US"/>
        </a:p>
      </dgm:t>
    </dgm:pt>
    <dgm:pt modelId="{27ED47B9-61DA-4DC4-9257-3E47CD74CAE8}" type="sibTrans" cxnId="{A14C62C1-839D-4E9C-9503-9BE8467C5CFF}">
      <dgm:prSet/>
      <dgm:spPr/>
      <dgm:t>
        <a:bodyPr/>
        <a:lstStyle/>
        <a:p>
          <a:endParaRPr lang="en-US"/>
        </a:p>
      </dgm:t>
    </dgm:pt>
    <dgm:pt modelId="{B3EBE42C-BB25-4748-A325-A03D3562F1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Collaborations with financial institutions.</a:t>
          </a:r>
        </a:p>
      </dgm:t>
    </dgm:pt>
    <dgm:pt modelId="{CFFD839A-D270-4A64-AE8D-3137DD0F4DE9}" type="parTrans" cxnId="{3F8DA02F-7BDE-4652-B726-10333436D288}">
      <dgm:prSet/>
      <dgm:spPr/>
      <dgm:t>
        <a:bodyPr/>
        <a:lstStyle/>
        <a:p>
          <a:endParaRPr lang="en-US"/>
        </a:p>
      </dgm:t>
    </dgm:pt>
    <dgm:pt modelId="{F76398B7-780A-4395-A7D6-36F3FD58217D}" type="sibTrans" cxnId="{3F8DA02F-7BDE-4652-B726-10333436D288}">
      <dgm:prSet/>
      <dgm:spPr/>
      <dgm:t>
        <a:bodyPr/>
        <a:lstStyle/>
        <a:p>
          <a:endParaRPr lang="en-US"/>
        </a:p>
      </dgm:t>
    </dgm:pt>
    <dgm:pt modelId="{700C366C-4911-4B1C-8EBB-55EE8D8CCC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- Funding to expand features.</a:t>
          </a:r>
        </a:p>
      </dgm:t>
    </dgm:pt>
    <dgm:pt modelId="{46731EF8-50AC-4F36-B774-88560CF5FB86}" type="parTrans" cxnId="{15EB8EAC-7823-4B7B-BBBC-3DB15759FE74}">
      <dgm:prSet/>
      <dgm:spPr/>
      <dgm:t>
        <a:bodyPr/>
        <a:lstStyle/>
        <a:p>
          <a:endParaRPr lang="en-US"/>
        </a:p>
      </dgm:t>
    </dgm:pt>
    <dgm:pt modelId="{4E4159C0-FD96-4408-A709-3E4F3E31D83A}" type="sibTrans" cxnId="{15EB8EAC-7823-4B7B-BBBC-3DB15759FE74}">
      <dgm:prSet/>
      <dgm:spPr/>
      <dgm:t>
        <a:bodyPr/>
        <a:lstStyle/>
        <a:p>
          <a:endParaRPr lang="en-US"/>
        </a:p>
      </dgm:t>
    </dgm:pt>
    <dgm:pt modelId="{EE80571F-1FE4-4E8B-B47D-6ED999259A8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Thank You! Q&amp;A Session 🎤</a:t>
          </a:r>
        </a:p>
      </dgm:t>
    </dgm:pt>
    <dgm:pt modelId="{7F3E473F-8C9C-4A4F-B986-E515DC64C45C}" type="parTrans" cxnId="{94276C7F-F075-4FE3-8737-21D16B713B74}">
      <dgm:prSet/>
      <dgm:spPr/>
      <dgm:t>
        <a:bodyPr/>
        <a:lstStyle/>
        <a:p>
          <a:endParaRPr lang="en-US"/>
        </a:p>
      </dgm:t>
    </dgm:pt>
    <dgm:pt modelId="{39AE48E0-F0A5-4FD1-B658-4371AE4A6C3D}" type="sibTrans" cxnId="{94276C7F-F075-4FE3-8737-21D16B713B74}">
      <dgm:prSet/>
      <dgm:spPr/>
      <dgm:t>
        <a:bodyPr/>
        <a:lstStyle/>
        <a:p>
          <a:endParaRPr lang="en-US"/>
        </a:p>
      </dgm:t>
    </dgm:pt>
    <dgm:pt modelId="{2398F63C-9A75-44D7-B7EF-E09E7AC193EC}" type="pres">
      <dgm:prSet presAssocID="{0C122FC3-3012-4FC4-A905-ECB01207F255}" presName="root" presStyleCnt="0">
        <dgm:presLayoutVars>
          <dgm:dir/>
          <dgm:resizeHandles val="exact"/>
        </dgm:presLayoutVars>
      </dgm:prSet>
      <dgm:spPr/>
    </dgm:pt>
    <dgm:pt modelId="{EFA77DD7-ABB2-4480-B0AC-C62D1D32BE88}" type="pres">
      <dgm:prSet presAssocID="{3819DE92-22D8-416A-80C8-7A69BDC4F4AD}" presName="compNode" presStyleCnt="0"/>
      <dgm:spPr/>
    </dgm:pt>
    <dgm:pt modelId="{94BBBFD1-7C12-4F18-84E1-54F8AB783BE2}" type="pres">
      <dgm:prSet presAssocID="{3819DE92-22D8-416A-80C8-7A69BDC4F4AD}" presName="iconBgRect" presStyleLbl="bgShp" presStyleIdx="0" presStyleCnt="6"/>
      <dgm:spPr/>
    </dgm:pt>
    <dgm:pt modelId="{0076341F-5C3A-4A50-90CA-B8A50D81F561}" type="pres">
      <dgm:prSet presAssocID="{3819DE92-22D8-416A-80C8-7A69BDC4F4A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tronaut"/>
        </a:ext>
      </dgm:extLst>
    </dgm:pt>
    <dgm:pt modelId="{B298D7E4-4842-4ECB-B8C2-72FC1282F61B}" type="pres">
      <dgm:prSet presAssocID="{3819DE92-22D8-416A-80C8-7A69BDC4F4AD}" presName="spaceRect" presStyleCnt="0"/>
      <dgm:spPr/>
    </dgm:pt>
    <dgm:pt modelId="{07A04F23-C391-42CA-B663-A74634C44EE7}" type="pres">
      <dgm:prSet presAssocID="{3819DE92-22D8-416A-80C8-7A69BDC4F4AD}" presName="textRect" presStyleLbl="revTx" presStyleIdx="0" presStyleCnt="6">
        <dgm:presLayoutVars>
          <dgm:chMax val="1"/>
          <dgm:chPref val="1"/>
        </dgm:presLayoutVars>
      </dgm:prSet>
      <dgm:spPr/>
    </dgm:pt>
    <dgm:pt modelId="{E05CA068-D659-49A4-892D-790C6F426667}" type="pres">
      <dgm:prSet presAssocID="{A649CAB2-0CBB-485B-9FF6-493DB0B27183}" presName="sibTrans" presStyleCnt="0"/>
      <dgm:spPr/>
    </dgm:pt>
    <dgm:pt modelId="{05934457-1AD8-4811-8067-AEDAB05AADD4}" type="pres">
      <dgm:prSet presAssocID="{ED48E8A0-5A6C-43BF-AC19-18827B463432}" presName="compNode" presStyleCnt="0"/>
      <dgm:spPr/>
    </dgm:pt>
    <dgm:pt modelId="{6F3AF754-5664-4312-98BC-9A0D5609068A}" type="pres">
      <dgm:prSet presAssocID="{ED48E8A0-5A6C-43BF-AC19-18827B463432}" presName="iconBgRect" presStyleLbl="bgShp" presStyleIdx="1" presStyleCnt="6"/>
      <dgm:spPr/>
    </dgm:pt>
    <dgm:pt modelId="{5FAD42ED-7C44-49F5-BF43-8DE04E914745}" type="pres">
      <dgm:prSet presAssocID="{ED48E8A0-5A6C-43BF-AC19-18827B46343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8014F897-026E-4E11-8E28-8A08896DD22A}" type="pres">
      <dgm:prSet presAssocID="{ED48E8A0-5A6C-43BF-AC19-18827B463432}" presName="spaceRect" presStyleCnt="0"/>
      <dgm:spPr/>
    </dgm:pt>
    <dgm:pt modelId="{44E2E48C-6C31-4ACC-BC36-339798A77B19}" type="pres">
      <dgm:prSet presAssocID="{ED48E8A0-5A6C-43BF-AC19-18827B463432}" presName="textRect" presStyleLbl="revTx" presStyleIdx="1" presStyleCnt="6">
        <dgm:presLayoutVars>
          <dgm:chMax val="1"/>
          <dgm:chPref val="1"/>
        </dgm:presLayoutVars>
      </dgm:prSet>
      <dgm:spPr/>
    </dgm:pt>
    <dgm:pt modelId="{DA5CD69E-5862-4254-9A2D-5CC1186A4392}" type="pres">
      <dgm:prSet presAssocID="{CFF3297A-61E3-433A-AEBC-BBA78A9203EA}" presName="sibTrans" presStyleCnt="0"/>
      <dgm:spPr/>
    </dgm:pt>
    <dgm:pt modelId="{34F4DCDC-8DE8-401A-9B3B-78E30D3B176C}" type="pres">
      <dgm:prSet presAssocID="{5B08A01E-EC72-44A6-B5A4-289DDB461665}" presName="compNode" presStyleCnt="0"/>
      <dgm:spPr/>
    </dgm:pt>
    <dgm:pt modelId="{EB135C72-461E-4222-9077-320737F05C36}" type="pres">
      <dgm:prSet presAssocID="{5B08A01E-EC72-44A6-B5A4-289DDB461665}" presName="iconBgRect" presStyleLbl="bgShp" presStyleIdx="2" presStyleCnt="6"/>
      <dgm:spPr/>
    </dgm:pt>
    <dgm:pt modelId="{30B33945-A0AA-4261-B813-24233B448D7D}" type="pres">
      <dgm:prSet presAssocID="{5B08A01E-EC72-44A6-B5A4-289DDB46166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6E68AFE-724E-4869-9FB1-948820765547}" type="pres">
      <dgm:prSet presAssocID="{5B08A01E-EC72-44A6-B5A4-289DDB461665}" presName="spaceRect" presStyleCnt="0"/>
      <dgm:spPr/>
    </dgm:pt>
    <dgm:pt modelId="{969D814D-5CF1-48C1-8A2D-F8D04F870E4C}" type="pres">
      <dgm:prSet presAssocID="{5B08A01E-EC72-44A6-B5A4-289DDB461665}" presName="textRect" presStyleLbl="revTx" presStyleIdx="2" presStyleCnt="6">
        <dgm:presLayoutVars>
          <dgm:chMax val="1"/>
          <dgm:chPref val="1"/>
        </dgm:presLayoutVars>
      </dgm:prSet>
      <dgm:spPr/>
    </dgm:pt>
    <dgm:pt modelId="{7F142458-03E8-4D44-88E7-7F0F67AC68BA}" type="pres">
      <dgm:prSet presAssocID="{27ED47B9-61DA-4DC4-9257-3E47CD74CAE8}" presName="sibTrans" presStyleCnt="0"/>
      <dgm:spPr/>
    </dgm:pt>
    <dgm:pt modelId="{DE97A4E5-6807-49E9-B4FE-7971A0F6E80D}" type="pres">
      <dgm:prSet presAssocID="{B3EBE42C-BB25-4748-A325-A03D3562F194}" presName="compNode" presStyleCnt="0"/>
      <dgm:spPr/>
    </dgm:pt>
    <dgm:pt modelId="{DD917291-24BC-4D67-A972-E48D257EB39D}" type="pres">
      <dgm:prSet presAssocID="{B3EBE42C-BB25-4748-A325-A03D3562F194}" presName="iconBgRect" presStyleLbl="bgShp" presStyleIdx="3" presStyleCnt="6"/>
      <dgm:spPr/>
    </dgm:pt>
    <dgm:pt modelId="{0C1838B4-8290-4B9A-9F8C-2F0FD1F3E8C0}" type="pres">
      <dgm:prSet presAssocID="{B3EBE42C-BB25-4748-A325-A03D3562F19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B81806F2-7027-4021-A93A-FB545561E2C8}" type="pres">
      <dgm:prSet presAssocID="{B3EBE42C-BB25-4748-A325-A03D3562F194}" presName="spaceRect" presStyleCnt="0"/>
      <dgm:spPr/>
    </dgm:pt>
    <dgm:pt modelId="{9A1D62AB-B1BA-460E-AE0B-4718EDF40A9B}" type="pres">
      <dgm:prSet presAssocID="{B3EBE42C-BB25-4748-A325-A03D3562F194}" presName="textRect" presStyleLbl="revTx" presStyleIdx="3" presStyleCnt="6">
        <dgm:presLayoutVars>
          <dgm:chMax val="1"/>
          <dgm:chPref val="1"/>
        </dgm:presLayoutVars>
      </dgm:prSet>
      <dgm:spPr/>
    </dgm:pt>
    <dgm:pt modelId="{4969F39D-D148-4DD7-B714-12C7A88A1E44}" type="pres">
      <dgm:prSet presAssocID="{F76398B7-780A-4395-A7D6-36F3FD58217D}" presName="sibTrans" presStyleCnt="0"/>
      <dgm:spPr/>
    </dgm:pt>
    <dgm:pt modelId="{237C949C-46A1-4C9D-8A38-46AA105BA46D}" type="pres">
      <dgm:prSet presAssocID="{700C366C-4911-4B1C-8EBB-55EE8D8CCCDF}" presName="compNode" presStyleCnt="0"/>
      <dgm:spPr/>
    </dgm:pt>
    <dgm:pt modelId="{09FBAE2A-D5B8-43EA-BCAE-6CDBB933E856}" type="pres">
      <dgm:prSet presAssocID="{700C366C-4911-4B1C-8EBB-55EE8D8CCCDF}" presName="iconBgRect" presStyleLbl="bgShp" presStyleIdx="4" presStyleCnt="6"/>
      <dgm:spPr/>
    </dgm:pt>
    <dgm:pt modelId="{987FC795-46C6-403B-82B8-5010FB1C2FCF}" type="pres">
      <dgm:prSet presAssocID="{700C366C-4911-4B1C-8EBB-55EE8D8CCCD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1A762F6-1E49-4ED7-91BD-18C10276C3F8}" type="pres">
      <dgm:prSet presAssocID="{700C366C-4911-4B1C-8EBB-55EE8D8CCCDF}" presName="spaceRect" presStyleCnt="0"/>
      <dgm:spPr/>
    </dgm:pt>
    <dgm:pt modelId="{23E5499F-06B0-4CAB-A536-0CBED55CD871}" type="pres">
      <dgm:prSet presAssocID="{700C366C-4911-4B1C-8EBB-55EE8D8CCCDF}" presName="textRect" presStyleLbl="revTx" presStyleIdx="4" presStyleCnt="6">
        <dgm:presLayoutVars>
          <dgm:chMax val="1"/>
          <dgm:chPref val="1"/>
        </dgm:presLayoutVars>
      </dgm:prSet>
      <dgm:spPr/>
    </dgm:pt>
    <dgm:pt modelId="{7D16783F-222E-4037-9C1E-EE97222588A7}" type="pres">
      <dgm:prSet presAssocID="{4E4159C0-FD96-4408-A709-3E4F3E31D83A}" presName="sibTrans" presStyleCnt="0"/>
      <dgm:spPr/>
    </dgm:pt>
    <dgm:pt modelId="{21120770-A3C1-4926-93C0-1A0E74D5E9D1}" type="pres">
      <dgm:prSet presAssocID="{EE80571F-1FE4-4E8B-B47D-6ED999259A85}" presName="compNode" presStyleCnt="0"/>
      <dgm:spPr/>
    </dgm:pt>
    <dgm:pt modelId="{F6C1765D-6738-4A2B-B305-869A4809014C}" type="pres">
      <dgm:prSet presAssocID="{EE80571F-1FE4-4E8B-B47D-6ED999259A85}" presName="iconBgRect" presStyleLbl="bgShp" presStyleIdx="5" presStyleCnt="6"/>
      <dgm:spPr/>
    </dgm:pt>
    <dgm:pt modelId="{089AE9B1-D187-42E4-9833-1008247F9AE6}" type="pres">
      <dgm:prSet presAssocID="{EE80571F-1FE4-4E8B-B47D-6ED999259A8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s"/>
        </a:ext>
      </dgm:extLst>
    </dgm:pt>
    <dgm:pt modelId="{AADF994C-30C1-443D-845D-5393640658EE}" type="pres">
      <dgm:prSet presAssocID="{EE80571F-1FE4-4E8B-B47D-6ED999259A85}" presName="spaceRect" presStyleCnt="0"/>
      <dgm:spPr/>
    </dgm:pt>
    <dgm:pt modelId="{7177A98C-0DBF-43E3-A219-B95922C4E4CA}" type="pres">
      <dgm:prSet presAssocID="{EE80571F-1FE4-4E8B-B47D-6ED999259A8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052F618-77F0-4F69-817F-C70AAFDAA8FC}" type="presOf" srcId="{700C366C-4911-4B1C-8EBB-55EE8D8CCCDF}" destId="{23E5499F-06B0-4CAB-A536-0CBED55CD871}" srcOrd="0" destOrd="0" presId="urn:microsoft.com/office/officeart/2018/5/layout/IconCircleLabelList"/>
    <dgm:cxn modelId="{0727D91F-7490-40C8-8209-0170777E4583}" srcId="{0C122FC3-3012-4FC4-A905-ECB01207F255}" destId="{3819DE92-22D8-416A-80C8-7A69BDC4F4AD}" srcOrd="0" destOrd="0" parTransId="{92037A5F-78E3-45D9-89A2-1D696683D399}" sibTransId="{A649CAB2-0CBB-485B-9FF6-493DB0B27183}"/>
    <dgm:cxn modelId="{3F8DA02F-7BDE-4652-B726-10333436D288}" srcId="{0C122FC3-3012-4FC4-A905-ECB01207F255}" destId="{B3EBE42C-BB25-4748-A325-A03D3562F194}" srcOrd="3" destOrd="0" parTransId="{CFFD839A-D270-4A64-AE8D-3137DD0F4DE9}" sibTransId="{F76398B7-780A-4395-A7D6-36F3FD58217D}"/>
    <dgm:cxn modelId="{B9DB6139-C445-4784-AACF-8829A87BA9D5}" type="presOf" srcId="{ED48E8A0-5A6C-43BF-AC19-18827B463432}" destId="{44E2E48C-6C31-4ACC-BC36-339798A77B19}" srcOrd="0" destOrd="0" presId="urn:microsoft.com/office/officeart/2018/5/layout/IconCircleLabelList"/>
    <dgm:cxn modelId="{8208523A-8518-405C-B2C1-04382DF8563E}" type="presOf" srcId="{3819DE92-22D8-416A-80C8-7A69BDC4F4AD}" destId="{07A04F23-C391-42CA-B663-A74634C44EE7}" srcOrd="0" destOrd="0" presId="urn:microsoft.com/office/officeart/2018/5/layout/IconCircleLabelList"/>
    <dgm:cxn modelId="{F69C5E48-8886-494D-89AA-E26020D2050B}" srcId="{0C122FC3-3012-4FC4-A905-ECB01207F255}" destId="{ED48E8A0-5A6C-43BF-AC19-18827B463432}" srcOrd="1" destOrd="0" parTransId="{CAA8E742-BA5D-43A8-962C-6C732044EEF9}" sibTransId="{CFF3297A-61E3-433A-AEBC-BBA78A9203EA}"/>
    <dgm:cxn modelId="{5D5C1069-9060-43BF-8C1A-EACCDBD0B04B}" type="presOf" srcId="{0C122FC3-3012-4FC4-A905-ECB01207F255}" destId="{2398F63C-9A75-44D7-B7EF-E09E7AC193EC}" srcOrd="0" destOrd="0" presId="urn:microsoft.com/office/officeart/2018/5/layout/IconCircleLabelList"/>
    <dgm:cxn modelId="{94276C7F-F075-4FE3-8737-21D16B713B74}" srcId="{0C122FC3-3012-4FC4-A905-ECB01207F255}" destId="{EE80571F-1FE4-4E8B-B47D-6ED999259A85}" srcOrd="5" destOrd="0" parTransId="{7F3E473F-8C9C-4A4F-B986-E515DC64C45C}" sibTransId="{39AE48E0-F0A5-4FD1-B658-4371AE4A6C3D}"/>
    <dgm:cxn modelId="{B4A2B78D-7CA2-429C-B2B6-BC6D09754159}" type="presOf" srcId="{EE80571F-1FE4-4E8B-B47D-6ED999259A85}" destId="{7177A98C-0DBF-43E3-A219-B95922C4E4CA}" srcOrd="0" destOrd="0" presId="urn:microsoft.com/office/officeart/2018/5/layout/IconCircleLabelList"/>
    <dgm:cxn modelId="{15EB8EAC-7823-4B7B-BBBC-3DB15759FE74}" srcId="{0C122FC3-3012-4FC4-A905-ECB01207F255}" destId="{700C366C-4911-4B1C-8EBB-55EE8D8CCCDF}" srcOrd="4" destOrd="0" parTransId="{46731EF8-50AC-4F36-B774-88560CF5FB86}" sibTransId="{4E4159C0-FD96-4408-A709-3E4F3E31D83A}"/>
    <dgm:cxn modelId="{A14C62C1-839D-4E9C-9503-9BE8467C5CFF}" srcId="{0C122FC3-3012-4FC4-A905-ECB01207F255}" destId="{5B08A01E-EC72-44A6-B5A4-289DDB461665}" srcOrd="2" destOrd="0" parTransId="{EF126B5A-402F-4C96-B524-1FA8D64B108D}" sibTransId="{27ED47B9-61DA-4DC4-9257-3E47CD74CAE8}"/>
    <dgm:cxn modelId="{23B616DB-3775-4570-A9C6-CA908E8EE8D8}" type="presOf" srcId="{B3EBE42C-BB25-4748-A325-A03D3562F194}" destId="{9A1D62AB-B1BA-460E-AE0B-4718EDF40A9B}" srcOrd="0" destOrd="0" presId="urn:microsoft.com/office/officeart/2018/5/layout/IconCircleLabelList"/>
    <dgm:cxn modelId="{2A6E32F5-0A5F-458A-979C-6CF59E7D30B1}" type="presOf" srcId="{5B08A01E-EC72-44A6-B5A4-289DDB461665}" destId="{969D814D-5CF1-48C1-8A2D-F8D04F870E4C}" srcOrd="0" destOrd="0" presId="urn:microsoft.com/office/officeart/2018/5/layout/IconCircleLabelList"/>
    <dgm:cxn modelId="{00021B8A-48C6-4F45-ABA7-B16E897A56F9}" type="presParOf" srcId="{2398F63C-9A75-44D7-B7EF-E09E7AC193EC}" destId="{EFA77DD7-ABB2-4480-B0AC-C62D1D32BE88}" srcOrd="0" destOrd="0" presId="urn:microsoft.com/office/officeart/2018/5/layout/IconCircleLabelList"/>
    <dgm:cxn modelId="{8F1671FB-824B-466B-BD66-5EB33CD6F7C3}" type="presParOf" srcId="{EFA77DD7-ABB2-4480-B0AC-C62D1D32BE88}" destId="{94BBBFD1-7C12-4F18-84E1-54F8AB783BE2}" srcOrd="0" destOrd="0" presId="urn:microsoft.com/office/officeart/2018/5/layout/IconCircleLabelList"/>
    <dgm:cxn modelId="{E8BF0CF1-3A63-4863-BC6B-34EC08D76E46}" type="presParOf" srcId="{EFA77DD7-ABB2-4480-B0AC-C62D1D32BE88}" destId="{0076341F-5C3A-4A50-90CA-B8A50D81F561}" srcOrd="1" destOrd="0" presId="urn:microsoft.com/office/officeart/2018/5/layout/IconCircleLabelList"/>
    <dgm:cxn modelId="{79D6FD77-BF45-4914-9722-33ECF5F57529}" type="presParOf" srcId="{EFA77DD7-ABB2-4480-B0AC-C62D1D32BE88}" destId="{B298D7E4-4842-4ECB-B8C2-72FC1282F61B}" srcOrd="2" destOrd="0" presId="urn:microsoft.com/office/officeart/2018/5/layout/IconCircleLabelList"/>
    <dgm:cxn modelId="{6D1D4E50-692A-47FA-A9E7-190ACEE2E496}" type="presParOf" srcId="{EFA77DD7-ABB2-4480-B0AC-C62D1D32BE88}" destId="{07A04F23-C391-42CA-B663-A74634C44EE7}" srcOrd="3" destOrd="0" presId="urn:microsoft.com/office/officeart/2018/5/layout/IconCircleLabelList"/>
    <dgm:cxn modelId="{35809976-9CEC-4328-BA55-ECEE5D5F86B0}" type="presParOf" srcId="{2398F63C-9A75-44D7-B7EF-E09E7AC193EC}" destId="{E05CA068-D659-49A4-892D-790C6F426667}" srcOrd="1" destOrd="0" presId="urn:microsoft.com/office/officeart/2018/5/layout/IconCircleLabelList"/>
    <dgm:cxn modelId="{668EC49D-03A2-4CBC-87E8-EB99EC855A6E}" type="presParOf" srcId="{2398F63C-9A75-44D7-B7EF-E09E7AC193EC}" destId="{05934457-1AD8-4811-8067-AEDAB05AADD4}" srcOrd="2" destOrd="0" presId="urn:microsoft.com/office/officeart/2018/5/layout/IconCircleLabelList"/>
    <dgm:cxn modelId="{A393BC52-9F22-4AB7-99CD-23C4707DA607}" type="presParOf" srcId="{05934457-1AD8-4811-8067-AEDAB05AADD4}" destId="{6F3AF754-5664-4312-98BC-9A0D5609068A}" srcOrd="0" destOrd="0" presId="urn:microsoft.com/office/officeart/2018/5/layout/IconCircleLabelList"/>
    <dgm:cxn modelId="{41442A6C-A0F2-465C-9206-20D3749AF73B}" type="presParOf" srcId="{05934457-1AD8-4811-8067-AEDAB05AADD4}" destId="{5FAD42ED-7C44-49F5-BF43-8DE04E914745}" srcOrd="1" destOrd="0" presId="urn:microsoft.com/office/officeart/2018/5/layout/IconCircleLabelList"/>
    <dgm:cxn modelId="{0671BD3A-580E-4F32-880C-08A3921985BA}" type="presParOf" srcId="{05934457-1AD8-4811-8067-AEDAB05AADD4}" destId="{8014F897-026E-4E11-8E28-8A08896DD22A}" srcOrd="2" destOrd="0" presId="urn:microsoft.com/office/officeart/2018/5/layout/IconCircleLabelList"/>
    <dgm:cxn modelId="{B8598401-96B9-4FD9-8CC9-F864EEE108F7}" type="presParOf" srcId="{05934457-1AD8-4811-8067-AEDAB05AADD4}" destId="{44E2E48C-6C31-4ACC-BC36-339798A77B19}" srcOrd="3" destOrd="0" presId="urn:microsoft.com/office/officeart/2018/5/layout/IconCircleLabelList"/>
    <dgm:cxn modelId="{849AD09B-F9E5-40CC-968C-2A1A0701E8A4}" type="presParOf" srcId="{2398F63C-9A75-44D7-B7EF-E09E7AC193EC}" destId="{DA5CD69E-5862-4254-9A2D-5CC1186A4392}" srcOrd="3" destOrd="0" presId="urn:microsoft.com/office/officeart/2018/5/layout/IconCircleLabelList"/>
    <dgm:cxn modelId="{AC8E361D-E5D4-4300-971B-4571647371E5}" type="presParOf" srcId="{2398F63C-9A75-44D7-B7EF-E09E7AC193EC}" destId="{34F4DCDC-8DE8-401A-9B3B-78E30D3B176C}" srcOrd="4" destOrd="0" presId="urn:microsoft.com/office/officeart/2018/5/layout/IconCircleLabelList"/>
    <dgm:cxn modelId="{36542115-E297-474A-BD56-4FB85F26C34F}" type="presParOf" srcId="{34F4DCDC-8DE8-401A-9B3B-78E30D3B176C}" destId="{EB135C72-461E-4222-9077-320737F05C36}" srcOrd="0" destOrd="0" presId="urn:microsoft.com/office/officeart/2018/5/layout/IconCircleLabelList"/>
    <dgm:cxn modelId="{1B529DD8-66E4-4E01-B370-38F3BED77A68}" type="presParOf" srcId="{34F4DCDC-8DE8-401A-9B3B-78E30D3B176C}" destId="{30B33945-A0AA-4261-B813-24233B448D7D}" srcOrd="1" destOrd="0" presId="urn:microsoft.com/office/officeart/2018/5/layout/IconCircleLabelList"/>
    <dgm:cxn modelId="{A87BAEDC-BBB9-464D-8007-69142A716FCB}" type="presParOf" srcId="{34F4DCDC-8DE8-401A-9B3B-78E30D3B176C}" destId="{E6E68AFE-724E-4869-9FB1-948820765547}" srcOrd="2" destOrd="0" presId="urn:microsoft.com/office/officeart/2018/5/layout/IconCircleLabelList"/>
    <dgm:cxn modelId="{5EA441DF-DA85-4842-BB97-592F69579EDA}" type="presParOf" srcId="{34F4DCDC-8DE8-401A-9B3B-78E30D3B176C}" destId="{969D814D-5CF1-48C1-8A2D-F8D04F870E4C}" srcOrd="3" destOrd="0" presId="urn:microsoft.com/office/officeart/2018/5/layout/IconCircleLabelList"/>
    <dgm:cxn modelId="{15F6E159-00E3-4E3D-B201-A7A9FFD44EAA}" type="presParOf" srcId="{2398F63C-9A75-44D7-B7EF-E09E7AC193EC}" destId="{7F142458-03E8-4D44-88E7-7F0F67AC68BA}" srcOrd="5" destOrd="0" presId="urn:microsoft.com/office/officeart/2018/5/layout/IconCircleLabelList"/>
    <dgm:cxn modelId="{6F13DAEC-6B38-4023-A6D2-96AFCBF8E538}" type="presParOf" srcId="{2398F63C-9A75-44D7-B7EF-E09E7AC193EC}" destId="{DE97A4E5-6807-49E9-B4FE-7971A0F6E80D}" srcOrd="6" destOrd="0" presId="urn:microsoft.com/office/officeart/2018/5/layout/IconCircleLabelList"/>
    <dgm:cxn modelId="{BC4013D5-85F5-41EA-BF64-76089EDC569B}" type="presParOf" srcId="{DE97A4E5-6807-49E9-B4FE-7971A0F6E80D}" destId="{DD917291-24BC-4D67-A972-E48D257EB39D}" srcOrd="0" destOrd="0" presId="urn:microsoft.com/office/officeart/2018/5/layout/IconCircleLabelList"/>
    <dgm:cxn modelId="{1C046E29-9990-4FCF-88F0-659B395D70E1}" type="presParOf" srcId="{DE97A4E5-6807-49E9-B4FE-7971A0F6E80D}" destId="{0C1838B4-8290-4B9A-9F8C-2F0FD1F3E8C0}" srcOrd="1" destOrd="0" presId="urn:microsoft.com/office/officeart/2018/5/layout/IconCircleLabelList"/>
    <dgm:cxn modelId="{F322D35F-CD0F-4479-8B84-E23FB05934D4}" type="presParOf" srcId="{DE97A4E5-6807-49E9-B4FE-7971A0F6E80D}" destId="{B81806F2-7027-4021-A93A-FB545561E2C8}" srcOrd="2" destOrd="0" presId="urn:microsoft.com/office/officeart/2018/5/layout/IconCircleLabelList"/>
    <dgm:cxn modelId="{F42D77FC-F1DB-4FE2-8F29-4961E1A2D0E6}" type="presParOf" srcId="{DE97A4E5-6807-49E9-B4FE-7971A0F6E80D}" destId="{9A1D62AB-B1BA-460E-AE0B-4718EDF40A9B}" srcOrd="3" destOrd="0" presId="urn:microsoft.com/office/officeart/2018/5/layout/IconCircleLabelList"/>
    <dgm:cxn modelId="{0A6C09BE-5579-4101-8769-5A79CF69A748}" type="presParOf" srcId="{2398F63C-9A75-44D7-B7EF-E09E7AC193EC}" destId="{4969F39D-D148-4DD7-B714-12C7A88A1E44}" srcOrd="7" destOrd="0" presId="urn:microsoft.com/office/officeart/2018/5/layout/IconCircleLabelList"/>
    <dgm:cxn modelId="{CF455B99-1C51-4AC1-8D2C-9DBC2D87EF1A}" type="presParOf" srcId="{2398F63C-9A75-44D7-B7EF-E09E7AC193EC}" destId="{237C949C-46A1-4C9D-8A38-46AA105BA46D}" srcOrd="8" destOrd="0" presId="urn:microsoft.com/office/officeart/2018/5/layout/IconCircleLabelList"/>
    <dgm:cxn modelId="{2C85CF65-932E-4C1F-ADBF-4D25702700A8}" type="presParOf" srcId="{237C949C-46A1-4C9D-8A38-46AA105BA46D}" destId="{09FBAE2A-D5B8-43EA-BCAE-6CDBB933E856}" srcOrd="0" destOrd="0" presId="urn:microsoft.com/office/officeart/2018/5/layout/IconCircleLabelList"/>
    <dgm:cxn modelId="{1B5645C9-F959-4AE2-A144-21C2C84EC22D}" type="presParOf" srcId="{237C949C-46A1-4C9D-8A38-46AA105BA46D}" destId="{987FC795-46C6-403B-82B8-5010FB1C2FCF}" srcOrd="1" destOrd="0" presId="urn:microsoft.com/office/officeart/2018/5/layout/IconCircleLabelList"/>
    <dgm:cxn modelId="{09B3512F-3C8B-484E-8854-BED3437085F1}" type="presParOf" srcId="{237C949C-46A1-4C9D-8A38-46AA105BA46D}" destId="{91A762F6-1E49-4ED7-91BD-18C10276C3F8}" srcOrd="2" destOrd="0" presId="urn:microsoft.com/office/officeart/2018/5/layout/IconCircleLabelList"/>
    <dgm:cxn modelId="{791A8894-E8F8-4B70-8FF2-59EE833638E7}" type="presParOf" srcId="{237C949C-46A1-4C9D-8A38-46AA105BA46D}" destId="{23E5499F-06B0-4CAB-A536-0CBED55CD871}" srcOrd="3" destOrd="0" presId="urn:microsoft.com/office/officeart/2018/5/layout/IconCircleLabelList"/>
    <dgm:cxn modelId="{95651F57-AF94-4B51-86D5-90A0409673AC}" type="presParOf" srcId="{2398F63C-9A75-44D7-B7EF-E09E7AC193EC}" destId="{7D16783F-222E-4037-9C1E-EE97222588A7}" srcOrd="9" destOrd="0" presId="urn:microsoft.com/office/officeart/2018/5/layout/IconCircleLabelList"/>
    <dgm:cxn modelId="{93410600-776A-4CF1-B5D2-09A14BD9456F}" type="presParOf" srcId="{2398F63C-9A75-44D7-B7EF-E09E7AC193EC}" destId="{21120770-A3C1-4926-93C0-1A0E74D5E9D1}" srcOrd="10" destOrd="0" presId="urn:microsoft.com/office/officeart/2018/5/layout/IconCircleLabelList"/>
    <dgm:cxn modelId="{049D20B8-B4D0-43A3-9A4B-4D528DCDEC65}" type="presParOf" srcId="{21120770-A3C1-4926-93C0-1A0E74D5E9D1}" destId="{F6C1765D-6738-4A2B-B305-869A4809014C}" srcOrd="0" destOrd="0" presId="urn:microsoft.com/office/officeart/2018/5/layout/IconCircleLabelList"/>
    <dgm:cxn modelId="{23DD6664-8FBC-4C42-8C71-F44BC0DA5A12}" type="presParOf" srcId="{21120770-A3C1-4926-93C0-1A0E74D5E9D1}" destId="{089AE9B1-D187-42E4-9833-1008247F9AE6}" srcOrd="1" destOrd="0" presId="urn:microsoft.com/office/officeart/2018/5/layout/IconCircleLabelList"/>
    <dgm:cxn modelId="{ABC175B0-6739-4EA7-B118-0DBA1AA5C608}" type="presParOf" srcId="{21120770-A3C1-4926-93C0-1A0E74D5E9D1}" destId="{AADF994C-30C1-443D-845D-5393640658EE}" srcOrd="2" destOrd="0" presId="urn:microsoft.com/office/officeart/2018/5/layout/IconCircleLabelList"/>
    <dgm:cxn modelId="{21DA868C-7B1E-47D8-9B75-C8B9E90DEBEB}" type="presParOf" srcId="{21120770-A3C1-4926-93C0-1A0E74D5E9D1}" destId="{7177A98C-0DBF-43E3-A219-B95922C4E4C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413926-1549-471B-B84F-2D850B5362E6}">
      <dsp:nvSpPr>
        <dsp:cNvPr id="0" name=""/>
        <dsp:cNvSpPr/>
      </dsp:nvSpPr>
      <dsp:spPr>
        <a:xfrm>
          <a:off x="535049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C49E11-CCF2-495C-88CF-301E2760FA1E}">
      <dsp:nvSpPr>
        <dsp:cNvPr id="0" name=""/>
        <dsp:cNvSpPr/>
      </dsp:nvSpPr>
      <dsp:spPr>
        <a:xfrm>
          <a:off x="849487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B3B2D-09A6-473F-84E4-8B4276AA8FB3}">
      <dsp:nvSpPr>
        <dsp:cNvPr id="0" name=""/>
        <dsp:cNvSpPr/>
      </dsp:nvSpPr>
      <dsp:spPr>
        <a:xfrm>
          <a:off x="63393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Loan applications are complex and intimidating, limiting financial inclusion.</a:t>
          </a:r>
        </a:p>
      </dsp:txBody>
      <dsp:txXfrm>
        <a:off x="63393" y="2870481"/>
        <a:ext cx="2418750" cy="720000"/>
      </dsp:txXfrm>
    </dsp:sp>
    <dsp:sp modelId="{325FC955-4370-4CC8-8D87-D94F5211BCF8}">
      <dsp:nvSpPr>
        <dsp:cNvPr id="0" name=""/>
        <dsp:cNvSpPr/>
      </dsp:nvSpPr>
      <dsp:spPr>
        <a:xfrm>
          <a:off x="3377081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23E6D-9123-4E6E-ABF4-84F989A40E09}">
      <dsp:nvSpPr>
        <dsp:cNvPr id="0" name=""/>
        <dsp:cNvSpPr/>
      </dsp:nvSpPr>
      <dsp:spPr>
        <a:xfrm>
          <a:off x="3691518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7184D5-87B8-440D-8C66-82A33A8972F2}">
      <dsp:nvSpPr>
        <dsp:cNvPr id="0" name=""/>
        <dsp:cNvSpPr/>
      </dsp:nvSpPr>
      <dsp:spPr>
        <a:xfrm>
          <a:off x="2905425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Many struggle with eligibility criteria, documentation, and loan terms.</a:t>
          </a:r>
        </a:p>
      </dsp:txBody>
      <dsp:txXfrm>
        <a:off x="2905425" y="2870481"/>
        <a:ext cx="2418750" cy="720000"/>
      </dsp:txXfrm>
    </dsp:sp>
    <dsp:sp modelId="{8174B05E-5C66-4E22-A70D-A4926EA8AF9D}">
      <dsp:nvSpPr>
        <dsp:cNvPr id="0" name=""/>
        <dsp:cNvSpPr/>
      </dsp:nvSpPr>
      <dsp:spPr>
        <a:xfrm>
          <a:off x="6219112" y="935481"/>
          <a:ext cx="1475437" cy="147543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52C320-14EB-4F9E-AFF0-1CEEF9C8235C}">
      <dsp:nvSpPr>
        <dsp:cNvPr id="0" name=""/>
        <dsp:cNvSpPr/>
      </dsp:nvSpPr>
      <dsp:spPr>
        <a:xfrm>
          <a:off x="6533550" y="124991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8E595-1376-4654-8C24-F3D3C9E3F912}">
      <dsp:nvSpPr>
        <dsp:cNvPr id="0" name=""/>
        <dsp:cNvSpPr/>
      </dsp:nvSpPr>
      <dsp:spPr>
        <a:xfrm>
          <a:off x="5747456" y="2870481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Existing solutions lack multilingual, voice-enabled, and interactive assistance.</a:t>
          </a:r>
        </a:p>
      </dsp:txBody>
      <dsp:txXfrm>
        <a:off x="5747456" y="2870481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189015-CFF3-43FE-BAC4-E1211993A22E}">
      <dsp:nvSpPr>
        <dsp:cNvPr id="0" name=""/>
        <dsp:cNvSpPr/>
      </dsp:nvSpPr>
      <dsp:spPr>
        <a:xfrm>
          <a:off x="759693" y="717445"/>
          <a:ext cx="607013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E959D-EC37-4531-BCD0-716F4BDF5137}">
      <dsp:nvSpPr>
        <dsp:cNvPr id="0" name=""/>
        <dsp:cNvSpPr/>
      </dsp:nvSpPr>
      <dsp:spPr>
        <a:xfrm>
          <a:off x="1403127" y="666492"/>
          <a:ext cx="69806" cy="131111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C8C7C9-3CC6-4EBD-99A2-A8024C8F7A37}">
      <dsp:nvSpPr>
        <dsp:cNvPr id="0" name=""/>
        <dsp:cNvSpPr/>
      </dsp:nvSpPr>
      <dsp:spPr>
        <a:xfrm>
          <a:off x="402408" y="436073"/>
          <a:ext cx="562816" cy="5628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0" tIns="21840" rIns="21840" bIns="2184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1</a:t>
          </a:r>
        </a:p>
      </dsp:txBody>
      <dsp:txXfrm>
        <a:off x="484830" y="518495"/>
        <a:ext cx="397972" cy="397972"/>
      </dsp:txXfrm>
    </dsp:sp>
    <dsp:sp modelId="{677C83CC-2585-4DAF-84AC-EDA2BCE08E66}">
      <dsp:nvSpPr>
        <dsp:cNvPr id="0" name=""/>
        <dsp:cNvSpPr/>
      </dsp:nvSpPr>
      <dsp:spPr>
        <a:xfrm>
          <a:off x="926" y="1164488"/>
          <a:ext cx="13657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34" tIns="165100" rIns="10773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Phase 1: AI accuracy improvements. ✅</a:t>
          </a:r>
        </a:p>
      </dsp:txBody>
      <dsp:txXfrm>
        <a:off x="926" y="1437644"/>
        <a:ext cx="1365780" cy="1692444"/>
      </dsp:txXfrm>
    </dsp:sp>
    <dsp:sp modelId="{152AD628-DBB3-42C0-8278-92A37A3B1983}">
      <dsp:nvSpPr>
        <dsp:cNvPr id="0" name=""/>
        <dsp:cNvSpPr/>
      </dsp:nvSpPr>
      <dsp:spPr>
        <a:xfrm>
          <a:off x="1518459" y="717444"/>
          <a:ext cx="1365780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679FCF-AA42-4678-9740-20BB54ACD5F8}">
      <dsp:nvSpPr>
        <dsp:cNvPr id="0" name=""/>
        <dsp:cNvSpPr/>
      </dsp:nvSpPr>
      <dsp:spPr>
        <a:xfrm>
          <a:off x="2920660" y="666491"/>
          <a:ext cx="69806" cy="131114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602C7-053E-4A5C-AB3B-E81CE45534D1}">
      <dsp:nvSpPr>
        <dsp:cNvPr id="0" name=""/>
        <dsp:cNvSpPr/>
      </dsp:nvSpPr>
      <dsp:spPr>
        <a:xfrm>
          <a:off x="1919941" y="436072"/>
          <a:ext cx="562816" cy="5628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0" tIns="21840" rIns="21840" bIns="2184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2</a:t>
          </a:r>
        </a:p>
      </dsp:txBody>
      <dsp:txXfrm>
        <a:off x="2002363" y="518494"/>
        <a:ext cx="397972" cy="397972"/>
      </dsp:txXfrm>
    </dsp:sp>
    <dsp:sp modelId="{8597C869-4B23-41BE-A4E0-8B774DEE3414}">
      <dsp:nvSpPr>
        <dsp:cNvPr id="0" name=""/>
        <dsp:cNvSpPr/>
      </dsp:nvSpPr>
      <dsp:spPr>
        <a:xfrm>
          <a:off x="1518459" y="1164488"/>
          <a:ext cx="13657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34" tIns="165100" rIns="10773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Phase 2: Smooth Web App integration </a:t>
          </a:r>
          <a:r>
            <a:rPr lang="en-US" sz="1100" kern="1200" dirty="0"/>
            <a:t>✅</a:t>
          </a:r>
        </a:p>
      </dsp:txBody>
      <dsp:txXfrm>
        <a:off x="1518459" y="1437644"/>
        <a:ext cx="1365780" cy="1692444"/>
      </dsp:txXfrm>
    </dsp:sp>
    <dsp:sp modelId="{DE57DD8F-ECB4-4E92-B264-8441C3FA3A93}">
      <dsp:nvSpPr>
        <dsp:cNvPr id="0" name=""/>
        <dsp:cNvSpPr/>
      </dsp:nvSpPr>
      <dsp:spPr>
        <a:xfrm>
          <a:off x="3035993" y="717444"/>
          <a:ext cx="1365780" cy="71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234F4-FEA3-4950-AC23-C5D394D37FEA}">
      <dsp:nvSpPr>
        <dsp:cNvPr id="0" name=""/>
        <dsp:cNvSpPr/>
      </dsp:nvSpPr>
      <dsp:spPr>
        <a:xfrm>
          <a:off x="4438194" y="666490"/>
          <a:ext cx="69806" cy="131114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2FF56-FCAC-434A-A5B5-8BE574695F57}">
      <dsp:nvSpPr>
        <dsp:cNvPr id="0" name=""/>
        <dsp:cNvSpPr/>
      </dsp:nvSpPr>
      <dsp:spPr>
        <a:xfrm>
          <a:off x="3437475" y="436072"/>
          <a:ext cx="562816" cy="5628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0" tIns="21840" rIns="21840" bIns="2184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3</a:t>
          </a:r>
        </a:p>
      </dsp:txBody>
      <dsp:txXfrm>
        <a:off x="3519897" y="518494"/>
        <a:ext cx="397972" cy="397972"/>
      </dsp:txXfrm>
    </dsp:sp>
    <dsp:sp modelId="{6F689CBF-764A-4833-A8DD-AC6D8005FCC8}">
      <dsp:nvSpPr>
        <dsp:cNvPr id="0" name=""/>
        <dsp:cNvSpPr/>
      </dsp:nvSpPr>
      <dsp:spPr>
        <a:xfrm>
          <a:off x="3035993" y="1164487"/>
          <a:ext cx="13657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34" tIns="165100" rIns="10773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Phase 3: Expand support to 10+ languages. ✅ </a:t>
          </a:r>
        </a:p>
      </dsp:txBody>
      <dsp:txXfrm>
        <a:off x="3035993" y="1437643"/>
        <a:ext cx="1365780" cy="1692444"/>
      </dsp:txXfrm>
    </dsp:sp>
    <dsp:sp modelId="{F743A070-1ACB-4C94-AE17-0F48C83B1DBD}">
      <dsp:nvSpPr>
        <dsp:cNvPr id="0" name=""/>
        <dsp:cNvSpPr/>
      </dsp:nvSpPr>
      <dsp:spPr>
        <a:xfrm>
          <a:off x="4553526" y="717444"/>
          <a:ext cx="1365780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4296B9-DAFD-45A1-9973-EB1E8DAA6EB4}">
      <dsp:nvSpPr>
        <dsp:cNvPr id="0" name=""/>
        <dsp:cNvSpPr/>
      </dsp:nvSpPr>
      <dsp:spPr>
        <a:xfrm>
          <a:off x="5955727" y="666490"/>
          <a:ext cx="69806" cy="131114"/>
        </a:xfrm>
        <a:prstGeom prst="chevron">
          <a:avLst>
            <a:gd name="adj" fmla="val 9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3680A-6BA6-4758-8014-6F980578EC09}">
      <dsp:nvSpPr>
        <dsp:cNvPr id="0" name=""/>
        <dsp:cNvSpPr/>
      </dsp:nvSpPr>
      <dsp:spPr>
        <a:xfrm>
          <a:off x="4955008" y="436071"/>
          <a:ext cx="562816" cy="5628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0" tIns="21840" rIns="21840" bIns="2184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4</a:t>
          </a:r>
        </a:p>
      </dsp:txBody>
      <dsp:txXfrm>
        <a:off x="5037430" y="518493"/>
        <a:ext cx="397972" cy="397972"/>
      </dsp:txXfrm>
    </dsp:sp>
    <dsp:sp modelId="{AA71D271-5406-44B7-87E4-7777B0DE6810}">
      <dsp:nvSpPr>
        <dsp:cNvPr id="0" name=""/>
        <dsp:cNvSpPr/>
      </dsp:nvSpPr>
      <dsp:spPr>
        <a:xfrm>
          <a:off x="4553526" y="1164487"/>
          <a:ext cx="13657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34" tIns="165100" rIns="10773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Phase 4: : </a:t>
          </a:r>
          <a:r>
            <a:rPr lang="en-IN" sz="1100" kern="1200" dirty="0"/>
            <a:t>Mobile app with document scanner.</a:t>
          </a:r>
          <a:endParaRPr lang="en-US" sz="1100" kern="1200" dirty="0"/>
        </a:p>
      </dsp:txBody>
      <dsp:txXfrm>
        <a:off x="4553526" y="1437643"/>
        <a:ext cx="1365780" cy="1692444"/>
      </dsp:txXfrm>
    </dsp:sp>
    <dsp:sp modelId="{7369BB44-B5C5-4C43-A9B6-BD9FD29F7C86}">
      <dsp:nvSpPr>
        <dsp:cNvPr id="0" name=""/>
        <dsp:cNvSpPr/>
      </dsp:nvSpPr>
      <dsp:spPr>
        <a:xfrm>
          <a:off x="6071060" y="717443"/>
          <a:ext cx="682890" cy="7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054C43-CA82-4F60-A1FF-AA3394D2656B}">
      <dsp:nvSpPr>
        <dsp:cNvPr id="0" name=""/>
        <dsp:cNvSpPr/>
      </dsp:nvSpPr>
      <dsp:spPr>
        <a:xfrm>
          <a:off x="6472542" y="436071"/>
          <a:ext cx="562816" cy="5628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840" tIns="21840" rIns="21840" bIns="2184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5</a:t>
          </a:r>
        </a:p>
      </dsp:txBody>
      <dsp:txXfrm>
        <a:off x="6554964" y="518493"/>
        <a:ext cx="397972" cy="397972"/>
      </dsp:txXfrm>
    </dsp:sp>
    <dsp:sp modelId="{70D36A15-EAD9-409C-BD32-675CEF4598D3}">
      <dsp:nvSpPr>
        <dsp:cNvPr id="0" name=""/>
        <dsp:cNvSpPr/>
      </dsp:nvSpPr>
      <dsp:spPr>
        <a:xfrm>
          <a:off x="6071060" y="1164487"/>
          <a:ext cx="1365780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734" tIns="165100" rIns="10773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Phase 5:</a:t>
          </a:r>
          <a:r>
            <a:rPr lang="en-IN" sz="1100" kern="1200" dirty="0"/>
            <a:t> WhatsApp bot integration. </a:t>
          </a:r>
          <a:endParaRPr lang="en-US" sz="1100" kern="1200" dirty="0"/>
        </a:p>
      </dsp:txBody>
      <dsp:txXfrm>
        <a:off x="6071060" y="1437643"/>
        <a:ext cx="1365780" cy="1692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395C74-031A-467D-8BEA-0832C099B527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69AED2-4264-4CBA-828B-C5C5E35773D3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84069-0B1D-49DC-AEAC-704BB6151B35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• Multilingual &amp; Voice-Based Assistance – Unique Offering.</a:t>
          </a:r>
        </a:p>
      </dsp:txBody>
      <dsp:txXfrm>
        <a:off x="1340173" y="795493"/>
        <a:ext cx="2552269" cy="1082781"/>
      </dsp:txXfrm>
    </dsp:sp>
    <dsp:sp modelId="{89ECD141-A9EE-4D5F-B69F-CAB529507CF0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14EA49-AA72-43BC-8751-EAABEBADC4A6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7D17B-134B-46A9-B2C3-E289FE8041D9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Real-time Loan Advisory – AI-powered insights.</a:t>
          </a:r>
        </a:p>
      </dsp:txBody>
      <dsp:txXfrm>
        <a:off x="5651962" y="795493"/>
        <a:ext cx="2552269" cy="1082781"/>
      </dsp:txXfrm>
    </dsp:sp>
    <dsp:sp modelId="{FA35E76D-85CE-4ED9-80EF-DDBAC3AB00AB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A2A3A-81D1-4143-8668-0F7A4D4CDE1C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BD1DE-054A-416A-A20D-A2568134475C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Future WhatsApp Integration – Expands reach.</a:t>
          </a:r>
        </a:p>
      </dsp:txBody>
      <dsp:txXfrm>
        <a:off x="1340173" y="2647688"/>
        <a:ext cx="2552269" cy="1082781"/>
      </dsp:txXfrm>
    </dsp:sp>
    <dsp:sp modelId="{E45BFD3C-C109-467E-A932-1ACC6DD7DC38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7923D-7D5A-405A-80D6-90855478A22A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E947F-FE02-4B39-904D-F55920C188F9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Scalable &amp; Practical Solution.</a:t>
          </a:r>
        </a:p>
      </dsp:txBody>
      <dsp:txXfrm>
        <a:off x="5651962" y="2647688"/>
        <a:ext cx="2552269" cy="10827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BBFD1-7C12-4F18-84E1-54F8AB783BE2}">
      <dsp:nvSpPr>
        <dsp:cNvPr id="0" name=""/>
        <dsp:cNvSpPr/>
      </dsp:nvSpPr>
      <dsp:spPr>
        <a:xfrm>
          <a:off x="1014537" y="1317"/>
          <a:ext cx="820283" cy="8202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76341F-5C3A-4A50-90CA-B8A50D81F561}">
      <dsp:nvSpPr>
        <dsp:cNvPr id="0" name=""/>
        <dsp:cNvSpPr/>
      </dsp:nvSpPr>
      <dsp:spPr>
        <a:xfrm>
          <a:off x="1189352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A04F23-C391-42CA-B663-A74634C44EE7}">
      <dsp:nvSpPr>
        <dsp:cNvPr id="0" name=""/>
        <dsp:cNvSpPr/>
      </dsp:nvSpPr>
      <dsp:spPr>
        <a:xfrm>
          <a:off x="752316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Join us in revolutionizing financial accessibility!</a:t>
          </a:r>
        </a:p>
      </dsp:txBody>
      <dsp:txXfrm>
        <a:off x="752316" y="1077098"/>
        <a:ext cx="1344726" cy="537890"/>
      </dsp:txXfrm>
    </dsp:sp>
    <dsp:sp modelId="{6F3AF754-5664-4312-98BC-9A0D5609068A}">
      <dsp:nvSpPr>
        <dsp:cNvPr id="0" name=""/>
        <dsp:cNvSpPr/>
      </dsp:nvSpPr>
      <dsp:spPr>
        <a:xfrm>
          <a:off x="2594591" y="1317"/>
          <a:ext cx="820283" cy="82028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AD42ED-7C44-49F5-BF43-8DE04E914745}">
      <dsp:nvSpPr>
        <dsp:cNvPr id="0" name=""/>
        <dsp:cNvSpPr/>
      </dsp:nvSpPr>
      <dsp:spPr>
        <a:xfrm>
          <a:off x="2769405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2E48C-6C31-4ACC-BC36-339798A77B19}">
      <dsp:nvSpPr>
        <dsp:cNvPr id="0" name=""/>
        <dsp:cNvSpPr/>
      </dsp:nvSpPr>
      <dsp:spPr>
        <a:xfrm>
          <a:off x="2332369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• Seeking:</a:t>
          </a:r>
        </a:p>
      </dsp:txBody>
      <dsp:txXfrm>
        <a:off x="2332369" y="1077098"/>
        <a:ext cx="1344726" cy="537890"/>
      </dsp:txXfrm>
    </dsp:sp>
    <dsp:sp modelId="{EB135C72-461E-4222-9077-320737F05C36}">
      <dsp:nvSpPr>
        <dsp:cNvPr id="0" name=""/>
        <dsp:cNvSpPr/>
      </dsp:nvSpPr>
      <dsp:spPr>
        <a:xfrm>
          <a:off x="4174645" y="1317"/>
          <a:ext cx="820283" cy="82028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B33945-A0AA-4261-B813-24233B448D7D}">
      <dsp:nvSpPr>
        <dsp:cNvPr id="0" name=""/>
        <dsp:cNvSpPr/>
      </dsp:nvSpPr>
      <dsp:spPr>
        <a:xfrm>
          <a:off x="4349459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D814D-5CF1-48C1-8A2D-F8D04F870E4C}">
      <dsp:nvSpPr>
        <dsp:cNvPr id="0" name=""/>
        <dsp:cNvSpPr/>
      </dsp:nvSpPr>
      <dsp:spPr>
        <a:xfrm>
          <a:off x="3912423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Mentorship for AI-driven financial solutions.</a:t>
          </a:r>
        </a:p>
      </dsp:txBody>
      <dsp:txXfrm>
        <a:off x="3912423" y="1077098"/>
        <a:ext cx="1344726" cy="537890"/>
      </dsp:txXfrm>
    </dsp:sp>
    <dsp:sp modelId="{DD917291-24BC-4D67-A972-E48D257EB39D}">
      <dsp:nvSpPr>
        <dsp:cNvPr id="0" name=""/>
        <dsp:cNvSpPr/>
      </dsp:nvSpPr>
      <dsp:spPr>
        <a:xfrm>
          <a:off x="5754698" y="1317"/>
          <a:ext cx="820283" cy="82028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838B4-8290-4B9A-9F8C-2F0FD1F3E8C0}">
      <dsp:nvSpPr>
        <dsp:cNvPr id="0" name=""/>
        <dsp:cNvSpPr/>
      </dsp:nvSpPr>
      <dsp:spPr>
        <a:xfrm>
          <a:off x="5929513" y="176131"/>
          <a:ext cx="470654" cy="4706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D62AB-B1BA-460E-AE0B-4718EDF40A9B}">
      <dsp:nvSpPr>
        <dsp:cNvPr id="0" name=""/>
        <dsp:cNvSpPr/>
      </dsp:nvSpPr>
      <dsp:spPr>
        <a:xfrm>
          <a:off x="5492477" y="1077098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Collaborations with financial institutions.</a:t>
          </a:r>
        </a:p>
      </dsp:txBody>
      <dsp:txXfrm>
        <a:off x="5492477" y="1077098"/>
        <a:ext cx="1344726" cy="537890"/>
      </dsp:txXfrm>
    </dsp:sp>
    <dsp:sp modelId="{09FBAE2A-D5B8-43EA-BCAE-6CDBB933E856}">
      <dsp:nvSpPr>
        <dsp:cNvPr id="0" name=""/>
        <dsp:cNvSpPr/>
      </dsp:nvSpPr>
      <dsp:spPr>
        <a:xfrm>
          <a:off x="2594591" y="1951170"/>
          <a:ext cx="820283" cy="82028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7FC795-46C6-403B-82B8-5010FB1C2FCF}">
      <dsp:nvSpPr>
        <dsp:cNvPr id="0" name=""/>
        <dsp:cNvSpPr/>
      </dsp:nvSpPr>
      <dsp:spPr>
        <a:xfrm>
          <a:off x="2769405" y="2125985"/>
          <a:ext cx="470654" cy="4706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E5499F-06B0-4CAB-A536-0CBED55CD871}">
      <dsp:nvSpPr>
        <dsp:cNvPr id="0" name=""/>
        <dsp:cNvSpPr/>
      </dsp:nvSpPr>
      <dsp:spPr>
        <a:xfrm>
          <a:off x="2332369" y="3026952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- Funding to expand features.</a:t>
          </a:r>
        </a:p>
      </dsp:txBody>
      <dsp:txXfrm>
        <a:off x="2332369" y="3026952"/>
        <a:ext cx="1344726" cy="537890"/>
      </dsp:txXfrm>
    </dsp:sp>
    <dsp:sp modelId="{F6C1765D-6738-4A2B-B305-869A4809014C}">
      <dsp:nvSpPr>
        <dsp:cNvPr id="0" name=""/>
        <dsp:cNvSpPr/>
      </dsp:nvSpPr>
      <dsp:spPr>
        <a:xfrm>
          <a:off x="4174645" y="1951170"/>
          <a:ext cx="820283" cy="82028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AE9B1-D187-42E4-9833-1008247F9AE6}">
      <dsp:nvSpPr>
        <dsp:cNvPr id="0" name=""/>
        <dsp:cNvSpPr/>
      </dsp:nvSpPr>
      <dsp:spPr>
        <a:xfrm>
          <a:off x="4349459" y="2125985"/>
          <a:ext cx="470654" cy="47065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7A98C-0DBF-43E3-A219-B95922C4E4CA}">
      <dsp:nvSpPr>
        <dsp:cNvPr id="0" name=""/>
        <dsp:cNvSpPr/>
      </dsp:nvSpPr>
      <dsp:spPr>
        <a:xfrm>
          <a:off x="3912423" y="3026952"/>
          <a:ext cx="1344726" cy="5378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Thank You! Q&amp;A Session 🎤</a:t>
          </a:r>
        </a:p>
      </dsp:txBody>
      <dsp:txXfrm>
        <a:off x="3912423" y="3026952"/>
        <a:ext cx="1344726" cy="5378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 /><Relationship Id="rId2" Type="http://schemas.openxmlformats.org/officeDocument/2006/relationships/diagramData" Target="../diagrams/data1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1.xml" /><Relationship Id="rId5" Type="http://schemas.openxmlformats.org/officeDocument/2006/relationships/diagramColors" Target="../diagrams/colors1.xml" /><Relationship Id="rId4" Type="http://schemas.openxmlformats.org/officeDocument/2006/relationships/diagramQuickStyle" Target="../diagrams/quickStyl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 /><Relationship Id="rId2" Type="http://schemas.openxmlformats.org/officeDocument/2006/relationships/diagramData" Target="../diagrams/data2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2.xml" /><Relationship Id="rId5" Type="http://schemas.openxmlformats.org/officeDocument/2006/relationships/diagramColors" Target="../diagrams/colors2.xml" /><Relationship Id="rId4" Type="http://schemas.openxmlformats.org/officeDocument/2006/relationships/diagramQuickStyle" Target="../diagrams/quickStyle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 /><Relationship Id="rId2" Type="http://schemas.openxmlformats.org/officeDocument/2006/relationships/diagramData" Target="../diagrams/data3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3.xml" /><Relationship Id="rId5" Type="http://schemas.openxmlformats.org/officeDocument/2006/relationships/diagramColors" Target="../diagrams/colors3.xml" /><Relationship Id="rId4" Type="http://schemas.openxmlformats.org/officeDocument/2006/relationships/diagramQuickStyle" Target="../diagrams/quickStyle3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 /><Relationship Id="rId2" Type="http://schemas.openxmlformats.org/officeDocument/2006/relationships/diagramData" Target="../diagrams/data4.xml" /><Relationship Id="rId1" Type="http://schemas.openxmlformats.org/officeDocument/2006/relationships/slideLayout" Target="../slideLayouts/slideLayout2.xml" /><Relationship Id="rId6" Type="http://schemas.microsoft.com/office/2007/relationships/diagramDrawing" Target="../diagrams/drawing4.xml" /><Relationship Id="rId5" Type="http://schemas.openxmlformats.org/officeDocument/2006/relationships/diagramColors" Target="../diagrams/colors4.xml" /><Relationship Id="rId4" Type="http://schemas.openxmlformats.org/officeDocument/2006/relationships/diagramQuickStyle" Target="../diagrams/quickStyle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267832"/>
            <a:ext cx="3604497" cy="129711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700" dirty="0">
                <a:solidFill>
                  <a:schemeClr val="tx2"/>
                </a:solidFill>
              </a:rPr>
              <a:t>Loan Buddy – AI-Powered Loan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3270738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en-IN" sz="4000" b="1" dirty="0">
                <a:solidFill>
                  <a:schemeClr val="tx2"/>
                </a:solidFill>
              </a:rPr>
              <a:t>Team AtomX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D9959E98-9307-1CA1-7F9C-DB30CE8F0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98DCB9F-F02F-D716-48AD-E8B1DE97366D}"/>
              </a:ext>
            </a:extLst>
          </p:cNvPr>
          <p:cNvSpPr txBox="1"/>
          <p:nvPr/>
        </p:nvSpPr>
        <p:spPr>
          <a:xfrm>
            <a:off x="766293" y="5322789"/>
            <a:ext cx="33098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tx2"/>
                </a:solidFill>
              </a:rPr>
              <a:t>Nayan Soni  (Team Lead)</a:t>
            </a:r>
          </a:p>
          <a:p>
            <a:r>
              <a:rPr lang="en-IN" sz="1800" dirty="0">
                <a:solidFill>
                  <a:schemeClr val="tx2"/>
                </a:solidFill>
              </a:rPr>
              <a:t>Sushmit Singh Rathore</a:t>
            </a:r>
          </a:p>
          <a:p>
            <a:r>
              <a:rPr lang="en-IN" dirty="0">
                <a:solidFill>
                  <a:schemeClr val="tx2"/>
                </a:solidFill>
              </a:rPr>
              <a:t>Rajkamal Gupta</a:t>
            </a:r>
          </a:p>
          <a:p>
            <a:r>
              <a:rPr lang="en-IN" dirty="0">
                <a:solidFill>
                  <a:schemeClr val="tx2"/>
                </a:solidFill>
              </a:rPr>
              <a:t>Priyanshu Raj</a:t>
            </a:r>
          </a:p>
        </p:txBody>
      </p:sp>
      <p:pic>
        <p:nvPicPr>
          <p:cNvPr id="13" name="Picture 12" descr="A screenshot of a website">
            <a:extLst>
              <a:ext uri="{FF2B5EF4-FFF2-40B4-BE49-F238E27FC236}">
                <a16:creationId xmlns:a16="http://schemas.microsoft.com/office/drawing/2014/main" id="{6DCC02F6-B6D6-2CFE-1BD7-3AC550C38B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689" r="6553" b="56713"/>
          <a:stretch/>
        </p:blipFill>
        <p:spPr>
          <a:xfrm>
            <a:off x="-708763" y="1252445"/>
            <a:ext cx="6109024" cy="17629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409DA7-5F3A-65B6-2685-4080073748C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Our Solution – Loan Buddy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r>
              <a:rPr lang="en-IN" sz="1600" dirty="0">
                <a:solidFill>
                  <a:schemeClr val="tx2"/>
                </a:solidFill>
              </a:rPr>
              <a:t> AI-powered multilingual loan advisory assistant.</a:t>
            </a:r>
          </a:p>
          <a:p>
            <a:r>
              <a:rPr lang="en-IN" sz="1600" dirty="0">
                <a:solidFill>
                  <a:schemeClr val="tx2"/>
                </a:solidFill>
              </a:rPr>
              <a:t>Voice and text-based interaction.</a:t>
            </a:r>
          </a:p>
          <a:p>
            <a:r>
              <a:rPr lang="en-IN" sz="1600" dirty="0">
                <a:solidFill>
                  <a:schemeClr val="tx2"/>
                </a:solidFill>
              </a:rPr>
              <a:t>Uses Sarvam AI for speech recognition &amp; translation.</a:t>
            </a:r>
          </a:p>
          <a:p>
            <a:r>
              <a:rPr lang="en-IN" sz="1600" dirty="0">
                <a:solidFill>
                  <a:schemeClr val="tx2"/>
                </a:solidFill>
              </a:rPr>
              <a:t>Uses Gemini AI for accurate, context-aware responses.</a:t>
            </a:r>
          </a:p>
          <a:p>
            <a:r>
              <a:rPr lang="en-IN" sz="1600" dirty="0">
                <a:solidFill>
                  <a:schemeClr val="tx2"/>
                </a:solidFill>
              </a:rPr>
              <a:t>Personalized guidance on eligibility &amp; documentation.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89C5E17-24D0-4696-A3C5-A2261FB455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29B58F-2358-44CC-ACE5-EF1BD3C6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1243013"/>
            <a:ext cx="2891790" cy="4371974"/>
          </a:xfrm>
        </p:spPr>
        <p:txBody>
          <a:bodyPr>
            <a:normAutofit/>
          </a:bodyPr>
          <a:lstStyle/>
          <a:p>
            <a:r>
              <a:rPr lang="en-IN" sz="3100" dirty="0">
                <a:solidFill>
                  <a:schemeClr val="tx2"/>
                </a:solidFill>
              </a:rPr>
              <a:t>Technical Architecture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DA5303-A1AF-4830-806C-51FCD9618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73011" y="5285"/>
            <a:ext cx="5470989" cy="6858000"/>
            <a:chOff x="4897348" y="-5799"/>
            <a:chExt cx="7294653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FAAA8C8-4EB7-45F1-BF24-3EF0F4DC4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897348" y="-5798"/>
              <a:ext cx="7294652" cy="6857999"/>
            </a:xfrm>
            <a:custGeom>
              <a:avLst/>
              <a:gdLst>
                <a:gd name="connsiteX0" fmla="*/ 7294652 w 7294652"/>
                <a:gd name="connsiteY0" fmla="*/ 6063030 h 6857999"/>
                <a:gd name="connsiteX1" fmla="*/ 7294652 w 7294652"/>
                <a:gd name="connsiteY1" fmla="*/ 6857999 h 6857999"/>
                <a:gd name="connsiteX2" fmla="*/ 6248575 w 7294652"/>
                <a:gd name="connsiteY2" fmla="*/ 6857999 h 6857999"/>
                <a:gd name="connsiteX3" fmla="*/ 6477898 w 7294652"/>
                <a:gd name="connsiteY3" fmla="*/ 6700973 h 6857999"/>
                <a:gd name="connsiteX4" fmla="*/ 6647884 w 7294652"/>
                <a:gd name="connsiteY4" fmla="*/ 6572752 h 6857999"/>
                <a:gd name="connsiteX5" fmla="*/ 6817698 w 7294652"/>
                <a:gd name="connsiteY5" fmla="*/ 6440235 h 6857999"/>
                <a:gd name="connsiteX6" fmla="*/ 7161451 w 7294652"/>
                <a:gd name="connsiteY6" fmla="*/ 6165232 h 6857999"/>
                <a:gd name="connsiteX7" fmla="*/ 1673436 w 7294652"/>
                <a:gd name="connsiteY7" fmla="*/ 0 h 6857999"/>
                <a:gd name="connsiteX8" fmla="*/ 2394951 w 7294652"/>
                <a:gd name="connsiteY8" fmla="*/ 0 h 6857999"/>
                <a:gd name="connsiteX9" fmla="*/ 2244659 w 7294652"/>
                <a:gd name="connsiteY9" fmla="*/ 100763 h 6857999"/>
                <a:gd name="connsiteX10" fmla="*/ 1743903 w 7294652"/>
                <a:gd name="connsiteY10" fmla="*/ 498975 h 6857999"/>
                <a:gd name="connsiteX11" fmla="*/ 1163821 w 7294652"/>
                <a:gd name="connsiteY11" fmla="*/ 1121514 h 6857999"/>
                <a:gd name="connsiteX12" fmla="*/ 704911 w 7294652"/>
                <a:gd name="connsiteY12" fmla="*/ 1837036 h 6857999"/>
                <a:gd name="connsiteX13" fmla="*/ 393472 w 7294652"/>
                <a:gd name="connsiteY13" fmla="*/ 2627669 h 6857999"/>
                <a:gd name="connsiteX14" fmla="*/ 280032 w 7294652"/>
                <a:gd name="connsiteY14" fmla="*/ 3472097 h 6857999"/>
                <a:gd name="connsiteX15" fmla="*/ 327813 w 7294652"/>
                <a:gd name="connsiteY15" fmla="*/ 3884602 h 6857999"/>
                <a:gd name="connsiteX16" fmla="*/ 469096 w 7294652"/>
                <a:gd name="connsiteY16" fmla="*/ 4270809 h 6857999"/>
                <a:gd name="connsiteX17" fmla="*/ 567581 w 7294652"/>
                <a:gd name="connsiteY17" fmla="*/ 4452482 h 6857999"/>
                <a:gd name="connsiteX18" fmla="*/ 680677 w 7294652"/>
                <a:gd name="connsiteY18" fmla="*/ 4628484 h 6857999"/>
                <a:gd name="connsiteX19" fmla="*/ 941928 w 7294652"/>
                <a:gd name="connsiteY19" fmla="*/ 4968628 h 6857999"/>
                <a:gd name="connsiteX20" fmla="*/ 1224665 w 7294652"/>
                <a:gd name="connsiteY20" fmla="*/ 5311349 h 6857999"/>
                <a:gd name="connsiteX21" fmla="*/ 1365259 w 7294652"/>
                <a:gd name="connsiteY21" fmla="*/ 5490273 h 6857999"/>
                <a:gd name="connsiteX22" fmla="*/ 1432808 w 7294652"/>
                <a:gd name="connsiteY22" fmla="*/ 5577931 h 6857999"/>
                <a:gd name="connsiteX23" fmla="*/ 1498980 w 7294652"/>
                <a:gd name="connsiteY23" fmla="*/ 5662148 h 6857999"/>
                <a:gd name="connsiteX24" fmla="*/ 2067548 w 7294652"/>
                <a:gd name="connsiteY24" fmla="*/ 6283312 h 6857999"/>
                <a:gd name="connsiteX25" fmla="*/ 2369879 w 7294652"/>
                <a:gd name="connsiteY25" fmla="*/ 6562782 h 6857999"/>
                <a:gd name="connsiteX26" fmla="*/ 2686645 w 7294652"/>
                <a:gd name="connsiteY26" fmla="*/ 6820598 h 6857999"/>
                <a:gd name="connsiteX27" fmla="*/ 2738907 w 7294652"/>
                <a:gd name="connsiteY27" fmla="*/ 6857999 h 6857999"/>
                <a:gd name="connsiteX28" fmla="*/ 1731787 w 7294652"/>
                <a:gd name="connsiteY28" fmla="*/ 6857999 h 6857999"/>
                <a:gd name="connsiteX29" fmla="*/ 1607949 w 7294652"/>
                <a:gd name="connsiteY29" fmla="*/ 6732770 h 6857999"/>
                <a:gd name="connsiteX30" fmla="*/ 1309057 w 7294652"/>
                <a:gd name="connsiteY30" fmla="*/ 6370109 h 6857999"/>
                <a:gd name="connsiteX31" fmla="*/ 1048147 w 7294652"/>
                <a:gd name="connsiteY31" fmla="*/ 5986138 h 6857999"/>
                <a:gd name="connsiteX32" fmla="*/ 987131 w 7294652"/>
                <a:gd name="connsiteY32" fmla="*/ 5888512 h 6857999"/>
                <a:gd name="connsiteX33" fmla="*/ 928866 w 7294652"/>
                <a:gd name="connsiteY33" fmla="*/ 5793463 h 6857999"/>
                <a:gd name="connsiteX34" fmla="*/ 813708 w 7294652"/>
                <a:gd name="connsiteY34" fmla="*/ 5609556 h 6857999"/>
                <a:gd name="connsiteX35" fmla="*/ 574972 w 7294652"/>
                <a:gd name="connsiteY35" fmla="*/ 5231598 h 6857999"/>
                <a:gd name="connsiteX36" fmla="*/ 342424 w 7294652"/>
                <a:gd name="connsiteY36" fmla="*/ 4834048 h 6857999"/>
                <a:gd name="connsiteX37" fmla="*/ 237579 w 7294652"/>
                <a:gd name="connsiteY37" fmla="*/ 4623500 h 6857999"/>
                <a:gd name="connsiteX38" fmla="*/ 148373 w 7294652"/>
                <a:gd name="connsiteY38" fmla="*/ 4404356 h 6857999"/>
                <a:gd name="connsiteX39" fmla="*/ 79623 w 7294652"/>
                <a:gd name="connsiteY39" fmla="*/ 4175762 h 6857999"/>
                <a:gd name="connsiteX40" fmla="*/ 54185 w 7294652"/>
                <a:gd name="connsiteY40" fmla="*/ 4059229 h 6857999"/>
                <a:gd name="connsiteX41" fmla="*/ 43013 w 7294652"/>
                <a:gd name="connsiteY41" fmla="*/ 4000790 h 6857999"/>
                <a:gd name="connsiteX42" fmla="*/ 33734 w 7294652"/>
                <a:gd name="connsiteY42" fmla="*/ 3942180 h 6857999"/>
                <a:gd name="connsiteX43" fmla="*/ 45 w 7294652"/>
                <a:gd name="connsiteY43" fmla="*/ 3472097 h 6857999"/>
                <a:gd name="connsiteX44" fmla="*/ 95436 w 7294652"/>
                <a:gd name="connsiteY44" fmla="*/ 2557372 h 6857999"/>
                <a:gd name="connsiteX45" fmla="*/ 382126 w 7294652"/>
                <a:gd name="connsiteY45" fmla="*/ 1680799 h 6857999"/>
                <a:gd name="connsiteX46" fmla="*/ 1457043 w 7294652"/>
                <a:gd name="connsiteY46" fmla="*/ 192176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7294652" h="6857999">
                  <a:moveTo>
                    <a:pt x="7294652" y="6063030"/>
                  </a:moveTo>
                  <a:lnTo>
                    <a:pt x="7294652" y="6857999"/>
                  </a:lnTo>
                  <a:lnTo>
                    <a:pt x="6248575" y="6857999"/>
                  </a:lnTo>
                  <a:lnTo>
                    <a:pt x="6477898" y="6700973"/>
                  </a:lnTo>
                  <a:cubicBezTo>
                    <a:pt x="6534790" y="6659378"/>
                    <a:pt x="6591336" y="6616237"/>
                    <a:pt x="6647884" y="6572752"/>
                  </a:cubicBezTo>
                  <a:cubicBezTo>
                    <a:pt x="6704432" y="6529268"/>
                    <a:pt x="6761151" y="6485095"/>
                    <a:pt x="6817698" y="6440235"/>
                  </a:cubicBezTo>
                  <a:lnTo>
                    <a:pt x="7161451" y="6165232"/>
                  </a:lnTo>
                  <a:close/>
                  <a:moveTo>
                    <a:pt x="1673436" y="0"/>
                  </a:moveTo>
                  <a:lnTo>
                    <a:pt x="2394951" y="0"/>
                  </a:lnTo>
                  <a:lnTo>
                    <a:pt x="2244659" y="100763"/>
                  </a:lnTo>
                  <a:cubicBezTo>
                    <a:pt x="2071051" y="224086"/>
                    <a:pt x="1903860" y="356975"/>
                    <a:pt x="1743903" y="498975"/>
                  </a:cubicBezTo>
                  <a:cubicBezTo>
                    <a:pt x="1533218" y="689638"/>
                    <a:pt x="1339146" y="897902"/>
                    <a:pt x="1163821" y="1121514"/>
                  </a:cubicBezTo>
                  <a:cubicBezTo>
                    <a:pt x="988284" y="1344764"/>
                    <a:pt x="834608" y="1584376"/>
                    <a:pt x="704911" y="1837036"/>
                  </a:cubicBezTo>
                  <a:cubicBezTo>
                    <a:pt x="573950" y="2089059"/>
                    <a:pt x="469577" y="2354041"/>
                    <a:pt x="393472" y="2627669"/>
                  </a:cubicBezTo>
                  <a:cubicBezTo>
                    <a:pt x="318269" y="2902842"/>
                    <a:pt x="280119" y="3186833"/>
                    <a:pt x="280032" y="3472097"/>
                  </a:cubicBezTo>
                  <a:cubicBezTo>
                    <a:pt x="280349" y="3610956"/>
                    <a:pt x="296380" y="3749334"/>
                    <a:pt x="327813" y="3884602"/>
                  </a:cubicBezTo>
                  <a:cubicBezTo>
                    <a:pt x="360878" y="4018046"/>
                    <a:pt x="408244" y="4147540"/>
                    <a:pt x="469096" y="4270809"/>
                  </a:cubicBezTo>
                  <a:cubicBezTo>
                    <a:pt x="499175" y="4332511"/>
                    <a:pt x="532347" y="4393012"/>
                    <a:pt x="567581" y="4452482"/>
                  </a:cubicBezTo>
                  <a:cubicBezTo>
                    <a:pt x="602815" y="4511953"/>
                    <a:pt x="641144" y="4570562"/>
                    <a:pt x="680677" y="4628484"/>
                  </a:cubicBezTo>
                  <a:cubicBezTo>
                    <a:pt x="760771" y="4743985"/>
                    <a:pt x="849802" y="4856048"/>
                    <a:pt x="941928" y="4968628"/>
                  </a:cubicBezTo>
                  <a:cubicBezTo>
                    <a:pt x="1034055" y="5081206"/>
                    <a:pt x="1130994" y="5193958"/>
                    <a:pt x="1224665" y="5311349"/>
                  </a:cubicBezTo>
                  <a:cubicBezTo>
                    <a:pt x="1271987" y="5369787"/>
                    <a:pt x="1318853" y="5429429"/>
                    <a:pt x="1365259" y="5490273"/>
                  </a:cubicBezTo>
                  <a:lnTo>
                    <a:pt x="1432808" y="5577931"/>
                  </a:lnTo>
                  <a:cubicBezTo>
                    <a:pt x="1454979" y="5605947"/>
                    <a:pt x="1476121" y="5634821"/>
                    <a:pt x="1498980" y="5662148"/>
                  </a:cubicBezTo>
                  <a:cubicBezTo>
                    <a:pt x="1676323" y="5880038"/>
                    <a:pt x="1866158" y="6087441"/>
                    <a:pt x="2067548" y="6283312"/>
                  </a:cubicBezTo>
                  <a:cubicBezTo>
                    <a:pt x="2166203" y="6379907"/>
                    <a:pt x="2266974" y="6473064"/>
                    <a:pt x="2369879" y="6562782"/>
                  </a:cubicBezTo>
                  <a:cubicBezTo>
                    <a:pt x="2473005" y="6652331"/>
                    <a:pt x="2577677" y="6738957"/>
                    <a:pt x="2686645" y="6820598"/>
                  </a:cubicBezTo>
                  <a:lnTo>
                    <a:pt x="2738907" y="6857999"/>
                  </a:lnTo>
                  <a:lnTo>
                    <a:pt x="1731787" y="6857999"/>
                  </a:lnTo>
                  <a:lnTo>
                    <a:pt x="1607949" y="6732770"/>
                  </a:lnTo>
                  <a:cubicBezTo>
                    <a:pt x="1501232" y="6617903"/>
                    <a:pt x="1401421" y="6496799"/>
                    <a:pt x="1309057" y="6370109"/>
                  </a:cubicBezTo>
                  <a:cubicBezTo>
                    <a:pt x="1217103" y="6244469"/>
                    <a:pt x="1129618" y="6116590"/>
                    <a:pt x="1048147" y="5986138"/>
                  </a:cubicBezTo>
                  <a:cubicBezTo>
                    <a:pt x="1027179" y="5953825"/>
                    <a:pt x="1007414" y="5920996"/>
                    <a:pt x="987131" y="5888512"/>
                  </a:cubicBezTo>
                  <a:lnTo>
                    <a:pt x="928866" y="5793463"/>
                  </a:lnTo>
                  <a:cubicBezTo>
                    <a:pt x="891568" y="5732276"/>
                    <a:pt x="852725" y="5671260"/>
                    <a:pt x="813708" y="5609556"/>
                  </a:cubicBezTo>
                  <a:lnTo>
                    <a:pt x="574972" y="5231598"/>
                  </a:lnTo>
                  <a:cubicBezTo>
                    <a:pt x="495221" y="5103551"/>
                    <a:pt x="416158" y="4971549"/>
                    <a:pt x="342424" y="4834048"/>
                  </a:cubicBezTo>
                  <a:cubicBezTo>
                    <a:pt x="305641" y="4765298"/>
                    <a:pt x="270236" y="4695343"/>
                    <a:pt x="237579" y="4623500"/>
                  </a:cubicBezTo>
                  <a:cubicBezTo>
                    <a:pt x="204922" y="4551655"/>
                    <a:pt x="175187" y="4478607"/>
                    <a:pt x="148373" y="4404356"/>
                  </a:cubicBezTo>
                  <a:cubicBezTo>
                    <a:pt x="121561" y="4330107"/>
                    <a:pt x="99046" y="4252934"/>
                    <a:pt x="79623" y="4175762"/>
                  </a:cubicBezTo>
                  <a:cubicBezTo>
                    <a:pt x="70514" y="4136916"/>
                    <a:pt x="61577" y="4098245"/>
                    <a:pt x="54185" y="4059229"/>
                  </a:cubicBezTo>
                  <a:lnTo>
                    <a:pt x="43013" y="4000790"/>
                  </a:lnTo>
                  <a:lnTo>
                    <a:pt x="33734" y="3942180"/>
                  </a:lnTo>
                  <a:cubicBezTo>
                    <a:pt x="10461" y="3786581"/>
                    <a:pt x="-801" y="3629416"/>
                    <a:pt x="45" y="3472097"/>
                  </a:cubicBezTo>
                  <a:cubicBezTo>
                    <a:pt x="863" y="3164748"/>
                    <a:pt x="32824" y="2858275"/>
                    <a:pt x="95436" y="2557372"/>
                  </a:cubicBezTo>
                  <a:cubicBezTo>
                    <a:pt x="157549" y="2255281"/>
                    <a:pt x="253728" y="1961216"/>
                    <a:pt x="382126" y="1680799"/>
                  </a:cubicBezTo>
                  <a:cubicBezTo>
                    <a:pt x="639940" y="1120482"/>
                    <a:pt x="1015492" y="619117"/>
                    <a:pt x="1457043" y="192176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77FC097-E4F2-4A45-82E8-3808FA553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0650" y="-5799"/>
              <a:ext cx="7291350" cy="6858000"/>
            </a:xfrm>
            <a:custGeom>
              <a:avLst/>
              <a:gdLst>
                <a:gd name="connsiteX0" fmla="*/ 7291350 w 7291350"/>
                <a:gd name="connsiteY0" fmla="*/ 5718699 h 6858000"/>
                <a:gd name="connsiteX1" fmla="*/ 7291350 w 7291350"/>
                <a:gd name="connsiteY1" fmla="*/ 6806115 h 6858000"/>
                <a:gd name="connsiteX2" fmla="*/ 7224124 w 7291350"/>
                <a:gd name="connsiteY2" fmla="*/ 6858000 h 6858000"/>
                <a:gd name="connsiteX3" fmla="*/ 5607142 w 7291350"/>
                <a:gd name="connsiteY3" fmla="*/ 6858000 h 6858000"/>
                <a:gd name="connsiteX4" fmla="*/ 5736072 w 7291350"/>
                <a:gd name="connsiteY4" fmla="*/ 6801170 h 6858000"/>
                <a:gd name="connsiteX5" fmla="*/ 6949826 w 7291350"/>
                <a:gd name="connsiteY5" fmla="*/ 5983707 h 6858000"/>
                <a:gd name="connsiteX6" fmla="*/ 7220703 w 7291350"/>
                <a:gd name="connsiteY6" fmla="*/ 5773675 h 6858000"/>
                <a:gd name="connsiteX7" fmla="*/ 7218419 w 7291350"/>
                <a:gd name="connsiteY7" fmla="*/ 0 h 6858000"/>
                <a:gd name="connsiteX8" fmla="*/ 7291350 w 7291350"/>
                <a:gd name="connsiteY8" fmla="*/ 0 h 6858000"/>
                <a:gd name="connsiteX9" fmla="*/ 7291350 w 7291350"/>
                <a:gd name="connsiteY9" fmla="*/ 50138 h 6858000"/>
                <a:gd name="connsiteX10" fmla="*/ 1797607 w 7291350"/>
                <a:gd name="connsiteY10" fmla="*/ 0 h 6858000"/>
                <a:gd name="connsiteX11" fmla="*/ 3385676 w 7291350"/>
                <a:gd name="connsiteY11" fmla="*/ 0 h 6858000"/>
                <a:gd name="connsiteX12" fmla="*/ 3360567 w 7291350"/>
                <a:gd name="connsiteY12" fmla="*/ 11552 h 6858000"/>
                <a:gd name="connsiteX13" fmla="*/ 2267395 w 7291350"/>
                <a:gd name="connsiteY13" fmla="*/ 725831 h 6858000"/>
                <a:gd name="connsiteX14" fmla="*/ 1234074 w 7291350"/>
                <a:gd name="connsiteY14" fmla="*/ 2007171 h 6858000"/>
                <a:gd name="connsiteX15" fmla="*/ 859383 w 7291350"/>
                <a:gd name="connsiteY15" fmla="*/ 3498372 h 6858000"/>
                <a:gd name="connsiteX16" fmla="*/ 1479513 w 7291350"/>
                <a:gd name="connsiteY16" fmla="*/ 4883182 h 6858000"/>
                <a:gd name="connsiteX17" fmla="*/ 1791985 w 7291350"/>
                <a:gd name="connsiteY17" fmla="*/ 5322671 h 6858000"/>
                <a:gd name="connsiteX18" fmla="*/ 3397295 w 7291350"/>
                <a:gd name="connsiteY18" fmla="*/ 6784567 h 6858000"/>
                <a:gd name="connsiteX19" fmla="*/ 3590446 w 7291350"/>
                <a:gd name="connsiteY19" fmla="*/ 6858000 h 6858000"/>
                <a:gd name="connsiteX20" fmla="*/ 1970757 w 7291350"/>
                <a:gd name="connsiteY20" fmla="*/ 6858000 h 6858000"/>
                <a:gd name="connsiteX21" fmla="*/ 1735872 w 7291350"/>
                <a:gd name="connsiteY21" fmla="*/ 6627685 h 6858000"/>
                <a:gd name="connsiteX22" fmla="*/ 1080932 w 7291350"/>
                <a:gd name="connsiteY22" fmla="*/ 5805127 h 6858000"/>
                <a:gd name="connsiteX23" fmla="*/ 0 w 7291350"/>
                <a:gd name="connsiteY23" fmla="*/ 3498372 h 6858000"/>
                <a:gd name="connsiteX24" fmla="*/ 1708174 w 7291350"/>
                <a:gd name="connsiteY24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291350" h="6858000">
                  <a:moveTo>
                    <a:pt x="7291350" y="5718699"/>
                  </a:moveTo>
                  <a:lnTo>
                    <a:pt x="7291350" y="6806115"/>
                  </a:lnTo>
                  <a:lnTo>
                    <a:pt x="7224124" y="6858000"/>
                  </a:lnTo>
                  <a:lnTo>
                    <a:pt x="5607142" y="6858000"/>
                  </a:lnTo>
                  <a:lnTo>
                    <a:pt x="5736072" y="6801170"/>
                  </a:lnTo>
                  <a:cubicBezTo>
                    <a:pt x="6122313" y="6616106"/>
                    <a:pt x="6503069" y="6332805"/>
                    <a:pt x="6949826" y="5983707"/>
                  </a:cubicBezTo>
                  <a:cubicBezTo>
                    <a:pt x="7041094" y="5912378"/>
                    <a:pt x="7132358" y="5842426"/>
                    <a:pt x="7220703" y="5773675"/>
                  </a:cubicBezTo>
                  <a:close/>
                  <a:moveTo>
                    <a:pt x="7218419" y="0"/>
                  </a:moveTo>
                  <a:lnTo>
                    <a:pt x="7291350" y="0"/>
                  </a:lnTo>
                  <a:lnTo>
                    <a:pt x="7291350" y="50138"/>
                  </a:lnTo>
                  <a:close/>
                  <a:moveTo>
                    <a:pt x="1797607" y="0"/>
                  </a:moveTo>
                  <a:lnTo>
                    <a:pt x="3385676" y="0"/>
                  </a:lnTo>
                  <a:lnTo>
                    <a:pt x="3360567" y="11552"/>
                  </a:lnTo>
                  <a:cubicBezTo>
                    <a:pt x="2968013" y="202286"/>
                    <a:pt x="2600620" y="442170"/>
                    <a:pt x="2267395" y="725831"/>
                  </a:cubicBezTo>
                  <a:cubicBezTo>
                    <a:pt x="1824986" y="1104820"/>
                    <a:pt x="1477279" y="1536057"/>
                    <a:pt x="1234074" y="2007171"/>
                  </a:cubicBezTo>
                  <a:cubicBezTo>
                    <a:pt x="985368" y="2488770"/>
                    <a:pt x="859383" y="2990476"/>
                    <a:pt x="859383" y="3498372"/>
                  </a:cubicBezTo>
                  <a:cubicBezTo>
                    <a:pt x="859383" y="4010222"/>
                    <a:pt x="1060651" y="4308942"/>
                    <a:pt x="1479513" y="4883182"/>
                  </a:cubicBezTo>
                  <a:cubicBezTo>
                    <a:pt x="1580577" y="5021714"/>
                    <a:pt x="1685078" y="5164888"/>
                    <a:pt x="1791985" y="5322671"/>
                  </a:cubicBezTo>
                  <a:cubicBezTo>
                    <a:pt x="2283419" y="6046950"/>
                    <a:pt x="2796809" y="6521439"/>
                    <a:pt x="3397295" y="6784567"/>
                  </a:cubicBezTo>
                  <a:lnTo>
                    <a:pt x="3590446" y="6858000"/>
                  </a:lnTo>
                  <a:lnTo>
                    <a:pt x="1970757" y="6858000"/>
                  </a:lnTo>
                  <a:lnTo>
                    <a:pt x="1735872" y="6627685"/>
                  </a:lnTo>
                  <a:cubicBezTo>
                    <a:pt x="1502484" y="6382823"/>
                    <a:pt x="1285774" y="6107254"/>
                    <a:pt x="1080932" y="5805127"/>
                  </a:cubicBezTo>
                  <a:cubicBezTo>
                    <a:pt x="556365" y="5032027"/>
                    <a:pt x="0" y="4501616"/>
                    <a:pt x="0" y="3498372"/>
                  </a:cubicBezTo>
                  <a:cubicBezTo>
                    <a:pt x="0" y="2160829"/>
                    <a:pt x="685186" y="949872"/>
                    <a:pt x="1708174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DF88B0-FA8A-47F5-8EAC-1880B1A51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22894" y="-5799"/>
              <a:ext cx="7269107" cy="6858000"/>
            </a:xfrm>
            <a:custGeom>
              <a:avLst/>
              <a:gdLst>
                <a:gd name="connsiteX0" fmla="*/ 7269107 w 7269107"/>
                <a:gd name="connsiteY0" fmla="*/ 5518449 h 6858000"/>
                <a:gd name="connsiteX1" fmla="*/ 7269107 w 7269107"/>
                <a:gd name="connsiteY1" fmla="*/ 6823281 h 6858000"/>
                <a:gd name="connsiteX2" fmla="*/ 7224122 w 7269107"/>
                <a:gd name="connsiteY2" fmla="*/ 6858000 h 6858000"/>
                <a:gd name="connsiteX3" fmla="*/ 4927054 w 7269107"/>
                <a:gd name="connsiteY3" fmla="*/ 6858000 h 6858000"/>
                <a:gd name="connsiteX4" fmla="*/ 4982167 w 7269107"/>
                <a:gd name="connsiteY4" fmla="*/ 6852876 h 6858000"/>
                <a:gd name="connsiteX5" fmla="*/ 5743768 w 7269107"/>
                <a:gd name="connsiteY5" fmla="*/ 6606245 h 6858000"/>
                <a:gd name="connsiteX6" fmla="*/ 6843778 w 7269107"/>
                <a:gd name="connsiteY6" fmla="*/ 5848440 h 6858000"/>
                <a:gd name="connsiteX7" fmla="*/ 7115515 w 7269107"/>
                <a:gd name="connsiteY7" fmla="*/ 5637891 h 6858000"/>
                <a:gd name="connsiteX8" fmla="*/ 6870111 w 7269107"/>
                <a:gd name="connsiteY8" fmla="*/ 0 h 6858000"/>
                <a:gd name="connsiteX9" fmla="*/ 7269107 w 7269107"/>
                <a:gd name="connsiteY9" fmla="*/ 0 h 6858000"/>
                <a:gd name="connsiteX10" fmla="*/ 7269107 w 7269107"/>
                <a:gd name="connsiteY10" fmla="*/ 243137 h 6858000"/>
                <a:gd name="connsiteX11" fmla="*/ 7089989 w 7269107"/>
                <a:gd name="connsiteY11" fmla="*/ 119955 h 6858000"/>
                <a:gd name="connsiteX12" fmla="*/ 6952948 w 7269107"/>
                <a:gd name="connsiteY12" fmla="*/ 41521 h 6858000"/>
                <a:gd name="connsiteX13" fmla="*/ 1797606 w 7269107"/>
                <a:gd name="connsiteY13" fmla="*/ 0 h 6858000"/>
                <a:gd name="connsiteX14" fmla="*/ 3815328 w 7269107"/>
                <a:gd name="connsiteY14" fmla="*/ 0 h 6858000"/>
                <a:gd name="connsiteX15" fmla="*/ 3627371 w 7269107"/>
                <a:gd name="connsiteY15" fmla="*/ 77142 h 6858000"/>
                <a:gd name="connsiteX16" fmla="*/ 2379115 w 7269107"/>
                <a:gd name="connsiteY16" fmla="*/ 856285 h 6858000"/>
                <a:gd name="connsiteX17" fmla="*/ 1386699 w 7269107"/>
                <a:gd name="connsiteY17" fmla="*/ 2086062 h 6858000"/>
                <a:gd name="connsiteX18" fmla="*/ 1031258 w 7269107"/>
                <a:gd name="connsiteY18" fmla="*/ 3498372 h 6858000"/>
                <a:gd name="connsiteX19" fmla="*/ 1618904 w 7269107"/>
                <a:gd name="connsiteY19" fmla="*/ 4781604 h 6858000"/>
                <a:gd name="connsiteX20" fmla="*/ 1934812 w 7269107"/>
                <a:gd name="connsiteY20" fmla="*/ 5225904 h 6858000"/>
                <a:gd name="connsiteX21" fmla="*/ 3140010 w 7269107"/>
                <a:gd name="connsiteY21" fmla="*/ 6456196 h 6858000"/>
                <a:gd name="connsiteX22" fmla="*/ 4281662 w 7269107"/>
                <a:gd name="connsiteY22" fmla="*/ 6843305 h 6858000"/>
                <a:gd name="connsiteX23" fmla="*/ 4449058 w 7269107"/>
                <a:gd name="connsiteY23" fmla="*/ 6858000 h 6858000"/>
                <a:gd name="connsiteX24" fmla="*/ 1970756 w 7269107"/>
                <a:gd name="connsiteY24" fmla="*/ 6858000 h 6858000"/>
                <a:gd name="connsiteX25" fmla="*/ 1735871 w 7269107"/>
                <a:gd name="connsiteY25" fmla="*/ 6627685 h 6858000"/>
                <a:gd name="connsiteX26" fmla="*/ 1080930 w 7269107"/>
                <a:gd name="connsiteY26" fmla="*/ 5805127 h 6858000"/>
                <a:gd name="connsiteX27" fmla="*/ 0 w 7269107"/>
                <a:gd name="connsiteY27" fmla="*/ 3498372 h 6858000"/>
                <a:gd name="connsiteX28" fmla="*/ 1708172 w 7269107"/>
                <a:gd name="connsiteY28" fmla="*/ 7330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269107" h="6858000">
                  <a:moveTo>
                    <a:pt x="7269107" y="5518449"/>
                  </a:moveTo>
                  <a:lnTo>
                    <a:pt x="7269107" y="6823281"/>
                  </a:lnTo>
                  <a:lnTo>
                    <a:pt x="7224122" y="6858000"/>
                  </a:lnTo>
                  <a:lnTo>
                    <a:pt x="4927054" y="6858000"/>
                  </a:lnTo>
                  <a:lnTo>
                    <a:pt x="4982167" y="6852876"/>
                  </a:lnTo>
                  <a:cubicBezTo>
                    <a:pt x="5236517" y="6821036"/>
                    <a:pt x="5483373" y="6740566"/>
                    <a:pt x="5743768" y="6606245"/>
                  </a:cubicBezTo>
                  <a:cubicBezTo>
                    <a:pt x="6099551" y="6422337"/>
                    <a:pt x="6452586" y="6154209"/>
                    <a:pt x="6843778" y="5848440"/>
                  </a:cubicBezTo>
                  <a:cubicBezTo>
                    <a:pt x="6935559" y="5776768"/>
                    <a:pt x="7026997" y="5706642"/>
                    <a:pt x="7115515" y="5637891"/>
                  </a:cubicBezTo>
                  <a:close/>
                  <a:moveTo>
                    <a:pt x="6870111" y="0"/>
                  </a:moveTo>
                  <a:lnTo>
                    <a:pt x="7269107" y="0"/>
                  </a:lnTo>
                  <a:lnTo>
                    <a:pt x="7269107" y="243137"/>
                  </a:lnTo>
                  <a:lnTo>
                    <a:pt x="7089989" y="119955"/>
                  </a:lnTo>
                  <a:cubicBezTo>
                    <a:pt x="7045081" y="92581"/>
                    <a:pt x="6999384" y="66425"/>
                    <a:pt x="6952948" y="41521"/>
                  </a:cubicBezTo>
                  <a:close/>
                  <a:moveTo>
                    <a:pt x="1797606" y="0"/>
                  </a:moveTo>
                  <a:lnTo>
                    <a:pt x="3815328" y="0"/>
                  </a:lnTo>
                  <a:lnTo>
                    <a:pt x="3627371" y="77142"/>
                  </a:lnTo>
                  <a:cubicBezTo>
                    <a:pt x="3175548" y="273822"/>
                    <a:pt x="2754868" y="536281"/>
                    <a:pt x="2379115" y="856285"/>
                  </a:cubicBezTo>
                  <a:cubicBezTo>
                    <a:pt x="1959736" y="1215679"/>
                    <a:pt x="1616497" y="1640901"/>
                    <a:pt x="1386699" y="2086062"/>
                  </a:cubicBezTo>
                  <a:cubicBezTo>
                    <a:pt x="1151572" y="2543083"/>
                    <a:pt x="1031258" y="3018150"/>
                    <a:pt x="1031258" y="3498372"/>
                  </a:cubicBezTo>
                  <a:cubicBezTo>
                    <a:pt x="1031258" y="3957455"/>
                    <a:pt x="1211213" y="4223692"/>
                    <a:pt x="1618904" y="4781604"/>
                  </a:cubicBezTo>
                  <a:cubicBezTo>
                    <a:pt x="1720826" y="4921339"/>
                    <a:pt x="1826186" y="5065887"/>
                    <a:pt x="1934812" y="5225904"/>
                  </a:cubicBezTo>
                  <a:cubicBezTo>
                    <a:pt x="2318957" y="5792064"/>
                    <a:pt x="2713069" y="6194600"/>
                    <a:pt x="3140010" y="6456196"/>
                  </a:cubicBezTo>
                  <a:cubicBezTo>
                    <a:pt x="3479423" y="6664512"/>
                    <a:pt x="3855769" y="6792387"/>
                    <a:pt x="4281662" y="6843305"/>
                  </a:cubicBezTo>
                  <a:lnTo>
                    <a:pt x="4449058" y="6858000"/>
                  </a:lnTo>
                  <a:lnTo>
                    <a:pt x="1970756" y="6858000"/>
                  </a:lnTo>
                  <a:lnTo>
                    <a:pt x="1735871" y="6627685"/>
                  </a:lnTo>
                  <a:cubicBezTo>
                    <a:pt x="1502482" y="6382823"/>
                    <a:pt x="1285773" y="6107254"/>
                    <a:pt x="1080930" y="5805127"/>
                  </a:cubicBezTo>
                  <a:cubicBezTo>
                    <a:pt x="556364" y="5032027"/>
                    <a:pt x="0" y="4501616"/>
                    <a:pt x="0" y="3498372"/>
                  </a:cubicBezTo>
                  <a:cubicBezTo>
                    <a:pt x="0" y="2160829"/>
                    <a:pt x="685185" y="949872"/>
                    <a:pt x="1708172" y="7330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5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461" y="1032987"/>
            <a:ext cx="4238479" cy="4792027"/>
          </a:xfrm>
        </p:spPr>
        <p:txBody>
          <a:bodyPr anchor="ctr">
            <a:normAutofit/>
          </a:bodyPr>
          <a:lstStyle/>
          <a:p>
            <a:r>
              <a:rPr lang="en-IN" sz="1400" dirty="0">
                <a:solidFill>
                  <a:schemeClr val="tx2"/>
                </a:solidFill>
              </a:rPr>
              <a:t>Technology Stack: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2"/>
                </a:solidFill>
              </a:rPr>
              <a:t>	• Backend: Python (Flask)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2"/>
                </a:solidFill>
              </a:rPr>
              <a:t>	• Frontend: React Native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2"/>
                </a:solidFill>
              </a:rPr>
              <a:t>	• APIs: Sarvam AI, Gemini AI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2"/>
                </a:solidFill>
              </a:rPr>
              <a:t>	• Audio Processing: </a:t>
            </a:r>
            <a:r>
              <a:rPr lang="en-IN" sz="1400" dirty="0" err="1">
                <a:solidFill>
                  <a:schemeClr val="tx2"/>
                </a:solidFill>
              </a:rPr>
              <a:t>Sounddevice</a:t>
            </a:r>
            <a:r>
              <a:rPr lang="en-IN" sz="1400" dirty="0">
                <a:solidFill>
                  <a:schemeClr val="tx2"/>
                </a:solidFill>
              </a:rPr>
              <a:t>, NumPy</a:t>
            </a:r>
          </a:p>
          <a:p>
            <a:endParaRPr lang="en-IN" sz="1400" dirty="0">
              <a:solidFill>
                <a:schemeClr val="tx2"/>
              </a:solidFill>
            </a:endParaRPr>
          </a:p>
          <a:p>
            <a:r>
              <a:rPr lang="en-IN" sz="1400" dirty="0">
                <a:solidFill>
                  <a:schemeClr val="tx2"/>
                </a:solidFill>
              </a:rPr>
              <a:t>Workflow: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2"/>
                </a:solidFill>
              </a:rPr>
              <a:t>	• 1. Speech-to-text processing (Sarvam AI).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2"/>
                </a:solidFill>
              </a:rPr>
              <a:t>	• 2. AI-driven response (Gemini AI).</a:t>
            </a:r>
          </a:p>
          <a:p>
            <a:pPr marL="0" indent="0">
              <a:buNone/>
            </a:pPr>
            <a:r>
              <a:rPr lang="en-IN" sz="1400" dirty="0">
                <a:solidFill>
                  <a:schemeClr val="tx2"/>
                </a:solidFill>
              </a:rPr>
              <a:t>	• 3. User receives multilingual loan assistance.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chemeClr val="tx2"/>
                </a:solidFill>
              </a:rPr>
              <a:t>Future Roadmap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660949" y="-5116"/>
            <a:ext cx="2488985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1954321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FC4230-47A7-4A74-12B9-4280CCF016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4163735"/>
              </p:ext>
            </p:extLst>
          </p:nvPr>
        </p:nvGraphicFramePr>
        <p:xfrm>
          <a:off x="777240" y="2560320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IN" sz="3100">
                <a:solidFill>
                  <a:schemeClr val="tx2"/>
                </a:solidFill>
              </a:rPr>
              <a:t>Demo &amp; Prototype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r>
              <a:rPr lang="en-US" sz="1600">
                <a:solidFill>
                  <a:schemeClr val="tx2"/>
                </a:solidFill>
              </a:rPr>
              <a:t>• Live demo showcasing:</a:t>
            </a:r>
          </a:p>
          <a:p>
            <a:r>
              <a:rPr lang="en-US" sz="1600">
                <a:solidFill>
                  <a:schemeClr val="tx2"/>
                </a:solidFill>
              </a:rPr>
              <a:t>  - Multilingual support.</a:t>
            </a:r>
          </a:p>
          <a:p>
            <a:r>
              <a:rPr lang="en-US" sz="1600">
                <a:solidFill>
                  <a:schemeClr val="tx2"/>
                </a:solidFill>
              </a:rPr>
              <a:t>  - Real-time loan guidance.</a:t>
            </a:r>
          </a:p>
          <a:p>
            <a:r>
              <a:rPr lang="en-US" sz="1600">
                <a:solidFill>
                  <a:schemeClr val="tx2"/>
                </a:solidFill>
              </a:rPr>
              <a:t>  - Voice &amp; text-based assistance.</a:t>
            </a:r>
          </a:p>
          <a:p>
            <a:r>
              <a:rPr lang="en-US" sz="1600">
                <a:solidFill>
                  <a:schemeClr val="tx2"/>
                </a:solidFill>
              </a:rPr>
              <a:t>• Example: 'Can I get a home loan with ₹30,000 salary?'</a:t>
            </a:r>
          </a:p>
          <a:p>
            <a:r>
              <a:rPr lang="en-US" sz="1600">
                <a:solidFill>
                  <a:schemeClr val="tx2"/>
                </a:solidFill>
              </a:rPr>
              <a:t>  - Loan Buddy provides eligibility &amp; document checklist.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Competitive Edge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0A8CC9-C89B-D8CC-9928-49FE97FDA6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262898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chemeClr val="tx2"/>
                </a:solidFill>
              </a:rPr>
              <a:t>Closing &amp; Call-to-Action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553998" y="473861"/>
            <a:ext cx="3142400" cy="2037604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1809166" cy="1810094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61646D-E6CC-7E46-64E0-8A08009A3D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274754"/>
              </p:ext>
            </p:extLst>
          </p:nvPr>
        </p:nvGraphicFramePr>
        <p:xfrm>
          <a:off x="777240" y="2543633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345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Loan Buddy – AI-Powered Loan Assistant</vt:lpstr>
      <vt:lpstr>Problem Statement</vt:lpstr>
      <vt:lpstr>Our Solution – Loan Buddy</vt:lpstr>
      <vt:lpstr>Technical Architecture</vt:lpstr>
      <vt:lpstr>Future Roadmap</vt:lpstr>
      <vt:lpstr>Demo &amp; Prototype</vt:lpstr>
      <vt:lpstr>Competitive Edge</vt:lpstr>
      <vt:lpstr>Closing &amp; Call-to-Action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Buddy – AI-Powered Loan Assistant</dc:title>
  <dc:subject/>
  <dc:creator/>
  <cp:keywords/>
  <dc:description>generated using python-pptx</dc:description>
  <cp:lastModifiedBy>Nayan soni</cp:lastModifiedBy>
  <cp:revision>3</cp:revision>
  <dcterms:created xsi:type="dcterms:W3CDTF">2013-01-27T09:14:16Z</dcterms:created>
  <dcterms:modified xsi:type="dcterms:W3CDTF">2025-03-16T04:52:42Z</dcterms:modified>
  <cp:category/>
</cp:coreProperties>
</file>