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87" y="-6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12356/rajavishagan_S4F_CP_Team_12241/tree/main" TargetMode="External"/><Relationship Id="rId2" Type="http://schemas.openxmlformats.org/officeDocument/2006/relationships/hyperlink" Target="https://colab.research.google.com/#scrollTo=-sg2XFplGi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Predictive Maintenance </a:t>
            </a:r>
            <a:r>
              <a:rPr lang="en-IN" sz="3600" dirty="0" smtClean="0">
                <a:solidFill>
                  <a:schemeClr val="bg1"/>
                </a:solidFill>
              </a:rPr>
              <a:t>in Solar Power </a:t>
            </a:r>
            <a:r>
              <a:rPr lang="en-IN" sz="3600" dirty="0">
                <a:solidFill>
                  <a:schemeClr val="bg1"/>
                </a:solidFill>
              </a:rPr>
              <a:t>Systems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6480" y="1902663"/>
            <a:ext cx="6096000" cy="40729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err="1" smtClean="0"/>
              <a:t>Hyperparameter</a:t>
            </a:r>
            <a:r>
              <a:rPr lang="en-IN" sz="2000" dirty="0" smtClean="0"/>
              <a:t> </a:t>
            </a:r>
            <a:r>
              <a:rPr lang="en-IN" sz="2000" dirty="0"/>
              <a:t>tuning for improved accuracy</a:t>
            </a:r>
            <a:r>
              <a:rPr lang="en-IN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 Exploring </a:t>
            </a:r>
            <a:r>
              <a:rPr lang="en-IN" sz="2000" dirty="0"/>
              <a:t>advanced ML models like </a:t>
            </a:r>
            <a:r>
              <a:rPr lang="en-IN" sz="2000" dirty="0" err="1"/>
              <a:t>XGBoost</a:t>
            </a:r>
            <a:r>
              <a:rPr lang="en-IN" sz="2000" dirty="0"/>
              <a:t> and Neural Networks</a:t>
            </a:r>
            <a:r>
              <a:rPr lang="en-IN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Real-time </a:t>
            </a:r>
            <a:r>
              <a:rPr lang="en-IN" sz="2000" dirty="0"/>
              <a:t>deployment on embedded </a:t>
            </a:r>
            <a:r>
              <a:rPr lang="en-IN" sz="2000" dirty="0" smtClean="0"/>
              <a:t>systems.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Integration </a:t>
            </a:r>
            <a:r>
              <a:rPr lang="en-IN" sz="2000" dirty="0"/>
              <a:t>with </a:t>
            </a:r>
            <a:r>
              <a:rPr lang="en-IN" sz="2000" dirty="0" err="1"/>
              <a:t>IoT</a:t>
            </a:r>
            <a:r>
              <a:rPr lang="en-IN" sz="2000" dirty="0"/>
              <a:t> sensors for automated monitoring</a:t>
            </a:r>
            <a:r>
              <a:rPr lang="en-IN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Extend predictive maintenance to </a:t>
            </a:r>
            <a:r>
              <a:rPr lang="en-IN" sz="2000" b="1" dirty="0"/>
              <a:t>other renewable energy systems</a:t>
            </a:r>
            <a:r>
              <a:rPr lang="en-IN" sz="2000" dirty="0"/>
              <a:t>.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1040" y="1840146"/>
            <a:ext cx="6096000" cy="37246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Predictive </a:t>
            </a:r>
            <a:r>
              <a:rPr lang="en-IN" dirty="0"/>
              <a:t>maintenance helps reduce system failures and improve efficiency</a:t>
            </a:r>
            <a:r>
              <a:rPr lang="en-I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Machine </a:t>
            </a:r>
            <a:r>
              <a:rPr lang="en-IN" dirty="0"/>
              <a:t>learning </a:t>
            </a:r>
            <a:r>
              <a:rPr lang="en-IN" sz="2000" dirty="0"/>
              <a:t>models</a:t>
            </a:r>
            <a:r>
              <a:rPr lang="en-IN" dirty="0"/>
              <a:t> effectively identify patterns in solar system failures</a:t>
            </a:r>
            <a:r>
              <a:rPr lang="en-I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Future </a:t>
            </a:r>
            <a:r>
              <a:rPr lang="en-IN" dirty="0"/>
              <a:t>improvements will make the system more robust and </a:t>
            </a:r>
            <a:r>
              <a:rPr lang="en-IN" dirty="0" smtClean="0"/>
              <a:t>scalable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err="1"/>
              <a:t>mplementing</a:t>
            </a:r>
            <a:r>
              <a:rPr lang="en-IN" dirty="0"/>
              <a:t> AI-based maintenance can </a:t>
            </a:r>
            <a:r>
              <a:rPr lang="en-IN" b="1" dirty="0"/>
              <a:t>increase the reliability of solar energy</a:t>
            </a:r>
            <a:r>
              <a:rPr lang="en-IN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5417" y="181239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+mn-lt"/>
                <a:cs typeface="Times New Roman" pitchFamily="18" charset="0"/>
              </a:rPr>
              <a:t>Predictive maintenance leverages machine learning to detect potential failures in solar power </a:t>
            </a:r>
            <a:r>
              <a:rPr lang="en-IN" sz="2000" dirty="0" smtClean="0">
                <a:latin typeface="+mn-lt"/>
                <a:cs typeface="Times New Roman" pitchFamily="18" charset="0"/>
              </a:rPr>
              <a:t>systems.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+mn-lt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+mn-lt"/>
                <a:cs typeface="Times New Roman" pitchFamily="18" charset="0"/>
              </a:rPr>
              <a:t>It minimizes downtime, optimizes efficiency, and reduces maintenance costs</a:t>
            </a:r>
            <a:r>
              <a:rPr lang="en-IN" sz="20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+mn-lt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This approach minimizes downtime and extends the lifespan of solar equipment.</a:t>
            </a:r>
            <a:endParaRPr lang="en-IN" sz="2000" dirty="0" smtClean="0">
              <a:latin typeface="+mn-lt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+mn-lt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+mn-lt"/>
                <a:cs typeface="Times New Roman" pitchFamily="18" charset="0"/>
              </a:rPr>
              <a:t>This project implements a </a:t>
            </a:r>
            <a:r>
              <a:rPr lang="en-IN" sz="2000" b="1" dirty="0">
                <a:latin typeface="+mn-lt"/>
                <a:cs typeface="Times New Roman" pitchFamily="18" charset="0"/>
              </a:rPr>
              <a:t>Random Forest model</a:t>
            </a:r>
            <a:r>
              <a:rPr lang="en-IN" sz="2000" dirty="0">
                <a:latin typeface="+mn-lt"/>
                <a:cs typeface="Times New Roman" pitchFamily="18" charset="0"/>
              </a:rPr>
              <a:t> to predict inverter failures.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7463" y="181685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 smtClean="0"/>
              <a:t>Solar power systems experience </a:t>
            </a:r>
            <a:r>
              <a:rPr lang="en-IN" sz="2000" dirty="0"/>
              <a:t>component degradation over time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Unplanned failures lead to power loss and increased operational costs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Traditional maintenance methods are reactive and inefficient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Need for an </a:t>
            </a:r>
            <a:r>
              <a:rPr lang="en-IN" sz="2000" b="1" dirty="0"/>
              <a:t>AI-driven predictive approach</a:t>
            </a:r>
            <a:r>
              <a:rPr lang="en-IN" sz="2000" dirty="0"/>
              <a:t> to ensure reliability.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2187" y="179166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Develop a </a:t>
            </a:r>
            <a:r>
              <a:rPr lang="en-IN" sz="2000" b="1" dirty="0"/>
              <a:t>machine learning model</a:t>
            </a:r>
            <a:r>
              <a:rPr lang="en-IN" sz="2000" dirty="0"/>
              <a:t> to predict inverter failures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Identify key features that influence failures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Implement data </a:t>
            </a:r>
            <a:r>
              <a:rPr lang="en-IN" sz="2000" dirty="0" err="1"/>
              <a:t>preprocessing</a:t>
            </a:r>
            <a:r>
              <a:rPr lang="en-IN" sz="2000" dirty="0"/>
              <a:t> techniques for improved model accuracy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Evaluate model performance using appropriate metrics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Improve maintenance strategies to reduce unexpected downtimes.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06552" y="1677031"/>
            <a:ext cx="760015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Dataset: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Collected sensor data from solar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inverters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Key Features: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- Temperature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(°C)</a:t>
            </a: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- Voltage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(V)</a:t>
            </a: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- Current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(A)</a:t>
            </a: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- Failure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status (Target Variable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b="1" dirty="0" err="1">
                <a:latin typeface="Arial" pitchFamily="34" charset="0"/>
                <a:cs typeface="Arial" pitchFamily="34" charset="0"/>
              </a:rPr>
              <a:t>Preprocessing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 Steps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  - Removed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unnecessary columns (e.g., timestamp).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  - Standardized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features using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StandardScaler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      - Addressed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class imbalance using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oversampling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94877" y="1772810"/>
            <a:ext cx="92304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1.Data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Feature selection, Standardization, Class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balancing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 Model </a:t>
            </a:r>
            <a:r>
              <a:rPr lang="en-IN" sz="2000" dirty="0">
                <a:latin typeface="+mn-lt"/>
                <a:cs typeface="Times New Roman" pitchFamily="18" charset="0"/>
              </a:rPr>
              <a:t>Selection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Random Forest Classifier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3. Training &amp; Testing: 80/20 </a:t>
            </a:r>
            <a:r>
              <a:rPr lang="en-IN" sz="2000" dirty="0">
                <a:latin typeface="+mn-lt"/>
                <a:cs typeface="Times New Roman" pitchFamily="18" charset="0"/>
              </a:rPr>
              <a:t>data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split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/>
              <a:t>4.Feature </a:t>
            </a:r>
            <a:r>
              <a:rPr lang="en-IN" sz="2000" dirty="0"/>
              <a:t>importance analysis identifies </a:t>
            </a:r>
            <a:r>
              <a:rPr lang="en-IN" sz="2000" b="1" dirty="0"/>
              <a:t>Voltage and Current</a:t>
            </a:r>
            <a:r>
              <a:rPr lang="en-IN" sz="2000" dirty="0"/>
              <a:t> as key predictors.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Evaluation Metrics: Accuracy, Precision, Recall,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F1-score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6198" y="204798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+mj-lt"/>
                <a:cs typeface="Times New Roman" pitchFamily="18" charset="0"/>
              </a:rPr>
              <a:t>•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Results after training on balanced data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- Accuracy: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0.09%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- Precision: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0.84%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- Recall: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1.00%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- F1 Score: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0.91%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• Feature Importance: Voltage and Current are most influential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• Visualization: Failure probability vs. actual labels.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6912" y="1428056"/>
            <a:ext cx="8341488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https://colab.research.google.com/#scrollTo=-</a:t>
            </a:r>
            <a:r>
              <a:rPr lang="en-IN" dirty="0" smtClean="0">
                <a:hlinkClick r:id="rId2"/>
              </a:rPr>
              <a:t>sg2XFplGiTs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https://github.com/Raj12356/rajavishagan_S4F_CP_Team_12241/tree/main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09" y="2463239"/>
            <a:ext cx="7600708" cy="427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161</TotalTime>
  <Words>500</Words>
  <Application>Microsoft Office PowerPoint</Application>
  <PresentationFormat>Custom</PresentationFormat>
  <Paragraphs>111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 user</cp:lastModifiedBy>
  <cp:revision>19</cp:revision>
  <dcterms:created xsi:type="dcterms:W3CDTF">2024-12-31T09:40:01Z</dcterms:created>
  <dcterms:modified xsi:type="dcterms:W3CDTF">2025-04-04T15:21:37Z</dcterms:modified>
</cp:coreProperties>
</file>