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Shukla" userId="21377950751408f9" providerId="LiveId" clId="{59496B4B-2DD8-45B3-A203-3C69A339D368}"/>
    <pc:docChg chg="delSld">
      <pc:chgData name="Raj Shukla" userId="21377950751408f9" providerId="LiveId" clId="{59496B4B-2DD8-45B3-A203-3C69A339D368}" dt="2024-05-02T16:07:45.866" v="0" actId="47"/>
      <pc:docMkLst>
        <pc:docMk/>
      </pc:docMkLst>
      <pc:sldChg chg="del">
        <pc:chgData name="Raj Shukla" userId="21377950751408f9" providerId="LiveId" clId="{59496B4B-2DD8-45B3-A203-3C69A339D368}" dt="2024-05-02T16:07:45.866" v="0" actId="47"/>
        <pc:sldMkLst>
          <pc:docMk/>
          <pc:sldMk cId="382747161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5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Welcome to Bhoosha E-Commerce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Bhoosha is revolutionizing the online shopping experience for Indian consumers. Our fashion-focused e-commerce platform caters to diverse needs, offering a wide range of products tailored to the unique preferences of the Indian market.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6384369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360081"/>
            <a:ext cx="185618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Raj Shukla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Customer Satisfaction Guaranteed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 Bhoosha E-Commerce, we prioritize customer satisfaction above all else. We strive to provide a seamless shopping experience, from browsing to checkout. Our dedicated customer support team is always ready to assist you with any inquiries or concerns you may have.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572107"/>
            <a:ext cx="65440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Our Mission and Values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Save Money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provide the best prices to help our customers get the most for their money.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Free Shipping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Enjoy the convenience of free delivery on all your purchases.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24/7 Support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dedicated team is available around the clock to assist you.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993225"/>
            <a:ext cx="63313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Powering the Platform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11586" y="3347204"/>
            <a:ext cx="1526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React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Delivering a seamless and responsive user interface.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7575352" y="3347204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Express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Providing a robust and scalable backend infrastructure.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2193608" y="5010507"/>
            <a:ext cx="1887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Node.js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Enabling fast and efficient server-side processing.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566065" y="5010507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MongoDB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and managing product data and user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Features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962388"/>
            <a:ext cx="1110972" cy="17774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482221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Store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3482221" y="2664976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Browse and purchase a wide range of fashion products.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3739872"/>
            <a:ext cx="1110972" cy="17774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482221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Cart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3482221" y="4442460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 items to your cart and manage your orders.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993" y="5517356"/>
            <a:ext cx="1110972" cy="17774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482221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Account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3482221" y="6219944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an account, sign in, and manage your profile.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032040"/>
            <a:ext cx="61425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Future Enhancements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7075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48351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Product Recognition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7595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image recognition to assist customers in finding products.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17075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948351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Mobile-Friendliness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775954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 the platform for seamless mobile shopping experiences.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17075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8351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Expanded Product Range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77595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Introduce new categories like men's, women's, and children's clothing.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17075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948351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Enhanced CX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428768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Continuously improve customer experience through feedback and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242661"/>
            <a:ext cx="67129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Bhoosha Advantage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81375"/>
            <a:ext cx="10554414" cy="1289447"/>
          </a:xfrm>
          <a:prstGeom prst="roundRect">
            <a:avLst>
              <a:gd name="adj" fmla="val 775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045613" y="3388995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68855" y="3529846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Unbeatable Prices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85009" y="3529846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 Checkout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97353" y="3529846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Reliable Shipping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045613" y="4026098"/>
            <a:ext cx="10538103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2268855" y="4166949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Wide Selection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785009" y="4166949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Payments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297353" y="4166949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Exceptional Support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037993" y="492073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Bhoosha E-Commerce is poised to become the premier destination for online fashion shopping in India. With our commitment to innovation, customer-centric approach, and relentless pursuit of excellence, we're transforming the e-commerce landscape.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332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Merriweather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 Shukla</cp:lastModifiedBy>
  <cp:revision>2</cp:revision>
  <dcterms:created xsi:type="dcterms:W3CDTF">2024-04-23T18:08:00Z</dcterms:created>
  <dcterms:modified xsi:type="dcterms:W3CDTF">2024-05-02T16:07:56Z</dcterms:modified>
</cp:coreProperties>
</file>