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1"/>
  </p:sldMasterIdLst>
  <p:sldIdLst>
    <p:sldId id="264" r:id="rId2"/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D8A48-0633-417D-9A07-78C0A558FFCA}" v="4" dt="2024-12-14T06:00:38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4C20B-72DC-4011-BEE1-9432C4BB55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BB29CC-1ECA-4F33-9761-47BEDFEE5377}">
      <dgm:prSet/>
      <dgm:spPr/>
      <dgm:t>
        <a:bodyPr/>
        <a:lstStyle/>
        <a:p>
          <a:r>
            <a:rPr lang="en-US"/>
            <a:t>High-frequency customers contribute significantly to revenue.</a:t>
          </a:r>
        </a:p>
      </dgm:t>
    </dgm:pt>
    <dgm:pt modelId="{A098A999-8F21-481B-86DE-5F37E79BD4D2}" type="parTrans" cxnId="{724EE641-4870-434B-85BD-6C37E5231F74}">
      <dgm:prSet/>
      <dgm:spPr/>
      <dgm:t>
        <a:bodyPr/>
        <a:lstStyle/>
        <a:p>
          <a:endParaRPr lang="en-US"/>
        </a:p>
      </dgm:t>
    </dgm:pt>
    <dgm:pt modelId="{3D5C7C97-B94D-415D-937B-907C76F0559D}" type="sibTrans" cxnId="{724EE641-4870-434B-85BD-6C37E5231F74}">
      <dgm:prSet/>
      <dgm:spPr/>
      <dgm:t>
        <a:bodyPr/>
        <a:lstStyle/>
        <a:p>
          <a:endParaRPr lang="en-US"/>
        </a:p>
      </dgm:t>
    </dgm:pt>
    <dgm:pt modelId="{88CA138D-17C3-4696-BD8A-77EBCA0AC21C}">
      <dgm:prSet/>
      <dgm:spPr/>
      <dgm:t>
        <a:bodyPr/>
        <a:lstStyle/>
        <a:p>
          <a:r>
            <a:rPr lang="en-US"/>
            <a:t>Medium-frequency customers present retention opportunities.</a:t>
          </a:r>
        </a:p>
      </dgm:t>
    </dgm:pt>
    <dgm:pt modelId="{89630972-A7BF-4A06-984D-F3069FBEDC5D}" type="parTrans" cxnId="{C614CD83-B7E9-40A7-A37F-3EC817A71FF3}">
      <dgm:prSet/>
      <dgm:spPr/>
      <dgm:t>
        <a:bodyPr/>
        <a:lstStyle/>
        <a:p>
          <a:endParaRPr lang="en-US"/>
        </a:p>
      </dgm:t>
    </dgm:pt>
    <dgm:pt modelId="{8B096A74-C228-4040-ABD3-EA48F07D70FF}" type="sibTrans" cxnId="{C614CD83-B7E9-40A7-A37F-3EC817A71FF3}">
      <dgm:prSet/>
      <dgm:spPr/>
      <dgm:t>
        <a:bodyPr/>
        <a:lstStyle/>
        <a:p>
          <a:endParaRPr lang="en-US"/>
        </a:p>
      </dgm:t>
    </dgm:pt>
    <dgm:pt modelId="{99204CA8-C87E-49E7-BBEB-8514186479EE}">
      <dgm:prSet/>
      <dgm:spPr/>
      <dgm:t>
        <a:bodyPr/>
        <a:lstStyle/>
        <a:p>
          <a:r>
            <a:rPr lang="en-US"/>
            <a:t>Low-frequency customers benefit from targeted promotions.</a:t>
          </a:r>
        </a:p>
      </dgm:t>
    </dgm:pt>
    <dgm:pt modelId="{C36EFB95-9F9A-49AD-A7B8-A6C8BBC293BA}" type="parTrans" cxnId="{22A8EFEF-C22D-4B2F-A4A6-F76540988DBE}">
      <dgm:prSet/>
      <dgm:spPr/>
      <dgm:t>
        <a:bodyPr/>
        <a:lstStyle/>
        <a:p>
          <a:endParaRPr lang="en-US"/>
        </a:p>
      </dgm:t>
    </dgm:pt>
    <dgm:pt modelId="{FBD7103F-F4BD-44E0-8354-19D57CCAB3C5}" type="sibTrans" cxnId="{22A8EFEF-C22D-4B2F-A4A6-F76540988DBE}">
      <dgm:prSet/>
      <dgm:spPr/>
      <dgm:t>
        <a:bodyPr/>
        <a:lstStyle/>
        <a:p>
          <a:endParaRPr lang="en-US"/>
        </a:p>
      </dgm:t>
    </dgm:pt>
    <dgm:pt modelId="{FDDF5D96-A002-4C19-A6ED-6B4A7DE2F791}">
      <dgm:prSet/>
      <dgm:spPr/>
      <dgm:t>
        <a:bodyPr/>
        <a:lstStyle/>
        <a:p>
          <a:r>
            <a:rPr lang="en-US"/>
            <a:t>Segmentation informs personalized marketing strategies.</a:t>
          </a:r>
        </a:p>
      </dgm:t>
    </dgm:pt>
    <dgm:pt modelId="{95527490-D8FF-4958-A616-A4792428C544}" type="parTrans" cxnId="{386E1171-DCD7-4F52-A481-C8CAD1E0BDD0}">
      <dgm:prSet/>
      <dgm:spPr/>
      <dgm:t>
        <a:bodyPr/>
        <a:lstStyle/>
        <a:p>
          <a:endParaRPr lang="en-US"/>
        </a:p>
      </dgm:t>
    </dgm:pt>
    <dgm:pt modelId="{44A59186-7D25-4E78-967D-C7631F81CB8B}" type="sibTrans" cxnId="{386E1171-DCD7-4F52-A481-C8CAD1E0BDD0}">
      <dgm:prSet/>
      <dgm:spPr/>
      <dgm:t>
        <a:bodyPr/>
        <a:lstStyle/>
        <a:p>
          <a:endParaRPr lang="en-US"/>
        </a:p>
      </dgm:t>
    </dgm:pt>
    <dgm:pt modelId="{684B855D-B671-4CCF-A756-A4DCB21EE885}" type="pres">
      <dgm:prSet presAssocID="{54C4C20B-72DC-4011-BEE1-9432C4BB555D}" presName="root" presStyleCnt="0">
        <dgm:presLayoutVars>
          <dgm:dir/>
          <dgm:resizeHandles val="exact"/>
        </dgm:presLayoutVars>
      </dgm:prSet>
      <dgm:spPr/>
    </dgm:pt>
    <dgm:pt modelId="{9E26AD20-3AA6-42C4-AF7C-F2235BD0CFA0}" type="pres">
      <dgm:prSet presAssocID="{09BB29CC-1ECA-4F33-9761-47BEDFEE5377}" presName="compNode" presStyleCnt="0"/>
      <dgm:spPr/>
    </dgm:pt>
    <dgm:pt modelId="{724BA0ED-DBF2-4869-B991-727E91981140}" type="pres">
      <dgm:prSet presAssocID="{09BB29CC-1ECA-4F33-9761-47BEDFEE53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8D47FA-8D7C-4B09-97CE-BDCBED4894CF}" type="pres">
      <dgm:prSet presAssocID="{09BB29CC-1ECA-4F33-9761-47BEDFEE5377}" presName="spaceRect" presStyleCnt="0"/>
      <dgm:spPr/>
    </dgm:pt>
    <dgm:pt modelId="{BC0B7471-6BA9-4436-BAB3-501EA13282BC}" type="pres">
      <dgm:prSet presAssocID="{09BB29CC-1ECA-4F33-9761-47BEDFEE5377}" presName="textRect" presStyleLbl="revTx" presStyleIdx="0" presStyleCnt="4">
        <dgm:presLayoutVars>
          <dgm:chMax val="1"/>
          <dgm:chPref val="1"/>
        </dgm:presLayoutVars>
      </dgm:prSet>
      <dgm:spPr/>
    </dgm:pt>
    <dgm:pt modelId="{6D842680-2868-4995-A660-280DBA9A0DE5}" type="pres">
      <dgm:prSet presAssocID="{3D5C7C97-B94D-415D-937B-907C76F0559D}" presName="sibTrans" presStyleCnt="0"/>
      <dgm:spPr/>
    </dgm:pt>
    <dgm:pt modelId="{1D42F390-73A0-4053-BE9E-72832FDE1B45}" type="pres">
      <dgm:prSet presAssocID="{88CA138D-17C3-4696-BD8A-77EBCA0AC21C}" presName="compNode" presStyleCnt="0"/>
      <dgm:spPr/>
    </dgm:pt>
    <dgm:pt modelId="{9F9E4595-D8C1-443A-8EA8-32CF86C6B172}" type="pres">
      <dgm:prSet presAssocID="{88CA138D-17C3-4696-BD8A-77EBCA0AC2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2E607FC-F77C-4AA1-8851-4E6FCB605AE6}" type="pres">
      <dgm:prSet presAssocID="{88CA138D-17C3-4696-BD8A-77EBCA0AC21C}" presName="spaceRect" presStyleCnt="0"/>
      <dgm:spPr/>
    </dgm:pt>
    <dgm:pt modelId="{B3578346-B9F4-436D-81B0-07CCF3C16191}" type="pres">
      <dgm:prSet presAssocID="{88CA138D-17C3-4696-BD8A-77EBCA0AC21C}" presName="textRect" presStyleLbl="revTx" presStyleIdx="1" presStyleCnt="4">
        <dgm:presLayoutVars>
          <dgm:chMax val="1"/>
          <dgm:chPref val="1"/>
        </dgm:presLayoutVars>
      </dgm:prSet>
      <dgm:spPr/>
    </dgm:pt>
    <dgm:pt modelId="{1D736758-E018-4400-9D40-34F9304E5ADA}" type="pres">
      <dgm:prSet presAssocID="{8B096A74-C228-4040-ABD3-EA48F07D70FF}" presName="sibTrans" presStyleCnt="0"/>
      <dgm:spPr/>
    </dgm:pt>
    <dgm:pt modelId="{A6E37670-3D88-4944-8E13-3485FC2658B4}" type="pres">
      <dgm:prSet presAssocID="{99204CA8-C87E-49E7-BBEB-8514186479EE}" presName="compNode" presStyleCnt="0"/>
      <dgm:spPr/>
    </dgm:pt>
    <dgm:pt modelId="{E1D6B789-610D-4B64-9CC3-A08905981840}" type="pres">
      <dgm:prSet presAssocID="{99204CA8-C87E-49E7-BBEB-8514186479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48B59A5-B4E1-4D74-BF8E-0848622AD297}" type="pres">
      <dgm:prSet presAssocID="{99204CA8-C87E-49E7-BBEB-8514186479EE}" presName="spaceRect" presStyleCnt="0"/>
      <dgm:spPr/>
    </dgm:pt>
    <dgm:pt modelId="{4D405D85-34D7-478D-98E8-0A2B47D03AEA}" type="pres">
      <dgm:prSet presAssocID="{99204CA8-C87E-49E7-BBEB-8514186479EE}" presName="textRect" presStyleLbl="revTx" presStyleIdx="2" presStyleCnt="4">
        <dgm:presLayoutVars>
          <dgm:chMax val="1"/>
          <dgm:chPref val="1"/>
        </dgm:presLayoutVars>
      </dgm:prSet>
      <dgm:spPr/>
    </dgm:pt>
    <dgm:pt modelId="{D4BB8549-435D-405C-B606-3E026A89DE97}" type="pres">
      <dgm:prSet presAssocID="{FBD7103F-F4BD-44E0-8354-19D57CCAB3C5}" presName="sibTrans" presStyleCnt="0"/>
      <dgm:spPr/>
    </dgm:pt>
    <dgm:pt modelId="{8818CEA2-C2E0-43D6-B419-0C5EF95D856C}" type="pres">
      <dgm:prSet presAssocID="{FDDF5D96-A002-4C19-A6ED-6B4A7DE2F791}" presName="compNode" presStyleCnt="0"/>
      <dgm:spPr/>
    </dgm:pt>
    <dgm:pt modelId="{2165AC4B-AABD-48F7-BE9C-EEE10A9902B6}" type="pres">
      <dgm:prSet presAssocID="{FDDF5D96-A002-4C19-A6ED-6B4A7DE2F7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2ECB97D4-7921-47C4-9B82-3EB9E288E840}" type="pres">
      <dgm:prSet presAssocID="{FDDF5D96-A002-4C19-A6ED-6B4A7DE2F791}" presName="spaceRect" presStyleCnt="0"/>
      <dgm:spPr/>
    </dgm:pt>
    <dgm:pt modelId="{FA0AB93D-BE71-410F-845C-88964963D74A}" type="pres">
      <dgm:prSet presAssocID="{FDDF5D96-A002-4C19-A6ED-6B4A7DE2F7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4EE641-4870-434B-85BD-6C37E5231F74}" srcId="{54C4C20B-72DC-4011-BEE1-9432C4BB555D}" destId="{09BB29CC-1ECA-4F33-9761-47BEDFEE5377}" srcOrd="0" destOrd="0" parTransId="{A098A999-8F21-481B-86DE-5F37E79BD4D2}" sibTransId="{3D5C7C97-B94D-415D-937B-907C76F0559D}"/>
    <dgm:cxn modelId="{386E1171-DCD7-4F52-A481-C8CAD1E0BDD0}" srcId="{54C4C20B-72DC-4011-BEE1-9432C4BB555D}" destId="{FDDF5D96-A002-4C19-A6ED-6B4A7DE2F791}" srcOrd="3" destOrd="0" parTransId="{95527490-D8FF-4958-A616-A4792428C544}" sibTransId="{44A59186-7D25-4E78-967D-C7631F81CB8B}"/>
    <dgm:cxn modelId="{421CDA55-4C28-42C7-BA79-74DDC2D0B605}" type="presOf" srcId="{54C4C20B-72DC-4011-BEE1-9432C4BB555D}" destId="{684B855D-B671-4CCF-A756-A4DCB21EE885}" srcOrd="0" destOrd="0" presId="urn:microsoft.com/office/officeart/2018/2/layout/IconLabelList"/>
    <dgm:cxn modelId="{2DD96F7B-4BEE-4D2A-92EC-75AB5B0C3015}" type="presOf" srcId="{99204CA8-C87E-49E7-BBEB-8514186479EE}" destId="{4D405D85-34D7-478D-98E8-0A2B47D03AEA}" srcOrd="0" destOrd="0" presId="urn:microsoft.com/office/officeart/2018/2/layout/IconLabelList"/>
    <dgm:cxn modelId="{5D08ED7D-7A40-4543-A155-40801880CAD5}" type="presOf" srcId="{FDDF5D96-A002-4C19-A6ED-6B4A7DE2F791}" destId="{FA0AB93D-BE71-410F-845C-88964963D74A}" srcOrd="0" destOrd="0" presId="urn:microsoft.com/office/officeart/2018/2/layout/IconLabelList"/>
    <dgm:cxn modelId="{C614CD83-B7E9-40A7-A37F-3EC817A71FF3}" srcId="{54C4C20B-72DC-4011-BEE1-9432C4BB555D}" destId="{88CA138D-17C3-4696-BD8A-77EBCA0AC21C}" srcOrd="1" destOrd="0" parTransId="{89630972-A7BF-4A06-984D-F3069FBEDC5D}" sibTransId="{8B096A74-C228-4040-ABD3-EA48F07D70FF}"/>
    <dgm:cxn modelId="{88C36CB0-CFD9-4D0F-819B-10872AA6DC1C}" type="presOf" srcId="{09BB29CC-1ECA-4F33-9761-47BEDFEE5377}" destId="{BC0B7471-6BA9-4436-BAB3-501EA13282BC}" srcOrd="0" destOrd="0" presId="urn:microsoft.com/office/officeart/2018/2/layout/IconLabelList"/>
    <dgm:cxn modelId="{02EE80DF-19BE-453F-9ED8-7473D17D9FE6}" type="presOf" srcId="{88CA138D-17C3-4696-BD8A-77EBCA0AC21C}" destId="{B3578346-B9F4-436D-81B0-07CCF3C16191}" srcOrd="0" destOrd="0" presId="urn:microsoft.com/office/officeart/2018/2/layout/IconLabelList"/>
    <dgm:cxn modelId="{22A8EFEF-C22D-4B2F-A4A6-F76540988DBE}" srcId="{54C4C20B-72DC-4011-BEE1-9432C4BB555D}" destId="{99204CA8-C87E-49E7-BBEB-8514186479EE}" srcOrd="2" destOrd="0" parTransId="{C36EFB95-9F9A-49AD-A7B8-A6C8BBC293BA}" sibTransId="{FBD7103F-F4BD-44E0-8354-19D57CCAB3C5}"/>
    <dgm:cxn modelId="{BF1FA810-AC5A-4E34-969B-368261A7766B}" type="presParOf" srcId="{684B855D-B671-4CCF-A756-A4DCB21EE885}" destId="{9E26AD20-3AA6-42C4-AF7C-F2235BD0CFA0}" srcOrd="0" destOrd="0" presId="urn:microsoft.com/office/officeart/2018/2/layout/IconLabelList"/>
    <dgm:cxn modelId="{E39B58FE-AC0E-49EE-8048-98CF17B4F23B}" type="presParOf" srcId="{9E26AD20-3AA6-42C4-AF7C-F2235BD0CFA0}" destId="{724BA0ED-DBF2-4869-B991-727E91981140}" srcOrd="0" destOrd="0" presId="urn:microsoft.com/office/officeart/2018/2/layout/IconLabelList"/>
    <dgm:cxn modelId="{B36F02E6-A89D-4337-BC97-793D1853E393}" type="presParOf" srcId="{9E26AD20-3AA6-42C4-AF7C-F2235BD0CFA0}" destId="{AD8D47FA-8D7C-4B09-97CE-BDCBED4894CF}" srcOrd="1" destOrd="0" presId="urn:microsoft.com/office/officeart/2018/2/layout/IconLabelList"/>
    <dgm:cxn modelId="{2BF39837-A78C-411E-B857-655BDA38B78B}" type="presParOf" srcId="{9E26AD20-3AA6-42C4-AF7C-F2235BD0CFA0}" destId="{BC0B7471-6BA9-4436-BAB3-501EA13282BC}" srcOrd="2" destOrd="0" presId="urn:microsoft.com/office/officeart/2018/2/layout/IconLabelList"/>
    <dgm:cxn modelId="{D4B603DF-BDFD-4576-8077-91B1997E8972}" type="presParOf" srcId="{684B855D-B671-4CCF-A756-A4DCB21EE885}" destId="{6D842680-2868-4995-A660-280DBA9A0DE5}" srcOrd="1" destOrd="0" presId="urn:microsoft.com/office/officeart/2018/2/layout/IconLabelList"/>
    <dgm:cxn modelId="{8AAA5E6E-132A-49DF-912C-A6684D5C028D}" type="presParOf" srcId="{684B855D-B671-4CCF-A756-A4DCB21EE885}" destId="{1D42F390-73A0-4053-BE9E-72832FDE1B45}" srcOrd="2" destOrd="0" presId="urn:microsoft.com/office/officeart/2018/2/layout/IconLabelList"/>
    <dgm:cxn modelId="{8CD1AF44-C4C7-4FBD-A318-4ABFE8ED3BFB}" type="presParOf" srcId="{1D42F390-73A0-4053-BE9E-72832FDE1B45}" destId="{9F9E4595-D8C1-443A-8EA8-32CF86C6B172}" srcOrd="0" destOrd="0" presId="urn:microsoft.com/office/officeart/2018/2/layout/IconLabelList"/>
    <dgm:cxn modelId="{906412A5-C12F-42AD-B32E-39ADAF1C8856}" type="presParOf" srcId="{1D42F390-73A0-4053-BE9E-72832FDE1B45}" destId="{12E607FC-F77C-4AA1-8851-4E6FCB605AE6}" srcOrd="1" destOrd="0" presId="urn:microsoft.com/office/officeart/2018/2/layout/IconLabelList"/>
    <dgm:cxn modelId="{67129BD3-24CA-4BC9-84D3-C0F5B4E1CFBA}" type="presParOf" srcId="{1D42F390-73A0-4053-BE9E-72832FDE1B45}" destId="{B3578346-B9F4-436D-81B0-07CCF3C16191}" srcOrd="2" destOrd="0" presId="urn:microsoft.com/office/officeart/2018/2/layout/IconLabelList"/>
    <dgm:cxn modelId="{279BAE2C-DC23-49E4-BD47-F3A712B11E88}" type="presParOf" srcId="{684B855D-B671-4CCF-A756-A4DCB21EE885}" destId="{1D736758-E018-4400-9D40-34F9304E5ADA}" srcOrd="3" destOrd="0" presId="urn:microsoft.com/office/officeart/2018/2/layout/IconLabelList"/>
    <dgm:cxn modelId="{556F6551-315F-416E-8801-E994B4FBD4A3}" type="presParOf" srcId="{684B855D-B671-4CCF-A756-A4DCB21EE885}" destId="{A6E37670-3D88-4944-8E13-3485FC2658B4}" srcOrd="4" destOrd="0" presId="urn:microsoft.com/office/officeart/2018/2/layout/IconLabelList"/>
    <dgm:cxn modelId="{4543E7B0-BBF9-4ADA-AD19-7EC4717DF843}" type="presParOf" srcId="{A6E37670-3D88-4944-8E13-3485FC2658B4}" destId="{E1D6B789-610D-4B64-9CC3-A08905981840}" srcOrd="0" destOrd="0" presId="urn:microsoft.com/office/officeart/2018/2/layout/IconLabelList"/>
    <dgm:cxn modelId="{0B91453A-0DBF-4436-931A-142F5A08F69B}" type="presParOf" srcId="{A6E37670-3D88-4944-8E13-3485FC2658B4}" destId="{248B59A5-B4E1-4D74-BF8E-0848622AD297}" srcOrd="1" destOrd="0" presId="urn:microsoft.com/office/officeart/2018/2/layout/IconLabelList"/>
    <dgm:cxn modelId="{1AD8B586-AFAD-4895-9D7F-939DE6B89584}" type="presParOf" srcId="{A6E37670-3D88-4944-8E13-3485FC2658B4}" destId="{4D405D85-34D7-478D-98E8-0A2B47D03AEA}" srcOrd="2" destOrd="0" presId="urn:microsoft.com/office/officeart/2018/2/layout/IconLabelList"/>
    <dgm:cxn modelId="{680CB5B8-E658-4DC8-8E4A-23F13D63D8F7}" type="presParOf" srcId="{684B855D-B671-4CCF-A756-A4DCB21EE885}" destId="{D4BB8549-435D-405C-B606-3E026A89DE97}" srcOrd="5" destOrd="0" presId="urn:microsoft.com/office/officeart/2018/2/layout/IconLabelList"/>
    <dgm:cxn modelId="{8FA11627-AD92-4547-BB4F-FD6E2AAB590B}" type="presParOf" srcId="{684B855D-B671-4CCF-A756-A4DCB21EE885}" destId="{8818CEA2-C2E0-43D6-B419-0C5EF95D856C}" srcOrd="6" destOrd="0" presId="urn:microsoft.com/office/officeart/2018/2/layout/IconLabelList"/>
    <dgm:cxn modelId="{42594233-9F56-4ABE-AE6D-5EE4006613AE}" type="presParOf" srcId="{8818CEA2-C2E0-43D6-B419-0C5EF95D856C}" destId="{2165AC4B-AABD-48F7-BE9C-EEE10A9902B6}" srcOrd="0" destOrd="0" presId="urn:microsoft.com/office/officeart/2018/2/layout/IconLabelList"/>
    <dgm:cxn modelId="{926DA174-2B6B-4D08-A385-04F0387E7D34}" type="presParOf" srcId="{8818CEA2-C2E0-43D6-B419-0C5EF95D856C}" destId="{2ECB97D4-7921-47C4-9B82-3EB9E288E840}" srcOrd="1" destOrd="0" presId="urn:microsoft.com/office/officeart/2018/2/layout/IconLabelList"/>
    <dgm:cxn modelId="{D7F46A8F-1F00-4138-9CFC-A1DE02D7B5B1}" type="presParOf" srcId="{8818CEA2-C2E0-43D6-B419-0C5EF95D856C}" destId="{FA0AB93D-BE71-410F-845C-88964963D7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86F69-2177-440D-86A4-26A1FE16C7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CCE2EF-5A4A-4B92-A30B-B93DD89861D5}">
      <dgm:prSet/>
      <dgm:spPr/>
      <dgm:t>
        <a:bodyPr/>
        <a:lstStyle/>
        <a:p>
          <a:r>
            <a:rPr lang="en-US"/>
            <a:t>Digital Payments are the most popular payment method.</a:t>
          </a:r>
        </a:p>
      </dgm:t>
    </dgm:pt>
    <dgm:pt modelId="{798FBB4A-C57B-4D54-9DB1-F4ACF623EC9F}" type="parTrans" cxnId="{3D295B49-DE7C-4B4F-9A72-5C1CE21644F7}">
      <dgm:prSet/>
      <dgm:spPr/>
      <dgm:t>
        <a:bodyPr/>
        <a:lstStyle/>
        <a:p>
          <a:endParaRPr lang="en-US"/>
        </a:p>
      </dgm:t>
    </dgm:pt>
    <dgm:pt modelId="{3D9034C7-5BA6-47F2-985D-A1FBC5AF5DE3}" type="sibTrans" cxnId="{3D295B49-DE7C-4B4F-9A72-5C1CE21644F7}">
      <dgm:prSet/>
      <dgm:spPr/>
      <dgm:t>
        <a:bodyPr/>
        <a:lstStyle/>
        <a:p>
          <a:endParaRPr lang="en-US"/>
        </a:p>
      </dgm:t>
    </dgm:pt>
    <dgm:pt modelId="{0995C67B-8722-4AC0-878F-829A22A89F4C}">
      <dgm:prSet/>
      <dgm:spPr/>
      <dgm:t>
        <a:bodyPr/>
        <a:lstStyle/>
        <a:p>
          <a:r>
            <a:rPr lang="en-US"/>
            <a:t>Credit Card usage peaks during high-value transactions.</a:t>
          </a:r>
        </a:p>
      </dgm:t>
    </dgm:pt>
    <dgm:pt modelId="{9B957A70-9A33-4E8F-ADE6-0C3FF44F6D0B}" type="parTrans" cxnId="{2ADA8744-C8FE-498A-AE03-03DC166C37DD}">
      <dgm:prSet/>
      <dgm:spPr/>
      <dgm:t>
        <a:bodyPr/>
        <a:lstStyle/>
        <a:p>
          <a:endParaRPr lang="en-US"/>
        </a:p>
      </dgm:t>
    </dgm:pt>
    <dgm:pt modelId="{A4C366D5-A382-4B72-A8FC-3F02259271F1}" type="sibTrans" cxnId="{2ADA8744-C8FE-498A-AE03-03DC166C37DD}">
      <dgm:prSet/>
      <dgm:spPr/>
      <dgm:t>
        <a:bodyPr/>
        <a:lstStyle/>
        <a:p>
          <a:endParaRPr lang="en-US"/>
        </a:p>
      </dgm:t>
    </dgm:pt>
    <dgm:pt modelId="{5CB90D52-8580-408D-8B51-AE933BB7F147}">
      <dgm:prSet/>
      <dgm:spPr/>
      <dgm:t>
        <a:bodyPr/>
        <a:lstStyle/>
        <a:p>
          <a:r>
            <a:rPr lang="en-US"/>
            <a:t>Cash payments are common for smaller purchases.</a:t>
          </a:r>
        </a:p>
      </dgm:t>
    </dgm:pt>
    <dgm:pt modelId="{44BD0F43-ABDF-44C5-B976-DC7225A667ED}" type="parTrans" cxnId="{A3655C9E-75C3-4DC7-B9B1-04BB03CDAAB8}">
      <dgm:prSet/>
      <dgm:spPr/>
      <dgm:t>
        <a:bodyPr/>
        <a:lstStyle/>
        <a:p>
          <a:endParaRPr lang="en-US"/>
        </a:p>
      </dgm:t>
    </dgm:pt>
    <dgm:pt modelId="{44986A16-46DF-46F1-A29F-5FDD431D2600}" type="sibTrans" cxnId="{A3655C9E-75C3-4DC7-B9B1-04BB03CDAAB8}">
      <dgm:prSet/>
      <dgm:spPr/>
      <dgm:t>
        <a:bodyPr/>
        <a:lstStyle/>
        <a:p>
          <a:endParaRPr lang="en-US"/>
        </a:p>
      </dgm:t>
    </dgm:pt>
    <dgm:pt modelId="{1D7FD533-7985-4873-A8E6-3933C5DD3A90}">
      <dgm:prSet/>
      <dgm:spPr/>
      <dgm:t>
        <a:bodyPr/>
        <a:lstStyle/>
        <a:p>
          <a:r>
            <a:rPr lang="en-US"/>
            <a:t>Insights suggest focusing on seamless digital payment options.</a:t>
          </a:r>
        </a:p>
      </dgm:t>
    </dgm:pt>
    <dgm:pt modelId="{7CF952ED-DB35-4E9C-A3A2-F7C5F4B8C383}" type="parTrans" cxnId="{A19D8194-21F1-41B4-9A81-9CCDB35DB193}">
      <dgm:prSet/>
      <dgm:spPr/>
      <dgm:t>
        <a:bodyPr/>
        <a:lstStyle/>
        <a:p>
          <a:endParaRPr lang="en-US"/>
        </a:p>
      </dgm:t>
    </dgm:pt>
    <dgm:pt modelId="{EAA24F6F-A977-409F-BF2F-2F1A8DCAFB05}" type="sibTrans" cxnId="{A19D8194-21F1-41B4-9A81-9CCDB35DB193}">
      <dgm:prSet/>
      <dgm:spPr/>
      <dgm:t>
        <a:bodyPr/>
        <a:lstStyle/>
        <a:p>
          <a:endParaRPr lang="en-US"/>
        </a:p>
      </dgm:t>
    </dgm:pt>
    <dgm:pt modelId="{964C280D-CAC5-49F9-A8EF-F31195EE2D73}" type="pres">
      <dgm:prSet presAssocID="{8D486F69-2177-440D-86A4-26A1FE16C763}" presName="linear" presStyleCnt="0">
        <dgm:presLayoutVars>
          <dgm:animLvl val="lvl"/>
          <dgm:resizeHandles val="exact"/>
        </dgm:presLayoutVars>
      </dgm:prSet>
      <dgm:spPr/>
    </dgm:pt>
    <dgm:pt modelId="{3091A958-17A2-4439-8984-FBCAC742D4E4}" type="pres">
      <dgm:prSet presAssocID="{FECCE2EF-5A4A-4B92-A30B-B93DD89861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139832-5936-4B4C-9126-03812856833D}" type="pres">
      <dgm:prSet presAssocID="{3D9034C7-5BA6-47F2-985D-A1FBC5AF5DE3}" presName="spacer" presStyleCnt="0"/>
      <dgm:spPr/>
    </dgm:pt>
    <dgm:pt modelId="{D5D398A8-1FC1-42FF-9A6B-536CFDD1B9A1}" type="pres">
      <dgm:prSet presAssocID="{0995C67B-8722-4AC0-878F-829A22A89F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A5299E-1D62-4BD8-A255-5B70E4521F99}" type="pres">
      <dgm:prSet presAssocID="{A4C366D5-A382-4B72-A8FC-3F02259271F1}" presName="spacer" presStyleCnt="0"/>
      <dgm:spPr/>
    </dgm:pt>
    <dgm:pt modelId="{0B44A561-61A3-4286-BEA1-B0CE0CA8C8E4}" type="pres">
      <dgm:prSet presAssocID="{5CB90D52-8580-408D-8B51-AE933BB7F1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3AE10B-F386-44A9-BB99-A32BAEA5AD85}" type="pres">
      <dgm:prSet presAssocID="{44986A16-46DF-46F1-A29F-5FDD431D2600}" presName="spacer" presStyleCnt="0"/>
      <dgm:spPr/>
    </dgm:pt>
    <dgm:pt modelId="{772B4306-80F5-402F-926A-C0B24113AFA1}" type="pres">
      <dgm:prSet presAssocID="{1D7FD533-7985-4873-A8E6-3933C5DD3A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0F6C09-04B3-404D-BF66-45A628A1D93A}" type="presOf" srcId="{8D486F69-2177-440D-86A4-26A1FE16C763}" destId="{964C280D-CAC5-49F9-A8EF-F31195EE2D73}" srcOrd="0" destOrd="0" presId="urn:microsoft.com/office/officeart/2005/8/layout/vList2"/>
    <dgm:cxn modelId="{2ADA8744-C8FE-498A-AE03-03DC166C37DD}" srcId="{8D486F69-2177-440D-86A4-26A1FE16C763}" destId="{0995C67B-8722-4AC0-878F-829A22A89F4C}" srcOrd="1" destOrd="0" parTransId="{9B957A70-9A33-4E8F-ADE6-0C3FF44F6D0B}" sibTransId="{A4C366D5-A382-4B72-A8FC-3F02259271F1}"/>
    <dgm:cxn modelId="{3D295B49-DE7C-4B4F-9A72-5C1CE21644F7}" srcId="{8D486F69-2177-440D-86A4-26A1FE16C763}" destId="{FECCE2EF-5A4A-4B92-A30B-B93DD89861D5}" srcOrd="0" destOrd="0" parTransId="{798FBB4A-C57B-4D54-9DB1-F4ACF623EC9F}" sibTransId="{3D9034C7-5BA6-47F2-985D-A1FBC5AF5DE3}"/>
    <dgm:cxn modelId="{D732C171-99F3-4AAA-BFB4-0E78328F1DA3}" type="presOf" srcId="{FECCE2EF-5A4A-4B92-A30B-B93DD89861D5}" destId="{3091A958-17A2-4439-8984-FBCAC742D4E4}" srcOrd="0" destOrd="0" presId="urn:microsoft.com/office/officeart/2005/8/layout/vList2"/>
    <dgm:cxn modelId="{74F70A93-35EC-4A10-9B2D-6F812340B4F1}" type="presOf" srcId="{5CB90D52-8580-408D-8B51-AE933BB7F147}" destId="{0B44A561-61A3-4286-BEA1-B0CE0CA8C8E4}" srcOrd="0" destOrd="0" presId="urn:microsoft.com/office/officeart/2005/8/layout/vList2"/>
    <dgm:cxn modelId="{A19D8194-21F1-41B4-9A81-9CCDB35DB193}" srcId="{8D486F69-2177-440D-86A4-26A1FE16C763}" destId="{1D7FD533-7985-4873-A8E6-3933C5DD3A90}" srcOrd="3" destOrd="0" parTransId="{7CF952ED-DB35-4E9C-A3A2-F7C5F4B8C383}" sibTransId="{EAA24F6F-A977-409F-BF2F-2F1A8DCAFB05}"/>
    <dgm:cxn modelId="{A3655C9E-75C3-4DC7-B9B1-04BB03CDAAB8}" srcId="{8D486F69-2177-440D-86A4-26A1FE16C763}" destId="{5CB90D52-8580-408D-8B51-AE933BB7F147}" srcOrd="2" destOrd="0" parTransId="{44BD0F43-ABDF-44C5-B976-DC7225A667ED}" sibTransId="{44986A16-46DF-46F1-A29F-5FDD431D2600}"/>
    <dgm:cxn modelId="{E16F0BB9-B513-4BB1-B563-E2C0981E9FA4}" type="presOf" srcId="{1D7FD533-7985-4873-A8E6-3933C5DD3A90}" destId="{772B4306-80F5-402F-926A-C0B24113AFA1}" srcOrd="0" destOrd="0" presId="urn:microsoft.com/office/officeart/2005/8/layout/vList2"/>
    <dgm:cxn modelId="{E914FAE9-A32A-49F9-937A-F8709A1007C0}" type="presOf" srcId="{0995C67B-8722-4AC0-878F-829A22A89F4C}" destId="{D5D398A8-1FC1-42FF-9A6B-536CFDD1B9A1}" srcOrd="0" destOrd="0" presId="urn:microsoft.com/office/officeart/2005/8/layout/vList2"/>
    <dgm:cxn modelId="{C883C930-1916-4C12-A51F-B4BEDCCF18C9}" type="presParOf" srcId="{964C280D-CAC5-49F9-A8EF-F31195EE2D73}" destId="{3091A958-17A2-4439-8984-FBCAC742D4E4}" srcOrd="0" destOrd="0" presId="urn:microsoft.com/office/officeart/2005/8/layout/vList2"/>
    <dgm:cxn modelId="{712807E1-7241-44FF-8507-4AB92C3EBC58}" type="presParOf" srcId="{964C280D-CAC5-49F9-A8EF-F31195EE2D73}" destId="{C6139832-5936-4B4C-9126-03812856833D}" srcOrd="1" destOrd="0" presId="urn:microsoft.com/office/officeart/2005/8/layout/vList2"/>
    <dgm:cxn modelId="{0DF0D03F-7677-4C2E-AF46-7C5EB532FA07}" type="presParOf" srcId="{964C280D-CAC5-49F9-A8EF-F31195EE2D73}" destId="{D5D398A8-1FC1-42FF-9A6B-536CFDD1B9A1}" srcOrd="2" destOrd="0" presId="urn:microsoft.com/office/officeart/2005/8/layout/vList2"/>
    <dgm:cxn modelId="{D3BDD5C3-6B04-49B4-8589-881364F7EBDD}" type="presParOf" srcId="{964C280D-CAC5-49F9-A8EF-F31195EE2D73}" destId="{7CA5299E-1D62-4BD8-A255-5B70E4521F99}" srcOrd="3" destOrd="0" presId="urn:microsoft.com/office/officeart/2005/8/layout/vList2"/>
    <dgm:cxn modelId="{B947EB95-FD02-4E97-8B89-BA96D3CEB398}" type="presParOf" srcId="{964C280D-CAC5-49F9-A8EF-F31195EE2D73}" destId="{0B44A561-61A3-4286-BEA1-B0CE0CA8C8E4}" srcOrd="4" destOrd="0" presId="urn:microsoft.com/office/officeart/2005/8/layout/vList2"/>
    <dgm:cxn modelId="{0BF4F6E4-8732-4992-970F-35DDD345B3E7}" type="presParOf" srcId="{964C280D-CAC5-49F9-A8EF-F31195EE2D73}" destId="{EA3AE10B-F386-44A9-BB99-A32BAEA5AD85}" srcOrd="5" destOrd="0" presId="urn:microsoft.com/office/officeart/2005/8/layout/vList2"/>
    <dgm:cxn modelId="{6B4092A9-0D88-4009-86E3-A86B9610863C}" type="presParOf" srcId="{964C280D-CAC5-49F9-A8EF-F31195EE2D73}" destId="{772B4306-80F5-402F-926A-C0B24113AF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DCEDA-5985-46A6-99B0-EE86FA3A818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6A832D-AFDF-450A-BCBD-3C00E6A61336}">
      <dgm:prSet/>
      <dgm:spPr/>
      <dgm:t>
        <a:bodyPr/>
        <a:lstStyle/>
        <a:p>
          <a:r>
            <a:rPr lang="en-US"/>
            <a:t>Optimize inventory for high-demand product categories.</a:t>
          </a:r>
        </a:p>
      </dgm:t>
    </dgm:pt>
    <dgm:pt modelId="{D974D33F-ADA2-4F84-85D0-74C12608033D}" type="parTrans" cxnId="{CF634FF0-13CB-4317-8F8A-C9043F84C512}">
      <dgm:prSet/>
      <dgm:spPr/>
      <dgm:t>
        <a:bodyPr/>
        <a:lstStyle/>
        <a:p>
          <a:endParaRPr lang="en-US"/>
        </a:p>
      </dgm:t>
    </dgm:pt>
    <dgm:pt modelId="{957F3902-B007-4262-80AF-8199EB76051D}" type="sibTrans" cxnId="{CF634FF0-13CB-4317-8F8A-C9043F84C51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1EC171F-3BEF-4CBF-9919-1BAC0C90B596}">
      <dgm:prSet/>
      <dgm:spPr/>
      <dgm:t>
        <a:bodyPr/>
        <a:lstStyle/>
        <a:p>
          <a:r>
            <a:rPr lang="en-US"/>
            <a:t>Leverage customer segmentation for targeted campaigns.</a:t>
          </a:r>
        </a:p>
      </dgm:t>
    </dgm:pt>
    <dgm:pt modelId="{DFF44714-A5DB-48A1-88B9-EA07823D41EA}" type="parTrans" cxnId="{639F9222-199D-42B5-B98B-CEA2850C7EA5}">
      <dgm:prSet/>
      <dgm:spPr/>
      <dgm:t>
        <a:bodyPr/>
        <a:lstStyle/>
        <a:p>
          <a:endParaRPr lang="en-US"/>
        </a:p>
      </dgm:t>
    </dgm:pt>
    <dgm:pt modelId="{CF157EE7-39EC-4F64-9322-8841200A269A}" type="sibTrans" cxnId="{639F9222-199D-42B5-B98B-CEA2850C7EA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E35306A-BC9B-4BBA-A37C-F3E9CFEA4679}">
      <dgm:prSet/>
      <dgm:spPr/>
      <dgm:t>
        <a:bodyPr/>
        <a:lstStyle/>
        <a:p>
          <a:r>
            <a:rPr lang="en-US"/>
            <a:t>Enhance promotions during peak shopping periods.</a:t>
          </a:r>
        </a:p>
      </dgm:t>
    </dgm:pt>
    <dgm:pt modelId="{E42D9DA3-F0FB-4554-A5E7-757719E765ED}" type="parTrans" cxnId="{30C4BBA3-E2B1-4D39-BBFF-BA9796D9BEA9}">
      <dgm:prSet/>
      <dgm:spPr/>
      <dgm:t>
        <a:bodyPr/>
        <a:lstStyle/>
        <a:p>
          <a:endParaRPr lang="en-US"/>
        </a:p>
      </dgm:t>
    </dgm:pt>
    <dgm:pt modelId="{817C84AF-1279-4CD7-9418-AD5A3082A94A}" type="sibTrans" cxnId="{30C4BBA3-E2B1-4D39-BBFF-BA9796D9BE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828CF97-01E7-4A01-AADA-DD3A6688AF38}">
      <dgm:prSet/>
      <dgm:spPr/>
      <dgm:t>
        <a:bodyPr/>
        <a:lstStyle/>
        <a:p>
          <a:r>
            <a:rPr lang="en-US"/>
            <a:t>Focus on digital payment solutions to enhance customer experience.</a:t>
          </a:r>
        </a:p>
      </dgm:t>
    </dgm:pt>
    <dgm:pt modelId="{293B7D22-573B-4C82-A054-09E4EE862CB2}" type="parTrans" cxnId="{D288400C-471E-4D12-9397-EE0AB2154A39}">
      <dgm:prSet/>
      <dgm:spPr/>
      <dgm:t>
        <a:bodyPr/>
        <a:lstStyle/>
        <a:p>
          <a:endParaRPr lang="en-US"/>
        </a:p>
      </dgm:t>
    </dgm:pt>
    <dgm:pt modelId="{3C4DEF4D-198E-4219-808B-7C8D533C85EE}" type="sibTrans" cxnId="{D288400C-471E-4D12-9397-EE0AB2154A3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0F9A8F0-229A-407D-9751-0E73427DBB0F}" type="pres">
      <dgm:prSet presAssocID="{07CDCEDA-5985-46A6-99B0-EE86FA3A8187}" presName="Name0" presStyleCnt="0">
        <dgm:presLayoutVars>
          <dgm:animLvl val="lvl"/>
          <dgm:resizeHandles val="exact"/>
        </dgm:presLayoutVars>
      </dgm:prSet>
      <dgm:spPr/>
    </dgm:pt>
    <dgm:pt modelId="{1A6ECF49-3007-4E0F-9B3C-FAC0748083EA}" type="pres">
      <dgm:prSet presAssocID="{406A832D-AFDF-450A-BCBD-3C00E6A61336}" presName="compositeNode" presStyleCnt="0">
        <dgm:presLayoutVars>
          <dgm:bulletEnabled val="1"/>
        </dgm:presLayoutVars>
      </dgm:prSet>
      <dgm:spPr/>
    </dgm:pt>
    <dgm:pt modelId="{18750EAD-E343-47DD-9F89-563564F8135E}" type="pres">
      <dgm:prSet presAssocID="{406A832D-AFDF-450A-BCBD-3C00E6A61336}" presName="bgRect" presStyleLbl="alignNode1" presStyleIdx="0" presStyleCnt="4"/>
      <dgm:spPr/>
    </dgm:pt>
    <dgm:pt modelId="{BEE01ABD-37D0-4DD0-94ED-37FC543920D2}" type="pres">
      <dgm:prSet presAssocID="{957F3902-B007-4262-80AF-8199EB76051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29D57D2-FAF7-456D-B7B5-35630CE3CA0E}" type="pres">
      <dgm:prSet presAssocID="{406A832D-AFDF-450A-BCBD-3C00E6A61336}" presName="nodeRect" presStyleLbl="alignNode1" presStyleIdx="0" presStyleCnt="4">
        <dgm:presLayoutVars>
          <dgm:bulletEnabled val="1"/>
        </dgm:presLayoutVars>
      </dgm:prSet>
      <dgm:spPr/>
    </dgm:pt>
    <dgm:pt modelId="{F76CA4BF-24CB-410E-979D-49ABA55B3CFF}" type="pres">
      <dgm:prSet presAssocID="{957F3902-B007-4262-80AF-8199EB76051D}" presName="sibTrans" presStyleCnt="0"/>
      <dgm:spPr/>
    </dgm:pt>
    <dgm:pt modelId="{EDFE5523-AFE8-4D67-B1A2-0F08CB42DC1A}" type="pres">
      <dgm:prSet presAssocID="{91EC171F-3BEF-4CBF-9919-1BAC0C90B596}" presName="compositeNode" presStyleCnt="0">
        <dgm:presLayoutVars>
          <dgm:bulletEnabled val="1"/>
        </dgm:presLayoutVars>
      </dgm:prSet>
      <dgm:spPr/>
    </dgm:pt>
    <dgm:pt modelId="{D59E92D0-CA6A-484C-8B09-FB5A732A0CC8}" type="pres">
      <dgm:prSet presAssocID="{91EC171F-3BEF-4CBF-9919-1BAC0C90B596}" presName="bgRect" presStyleLbl="alignNode1" presStyleIdx="1" presStyleCnt="4"/>
      <dgm:spPr/>
    </dgm:pt>
    <dgm:pt modelId="{25BCAF28-33F0-4186-822F-0D87CFE9E7B2}" type="pres">
      <dgm:prSet presAssocID="{CF157EE7-39EC-4F64-9322-8841200A269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EE9B55A-8E8F-4C72-B483-7A9A3C67ADD3}" type="pres">
      <dgm:prSet presAssocID="{91EC171F-3BEF-4CBF-9919-1BAC0C90B596}" presName="nodeRect" presStyleLbl="alignNode1" presStyleIdx="1" presStyleCnt="4">
        <dgm:presLayoutVars>
          <dgm:bulletEnabled val="1"/>
        </dgm:presLayoutVars>
      </dgm:prSet>
      <dgm:spPr/>
    </dgm:pt>
    <dgm:pt modelId="{BD35AAC4-4FA6-420E-817C-EE1E65FDBEB3}" type="pres">
      <dgm:prSet presAssocID="{CF157EE7-39EC-4F64-9322-8841200A269A}" presName="sibTrans" presStyleCnt="0"/>
      <dgm:spPr/>
    </dgm:pt>
    <dgm:pt modelId="{74734010-34D7-4A2B-8C02-C91BC3FA617B}" type="pres">
      <dgm:prSet presAssocID="{AE35306A-BC9B-4BBA-A37C-F3E9CFEA4679}" presName="compositeNode" presStyleCnt="0">
        <dgm:presLayoutVars>
          <dgm:bulletEnabled val="1"/>
        </dgm:presLayoutVars>
      </dgm:prSet>
      <dgm:spPr/>
    </dgm:pt>
    <dgm:pt modelId="{17F89E6A-F489-4E35-88F9-C91C9BCF3C41}" type="pres">
      <dgm:prSet presAssocID="{AE35306A-BC9B-4BBA-A37C-F3E9CFEA4679}" presName="bgRect" presStyleLbl="alignNode1" presStyleIdx="2" presStyleCnt="4"/>
      <dgm:spPr/>
    </dgm:pt>
    <dgm:pt modelId="{B7309000-F2B9-497E-AD34-FF2EE6B52C5A}" type="pres">
      <dgm:prSet presAssocID="{817C84AF-1279-4CD7-9418-AD5A3082A94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4308C6B-E672-4FF4-8930-62115FC82D8D}" type="pres">
      <dgm:prSet presAssocID="{AE35306A-BC9B-4BBA-A37C-F3E9CFEA4679}" presName="nodeRect" presStyleLbl="alignNode1" presStyleIdx="2" presStyleCnt="4">
        <dgm:presLayoutVars>
          <dgm:bulletEnabled val="1"/>
        </dgm:presLayoutVars>
      </dgm:prSet>
      <dgm:spPr/>
    </dgm:pt>
    <dgm:pt modelId="{EF83CB18-C290-444F-89E3-5DAD83741F1B}" type="pres">
      <dgm:prSet presAssocID="{817C84AF-1279-4CD7-9418-AD5A3082A94A}" presName="sibTrans" presStyleCnt="0"/>
      <dgm:spPr/>
    </dgm:pt>
    <dgm:pt modelId="{CFE194AE-6D5A-40A9-8C5B-786491DF3842}" type="pres">
      <dgm:prSet presAssocID="{B828CF97-01E7-4A01-AADA-DD3A6688AF38}" presName="compositeNode" presStyleCnt="0">
        <dgm:presLayoutVars>
          <dgm:bulletEnabled val="1"/>
        </dgm:presLayoutVars>
      </dgm:prSet>
      <dgm:spPr/>
    </dgm:pt>
    <dgm:pt modelId="{5F91A85A-0E12-4D6D-89F5-D7B1BF444913}" type="pres">
      <dgm:prSet presAssocID="{B828CF97-01E7-4A01-AADA-DD3A6688AF38}" presName="bgRect" presStyleLbl="alignNode1" presStyleIdx="3" presStyleCnt="4"/>
      <dgm:spPr/>
    </dgm:pt>
    <dgm:pt modelId="{F7CA6964-F10F-42D7-B7B8-830CAEAE226B}" type="pres">
      <dgm:prSet presAssocID="{3C4DEF4D-198E-4219-808B-7C8D533C85E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AAA9CDF-0601-4117-8723-089B16579AE5}" type="pres">
      <dgm:prSet presAssocID="{B828CF97-01E7-4A01-AADA-DD3A6688AF3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288400C-471E-4D12-9397-EE0AB2154A39}" srcId="{07CDCEDA-5985-46A6-99B0-EE86FA3A8187}" destId="{B828CF97-01E7-4A01-AADA-DD3A6688AF38}" srcOrd="3" destOrd="0" parTransId="{293B7D22-573B-4C82-A054-09E4EE862CB2}" sibTransId="{3C4DEF4D-198E-4219-808B-7C8D533C85EE}"/>
    <dgm:cxn modelId="{7329CA1C-A93D-4ACF-AAF4-2087D72FA345}" type="presOf" srcId="{406A832D-AFDF-450A-BCBD-3C00E6A61336}" destId="{D29D57D2-FAF7-456D-B7B5-35630CE3CA0E}" srcOrd="1" destOrd="0" presId="urn:microsoft.com/office/officeart/2016/7/layout/LinearBlockProcessNumbered"/>
    <dgm:cxn modelId="{639F9222-199D-42B5-B98B-CEA2850C7EA5}" srcId="{07CDCEDA-5985-46A6-99B0-EE86FA3A8187}" destId="{91EC171F-3BEF-4CBF-9919-1BAC0C90B596}" srcOrd="1" destOrd="0" parTransId="{DFF44714-A5DB-48A1-88B9-EA07823D41EA}" sibTransId="{CF157EE7-39EC-4F64-9322-8841200A269A}"/>
    <dgm:cxn modelId="{8A721524-812B-4B3C-B146-2311C4F7CF05}" type="presOf" srcId="{3C4DEF4D-198E-4219-808B-7C8D533C85EE}" destId="{F7CA6964-F10F-42D7-B7B8-830CAEAE226B}" srcOrd="0" destOrd="0" presId="urn:microsoft.com/office/officeart/2016/7/layout/LinearBlockProcessNumbered"/>
    <dgm:cxn modelId="{7BBA5728-068D-46A0-997B-E77CC8A36BB9}" type="presOf" srcId="{AE35306A-BC9B-4BBA-A37C-F3E9CFEA4679}" destId="{34308C6B-E672-4FF4-8930-62115FC82D8D}" srcOrd="1" destOrd="0" presId="urn:microsoft.com/office/officeart/2016/7/layout/LinearBlockProcessNumbered"/>
    <dgm:cxn modelId="{C3A72E2E-FFF1-4584-9EDC-B6EB08187F17}" type="presOf" srcId="{B828CF97-01E7-4A01-AADA-DD3A6688AF38}" destId="{5F91A85A-0E12-4D6D-89F5-D7B1BF444913}" srcOrd="0" destOrd="0" presId="urn:microsoft.com/office/officeart/2016/7/layout/LinearBlockProcessNumbered"/>
    <dgm:cxn modelId="{AAD5AC32-CB2C-4656-9FDF-0312714BF47C}" type="presOf" srcId="{B828CF97-01E7-4A01-AADA-DD3A6688AF38}" destId="{8AAA9CDF-0601-4117-8723-089B16579AE5}" srcOrd="1" destOrd="0" presId="urn:microsoft.com/office/officeart/2016/7/layout/LinearBlockProcessNumbered"/>
    <dgm:cxn modelId="{EFF6523D-FF39-43E9-98C7-177F1DDDD10A}" type="presOf" srcId="{07CDCEDA-5985-46A6-99B0-EE86FA3A8187}" destId="{10F9A8F0-229A-407D-9751-0E73427DBB0F}" srcOrd="0" destOrd="0" presId="urn:microsoft.com/office/officeart/2016/7/layout/LinearBlockProcessNumbered"/>
    <dgm:cxn modelId="{41E3BC62-2AB3-4820-B7EF-1A3B47EF3D72}" type="presOf" srcId="{AE35306A-BC9B-4BBA-A37C-F3E9CFEA4679}" destId="{17F89E6A-F489-4E35-88F9-C91C9BCF3C41}" srcOrd="0" destOrd="0" presId="urn:microsoft.com/office/officeart/2016/7/layout/LinearBlockProcessNumbered"/>
    <dgm:cxn modelId="{87B50958-3C02-4E53-8B72-BC32645F886A}" type="presOf" srcId="{91EC171F-3BEF-4CBF-9919-1BAC0C90B596}" destId="{D59E92D0-CA6A-484C-8B09-FB5A732A0CC8}" srcOrd="0" destOrd="0" presId="urn:microsoft.com/office/officeart/2016/7/layout/LinearBlockProcessNumbered"/>
    <dgm:cxn modelId="{30C4BBA3-E2B1-4D39-BBFF-BA9796D9BEA9}" srcId="{07CDCEDA-5985-46A6-99B0-EE86FA3A8187}" destId="{AE35306A-BC9B-4BBA-A37C-F3E9CFEA4679}" srcOrd="2" destOrd="0" parTransId="{E42D9DA3-F0FB-4554-A5E7-757719E765ED}" sibTransId="{817C84AF-1279-4CD7-9418-AD5A3082A94A}"/>
    <dgm:cxn modelId="{880B0DA8-2F1D-4F2B-821C-3CEAA8506BCC}" type="presOf" srcId="{91EC171F-3BEF-4CBF-9919-1BAC0C90B596}" destId="{3EE9B55A-8E8F-4C72-B483-7A9A3C67ADD3}" srcOrd="1" destOrd="0" presId="urn:microsoft.com/office/officeart/2016/7/layout/LinearBlockProcessNumbered"/>
    <dgm:cxn modelId="{C3EDAAAC-2580-452D-B930-3C80C26A5CE4}" type="presOf" srcId="{406A832D-AFDF-450A-BCBD-3C00E6A61336}" destId="{18750EAD-E343-47DD-9F89-563564F8135E}" srcOrd="0" destOrd="0" presId="urn:microsoft.com/office/officeart/2016/7/layout/LinearBlockProcessNumbered"/>
    <dgm:cxn modelId="{BEEFCED1-0A0C-4541-AD74-86873F75F4D1}" type="presOf" srcId="{957F3902-B007-4262-80AF-8199EB76051D}" destId="{BEE01ABD-37D0-4DD0-94ED-37FC543920D2}" srcOrd="0" destOrd="0" presId="urn:microsoft.com/office/officeart/2016/7/layout/LinearBlockProcessNumbered"/>
    <dgm:cxn modelId="{7BA2DCDA-67EA-4ADE-8905-6689792A6BA9}" type="presOf" srcId="{817C84AF-1279-4CD7-9418-AD5A3082A94A}" destId="{B7309000-F2B9-497E-AD34-FF2EE6B52C5A}" srcOrd="0" destOrd="0" presId="urn:microsoft.com/office/officeart/2016/7/layout/LinearBlockProcessNumbered"/>
    <dgm:cxn modelId="{4F6876E4-A582-46AC-B0AA-1BE8298B3217}" type="presOf" srcId="{CF157EE7-39EC-4F64-9322-8841200A269A}" destId="{25BCAF28-33F0-4186-822F-0D87CFE9E7B2}" srcOrd="0" destOrd="0" presId="urn:microsoft.com/office/officeart/2016/7/layout/LinearBlockProcessNumbered"/>
    <dgm:cxn modelId="{CF634FF0-13CB-4317-8F8A-C9043F84C512}" srcId="{07CDCEDA-5985-46A6-99B0-EE86FA3A8187}" destId="{406A832D-AFDF-450A-BCBD-3C00E6A61336}" srcOrd="0" destOrd="0" parTransId="{D974D33F-ADA2-4F84-85D0-74C12608033D}" sibTransId="{957F3902-B007-4262-80AF-8199EB76051D}"/>
    <dgm:cxn modelId="{E1000416-04F5-4B00-8A0D-009830603A9B}" type="presParOf" srcId="{10F9A8F0-229A-407D-9751-0E73427DBB0F}" destId="{1A6ECF49-3007-4E0F-9B3C-FAC0748083EA}" srcOrd="0" destOrd="0" presId="urn:microsoft.com/office/officeart/2016/7/layout/LinearBlockProcessNumbered"/>
    <dgm:cxn modelId="{0D25AB2C-5901-47E2-998F-8967CDC387DF}" type="presParOf" srcId="{1A6ECF49-3007-4E0F-9B3C-FAC0748083EA}" destId="{18750EAD-E343-47DD-9F89-563564F8135E}" srcOrd="0" destOrd="0" presId="urn:microsoft.com/office/officeart/2016/7/layout/LinearBlockProcessNumbered"/>
    <dgm:cxn modelId="{C592DF76-4F04-439D-A1D4-DEBFEEC800E6}" type="presParOf" srcId="{1A6ECF49-3007-4E0F-9B3C-FAC0748083EA}" destId="{BEE01ABD-37D0-4DD0-94ED-37FC543920D2}" srcOrd="1" destOrd="0" presId="urn:microsoft.com/office/officeart/2016/7/layout/LinearBlockProcessNumbered"/>
    <dgm:cxn modelId="{259FD5CD-3870-4330-8AE5-B7A4F52FC6F2}" type="presParOf" srcId="{1A6ECF49-3007-4E0F-9B3C-FAC0748083EA}" destId="{D29D57D2-FAF7-456D-B7B5-35630CE3CA0E}" srcOrd="2" destOrd="0" presId="urn:microsoft.com/office/officeart/2016/7/layout/LinearBlockProcessNumbered"/>
    <dgm:cxn modelId="{3D29663B-3DDC-456D-BF84-F3E9230398F1}" type="presParOf" srcId="{10F9A8F0-229A-407D-9751-0E73427DBB0F}" destId="{F76CA4BF-24CB-410E-979D-49ABA55B3CFF}" srcOrd="1" destOrd="0" presId="urn:microsoft.com/office/officeart/2016/7/layout/LinearBlockProcessNumbered"/>
    <dgm:cxn modelId="{B0709767-31F8-4B85-AD41-6CC53B024C3F}" type="presParOf" srcId="{10F9A8F0-229A-407D-9751-0E73427DBB0F}" destId="{EDFE5523-AFE8-4D67-B1A2-0F08CB42DC1A}" srcOrd="2" destOrd="0" presId="urn:microsoft.com/office/officeart/2016/7/layout/LinearBlockProcessNumbered"/>
    <dgm:cxn modelId="{AB05DFAD-5F8F-490A-86CA-363D730C0037}" type="presParOf" srcId="{EDFE5523-AFE8-4D67-B1A2-0F08CB42DC1A}" destId="{D59E92D0-CA6A-484C-8B09-FB5A732A0CC8}" srcOrd="0" destOrd="0" presId="urn:microsoft.com/office/officeart/2016/7/layout/LinearBlockProcessNumbered"/>
    <dgm:cxn modelId="{49CADFDB-EF6B-4A7B-ABDE-13A560DC1B56}" type="presParOf" srcId="{EDFE5523-AFE8-4D67-B1A2-0F08CB42DC1A}" destId="{25BCAF28-33F0-4186-822F-0D87CFE9E7B2}" srcOrd="1" destOrd="0" presId="urn:microsoft.com/office/officeart/2016/7/layout/LinearBlockProcessNumbered"/>
    <dgm:cxn modelId="{A0727C85-BA4C-4475-A618-3177423D4E98}" type="presParOf" srcId="{EDFE5523-AFE8-4D67-B1A2-0F08CB42DC1A}" destId="{3EE9B55A-8E8F-4C72-B483-7A9A3C67ADD3}" srcOrd="2" destOrd="0" presId="urn:microsoft.com/office/officeart/2016/7/layout/LinearBlockProcessNumbered"/>
    <dgm:cxn modelId="{67BE9DE2-CFAB-47E0-B8E4-5EBE503E9F0A}" type="presParOf" srcId="{10F9A8F0-229A-407D-9751-0E73427DBB0F}" destId="{BD35AAC4-4FA6-420E-817C-EE1E65FDBEB3}" srcOrd="3" destOrd="0" presId="urn:microsoft.com/office/officeart/2016/7/layout/LinearBlockProcessNumbered"/>
    <dgm:cxn modelId="{BC689EBD-F0FE-4867-A8E6-0BAE19E1E36C}" type="presParOf" srcId="{10F9A8F0-229A-407D-9751-0E73427DBB0F}" destId="{74734010-34D7-4A2B-8C02-C91BC3FA617B}" srcOrd="4" destOrd="0" presId="urn:microsoft.com/office/officeart/2016/7/layout/LinearBlockProcessNumbered"/>
    <dgm:cxn modelId="{E47EAD1F-AD30-4276-A88F-BECE616248AD}" type="presParOf" srcId="{74734010-34D7-4A2B-8C02-C91BC3FA617B}" destId="{17F89E6A-F489-4E35-88F9-C91C9BCF3C41}" srcOrd="0" destOrd="0" presId="urn:microsoft.com/office/officeart/2016/7/layout/LinearBlockProcessNumbered"/>
    <dgm:cxn modelId="{69E21D57-002F-42DC-B32D-8525BEBB50C8}" type="presParOf" srcId="{74734010-34D7-4A2B-8C02-C91BC3FA617B}" destId="{B7309000-F2B9-497E-AD34-FF2EE6B52C5A}" srcOrd="1" destOrd="0" presId="urn:microsoft.com/office/officeart/2016/7/layout/LinearBlockProcessNumbered"/>
    <dgm:cxn modelId="{D263E58F-AAF5-464B-906F-B58C4A21B853}" type="presParOf" srcId="{74734010-34D7-4A2B-8C02-C91BC3FA617B}" destId="{34308C6B-E672-4FF4-8930-62115FC82D8D}" srcOrd="2" destOrd="0" presId="urn:microsoft.com/office/officeart/2016/7/layout/LinearBlockProcessNumbered"/>
    <dgm:cxn modelId="{B103CA3E-A6DA-4BC9-9B4B-F59E0CE485D7}" type="presParOf" srcId="{10F9A8F0-229A-407D-9751-0E73427DBB0F}" destId="{EF83CB18-C290-444F-89E3-5DAD83741F1B}" srcOrd="5" destOrd="0" presId="urn:microsoft.com/office/officeart/2016/7/layout/LinearBlockProcessNumbered"/>
    <dgm:cxn modelId="{12C8428F-4C98-41EE-950D-152986DA6CFE}" type="presParOf" srcId="{10F9A8F0-229A-407D-9751-0E73427DBB0F}" destId="{CFE194AE-6D5A-40A9-8C5B-786491DF3842}" srcOrd="6" destOrd="0" presId="urn:microsoft.com/office/officeart/2016/7/layout/LinearBlockProcessNumbered"/>
    <dgm:cxn modelId="{9D86F462-F0DA-4BC4-8ADF-7F6A2D974857}" type="presParOf" srcId="{CFE194AE-6D5A-40A9-8C5B-786491DF3842}" destId="{5F91A85A-0E12-4D6D-89F5-D7B1BF444913}" srcOrd="0" destOrd="0" presId="urn:microsoft.com/office/officeart/2016/7/layout/LinearBlockProcessNumbered"/>
    <dgm:cxn modelId="{7E481B2E-F8C9-402D-801D-B8BFD7159042}" type="presParOf" srcId="{CFE194AE-6D5A-40A9-8C5B-786491DF3842}" destId="{F7CA6964-F10F-42D7-B7B8-830CAEAE226B}" srcOrd="1" destOrd="0" presId="urn:microsoft.com/office/officeart/2016/7/layout/LinearBlockProcessNumbered"/>
    <dgm:cxn modelId="{E5CEF487-D32F-4496-A5E2-0C48B5F4C107}" type="presParOf" srcId="{CFE194AE-6D5A-40A9-8C5B-786491DF3842}" destId="{8AAA9CDF-0601-4117-8723-089B16579AE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BA0ED-DBF2-4869-B991-727E91981140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B7471-6BA9-4436-BAB3-501EA13282BC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High-frequency customers contribute significantly to revenue.</a:t>
          </a:r>
        </a:p>
      </dsp:txBody>
      <dsp:txXfrm>
        <a:off x="89042" y="2032622"/>
        <a:ext cx="2368460" cy="720000"/>
      </dsp:txXfrm>
    </dsp:sp>
    <dsp:sp modelId="{9F9E4595-D8C1-443A-8EA8-32CF86C6B172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8346-B9F4-436D-81B0-07CCF3C16191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Medium-frequency customers present retention opportunities.</a:t>
          </a:r>
        </a:p>
      </dsp:txBody>
      <dsp:txXfrm>
        <a:off x="2871984" y="2032622"/>
        <a:ext cx="2368460" cy="720000"/>
      </dsp:txXfrm>
    </dsp:sp>
    <dsp:sp modelId="{E1D6B789-610D-4B64-9CC3-A08905981840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05D85-34D7-478D-98E8-0A2B47D03AEA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Low-frequency customers benefit from targeted promotions.</a:t>
          </a:r>
        </a:p>
      </dsp:txBody>
      <dsp:txXfrm>
        <a:off x="5654925" y="2032622"/>
        <a:ext cx="2368460" cy="720000"/>
      </dsp:txXfrm>
    </dsp:sp>
    <dsp:sp modelId="{2165AC4B-AABD-48F7-BE9C-EEE10A9902B6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B93D-BE71-410F-845C-88964963D74A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Segmentation informs personalized marketing strategies.</a:t>
          </a:r>
        </a:p>
      </dsp:txBody>
      <dsp:txXfrm>
        <a:off x="8437866" y="20326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A958-17A2-4439-8984-FBCAC742D4E4}">
      <dsp:nvSpPr>
        <dsp:cNvPr id="0" name=""/>
        <dsp:cNvSpPr/>
      </dsp:nvSpPr>
      <dsp:spPr>
        <a:xfrm>
          <a:off x="0" y="2124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Digital Payments are the most popular payment method.</a:t>
          </a:r>
        </a:p>
      </dsp:txBody>
      <dsp:txXfrm>
        <a:off x="52431" y="73671"/>
        <a:ext cx="6391188" cy="969198"/>
      </dsp:txXfrm>
    </dsp:sp>
    <dsp:sp modelId="{D5D398A8-1FC1-42FF-9A6B-536CFDD1B9A1}">
      <dsp:nvSpPr>
        <dsp:cNvPr id="0" name=""/>
        <dsp:cNvSpPr/>
      </dsp:nvSpPr>
      <dsp:spPr>
        <a:xfrm>
          <a:off x="0" y="117306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443578"/>
                <a:satOff val="2739"/>
                <a:lumOff val="-392"/>
                <a:alphaOff val="0"/>
                <a:tint val="98000"/>
                <a:lumMod val="114000"/>
              </a:schemeClr>
            </a:gs>
            <a:gs pos="100000">
              <a:schemeClr val="accent2">
                <a:hueOff val="-443578"/>
                <a:satOff val="2739"/>
                <a:lumOff val="-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Credit Card usage peaks during high-value transactions.</a:t>
          </a:r>
        </a:p>
      </dsp:txBody>
      <dsp:txXfrm>
        <a:off x="52431" y="1225491"/>
        <a:ext cx="6391188" cy="969198"/>
      </dsp:txXfrm>
    </dsp:sp>
    <dsp:sp modelId="{0B44A561-61A3-4286-BEA1-B0CE0CA8C8E4}">
      <dsp:nvSpPr>
        <dsp:cNvPr id="0" name=""/>
        <dsp:cNvSpPr/>
      </dsp:nvSpPr>
      <dsp:spPr>
        <a:xfrm>
          <a:off x="0" y="232488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887157"/>
                <a:satOff val="5477"/>
                <a:lumOff val="-784"/>
                <a:alphaOff val="0"/>
                <a:tint val="98000"/>
                <a:lumMod val="114000"/>
              </a:schemeClr>
            </a:gs>
            <a:gs pos="100000">
              <a:schemeClr val="accent2">
                <a:hueOff val="-887157"/>
                <a:satOff val="5477"/>
                <a:lumOff val="-7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Cash payments are common for smaller purchases.</a:t>
          </a:r>
        </a:p>
      </dsp:txBody>
      <dsp:txXfrm>
        <a:off x="52431" y="2377311"/>
        <a:ext cx="6391188" cy="969198"/>
      </dsp:txXfrm>
    </dsp:sp>
    <dsp:sp modelId="{772B4306-80F5-402F-926A-C0B24113AFA1}">
      <dsp:nvSpPr>
        <dsp:cNvPr id="0" name=""/>
        <dsp:cNvSpPr/>
      </dsp:nvSpPr>
      <dsp:spPr>
        <a:xfrm>
          <a:off x="0" y="3476700"/>
          <a:ext cx="6496050" cy="1074060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Insights suggest focusing on seamless digital payment options.</a:t>
          </a:r>
        </a:p>
      </dsp:txBody>
      <dsp:txXfrm>
        <a:off x="52431" y="3529131"/>
        <a:ext cx="6391188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50EAD-E343-47DD-9F89-563564F8135E}">
      <dsp:nvSpPr>
        <dsp:cNvPr id="0" name=""/>
        <dsp:cNvSpPr/>
      </dsp:nvSpPr>
      <dsp:spPr>
        <a:xfrm>
          <a:off x="212" y="160401"/>
          <a:ext cx="2569562" cy="3083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inventory for high-demand product categories.</a:t>
          </a:r>
        </a:p>
      </dsp:txBody>
      <dsp:txXfrm>
        <a:off x="212" y="1393791"/>
        <a:ext cx="2569562" cy="1850084"/>
      </dsp:txXfrm>
    </dsp:sp>
    <dsp:sp modelId="{BEE01ABD-37D0-4DD0-94ED-37FC543920D2}">
      <dsp:nvSpPr>
        <dsp:cNvPr id="0" name=""/>
        <dsp:cNvSpPr/>
      </dsp:nvSpPr>
      <dsp:spPr>
        <a:xfrm>
          <a:off x="212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160401"/>
        <a:ext cx="2569562" cy="1233389"/>
      </dsp:txXfrm>
    </dsp:sp>
    <dsp:sp modelId="{D59E92D0-CA6A-484C-8B09-FB5A732A0CC8}">
      <dsp:nvSpPr>
        <dsp:cNvPr id="0" name=""/>
        <dsp:cNvSpPr/>
      </dsp:nvSpPr>
      <dsp:spPr>
        <a:xfrm>
          <a:off x="2775340" y="160401"/>
          <a:ext cx="2569562" cy="3083474"/>
        </a:xfrm>
        <a:prstGeom prst="rect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Leverage customer segmentation for targeted campaigns.</a:t>
          </a:r>
        </a:p>
      </dsp:txBody>
      <dsp:txXfrm>
        <a:off x="2775340" y="1393791"/>
        <a:ext cx="2569562" cy="1850084"/>
      </dsp:txXfrm>
    </dsp:sp>
    <dsp:sp modelId="{25BCAF28-33F0-4186-822F-0D87CFE9E7B2}">
      <dsp:nvSpPr>
        <dsp:cNvPr id="0" name=""/>
        <dsp:cNvSpPr/>
      </dsp:nvSpPr>
      <dsp:spPr>
        <a:xfrm>
          <a:off x="2775340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75340" y="160401"/>
        <a:ext cx="2569562" cy="1233389"/>
      </dsp:txXfrm>
    </dsp:sp>
    <dsp:sp modelId="{17F89E6A-F489-4E35-88F9-C91C9BCF3C41}">
      <dsp:nvSpPr>
        <dsp:cNvPr id="0" name=""/>
        <dsp:cNvSpPr/>
      </dsp:nvSpPr>
      <dsp:spPr>
        <a:xfrm>
          <a:off x="5550467" y="160401"/>
          <a:ext cx="2569562" cy="3083474"/>
        </a:xfrm>
        <a:prstGeom prst="rect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promotions during peak shopping periods.</a:t>
          </a:r>
        </a:p>
      </dsp:txBody>
      <dsp:txXfrm>
        <a:off x="5550467" y="1393791"/>
        <a:ext cx="2569562" cy="1850084"/>
      </dsp:txXfrm>
    </dsp:sp>
    <dsp:sp modelId="{B7309000-F2B9-497E-AD34-FF2EE6B52C5A}">
      <dsp:nvSpPr>
        <dsp:cNvPr id="0" name=""/>
        <dsp:cNvSpPr/>
      </dsp:nvSpPr>
      <dsp:spPr>
        <a:xfrm>
          <a:off x="5550467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50467" y="160401"/>
        <a:ext cx="2569562" cy="1233389"/>
      </dsp:txXfrm>
    </dsp:sp>
    <dsp:sp modelId="{5F91A85A-0E12-4D6D-89F5-D7B1BF444913}">
      <dsp:nvSpPr>
        <dsp:cNvPr id="0" name=""/>
        <dsp:cNvSpPr/>
      </dsp:nvSpPr>
      <dsp:spPr>
        <a:xfrm>
          <a:off x="8325594" y="160401"/>
          <a:ext cx="2569562" cy="3083474"/>
        </a:xfrm>
        <a:prstGeom prst="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 digital payment solutions to enhance customer experience.</a:t>
          </a:r>
        </a:p>
      </dsp:txBody>
      <dsp:txXfrm>
        <a:off x="8325594" y="1393791"/>
        <a:ext cx="2569562" cy="1850084"/>
      </dsp:txXfrm>
    </dsp:sp>
    <dsp:sp modelId="{F7CA6964-F10F-42D7-B7B8-830CAEAE226B}">
      <dsp:nvSpPr>
        <dsp:cNvPr id="0" name=""/>
        <dsp:cNvSpPr/>
      </dsp:nvSpPr>
      <dsp:spPr>
        <a:xfrm>
          <a:off x="8325594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25594" y="160401"/>
        <a:ext cx="2569562" cy="123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5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8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CE9808-1786-C04D-5A4A-4EEA19E0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I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Raj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Dineshbhai</a:t>
            </a:r>
            <a:r>
              <a:rPr lang="en-I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Barot</a:t>
            </a:r>
            <a:br>
              <a:rPr lang="en-IN" dirty="0"/>
            </a:br>
            <a:r>
              <a:rPr lang="en-IN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2304564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51F0A3-FC55-96B4-424F-43004D06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IN" dirty="0"/>
              <a:t>XYZ Retail</a:t>
            </a:r>
          </a:p>
        </p:txBody>
      </p:sp>
    </p:spTree>
    <p:extLst>
      <p:ext uri="{BB962C8B-B14F-4D97-AF65-F5344CB8AC3E}">
        <p14:creationId xmlns:p14="http://schemas.microsoft.com/office/powerpoint/2010/main" val="290593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t>Project Overview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dirty="0"/>
          </a:p>
          <a:p>
            <a:r>
              <a:rPr dirty="0"/>
              <a:t>Objective is to analyze customer purchase patterns at XYZ Retail.</a:t>
            </a:r>
          </a:p>
          <a:p>
            <a:r>
              <a:rPr dirty="0"/>
              <a:t>Dataset includes transactional data from the past year.</a:t>
            </a:r>
          </a:p>
          <a:p>
            <a:r>
              <a:rPr dirty="0"/>
              <a:t>Goal is to provide insights for marketing and inventory strategies.</a:t>
            </a:r>
          </a:p>
          <a:p>
            <a:r>
              <a:rPr dirty="0"/>
              <a:t>Focus is on summarizing key purchase characteristics and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t>Data Summary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79B27C7B-A206-2C2B-95D1-8F7B6AC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785" r="2937" b="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endParaRPr/>
          </a:p>
          <a:p>
            <a:r>
              <a:t>Total of 10,000 transactions with unique identifiers.</a:t>
            </a:r>
          </a:p>
          <a:p>
            <a:r>
              <a:t>Features include product category, quantity, price, and payment method.</a:t>
            </a:r>
          </a:p>
          <a:p>
            <a:r>
              <a:t>Purchase data spans across four store locations.</a:t>
            </a:r>
          </a:p>
          <a:p>
            <a:r>
              <a:t>Payment methods include Credit Card, Cash, and Digital Payment.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t>Key Statistics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9CCAE198-CA98-5243-C47C-5F2F9948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21" r="29272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endParaRPr/>
          </a:p>
          <a:p>
            <a:r>
              <a:t>Total sales amount to $2.5 million.</a:t>
            </a:r>
          </a:p>
          <a:p>
            <a:r>
              <a:t>Average transaction value is approximately $250.</a:t>
            </a:r>
          </a:p>
          <a:p>
            <a:r>
              <a:t>Average quantity purchased per transaction is 5 items.</a:t>
            </a:r>
          </a:p>
          <a:p>
            <a:r>
              <a:t>Data includes high- and low-frequency customer segments.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Customer Segmentation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84771-0EFE-6ED8-23EA-0A012D0EE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337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Payment Method Trends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290EB-E7B1-EEC8-3158-2AE062744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2865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FBF2C-992A-57AB-0C22-6C492DBC8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4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XYZ Retail</vt:lpstr>
      <vt:lpstr>Project Overview</vt:lpstr>
      <vt:lpstr>Data Summary</vt:lpstr>
      <vt:lpstr>Key Statistics</vt:lpstr>
      <vt:lpstr>Customer Segmentation</vt:lpstr>
      <vt:lpstr>Payment Method Trends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2024-12-14T06:00:38Z</dcterms:created>
  <dcterms:modified xsi:type="dcterms:W3CDTF">2024-12-14T06:21:39Z</dcterms:modified>
  <cp:category/>
</cp:coreProperties>
</file>