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06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62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7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BCDD-02BF-4C45-84E3-23844F21C2A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4A8342-7158-8946-AECF-188936E5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0A74A6-DEB5-1A74-C0FF-6C785B28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12" y="557481"/>
            <a:ext cx="3241963" cy="2387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5B1904-BFE5-445A-186D-B41FC8D2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9" y="2235200"/>
            <a:ext cx="9626930" cy="2387600"/>
          </a:xfrm>
        </p:spPr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77"/>
              </a:rPr>
              <a:t>Analysis of </a:t>
            </a:r>
            <a:r>
              <a:rPr lang="en-US" dirty="0" err="1">
                <a:latin typeface="Copperplate Gothic Bold" panose="020E0705020206020404" pitchFamily="34" charset="77"/>
              </a:rPr>
              <a:t>nrega</a:t>
            </a:r>
            <a:r>
              <a:rPr lang="en-US" dirty="0">
                <a:latin typeface="Copperplate Gothic Bold" panose="020E0705020206020404" pitchFamily="34" charset="77"/>
              </a:rPr>
              <a:t> dataset with Power bi</a:t>
            </a:r>
          </a:p>
        </p:txBody>
      </p:sp>
    </p:spTree>
    <p:extLst>
      <p:ext uri="{BB962C8B-B14F-4D97-AF65-F5344CB8AC3E}">
        <p14:creationId xmlns:p14="http://schemas.microsoft.com/office/powerpoint/2010/main" val="35654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BC88C3B-80A3-2B0B-5A0D-2335F5961C9E}"/>
              </a:ext>
            </a:extLst>
          </p:cNvPr>
          <p:cNvSpPr txBox="1">
            <a:spLocks/>
          </p:cNvSpPr>
          <p:nvPr/>
        </p:nvSpPr>
        <p:spPr>
          <a:xfrm>
            <a:off x="838200" y="400752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merican Typewriter" panose="02090604020004020304" pitchFamily="18" charset="77"/>
              </a:rPr>
              <a:t>INTRODUCTION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17F34B-98AA-1884-4D18-B6065C6B5F05}"/>
              </a:ext>
            </a:extLst>
          </p:cNvPr>
          <p:cNvSpPr txBox="1">
            <a:spLocks/>
          </p:cNvSpPr>
          <p:nvPr/>
        </p:nvSpPr>
        <p:spPr>
          <a:xfrm>
            <a:off x="838200" y="1508166"/>
            <a:ext cx="10515600" cy="5079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100" dirty="0">
                <a:solidFill>
                  <a:schemeClr val="tx1"/>
                </a:solidFill>
              </a:rPr>
              <a:t>This project delves into the analysis of data related to the National Rural Employment Guarantee Act (NREGA), a transformative government scheme aimed at providing rural households with guaranteed wage employment opportunities. The dataset used for this analysis encompasses a wide range of parameters,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Number of job cards issued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Workforce engaged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Budget allocation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Work completion statistics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And much more</a:t>
            </a:r>
          </a:p>
          <a:p>
            <a:pPr algn="l"/>
            <a:r>
              <a:rPr lang="en-IN" sz="2100" dirty="0">
                <a:solidFill>
                  <a:schemeClr val="tx1"/>
                </a:solidFill>
              </a:rPr>
              <a:t>Through the application of data analytics techniques, we aim to gain valuable insights into the implementation and impact of NREGA across different states and districts in India.</a:t>
            </a:r>
          </a:p>
          <a:p>
            <a:pPr algn="l"/>
            <a:endParaRPr lang="en-US" sz="2400" dirty="0">
              <a:solidFill>
                <a:schemeClr val="tx1"/>
              </a:solidFill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0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5181-CCD5-0C73-3719-2D6A3C5B14DE}"/>
              </a:ext>
            </a:extLst>
          </p:cNvPr>
          <p:cNvSpPr txBox="1">
            <a:spLocks/>
          </p:cNvSpPr>
          <p:nvPr/>
        </p:nvSpPr>
        <p:spPr>
          <a:xfrm>
            <a:off x="698885" y="415636"/>
            <a:ext cx="10794230" cy="950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6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Effectiveness in Employment Opportunities</a:t>
            </a:r>
            <a:endParaRPr lang="en-US" sz="3600" b="1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B3B6A-5B23-66BC-E8C8-8271B594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05" y="1481447"/>
            <a:ext cx="7042068" cy="4741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D8C5B-556A-EE6A-A2B8-BE5C917A7B94}"/>
              </a:ext>
            </a:extLst>
          </p:cNvPr>
          <p:cNvSpPr txBox="1"/>
          <p:nvPr/>
        </p:nvSpPr>
        <p:spPr>
          <a:xfrm>
            <a:off x="387927" y="2934678"/>
            <a:ext cx="45482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Findings</a:t>
            </a:r>
            <a:r>
              <a:rPr lang="en-IN" dirty="0"/>
              <a:t>:</a:t>
            </a:r>
          </a:p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NREGA has significantly contributed to reducing rural unemployment.</a:t>
            </a:r>
          </a:p>
          <a:p>
            <a:pPr lvl="1"/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Variations in the effectiveness across different states.</a:t>
            </a:r>
          </a:p>
        </p:txBody>
      </p:sp>
    </p:spTree>
    <p:extLst>
      <p:ext uri="{BB962C8B-B14F-4D97-AF65-F5344CB8AC3E}">
        <p14:creationId xmlns:p14="http://schemas.microsoft.com/office/powerpoint/2010/main" val="117800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ACB-0FBC-A218-FE3C-295FB46FB0C4}"/>
              </a:ext>
            </a:extLst>
          </p:cNvPr>
          <p:cNvSpPr txBox="1">
            <a:spLocks/>
          </p:cNvSpPr>
          <p:nvPr/>
        </p:nvSpPr>
        <p:spPr>
          <a:xfrm>
            <a:off x="1797666" y="261257"/>
            <a:ext cx="8596668" cy="920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6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Regional Disparities</a:t>
            </a:r>
            <a:endParaRPr lang="en-US" sz="3600" b="1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38254-83C2-00D3-81AC-F6C4D20D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7" y="1272199"/>
            <a:ext cx="7487393" cy="50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91486-2609-D17A-E53B-8B7CA9F38C03}"/>
              </a:ext>
            </a:extLst>
          </p:cNvPr>
          <p:cNvSpPr txBox="1"/>
          <p:nvPr/>
        </p:nvSpPr>
        <p:spPr>
          <a:xfrm>
            <a:off x="381990" y="2797086"/>
            <a:ext cx="40831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Findings</a:t>
            </a:r>
            <a:r>
              <a:rPr lang="en-IN" dirty="0"/>
              <a:t>:</a:t>
            </a:r>
          </a:p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Significant disparities in implementation and outcomes.</a:t>
            </a:r>
          </a:p>
          <a:p>
            <a:pPr lvl="1"/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Factors contributing to these disparities (e.g., administrative efficiency, state government support).</a:t>
            </a:r>
          </a:p>
        </p:txBody>
      </p:sp>
    </p:spTree>
    <p:extLst>
      <p:ext uri="{BB962C8B-B14F-4D97-AF65-F5344CB8AC3E}">
        <p14:creationId xmlns:p14="http://schemas.microsoft.com/office/powerpoint/2010/main" val="5697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9FE5-49EA-5549-2009-F85C7F54B0FA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307341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6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Budget Utilization and Employment Correlation</a:t>
            </a:r>
            <a:endParaRPr lang="en-US" sz="3600" b="1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B64A9-7AFE-FEA9-8802-50F14653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11" y="1930400"/>
            <a:ext cx="7772400" cy="4610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B060D-568C-127D-20F9-DF6257DAC416}"/>
              </a:ext>
            </a:extLst>
          </p:cNvPr>
          <p:cNvSpPr txBox="1"/>
          <p:nvPr/>
        </p:nvSpPr>
        <p:spPr>
          <a:xfrm>
            <a:off x="427512" y="2760849"/>
            <a:ext cx="38001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Correlation with Employment Generation</a:t>
            </a:r>
            <a:r>
              <a:rPr lang="en-IN" dirty="0"/>
              <a:t>:</a:t>
            </a:r>
          </a:p>
          <a:p>
            <a:r>
              <a:rPr lang="en-IN" dirty="0"/>
              <a:t>Regions with high budget utilization often show better employment outcomes.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Findings</a:t>
            </a:r>
            <a:r>
              <a:rPr lang="en-IN" dirty="0"/>
              <a:t>:</a:t>
            </a:r>
          </a:p>
          <a:p>
            <a:r>
              <a:rPr lang="en-IN" dirty="0"/>
              <a:t>Effective budget utilization is crucial for maximizing employment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2002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61B-8ED8-8557-CDBD-1B54F1FA1F2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10046084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6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Factors Influencing Completion of NREGA Works</a:t>
            </a:r>
            <a:endParaRPr lang="en-US" sz="3600" b="1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3DA4A-4DEE-70BB-C4BB-E351AF43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34" y="1930400"/>
            <a:ext cx="7772400" cy="4325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5D4E2-0E16-2957-ED02-206B3C96FB4E}"/>
              </a:ext>
            </a:extLst>
          </p:cNvPr>
          <p:cNvSpPr txBox="1"/>
          <p:nvPr/>
        </p:nvSpPr>
        <p:spPr>
          <a:xfrm>
            <a:off x="441366" y="2651035"/>
            <a:ext cx="3536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Success Factors</a:t>
            </a:r>
            <a:r>
              <a:rPr lang="en-IN" dirty="0"/>
              <a:t>:</a:t>
            </a:r>
          </a:p>
          <a:p>
            <a:r>
              <a:rPr lang="en-IN" dirty="0"/>
              <a:t>Community participation, effective planning, and timely disbursement of funds.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Roadblocks</a:t>
            </a:r>
            <a:r>
              <a:rPr lang="en-IN" dirty="0"/>
              <a:t>:</a:t>
            </a:r>
          </a:p>
          <a:p>
            <a:r>
              <a:rPr lang="en-IN" dirty="0"/>
              <a:t>Delays in payment, administrative bottlenecks, lack of awareness among rural households.</a:t>
            </a:r>
          </a:p>
        </p:txBody>
      </p:sp>
    </p:spTree>
    <p:extLst>
      <p:ext uri="{BB962C8B-B14F-4D97-AF65-F5344CB8AC3E}">
        <p14:creationId xmlns:p14="http://schemas.microsoft.com/office/powerpoint/2010/main" val="4488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CC23-BE2E-BBE3-7A2C-D5686DB0D49F}"/>
              </a:ext>
            </a:extLst>
          </p:cNvPr>
          <p:cNvSpPr txBox="1">
            <a:spLocks/>
          </p:cNvSpPr>
          <p:nvPr/>
        </p:nvSpPr>
        <p:spPr>
          <a:xfrm>
            <a:off x="1102646" y="217714"/>
            <a:ext cx="998670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6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Data-Driven Insights for Policy Optimization</a:t>
            </a:r>
            <a:endParaRPr lang="en-US" sz="3600" b="1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CF599-4A07-663D-2DD7-1874C41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84" y="1691898"/>
            <a:ext cx="7606146" cy="4613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6A5E7-221C-A952-4903-0597B5F18716}"/>
              </a:ext>
            </a:extLst>
          </p:cNvPr>
          <p:cNvSpPr txBox="1"/>
          <p:nvPr/>
        </p:nvSpPr>
        <p:spPr>
          <a:xfrm>
            <a:off x="463138" y="2677425"/>
            <a:ext cx="36338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Insights for Policymakers</a:t>
            </a:r>
            <a:r>
              <a:rPr lang="en-IN" dirty="0"/>
              <a:t>:</a:t>
            </a:r>
          </a:p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Data-driven strategies to address regional disparities.</a:t>
            </a:r>
          </a:p>
          <a:p>
            <a:pPr lvl="1"/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Recommendations for improving budget utilization and administrative efficiency.</a:t>
            </a:r>
          </a:p>
        </p:txBody>
      </p:sp>
    </p:spTree>
    <p:extLst>
      <p:ext uri="{BB962C8B-B14F-4D97-AF65-F5344CB8AC3E}">
        <p14:creationId xmlns:p14="http://schemas.microsoft.com/office/powerpoint/2010/main" val="111296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A1AF1-5607-94AE-4F96-29C1518B7A0C}"/>
              </a:ext>
            </a:extLst>
          </p:cNvPr>
          <p:cNvSpPr txBox="1">
            <a:spLocks/>
          </p:cNvSpPr>
          <p:nvPr/>
        </p:nvSpPr>
        <p:spPr>
          <a:xfrm>
            <a:off x="838200" y="400752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American Typewriter" panose="02090604020004020304" pitchFamily="18" charset="77"/>
              </a:rPr>
              <a:t>CONCLUSION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8CB69-CB1B-6FB1-66A7-D2771DF3763B}"/>
              </a:ext>
            </a:extLst>
          </p:cNvPr>
          <p:cNvSpPr txBox="1"/>
          <p:nvPr/>
        </p:nvSpPr>
        <p:spPr>
          <a:xfrm>
            <a:off x="838199" y="1431511"/>
            <a:ext cx="11037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Summary of Key Findings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NREGA is a vital tool for rural employment and poverty alleviation but requires improvements in implementation.</a:t>
            </a:r>
          </a:p>
          <a:p>
            <a:pPr lvl="1"/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Regional disparities and budget utilization are critical areas to address.</a:t>
            </a:r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Final Thoughts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 Data-driven approaches can significantly enhance the effectiveness and impact of NREGA.</a:t>
            </a:r>
          </a:p>
          <a:p>
            <a:pPr lvl="1"/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 Continued monitoring and adaptive strategies are essential for the scheme's success.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095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{5DDBE98D-61D3-7F4A-B426-E31624238021}tf10001060</Template>
  <TotalTime>153</TotalTime>
  <Words>314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American Typewriter</vt:lpstr>
      <vt:lpstr>Arial</vt:lpstr>
      <vt:lpstr>Copperplate Gothic Bold</vt:lpstr>
      <vt:lpstr>Trebuchet MS</vt:lpstr>
      <vt:lpstr>Wingdings 3</vt:lpstr>
      <vt:lpstr>Facet</vt:lpstr>
      <vt:lpstr>Analysis of nrega dataset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Analysis with SQL</dc:title>
  <dc:creator>Microsoft Office User</dc:creator>
  <cp:lastModifiedBy>Microsoft Office User</cp:lastModifiedBy>
  <cp:revision>2</cp:revision>
  <dcterms:created xsi:type="dcterms:W3CDTF">2024-06-19T07:52:39Z</dcterms:created>
  <dcterms:modified xsi:type="dcterms:W3CDTF">2024-06-19T14:51:56Z</dcterms:modified>
</cp:coreProperties>
</file>