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C762-318C-1BDB-8C01-5E9193F5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E0921-D031-3D25-5995-C4C5B6625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6B7B-F162-CC76-6CDE-8F54FC95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9A2D-B7B2-53CC-D8DE-76F52E26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4F731-0BB0-7839-0FD1-6DBB231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BB14-4B14-1A1D-9286-9EC328DA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EAC0D-E7FD-2BFD-6B6C-E9DE9D43A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2D67-2914-2A31-5EE0-DDAEF90A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66DB-AADA-1F4D-231E-DCFD36C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CC1D-DA12-ECFA-A4B1-B006E52D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4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B02D3-2C66-6724-9270-C4860DF30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685A7-B460-B480-ECD6-CA076896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E77B-E14D-0A61-F4FE-B1673AD6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C27-892A-64EB-D62A-A4EFDAA1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760E-D67B-1B1E-26F2-9062AF2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C6B2-321E-CD8E-0F8B-5FFE468B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0609-6044-28D7-2C11-7B51EF02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5F8A-37CA-6DBA-44CC-14A23BF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DFBD-ED7C-C046-B0E9-92A1D32E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0005-E699-5CB5-405C-9C487C2A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D423-6664-B814-F0A1-90FD792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FAB66-69F9-E897-42EC-300C3E7C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E6503-BEB0-C2C7-CCB4-DA6D3391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E612-8729-5DCC-AE18-21291222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C891-79D1-2577-7172-CDA5F1ED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0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30C-9E05-46E9-7B51-9AF6951F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2AEA-9788-1E0D-B343-E062B435C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6817E-7F0A-B09F-03EF-B6AB6D44C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D8239-C93F-9472-93F3-83E40269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FF1A-A395-58CF-CB25-90B5C786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B6C5-A100-84FF-B200-27D741BE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EB14-2DDF-AAC9-0353-1DA786E0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F898-2567-9941-23BF-6BA8AA66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E074-2985-9A4A-9923-03D83954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375CF-8A68-396D-B772-9C809A1F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4107-0953-8794-3EE6-5BBB8E9D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F340D-A5A3-89BE-664E-8CE948C6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2E56B-9C9F-140E-BCD5-7893294F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6FBC3-E293-76C7-BED3-FF21DFC0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4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54E1-6341-1959-B78D-DADD9B27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8E21-C40C-89D7-B508-15D20D86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15641-9157-B5FC-3B50-2A13E7F1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48D0-0EF7-DCF5-516F-ACCFBFC8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F4D6C-D1F2-4E8C-AA31-77482561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9A164-18BB-11E5-C27E-2DD7BF1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6199D-1FDA-A732-EF14-114937C5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5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C5D-A00E-CD5D-36DB-C732EBD0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F79E-0A6E-DDD2-0090-9BE8435A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555F-85B4-6067-D588-2130D3A75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6D16-9DA7-0FC6-87B7-CBAC9D06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82B7-F9CF-3920-8049-B36E98C5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975E-7714-4750-EC2F-3DFCAF4D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F0FC-37E8-C405-5CFA-2A574978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9459B-1BEB-FDB1-7AC3-D1399C473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02A5-A5EF-A897-B1FB-C0C14D02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1335-637E-B9E5-F31B-2E2CE612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50890-D693-CE1C-9154-E6EAE2AD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914BD-B0D9-5860-6954-F579244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E04D2-0E89-16B9-856C-10F9D10B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84D09-3264-17AC-0AC6-D92FB402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D20F-1F5B-CD03-1220-5B7C71E2D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B347-1E0D-4F6A-800B-A7B2FFBD57C3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4DAB-810C-DC91-FCFA-50684B193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A785-1755-4D71-EF2B-B1E55E48B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2BCF-AD58-45E9-AFFD-F47B7F9D9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0819-DCBC-FE8A-54CB-44EB342CE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Fintech Study Platform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44E9-770F-FC5C-A990-D672E14CE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Transforming Education with Technology</a:t>
            </a:r>
          </a:p>
          <a:p>
            <a:r>
              <a:rPr lang="en-US"/>
              <a:t>• Bridging the gap between traditional education and digital innovation.</a:t>
            </a:r>
          </a:p>
          <a:p>
            <a:r>
              <a:rPr lang="en-US"/>
              <a:t>• Empowering learners and instructors with advanced tools and resources.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6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18DD-37AC-2CD1-C691-5AF1642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Demo: Creating a New Course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C253F-B90A-FD76-589C-B4ABFAB4C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Live demonstration of instructor creating a new course.</a:t>
            </a:r>
          </a:p>
          <a:p>
            <a:r>
              <a:rPr lang="en-US"/>
              <a:t>• Adding course materials, setting pricing, and publishing.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1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BCD-16E2-644C-6A4B-14CDCF049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Demo: Enrolling in a Course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1A269-4F81-C142-59C6-2B3B165AC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Live demonstration of user enrolling in a course and making payment.</a:t>
            </a:r>
          </a:p>
          <a:p>
            <a:r>
              <a:rPr lang="en-US"/>
              <a:t>• Selecting course, entering payment details, and confirming enrollment.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3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8884-9CC9-65E3-C416-C230D5936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Conclusion and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C19E-DFCA-19E2-00D6-704AC1153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Summary of key points and open floor for questions.</a:t>
            </a:r>
          </a:p>
          <a:p>
            <a:r>
              <a:rPr lang="en-US"/>
              <a:t>• Reflect on the transformative potential of the fintech study platform.</a:t>
            </a:r>
          </a:p>
          <a:p>
            <a:r>
              <a:rPr lang="en-US"/>
              <a:t>• Address audience queries and discuss future enhancements.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1002-441B-AF45-FB3C-9B887EF1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Features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DCA5-FB9B-F6CC-5767-C9651168A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• Notion-like Study Hub</a:t>
            </a:r>
          </a:p>
          <a:p>
            <a:r>
              <a:rPr lang="en-US"/>
              <a:t>• Udemy-style Course Creation</a:t>
            </a:r>
          </a:p>
          <a:p>
            <a:r>
              <a:rPr lang="en-US"/>
              <a:t>• Razorpay Integration for Payments</a:t>
            </a:r>
          </a:p>
          <a:p>
            <a:r>
              <a:rPr lang="en-US"/>
              <a:t>• Separate Login for Instructors and Users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5E6F-0D08-F8B8-0D5E-1A60D2C51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Notion-like Study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DE435-2A92-E5AC-335B-90D7A9B80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Create, organize, and share study materials seamlessly.</a:t>
            </a:r>
          </a:p>
          <a:p>
            <a:r>
              <a:rPr lang="en-US"/>
              <a:t>• Centralized platform for notes, documents, and collaborative projects.</a:t>
            </a:r>
          </a:p>
          <a:p>
            <a:r>
              <a:rPr lang="en-US"/>
              <a:t>• Advanced tagging and search features for efficient knowledge management.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8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8F88-FEA7-08B9-C61F-2B0F358C4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Udemy-style Course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5D9B-2087-6027-983A-41E838662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Empower instructors to create and publish their courses.</a:t>
            </a:r>
          </a:p>
          <a:p>
            <a:r>
              <a:rPr lang="en-US"/>
              <a:t>• User-friendly course builder with multimedia support.</a:t>
            </a:r>
          </a:p>
          <a:p>
            <a:r>
              <a:rPr lang="en-US"/>
              <a:t>• Flexible pricing and enrollment options for learners.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2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5393-295E-3590-41DD-650D700F0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Razorpay Integration for Payments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D946E-7E06-EAAC-4F1F-67B1346F2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Seamless payment processing for course enrollments.</a:t>
            </a:r>
          </a:p>
          <a:p>
            <a:r>
              <a:rPr lang="en-US"/>
              <a:t>• Secure and reliable transactions with multiple payment methods.</a:t>
            </a:r>
          </a:p>
          <a:p>
            <a:r>
              <a:rPr lang="en-US"/>
              <a:t>• Real-time payment tracking and reporting for administrators.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5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FC4E-CCD5-CE07-3362-96CFCC5E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Separate Login for Instructors and Users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DA07C-BEA7-5280-68A2-A9370E4EC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Distinct user experiences tailored for instructors and learners.</a:t>
            </a:r>
          </a:p>
          <a:p>
            <a:r>
              <a:rPr lang="en-US"/>
              <a:t>• Instructor portal for course management and analytics.</a:t>
            </a:r>
          </a:p>
          <a:p>
            <a:r>
              <a:rPr lang="en-US"/>
              <a:t>• User-friendly interface for seamless learning and engagement.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77FE-ED56-F1DB-5987-89EBF0DC7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Course Creation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E3689-FD79-074E-6E74-F21CD86AB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1. Instructor creates course content.</a:t>
            </a:r>
          </a:p>
          <a:p>
            <a:r>
              <a:rPr lang="en-US"/>
              <a:t>2. Course details and pricing are set.</a:t>
            </a:r>
          </a:p>
          <a:p>
            <a:r>
              <a:rPr lang="en-US"/>
              <a:t>3. Course is published for learners to enroll.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EF1-C614-1122-7753-0E83E119F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User Registration and 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3E5EC-CE42-3BC5-03C0-E760D49F9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New users register with email and password.</a:t>
            </a:r>
          </a:p>
          <a:p>
            <a:r>
              <a:rPr lang="en-US"/>
              <a:t>• Seamless social login options for quick access.</a:t>
            </a:r>
          </a:p>
          <a:p>
            <a:r>
              <a:rPr lang="en-US"/>
              <a:t>Returning users login to access their courses.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0D34-48DA-2E5D-AA57-6CA94C46E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Payment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FC5A-662F-BBF8-E224-31B16C845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1. User selects course and proceeds to checkout.</a:t>
            </a:r>
          </a:p>
          <a:p>
            <a:r>
              <a:rPr lang="en-US"/>
              <a:t>2. Payment details are entered securely.</a:t>
            </a:r>
          </a:p>
          <a:p>
            <a:r>
              <a:rPr lang="en-US"/>
              <a:t>3. Razorpay processes payment and confirms enrollment.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3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Fintech Study Platform</vt:lpstr>
      <vt:lpstr>Features Overview</vt:lpstr>
      <vt:lpstr>Notion-like Study Hub</vt:lpstr>
      <vt:lpstr>Udemy-style Course Creation</vt:lpstr>
      <vt:lpstr>Razorpay Integration for Payments</vt:lpstr>
      <vt:lpstr>Separate Login for Instructors and Users</vt:lpstr>
      <vt:lpstr>Course Creation Process</vt:lpstr>
      <vt:lpstr>User Registration and Login</vt:lpstr>
      <vt:lpstr>Payment Workflow</vt:lpstr>
      <vt:lpstr>Demo: Creating a New Course</vt:lpstr>
      <vt:lpstr>Demo: Enrolling in a Course</vt:lpstr>
      <vt:lpstr>Conclusion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Fintech Study Platform</dc:title>
  <dc:creator>Utkarsh Adsul</dc:creator>
  <cp:lastModifiedBy>Utkarsh Adsul</cp:lastModifiedBy>
  <cp:revision>1</cp:revision>
  <dcterms:created xsi:type="dcterms:W3CDTF">2024-05-08T06:24:20Z</dcterms:created>
  <dcterms:modified xsi:type="dcterms:W3CDTF">2024-05-08T06:24:53Z</dcterms:modified>
</cp:coreProperties>
</file>