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2" r:id="rId5"/>
  </p:sldMasterIdLst>
  <p:notesMasterIdLst>
    <p:notesMasterId r:id="rId19"/>
  </p:notesMasterIdLst>
  <p:sldIdLst>
    <p:sldId id="256" r:id="rId6"/>
    <p:sldId id="300" r:id="rId7"/>
    <p:sldId id="301" r:id="rId8"/>
    <p:sldId id="302" r:id="rId9"/>
    <p:sldId id="309" r:id="rId10"/>
    <p:sldId id="304" r:id="rId11"/>
    <p:sldId id="308" r:id="rId12"/>
    <p:sldId id="303" r:id="rId13"/>
    <p:sldId id="310" r:id="rId14"/>
    <p:sldId id="305" r:id="rId15"/>
    <p:sldId id="306" r:id="rId16"/>
    <p:sldId id="307" r:id="rId17"/>
    <p:sldId id="29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835884-ECF9-6206-1479-43E306791994}" v="16" dt="2022-11-14T17:18:18.293"/>
    <p1510:client id="{2A4E34AF-CDF9-4557-877C-37BBF6EFF9F4}" v="116" dt="2022-11-15T08:59:26.186"/>
    <p1510:client id="{2F4806A2-49CA-405D-BEBF-893117F5E095}" v="1225" dt="2022-11-14T18:58:32.764"/>
    <p1510:client id="{40C567D2-8A9A-FEFD-CB51-F18B9CBB0EC4}" v="716" dt="2022-11-15T08:59:11.273"/>
    <p1510:client id="{641117D3-54F5-4105-9382-BC86244DFBC7}" v="176" dt="2022-11-14T16:34:13.579"/>
    <p1510:client id="{914D2EE0-F31E-DA4B-5F9C-6141267C4DEC}" v="111" dt="2022-11-15T10:58:17.125"/>
    <p1510:client id="{ACDF40C7-E99D-0B4B-B7A8-46D0A7CEAA00}" vWet="4" dt="2022-11-14T12:06:01.016"/>
    <p1510:client id="{F1FBCADB-4B24-E6A3-8D8B-DBD6F2EB800E}" v="31" dt="2022-11-15T11:53:23.0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CA2C6F-69BD-084A-A14C-16C491F02D7F}" type="datetimeFigureOut">
              <a:rPr lang="en-US" smtClean="0"/>
              <a:t>11/15/2022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A979CF-DD5E-CB4B-85FE-2E46DEB85D3B}" type="slidenum">
              <a:rPr lang="en-US" smtClean="0"/>
              <a:t>‹#›</a:t>
            </a:fld>
            <a:endParaRPr lang="en-US"/>
          </a:p>
        </p:txBody>
      </p:sp>
    </p:spTree>
    <p:extLst>
      <p:ext uri="{BB962C8B-B14F-4D97-AF65-F5344CB8AC3E}">
        <p14:creationId xmlns:p14="http://schemas.microsoft.com/office/powerpoint/2010/main" val="9788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2A979CF-DD5E-CB4B-85FE-2E46DEB85D3B}" type="slidenum">
              <a:rPr lang="en-US" smtClean="0"/>
              <a:t>1</a:t>
            </a:fld>
            <a:endParaRPr lang="en-US"/>
          </a:p>
        </p:txBody>
      </p:sp>
    </p:spTree>
    <p:extLst>
      <p:ext uri="{BB962C8B-B14F-4D97-AF65-F5344CB8AC3E}">
        <p14:creationId xmlns:p14="http://schemas.microsoft.com/office/powerpoint/2010/main" val="2872885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53977-288D-4C72-9D91-11EE4ED354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D1DC5AD-CFC1-43DC-91DA-E68D359FBC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D901EBE-4453-4472-B460-0872D53931DC}"/>
              </a:ext>
            </a:extLst>
          </p:cNvPr>
          <p:cNvSpPr>
            <a:spLocks noGrp="1"/>
          </p:cNvSpPr>
          <p:nvPr>
            <p:ph type="dt" sz="half" idx="10"/>
          </p:nvPr>
        </p:nvSpPr>
        <p:spPr/>
        <p:txBody>
          <a:bodyPr/>
          <a:lstStyle/>
          <a:p>
            <a:fld id="{DA963007-4B13-442B-9AF7-124D659DFB6F}" type="datetimeFigureOut">
              <a:rPr lang="en-IN" smtClean="0"/>
              <a:t>15-11-2022</a:t>
            </a:fld>
            <a:endParaRPr lang="en-IN"/>
          </a:p>
        </p:txBody>
      </p:sp>
      <p:sp>
        <p:nvSpPr>
          <p:cNvPr id="5" name="Footer Placeholder 4">
            <a:extLst>
              <a:ext uri="{FF2B5EF4-FFF2-40B4-BE49-F238E27FC236}">
                <a16:creationId xmlns:a16="http://schemas.microsoft.com/office/drawing/2014/main" id="{BB2A4FFF-92D4-4299-8349-EF2F1F9BFF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002E34-CA8D-4600-A545-C17FF93E674A}"/>
              </a:ext>
            </a:extLst>
          </p:cNvPr>
          <p:cNvSpPr>
            <a:spLocks noGrp="1"/>
          </p:cNvSpPr>
          <p:nvPr>
            <p:ph type="sldNum" sz="quarter" idx="12"/>
          </p:nvPr>
        </p:nvSpPr>
        <p:spPr/>
        <p:txBody>
          <a:bodyPr/>
          <a:lstStyle/>
          <a:p>
            <a:fld id="{11F1AC3A-E875-43DE-9597-55DD846670FA}" type="slidenum">
              <a:rPr lang="en-IN" smtClean="0"/>
              <a:t>‹#›</a:t>
            </a:fld>
            <a:endParaRPr lang="en-IN"/>
          </a:p>
        </p:txBody>
      </p:sp>
    </p:spTree>
    <p:extLst>
      <p:ext uri="{BB962C8B-B14F-4D97-AF65-F5344CB8AC3E}">
        <p14:creationId xmlns:p14="http://schemas.microsoft.com/office/powerpoint/2010/main" val="114199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A4EAF-7A6D-41C6-9B4A-BE8E203A429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5B5B73-347A-4A06-9967-D10E41F2F0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4B4FA1-FC41-46FF-8AB1-3604CE697950}"/>
              </a:ext>
            </a:extLst>
          </p:cNvPr>
          <p:cNvSpPr>
            <a:spLocks noGrp="1"/>
          </p:cNvSpPr>
          <p:nvPr>
            <p:ph type="dt" sz="half" idx="10"/>
          </p:nvPr>
        </p:nvSpPr>
        <p:spPr/>
        <p:txBody>
          <a:bodyPr/>
          <a:lstStyle/>
          <a:p>
            <a:fld id="{DA963007-4B13-442B-9AF7-124D659DFB6F}" type="datetimeFigureOut">
              <a:rPr lang="en-IN" smtClean="0"/>
              <a:t>15-11-2022</a:t>
            </a:fld>
            <a:endParaRPr lang="en-IN"/>
          </a:p>
        </p:txBody>
      </p:sp>
      <p:sp>
        <p:nvSpPr>
          <p:cNvPr id="5" name="Footer Placeholder 4">
            <a:extLst>
              <a:ext uri="{FF2B5EF4-FFF2-40B4-BE49-F238E27FC236}">
                <a16:creationId xmlns:a16="http://schemas.microsoft.com/office/drawing/2014/main" id="{B6383FDA-3EBE-4821-982D-2BC0792471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9C0309-7FE8-4D4D-A242-0E66BD7B7591}"/>
              </a:ext>
            </a:extLst>
          </p:cNvPr>
          <p:cNvSpPr>
            <a:spLocks noGrp="1"/>
          </p:cNvSpPr>
          <p:nvPr>
            <p:ph type="sldNum" sz="quarter" idx="12"/>
          </p:nvPr>
        </p:nvSpPr>
        <p:spPr/>
        <p:txBody>
          <a:bodyPr/>
          <a:lstStyle/>
          <a:p>
            <a:fld id="{11F1AC3A-E875-43DE-9597-55DD846670FA}" type="slidenum">
              <a:rPr lang="en-IN" smtClean="0"/>
              <a:t>‹#›</a:t>
            </a:fld>
            <a:endParaRPr lang="en-IN"/>
          </a:p>
        </p:txBody>
      </p:sp>
    </p:spTree>
    <p:extLst>
      <p:ext uri="{BB962C8B-B14F-4D97-AF65-F5344CB8AC3E}">
        <p14:creationId xmlns:p14="http://schemas.microsoft.com/office/powerpoint/2010/main" val="3371118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A0031-233F-48DE-93DB-0389F98AA8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271D5D-9D33-46DF-8867-AAD0027BA7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335DC0-8137-4354-B7F9-FA1CF957BF03}"/>
              </a:ext>
            </a:extLst>
          </p:cNvPr>
          <p:cNvSpPr>
            <a:spLocks noGrp="1"/>
          </p:cNvSpPr>
          <p:nvPr>
            <p:ph type="dt" sz="half" idx="10"/>
          </p:nvPr>
        </p:nvSpPr>
        <p:spPr/>
        <p:txBody>
          <a:bodyPr/>
          <a:lstStyle/>
          <a:p>
            <a:fld id="{DA963007-4B13-442B-9AF7-124D659DFB6F}" type="datetimeFigureOut">
              <a:rPr lang="en-IN" smtClean="0"/>
              <a:t>15-11-2022</a:t>
            </a:fld>
            <a:endParaRPr lang="en-IN"/>
          </a:p>
        </p:txBody>
      </p:sp>
      <p:sp>
        <p:nvSpPr>
          <p:cNvPr id="5" name="Footer Placeholder 4">
            <a:extLst>
              <a:ext uri="{FF2B5EF4-FFF2-40B4-BE49-F238E27FC236}">
                <a16:creationId xmlns:a16="http://schemas.microsoft.com/office/drawing/2014/main" id="{9374D07D-4E80-4FBC-8789-9DFFC0AB16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D57DC3-CA4D-44D3-9653-CD72BE9F76C4}"/>
              </a:ext>
            </a:extLst>
          </p:cNvPr>
          <p:cNvSpPr>
            <a:spLocks noGrp="1"/>
          </p:cNvSpPr>
          <p:nvPr>
            <p:ph type="sldNum" sz="quarter" idx="12"/>
          </p:nvPr>
        </p:nvSpPr>
        <p:spPr/>
        <p:txBody>
          <a:bodyPr/>
          <a:lstStyle/>
          <a:p>
            <a:fld id="{11F1AC3A-E875-43DE-9597-55DD846670FA}" type="slidenum">
              <a:rPr lang="en-IN" smtClean="0"/>
              <a:t>‹#›</a:t>
            </a:fld>
            <a:endParaRPr lang="en-IN"/>
          </a:p>
        </p:txBody>
      </p:sp>
    </p:spTree>
    <p:extLst>
      <p:ext uri="{BB962C8B-B14F-4D97-AF65-F5344CB8AC3E}">
        <p14:creationId xmlns:p14="http://schemas.microsoft.com/office/powerpoint/2010/main" val="9876937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ngle Timeline">
    <p:spTree>
      <p:nvGrpSpPr>
        <p:cNvPr id="1" name=""/>
        <p:cNvGrpSpPr/>
        <p:nvPr/>
      </p:nvGrpSpPr>
      <p:grpSpPr>
        <a:xfrm>
          <a:off x="0" y="0"/>
          <a:ext cx="0" cy="0"/>
          <a:chOff x="0" y="0"/>
          <a:chExt cx="0" cy="0"/>
        </a:xfrm>
      </p:grpSpPr>
      <p:sp>
        <p:nvSpPr>
          <p:cNvPr id="18" name="Text Placeholder 48">
            <a:extLst>
              <a:ext uri="{FF2B5EF4-FFF2-40B4-BE49-F238E27FC236}">
                <a16:creationId xmlns:a16="http://schemas.microsoft.com/office/drawing/2014/main" id="{D127D48E-3E09-48C7-AB33-FBD643EFA52E}"/>
              </a:ext>
            </a:extLst>
          </p:cNvPr>
          <p:cNvSpPr>
            <a:spLocks noGrp="1"/>
          </p:cNvSpPr>
          <p:nvPr>
            <p:ph type="body" sz="quarter" idx="10" hasCustomPrompt="1"/>
          </p:nvPr>
        </p:nvSpPr>
        <p:spPr>
          <a:xfrm>
            <a:off x="1823914" y="4817717"/>
            <a:ext cx="1796396" cy="302186"/>
          </a:xfrm>
        </p:spPr>
        <p:txBody>
          <a:bodyPr>
            <a:noAutofit/>
          </a:bodyPr>
          <a:lstStyle>
            <a:lvl1pPr marL="0" indent="0">
              <a:buNone/>
              <a:defRPr sz="20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19" name="Text Placeholder 50">
            <a:extLst>
              <a:ext uri="{FF2B5EF4-FFF2-40B4-BE49-F238E27FC236}">
                <a16:creationId xmlns:a16="http://schemas.microsoft.com/office/drawing/2014/main" id="{A1B91BF4-B790-4F67-98EB-FE905527BFF8}"/>
              </a:ext>
            </a:extLst>
          </p:cNvPr>
          <p:cNvSpPr>
            <a:spLocks noGrp="1"/>
          </p:cNvSpPr>
          <p:nvPr>
            <p:ph type="body" sz="quarter" idx="11"/>
          </p:nvPr>
        </p:nvSpPr>
        <p:spPr>
          <a:xfrm>
            <a:off x="1823914"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0" name="Text Placeholder 48">
            <a:extLst>
              <a:ext uri="{FF2B5EF4-FFF2-40B4-BE49-F238E27FC236}">
                <a16:creationId xmlns:a16="http://schemas.microsoft.com/office/drawing/2014/main" id="{CCA5F33F-1634-427F-92BF-99A5ED52A4BA}"/>
              </a:ext>
            </a:extLst>
          </p:cNvPr>
          <p:cNvSpPr>
            <a:spLocks noGrp="1"/>
          </p:cNvSpPr>
          <p:nvPr>
            <p:ph type="body" sz="quarter" idx="12" hasCustomPrompt="1"/>
          </p:nvPr>
        </p:nvSpPr>
        <p:spPr>
          <a:xfrm>
            <a:off x="4134076" y="4817717"/>
            <a:ext cx="1796396" cy="302186"/>
          </a:xfrm>
        </p:spPr>
        <p:txBody>
          <a:bodyPr>
            <a:noAutofit/>
          </a:bodyPr>
          <a:lstStyle>
            <a:lvl1pPr marL="0" indent="0">
              <a:buNone/>
              <a:defRPr sz="20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21" name="Text Placeholder 50">
            <a:extLst>
              <a:ext uri="{FF2B5EF4-FFF2-40B4-BE49-F238E27FC236}">
                <a16:creationId xmlns:a16="http://schemas.microsoft.com/office/drawing/2014/main" id="{084F28D2-C99C-44DC-95CF-A18847F3B61F}"/>
              </a:ext>
            </a:extLst>
          </p:cNvPr>
          <p:cNvSpPr>
            <a:spLocks noGrp="1"/>
          </p:cNvSpPr>
          <p:nvPr>
            <p:ph type="body" sz="quarter" idx="13"/>
          </p:nvPr>
        </p:nvSpPr>
        <p:spPr>
          <a:xfrm>
            <a:off x="4134076"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2" name="Text Placeholder 48">
            <a:extLst>
              <a:ext uri="{FF2B5EF4-FFF2-40B4-BE49-F238E27FC236}">
                <a16:creationId xmlns:a16="http://schemas.microsoft.com/office/drawing/2014/main" id="{2402522A-E098-4FB5-B454-D6FC98D90CFE}"/>
              </a:ext>
            </a:extLst>
          </p:cNvPr>
          <p:cNvSpPr>
            <a:spLocks noGrp="1"/>
          </p:cNvSpPr>
          <p:nvPr>
            <p:ph type="body" sz="quarter" idx="14" hasCustomPrompt="1"/>
          </p:nvPr>
        </p:nvSpPr>
        <p:spPr>
          <a:xfrm>
            <a:off x="6444238" y="4817717"/>
            <a:ext cx="1796396" cy="302186"/>
          </a:xfrm>
        </p:spPr>
        <p:txBody>
          <a:bodyPr>
            <a:noAutofit/>
          </a:bodyPr>
          <a:lstStyle>
            <a:lvl1pPr marL="0" indent="0">
              <a:buNone/>
              <a:defRPr sz="20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23" name="Text Placeholder 50">
            <a:extLst>
              <a:ext uri="{FF2B5EF4-FFF2-40B4-BE49-F238E27FC236}">
                <a16:creationId xmlns:a16="http://schemas.microsoft.com/office/drawing/2014/main" id="{18CF51EA-CDE2-4AA1-83CB-9DC6E212C336}"/>
              </a:ext>
            </a:extLst>
          </p:cNvPr>
          <p:cNvSpPr>
            <a:spLocks noGrp="1"/>
          </p:cNvSpPr>
          <p:nvPr>
            <p:ph type="body" sz="quarter" idx="15"/>
          </p:nvPr>
        </p:nvSpPr>
        <p:spPr>
          <a:xfrm>
            <a:off x="6444238"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4" name="Text Placeholder 48">
            <a:extLst>
              <a:ext uri="{FF2B5EF4-FFF2-40B4-BE49-F238E27FC236}">
                <a16:creationId xmlns:a16="http://schemas.microsoft.com/office/drawing/2014/main" id="{FE2BFCE7-D8D1-42B7-97F2-78B1D2CB5F8F}"/>
              </a:ext>
            </a:extLst>
          </p:cNvPr>
          <p:cNvSpPr>
            <a:spLocks noGrp="1"/>
          </p:cNvSpPr>
          <p:nvPr>
            <p:ph type="body" sz="quarter" idx="16" hasCustomPrompt="1"/>
          </p:nvPr>
        </p:nvSpPr>
        <p:spPr>
          <a:xfrm>
            <a:off x="8754400" y="4817717"/>
            <a:ext cx="1796396" cy="302186"/>
          </a:xfrm>
        </p:spPr>
        <p:txBody>
          <a:bodyPr>
            <a:noAutofit/>
          </a:bodyPr>
          <a:lstStyle>
            <a:lvl1pPr marL="0" indent="0">
              <a:buNone/>
              <a:defRPr sz="20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25" name="Text Placeholder 50">
            <a:extLst>
              <a:ext uri="{FF2B5EF4-FFF2-40B4-BE49-F238E27FC236}">
                <a16:creationId xmlns:a16="http://schemas.microsoft.com/office/drawing/2014/main" id="{0C4E8DE7-5691-4470-BC2C-F9F6532248C2}"/>
              </a:ext>
            </a:extLst>
          </p:cNvPr>
          <p:cNvSpPr>
            <a:spLocks noGrp="1"/>
          </p:cNvSpPr>
          <p:nvPr>
            <p:ph type="body" sz="quarter" idx="17"/>
          </p:nvPr>
        </p:nvSpPr>
        <p:spPr>
          <a:xfrm>
            <a:off x="8754400"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4" name="Title 3">
            <a:extLst>
              <a:ext uri="{FF2B5EF4-FFF2-40B4-BE49-F238E27FC236}">
                <a16:creationId xmlns:a16="http://schemas.microsoft.com/office/drawing/2014/main" id="{AFBC6ED5-DBEC-4BA5-9BFE-9A5E0ED8D8C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52674832"/>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p15:clr>
            <a:srgbClr val="5ACBF0"/>
          </p15:clr>
        </p15:guide>
        <p15:guide id="5" pos="3696">
          <p15:clr>
            <a:srgbClr val="5ACBF0"/>
          </p15:clr>
        </p15:guide>
        <p15:guide id="6" pos="2064">
          <p15:clr>
            <a:srgbClr val="5ACBF0"/>
          </p15:clr>
        </p15:guide>
        <p15:guide id="7" pos="1776">
          <p15:clr>
            <a:srgbClr val="5ACBF0"/>
          </p15:clr>
        </p15:guide>
        <p15:guide id="8" pos="5616">
          <p15:clr>
            <a:srgbClr val="5ACBF0"/>
          </p15:clr>
        </p15:guide>
        <p15:guide id="9" pos="5904">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ouble Timeline">
    <p:spTree>
      <p:nvGrpSpPr>
        <p:cNvPr id="1" name=""/>
        <p:cNvGrpSpPr/>
        <p:nvPr/>
      </p:nvGrpSpPr>
      <p:grpSpPr>
        <a:xfrm>
          <a:off x="0" y="0"/>
          <a:ext cx="0" cy="0"/>
          <a:chOff x="0" y="0"/>
          <a:chExt cx="0" cy="0"/>
        </a:xfrm>
      </p:grpSpPr>
      <p:sp>
        <p:nvSpPr>
          <p:cNvPr id="34" name="Text Placeholder 48">
            <a:extLst>
              <a:ext uri="{FF2B5EF4-FFF2-40B4-BE49-F238E27FC236}">
                <a16:creationId xmlns:a16="http://schemas.microsoft.com/office/drawing/2014/main" id="{C6E48CAB-F1C0-4E71-9686-C02A967E923F}"/>
              </a:ext>
            </a:extLst>
          </p:cNvPr>
          <p:cNvSpPr>
            <a:spLocks noGrp="1"/>
          </p:cNvSpPr>
          <p:nvPr>
            <p:ph type="body" sz="quarter" idx="10" hasCustomPrompt="1"/>
          </p:nvPr>
        </p:nvSpPr>
        <p:spPr>
          <a:xfrm>
            <a:off x="456182" y="4014522"/>
            <a:ext cx="1182118" cy="302186"/>
          </a:xfrm>
        </p:spPr>
        <p:txBody>
          <a:bodyPr lIns="0" rIns="0">
            <a:noAutofit/>
          </a:bodyPr>
          <a:lstStyle>
            <a:lvl1pPr marL="0" indent="0">
              <a:buNone/>
              <a:defRPr sz="16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a:t>
            </a:r>
          </a:p>
        </p:txBody>
      </p:sp>
      <p:sp>
        <p:nvSpPr>
          <p:cNvPr id="35" name="Text Placeholder 50">
            <a:extLst>
              <a:ext uri="{FF2B5EF4-FFF2-40B4-BE49-F238E27FC236}">
                <a16:creationId xmlns:a16="http://schemas.microsoft.com/office/drawing/2014/main" id="{7C226081-D459-4A68-9B23-0C804E6A639C}"/>
              </a:ext>
            </a:extLst>
          </p:cNvPr>
          <p:cNvSpPr>
            <a:spLocks noGrp="1"/>
          </p:cNvSpPr>
          <p:nvPr>
            <p:ph type="body" sz="quarter" idx="11"/>
          </p:nvPr>
        </p:nvSpPr>
        <p:spPr>
          <a:xfrm>
            <a:off x="456182"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0" name="Text Placeholder 48">
            <a:extLst>
              <a:ext uri="{FF2B5EF4-FFF2-40B4-BE49-F238E27FC236}">
                <a16:creationId xmlns:a16="http://schemas.microsoft.com/office/drawing/2014/main" id="{C32AE455-05F0-44FA-98C4-73D9C60DF896}"/>
              </a:ext>
            </a:extLst>
          </p:cNvPr>
          <p:cNvSpPr>
            <a:spLocks noGrp="1"/>
          </p:cNvSpPr>
          <p:nvPr>
            <p:ph type="body" sz="quarter" idx="32" hasCustomPrompt="1"/>
          </p:nvPr>
        </p:nvSpPr>
        <p:spPr>
          <a:xfrm>
            <a:off x="1839103" y="4014522"/>
            <a:ext cx="1208897" cy="302186"/>
          </a:xfrm>
        </p:spPr>
        <p:txBody>
          <a:bodyPr lIns="0" rIns="0">
            <a:noAutofit/>
          </a:bodyPr>
          <a:lstStyle>
            <a:lvl1pPr marL="0" indent="0">
              <a:buNone/>
              <a:defRPr sz="16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a:t>
            </a:r>
          </a:p>
        </p:txBody>
      </p:sp>
      <p:sp>
        <p:nvSpPr>
          <p:cNvPr id="51" name="Text Placeholder 50">
            <a:extLst>
              <a:ext uri="{FF2B5EF4-FFF2-40B4-BE49-F238E27FC236}">
                <a16:creationId xmlns:a16="http://schemas.microsoft.com/office/drawing/2014/main" id="{3C3FB663-073E-458E-A31A-B15112A0D377}"/>
              </a:ext>
            </a:extLst>
          </p:cNvPr>
          <p:cNvSpPr>
            <a:spLocks noGrp="1"/>
          </p:cNvSpPr>
          <p:nvPr>
            <p:ph type="body" sz="quarter" idx="33"/>
          </p:nvPr>
        </p:nvSpPr>
        <p:spPr>
          <a:xfrm>
            <a:off x="1839103"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2" name="Text Placeholder 48">
            <a:extLst>
              <a:ext uri="{FF2B5EF4-FFF2-40B4-BE49-F238E27FC236}">
                <a16:creationId xmlns:a16="http://schemas.microsoft.com/office/drawing/2014/main" id="{91332113-C9A3-4B1F-A973-C30104497DCE}"/>
              </a:ext>
            </a:extLst>
          </p:cNvPr>
          <p:cNvSpPr>
            <a:spLocks noGrp="1"/>
          </p:cNvSpPr>
          <p:nvPr>
            <p:ph type="body" sz="quarter" idx="34" hasCustomPrompt="1"/>
          </p:nvPr>
        </p:nvSpPr>
        <p:spPr>
          <a:xfrm>
            <a:off x="3222024" y="4014522"/>
            <a:ext cx="1181099" cy="302186"/>
          </a:xfrm>
        </p:spPr>
        <p:txBody>
          <a:bodyPr lIns="0" rIns="0">
            <a:noAutofit/>
          </a:bodyPr>
          <a:lstStyle>
            <a:lvl1pPr marL="0" indent="0">
              <a:buNone/>
              <a:defRPr sz="16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a:t>
            </a:r>
          </a:p>
        </p:txBody>
      </p:sp>
      <p:sp>
        <p:nvSpPr>
          <p:cNvPr id="53" name="Text Placeholder 50">
            <a:extLst>
              <a:ext uri="{FF2B5EF4-FFF2-40B4-BE49-F238E27FC236}">
                <a16:creationId xmlns:a16="http://schemas.microsoft.com/office/drawing/2014/main" id="{CDAC2DE8-0B23-47D4-A121-018184C5D2BD}"/>
              </a:ext>
            </a:extLst>
          </p:cNvPr>
          <p:cNvSpPr>
            <a:spLocks noGrp="1"/>
          </p:cNvSpPr>
          <p:nvPr>
            <p:ph type="body" sz="quarter" idx="35"/>
          </p:nvPr>
        </p:nvSpPr>
        <p:spPr>
          <a:xfrm>
            <a:off x="3222024"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4" name="Text Placeholder 48">
            <a:extLst>
              <a:ext uri="{FF2B5EF4-FFF2-40B4-BE49-F238E27FC236}">
                <a16:creationId xmlns:a16="http://schemas.microsoft.com/office/drawing/2014/main" id="{AE8613EE-32F0-4251-809B-6B9907E226CF}"/>
              </a:ext>
            </a:extLst>
          </p:cNvPr>
          <p:cNvSpPr>
            <a:spLocks noGrp="1"/>
          </p:cNvSpPr>
          <p:nvPr>
            <p:ph type="body" sz="quarter" idx="36" hasCustomPrompt="1"/>
          </p:nvPr>
        </p:nvSpPr>
        <p:spPr>
          <a:xfrm>
            <a:off x="4604944" y="4014522"/>
            <a:ext cx="1181099" cy="302186"/>
          </a:xfrm>
        </p:spPr>
        <p:txBody>
          <a:bodyPr lIns="0" rIns="0">
            <a:noAutofit/>
          </a:bodyPr>
          <a:lstStyle>
            <a:lvl1pPr marL="0" indent="0">
              <a:buNone/>
              <a:defRPr sz="16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a:t>
            </a:r>
          </a:p>
        </p:txBody>
      </p:sp>
      <p:sp>
        <p:nvSpPr>
          <p:cNvPr id="55" name="Text Placeholder 50">
            <a:extLst>
              <a:ext uri="{FF2B5EF4-FFF2-40B4-BE49-F238E27FC236}">
                <a16:creationId xmlns:a16="http://schemas.microsoft.com/office/drawing/2014/main" id="{6E9683DA-61F6-48A0-9453-C03FB9794010}"/>
              </a:ext>
            </a:extLst>
          </p:cNvPr>
          <p:cNvSpPr>
            <a:spLocks noGrp="1"/>
          </p:cNvSpPr>
          <p:nvPr>
            <p:ph type="body" sz="quarter" idx="37"/>
          </p:nvPr>
        </p:nvSpPr>
        <p:spPr>
          <a:xfrm>
            <a:off x="4604944"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6" name="Text Placeholder 48">
            <a:extLst>
              <a:ext uri="{FF2B5EF4-FFF2-40B4-BE49-F238E27FC236}">
                <a16:creationId xmlns:a16="http://schemas.microsoft.com/office/drawing/2014/main" id="{53C09CD9-E6F6-4AA3-968A-491D1568E739}"/>
              </a:ext>
            </a:extLst>
          </p:cNvPr>
          <p:cNvSpPr>
            <a:spLocks noGrp="1"/>
          </p:cNvSpPr>
          <p:nvPr>
            <p:ph type="body" sz="quarter" idx="38" hasCustomPrompt="1"/>
          </p:nvPr>
        </p:nvSpPr>
        <p:spPr>
          <a:xfrm>
            <a:off x="6555230" y="4014522"/>
            <a:ext cx="1181099" cy="302186"/>
          </a:xfrm>
        </p:spPr>
        <p:txBody>
          <a:bodyPr lIns="0" rIns="0">
            <a:noAutofit/>
          </a:bodyPr>
          <a:lstStyle>
            <a:lvl1pPr marL="0" indent="0">
              <a:buNone/>
              <a:defRPr sz="16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a:t>
            </a:r>
          </a:p>
        </p:txBody>
      </p:sp>
      <p:sp>
        <p:nvSpPr>
          <p:cNvPr id="57" name="Text Placeholder 50">
            <a:extLst>
              <a:ext uri="{FF2B5EF4-FFF2-40B4-BE49-F238E27FC236}">
                <a16:creationId xmlns:a16="http://schemas.microsoft.com/office/drawing/2014/main" id="{4457D5F2-D7AE-44A9-847A-D20086BCCC22}"/>
              </a:ext>
            </a:extLst>
          </p:cNvPr>
          <p:cNvSpPr>
            <a:spLocks noGrp="1"/>
          </p:cNvSpPr>
          <p:nvPr>
            <p:ph type="body" sz="quarter" idx="39"/>
          </p:nvPr>
        </p:nvSpPr>
        <p:spPr>
          <a:xfrm>
            <a:off x="6555230"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8" name="Text Placeholder 48">
            <a:extLst>
              <a:ext uri="{FF2B5EF4-FFF2-40B4-BE49-F238E27FC236}">
                <a16:creationId xmlns:a16="http://schemas.microsoft.com/office/drawing/2014/main" id="{4FBE8211-41BE-41C2-B826-94FD55BC0AA4}"/>
              </a:ext>
            </a:extLst>
          </p:cNvPr>
          <p:cNvSpPr>
            <a:spLocks noGrp="1"/>
          </p:cNvSpPr>
          <p:nvPr>
            <p:ph type="body" sz="quarter" idx="40" hasCustomPrompt="1"/>
          </p:nvPr>
        </p:nvSpPr>
        <p:spPr>
          <a:xfrm>
            <a:off x="7938151" y="4014522"/>
            <a:ext cx="1181098" cy="302186"/>
          </a:xfrm>
        </p:spPr>
        <p:txBody>
          <a:bodyPr lIns="0" rIns="0">
            <a:noAutofit/>
          </a:bodyPr>
          <a:lstStyle>
            <a:lvl1pPr marL="0" indent="0">
              <a:buNone/>
              <a:defRPr sz="16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a:t>
            </a:r>
          </a:p>
        </p:txBody>
      </p:sp>
      <p:sp>
        <p:nvSpPr>
          <p:cNvPr id="59" name="Text Placeholder 50">
            <a:extLst>
              <a:ext uri="{FF2B5EF4-FFF2-40B4-BE49-F238E27FC236}">
                <a16:creationId xmlns:a16="http://schemas.microsoft.com/office/drawing/2014/main" id="{18C75666-F3E0-4AD7-8C05-FEFFEAE1D10C}"/>
              </a:ext>
            </a:extLst>
          </p:cNvPr>
          <p:cNvSpPr>
            <a:spLocks noGrp="1"/>
          </p:cNvSpPr>
          <p:nvPr>
            <p:ph type="body" sz="quarter" idx="41"/>
          </p:nvPr>
        </p:nvSpPr>
        <p:spPr>
          <a:xfrm>
            <a:off x="7938151"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0" name="Text Placeholder 48">
            <a:extLst>
              <a:ext uri="{FF2B5EF4-FFF2-40B4-BE49-F238E27FC236}">
                <a16:creationId xmlns:a16="http://schemas.microsoft.com/office/drawing/2014/main" id="{66478F13-D9B8-4439-9B08-804CD6848EB9}"/>
              </a:ext>
            </a:extLst>
          </p:cNvPr>
          <p:cNvSpPr>
            <a:spLocks noGrp="1"/>
          </p:cNvSpPr>
          <p:nvPr>
            <p:ph type="body" sz="quarter" idx="42" hasCustomPrompt="1"/>
          </p:nvPr>
        </p:nvSpPr>
        <p:spPr>
          <a:xfrm>
            <a:off x="9321072" y="4014522"/>
            <a:ext cx="1181098" cy="302186"/>
          </a:xfrm>
        </p:spPr>
        <p:txBody>
          <a:bodyPr lIns="0" rIns="0">
            <a:noAutofit/>
          </a:bodyPr>
          <a:lstStyle>
            <a:lvl1pPr marL="0" indent="0">
              <a:buNone/>
              <a:defRPr sz="16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a:t>
            </a:r>
          </a:p>
        </p:txBody>
      </p:sp>
      <p:sp>
        <p:nvSpPr>
          <p:cNvPr id="61" name="Text Placeholder 50">
            <a:extLst>
              <a:ext uri="{FF2B5EF4-FFF2-40B4-BE49-F238E27FC236}">
                <a16:creationId xmlns:a16="http://schemas.microsoft.com/office/drawing/2014/main" id="{08844405-957A-4970-A2B6-D161FED665FF}"/>
              </a:ext>
            </a:extLst>
          </p:cNvPr>
          <p:cNvSpPr>
            <a:spLocks noGrp="1"/>
          </p:cNvSpPr>
          <p:nvPr>
            <p:ph type="body" sz="quarter" idx="43"/>
          </p:nvPr>
        </p:nvSpPr>
        <p:spPr>
          <a:xfrm>
            <a:off x="9321072"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2" name="Text Placeholder 48">
            <a:extLst>
              <a:ext uri="{FF2B5EF4-FFF2-40B4-BE49-F238E27FC236}">
                <a16:creationId xmlns:a16="http://schemas.microsoft.com/office/drawing/2014/main" id="{6F067D31-AE61-48F0-A497-1908DC77F086}"/>
              </a:ext>
            </a:extLst>
          </p:cNvPr>
          <p:cNvSpPr>
            <a:spLocks noGrp="1"/>
          </p:cNvSpPr>
          <p:nvPr>
            <p:ph type="body" sz="quarter" idx="44" hasCustomPrompt="1"/>
          </p:nvPr>
        </p:nvSpPr>
        <p:spPr>
          <a:xfrm>
            <a:off x="10703992" y="4014522"/>
            <a:ext cx="1181098" cy="302186"/>
          </a:xfrm>
        </p:spPr>
        <p:txBody>
          <a:bodyPr lIns="0" rIns="0">
            <a:noAutofit/>
          </a:bodyPr>
          <a:lstStyle>
            <a:lvl1pPr marL="0" indent="0">
              <a:buNone/>
              <a:defRPr sz="16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a:t>
            </a:r>
          </a:p>
        </p:txBody>
      </p:sp>
      <p:sp>
        <p:nvSpPr>
          <p:cNvPr id="63" name="Text Placeholder 50">
            <a:extLst>
              <a:ext uri="{FF2B5EF4-FFF2-40B4-BE49-F238E27FC236}">
                <a16:creationId xmlns:a16="http://schemas.microsoft.com/office/drawing/2014/main" id="{5B4A526A-A40E-4B7D-94EC-5FDCAD2EAD89}"/>
              </a:ext>
            </a:extLst>
          </p:cNvPr>
          <p:cNvSpPr>
            <a:spLocks noGrp="1"/>
          </p:cNvSpPr>
          <p:nvPr>
            <p:ph type="body" sz="quarter" idx="45"/>
          </p:nvPr>
        </p:nvSpPr>
        <p:spPr>
          <a:xfrm>
            <a:off x="10703992"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 name="Title 1">
            <a:extLst>
              <a:ext uri="{FF2B5EF4-FFF2-40B4-BE49-F238E27FC236}">
                <a16:creationId xmlns:a16="http://schemas.microsoft.com/office/drawing/2014/main" id="{31A67390-01C5-4A4E-AF7F-79E8DB2B2D3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59575687"/>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userDrawn="1">
          <p15:clr>
            <a:srgbClr val="5ACBF0"/>
          </p15:clr>
        </p15:guide>
        <p15:guide id="5" pos="3696">
          <p15:clr>
            <a:srgbClr val="5ACBF0"/>
          </p15:clr>
        </p15:guide>
        <p15:guide id="6" pos="2064">
          <p15:clr>
            <a:srgbClr val="5ACBF0"/>
          </p15:clr>
        </p15:guide>
        <p15:guide id="7" pos="1776">
          <p15:clr>
            <a:srgbClr val="5ACBF0"/>
          </p15:clr>
        </p15:guide>
        <p15:guide id="8" pos="5616">
          <p15:clr>
            <a:srgbClr val="5ACBF0"/>
          </p15:clr>
        </p15:guide>
        <p15:guide id="9" pos="5904">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iple Timeline">
    <p:spTree>
      <p:nvGrpSpPr>
        <p:cNvPr id="1" name=""/>
        <p:cNvGrpSpPr/>
        <p:nvPr/>
      </p:nvGrpSpPr>
      <p:grpSpPr>
        <a:xfrm>
          <a:off x="0" y="0"/>
          <a:ext cx="0" cy="0"/>
          <a:chOff x="0" y="0"/>
          <a:chExt cx="0" cy="0"/>
        </a:xfrm>
      </p:grpSpPr>
      <p:sp>
        <p:nvSpPr>
          <p:cNvPr id="49" name="Text Placeholder 48">
            <a:extLst>
              <a:ext uri="{FF2B5EF4-FFF2-40B4-BE49-F238E27FC236}">
                <a16:creationId xmlns:a16="http://schemas.microsoft.com/office/drawing/2014/main" id="{14742123-85C4-4775-80AC-721BD7C16285}"/>
              </a:ext>
            </a:extLst>
          </p:cNvPr>
          <p:cNvSpPr>
            <a:spLocks noGrp="1"/>
          </p:cNvSpPr>
          <p:nvPr>
            <p:ph type="body" sz="quarter" idx="10" hasCustomPrompt="1"/>
          </p:nvPr>
        </p:nvSpPr>
        <p:spPr>
          <a:xfrm>
            <a:off x="1580060" y="1776098"/>
            <a:ext cx="2159000" cy="302186"/>
          </a:xfrm>
        </p:spPr>
        <p:txBody>
          <a:bodyPr>
            <a:noAutofit/>
          </a:bodyPr>
          <a:lstStyle>
            <a:lvl1pPr marL="0" indent="0">
              <a:buNone/>
              <a:defRPr sz="18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51" name="Text Placeholder 50">
            <a:extLst>
              <a:ext uri="{FF2B5EF4-FFF2-40B4-BE49-F238E27FC236}">
                <a16:creationId xmlns:a16="http://schemas.microsoft.com/office/drawing/2014/main" id="{E1001174-581F-41A6-864B-D3BE932C2E47}"/>
              </a:ext>
            </a:extLst>
          </p:cNvPr>
          <p:cNvSpPr>
            <a:spLocks noGrp="1"/>
          </p:cNvSpPr>
          <p:nvPr>
            <p:ph type="body" sz="quarter" idx="11"/>
          </p:nvPr>
        </p:nvSpPr>
        <p:spPr>
          <a:xfrm>
            <a:off x="1580060" y="2111375"/>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2" name="Text Placeholder 48">
            <a:extLst>
              <a:ext uri="{FF2B5EF4-FFF2-40B4-BE49-F238E27FC236}">
                <a16:creationId xmlns:a16="http://schemas.microsoft.com/office/drawing/2014/main" id="{2B649793-2AFC-43EE-8172-0EAB326F1130}"/>
              </a:ext>
            </a:extLst>
          </p:cNvPr>
          <p:cNvSpPr>
            <a:spLocks noGrp="1"/>
          </p:cNvSpPr>
          <p:nvPr>
            <p:ph type="body" sz="quarter" idx="12" hasCustomPrompt="1"/>
          </p:nvPr>
        </p:nvSpPr>
        <p:spPr>
          <a:xfrm>
            <a:off x="5674540" y="1776098"/>
            <a:ext cx="2159000" cy="302186"/>
          </a:xfrm>
        </p:spPr>
        <p:txBody>
          <a:bodyPr>
            <a:noAutofit/>
          </a:bodyPr>
          <a:lstStyle>
            <a:lvl1pPr marL="0" indent="0">
              <a:buNone/>
              <a:defRPr sz="18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53" name="Text Placeholder 50">
            <a:extLst>
              <a:ext uri="{FF2B5EF4-FFF2-40B4-BE49-F238E27FC236}">
                <a16:creationId xmlns:a16="http://schemas.microsoft.com/office/drawing/2014/main" id="{5B27745F-27CA-45D0-BE8E-A9C3B168F465}"/>
              </a:ext>
            </a:extLst>
          </p:cNvPr>
          <p:cNvSpPr>
            <a:spLocks noGrp="1"/>
          </p:cNvSpPr>
          <p:nvPr>
            <p:ph type="body" sz="quarter" idx="13"/>
          </p:nvPr>
        </p:nvSpPr>
        <p:spPr>
          <a:xfrm>
            <a:off x="5674540" y="2111375"/>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4" name="Text Placeholder 48">
            <a:extLst>
              <a:ext uri="{FF2B5EF4-FFF2-40B4-BE49-F238E27FC236}">
                <a16:creationId xmlns:a16="http://schemas.microsoft.com/office/drawing/2014/main" id="{58782C77-F426-4586-AF09-D07E1E8737F4}"/>
              </a:ext>
            </a:extLst>
          </p:cNvPr>
          <p:cNvSpPr>
            <a:spLocks noGrp="1"/>
          </p:cNvSpPr>
          <p:nvPr>
            <p:ph type="body" sz="quarter" idx="14" hasCustomPrompt="1"/>
          </p:nvPr>
        </p:nvSpPr>
        <p:spPr>
          <a:xfrm>
            <a:off x="9697900" y="1776098"/>
            <a:ext cx="2159000" cy="302186"/>
          </a:xfrm>
        </p:spPr>
        <p:txBody>
          <a:bodyPr>
            <a:noAutofit/>
          </a:bodyPr>
          <a:lstStyle>
            <a:lvl1pPr marL="0" indent="0">
              <a:buNone/>
              <a:defRPr sz="18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55" name="Text Placeholder 50">
            <a:extLst>
              <a:ext uri="{FF2B5EF4-FFF2-40B4-BE49-F238E27FC236}">
                <a16:creationId xmlns:a16="http://schemas.microsoft.com/office/drawing/2014/main" id="{E04DA729-6A59-4BC5-8955-DF4D12F1259F}"/>
              </a:ext>
            </a:extLst>
          </p:cNvPr>
          <p:cNvSpPr>
            <a:spLocks noGrp="1"/>
          </p:cNvSpPr>
          <p:nvPr>
            <p:ph type="body" sz="quarter" idx="15"/>
          </p:nvPr>
        </p:nvSpPr>
        <p:spPr>
          <a:xfrm>
            <a:off x="9697900" y="2111375"/>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6" name="Text Placeholder 48">
            <a:extLst>
              <a:ext uri="{FF2B5EF4-FFF2-40B4-BE49-F238E27FC236}">
                <a16:creationId xmlns:a16="http://schemas.microsoft.com/office/drawing/2014/main" id="{F6AF03D4-E441-4447-876C-A1B030223E2D}"/>
              </a:ext>
            </a:extLst>
          </p:cNvPr>
          <p:cNvSpPr>
            <a:spLocks noGrp="1"/>
          </p:cNvSpPr>
          <p:nvPr>
            <p:ph type="body" sz="quarter" idx="16" hasCustomPrompt="1"/>
          </p:nvPr>
        </p:nvSpPr>
        <p:spPr>
          <a:xfrm>
            <a:off x="1580060" y="2914739"/>
            <a:ext cx="2159000" cy="302186"/>
          </a:xfrm>
        </p:spPr>
        <p:txBody>
          <a:bodyPr>
            <a:noAutofit/>
          </a:bodyPr>
          <a:lstStyle>
            <a:lvl1pPr marL="0" indent="0">
              <a:buNone/>
              <a:defRPr sz="18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57" name="Text Placeholder 50">
            <a:extLst>
              <a:ext uri="{FF2B5EF4-FFF2-40B4-BE49-F238E27FC236}">
                <a16:creationId xmlns:a16="http://schemas.microsoft.com/office/drawing/2014/main" id="{679D428E-9700-4E19-8364-70006C3E765E}"/>
              </a:ext>
            </a:extLst>
          </p:cNvPr>
          <p:cNvSpPr>
            <a:spLocks noGrp="1"/>
          </p:cNvSpPr>
          <p:nvPr>
            <p:ph type="body" sz="quarter" idx="17"/>
          </p:nvPr>
        </p:nvSpPr>
        <p:spPr>
          <a:xfrm>
            <a:off x="1580060" y="3254810"/>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8" name="Text Placeholder 48">
            <a:extLst>
              <a:ext uri="{FF2B5EF4-FFF2-40B4-BE49-F238E27FC236}">
                <a16:creationId xmlns:a16="http://schemas.microsoft.com/office/drawing/2014/main" id="{5B64A0D9-EA5C-4EC1-981A-0FD223A62FB0}"/>
              </a:ext>
            </a:extLst>
          </p:cNvPr>
          <p:cNvSpPr>
            <a:spLocks noGrp="1"/>
          </p:cNvSpPr>
          <p:nvPr>
            <p:ph type="body" sz="quarter" idx="18" hasCustomPrompt="1"/>
          </p:nvPr>
        </p:nvSpPr>
        <p:spPr>
          <a:xfrm>
            <a:off x="5674540" y="2914739"/>
            <a:ext cx="2159000" cy="302186"/>
          </a:xfrm>
        </p:spPr>
        <p:txBody>
          <a:bodyPr>
            <a:noAutofit/>
          </a:bodyPr>
          <a:lstStyle>
            <a:lvl1pPr marL="0" indent="0">
              <a:buNone/>
              <a:defRPr sz="18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59" name="Text Placeholder 50">
            <a:extLst>
              <a:ext uri="{FF2B5EF4-FFF2-40B4-BE49-F238E27FC236}">
                <a16:creationId xmlns:a16="http://schemas.microsoft.com/office/drawing/2014/main" id="{7F9CD6F4-7AEE-42A4-B26D-96BE3E900368}"/>
              </a:ext>
            </a:extLst>
          </p:cNvPr>
          <p:cNvSpPr>
            <a:spLocks noGrp="1"/>
          </p:cNvSpPr>
          <p:nvPr>
            <p:ph type="body" sz="quarter" idx="19"/>
          </p:nvPr>
        </p:nvSpPr>
        <p:spPr>
          <a:xfrm>
            <a:off x="5674540" y="3254810"/>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0" name="Text Placeholder 48">
            <a:extLst>
              <a:ext uri="{FF2B5EF4-FFF2-40B4-BE49-F238E27FC236}">
                <a16:creationId xmlns:a16="http://schemas.microsoft.com/office/drawing/2014/main" id="{82EA5B58-66CC-4197-BAC3-D0A39558DB0F}"/>
              </a:ext>
            </a:extLst>
          </p:cNvPr>
          <p:cNvSpPr>
            <a:spLocks noGrp="1"/>
          </p:cNvSpPr>
          <p:nvPr>
            <p:ph type="body" sz="quarter" idx="20" hasCustomPrompt="1"/>
          </p:nvPr>
        </p:nvSpPr>
        <p:spPr>
          <a:xfrm>
            <a:off x="9697900" y="2914739"/>
            <a:ext cx="2159000" cy="302186"/>
          </a:xfrm>
        </p:spPr>
        <p:txBody>
          <a:bodyPr>
            <a:noAutofit/>
          </a:bodyPr>
          <a:lstStyle>
            <a:lvl1pPr marL="0" indent="0">
              <a:buNone/>
              <a:defRPr sz="18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61" name="Text Placeholder 50">
            <a:extLst>
              <a:ext uri="{FF2B5EF4-FFF2-40B4-BE49-F238E27FC236}">
                <a16:creationId xmlns:a16="http://schemas.microsoft.com/office/drawing/2014/main" id="{B76C47B4-A585-4CAC-933A-2E6D1938D171}"/>
              </a:ext>
            </a:extLst>
          </p:cNvPr>
          <p:cNvSpPr>
            <a:spLocks noGrp="1"/>
          </p:cNvSpPr>
          <p:nvPr>
            <p:ph type="body" sz="quarter" idx="21"/>
          </p:nvPr>
        </p:nvSpPr>
        <p:spPr>
          <a:xfrm>
            <a:off x="9697900" y="3254810"/>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2" name="Text Placeholder 48">
            <a:extLst>
              <a:ext uri="{FF2B5EF4-FFF2-40B4-BE49-F238E27FC236}">
                <a16:creationId xmlns:a16="http://schemas.microsoft.com/office/drawing/2014/main" id="{563D0C18-5125-4D0F-B46D-76AE182B3FA2}"/>
              </a:ext>
            </a:extLst>
          </p:cNvPr>
          <p:cNvSpPr>
            <a:spLocks noGrp="1"/>
          </p:cNvSpPr>
          <p:nvPr>
            <p:ph type="body" sz="quarter" idx="22" hasCustomPrompt="1"/>
          </p:nvPr>
        </p:nvSpPr>
        <p:spPr>
          <a:xfrm>
            <a:off x="1580060" y="4057987"/>
            <a:ext cx="2159000" cy="302186"/>
          </a:xfrm>
        </p:spPr>
        <p:txBody>
          <a:bodyPr>
            <a:noAutofit/>
          </a:bodyPr>
          <a:lstStyle>
            <a:lvl1pPr marL="0" indent="0">
              <a:buNone/>
              <a:defRPr sz="18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63" name="Text Placeholder 50">
            <a:extLst>
              <a:ext uri="{FF2B5EF4-FFF2-40B4-BE49-F238E27FC236}">
                <a16:creationId xmlns:a16="http://schemas.microsoft.com/office/drawing/2014/main" id="{10634501-CE83-42B9-8572-5C6B73710869}"/>
              </a:ext>
            </a:extLst>
          </p:cNvPr>
          <p:cNvSpPr>
            <a:spLocks noGrp="1"/>
          </p:cNvSpPr>
          <p:nvPr>
            <p:ph type="body" sz="quarter" idx="23"/>
          </p:nvPr>
        </p:nvSpPr>
        <p:spPr>
          <a:xfrm>
            <a:off x="1580060" y="4392591"/>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4" name="Text Placeholder 48">
            <a:extLst>
              <a:ext uri="{FF2B5EF4-FFF2-40B4-BE49-F238E27FC236}">
                <a16:creationId xmlns:a16="http://schemas.microsoft.com/office/drawing/2014/main" id="{54844B85-1B28-4340-AA8C-10A0C2A36C9E}"/>
              </a:ext>
            </a:extLst>
          </p:cNvPr>
          <p:cNvSpPr>
            <a:spLocks noGrp="1"/>
          </p:cNvSpPr>
          <p:nvPr>
            <p:ph type="body" sz="quarter" idx="24" hasCustomPrompt="1"/>
          </p:nvPr>
        </p:nvSpPr>
        <p:spPr>
          <a:xfrm>
            <a:off x="5674540" y="4057987"/>
            <a:ext cx="2159000" cy="302186"/>
          </a:xfrm>
        </p:spPr>
        <p:txBody>
          <a:bodyPr>
            <a:noAutofit/>
          </a:bodyPr>
          <a:lstStyle>
            <a:lvl1pPr marL="0" indent="0">
              <a:buNone/>
              <a:defRPr sz="18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65" name="Text Placeholder 50">
            <a:extLst>
              <a:ext uri="{FF2B5EF4-FFF2-40B4-BE49-F238E27FC236}">
                <a16:creationId xmlns:a16="http://schemas.microsoft.com/office/drawing/2014/main" id="{31BB84F0-3823-46DB-BCEF-5EF3F8E680CF}"/>
              </a:ext>
            </a:extLst>
          </p:cNvPr>
          <p:cNvSpPr>
            <a:spLocks noGrp="1"/>
          </p:cNvSpPr>
          <p:nvPr>
            <p:ph type="body" sz="quarter" idx="25"/>
          </p:nvPr>
        </p:nvSpPr>
        <p:spPr>
          <a:xfrm>
            <a:off x="5674540" y="4392591"/>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6" name="Text Placeholder 48">
            <a:extLst>
              <a:ext uri="{FF2B5EF4-FFF2-40B4-BE49-F238E27FC236}">
                <a16:creationId xmlns:a16="http://schemas.microsoft.com/office/drawing/2014/main" id="{D4D4EE7B-E029-47B3-BC18-D53E810711CE}"/>
              </a:ext>
            </a:extLst>
          </p:cNvPr>
          <p:cNvSpPr>
            <a:spLocks noGrp="1"/>
          </p:cNvSpPr>
          <p:nvPr>
            <p:ph type="body" sz="quarter" idx="26" hasCustomPrompt="1"/>
          </p:nvPr>
        </p:nvSpPr>
        <p:spPr>
          <a:xfrm>
            <a:off x="9697900" y="4057987"/>
            <a:ext cx="2159000" cy="302186"/>
          </a:xfrm>
        </p:spPr>
        <p:txBody>
          <a:bodyPr>
            <a:noAutofit/>
          </a:bodyPr>
          <a:lstStyle>
            <a:lvl1pPr marL="0" indent="0">
              <a:buNone/>
              <a:defRPr sz="18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67" name="Text Placeholder 50">
            <a:extLst>
              <a:ext uri="{FF2B5EF4-FFF2-40B4-BE49-F238E27FC236}">
                <a16:creationId xmlns:a16="http://schemas.microsoft.com/office/drawing/2014/main" id="{C088BE45-14DC-4551-A5FC-93D0BA991882}"/>
              </a:ext>
            </a:extLst>
          </p:cNvPr>
          <p:cNvSpPr>
            <a:spLocks noGrp="1"/>
          </p:cNvSpPr>
          <p:nvPr>
            <p:ph type="body" sz="quarter" idx="27"/>
          </p:nvPr>
        </p:nvSpPr>
        <p:spPr>
          <a:xfrm>
            <a:off x="9697900" y="4392591"/>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8" name="Text Placeholder 48">
            <a:extLst>
              <a:ext uri="{FF2B5EF4-FFF2-40B4-BE49-F238E27FC236}">
                <a16:creationId xmlns:a16="http://schemas.microsoft.com/office/drawing/2014/main" id="{120E072F-4FF5-422F-B7FD-BE3DF026010F}"/>
              </a:ext>
            </a:extLst>
          </p:cNvPr>
          <p:cNvSpPr>
            <a:spLocks noGrp="1"/>
          </p:cNvSpPr>
          <p:nvPr>
            <p:ph type="body" sz="quarter" idx="28" hasCustomPrompt="1"/>
          </p:nvPr>
        </p:nvSpPr>
        <p:spPr>
          <a:xfrm>
            <a:off x="1580060" y="5231920"/>
            <a:ext cx="2159000" cy="302186"/>
          </a:xfrm>
        </p:spPr>
        <p:txBody>
          <a:bodyPr>
            <a:noAutofit/>
          </a:bodyPr>
          <a:lstStyle>
            <a:lvl1pPr marL="0" indent="0">
              <a:buNone/>
              <a:defRPr sz="18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69" name="Text Placeholder 50">
            <a:extLst>
              <a:ext uri="{FF2B5EF4-FFF2-40B4-BE49-F238E27FC236}">
                <a16:creationId xmlns:a16="http://schemas.microsoft.com/office/drawing/2014/main" id="{E73E6162-F4E3-4F6D-BA12-6B5918E23B8E}"/>
              </a:ext>
            </a:extLst>
          </p:cNvPr>
          <p:cNvSpPr>
            <a:spLocks noGrp="1"/>
          </p:cNvSpPr>
          <p:nvPr>
            <p:ph type="body" sz="quarter" idx="29"/>
          </p:nvPr>
        </p:nvSpPr>
        <p:spPr>
          <a:xfrm>
            <a:off x="1580060" y="5566524"/>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70" name="Text Placeholder 48">
            <a:extLst>
              <a:ext uri="{FF2B5EF4-FFF2-40B4-BE49-F238E27FC236}">
                <a16:creationId xmlns:a16="http://schemas.microsoft.com/office/drawing/2014/main" id="{C9938F8E-67A2-401C-882C-ED04C7E5224B}"/>
              </a:ext>
            </a:extLst>
          </p:cNvPr>
          <p:cNvSpPr>
            <a:spLocks noGrp="1"/>
          </p:cNvSpPr>
          <p:nvPr>
            <p:ph type="body" sz="quarter" idx="30" hasCustomPrompt="1"/>
          </p:nvPr>
        </p:nvSpPr>
        <p:spPr>
          <a:xfrm>
            <a:off x="5674540" y="5231920"/>
            <a:ext cx="2159000" cy="302186"/>
          </a:xfrm>
        </p:spPr>
        <p:txBody>
          <a:bodyPr>
            <a:noAutofit/>
          </a:bodyPr>
          <a:lstStyle>
            <a:lvl1pPr marL="0" indent="0">
              <a:buNone/>
              <a:defRPr sz="18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71" name="Text Placeholder 50">
            <a:extLst>
              <a:ext uri="{FF2B5EF4-FFF2-40B4-BE49-F238E27FC236}">
                <a16:creationId xmlns:a16="http://schemas.microsoft.com/office/drawing/2014/main" id="{E683DBE3-DCA5-4538-A253-E60ED2C4B621}"/>
              </a:ext>
            </a:extLst>
          </p:cNvPr>
          <p:cNvSpPr>
            <a:spLocks noGrp="1"/>
          </p:cNvSpPr>
          <p:nvPr>
            <p:ph type="body" sz="quarter" idx="31"/>
          </p:nvPr>
        </p:nvSpPr>
        <p:spPr>
          <a:xfrm>
            <a:off x="5674540" y="5566524"/>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72" name="Text Placeholder 48">
            <a:extLst>
              <a:ext uri="{FF2B5EF4-FFF2-40B4-BE49-F238E27FC236}">
                <a16:creationId xmlns:a16="http://schemas.microsoft.com/office/drawing/2014/main" id="{6F8B9E2C-BE06-4536-A348-4640A2DA1BFC}"/>
              </a:ext>
            </a:extLst>
          </p:cNvPr>
          <p:cNvSpPr>
            <a:spLocks noGrp="1"/>
          </p:cNvSpPr>
          <p:nvPr>
            <p:ph type="body" sz="quarter" idx="32" hasCustomPrompt="1"/>
          </p:nvPr>
        </p:nvSpPr>
        <p:spPr>
          <a:xfrm>
            <a:off x="9697900" y="5231920"/>
            <a:ext cx="2159000" cy="302186"/>
          </a:xfrm>
        </p:spPr>
        <p:txBody>
          <a:bodyPr>
            <a:noAutofit/>
          </a:bodyPr>
          <a:lstStyle>
            <a:lvl1pPr marL="0" indent="0">
              <a:buNone/>
              <a:defRPr sz="18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73" name="Text Placeholder 50">
            <a:extLst>
              <a:ext uri="{FF2B5EF4-FFF2-40B4-BE49-F238E27FC236}">
                <a16:creationId xmlns:a16="http://schemas.microsoft.com/office/drawing/2014/main" id="{B9A57CE7-FAE2-490F-A8F8-402B5F3A7443}"/>
              </a:ext>
            </a:extLst>
          </p:cNvPr>
          <p:cNvSpPr>
            <a:spLocks noGrp="1"/>
          </p:cNvSpPr>
          <p:nvPr>
            <p:ph type="body" sz="quarter" idx="33"/>
          </p:nvPr>
        </p:nvSpPr>
        <p:spPr>
          <a:xfrm>
            <a:off x="9697900" y="5566524"/>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 name="Title 1">
            <a:extLst>
              <a:ext uri="{FF2B5EF4-FFF2-40B4-BE49-F238E27FC236}">
                <a16:creationId xmlns:a16="http://schemas.microsoft.com/office/drawing/2014/main" id="{AA611859-7CC8-480B-BA0E-18BB16B3047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1913400"/>
      </p:ext>
    </p:extLst>
  </p:cSld>
  <p:clrMapOvr>
    <a:masterClrMapping/>
  </p:clrMapOvr>
  <p:extLst>
    <p:ext uri="{DCECCB84-F9BA-43D5-87BE-67443E8EF086}">
      <p15:sldGuideLst xmlns:p15="http://schemas.microsoft.com/office/powerpoint/2012/main">
        <p15:guide id="1" pos="2544" userDrawn="1">
          <p15:clr>
            <a:srgbClr val="FBAE40"/>
          </p15:clr>
        </p15:guide>
        <p15:guide id="2" pos="5112">
          <p15:clr>
            <a:srgbClr val="FBAE40"/>
          </p15:clr>
        </p15:guide>
        <p15:guide id="4" pos="5256">
          <p15:clr>
            <a:srgbClr val="5ACBF0"/>
          </p15:clr>
        </p15:guide>
        <p15:guide id="5" pos="4968" userDrawn="1">
          <p15:clr>
            <a:srgbClr val="5ACBF0"/>
          </p15:clr>
        </p15:guide>
        <p15:guide id="6" pos="2688" userDrawn="1">
          <p15:clr>
            <a:srgbClr val="5ACBF0"/>
          </p15:clr>
        </p15:guide>
        <p15:guide id="7" pos="2400" userDrawn="1">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5A766-FA20-4B14-9E7C-E0E1BEDC49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7ED48E-8D4C-41A0-AC69-1203AACEA8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470DF3-3837-4E78-BFE6-1B0FCAA414A8}"/>
              </a:ext>
            </a:extLst>
          </p:cNvPr>
          <p:cNvSpPr>
            <a:spLocks noGrp="1"/>
          </p:cNvSpPr>
          <p:nvPr>
            <p:ph type="dt" sz="half" idx="10"/>
          </p:nvPr>
        </p:nvSpPr>
        <p:spPr/>
        <p:txBody>
          <a:bodyPr/>
          <a:lstStyle/>
          <a:p>
            <a:fld id="{DA963007-4B13-442B-9AF7-124D659DFB6F}" type="datetimeFigureOut">
              <a:rPr lang="en-IN" smtClean="0"/>
              <a:t>15-11-2022</a:t>
            </a:fld>
            <a:endParaRPr lang="en-IN"/>
          </a:p>
        </p:txBody>
      </p:sp>
      <p:sp>
        <p:nvSpPr>
          <p:cNvPr id="5" name="Footer Placeholder 4">
            <a:extLst>
              <a:ext uri="{FF2B5EF4-FFF2-40B4-BE49-F238E27FC236}">
                <a16:creationId xmlns:a16="http://schemas.microsoft.com/office/drawing/2014/main" id="{538145B1-E0C4-4C57-9E8A-1D4A8E9211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AE2907-67E4-446B-8CAA-7C17B3B15CC2}"/>
              </a:ext>
            </a:extLst>
          </p:cNvPr>
          <p:cNvSpPr>
            <a:spLocks noGrp="1"/>
          </p:cNvSpPr>
          <p:nvPr>
            <p:ph type="sldNum" sz="quarter" idx="12"/>
          </p:nvPr>
        </p:nvSpPr>
        <p:spPr/>
        <p:txBody>
          <a:bodyPr/>
          <a:lstStyle/>
          <a:p>
            <a:fld id="{11F1AC3A-E875-43DE-9597-55DD846670FA}" type="slidenum">
              <a:rPr lang="en-IN" smtClean="0"/>
              <a:t>‹#›</a:t>
            </a:fld>
            <a:endParaRPr lang="en-IN"/>
          </a:p>
        </p:txBody>
      </p:sp>
    </p:spTree>
    <p:extLst>
      <p:ext uri="{BB962C8B-B14F-4D97-AF65-F5344CB8AC3E}">
        <p14:creationId xmlns:p14="http://schemas.microsoft.com/office/powerpoint/2010/main" val="21224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1821B-7656-4A1D-8D49-17A7C2E18A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70FD8FD-A592-42CD-9A88-6E66C2B440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5C8719-8F18-408C-8DC1-F98AF9A77D57}"/>
              </a:ext>
            </a:extLst>
          </p:cNvPr>
          <p:cNvSpPr>
            <a:spLocks noGrp="1"/>
          </p:cNvSpPr>
          <p:nvPr>
            <p:ph type="dt" sz="half" idx="10"/>
          </p:nvPr>
        </p:nvSpPr>
        <p:spPr/>
        <p:txBody>
          <a:bodyPr/>
          <a:lstStyle/>
          <a:p>
            <a:fld id="{DA963007-4B13-442B-9AF7-124D659DFB6F}" type="datetimeFigureOut">
              <a:rPr lang="en-IN" smtClean="0"/>
              <a:t>15-11-2022</a:t>
            </a:fld>
            <a:endParaRPr lang="en-IN"/>
          </a:p>
        </p:txBody>
      </p:sp>
      <p:sp>
        <p:nvSpPr>
          <p:cNvPr id="5" name="Footer Placeholder 4">
            <a:extLst>
              <a:ext uri="{FF2B5EF4-FFF2-40B4-BE49-F238E27FC236}">
                <a16:creationId xmlns:a16="http://schemas.microsoft.com/office/drawing/2014/main" id="{FAFB48FC-3126-47E0-998D-5305280355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045FC4-6B6C-4E7A-AC6C-4FF8B642822D}"/>
              </a:ext>
            </a:extLst>
          </p:cNvPr>
          <p:cNvSpPr>
            <a:spLocks noGrp="1"/>
          </p:cNvSpPr>
          <p:nvPr>
            <p:ph type="sldNum" sz="quarter" idx="12"/>
          </p:nvPr>
        </p:nvSpPr>
        <p:spPr/>
        <p:txBody>
          <a:bodyPr/>
          <a:lstStyle/>
          <a:p>
            <a:fld id="{11F1AC3A-E875-43DE-9597-55DD846670FA}" type="slidenum">
              <a:rPr lang="en-IN" smtClean="0"/>
              <a:t>‹#›</a:t>
            </a:fld>
            <a:endParaRPr lang="en-IN"/>
          </a:p>
        </p:txBody>
      </p:sp>
    </p:spTree>
    <p:extLst>
      <p:ext uri="{BB962C8B-B14F-4D97-AF65-F5344CB8AC3E}">
        <p14:creationId xmlns:p14="http://schemas.microsoft.com/office/powerpoint/2010/main" val="624279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08893-65D9-4736-9657-22EAD0A36D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D0CB4B-C5E2-4483-8A5A-2779DA14AC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8F11A2D-F8A6-4F0D-815E-71F28415FF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0F61B19-393E-423A-A20F-129FFB292F86}"/>
              </a:ext>
            </a:extLst>
          </p:cNvPr>
          <p:cNvSpPr>
            <a:spLocks noGrp="1"/>
          </p:cNvSpPr>
          <p:nvPr>
            <p:ph type="dt" sz="half" idx="10"/>
          </p:nvPr>
        </p:nvSpPr>
        <p:spPr/>
        <p:txBody>
          <a:bodyPr/>
          <a:lstStyle/>
          <a:p>
            <a:fld id="{DA963007-4B13-442B-9AF7-124D659DFB6F}" type="datetimeFigureOut">
              <a:rPr lang="en-IN" smtClean="0"/>
              <a:t>15-11-2022</a:t>
            </a:fld>
            <a:endParaRPr lang="en-IN"/>
          </a:p>
        </p:txBody>
      </p:sp>
      <p:sp>
        <p:nvSpPr>
          <p:cNvPr id="6" name="Footer Placeholder 5">
            <a:extLst>
              <a:ext uri="{FF2B5EF4-FFF2-40B4-BE49-F238E27FC236}">
                <a16:creationId xmlns:a16="http://schemas.microsoft.com/office/drawing/2014/main" id="{D482B875-A604-425B-B025-095C72AC60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DAC032-D2C8-4794-B3E7-6D0EC5D1F81B}"/>
              </a:ext>
            </a:extLst>
          </p:cNvPr>
          <p:cNvSpPr>
            <a:spLocks noGrp="1"/>
          </p:cNvSpPr>
          <p:nvPr>
            <p:ph type="sldNum" sz="quarter" idx="12"/>
          </p:nvPr>
        </p:nvSpPr>
        <p:spPr/>
        <p:txBody>
          <a:bodyPr/>
          <a:lstStyle/>
          <a:p>
            <a:fld id="{11F1AC3A-E875-43DE-9597-55DD846670FA}" type="slidenum">
              <a:rPr lang="en-IN" smtClean="0"/>
              <a:t>‹#›</a:t>
            </a:fld>
            <a:endParaRPr lang="en-IN"/>
          </a:p>
        </p:txBody>
      </p:sp>
    </p:spTree>
    <p:extLst>
      <p:ext uri="{BB962C8B-B14F-4D97-AF65-F5344CB8AC3E}">
        <p14:creationId xmlns:p14="http://schemas.microsoft.com/office/powerpoint/2010/main" val="713915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470F2-ABE8-4C06-944B-F4238120C17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0BD117-8230-4AF2-9B45-450EB012FB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9A63E2-9B27-41B4-8B47-CBE733FC6B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F33A05A-453B-40FB-9989-75822DD96C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4D7E13-D423-4B83-8445-DCD9DB227C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FD7A73-AD3D-4979-8A2A-0D5FB756D88C}"/>
              </a:ext>
            </a:extLst>
          </p:cNvPr>
          <p:cNvSpPr>
            <a:spLocks noGrp="1"/>
          </p:cNvSpPr>
          <p:nvPr>
            <p:ph type="dt" sz="half" idx="10"/>
          </p:nvPr>
        </p:nvSpPr>
        <p:spPr/>
        <p:txBody>
          <a:bodyPr/>
          <a:lstStyle/>
          <a:p>
            <a:fld id="{DA963007-4B13-442B-9AF7-124D659DFB6F}" type="datetimeFigureOut">
              <a:rPr lang="en-IN" smtClean="0"/>
              <a:t>15-11-2022</a:t>
            </a:fld>
            <a:endParaRPr lang="en-IN"/>
          </a:p>
        </p:txBody>
      </p:sp>
      <p:sp>
        <p:nvSpPr>
          <p:cNvPr id="8" name="Footer Placeholder 7">
            <a:extLst>
              <a:ext uri="{FF2B5EF4-FFF2-40B4-BE49-F238E27FC236}">
                <a16:creationId xmlns:a16="http://schemas.microsoft.com/office/drawing/2014/main" id="{9C6A1584-E111-4D93-9706-8A5C15618B7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3A9570F-300A-438A-BC6B-A3AA78FF86A7}"/>
              </a:ext>
            </a:extLst>
          </p:cNvPr>
          <p:cNvSpPr>
            <a:spLocks noGrp="1"/>
          </p:cNvSpPr>
          <p:nvPr>
            <p:ph type="sldNum" sz="quarter" idx="12"/>
          </p:nvPr>
        </p:nvSpPr>
        <p:spPr/>
        <p:txBody>
          <a:bodyPr/>
          <a:lstStyle/>
          <a:p>
            <a:fld id="{11F1AC3A-E875-43DE-9597-55DD846670FA}" type="slidenum">
              <a:rPr lang="en-IN" smtClean="0"/>
              <a:t>‹#›</a:t>
            </a:fld>
            <a:endParaRPr lang="en-IN"/>
          </a:p>
        </p:txBody>
      </p:sp>
    </p:spTree>
    <p:extLst>
      <p:ext uri="{BB962C8B-B14F-4D97-AF65-F5344CB8AC3E}">
        <p14:creationId xmlns:p14="http://schemas.microsoft.com/office/powerpoint/2010/main" val="3993145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E0D31-4C8A-45AD-BCE5-96771A38CF5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2318163-B8DD-4F52-99A9-3D42B7A49BB5}"/>
              </a:ext>
            </a:extLst>
          </p:cNvPr>
          <p:cNvSpPr>
            <a:spLocks noGrp="1"/>
          </p:cNvSpPr>
          <p:nvPr>
            <p:ph type="dt" sz="half" idx="10"/>
          </p:nvPr>
        </p:nvSpPr>
        <p:spPr/>
        <p:txBody>
          <a:bodyPr/>
          <a:lstStyle/>
          <a:p>
            <a:fld id="{DA963007-4B13-442B-9AF7-124D659DFB6F}" type="datetimeFigureOut">
              <a:rPr lang="en-IN" smtClean="0"/>
              <a:t>15-11-2022</a:t>
            </a:fld>
            <a:endParaRPr lang="en-IN"/>
          </a:p>
        </p:txBody>
      </p:sp>
      <p:sp>
        <p:nvSpPr>
          <p:cNvPr id="4" name="Footer Placeholder 3">
            <a:extLst>
              <a:ext uri="{FF2B5EF4-FFF2-40B4-BE49-F238E27FC236}">
                <a16:creationId xmlns:a16="http://schemas.microsoft.com/office/drawing/2014/main" id="{FEEAAC6E-B820-4E3E-9CE4-B0F44B00D33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D84AE03-569B-4A1E-A3DE-BCF8BD4143D7}"/>
              </a:ext>
            </a:extLst>
          </p:cNvPr>
          <p:cNvSpPr>
            <a:spLocks noGrp="1"/>
          </p:cNvSpPr>
          <p:nvPr>
            <p:ph type="sldNum" sz="quarter" idx="12"/>
          </p:nvPr>
        </p:nvSpPr>
        <p:spPr/>
        <p:txBody>
          <a:bodyPr/>
          <a:lstStyle/>
          <a:p>
            <a:fld id="{11F1AC3A-E875-43DE-9597-55DD846670FA}" type="slidenum">
              <a:rPr lang="en-IN" smtClean="0"/>
              <a:t>‹#›</a:t>
            </a:fld>
            <a:endParaRPr lang="en-IN"/>
          </a:p>
        </p:txBody>
      </p:sp>
    </p:spTree>
    <p:extLst>
      <p:ext uri="{BB962C8B-B14F-4D97-AF65-F5344CB8AC3E}">
        <p14:creationId xmlns:p14="http://schemas.microsoft.com/office/powerpoint/2010/main" val="107529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A6D96B-9CBE-45B6-8B7A-51621001DB36}"/>
              </a:ext>
            </a:extLst>
          </p:cNvPr>
          <p:cNvSpPr>
            <a:spLocks noGrp="1"/>
          </p:cNvSpPr>
          <p:nvPr>
            <p:ph type="dt" sz="half" idx="10"/>
          </p:nvPr>
        </p:nvSpPr>
        <p:spPr/>
        <p:txBody>
          <a:bodyPr/>
          <a:lstStyle/>
          <a:p>
            <a:fld id="{DA963007-4B13-442B-9AF7-124D659DFB6F}" type="datetimeFigureOut">
              <a:rPr lang="en-IN" smtClean="0"/>
              <a:t>15-11-2022</a:t>
            </a:fld>
            <a:endParaRPr lang="en-IN"/>
          </a:p>
        </p:txBody>
      </p:sp>
      <p:sp>
        <p:nvSpPr>
          <p:cNvPr id="3" name="Footer Placeholder 2">
            <a:extLst>
              <a:ext uri="{FF2B5EF4-FFF2-40B4-BE49-F238E27FC236}">
                <a16:creationId xmlns:a16="http://schemas.microsoft.com/office/drawing/2014/main" id="{D331CB3D-2FA1-49E5-81C5-F57E773FF37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E958A64-77FE-48C9-BD70-9E370F446C51}"/>
              </a:ext>
            </a:extLst>
          </p:cNvPr>
          <p:cNvSpPr>
            <a:spLocks noGrp="1"/>
          </p:cNvSpPr>
          <p:nvPr>
            <p:ph type="sldNum" sz="quarter" idx="12"/>
          </p:nvPr>
        </p:nvSpPr>
        <p:spPr/>
        <p:txBody>
          <a:bodyPr/>
          <a:lstStyle/>
          <a:p>
            <a:fld id="{11F1AC3A-E875-43DE-9597-55DD846670FA}" type="slidenum">
              <a:rPr lang="en-IN" smtClean="0"/>
              <a:t>‹#›</a:t>
            </a:fld>
            <a:endParaRPr lang="en-IN"/>
          </a:p>
        </p:txBody>
      </p:sp>
    </p:spTree>
    <p:extLst>
      <p:ext uri="{BB962C8B-B14F-4D97-AF65-F5344CB8AC3E}">
        <p14:creationId xmlns:p14="http://schemas.microsoft.com/office/powerpoint/2010/main" val="290365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23CEA-63EA-4E8D-8F01-0782C57C30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C86251-2BD9-4D8F-BEA7-208EC2FDFB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8CFA018-7B1F-49A0-9C1D-BA38D64620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2C0CCE-FD6B-46EF-B70D-90EA5E359AE2}"/>
              </a:ext>
            </a:extLst>
          </p:cNvPr>
          <p:cNvSpPr>
            <a:spLocks noGrp="1"/>
          </p:cNvSpPr>
          <p:nvPr>
            <p:ph type="dt" sz="half" idx="10"/>
          </p:nvPr>
        </p:nvSpPr>
        <p:spPr/>
        <p:txBody>
          <a:bodyPr/>
          <a:lstStyle/>
          <a:p>
            <a:fld id="{DA963007-4B13-442B-9AF7-124D659DFB6F}" type="datetimeFigureOut">
              <a:rPr lang="en-IN" smtClean="0"/>
              <a:t>15-11-2022</a:t>
            </a:fld>
            <a:endParaRPr lang="en-IN"/>
          </a:p>
        </p:txBody>
      </p:sp>
      <p:sp>
        <p:nvSpPr>
          <p:cNvPr id="6" name="Footer Placeholder 5">
            <a:extLst>
              <a:ext uri="{FF2B5EF4-FFF2-40B4-BE49-F238E27FC236}">
                <a16:creationId xmlns:a16="http://schemas.microsoft.com/office/drawing/2014/main" id="{E0E39721-73DC-4424-959E-E03D45E5AF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44B57C-9618-43ED-BDCD-74C4672B1684}"/>
              </a:ext>
            </a:extLst>
          </p:cNvPr>
          <p:cNvSpPr>
            <a:spLocks noGrp="1"/>
          </p:cNvSpPr>
          <p:nvPr>
            <p:ph type="sldNum" sz="quarter" idx="12"/>
          </p:nvPr>
        </p:nvSpPr>
        <p:spPr/>
        <p:txBody>
          <a:bodyPr/>
          <a:lstStyle/>
          <a:p>
            <a:fld id="{11F1AC3A-E875-43DE-9597-55DD846670FA}" type="slidenum">
              <a:rPr lang="en-IN" smtClean="0"/>
              <a:t>‹#›</a:t>
            </a:fld>
            <a:endParaRPr lang="en-IN"/>
          </a:p>
        </p:txBody>
      </p:sp>
    </p:spTree>
    <p:extLst>
      <p:ext uri="{BB962C8B-B14F-4D97-AF65-F5344CB8AC3E}">
        <p14:creationId xmlns:p14="http://schemas.microsoft.com/office/powerpoint/2010/main" val="4154231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827E7-DEA9-49BD-A170-5E55590C34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2F55A82-F3C3-46E4-9830-12FE6F0A1C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9C00F3C-C055-4C7A-82FF-90ECE55A2D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87385A-36F5-4903-A03B-40621431FC00}"/>
              </a:ext>
            </a:extLst>
          </p:cNvPr>
          <p:cNvSpPr>
            <a:spLocks noGrp="1"/>
          </p:cNvSpPr>
          <p:nvPr>
            <p:ph type="dt" sz="half" idx="10"/>
          </p:nvPr>
        </p:nvSpPr>
        <p:spPr/>
        <p:txBody>
          <a:bodyPr/>
          <a:lstStyle/>
          <a:p>
            <a:fld id="{DA963007-4B13-442B-9AF7-124D659DFB6F}" type="datetimeFigureOut">
              <a:rPr lang="en-IN" smtClean="0"/>
              <a:t>15-11-2022</a:t>
            </a:fld>
            <a:endParaRPr lang="en-IN"/>
          </a:p>
        </p:txBody>
      </p:sp>
      <p:sp>
        <p:nvSpPr>
          <p:cNvPr id="6" name="Footer Placeholder 5">
            <a:extLst>
              <a:ext uri="{FF2B5EF4-FFF2-40B4-BE49-F238E27FC236}">
                <a16:creationId xmlns:a16="http://schemas.microsoft.com/office/drawing/2014/main" id="{07F98C4F-7575-4B01-AF9F-13AFB9FD3B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8B3AFD-FD6A-45A0-88FB-BB8E63FD9934}"/>
              </a:ext>
            </a:extLst>
          </p:cNvPr>
          <p:cNvSpPr>
            <a:spLocks noGrp="1"/>
          </p:cNvSpPr>
          <p:nvPr>
            <p:ph type="sldNum" sz="quarter" idx="12"/>
          </p:nvPr>
        </p:nvSpPr>
        <p:spPr/>
        <p:txBody>
          <a:bodyPr/>
          <a:lstStyle/>
          <a:p>
            <a:fld id="{11F1AC3A-E875-43DE-9597-55DD846670FA}" type="slidenum">
              <a:rPr lang="en-IN" smtClean="0"/>
              <a:t>‹#›</a:t>
            </a:fld>
            <a:endParaRPr lang="en-IN"/>
          </a:p>
        </p:txBody>
      </p:sp>
    </p:spTree>
    <p:extLst>
      <p:ext uri="{BB962C8B-B14F-4D97-AF65-F5344CB8AC3E}">
        <p14:creationId xmlns:p14="http://schemas.microsoft.com/office/powerpoint/2010/main" val="2432411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7D6C9E-755C-4C2E-8DC4-AF91052B33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A4E5BF-64C5-4FBA-9DDD-B83CF90B98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A37D6E-F58D-4293-8C0E-D0F997312F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963007-4B13-442B-9AF7-124D659DFB6F}" type="datetimeFigureOut">
              <a:rPr lang="en-IN" smtClean="0"/>
              <a:t>15-11-2022</a:t>
            </a:fld>
            <a:endParaRPr lang="en-IN"/>
          </a:p>
        </p:txBody>
      </p:sp>
      <p:sp>
        <p:nvSpPr>
          <p:cNvPr id="5" name="Footer Placeholder 4">
            <a:extLst>
              <a:ext uri="{FF2B5EF4-FFF2-40B4-BE49-F238E27FC236}">
                <a16:creationId xmlns:a16="http://schemas.microsoft.com/office/drawing/2014/main" id="{E7D27C1B-4F00-422C-B2A7-FA8918A530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C3C9B14-2019-4891-877A-84EA21AF5B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F1AC3A-E875-43DE-9597-55DD846670FA}" type="slidenum">
              <a:rPr lang="en-IN" smtClean="0"/>
              <a:t>‹#›</a:t>
            </a:fld>
            <a:endParaRPr lang="en-IN"/>
          </a:p>
        </p:txBody>
      </p:sp>
    </p:spTree>
    <p:extLst>
      <p:ext uri="{BB962C8B-B14F-4D97-AF65-F5344CB8AC3E}">
        <p14:creationId xmlns:p14="http://schemas.microsoft.com/office/powerpoint/2010/main" val="2644755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90B616-241D-4DFE-BC2F-C001ED77E825}"/>
              </a:ext>
            </a:extLst>
          </p:cNvPr>
          <p:cNvSpPr>
            <a:spLocks noGrp="1"/>
          </p:cNvSpPr>
          <p:nvPr>
            <p:ph type="title"/>
          </p:nvPr>
        </p:nvSpPr>
        <p:spPr>
          <a:xfrm>
            <a:off x="230124" y="457200"/>
            <a:ext cx="11731752" cy="630936"/>
          </a:xfrm>
          <a:prstGeom prst="rect">
            <a:avLst/>
          </a:prstGeom>
        </p:spPr>
        <p:txBody>
          <a:bodyPr vert="horz" lIns="91440" tIns="45720" rIns="91440" bIns="4572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A8AE909E-CC4A-4E51-BC02-B893225D2B31}"/>
              </a:ext>
            </a:extLst>
          </p:cNvPr>
          <p:cNvSpPr>
            <a:spLocks noGrp="1"/>
          </p:cNvSpPr>
          <p:nvPr>
            <p:ph type="body" idx="1"/>
          </p:nvPr>
        </p:nvSpPr>
        <p:spPr>
          <a:xfrm>
            <a:off x="230124" y="1825625"/>
            <a:ext cx="1173175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3B6EE4-1695-4DD6-9758-84FFE963D6AE}"/>
              </a:ext>
            </a:extLst>
          </p:cNvPr>
          <p:cNvSpPr>
            <a:spLocks noGrp="1"/>
          </p:cNvSpPr>
          <p:nvPr>
            <p:ph type="dt" sz="half" idx="2"/>
          </p:nvPr>
        </p:nvSpPr>
        <p:spPr>
          <a:xfrm>
            <a:off x="23012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8FDAD0-21E9-42D0-8C63-C6563197FC13}" type="datetimeFigureOut">
              <a:rPr lang="en-US" smtClean="0"/>
              <a:t>11/15/2022</a:t>
            </a:fld>
            <a:endParaRPr lang="en-US"/>
          </a:p>
        </p:txBody>
      </p:sp>
      <p:sp>
        <p:nvSpPr>
          <p:cNvPr id="5" name="Footer Placeholder 4">
            <a:extLst>
              <a:ext uri="{FF2B5EF4-FFF2-40B4-BE49-F238E27FC236}">
                <a16:creationId xmlns:a16="http://schemas.microsoft.com/office/drawing/2014/main" id="{7B43250D-A8F9-4682-AD84-FD37BCAA6297}"/>
              </a:ext>
            </a:extLst>
          </p:cNvPr>
          <p:cNvSpPr>
            <a:spLocks noGrp="1"/>
          </p:cNvSpPr>
          <p:nvPr>
            <p:ph type="ftr" sz="quarter" idx="3"/>
          </p:nvPr>
        </p:nvSpPr>
        <p:spPr>
          <a:xfrm>
            <a:off x="3129280" y="6356350"/>
            <a:ext cx="593344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E1A788-841D-41AB-A983-152B6532F723}"/>
              </a:ext>
            </a:extLst>
          </p:cNvPr>
          <p:cNvSpPr>
            <a:spLocks noGrp="1"/>
          </p:cNvSpPr>
          <p:nvPr>
            <p:ph type="sldNum" sz="quarter" idx="4"/>
          </p:nvPr>
        </p:nvSpPr>
        <p:spPr>
          <a:xfrm>
            <a:off x="9218676"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DE3823-CC86-4AC6-95C0-DC3ECA80FD88}" type="slidenum">
              <a:rPr lang="en-US" smtClean="0"/>
              <a:t>‹#›</a:t>
            </a:fld>
            <a:endParaRPr lang="en-US"/>
          </a:p>
        </p:txBody>
      </p:sp>
    </p:spTree>
    <p:extLst>
      <p:ext uri="{BB962C8B-B14F-4D97-AF65-F5344CB8AC3E}">
        <p14:creationId xmlns:p14="http://schemas.microsoft.com/office/powerpoint/2010/main" val="2056840760"/>
      </p:ext>
    </p:extLst>
  </p:cSld>
  <p:clrMap bg1="lt1" tx1="dk1" bg2="lt2" tx2="dk2" accent1="accent1" accent2="accent2" accent3="accent3" accent4="accent4" accent5="accent5" accent6="accent6" hlink="hlink" folHlink="folHlink"/>
  <p:sldLayoutIdLst>
    <p:sldLayoutId id="2147483665" r:id="rId1"/>
    <p:sldLayoutId id="2147483671" r:id="rId2"/>
    <p:sldLayoutId id="2147483670" r:id="rId3"/>
  </p:sldLayoutIdLst>
  <p:txStyles>
    <p:titleStyle>
      <a:lvl1pPr algn="ctr" defTabSz="914400" rtl="0" eaLnBrk="1" latinLnBrk="0" hangingPunct="1">
        <a:lnSpc>
          <a:spcPct val="90000"/>
        </a:lnSpc>
        <a:spcBef>
          <a:spcPts val="100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Raj2k20/Team_42"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cs229.stanford.edu/proj2018/report/20.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 name="Rectangle 7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828058">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D508189-FBD7-44B3-BE29-96BFB0617FF2}"/>
              </a:ext>
            </a:extLst>
          </p:cNvPr>
          <p:cNvSpPr>
            <a:spLocks noGrp="1"/>
          </p:cNvSpPr>
          <p:nvPr>
            <p:ph type="ctrTitle"/>
          </p:nvPr>
        </p:nvSpPr>
        <p:spPr>
          <a:xfrm>
            <a:off x="524256" y="4767072"/>
            <a:ext cx="6594189" cy="1625210"/>
          </a:xfrm>
        </p:spPr>
        <p:txBody>
          <a:bodyPr vert="horz" lIns="91440" tIns="45720" rIns="91440" bIns="45720" rtlCol="0" anchor="ctr">
            <a:normAutofit/>
          </a:bodyPr>
          <a:lstStyle/>
          <a:p>
            <a:pPr algn="r"/>
            <a:r>
              <a:rPr lang="en-US" sz="4400">
                <a:solidFill>
                  <a:srgbClr val="FFFFFF"/>
                </a:solidFill>
              </a:rPr>
              <a:t>Music Genre Classification</a:t>
            </a:r>
          </a:p>
        </p:txBody>
      </p:sp>
      <p:pic>
        <p:nvPicPr>
          <p:cNvPr id="3" name="Picture 2">
            <a:extLst>
              <a:ext uri="{FF2B5EF4-FFF2-40B4-BE49-F238E27FC236}">
                <a16:creationId xmlns:a16="http://schemas.microsoft.com/office/drawing/2014/main" id="{97DFA084-E39F-3F6E-EDE0-8C7547128F0F}"/>
              </a:ext>
            </a:extLst>
          </p:cNvPr>
          <p:cNvPicPr>
            <a:picLocks noChangeAspect="1"/>
          </p:cNvPicPr>
          <p:nvPr/>
        </p:nvPicPr>
        <p:blipFill rotWithShape="1">
          <a:blip r:embed="rId3"/>
          <a:srcRect t="7263" r="1" b="1"/>
          <a:stretch/>
        </p:blipFill>
        <p:spPr>
          <a:xfrm>
            <a:off x="327547" y="321733"/>
            <a:ext cx="7058306" cy="4107392"/>
          </a:xfrm>
          <a:prstGeom prst="rect">
            <a:avLst/>
          </a:prstGeom>
        </p:spPr>
      </p:pic>
      <p:sp>
        <p:nvSpPr>
          <p:cNvPr id="82" name="Rectangle 78">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C0470092-3C22-4508-9269-C9C1CAFEFDBC}"/>
              </a:ext>
            </a:extLst>
          </p:cNvPr>
          <p:cNvSpPr txBox="1"/>
          <p:nvPr/>
        </p:nvSpPr>
        <p:spPr>
          <a:xfrm>
            <a:off x="8029319" y="917725"/>
            <a:ext cx="3424739" cy="485236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1">
                <a:solidFill>
                  <a:srgbClr val="FFFFFF"/>
                </a:solidFill>
              </a:rPr>
              <a:t>Balaji </a:t>
            </a:r>
            <a:r>
              <a:rPr lang="en-US" sz="2000" b="1" err="1">
                <a:solidFill>
                  <a:srgbClr val="FFFFFF"/>
                </a:solidFill>
              </a:rPr>
              <a:t>Patakula</a:t>
            </a:r>
            <a:endParaRPr lang="en-US" sz="2000" b="1" err="1">
              <a:solidFill>
                <a:srgbClr val="FFFFFF"/>
              </a:solidFill>
              <a:cs typeface="Calibri"/>
            </a:endParaRPr>
          </a:p>
          <a:p>
            <a:pPr indent="-228600">
              <a:lnSpc>
                <a:spcPct val="90000"/>
              </a:lnSpc>
              <a:spcAft>
                <a:spcPts val="600"/>
              </a:spcAft>
              <a:buFont typeface="Arial" panose="020B0604020202020204" pitchFamily="34" charset="0"/>
              <a:buChar char="•"/>
            </a:pPr>
            <a:r>
              <a:rPr lang="en-US" sz="2000" b="1">
                <a:solidFill>
                  <a:srgbClr val="FFFFFF"/>
                </a:solidFill>
              </a:rPr>
              <a:t>Phani Karnati</a:t>
            </a:r>
            <a:endParaRPr lang="en-US" sz="2000" b="1">
              <a:solidFill>
                <a:srgbClr val="FFFFFF"/>
              </a:solidFill>
              <a:cs typeface="Calibri"/>
            </a:endParaRPr>
          </a:p>
          <a:p>
            <a:pPr indent="-228600">
              <a:lnSpc>
                <a:spcPct val="90000"/>
              </a:lnSpc>
              <a:spcAft>
                <a:spcPts val="600"/>
              </a:spcAft>
              <a:buFont typeface="Arial" panose="020B0604020202020204" pitchFamily="34" charset="0"/>
              <a:buChar char="•"/>
            </a:pPr>
            <a:r>
              <a:rPr lang="en-US" sz="2000" b="1">
                <a:solidFill>
                  <a:srgbClr val="FFFFFF"/>
                </a:solidFill>
              </a:rPr>
              <a:t>Saurav </a:t>
            </a:r>
            <a:r>
              <a:rPr lang="en-US" sz="2000" b="1" err="1">
                <a:solidFill>
                  <a:srgbClr val="FFFFFF"/>
                </a:solidFill>
              </a:rPr>
              <a:t>Chhatani</a:t>
            </a:r>
            <a:endParaRPr lang="en-US" sz="2000" b="1" err="1">
              <a:solidFill>
                <a:srgbClr val="FFFFFF"/>
              </a:solidFill>
              <a:cs typeface="Calibri"/>
            </a:endParaRPr>
          </a:p>
          <a:p>
            <a:pPr indent="-228600">
              <a:lnSpc>
                <a:spcPct val="90000"/>
              </a:lnSpc>
              <a:spcAft>
                <a:spcPts val="600"/>
              </a:spcAft>
              <a:buFont typeface="Arial" panose="020B0604020202020204" pitchFamily="34" charset="0"/>
              <a:buChar char="•"/>
            </a:pPr>
            <a:r>
              <a:rPr lang="en-US" sz="2000" b="1">
                <a:solidFill>
                  <a:srgbClr val="FFFFFF"/>
                </a:solidFill>
              </a:rPr>
              <a:t>P A E Sai Raj</a:t>
            </a:r>
            <a:endParaRPr lang="en-US" sz="2000" b="1">
              <a:solidFill>
                <a:srgbClr val="FFFFFF"/>
              </a:solidFill>
              <a:cs typeface="Calibri"/>
            </a:endParaRPr>
          </a:p>
          <a:p>
            <a:pPr>
              <a:lnSpc>
                <a:spcPct val="90000"/>
              </a:lnSpc>
              <a:spcAft>
                <a:spcPts val="600"/>
              </a:spcAft>
            </a:pPr>
            <a:endParaRPr lang="en-US" sz="2000" b="1">
              <a:solidFill>
                <a:srgbClr val="FFFFFF"/>
              </a:solidFill>
              <a:cs typeface="Calibri"/>
            </a:endParaRPr>
          </a:p>
          <a:p>
            <a:pPr>
              <a:lnSpc>
                <a:spcPct val="90000"/>
              </a:lnSpc>
              <a:spcAft>
                <a:spcPts val="600"/>
              </a:spcAft>
              <a:buFont typeface="Arial" panose="020B0604020202020204" pitchFamily="34" charset="0"/>
            </a:pPr>
            <a:r>
              <a:rPr lang="en-US" sz="2000" b="1">
                <a:solidFill>
                  <a:srgbClr val="FFFFFF"/>
                </a:solidFill>
                <a:cs typeface="Calibri"/>
              </a:rPr>
              <a:t>Group 42</a:t>
            </a:r>
          </a:p>
          <a:p>
            <a:pPr indent="-228600">
              <a:lnSpc>
                <a:spcPct val="90000"/>
              </a:lnSpc>
              <a:spcAft>
                <a:spcPts val="600"/>
              </a:spcAft>
              <a:buFont typeface="Arial" panose="020B0604020202020204" pitchFamily="34" charset="0"/>
              <a:buChar char="•"/>
            </a:pPr>
            <a:endParaRPr lang="en-US" sz="2000">
              <a:solidFill>
                <a:srgbClr val="FFFFFF"/>
              </a:solidFill>
              <a:cs typeface="Calibri" panose="020F0502020204030204"/>
            </a:endParaRPr>
          </a:p>
        </p:txBody>
      </p:sp>
    </p:spTree>
    <p:extLst>
      <p:ext uri="{BB962C8B-B14F-4D97-AF65-F5344CB8AC3E}">
        <p14:creationId xmlns:p14="http://schemas.microsoft.com/office/powerpoint/2010/main" val="2711081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EC4DB6-673E-FEA3-BDDA-A437BD61FC37}"/>
              </a:ext>
            </a:extLst>
          </p:cNvPr>
          <p:cNvSpPr>
            <a:spLocks noGrp="1"/>
          </p:cNvSpPr>
          <p:nvPr>
            <p:ph type="title"/>
          </p:nvPr>
        </p:nvSpPr>
        <p:spPr>
          <a:xfrm>
            <a:off x="442395" y="261608"/>
            <a:ext cx="4092502" cy="735106"/>
          </a:xfrm>
        </p:spPr>
        <p:txBody>
          <a:bodyPr>
            <a:normAutofit/>
          </a:bodyPr>
          <a:lstStyle/>
          <a:p>
            <a:r>
              <a:rPr lang="en-US">
                <a:solidFill>
                  <a:schemeClr val="bg1"/>
                </a:solidFill>
                <a:latin typeface="Cambria"/>
                <a:ea typeface="Cambria"/>
              </a:rPr>
              <a:t>Dataset </a:t>
            </a:r>
          </a:p>
        </p:txBody>
      </p:sp>
      <p:sp>
        <p:nvSpPr>
          <p:cNvPr id="8" name="TextBox 7">
            <a:extLst>
              <a:ext uri="{FF2B5EF4-FFF2-40B4-BE49-F238E27FC236}">
                <a16:creationId xmlns:a16="http://schemas.microsoft.com/office/drawing/2014/main" id="{AA1F577A-0FB1-DE0B-DC2F-630185718A28}"/>
              </a:ext>
            </a:extLst>
          </p:cNvPr>
          <p:cNvSpPr txBox="1"/>
          <p:nvPr/>
        </p:nvSpPr>
        <p:spPr>
          <a:xfrm>
            <a:off x="8627806" y="2982452"/>
            <a:ext cx="10249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000000"/>
                </a:solidFill>
                <a:cs typeface="Calibri"/>
              </a:rPr>
              <a:t>Output</a:t>
            </a:r>
            <a:endParaRPr lang="en-US">
              <a:solidFill>
                <a:srgbClr val="000000"/>
              </a:solidFill>
            </a:endParaRPr>
          </a:p>
        </p:txBody>
      </p:sp>
      <p:sp>
        <p:nvSpPr>
          <p:cNvPr id="10" name="TextBox 9">
            <a:extLst>
              <a:ext uri="{FF2B5EF4-FFF2-40B4-BE49-F238E27FC236}">
                <a16:creationId xmlns:a16="http://schemas.microsoft.com/office/drawing/2014/main" id="{7DCBA990-CAA2-7D4D-5629-34610519F132}"/>
              </a:ext>
            </a:extLst>
          </p:cNvPr>
          <p:cNvSpPr txBox="1"/>
          <p:nvPr/>
        </p:nvSpPr>
        <p:spPr>
          <a:xfrm>
            <a:off x="777422" y="1443753"/>
            <a:ext cx="11014533" cy="2677656"/>
          </a:xfrm>
          <a:prstGeom prst="rect">
            <a:avLst/>
          </a:prstGeom>
          <a:noFill/>
        </p:spPr>
        <p:txBody>
          <a:bodyPr wrap="square" lIns="91440" tIns="45720" rIns="91440" bIns="45720" anchor="t">
            <a:spAutoFit/>
          </a:bodyPr>
          <a:lstStyle/>
          <a:p>
            <a:pPr marL="457200" indent="-457200">
              <a:buFont typeface="Arial" pitchFamily="2" charset="2"/>
              <a:buChar char="•"/>
            </a:pPr>
            <a:r>
              <a:rPr lang="en-IN" sz="2400" b="1">
                <a:solidFill>
                  <a:schemeClr val="bg1"/>
                </a:solidFill>
                <a:latin typeface="Cambria"/>
                <a:ea typeface="Cambria"/>
                <a:cs typeface="Times New Roman"/>
              </a:rPr>
              <a:t>Music Analysis, Retrieval and Synthesis for Audio Signals (MARSYAS) GTZAN Dataset</a:t>
            </a:r>
          </a:p>
          <a:p>
            <a:pPr marL="800100" lvl="1" indent="-342900">
              <a:buFont typeface="Wingdings"/>
              <a:buChar char="v"/>
            </a:pPr>
            <a:r>
              <a:rPr lang="en-IN" sz="2000" b="1">
                <a:solidFill>
                  <a:schemeClr val="bg1"/>
                </a:solidFill>
                <a:latin typeface="Cambria"/>
                <a:ea typeface="Cambria"/>
                <a:cs typeface="Times New Roman"/>
              </a:rPr>
              <a:t>400 songs (30 seconds each) labelled as classical, jazz, metal, and pop</a:t>
            </a:r>
          </a:p>
          <a:p>
            <a:pPr marL="457200" indent="-457200">
              <a:buFont typeface="Arial" pitchFamily="2" charset="2"/>
              <a:buChar char="•"/>
            </a:pPr>
            <a:endParaRPr lang="en-IN" sz="2400" b="1">
              <a:solidFill>
                <a:schemeClr val="bg1"/>
              </a:solidFill>
              <a:latin typeface="Cambria"/>
              <a:ea typeface="Cambria"/>
              <a:cs typeface="Times New Roman"/>
            </a:endParaRPr>
          </a:p>
          <a:p>
            <a:pPr marL="457200" indent="-457200">
              <a:buFont typeface="Arial" pitchFamily="2" charset="2"/>
              <a:buChar char="•"/>
            </a:pPr>
            <a:endParaRPr lang="en-IN" sz="2400" b="1">
              <a:solidFill>
                <a:schemeClr val="bg1"/>
              </a:solidFill>
              <a:latin typeface="Cambria"/>
              <a:ea typeface="Cambria"/>
              <a:cs typeface="Times New Roman"/>
            </a:endParaRPr>
          </a:p>
          <a:p>
            <a:pPr marL="457200" indent="-457200">
              <a:buFont typeface="Arial" pitchFamily="2" charset="2"/>
              <a:buChar char="•"/>
            </a:pPr>
            <a:r>
              <a:rPr lang="en-IN" sz="2400" b="1">
                <a:solidFill>
                  <a:schemeClr val="bg1"/>
                </a:solidFill>
                <a:latin typeface="Cambria"/>
                <a:ea typeface="Cambria"/>
                <a:cs typeface="Times New Roman"/>
              </a:rPr>
              <a:t>https://www.kaggle.com/datasets/andradaolteanu/gtzan-dataset-music-genre-classification</a:t>
            </a:r>
          </a:p>
        </p:txBody>
      </p:sp>
    </p:spTree>
    <p:extLst>
      <p:ext uri="{BB962C8B-B14F-4D97-AF65-F5344CB8AC3E}">
        <p14:creationId xmlns:p14="http://schemas.microsoft.com/office/powerpoint/2010/main" val="1659808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EC4DB6-673E-FEA3-BDDA-A437BD61FC37}"/>
              </a:ext>
            </a:extLst>
          </p:cNvPr>
          <p:cNvSpPr>
            <a:spLocks noGrp="1"/>
          </p:cNvSpPr>
          <p:nvPr>
            <p:ph type="title"/>
          </p:nvPr>
        </p:nvSpPr>
        <p:spPr>
          <a:xfrm>
            <a:off x="442395" y="261608"/>
            <a:ext cx="6018449" cy="792615"/>
          </a:xfrm>
        </p:spPr>
        <p:txBody>
          <a:bodyPr>
            <a:noAutofit/>
          </a:bodyPr>
          <a:lstStyle/>
          <a:p>
            <a:r>
              <a:rPr lang="en-US">
                <a:solidFill>
                  <a:schemeClr val="bg1"/>
                </a:solidFill>
                <a:latin typeface="Cambria"/>
                <a:ea typeface="Cambria"/>
              </a:rPr>
              <a:t>Expected Deliveries </a:t>
            </a:r>
          </a:p>
        </p:txBody>
      </p:sp>
      <p:sp>
        <p:nvSpPr>
          <p:cNvPr id="8" name="TextBox 7">
            <a:extLst>
              <a:ext uri="{FF2B5EF4-FFF2-40B4-BE49-F238E27FC236}">
                <a16:creationId xmlns:a16="http://schemas.microsoft.com/office/drawing/2014/main" id="{AA1F577A-0FB1-DE0B-DC2F-630185718A28}"/>
              </a:ext>
            </a:extLst>
          </p:cNvPr>
          <p:cNvSpPr txBox="1"/>
          <p:nvPr/>
        </p:nvSpPr>
        <p:spPr>
          <a:xfrm>
            <a:off x="8627806" y="2982452"/>
            <a:ext cx="10249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000000"/>
                </a:solidFill>
                <a:cs typeface="Calibri"/>
              </a:rPr>
              <a:t>Output</a:t>
            </a:r>
            <a:endParaRPr lang="en-US">
              <a:solidFill>
                <a:srgbClr val="000000"/>
              </a:solidFill>
            </a:endParaRPr>
          </a:p>
        </p:txBody>
      </p:sp>
      <p:sp>
        <p:nvSpPr>
          <p:cNvPr id="10" name="TextBox 9">
            <a:extLst>
              <a:ext uri="{FF2B5EF4-FFF2-40B4-BE49-F238E27FC236}">
                <a16:creationId xmlns:a16="http://schemas.microsoft.com/office/drawing/2014/main" id="{7DCBA990-CAA2-7D4D-5629-34610519F132}"/>
              </a:ext>
            </a:extLst>
          </p:cNvPr>
          <p:cNvSpPr txBox="1"/>
          <p:nvPr/>
        </p:nvSpPr>
        <p:spPr>
          <a:xfrm>
            <a:off x="777422" y="1429376"/>
            <a:ext cx="10453817" cy="3539430"/>
          </a:xfrm>
          <a:prstGeom prst="rect">
            <a:avLst/>
          </a:prstGeom>
          <a:noFill/>
        </p:spPr>
        <p:txBody>
          <a:bodyPr wrap="square" lIns="91440" tIns="45720" rIns="91440" bIns="45720" anchor="t">
            <a:spAutoFit/>
          </a:bodyPr>
          <a:lstStyle/>
          <a:p>
            <a:pPr marL="457200" indent="-457200">
              <a:buFont typeface="Arial"/>
              <a:buChar char="•"/>
            </a:pPr>
            <a:r>
              <a:rPr lang="en-IN" sz="2400" b="1">
                <a:solidFill>
                  <a:schemeClr val="bg1"/>
                </a:solidFill>
                <a:latin typeface="Cambria"/>
                <a:ea typeface="Cambria"/>
                <a:cs typeface="Times New Roman"/>
              </a:rPr>
              <a:t>Code published:         </a:t>
            </a:r>
            <a:r>
              <a:rPr lang="en-IN" sz="2400" b="1">
                <a:solidFill>
                  <a:schemeClr val="bg1"/>
                </a:solidFill>
                <a:latin typeface="Cambria"/>
                <a:ea typeface="Cambria"/>
                <a:cs typeface="Times New Roman"/>
                <a:hlinkClick r:id="rId2">
                  <a:extLst>
                    <a:ext uri="{A12FA001-AC4F-418D-AE19-62706E023703}">
                      <ahyp:hlinkClr xmlns:ahyp="http://schemas.microsoft.com/office/drawing/2018/hyperlinkcolor" val="tx"/>
                    </a:ext>
                  </a:extLst>
                </a:hlinkClick>
              </a:rPr>
              <a:t>Github Link</a:t>
            </a:r>
            <a:endParaRPr lang="en-US" sz="2400" b="1">
              <a:solidFill>
                <a:schemeClr val="bg1"/>
              </a:solidFill>
              <a:latin typeface="Cambria"/>
              <a:ea typeface="Cambria"/>
              <a:cs typeface="Times New Roman"/>
              <a:hlinkClick r:id="" action="ppaction://noaction">
                <a:extLst>
                  <a:ext uri="{A12FA001-AC4F-418D-AE19-62706E023703}">
                    <ahyp:hlinkClr xmlns:ahyp="http://schemas.microsoft.com/office/drawing/2018/hyperlinkcolor" val="tx"/>
                  </a:ext>
                </a:extLst>
              </a:hlinkClick>
            </a:endParaRPr>
          </a:p>
          <a:p>
            <a:pPr marL="457200" indent="-457200">
              <a:buFont typeface="Arial"/>
              <a:buChar char="•"/>
            </a:pPr>
            <a:endParaRPr lang="en-IN" sz="3200">
              <a:solidFill>
                <a:schemeClr val="bg1"/>
              </a:solidFill>
              <a:latin typeface="Microsoft Sans Serif"/>
              <a:ea typeface="+mn-lt"/>
              <a:cs typeface="+mn-lt"/>
            </a:endParaRPr>
          </a:p>
          <a:p>
            <a:pPr marL="457200" indent="-457200">
              <a:buFont typeface="Arial"/>
              <a:buChar char="•"/>
            </a:pPr>
            <a:r>
              <a:rPr lang="en-IN" sz="2400" b="1">
                <a:solidFill>
                  <a:schemeClr val="bg1"/>
                </a:solidFill>
                <a:latin typeface="Cambria"/>
                <a:ea typeface="Cambria"/>
                <a:cs typeface="Times New Roman"/>
              </a:rPr>
              <a:t>Results tabulated: Precision, Recall and F1 scores updated for the training split dataset under the same GitHub project</a:t>
            </a:r>
          </a:p>
          <a:p>
            <a:pPr marL="457200" indent="-457200">
              <a:buFont typeface="Arial"/>
              <a:buChar char="•"/>
            </a:pPr>
            <a:endParaRPr lang="en-IN" sz="2400" b="1">
              <a:solidFill>
                <a:schemeClr val="bg1"/>
              </a:solidFill>
              <a:latin typeface="Cambria"/>
              <a:ea typeface="Cambria"/>
              <a:cs typeface="Times New Roman"/>
            </a:endParaRPr>
          </a:p>
          <a:p>
            <a:pPr marL="457200" indent="-457200">
              <a:buFont typeface="Arial"/>
              <a:buChar char="•"/>
            </a:pPr>
            <a:r>
              <a:rPr lang="en-IN" sz="2400" b="1">
                <a:solidFill>
                  <a:schemeClr val="bg1"/>
                </a:solidFill>
                <a:latin typeface="Cambria"/>
                <a:ea typeface="Cambria"/>
                <a:cs typeface="Times New Roman"/>
              </a:rPr>
              <a:t>Deadline:</a:t>
            </a:r>
          </a:p>
          <a:p>
            <a:pPr marL="914400" lvl="1" indent="-457200">
              <a:buFont typeface="Wingdings"/>
              <a:buChar char="v"/>
            </a:pPr>
            <a:r>
              <a:rPr lang="en-IN" sz="2400" b="1">
                <a:solidFill>
                  <a:schemeClr val="bg1"/>
                </a:solidFill>
                <a:latin typeface="Cambria"/>
                <a:ea typeface="Cambria"/>
                <a:cs typeface="Times New Roman"/>
              </a:rPr>
              <a:t>November  24th  - Initial Implementation</a:t>
            </a:r>
            <a:endParaRPr lang="en-IN">
              <a:solidFill>
                <a:schemeClr val="bg1"/>
              </a:solidFill>
              <a:latin typeface="Calibri" panose="020F0502020204030204"/>
              <a:ea typeface="Cambria"/>
              <a:cs typeface="Calibri" panose="020F0502020204030204"/>
            </a:endParaRPr>
          </a:p>
          <a:p>
            <a:pPr marL="914400" lvl="1" indent="-457200">
              <a:buFont typeface="Wingdings"/>
              <a:buChar char="v"/>
            </a:pPr>
            <a:r>
              <a:rPr lang="en-IN" sz="2400" b="1">
                <a:solidFill>
                  <a:schemeClr val="bg1"/>
                </a:solidFill>
                <a:latin typeface="Cambria"/>
                <a:ea typeface="Cambria"/>
                <a:cs typeface="Times New Roman"/>
              </a:rPr>
              <a:t>November  30th  - Verification and Evaluation of Metrics</a:t>
            </a:r>
            <a:endParaRPr lang="en-IN">
              <a:solidFill>
                <a:schemeClr val="bg1"/>
              </a:solidFill>
              <a:latin typeface="Calibri" panose="020F0502020204030204"/>
              <a:ea typeface="Cambria"/>
              <a:cs typeface="Calibri" panose="020F0502020204030204"/>
            </a:endParaRPr>
          </a:p>
          <a:p>
            <a:pPr marL="914400" lvl="1" indent="-457200">
              <a:buFont typeface="Wingdings"/>
              <a:buChar char="v"/>
            </a:pPr>
            <a:r>
              <a:rPr lang="en-IN" sz="2400" b="1">
                <a:solidFill>
                  <a:schemeClr val="bg1"/>
                </a:solidFill>
                <a:latin typeface="Cambria"/>
                <a:ea typeface="Cambria"/>
                <a:cs typeface="Times New Roman"/>
              </a:rPr>
              <a:t>December   10th - Submission </a:t>
            </a:r>
            <a:endParaRPr lang="en-IN">
              <a:solidFill>
                <a:schemeClr val="bg1"/>
              </a:solidFill>
              <a:latin typeface="Calibri" panose="020F0502020204030204"/>
              <a:ea typeface="Cambria"/>
              <a:cs typeface="Calibri" panose="020F0502020204030204"/>
            </a:endParaRPr>
          </a:p>
        </p:txBody>
      </p:sp>
    </p:spTree>
    <p:extLst>
      <p:ext uri="{BB962C8B-B14F-4D97-AF65-F5344CB8AC3E}">
        <p14:creationId xmlns:p14="http://schemas.microsoft.com/office/powerpoint/2010/main" val="683560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EC4DB6-673E-FEA3-BDDA-A437BD61FC37}"/>
              </a:ext>
            </a:extLst>
          </p:cNvPr>
          <p:cNvSpPr>
            <a:spLocks noGrp="1"/>
          </p:cNvSpPr>
          <p:nvPr>
            <p:ph type="title"/>
          </p:nvPr>
        </p:nvSpPr>
        <p:spPr>
          <a:xfrm>
            <a:off x="442395" y="261608"/>
            <a:ext cx="4321921" cy="735106"/>
          </a:xfrm>
        </p:spPr>
        <p:txBody>
          <a:bodyPr>
            <a:normAutofit/>
          </a:bodyPr>
          <a:lstStyle/>
          <a:p>
            <a:r>
              <a:rPr lang="en-US">
                <a:solidFill>
                  <a:schemeClr val="bg1"/>
                </a:solidFill>
                <a:latin typeface="Cambria"/>
                <a:ea typeface="Cambria"/>
              </a:rPr>
              <a:t>References </a:t>
            </a:r>
          </a:p>
        </p:txBody>
      </p:sp>
      <p:sp>
        <p:nvSpPr>
          <p:cNvPr id="8" name="TextBox 7">
            <a:extLst>
              <a:ext uri="{FF2B5EF4-FFF2-40B4-BE49-F238E27FC236}">
                <a16:creationId xmlns:a16="http://schemas.microsoft.com/office/drawing/2014/main" id="{AA1F577A-0FB1-DE0B-DC2F-630185718A28}"/>
              </a:ext>
            </a:extLst>
          </p:cNvPr>
          <p:cNvSpPr txBox="1"/>
          <p:nvPr/>
        </p:nvSpPr>
        <p:spPr>
          <a:xfrm>
            <a:off x="8627806" y="2982452"/>
            <a:ext cx="10249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000000"/>
                </a:solidFill>
                <a:cs typeface="Calibri"/>
              </a:rPr>
              <a:t>Output</a:t>
            </a:r>
            <a:endParaRPr lang="en-US">
              <a:solidFill>
                <a:srgbClr val="000000"/>
              </a:solidFill>
            </a:endParaRPr>
          </a:p>
        </p:txBody>
      </p:sp>
      <p:sp>
        <p:nvSpPr>
          <p:cNvPr id="10" name="TextBox 9">
            <a:extLst>
              <a:ext uri="{FF2B5EF4-FFF2-40B4-BE49-F238E27FC236}">
                <a16:creationId xmlns:a16="http://schemas.microsoft.com/office/drawing/2014/main" id="{7DCBA990-CAA2-7D4D-5629-34610519F132}"/>
              </a:ext>
            </a:extLst>
          </p:cNvPr>
          <p:cNvSpPr txBox="1"/>
          <p:nvPr/>
        </p:nvSpPr>
        <p:spPr>
          <a:xfrm>
            <a:off x="748847" y="1429376"/>
            <a:ext cx="10453817" cy="1200329"/>
          </a:xfrm>
          <a:prstGeom prst="rect">
            <a:avLst/>
          </a:prstGeom>
          <a:noFill/>
        </p:spPr>
        <p:txBody>
          <a:bodyPr wrap="square" lIns="91440" tIns="45720" rIns="91440" bIns="45720" anchor="t">
            <a:spAutoFit/>
          </a:bodyPr>
          <a:lstStyle/>
          <a:p>
            <a:pPr marL="457200" indent="-457200">
              <a:buFont typeface="Arial"/>
              <a:buChar char="•"/>
            </a:pPr>
            <a:r>
              <a:rPr lang="en-IN" sz="2400" b="1">
                <a:solidFill>
                  <a:schemeClr val="bg1"/>
                </a:solidFill>
                <a:latin typeface="Cambria"/>
                <a:ea typeface="Cambria"/>
                <a:cs typeface="Times New Roman"/>
              </a:rPr>
              <a:t>Latent Feature Extraction for Musical Genres </a:t>
            </a:r>
            <a:br>
              <a:rPr lang="en-IN" sz="2400" b="1">
                <a:solidFill>
                  <a:schemeClr val="bg1"/>
                </a:solidFill>
                <a:latin typeface="Cambria"/>
                <a:ea typeface="Cambria"/>
                <a:cs typeface="Times New Roman"/>
              </a:rPr>
            </a:br>
            <a:r>
              <a:rPr lang="en-IN" sz="2400">
                <a:solidFill>
                  <a:schemeClr val="bg1"/>
                </a:solidFill>
                <a:ea typeface="+mn-lt"/>
                <a:cs typeface="+mn-lt"/>
              </a:rPr>
              <a:t>https://cs229.stanford.edu/proj2018/report/20.pdf </a:t>
            </a:r>
            <a:r>
              <a:rPr lang="en-IN" sz="2400">
                <a:solidFill>
                  <a:schemeClr val="bg1"/>
                </a:solidFill>
                <a:latin typeface="Calibri"/>
                <a:ea typeface="Cambria"/>
                <a:cs typeface="Calibri"/>
              </a:rPr>
              <a:t> :  </a:t>
            </a:r>
            <a:r>
              <a:rPr lang="en-IN" sz="2400" b="1">
                <a:solidFill>
                  <a:schemeClr val="bg1"/>
                </a:solidFill>
                <a:latin typeface="Cambria"/>
                <a:ea typeface="Cambria"/>
                <a:cs typeface="Times New Roman"/>
                <a:hlinkClick r:id="rId2">
                  <a:extLst>
                    <a:ext uri="{A12FA001-AC4F-418D-AE19-62706E023703}">
                      <ahyp:hlinkClr xmlns:ahyp="http://schemas.microsoft.com/office/drawing/2018/hyperlinkcolor" val="tx"/>
                    </a:ext>
                  </a:extLst>
                </a:hlinkClick>
              </a:rPr>
              <a:t>Click Here</a:t>
            </a:r>
            <a:endParaRPr lang="en-US" sz="2400" b="1">
              <a:solidFill>
                <a:schemeClr val="bg1"/>
              </a:solidFill>
              <a:latin typeface="Cambria"/>
              <a:ea typeface="Cambria"/>
              <a:cs typeface="Times New Roman"/>
            </a:endParaRPr>
          </a:p>
          <a:p>
            <a:pPr marL="457200" indent="-457200">
              <a:buFont typeface="Arial"/>
              <a:buChar char="•"/>
            </a:pPr>
            <a:endParaRPr lang="en-IN" sz="2400" b="1">
              <a:solidFill>
                <a:schemeClr val="bg1"/>
              </a:solidFill>
              <a:latin typeface="Cambria"/>
              <a:ea typeface="Cambria"/>
              <a:cs typeface="Times New Roman"/>
            </a:endParaRPr>
          </a:p>
        </p:txBody>
      </p:sp>
    </p:spTree>
    <p:extLst>
      <p:ext uri="{BB962C8B-B14F-4D97-AF65-F5344CB8AC3E}">
        <p14:creationId xmlns:p14="http://schemas.microsoft.com/office/powerpoint/2010/main" val="4279066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6" name="Picture 2" descr="thank you slide presentation">
            <a:extLst>
              <a:ext uri="{FF2B5EF4-FFF2-40B4-BE49-F238E27FC236}">
                <a16:creationId xmlns:a16="http://schemas.microsoft.com/office/drawing/2014/main" id="{FE90FDCD-CA15-9D09-3CC8-8401B366A22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3563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4648A-F445-DEBB-BC10-3844D751D25D}"/>
              </a:ext>
            </a:extLst>
          </p:cNvPr>
          <p:cNvSpPr>
            <a:spLocks noGrp="1"/>
          </p:cNvSpPr>
          <p:nvPr>
            <p:ph type="title"/>
          </p:nvPr>
        </p:nvSpPr>
        <p:spPr>
          <a:xfrm>
            <a:off x="700215" y="639743"/>
            <a:ext cx="5941502" cy="735106"/>
          </a:xfrm>
        </p:spPr>
        <p:txBody>
          <a:bodyPr>
            <a:normAutofit/>
          </a:bodyPr>
          <a:lstStyle/>
          <a:p>
            <a:r>
              <a:rPr lang="en-US">
                <a:solidFill>
                  <a:schemeClr val="bg1"/>
                </a:solidFill>
                <a:latin typeface="Cambria"/>
                <a:ea typeface="Cambria"/>
              </a:rPr>
              <a:t>Problem Statement</a:t>
            </a:r>
            <a:r>
              <a:rPr lang="en-US">
                <a:solidFill>
                  <a:schemeClr val="bg1"/>
                </a:solidFill>
              </a:rPr>
              <a:t> </a:t>
            </a:r>
          </a:p>
        </p:txBody>
      </p:sp>
      <p:sp>
        <p:nvSpPr>
          <p:cNvPr id="5" name="TextBox 4">
            <a:extLst>
              <a:ext uri="{FF2B5EF4-FFF2-40B4-BE49-F238E27FC236}">
                <a16:creationId xmlns:a16="http://schemas.microsoft.com/office/drawing/2014/main" id="{FCDD1A41-1A2F-8D84-D7C0-2289A621CFB8}"/>
              </a:ext>
            </a:extLst>
          </p:cNvPr>
          <p:cNvSpPr txBox="1"/>
          <p:nvPr/>
        </p:nvSpPr>
        <p:spPr>
          <a:xfrm>
            <a:off x="869091" y="1738759"/>
            <a:ext cx="10453817" cy="4524315"/>
          </a:xfrm>
          <a:prstGeom prst="rect">
            <a:avLst/>
          </a:prstGeom>
          <a:noFill/>
        </p:spPr>
        <p:txBody>
          <a:bodyPr wrap="square" lIns="91440" tIns="45720" rIns="91440" bIns="45720" anchor="t">
            <a:spAutoFit/>
          </a:bodyPr>
          <a:lstStyle/>
          <a:p>
            <a:pPr marL="457200" indent="-457200">
              <a:buFont typeface="Arial" pitchFamily="2" charset="2"/>
              <a:buChar char="•"/>
            </a:pPr>
            <a:r>
              <a:rPr lang="en-US" sz="2400" b="1">
                <a:solidFill>
                  <a:schemeClr val="bg1"/>
                </a:solidFill>
                <a:latin typeface="Cambria"/>
                <a:ea typeface="Cambria"/>
                <a:cs typeface="Times New Roman"/>
              </a:rPr>
              <a:t>Develop a deep learning algorithm for music genre encoding from raw audio samples without explicit feature engineering </a:t>
            </a:r>
          </a:p>
          <a:p>
            <a:endParaRPr lang="en-US" sz="3200" b="1">
              <a:solidFill>
                <a:schemeClr val="bg1"/>
              </a:solidFill>
              <a:latin typeface="Calibri"/>
              <a:cs typeface="Times New Roman"/>
            </a:endParaRPr>
          </a:p>
          <a:p>
            <a:pPr marL="457200" indent="-457200">
              <a:buFont typeface="Wingdings" pitchFamily="2" charset="2"/>
              <a:buChar char="Ø"/>
            </a:pPr>
            <a:endParaRPr lang="en-US" sz="3200" b="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457200" indent="-457200">
              <a:buFont typeface="Arial" pitchFamily="2" charset="2"/>
              <a:buChar char="•"/>
            </a:pPr>
            <a:r>
              <a:rPr lang="en-US" sz="2400" b="1">
                <a:solidFill>
                  <a:schemeClr val="bg1"/>
                </a:solidFill>
                <a:latin typeface="Cambria"/>
                <a:ea typeface="Cambria"/>
                <a:cs typeface="Times New Roman"/>
              </a:rPr>
              <a:t>While style is not well-defined for music, the genre piece of music is highly related to its acoustic properties. Current attempts at musical style encoding boast extensive feature engineering and static definitions of components of style. Learning encodings directly from raw audio instead has significant applications in musical style transfer and audio processing.</a:t>
            </a:r>
          </a:p>
          <a:p>
            <a:pPr marL="457200" indent="-457200">
              <a:buFont typeface="Wingdings" pitchFamily="2" charset="2"/>
              <a:buChar char="Ø"/>
            </a:pPr>
            <a:endParaRPr lang="en-US" sz="3200" b="1">
              <a:solidFill>
                <a:schemeClr val="bg1"/>
              </a:solidFill>
              <a:effectLst/>
              <a:latin typeface="Calibri"/>
              <a:ea typeface="Times New Roman" panose="02020603050405020304" pitchFamily="18" charset="0"/>
              <a:cs typeface="Times New Roman"/>
            </a:endParaRPr>
          </a:p>
        </p:txBody>
      </p:sp>
    </p:spTree>
    <p:extLst>
      <p:ext uri="{BB962C8B-B14F-4D97-AF65-F5344CB8AC3E}">
        <p14:creationId xmlns:p14="http://schemas.microsoft.com/office/powerpoint/2010/main" val="1425994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4648A-F445-DEBB-BC10-3844D751D25D}"/>
              </a:ext>
            </a:extLst>
          </p:cNvPr>
          <p:cNvSpPr>
            <a:spLocks noGrp="1"/>
          </p:cNvSpPr>
          <p:nvPr>
            <p:ph type="title"/>
          </p:nvPr>
        </p:nvSpPr>
        <p:spPr>
          <a:xfrm>
            <a:off x="539794" y="204314"/>
            <a:ext cx="8458461" cy="720729"/>
          </a:xfrm>
        </p:spPr>
        <p:txBody>
          <a:bodyPr>
            <a:normAutofit fontScale="90000"/>
          </a:bodyPr>
          <a:lstStyle/>
          <a:p>
            <a:r>
              <a:rPr lang="en-US" sz="4900">
                <a:solidFill>
                  <a:schemeClr val="bg1"/>
                </a:solidFill>
                <a:latin typeface="Cambria"/>
                <a:ea typeface="Cambria"/>
              </a:rPr>
              <a:t>Prior knowledge &amp; limitations</a:t>
            </a:r>
            <a:r>
              <a:rPr lang="en-US">
                <a:solidFill>
                  <a:schemeClr val="bg1"/>
                </a:solidFill>
              </a:rPr>
              <a:t> </a:t>
            </a:r>
          </a:p>
        </p:txBody>
      </p:sp>
      <p:sp>
        <p:nvSpPr>
          <p:cNvPr id="5" name="TextBox 4">
            <a:extLst>
              <a:ext uri="{FF2B5EF4-FFF2-40B4-BE49-F238E27FC236}">
                <a16:creationId xmlns:a16="http://schemas.microsoft.com/office/drawing/2014/main" id="{FCDD1A41-1A2F-8D84-D7C0-2289A621CFB8}"/>
              </a:ext>
            </a:extLst>
          </p:cNvPr>
          <p:cNvSpPr txBox="1"/>
          <p:nvPr/>
        </p:nvSpPr>
        <p:spPr>
          <a:xfrm>
            <a:off x="777422" y="1429376"/>
            <a:ext cx="10453817" cy="3970318"/>
          </a:xfrm>
          <a:prstGeom prst="rect">
            <a:avLst/>
          </a:prstGeom>
          <a:noFill/>
        </p:spPr>
        <p:txBody>
          <a:bodyPr wrap="square" lIns="91440" tIns="45720" rIns="91440" bIns="45720" anchor="t">
            <a:spAutoFit/>
          </a:bodyPr>
          <a:lstStyle/>
          <a:p>
            <a:pPr marL="457200" indent="-457200">
              <a:buFont typeface="Arial" pitchFamily="2" charset="2"/>
              <a:buChar char="•"/>
            </a:pPr>
            <a:r>
              <a:rPr lang="en-IN" sz="2400" b="1">
                <a:solidFill>
                  <a:schemeClr val="bg1"/>
                </a:solidFill>
                <a:latin typeface="Cambria"/>
                <a:ea typeface="Cambria"/>
                <a:cs typeface="Times New Roman"/>
              </a:rPr>
              <a:t>Extract time and frequency domain features from the audio files. </a:t>
            </a:r>
            <a:endParaRPr lang="en-US"/>
          </a:p>
          <a:p>
            <a:pPr marL="914400" lvl="1" indent="-457200">
              <a:buFont typeface="Arial" panose="020B0604020202020204" pitchFamily="34" charset="0"/>
              <a:buChar char="•"/>
            </a:pPr>
            <a:endParaRPr lang="en-IN" sz="2400">
              <a:solidFill>
                <a:schemeClr val="bg1"/>
              </a:solidFill>
              <a:latin typeface="Microsoft Sans Serif"/>
              <a:ea typeface="Microsoft Sans Serif"/>
              <a:cs typeface="Microsoft Sans Serif"/>
            </a:endParaRPr>
          </a:p>
          <a:p>
            <a:pPr marL="914400" lvl="1" indent="-457200">
              <a:buFont typeface="Courier New" panose="020B0604020202020204" pitchFamily="34" charset="0"/>
              <a:buChar char="o"/>
            </a:pPr>
            <a:r>
              <a:rPr lang="en-IN" sz="2000" b="1">
                <a:solidFill>
                  <a:schemeClr val="bg1"/>
                </a:solidFill>
                <a:latin typeface="Cambria"/>
                <a:ea typeface="Cambria"/>
                <a:cs typeface="Times New Roman"/>
              </a:rPr>
              <a:t>features are Spectrograms, Mel-spectrograms, MFCC, Spectral centroids, Energy, Spectral Roll-off, Spectral Flux, Spectral Entropy, Zero-crossing rate, and Pitch etc.,</a:t>
            </a:r>
          </a:p>
          <a:p>
            <a:pPr marL="800100" lvl="1" indent="-342900">
              <a:buFont typeface="Courier New"/>
              <a:buChar char="o"/>
            </a:pPr>
            <a:endParaRPr lang="en-IN" sz="2400">
              <a:solidFill>
                <a:schemeClr val="bg1"/>
              </a:solidFill>
              <a:latin typeface="Microsoft Sans Serif"/>
              <a:ea typeface="Microsoft Sans Serif"/>
              <a:cs typeface="Microsoft Sans Serif"/>
            </a:endParaRPr>
          </a:p>
          <a:p>
            <a:pPr marL="457200" indent="-457200">
              <a:buFont typeface="Arial" pitchFamily="2" charset="2"/>
              <a:buChar char="•"/>
            </a:pPr>
            <a:r>
              <a:rPr lang="en-US" sz="2400" b="1">
                <a:solidFill>
                  <a:schemeClr val="bg1"/>
                </a:solidFill>
                <a:latin typeface="Cambria"/>
                <a:ea typeface="Cambria"/>
                <a:cs typeface="Times New Roman"/>
              </a:rPr>
              <a:t>Use any of these features (or ensemble) and training dataset to develop classification models for music genre</a:t>
            </a:r>
          </a:p>
          <a:p>
            <a:pPr marL="342900" indent="-342900">
              <a:buFont typeface="Arial"/>
              <a:buChar char="•"/>
            </a:pPr>
            <a:endParaRPr lang="en-US" sz="2400" b="1">
              <a:solidFill>
                <a:schemeClr val="bg1"/>
              </a:solidFill>
              <a:latin typeface="Cambria"/>
              <a:ea typeface="Cambria"/>
              <a:cs typeface="Times New Roman"/>
            </a:endParaRPr>
          </a:p>
          <a:p>
            <a:pPr marL="457200" indent="-457200">
              <a:buFont typeface="Arial" pitchFamily="2" charset="2"/>
              <a:buChar char="•"/>
            </a:pPr>
            <a:r>
              <a:rPr lang="en-US" sz="2400" b="1">
                <a:solidFill>
                  <a:schemeClr val="bg1"/>
                </a:solidFill>
                <a:latin typeface="Cambria"/>
                <a:ea typeface="Cambria"/>
                <a:cs typeface="Times New Roman"/>
              </a:rPr>
              <a:t>Feature engineering is quite cumbersome to achieve more accurate models</a:t>
            </a:r>
          </a:p>
        </p:txBody>
      </p:sp>
    </p:spTree>
    <p:extLst>
      <p:ext uri="{BB962C8B-B14F-4D97-AF65-F5344CB8AC3E}">
        <p14:creationId xmlns:p14="http://schemas.microsoft.com/office/powerpoint/2010/main" val="1031175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4648A-F445-DEBB-BC10-3844D751D25D}"/>
              </a:ext>
            </a:extLst>
          </p:cNvPr>
          <p:cNvSpPr>
            <a:spLocks noGrp="1"/>
          </p:cNvSpPr>
          <p:nvPr>
            <p:ph type="title"/>
          </p:nvPr>
        </p:nvSpPr>
        <p:spPr>
          <a:xfrm>
            <a:off x="442395" y="261608"/>
            <a:ext cx="4092502" cy="735106"/>
          </a:xfrm>
        </p:spPr>
        <p:txBody>
          <a:bodyPr>
            <a:normAutofit/>
          </a:bodyPr>
          <a:lstStyle/>
          <a:p>
            <a:r>
              <a:rPr lang="en-US">
                <a:solidFill>
                  <a:schemeClr val="bg1"/>
                </a:solidFill>
                <a:latin typeface="Cambria"/>
                <a:ea typeface="Cambria"/>
              </a:rPr>
              <a:t>Research Scope</a:t>
            </a:r>
          </a:p>
        </p:txBody>
      </p:sp>
      <p:sp>
        <p:nvSpPr>
          <p:cNvPr id="5" name="TextBox 4">
            <a:extLst>
              <a:ext uri="{FF2B5EF4-FFF2-40B4-BE49-F238E27FC236}">
                <a16:creationId xmlns:a16="http://schemas.microsoft.com/office/drawing/2014/main" id="{FCDD1A41-1A2F-8D84-D7C0-2289A621CFB8}"/>
              </a:ext>
            </a:extLst>
          </p:cNvPr>
          <p:cNvSpPr txBox="1"/>
          <p:nvPr/>
        </p:nvSpPr>
        <p:spPr>
          <a:xfrm>
            <a:off x="536791" y="1309060"/>
            <a:ext cx="11049666" cy="4431983"/>
          </a:xfrm>
          <a:prstGeom prst="rect">
            <a:avLst/>
          </a:prstGeom>
          <a:noFill/>
        </p:spPr>
        <p:txBody>
          <a:bodyPr wrap="square" lIns="91440" tIns="45720" rIns="91440" bIns="45720" anchor="t">
            <a:spAutoFit/>
          </a:bodyPr>
          <a:lstStyle/>
          <a:p>
            <a:pPr marL="457200" indent="-457200">
              <a:buFont typeface="Arial" pitchFamily="2" charset="2"/>
              <a:buChar char="•"/>
            </a:pPr>
            <a:r>
              <a:rPr lang="en-US" sz="2400" b="1">
                <a:solidFill>
                  <a:schemeClr val="bg1"/>
                </a:solidFill>
                <a:latin typeface="Cambria"/>
                <a:ea typeface="Cambria"/>
                <a:cs typeface="Times New Roman"/>
              </a:rPr>
              <a:t>Develop autoencoders to learn the latent space without the need for feature extraction.</a:t>
            </a:r>
          </a:p>
          <a:p>
            <a:pPr marL="457200" indent="-457200">
              <a:buFont typeface="Arial" pitchFamily="2" charset="2"/>
              <a:buChar char="•"/>
            </a:pPr>
            <a:endParaRPr lang="en-US" sz="2400" b="1">
              <a:solidFill>
                <a:schemeClr val="bg1"/>
              </a:solidFill>
              <a:latin typeface="Cambria"/>
              <a:ea typeface="Cambria"/>
              <a:cs typeface="Times New Roman"/>
            </a:endParaRPr>
          </a:p>
          <a:p>
            <a:pPr marL="457200" indent="-457200">
              <a:buFont typeface="Arial" pitchFamily="2" charset="2"/>
              <a:buChar char="•"/>
            </a:pPr>
            <a:r>
              <a:rPr lang="en-US" sz="2400" b="1">
                <a:solidFill>
                  <a:schemeClr val="bg1"/>
                </a:solidFill>
                <a:latin typeface="Cambria"/>
                <a:ea typeface="Cambria"/>
                <a:cs typeface="Times New Roman"/>
              </a:rPr>
              <a:t>Optimize the latent vector dimension to enable loss less reconstruction </a:t>
            </a:r>
          </a:p>
          <a:p>
            <a:pPr marL="457200" indent="-457200">
              <a:buFont typeface="Arial" pitchFamily="2" charset="2"/>
              <a:buChar char="•"/>
            </a:pPr>
            <a:endParaRPr lang="en-US">
              <a:solidFill>
                <a:schemeClr val="bg1"/>
              </a:solidFill>
            </a:endParaRPr>
          </a:p>
          <a:p>
            <a:pPr marL="457200" indent="-457200">
              <a:buFont typeface="Arial" pitchFamily="2" charset="2"/>
              <a:buChar char="•"/>
            </a:pPr>
            <a:r>
              <a:rPr lang="en-US" sz="2400" b="1">
                <a:solidFill>
                  <a:schemeClr val="bg1"/>
                </a:solidFill>
                <a:latin typeface="Cambria"/>
                <a:ea typeface="Cambria"/>
                <a:cs typeface="Times New Roman"/>
              </a:rPr>
              <a:t>Use latent vectors as feature set for developing classification models. </a:t>
            </a:r>
          </a:p>
          <a:p>
            <a:pPr marL="457200" indent="-457200">
              <a:buFont typeface="Arial" pitchFamily="2" charset="2"/>
              <a:buChar char="•"/>
            </a:pPr>
            <a:endParaRPr lang="en-US" sz="2400" b="1">
              <a:solidFill>
                <a:schemeClr val="bg1"/>
              </a:solidFill>
              <a:latin typeface="Cambria"/>
              <a:ea typeface="Cambria"/>
              <a:cs typeface="Times New Roman"/>
            </a:endParaRPr>
          </a:p>
          <a:p>
            <a:pPr marL="457200" indent="-457200">
              <a:buFont typeface="Arial" pitchFamily="2" charset="2"/>
              <a:buChar char="•"/>
            </a:pPr>
            <a:r>
              <a:rPr lang="en-US" sz="2400" b="1">
                <a:solidFill>
                  <a:schemeClr val="bg1"/>
                </a:solidFill>
                <a:latin typeface="Cambria"/>
                <a:ea typeface="Cambria"/>
                <a:cs typeface="Times New Roman"/>
              </a:rPr>
              <a:t>Use fully connected convolutional deep neural network to generate the output layer by using the latent vectors as input layer for the training dataset</a:t>
            </a:r>
          </a:p>
          <a:p>
            <a:pPr marL="457200" indent="-457200">
              <a:buFont typeface="Arial" pitchFamily="2" charset="2"/>
              <a:buChar char="•"/>
            </a:pPr>
            <a:endParaRPr lang="en-US" sz="2400" b="1">
              <a:solidFill>
                <a:schemeClr val="bg1"/>
              </a:solidFill>
              <a:latin typeface="Cambria"/>
              <a:ea typeface="Cambria"/>
              <a:cs typeface="Times New Roman"/>
            </a:endParaRPr>
          </a:p>
          <a:p>
            <a:pPr marL="457200" indent="-457200">
              <a:buFont typeface="Arial" pitchFamily="2" charset="2"/>
              <a:buChar char="•"/>
            </a:pPr>
            <a:r>
              <a:rPr lang="en-US" sz="2400" b="1">
                <a:solidFill>
                  <a:schemeClr val="bg1"/>
                </a:solidFill>
                <a:latin typeface="Cambria"/>
                <a:ea typeface="Cambria"/>
                <a:cs typeface="Times New Roman"/>
              </a:rPr>
              <a:t>Use soft max activation function to normalize the output for prediction  </a:t>
            </a:r>
          </a:p>
        </p:txBody>
      </p:sp>
    </p:spTree>
    <p:extLst>
      <p:ext uri="{BB962C8B-B14F-4D97-AF65-F5344CB8AC3E}">
        <p14:creationId xmlns:p14="http://schemas.microsoft.com/office/powerpoint/2010/main" val="1405478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4648A-F445-DEBB-BC10-3844D751D25D}"/>
              </a:ext>
            </a:extLst>
          </p:cNvPr>
          <p:cNvSpPr>
            <a:spLocks noGrp="1"/>
          </p:cNvSpPr>
          <p:nvPr>
            <p:ph type="title"/>
          </p:nvPr>
        </p:nvSpPr>
        <p:spPr>
          <a:xfrm>
            <a:off x="494532" y="177555"/>
            <a:ext cx="4092502" cy="735106"/>
          </a:xfrm>
        </p:spPr>
        <p:txBody>
          <a:bodyPr>
            <a:normAutofit/>
          </a:bodyPr>
          <a:lstStyle/>
          <a:p>
            <a:r>
              <a:rPr lang="en-US">
                <a:solidFill>
                  <a:schemeClr val="bg1"/>
                </a:solidFill>
                <a:latin typeface="Cambria"/>
                <a:ea typeface="Cambria"/>
              </a:rPr>
              <a:t>Auto encoders</a:t>
            </a:r>
          </a:p>
        </p:txBody>
      </p:sp>
      <p:sp>
        <p:nvSpPr>
          <p:cNvPr id="3" name="TextBox 2">
            <a:extLst>
              <a:ext uri="{FF2B5EF4-FFF2-40B4-BE49-F238E27FC236}">
                <a16:creationId xmlns:a16="http://schemas.microsoft.com/office/drawing/2014/main" id="{BD80CA93-1004-AA08-7420-F3973F5CE2AD}"/>
              </a:ext>
            </a:extLst>
          </p:cNvPr>
          <p:cNvSpPr txBox="1"/>
          <p:nvPr/>
        </p:nvSpPr>
        <p:spPr>
          <a:xfrm>
            <a:off x="628459" y="1012833"/>
            <a:ext cx="10453817" cy="3785652"/>
          </a:xfrm>
          <a:prstGeom prst="rect">
            <a:avLst/>
          </a:prstGeom>
          <a:noFill/>
        </p:spPr>
        <p:txBody>
          <a:bodyPr wrap="square" lIns="91440" tIns="45720" rIns="91440" bIns="45720" anchor="t">
            <a:spAutoFit/>
          </a:bodyPr>
          <a:lstStyle/>
          <a:p>
            <a:r>
              <a:rPr lang="en-US" sz="2400" b="1">
                <a:solidFill>
                  <a:schemeClr val="bg1"/>
                </a:solidFill>
                <a:latin typeface="Cambria"/>
                <a:ea typeface="Cambria"/>
                <a:cs typeface="Times New Roman"/>
              </a:rPr>
              <a:t>               </a:t>
            </a:r>
            <a:endParaRPr lang="en-US"/>
          </a:p>
          <a:p>
            <a:pPr marL="457200" indent="-457200">
              <a:buFont typeface="Arial" pitchFamily="2" charset="2"/>
              <a:buChar char="•"/>
            </a:pPr>
            <a:r>
              <a:rPr lang="en-US" sz="2400" b="1">
                <a:solidFill>
                  <a:schemeClr val="bg1"/>
                </a:solidFill>
                <a:latin typeface="Cambria"/>
                <a:ea typeface="Cambria"/>
                <a:cs typeface="Times New Roman"/>
              </a:rPr>
              <a:t>Dimensionality reduction technique for non-linear space, like PCA for linear space</a:t>
            </a:r>
          </a:p>
          <a:p>
            <a:pPr marL="457200" indent="-457200">
              <a:buFont typeface="Arial" pitchFamily="2" charset="2"/>
              <a:buChar char="•"/>
            </a:pPr>
            <a:endParaRPr lang="en-US" sz="2400" b="1">
              <a:solidFill>
                <a:schemeClr val="bg1"/>
              </a:solidFill>
              <a:latin typeface="Cambria"/>
              <a:ea typeface="Cambria"/>
              <a:cs typeface="Times New Roman"/>
            </a:endParaRPr>
          </a:p>
          <a:p>
            <a:pPr marL="457200" indent="-457200">
              <a:buFont typeface="Arial" pitchFamily="2" charset="2"/>
              <a:buChar char="•"/>
            </a:pPr>
            <a:r>
              <a:rPr lang="en-IN" sz="2400" b="1">
                <a:solidFill>
                  <a:schemeClr val="bg1"/>
                </a:solidFill>
                <a:latin typeface="Cambria"/>
                <a:ea typeface="Cambria"/>
                <a:cs typeface="Times New Roman"/>
              </a:rPr>
              <a:t>Compress the input into a lower-dimensional code and then reconstruct the output from this representation</a:t>
            </a:r>
          </a:p>
          <a:p>
            <a:pPr marL="457200" indent="-457200">
              <a:buFont typeface="Arial" pitchFamily="2" charset="2"/>
              <a:buChar char="•"/>
            </a:pPr>
            <a:endParaRPr lang="en-IN" sz="2400" b="1">
              <a:solidFill>
                <a:schemeClr val="bg1"/>
              </a:solidFill>
              <a:latin typeface="Cambria"/>
              <a:ea typeface="Cambria"/>
              <a:cs typeface="Times New Roman"/>
            </a:endParaRPr>
          </a:p>
          <a:p>
            <a:pPr marL="457200" indent="-457200">
              <a:buFont typeface="Arial" pitchFamily="2" charset="2"/>
              <a:buChar char="•"/>
            </a:pPr>
            <a:r>
              <a:rPr lang="en-IN" sz="2400" b="1">
                <a:solidFill>
                  <a:schemeClr val="bg1"/>
                </a:solidFill>
                <a:latin typeface="Cambria"/>
                <a:ea typeface="Cambria"/>
                <a:cs typeface="Times New Roman"/>
              </a:rPr>
              <a:t>consists of 3 components: encoder, code and decoder. The encoder compresses the input and produces the code, the decoder then reconstructs the input only using this code</a:t>
            </a:r>
            <a:endParaRPr lang="en-US" sz="2400" b="1">
              <a:solidFill>
                <a:schemeClr val="bg1"/>
              </a:solidFill>
              <a:latin typeface="Cambria"/>
              <a:ea typeface="Cambria"/>
              <a:cs typeface="Times New Roman"/>
            </a:endParaRPr>
          </a:p>
        </p:txBody>
      </p:sp>
      <p:pic>
        <p:nvPicPr>
          <p:cNvPr id="4" name="Picture 3">
            <a:extLst>
              <a:ext uri="{FF2B5EF4-FFF2-40B4-BE49-F238E27FC236}">
                <a16:creationId xmlns:a16="http://schemas.microsoft.com/office/drawing/2014/main" id="{F5647342-8B68-D866-6A5D-E81948BDDB29}"/>
              </a:ext>
            </a:extLst>
          </p:cNvPr>
          <p:cNvPicPr>
            <a:picLocks noChangeAspect="1"/>
          </p:cNvPicPr>
          <p:nvPr/>
        </p:nvPicPr>
        <p:blipFill>
          <a:blip r:embed="rId2"/>
          <a:stretch>
            <a:fillRect/>
          </a:stretch>
        </p:blipFill>
        <p:spPr>
          <a:xfrm>
            <a:off x="1210304" y="5038664"/>
            <a:ext cx="7772400" cy="1468788"/>
          </a:xfrm>
          <a:prstGeom prst="rect">
            <a:avLst/>
          </a:prstGeom>
        </p:spPr>
      </p:pic>
    </p:spTree>
    <p:extLst>
      <p:ext uri="{BB962C8B-B14F-4D97-AF65-F5344CB8AC3E}">
        <p14:creationId xmlns:p14="http://schemas.microsoft.com/office/powerpoint/2010/main" val="4132092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4648A-F445-DEBB-BC10-3844D751D25D}"/>
              </a:ext>
            </a:extLst>
          </p:cNvPr>
          <p:cNvSpPr>
            <a:spLocks noGrp="1"/>
          </p:cNvSpPr>
          <p:nvPr>
            <p:ph type="title"/>
          </p:nvPr>
        </p:nvSpPr>
        <p:spPr>
          <a:xfrm>
            <a:off x="494532" y="177555"/>
            <a:ext cx="4092502" cy="735106"/>
          </a:xfrm>
        </p:spPr>
        <p:txBody>
          <a:bodyPr>
            <a:normAutofit/>
          </a:bodyPr>
          <a:lstStyle/>
          <a:p>
            <a:r>
              <a:rPr lang="en-US">
                <a:solidFill>
                  <a:schemeClr val="bg1"/>
                </a:solidFill>
                <a:latin typeface="Cambria"/>
                <a:ea typeface="Cambria"/>
              </a:rPr>
              <a:t>Auto encoders</a:t>
            </a:r>
          </a:p>
        </p:txBody>
      </p:sp>
      <p:sp>
        <p:nvSpPr>
          <p:cNvPr id="3" name="TextBox 2">
            <a:extLst>
              <a:ext uri="{FF2B5EF4-FFF2-40B4-BE49-F238E27FC236}">
                <a16:creationId xmlns:a16="http://schemas.microsoft.com/office/drawing/2014/main" id="{BD80CA93-1004-AA08-7420-F3973F5CE2AD}"/>
              </a:ext>
            </a:extLst>
          </p:cNvPr>
          <p:cNvSpPr txBox="1"/>
          <p:nvPr/>
        </p:nvSpPr>
        <p:spPr>
          <a:xfrm>
            <a:off x="628459" y="1012833"/>
            <a:ext cx="10453817" cy="4893647"/>
          </a:xfrm>
          <a:prstGeom prst="rect">
            <a:avLst/>
          </a:prstGeom>
          <a:noFill/>
        </p:spPr>
        <p:txBody>
          <a:bodyPr wrap="square" lIns="91440" tIns="45720" rIns="91440" bIns="45720" anchor="t">
            <a:spAutoFit/>
          </a:bodyPr>
          <a:lstStyle/>
          <a:p>
            <a:pPr marL="457200" indent="-457200">
              <a:buFont typeface="Arial" pitchFamily="2" charset="2"/>
              <a:buChar char="•"/>
            </a:pPr>
            <a:r>
              <a:rPr lang="en-US" sz="2400" b="1">
                <a:solidFill>
                  <a:schemeClr val="bg1"/>
                </a:solidFill>
                <a:latin typeface="Cambria"/>
                <a:ea typeface="Cambria"/>
                <a:cs typeface="Times New Roman"/>
              </a:rPr>
              <a:t>Experiment with : </a:t>
            </a:r>
          </a:p>
          <a:p>
            <a:pPr marL="457200" indent="-457200">
              <a:buFont typeface="Arial" pitchFamily="2" charset="2"/>
              <a:buChar char="•"/>
            </a:pPr>
            <a:endParaRPr lang="en-US" sz="2400" b="1">
              <a:solidFill>
                <a:schemeClr val="bg1"/>
              </a:solidFill>
              <a:latin typeface="Cambria"/>
              <a:ea typeface="Cambria"/>
              <a:cs typeface="Times New Roman"/>
            </a:endParaRPr>
          </a:p>
          <a:p>
            <a:pPr marL="914400" lvl="1" indent="-457200">
              <a:buFont typeface="Courier New" pitchFamily="2" charset="2"/>
              <a:buChar char="o"/>
            </a:pPr>
            <a:r>
              <a:rPr lang="en-US" sz="2400" b="1">
                <a:solidFill>
                  <a:schemeClr val="bg1"/>
                </a:solidFill>
                <a:latin typeface="Cambria"/>
                <a:ea typeface="Cambria"/>
                <a:cs typeface="Times New Roman"/>
              </a:rPr>
              <a:t>Vanilla Autoencoder</a:t>
            </a:r>
          </a:p>
          <a:p>
            <a:pPr lvl="1"/>
            <a:r>
              <a:rPr lang="en-US" sz="1200" b="1">
                <a:solidFill>
                  <a:schemeClr val="bg1"/>
                </a:solidFill>
                <a:latin typeface="Cambria"/>
                <a:ea typeface="Cambria"/>
                <a:cs typeface="Times New Roman"/>
              </a:rPr>
              <a:t>                        </a:t>
            </a:r>
            <a:r>
              <a:rPr lang="en-US" sz="2000" b="1">
                <a:solidFill>
                  <a:schemeClr val="bg1"/>
                </a:solidFill>
                <a:latin typeface="Cambria"/>
                <a:ea typeface="Cambria"/>
                <a:cs typeface="Times New Roman"/>
              </a:rPr>
              <a:t>Encoder : 3 Hidden Layers </a:t>
            </a:r>
          </a:p>
          <a:p>
            <a:pPr lvl="1"/>
            <a:r>
              <a:rPr lang="en-US" sz="2000" b="1">
                <a:solidFill>
                  <a:schemeClr val="bg1"/>
                </a:solidFill>
                <a:latin typeface="Cambria"/>
                <a:ea typeface="Cambria"/>
                <a:cs typeface="Times New Roman"/>
              </a:rPr>
              <a:t>             Decoder : 3 Hidden Layers </a:t>
            </a:r>
          </a:p>
          <a:p>
            <a:pPr marL="457200" lvl="1"/>
            <a:endParaRPr lang="en-US" sz="1200" b="1">
              <a:solidFill>
                <a:schemeClr val="bg1"/>
              </a:solidFill>
              <a:latin typeface="Cambria"/>
              <a:ea typeface="Cambria"/>
              <a:cs typeface="Times New Roman"/>
            </a:endParaRPr>
          </a:p>
          <a:p>
            <a:pPr marL="457200" indent="-457200">
              <a:buFont typeface="Arial" pitchFamily="2" charset="2"/>
              <a:buChar char="•"/>
            </a:pPr>
            <a:endParaRPr lang="en-US" sz="2400" b="1">
              <a:solidFill>
                <a:schemeClr val="bg1"/>
              </a:solidFill>
              <a:latin typeface="Cambria"/>
              <a:ea typeface="Cambria"/>
              <a:cs typeface="Times New Roman"/>
            </a:endParaRPr>
          </a:p>
          <a:p>
            <a:r>
              <a:rPr lang="en-US" sz="2400" b="1">
                <a:solidFill>
                  <a:schemeClr val="bg1"/>
                </a:solidFill>
                <a:latin typeface="Cambria"/>
                <a:ea typeface="Cambria"/>
                <a:cs typeface="Times New Roman"/>
              </a:rPr>
              <a:t>               </a:t>
            </a:r>
          </a:p>
          <a:p>
            <a:endParaRPr lang="en-US" sz="2400" b="1">
              <a:solidFill>
                <a:schemeClr val="bg1"/>
              </a:solidFill>
              <a:latin typeface="Cambria"/>
              <a:ea typeface="Cambria"/>
              <a:cs typeface="Times New Roman"/>
            </a:endParaRPr>
          </a:p>
          <a:p>
            <a:endParaRPr lang="en-US" sz="2400" b="1">
              <a:solidFill>
                <a:schemeClr val="bg1"/>
              </a:solidFill>
              <a:latin typeface="Cambria"/>
              <a:ea typeface="Cambria"/>
              <a:cs typeface="Times New Roman"/>
            </a:endParaRPr>
          </a:p>
          <a:p>
            <a:pPr marL="914400" lvl="1" indent="-457200">
              <a:buFont typeface="Courier New,monospace"/>
              <a:buChar char="o"/>
            </a:pPr>
            <a:r>
              <a:rPr lang="en-US" sz="2400" b="1">
                <a:solidFill>
                  <a:schemeClr val="bg1"/>
                </a:solidFill>
                <a:latin typeface="Cambria"/>
                <a:ea typeface="Cambria"/>
                <a:cs typeface="Times New Roman"/>
              </a:rPr>
              <a:t>Deep </a:t>
            </a:r>
            <a:r>
              <a:rPr lang="en-US" sz="2400" b="1" err="1">
                <a:solidFill>
                  <a:schemeClr val="bg1"/>
                </a:solidFill>
                <a:latin typeface="Cambria"/>
                <a:ea typeface="Cambria"/>
                <a:cs typeface="Times New Roman"/>
              </a:rPr>
              <a:t>Softmax</a:t>
            </a:r>
            <a:r>
              <a:rPr lang="en-US" sz="2400" b="1">
                <a:solidFill>
                  <a:schemeClr val="bg1"/>
                </a:solidFill>
                <a:latin typeface="Cambria"/>
                <a:ea typeface="Cambria"/>
                <a:cs typeface="Times New Roman"/>
              </a:rPr>
              <a:t> Autoencoder</a:t>
            </a:r>
          </a:p>
          <a:p>
            <a:pPr lvl="1"/>
            <a:r>
              <a:rPr lang="en-US" sz="2400" b="1">
                <a:solidFill>
                  <a:schemeClr val="bg1"/>
                </a:solidFill>
                <a:latin typeface="Cambria"/>
                <a:ea typeface="Cambria"/>
                <a:cs typeface="Times New Roman"/>
              </a:rPr>
              <a:t>             </a:t>
            </a:r>
            <a:r>
              <a:rPr lang="en-US" sz="1600" b="1">
                <a:solidFill>
                  <a:schemeClr val="bg1"/>
                </a:solidFill>
                <a:latin typeface="Cambria"/>
                <a:ea typeface="Cambria"/>
                <a:cs typeface="Times New Roman"/>
              </a:rPr>
              <a:t> </a:t>
            </a:r>
            <a:r>
              <a:rPr lang="en-US" sz="2000" b="1">
                <a:solidFill>
                  <a:schemeClr val="bg1"/>
                </a:solidFill>
                <a:latin typeface="Cambria"/>
                <a:ea typeface="Cambria"/>
                <a:cs typeface="Times New Roman"/>
              </a:rPr>
              <a:t>Simultaneously train a deep autoencoder and multi-class classifier using</a:t>
            </a:r>
          </a:p>
          <a:p>
            <a:pPr lvl="1"/>
            <a:r>
              <a:rPr lang="en-US" sz="2000" b="1">
                <a:solidFill>
                  <a:schemeClr val="bg1"/>
                </a:solidFill>
                <a:latin typeface="Cambria"/>
                <a:ea typeface="Cambria"/>
                <a:cs typeface="Times New Roman"/>
              </a:rPr>
              <a:t>                the 64-dim encoding as input to the classifier</a:t>
            </a:r>
            <a:endParaRPr lang="en-US">
              <a:solidFill>
                <a:schemeClr val="bg1"/>
              </a:solidFill>
            </a:endParaRPr>
          </a:p>
          <a:p>
            <a:endParaRPr lang="en-US" sz="2400" b="1">
              <a:solidFill>
                <a:schemeClr val="bg1"/>
              </a:solidFill>
              <a:latin typeface="Cambria"/>
              <a:ea typeface="Cambria"/>
              <a:cs typeface="Times New Roman"/>
            </a:endParaRPr>
          </a:p>
        </p:txBody>
      </p:sp>
      <p:pic>
        <p:nvPicPr>
          <p:cNvPr id="5" name="Picture 5">
            <a:extLst>
              <a:ext uri="{FF2B5EF4-FFF2-40B4-BE49-F238E27FC236}">
                <a16:creationId xmlns:a16="http://schemas.microsoft.com/office/drawing/2014/main" id="{DF8F1BED-5BD6-857A-C36A-05F6036D1BEA}"/>
              </a:ext>
            </a:extLst>
          </p:cNvPr>
          <p:cNvPicPr>
            <a:picLocks noChangeAspect="1"/>
          </p:cNvPicPr>
          <p:nvPr/>
        </p:nvPicPr>
        <p:blipFill>
          <a:blip r:embed="rId2"/>
          <a:stretch>
            <a:fillRect/>
          </a:stretch>
        </p:blipFill>
        <p:spPr>
          <a:xfrm>
            <a:off x="1996745" y="3032544"/>
            <a:ext cx="3985942" cy="778533"/>
          </a:xfrm>
          <a:prstGeom prst="rect">
            <a:avLst/>
          </a:prstGeom>
        </p:spPr>
      </p:pic>
      <p:pic>
        <p:nvPicPr>
          <p:cNvPr id="6" name="Picture 6" descr="A picture containing text&#10;&#10;Description automatically generated">
            <a:extLst>
              <a:ext uri="{FF2B5EF4-FFF2-40B4-BE49-F238E27FC236}">
                <a16:creationId xmlns:a16="http://schemas.microsoft.com/office/drawing/2014/main" id="{1D143BA2-7EAF-9B5E-DFDF-CB6CAC8DFCC4}"/>
              </a:ext>
            </a:extLst>
          </p:cNvPr>
          <p:cNvPicPr>
            <a:picLocks noChangeAspect="1"/>
          </p:cNvPicPr>
          <p:nvPr/>
        </p:nvPicPr>
        <p:blipFill>
          <a:blip r:embed="rId3"/>
          <a:stretch>
            <a:fillRect/>
          </a:stretch>
        </p:blipFill>
        <p:spPr>
          <a:xfrm>
            <a:off x="1920815" y="5585882"/>
            <a:ext cx="5388633" cy="1005860"/>
          </a:xfrm>
          <a:prstGeom prst="rect">
            <a:avLst/>
          </a:prstGeom>
        </p:spPr>
      </p:pic>
    </p:spTree>
    <p:extLst>
      <p:ext uri="{BB962C8B-B14F-4D97-AF65-F5344CB8AC3E}">
        <p14:creationId xmlns:p14="http://schemas.microsoft.com/office/powerpoint/2010/main" val="4259237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4648A-F445-DEBB-BC10-3844D751D25D}"/>
              </a:ext>
            </a:extLst>
          </p:cNvPr>
          <p:cNvSpPr>
            <a:spLocks noGrp="1"/>
          </p:cNvSpPr>
          <p:nvPr>
            <p:ph type="title"/>
          </p:nvPr>
        </p:nvSpPr>
        <p:spPr>
          <a:xfrm>
            <a:off x="494532" y="177555"/>
            <a:ext cx="5010179" cy="735106"/>
          </a:xfrm>
        </p:spPr>
        <p:txBody>
          <a:bodyPr>
            <a:normAutofit/>
          </a:bodyPr>
          <a:lstStyle/>
          <a:p>
            <a:r>
              <a:rPr lang="en-US">
                <a:solidFill>
                  <a:schemeClr val="bg1"/>
                </a:solidFill>
                <a:latin typeface="Cambria"/>
                <a:ea typeface="Cambria"/>
              </a:rPr>
              <a:t>Soft max Activation</a:t>
            </a:r>
          </a:p>
        </p:txBody>
      </p:sp>
      <p:sp>
        <p:nvSpPr>
          <p:cNvPr id="3" name="TextBox 2">
            <a:extLst>
              <a:ext uri="{FF2B5EF4-FFF2-40B4-BE49-F238E27FC236}">
                <a16:creationId xmlns:a16="http://schemas.microsoft.com/office/drawing/2014/main" id="{BD80CA93-1004-AA08-7420-F3973F5CE2AD}"/>
              </a:ext>
            </a:extLst>
          </p:cNvPr>
          <p:cNvSpPr txBox="1"/>
          <p:nvPr/>
        </p:nvSpPr>
        <p:spPr>
          <a:xfrm>
            <a:off x="923427" y="2880962"/>
            <a:ext cx="10453817" cy="523220"/>
          </a:xfrm>
          <a:prstGeom prst="rect">
            <a:avLst/>
          </a:prstGeom>
          <a:noFill/>
        </p:spPr>
        <p:txBody>
          <a:bodyPr wrap="square" lIns="91440" tIns="45720" rIns="91440" bIns="45720" anchor="t">
            <a:spAutoFit/>
          </a:bodyPr>
          <a:lstStyle/>
          <a:p>
            <a:pPr marL="457200" indent="-457200">
              <a:buFont typeface="Wingdings" pitchFamily="2" charset="2"/>
              <a:buChar char="Ø"/>
            </a:pPr>
            <a:endParaRPr lang="en-US" sz="2800">
              <a:solidFill>
                <a:schemeClr val="bg1"/>
              </a:solidFill>
              <a:latin typeface="Microsoft Sans Serif"/>
              <a:ea typeface="Microsoft Sans Serif"/>
              <a:cs typeface="Microsoft Sans Serif"/>
            </a:endParaRPr>
          </a:p>
        </p:txBody>
      </p:sp>
      <p:pic>
        <p:nvPicPr>
          <p:cNvPr id="5" name="Picture 5">
            <a:extLst>
              <a:ext uri="{FF2B5EF4-FFF2-40B4-BE49-F238E27FC236}">
                <a16:creationId xmlns:a16="http://schemas.microsoft.com/office/drawing/2014/main" id="{50AA60E1-21D4-BB5D-7DD4-A9F23100368E}"/>
              </a:ext>
            </a:extLst>
          </p:cNvPr>
          <p:cNvPicPr>
            <a:picLocks noChangeAspect="1"/>
          </p:cNvPicPr>
          <p:nvPr/>
        </p:nvPicPr>
        <p:blipFill>
          <a:blip r:embed="rId2"/>
          <a:stretch>
            <a:fillRect/>
          </a:stretch>
        </p:blipFill>
        <p:spPr>
          <a:xfrm>
            <a:off x="2903578" y="1158953"/>
            <a:ext cx="5586360" cy="2142634"/>
          </a:xfrm>
          <a:prstGeom prst="rect">
            <a:avLst/>
          </a:prstGeom>
        </p:spPr>
      </p:pic>
      <p:sp>
        <p:nvSpPr>
          <p:cNvPr id="7" name="TextBox 6">
            <a:extLst>
              <a:ext uri="{FF2B5EF4-FFF2-40B4-BE49-F238E27FC236}">
                <a16:creationId xmlns:a16="http://schemas.microsoft.com/office/drawing/2014/main" id="{A64FBC5F-3988-7B6D-7966-674E7C35A54E}"/>
              </a:ext>
            </a:extLst>
          </p:cNvPr>
          <p:cNvSpPr txBox="1"/>
          <p:nvPr/>
        </p:nvSpPr>
        <p:spPr>
          <a:xfrm>
            <a:off x="594852" y="3986981"/>
            <a:ext cx="1100229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itchFamily="2" charset="2"/>
              <a:buChar char="•"/>
            </a:pPr>
            <a:r>
              <a:rPr lang="en-US" sz="2000" b="1" i="1">
                <a:solidFill>
                  <a:schemeClr val="bg1"/>
                </a:solidFill>
                <a:latin typeface="Cambria"/>
                <a:ea typeface="Cambria"/>
                <a:cs typeface="Times New Roman"/>
              </a:rPr>
              <a:t>Last activation function of a neural network to normalize the output of a network to a probability distribution over predicted output classes.</a:t>
            </a:r>
          </a:p>
        </p:txBody>
      </p:sp>
    </p:spTree>
    <p:extLst>
      <p:ext uri="{BB962C8B-B14F-4D97-AF65-F5344CB8AC3E}">
        <p14:creationId xmlns:p14="http://schemas.microsoft.com/office/powerpoint/2010/main" val="1797375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iagram, schematic&#10;&#10;Description automatically generated">
            <a:extLst>
              <a:ext uri="{FF2B5EF4-FFF2-40B4-BE49-F238E27FC236}">
                <a16:creationId xmlns:a16="http://schemas.microsoft.com/office/drawing/2014/main" id="{3BE38FFF-0F02-DCB8-E92D-28EBF32A0039}"/>
              </a:ext>
            </a:extLst>
          </p:cNvPr>
          <p:cNvPicPr>
            <a:picLocks noChangeAspect="1"/>
          </p:cNvPicPr>
          <p:nvPr/>
        </p:nvPicPr>
        <p:blipFill>
          <a:blip r:embed="rId2"/>
          <a:stretch>
            <a:fillRect/>
          </a:stretch>
        </p:blipFill>
        <p:spPr>
          <a:xfrm>
            <a:off x="2086078" y="1465204"/>
            <a:ext cx="8716294" cy="4853461"/>
          </a:xfrm>
          <a:prstGeom prst="rect">
            <a:avLst/>
          </a:prstGeom>
        </p:spPr>
      </p:pic>
      <p:pic>
        <p:nvPicPr>
          <p:cNvPr id="3" name="Picture 3" descr="A picture containing chime&#10;&#10;Description automatically generated">
            <a:extLst>
              <a:ext uri="{FF2B5EF4-FFF2-40B4-BE49-F238E27FC236}">
                <a16:creationId xmlns:a16="http://schemas.microsoft.com/office/drawing/2014/main" id="{94D82EEE-B838-B1B7-493C-C16DBFF854F0}"/>
              </a:ext>
            </a:extLst>
          </p:cNvPr>
          <p:cNvPicPr>
            <a:picLocks noChangeAspect="1"/>
          </p:cNvPicPr>
          <p:nvPr/>
        </p:nvPicPr>
        <p:blipFill>
          <a:blip r:embed="rId3"/>
          <a:stretch>
            <a:fillRect/>
          </a:stretch>
        </p:blipFill>
        <p:spPr>
          <a:xfrm>
            <a:off x="381820" y="1886189"/>
            <a:ext cx="1481394" cy="1020847"/>
          </a:xfrm>
          <a:prstGeom prst="rect">
            <a:avLst/>
          </a:prstGeom>
        </p:spPr>
      </p:pic>
      <p:pic>
        <p:nvPicPr>
          <p:cNvPr id="4" name="Picture 4" descr="A picture containing chime&#10;&#10;Description automatically generated">
            <a:extLst>
              <a:ext uri="{FF2B5EF4-FFF2-40B4-BE49-F238E27FC236}">
                <a16:creationId xmlns:a16="http://schemas.microsoft.com/office/drawing/2014/main" id="{731B6F9A-DE6C-FA85-2303-A35419AF34F5}"/>
              </a:ext>
            </a:extLst>
          </p:cNvPr>
          <p:cNvPicPr>
            <a:picLocks noChangeAspect="1"/>
          </p:cNvPicPr>
          <p:nvPr/>
        </p:nvPicPr>
        <p:blipFill>
          <a:blip r:embed="rId3"/>
          <a:stretch>
            <a:fillRect/>
          </a:stretch>
        </p:blipFill>
        <p:spPr>
          <a:xfrm>
            <a:off x="8231238" y="1959930"/>
            <a:ext cx="1612491" cy="1020847"/>
          </a:xfrm>
          <a:prstGeom prst="rect">
            <a:avLst/>
          </a:prstGeom>
        </p:spPr>
      </p:pic>
      <p:sp>
        <p:nvSpPr>
          <p:cNvPr id="6" name="Title 1">
            <a:extLst>
              <a:ext uri="{FF2B5EF4-FFF2-40B4-BE49-F238E27FC236}">
                <a16:creationId xmlns:a16="http://schemas.microsoft.com/office/drawing/2014/main" id="{FCEC4DB6-673E-FEA3-BDDA-A437BD61FC37}"/>
              </a:ext>
            </a:extLst>
          </p:cNvPr>
          <p:cNvSpPr>
            <a:spLocks noGrp="1"/>
          </p:cNvSpPr>
          <p:nvPr>
            <p:ph type="title"/>
          </p:nvPr>
        </p:nvSpPr>
        <p:spPr>
          <a:xfrm>
            <a:off x="442395" y="261608"/>
            <a:ext cx="5544615" cy="720729"/>
          </a:xfrm>
        </p:spPr>
        <p:txBody>
          <a:bodyPr>
            <a:noAutofit/>
          </a:bodyPr>
          <a:lstStyle/>
          <a:p>
            <a:r>
              <a:rPr lang="en-US">
                <a:solidFill>
                  <a:schemeClr val="bg1"/>
                </a:solidFill>
                <a:latin typeface="Cambria"/>
                <a:ea typeface="Cambria"/>
              </a:rPr>
              <a:t>Network Diagram</a:t>
            </a:r>
          </a:p>
        </p:txBody>
      </p:sp>
      <p:sp>
        <p:nvSpPr>
          <p:cNvPr id="7" name="TextBox 6">
            <a:extLst>
              <a:ext uri="{FF2B5EF4-FFF2-40B4-BE49-F238E27FC236}">
                <a16:creationId xmlns:a16="http://schemas.microsoft.com/office/drawing/2014/main" id="{4643D0C4-7143-D7E6-F295-6AA18E1DC953}"/>
              </a:ext>
            </a:extLst>
          </p:cNvPr>
          <p:cNvSpPr txBox="1"/>
          <p:nvPr/>
        </p:nvSpPr>
        <p:spPr>
          <a:xfrm>
            <a:off x="770194" y="3064387"/>
            <a:ext cx="10249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cs typeface="Calibri"/>
              </a:rPr>
              <a:t>Input</a:t>
            </a:r>
            <a:endParaRPr lang="en-US"/>
          </a:p>
        </p:txBody>
      </p:sp>
      <p:sp>
        <p:nvSpPr>
          <p:cNvPr id="8" name="TextBox 7">
            <a:extLst>
              <a:ext uri="{FF2B5EF4-FFF2-40B4-BE49-F238E27FC236}">
                <a16:creationId xmlns:a16="http://schemas.microsoft.com/office/drawing/2014/main" id="{AA1F577A-0FB1-DE0B-DC2F-630185718A28}"/>
              </a:ext>
            </a:extLst>
          </p:cNvPr>
          <p:cNvSpPr txBox="1"/>
          <p:nvPr/>
        </p:nvSpPr>
        <p:spPr>
          <a:xfrm>
            <a:off x="8627806" y="2982452"/>
            <a:ext cx="10249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000000"/>
                </a:solidFill>
                <a:cs typeface="Calibri"/>
              </a:rPr>
              <a:t>Output</a:t>
            </a:r>
            <a:endParaRPr lang="en-US">
              <a:solidFill>
                <a:srgbClr val="000000"/>
              </a:solidFill>
            </a:endParaRPr>
          </a:p>
        </p:txBody>
      </p:sp>
    </p:spTree>
    <p:extLst>
      <p:ext uri="{BB962C8B-B14F-4D97-AF65-F5344CB8AC3E}">
        <p14:creationId xmlns:p14="http://schemas.microsoft.com/office/powerpoint/2010/main" val="425470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EC4DB6-673E-FEA3-BDDA-A437BD61FC37}"/>
              </a:ext>
            </a:extLst>
          </p:cNvPr>
          <p:cNvSpPr>
            <a:spLocks noGrp="1"/>
          </p:cNvSpPr>
          <p:nvPr>
            <p:ph type="title"/>
          </p:nvPr>
        </p:nvSpPr>
        <p:spPr>
          <a:xfrm>
            <a:off x="442395" y="261608"/>
            <a:ext cx="5544615" cy="720729"/>
          </a:xfrm>
        </p:spPr>
        <p:txBody>
          <a:bodyPr>
            <a:noAutofit/>
          </a:bodyPr>
          <a:lstStyle/>
          <a:p>
            <a:r>
              <a:rPr lang="en-US">
                <a:solidFill>
                  <a:schemeClr val="bg1"/>
                </a:solidFill>
                <a:latin typeface="Cambria"/>
                <a:ea typeface="Cambria"/>
              </a:rPr>
              <a:t>Model Architecture</a:t>
            </a:r>
          </a:p>
        </p:txBody>
      </p:sp>
      <p:sp>
        <p:nvSpPr>
          <p:cNvPr id="8" name="TextBox 7">
            <a:extLst>
              <a:ext uri="{FF2B5EF4-FFF2-40B4-BE49-F238E27FC236}">
                <a16:creationId xmlns:a16="http://schemas.microsoft.com/office/drawing/2014/main" id="{AA1F577A-0FB1-DE0B-DC2F-630185718A28}"/>
              </a:ext>
            </a:extLst>
          </p:cNvPr>
          <p:cNvSpPr txBox="1"/>
          <p:nvPr/>
        </p:nvSpPr>
        <p:spPr>
          <a:xfrm>
            <a:off x="8627806" y="2982452"/>
            <a:ext cx="10249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000000"/>
                </a:solidFill>
                <a:cs typeface="Calibri"/>
              </a:rPr>
              <a:t>Output</a:t>
            </a:r>
            <a:endParaRPr lang="en-US">
              <a:solidFill>
                <a:srgbClr val="000000"/>
              </a:solidFill>
            </a:endParaRPr>
          </a:p>
        </p:txBody>
      </p:sp>
      <p:pic>
        <p:nvPicPr>
          <p:cNvPr id="2" name="Picture 2" descr="Chart, waterfall chart&#10;&#10;Description automatically generated">
            <a:extLst>
              <a:ext uri="{FF2B5EF4-FFF2-40B4-BE49-F238E27FC236}">
                <a16:creationId xmlns:a16="http://schemas.microsoft.com/office/drawing/2014/main" id="{C765FBF1-FFC1-08A8-B1C3-29A3EB6B2731}"/>
              </a:ext>
            </a:extLst>
          </p:cNvPr>
          <p:cNvPicPr>
            <a:picLocks noChangeAspect="1"/>
          </p:cNvPicPr>
          <p:nvPr/>
        </p:nvPicPr>
        <p:blipFill>
          <a:blip r:embed="rId2"/>
          <a:stretch>
            <a:fillRect/>
          </a:stretch>
        </p:blipFill>
        <p:spPr>
          <a:xfrm>
            <a:off x="439150" y="986064"/>
            <a:ext cx="11274364" cy="5872517"/>
          </a:xfrm>
          <a:prstGeom prst="rect">
            <a:avLst/>
          </a:prstGeom>
        </p:spPr>
      </p:pic>
    </p:spTree>
    <p:extLst>
      <p:ext uri="{BB962C8B-B14F-4D97-AF65-F5344CB8AC3E}">
        <p14:creationId xmlns:p14="http://schemas.microsoft.com/office/powerpoint/2010/main" val="5644741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Custom 11">
      <a:dk1>
        <a:srgbClr val="000000"/>
      </a:dk1>
      <a:lt1>
        <a:srgbClr val="FFFFFF"/>
      </a:lt1>
      <a:dk2>
        <a:srgbClr val="8439BD"/>
      </a:dk2>
      <a:lt2>
        <a:srgbClr val="EBEBEB"/>
      </a:lt2>
      <a:accent1>
        <a:srgbClr val="0EABB7"/>
      </a:accent1>
      <a:accent2>
        <a:srgbClr val="4868E5"/>
      </a:accent2>
      <a:accent3>
        <a:srgbClr val="20A472"/>
      </a:accent3>
      <a:accent4>
        <a:srgbClr val="B13DC8"/>
      </a:accent4>
      <a:accent5>
        <a:srgbClr val="172DA6"/>
      </a:accent5>
      <a:accent6>
        <a:srgbClr val="00B0F0"/>
      </a:accent6>
      <a:hlink>
        <a:srgbClr val="00B0F0"/>
      </a:hlink>
      <a:folHlink>
        <a:srgbClr val="B13DC8"/>
      </a:folHlink>
    </a:clrScheme>
    <a:fontScheme name="Custom 11">
      <a:majorFont>
        <a:latin typeface="Speak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duct Timeline_WAC_LH - v2" id="{C490F22C-BCE6-4049-96E9-DC11EF4DCC46}" vid="{AA5619E9-B2EB-4B47-8E48-7B1F4A347B9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5BCC50B40434847A090975301202254" ma:contentTypeVersion="6" ma:contentTypeDescription="Create a new document." ma:contentTypeScope="" ma:versionID="c94c8e8315810cd53b540f2a74db7a68">
  <xsd:schema xmlns:xsd="http://www.w3.org/2001/XMLSchema" xmlns:xs="http://www.w3.org/2001/XMLSchema" xmlns:p="http://schemas.microsoft.com/office/2006/metadata/properties" xmlns:ns2="eba02f85-95b9-4d1e-8958-bf3b9f1583b9" xmlns:ns3="7498ef00-a751-4e43-9bcd-4f3dac93fd8f" targetNamespace="http://schemas.microsoft.com/office/2006/metadata/properties" ma:root="true" ma:fieldsID="9ca78c3afc5f7074ef7a3dea91205436" ns2:_="" ns3:_="">
    <xsd:import namespace="eba02f85-95b9-4d1e-8958-bf3b9f1583b9"/>
    <xsd:import namespace="7498ef00-a751-4e43-9bcd-4f3dac93fd8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ba02f85-95b9-4d1e-8958-bf3b9f1583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498ef00-a751-4e43-9bcd-4f3dac93fd8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79A3A1E-7D5B-4117-AF4D-4040AEC1FE73}">
  <ds:schemaRefs>
    <ds:schemaRef ds:uri="http://schemas.microsoft.com/sharepoint/v3/contenttype/forms"/>
  </ds:schemaRefs>
</ds:datastoreItem>
</file>

<file path=customXml/itemProps2.xml><?xml version="1.0" encoding="utf-8"?>
<ds:datastoreItem xmlns:ds="http://schemas.openxmlformats.org/officeDocument/2006/customXml" ds:itemID="{5EBDCB8E-00D3-4037-AED2-C83BA7805236}">
  <ds:schemaRefs>
    <ds:schemaRef ds:uri="7498ef00-a751-4e43-9bcd-4f3dac93fd8f"/>
    <ds:schemaRef ds:uri="eba02f85-95b9-4d1e-8958-bf3b9f1583b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F21F7E5-DFCF-45C3-B2E7-54D792831897}">
  <ds:schemaRefs>
    <ds:schemaRef ds:uri="7498ef00-a751-4e43-9bcd-4f3dac93fd8f"/>
    <ds:schemaRef ds:uri="eba02f85-95b9-4d1e-8958-bf3b9f1583b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Notes>
  <HiddenSlides>0</HiddenSlide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Office Theme</vt:lpstr>
      <vt:lpstr>2_Office Theme</vt:lpstr>
      <vt:lpstr>Music Genre Classification</vt:lpstr>
      <vt:lpstr>Problem Statement </vt:lpstr>
      <vt:lpstr>Prior knowledge &amp; limitations </vt:lpstr>
      <vt:lpstr>Research Scope</vt:lpstr>
      <vt:lpstr>Auto encoders</vt:lpstr>
      <vt:lpstr>Auto encoders</vt:lpstr>
      <vt:lpstr>Soft max Activation</vt:lpstr>
      <vt:lpstr>Network Diagram</vt:lpstr>
      <vt:lpstr>Model Architecture</vt:lpstr>
      <vt:lpstr>Dataset </vt:lpstr>
      <vt:lpstr>Expected Deliveries </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EHR</dc:title>
  <dc:creator>Angalakuduru Vinaya Gopi</dc:creator>
  <cp:revision>3</cp:revision>
  <dcterms:created xsi:type="dcterms:W3CDTF">2022-04-09T01:28:46Z</dcterms:created>
  <dcterms:modified xsi:type="dcterms:W3CDTF">2022-11-15T12:17:31Z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0x01010015BCC50B40434847A090975301202254</vt:lpwstr>
  </property>
</Properties>
</file>