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.J RANJAN" userId="228f3eb35fcfeba1" providerId="LiveId" clId="{5A8C562E-DD02-4E45-A15B-A5F7686AB648}"/>
    <pc:docChg chg="undo custSel addSld modSld">
      <pc:chgData name="R.J RANJAN" userId="228f3eb35fcfeba1" providerId="LiveId" clId="{5A8C562E-DD02-4E45-A15B-A5F7686AB648}" dt="2021-02-07T08:18:29.176" v="1713" actId="20577"/>
      <pc:docMkLst>
        <pc:docMk/>
      </pc:docMkLst>
      <pc:sldChg chg="modSp mod">
        <pc:chgData name="R.J RANJAN" userId="228f3eb35fcfeba1" providerId="LiveId" clId="{5A8C562E-DD02-4E45-A15B-A5F7686AB648}" dt="2021-02-04T05:20:53.010" v="131" actId="20577"/>
        <pc:sldMkLst>
          <pc:docMk/>
          <pc:sldMk cId="339714953" sldId="256"/>
        </pc:sldMkLst>
        <pc:spChg chg="mod">
          <ac:chgData name="R.J RANJAN" userId="228f3eb35fcfeba1" providerId="LiveId" clId="{5A8C562E-DD02-4E45-A15B-A5F7686AB648}" dt="2021-02-04T05:20:53.010" v="131" actId="20577"/>
          <ac:spMkLst>
            <pc:docMk/>
            <pc:sldMk cId="339714953" sldId="256"/>
            <ac:spMk id="3" creationId="{A97E6540-0467-4159-BF75-091F98AC3568}"/>
          </ac:spMkLst>
        </pc:spChg>
      </pc:sldChg>
      <pc:sldChg chg="modSp mod">
        <pc:chgData name="R.J RANJAN" userId="228f3eb35fcfeba1" providerId="LiveId" clId="{5A8C562E-DD02-4E45-A15B-A5F7686AB648}" dt="2021-02-07T08:18:29.176" v="1713" actId="20577"/>
        <pc:sldMkLst>
          <pc:docMk/>
          <pc:sldMk cId="2387845822" sldId="257"/>
        </pc:sldMkLst>
        <pc:spChg chg="mod">
          <ac:chgData name="R.J RANJAN" userId="228f3eb35fcfeba1" providerId="LiveId" clId="{5A8C562E-DD02-4E45-A15B-A5F7686AB648}" dt="2021-02-07T07:59:48.586" v="1289" actId="20577"/>
          <ac:spMkLst>
            <pc:docMk/>
            <pc:sldMk cId="2387845822" sldId="257"/>
            <ac:spMk id="2" creationId="{486AD1D4-1622-45A4-ABDE-A7E6E1D1760E}"/>
          </ac:spMkLst>
        </pc:spChg>
        <pc:spChg chg="mod">
          <ac:chgData name="R.J RANJAN" userId="228f3eb35fcfeba1" providerId="LiveId" clId="{5A8C562E-DD02-4E45-A15B-A5F7686AB648}" dt="2021-02-07T08:18:29.176" v="1713" actId="20577"/>
          <ac:spMkLst>
            <pc:docMk/>
            <pc:sldMk cId="2387845822" sldId="257"/>
            <ac:spMk id="3" creationId="{735ED206-849A-48D6-B80F-80909E6AF398}"/>
          </ac:spMkLst>
        </pc:spChg>
      </pc:sldChg>
      <pc:sldChg chg="modSp new mod">
        <pc:chgData name="R.J RANJAN" userId="228f3eb35fcfeba1" providerId="LiveId" clId="{5A8C562E-DD02-4E45-A15B-A5F7686AB648}" dt="2021-02-07T08:05:38.195" v="1448" actId="20577"/>
        <pc:sldMkLst>
          <pc:docMk/>
          <pc:sldMk cId="2913095888" sldId="258"/>
        </pc:sldMkLst>
        <pc:spChg chg="mod">
          <ac:chgData name="R.J RANJAN" userId="228f3eb35fcfeba1" providerId="LiveId" clId="{5A8C562E-DD02-4E45-A15B-A5F7686AB648}" dt="2021-02-07T08:03:35.950" v="1399" actId="20577"/>
          <ac:spMkLst>
            <pc:docMk/>
            <pc:sldMk cId="2913095888" sldId="258"/>
            <ac:spMk id="2" creationId="{06EC4E52-0995-4E3B-BC0F-4D6AB75FE8E7}"/>
          </ac:spMkLst>
        </pc:spChg>
        <pc:spChg chg="mod">
          <ac:chgData name="R.J RANJAN" userId="228f3eb35fcfeba1" providerId="LiveId" clId="{5A8C562E-DD02-4E45-A15B-A5F7686AB648}" dt="2021-02-07T08:05:38.195" v="1448" actId="20577"/>
          <ac:spMkLst>
            <pc:docMk/>
            <pc:sldMk cId="2913095888" sldId="258"/>
            <ac:spMk id="3" creationId="{796989D5-3A20-438C-9894-24E4EB81E2BC}"/>
          </ac:spMkLst>
        </pc:spChg>
      </pc:sldChg>
      <pc:sldChg chg="delSp modSp new mod">
        <pc:chgData name="R.J RANJAN" userId="228f3eb35fcfeba1" providerId="LiveId" clId="{5A8C562E-DD02-4E45-A15B-A5F7686AB648}" dt="2021-02-04T05:54:08.362" v="1099" actId="115"/>
        <pc:sldMkLst>
          <pc:docMk/>
          <pc:sldMk cId="1088298192" sldId="259"/>
        </pc:sldMkLst>
        <pc:spChg chg="del mod">
          <ac:chgData name="R.J RANJAN" userId="228f3eb35fcfeba1" providerId="LiveId" clId="{5A8C562E-DD02-4E45-A15B-A5F7686AB648}" dt="2021-02-04T05:53:26.648" v="1054" actId="478"/>
          <ac:spMkLst>
            <pc:docMk/>
            <pc:sldMk cId="1088298192" sldId="259"/>
            <ac:spMk id="2" creationId="{3E67D4E3-E418-499A-A3D4-530B17ABEE26}"/>
          </ac:spMkLst>
        </pc:spChg>
        <pc:spChg chg="mod">
          <ac:chgData name="R.J RANJAN" userId="228f3eb35fcfeba1" providerId="LiveId" clId="{5A8C562E-DD02-4E45-A15B-A5F7686AB648}" dt="2021-02-04T05:54:08.362" v="1099" actId="115"/>
          <ac:spMkLst>
            <pc:docMk/>
            <pc:sldMk cId="1088298192" sldId="259"/>
            <ac:spMk id="3" creationId="{19286561-79C3-4D64-8329-EC2C3A3843F0}"/>
          </ac:spMkLst>
        </pc:spChg>
      </pc:sldChg>
      <pc:sldChg chg="addSp delSp modSp new mod">
        <pc:chgData name="R.J RANJAN" userId="228f3eb35fcfeba1" providerId="LiveId" clId="{5A8C562E-DD02-4E45-A15B-A5F7686AB648}" dt="2021-02-07T08:13:07.389" v="1540" actId="20577"/>
        <pc:sldMkLst>
          <pc:docMk/>
          <pc:sldMk cId="2563403090" sldId="260"/>
        </pc:sldMkLst>
        <pc:spChg chg="mod">
          <ac:chgData name="R.J RANJAN" userId="228f3eb35fcfeba1" providerId="LiveId" clId="{5A8C562E-DD02-4E45-A15B-A5F7686AB648}" dt="2021-02-07T08:13:07.389" v="1540" actId="20577"/>
          <ac:spMkLst>
            <pc:docMk/>
            <pc:sldMk cId="2563403090" sldId="260"/>
            <ac:spMk id="2" creationId="{FC6B8262-C1B6-4251-BF59-68C3050ACE6A}"/>
          </ac:spMkLst>
        </pc:spChg>
        <pc:spChg chg="del">
          <ac:chgData name="R.J RANJAN" userId="228f3eb35fcfeba1" providerId="LiveId" clId="{5A8C562E-DD02-4E45-A15B-A5F7686AB648}" dt="2021-02-07T08:12:08.743" v="1516"/>
          <ac:spMkLst>
            <pc:docMk/>
            <pc:sldMk cId="2563403090" sldId="260"/>
            <ac:spMk id="3" creationId="{CC8B8C82-2EB9-4F09-AC16-9B926807BAFD}"/>
          </ac:spMkLst>
        </pc:spChg>
        <pc:picChg chg="add mod">
          <ac:chgData name="R.J RANJAN" userId="228f3eb35fcfeba1" providerId="LiveId" clId="{5A8C562E-DD02-4E45-A15B-A5F7686AB648}" dt="2021-02-07T08:12:53.793" v="1522" actId="1076"/>
          <ac:picMkLst>
            <pc:docMk/>
            <pc:sldMk cId="2563403090" sldId="260"/>
            <ac:picMk id="4" creationId="{1CA751A8-DFC3-40FD-A5EC-66B067F523E1}"/>
          </ac:picMkLst>
        </pc:picChg>
      </pc:sldChg>
      <pc:sldChg chg="modSp new mod">
        <pc:chgData name="R.J RANJAN" userId="228f3eb35fcfeba1" providerId="LiveId" clId="{5A8C562E-DD02-4E45-A15B-A5F7686AB648}" dt="2021-02-07T08:16:53.843" v="1694" actId="20577"/>
        <pc:sldMkLst>
          <pc:docMk/>
          <pc:sldMk cId="1682539307" sldId="261"/>
        </pc:sldMkLst>
        <pc:spChg chg="mod">
          <ac:chgData name="R.J RANJAN" userId="228f3eb35fcfeba1" providerId="LiveId" clId="{5A8C562E-DD02-4E45-A15B-A5F7686AB648}" dt="2021-02-07T08:16:25.686" v="1664" actId="20577"/>
          <ac:spMkLst>
            <pc:docMk/>
            <pc:sldMk cId="1682539307" sldId="261"/>
            <ac:spMk id="2" creationId="{F754332E-BE6C-4611-A59C-A27BF8A22F77}"/>
          </ac:spMkLst>
        </pc:spChg>
        <pc:spChg chg="mod">
          <ac:chgData name="R.J RANJAN" userId="228f3eb35fcfeba1" providerId="LiveId" clId="{5A8C562E-DD02-4E45-A15B-A5F7686AB648}" dt="2021-02-07T08:16:53.843" v="1694" actId="20577"/>
          <ac:spMkLst>
            <pc:docMk/>
            <pc:sldMk cId="1682539307" sldId="261"/>
            <ac:spMk id="3" creationId="{469AF350-7A07-4353-B238-CAD0B8EFAAC2}"/>
          </ac:spMkLst>
        </pc:spChg>
      </pc:sldChg>
    </pc:docChg>
  </pc:docChgLst>
  <pc:docChgLst>
    <pc:chgData name="R.J RANJAN" userId="228f3eb35fcfeba1" providerId="LiveId" clId="{24C1DD5A-D14B-4231-B3A8-782C8BD3ACD5}"/>
    <pc:docChg chg="custSel modSld">
      <pc:chgData name="R.J RANJAN" userId="228f3eb35fcfeba1" providerId="LiveId" clId="{24C1DD5A-D14B-4231-B3A8-782C8BD3ACD5}" dt="2021-02-04T03:58:50.436" v="177" actId="20577"/>
      <pc:docMkLst>
        <pc:docMk/>
      </pc:docMkLst>
      <pc:sldChg chg="modSp mod">
        <pc:chgData name="R.J RANJAN" userId="228f3eb35fcfeba1" providerId="LiveId" clId="{24C1DD5A-D14B-4231-B3A8-782C8BD3ACD5}" dt="2021-02-04T03:58:50.436" v="177" actId="20577"/>
        <pc:sldMkLst>
          <pc:docMk/>
          <pc:sldMk cId="2387845822" sldId="257"/>
        </pc:sldMkLst>
        <pc:spChg chg="mod">
          <ac:chgData name="R.J RANJAN" userId="228f3eb35fcfeba1" providerId="LiveId" clId="{24C1DD5A-D14B-4231-B3A8-782C8BD3ACD5}" dt="2021-02-04T03:58:50.436" v="177" actId="20577"/>
          <ac:spMkLst>
            <pc:docMk/>
            <pc:sldMk cId="2387845822" sldId="257"/>
            <ac:spMk id="2" creationId="{486AD1D4-1622-45A4-ABDE-A7E6E1D1760E}"/>
          </ac:spMkLst>
        </pc:spChg>
        <pc:spChg chg="mod">
          <ac:chgData name="R.J RANJAN" userId="228f3eb35fcfeba1" providerId="LiveId" clId="{24C1DD5A-D14B-4231-B3A8-782C8BD3ACD5}" dt="2021-02-04T03:51:54.323" v="22" actId="20577"/>
          <ac:spMkLst>
            <pc:docMk/>
            <pc:sldMk cId="2387845822" sldId="257"/>
            <ac:spMk id="3" creationId="{735ED206-849A-48D6-B80F-80909E6AF3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5FAF5F2-64E7-49C1-8652-649595383CC5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7DE01EA-0DE1-4EF9-B3AD-9BF936C4A1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93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F5F2-64E7-49C1-8652-649595383CC5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1EA-0DE1-4EF9-B3AD-9BF936C4A1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68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F5F2-64E7-49C1-8652-649595383CC5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1EA-0DE1-4EF9-B3AD-9BF936C4A1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9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F5F2-64E7-49C1-8652-649595383CC5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1EA-0DE1-4EF9-B3AD-9BF936C4A1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78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5FAF5F2-64E7-49C1-8652-649595383CC5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7DE01EA-0DE1-4EF9-B3AD-9BF936C4A1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842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F5F2-64E7-49C1-8652-649595383CC5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1EA-0DE1-4EF9-B3AD-9BF936C4A1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28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F5F2-64E7-49C1-8652-649595383CC5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1EA-0DE1-4EF9-B3AD-9BF936C4A1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73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F5F2-64E7-49C1-8652-649595383CC5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1EA-0DE1-4EF9-B3AD-9BF936C4A1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33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F5F2-64E7-49C1-8652-649595383CC5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1EA-0DE1-4EF9-B3AD-9BF936C4A1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12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F5F2-64E7-49C1-8652-649595383CC5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DE01EA-0DE1-4EF9-B3AD-9BF936C4A16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762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5FAF5F2-64E7-49C1-8652-649595383CC5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DE01EA-0DE1-4EF9-B3AD-9BF936C4A16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290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5FAF5F2-64E7-49C1-8652-649595383CC5}" type="datetimeFigureOut">
              <a:rPr lang="en-IN" smtClean="0"/>
              <a:pPr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7DE01EA-0DE1-4EF9-B3AD-9BF936C4A16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49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7E6540-0467-4159-BF75-091F98AC3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8824" y="1952537"/>
            <a:ext cx="7354350" cy="33052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GROUP PROJECT -1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dern No. 20" panose="02070704070505020303" pitchFamily="18" charset="0"/>
              </a:rPr>
              <a:t> </a:t>
            </a:r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  </a:t>
            </a:r>
            <a:r>
              <a:rPr lang="en-US" sz="2400" b="1" u="sng" dirty="0">
                <a:latin typeface="Modern No. 20" panose="02070704070505020303" pitchFamily="18" charset="0"/>
              </a:rPr>
              <a:t> </a:t>
            </a:r>
          </a:p>
          <a:p>
            <a:r>
              <a:rPr lang="en-IN" sz="3600" b="1" u="sng" dirty="0">
                <a:latin typeface="Modern No. 20" panose="02070704070505020303" pitchFamily="18" charset="0"/>
              </a:rPr>
              <a:t>Team Members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Darshika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Neelesh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Vartesh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Modern No. 20" panose="02070704070505020303" pitchFamily="18" charset="0"/>
              </a:rPr>
              <a:t>Raj</a:t>
            </a:r>
          </a:p>
          <a:p>
            <a:endParaRPr lang="en-IN" sz="2800" b="1" dirty="0">
              <a:latin typeface="Modern No. 20" panose="020707040705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BCC66C-DB6C-413D-BDA3-F73532F678BE}"/>
              </a:ext>
            </a:extLst>
          </p:cNvPr>
          <p:cNvSpPr/>
          <p:nvPr/>
        </p:nvSpPr>
        <p:spPr>
          <a:xfrm>
            <a:off x="1779864" y="194782"/>
            <a:ext cx="86322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TEAM ROBOLUTION</a:t>
            </a:r>
            <a:endParaRPr lang="en-IN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1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D1D4-1622-45A4-ABDE-A7E6E1D1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latin typeface="Bell MT" panose="02020503060305020303" pitchFamily="18" charset="0"/>
              </a:rPr>
              <a:t>What is Our Project?</a:t>
            </a:r>
            <a:endParaRPr lang="en-IN" sz="3600" b="1" u="sng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D206-849A-48D6-B80F-80909E6AF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had made some </a:t>
            </a:r>
            <a:r>
              <a:rPr lang="en-US" b="1" dirty="0"/>
              <a:t>Complex LED patterns </a:t>
            </a:r>
            <a:r>
              <a:rPr lang="en-US" dirty="0"/>
              <a:t>using very simple Arduino Coding and then we simulate it on proteus.</a:t>
            </a:r>
          </a:p>
          <a:p>
            <a:r>
              <a:rPr lang="en-US" dirty="0"/>
              <a:t>We get our idea from Decoration lightings and the idea for structure is from a Sand Clock.</a:t>
            </a:r>
          </a:p>
          <a:p>
            <a:r>
              <a:rPr lang="en-US" dirty="0"/>
              <a:t>We put each LED bulb as when it come together it will look like a Sand Clock.</a:t>
            </a:r>
          </a:p>
          <a:p>
            <a:r>
              <a:rPr lang="en-US" dirty="0"/>
              <a:t>12 Input/Output pins of Arduino were used by us.</a:t>
            </a:r>
          </a:p>
          <a:p>
            <a:r>
              <a:rPr lang="en-US" dirty="0"/>
              <a:t>This project was stimulated in </a:t>
            </a:r>
            <a:r>
              <a:rPr lang="en-US" b="1" dirty="0"/>
              <a:t>Arduino Uno</a:t>
            </a:r>
            <a:r>
              <a:rPr lang="en-US" dirty="0"/>
              <a:t>.</a:t>
            </a:r>
          </a:p>
          <a:p>
            <a:r>
              <a:rPr lang="en-US" dirty="0"/>
              <a:t>A total of </a:t>
            </a:r>
            <a:r>
              <a:rPr lang="en-US" b="1" dirty="0"/>
              <a:t>72 LEDs </a:t>
            </a:r>
            <a:r>
              <a:rPr lang="en-US" dirty="0"/>
              <a:t>are there in our project.</a:t>
            </a:r>
          </a:p>
          <a:p>
            <a:r>
              <a:rPr lang="en-US" dirty="0"/>
              <a:t>End results was recorded in </a:t>
            </a:r>
            <a:r>
              <a:rPr lang="en-US" b="1" dirty="0"/>
              <a:t>Proteus </a:t>
            </a:r>
            <a:r>
              <a:rPr lang="en-US" dirty="0"/>
              <a:t>Software.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8262-C1B6-4251-BF59-68C3050A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PROJECT DESIGN</a:t>
            </a:r>
            <a:endParaRPr lang="en-IN" b="1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A751A8-DFC3-40FD-A5EC-66B067F52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57" r="6847"/>
          <a:stretch/>
        </p:blipFill>
        <p:spPr>
          <a:xfrm>
            <a:off x="2428875" y="2103438"/>
            <a:ext cx="7343775" cy="39322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340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332E-BE6C-4611-A59C-A27BF8A2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What have been used in our Project?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F350-7A07-4353-B238-CAD0B8EF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HARDWARE-</a:t>
            </a:r>
          </a:p>
          <a:p>
            <a:r>
              <a:rPr lang="en-US" dirty="0"/>
              <a:t>BLUE LEDS (72)</a:t>
            </a:r>
          </a:p>
          <a:p>
            <a:r>
              <a:rPr lang="en-US" dirty="0"/>
              <a:t>CONNECTING WIREs (to connect the LEDs with Arduino board and to make other connections) </a:t>
            </a:r>
          </a:p>
          <a:p>
            <a:r>
              <a:rPr lang="en-US" dirty="0"/>
              <a:t>GROUND PIN</a:t>
            </a:r>
          </a:p>
          <a:p>
            <a:r>
              <a:rPr lang="en-US" dirty="0"/>
              <a:t>ARDUINO UNO BOARD</a:t>
            </a:r>
          </a:p>
          <a:p>
            <a:pPr marL="0" indent="0">
              <a:buNone/>
            </a:pPr>
            <a:r>
              <a:rPr lang="en-US" b="1" dirty="0"/>
              <a:t>SOFTWARE-</a:t>
            </a:r>
          </a:p>
          <a:p>
            <a:r>
              <a:rPr lang="en-US" dirty="0"/>
              <a:t>ARDUINO IDE</a:t>
            </a:r>
          </a:p>
          <a:p>
            <a:r>
              <a:rPr lang="en-US" dirty="0"/>
              <a:t>PROTEUS 8.9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53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4E52-0995-4E3B-BC0F-4D6AB75F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270" y="38100"/>
            <a:ext cx="7330055" cy="1533525"/>
          </a:xfrm>
        </p:spPr>
        <p:txBody>
          <a:bodyPr/>
          <a:lstStyle/>
          <a:p>
            <a:r>
              <a:rPr lang="en-US" b="1" u="sng" dirty="0"/>
              <a:t>What we done?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989D5-3A20-438C-9894-24E4EB81E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62" y="1647825"/>
            <a:ext cx="9999676" cy="46894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IDEA-</a:t>
            </a:r>
          </a:p>
          <a:p>
            <a:pPr marL="0" indent="0">
              <a:buNone/>
            </a:pPr>
            <a:r>
              <a:rPr lang="en-US" dirty="0"/>
              <a:t>The Idea was by </a:t>
            </a:r>
            <a:r>
              <a:rPr lang="en-US" b="1" dirty="0"/>
              <a:t>Raj, Vartesh </a:t>
            </a:r>
            <a:r>
              <a:rPr lang="en-US" dirty="0"/>
              <a:t>and all other the members contributed in making it more presentable and making it in reality.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DESIGN-</a:t>
            </a:r>
          </a:p>
          <a:p>
            <a:pPr marL="0" indent="0">
              <a:buNone/>
            </a:pPr>
            <a:r>
              <a:rPr lang="en-US" dirty="0"/>
              <a:t>Design was done by </a:t>
            </a:r>
            <a:r>
              <a:rPr lang="en-US" b="1" dirty="0"/>
              <a:t>Neelesh </a:t>
            </a:r>
            <a:r>
              <a:rPr lang="en-US" dirty="0"/>
              <a:t>with a little help of </a:t>
            </a:r>
            <a:r>
              <a:rPr lang="en-US" b="1" dirty="0"/>
              <a:t>Darshika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CODING-</a:t>
            </a:r>
          </a:p>
          <a:p>
            <a:pPr marL="0" indent="0">
              <a:buNone/>
            </a:pPr>
            <a:r>
              <a:rPr lang="en-US" dirty="0"/>
              <a:t>The code was written by </a:t>
            </a:r>
            <a:r>
              <a:rPr lang="en-US" b="1" dirty="0"/>
              <a:t>Vartesh, Neelesh </a:t>
            </a:r>
            <a:r>
              <a:rPr lang="en-US" dirty="0"/>
              <a:t>and </a:t>
            </a:r>
            <a:r>
              <a:rPr lang="en-US" b="1" dirty="0"/>
              <a:t>Darshika.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WORKING ON PROTEUSE-</a:t>
            </a:r>
          </a:p>
          <a:p>
            <a:pPr marL="0" indent="0">
              <a:buNone/>
            </a:pPr>
            <a:r>
              <a:rPr lang="en-US" dirty="0"/>
              <a:t>It was basically done by </a:t>
            </a:r>
            <a:r>
              <a:rPr lang="en-US" b="1" dirty="0"/>
              <a:t>Neelesh </a:t>
            </a:r>
            <a:r>
              <a:rPr lang="en-US" dirty="0"/>
              <a:t>and </a:t>
            </a:r>
            <a:r>
              <a:rPr lang="en-US" b="1" dirty="0"/>
              <a:t>Darshika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POWER POINT PRESENTATION-</a:t>
            </a:r>
          </a:p>
          <a:p>
            <a:pPr marL="0" indent="0">
              <a:buNone/>
            </a:pPr>
            <a:r>
              <a:rPr lang="en-US" dirty="0"/>
              <a:t>It was made by </a:t>
            </a:r>
            <a:r>
              <a:rPr lang="en-US" b="1" dirty="0"/>
              <a:t>Raj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WE ALL HAVE DONE HARD WORK AND PUT100% EFFORT ON THIS PROJECT.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309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1232-8475-4428-B011-AF790315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09494"/>
            <a:ext cx="10058400" cy="1371600"/>
          </a:xfrm>
        </p:spPr>
        <p:txBody>
          <a:bodyPr/>
          <a:lstStyle/>
          <a:p>
            <a:pPr algn="ctr"/>
            <a:r>
              <a:rPr lang="en-US" b="1" dirty="0"/>
              <a:t>THANK YOU!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88298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133</TotalTime>
  <Words>246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Bell MT</vt:lpstr>
      <vt:lpstr>Century Gothic</vt:lpstr>
      <vt:lpstr>Garamond</vt:lpstr>
      <vt:lpstr>Modern No. 20</vt:lpstr>
      <vt:lpstr>Savon</vt:lpstr>
      <vt:lpstr>PowerPoint Presentation</vt:lpstr>
      <vt:lpstr>What is Our Project?</vt:lpstr>
      <vt:lpstr>PROJECT DESIGN</vt:lpstr>
      <vt:lpstr>What have been used in our Project?</vt:lpstr>
      <vt:lpstr>What we done?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R.J RANJAN</dc:creator>
  <cp:lastModifiedBy>Darshika Jadhav</cp:lastModifiedBy>
  <cp:revision>14</cp:revision>
  <dcterms:created xsi:type="dcterms:W3CDTF">2021-02-03T09:02:44Z</dcterms:created>
  <dcterms:modified xsi:type="dcterms:W3CDTF">2021-02-08T14:15:33Z</dcterms:modified>
</cp:coreProperties>
</file>