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78" r:id="rId7"/>
    <p:sldId id="272" r:id="rId8"/>
    <p:sldId id="282" r:id="rId9"/>
    <p:sldId id="283" r:id="rId10"/>
    <p:sldId id="295" r:id="rId11"/>
    <p:sldId id="271" r:id="rId12"/>
    <p:sldId id="281" r:id="rId13"/>
    <p:sldId id="301" r:id="rId14"/>
    <p:sldId id="307" r:id="rId15"/>
    <p:sldId id="262" r:id="rId16"/>
    <p:sldId id="273" r:id="rId17"/>
    <p:sldId id="274" r:id="rId18"/>
    <p:sldId id="285" r:id="rId19"/>
    <p:sldId id="306" r:id="rId20"/>
    <p:sldId id="275" r:id="rId21"/>
    <p:sldId id="286" r:id="rId22"/>
    <p:sldId id="287" r:id="rId23"/>
    <p:sldId id="288" r:id="rId24"/>
    <p:sldId id="289" r:id="rId25"/>
    <p:sldId id="290" r:id="rId26"/>
    <p:sldId id="308" r:id="rId27"/>
    <p:sldId id="291" r:id="rId28"/>
    <p:sldId id="297" r:id="rId29"/>
    <p:sldId id="311" r:id="rId30"/>
    <p:sldId id="292" r:id="rId31"/>
    <p:sldId id="276" r:id="rId32"/>
    <p:sldId id="264" r:id="rId33"/>
    <p:sldId id="265" r:id="rId34"/>
    <p:sldId id="303" r:id="rId35"/>
    <p:sldId id="304" r:id="rId36"/>
    <p:sldId id="26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1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siyuan" initials="h" lastIdx="1" clrIdx="0">
    <p:extLst>
      <p:ext uri="{19B8F6BF-5375-455C-9EA6-DF929625EA0E}">
        <p15:presenceInfo xmlns:p15="http://schemas.microsoft.com/office/powerpoint/2012/main" userId="husiy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9" autoAdjust="0"/>
    <p:restoredTop sz="92623" autoAdjust="0"/>
  </p:normalViewPr>
  <p:slideViewPr>
    <p:cSldViewPr snapToGrid="0">
      <p:cViewPr varScale="1">
        <p:scale>
          <a:sx n="74" d="100"/>
          <a:sy n="74" d="100"/>
        </p:scale>
        <p:origin x="330" y="66"/>
      </p:cViewPr>
      <p:guideLst>
        <p:guide orient="horz" pos="2159"/>
        <p:guide pos="3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3T18:01:56.03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3ABC11-9B94-4059-BEC5-B5145E877E10}" type="doc">
      <dgm:prSet loTypeId="urn:microsoft.com/office/officeart/2011/layout/TabList" loCatId="list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2EFE0BBD-3ABC-4729-AC6F-CA38D15B47C7}">
      <dgm:prSet phldrT="[文本]"/>
      <dgm:spPr/>
      <dgm:t>
        <a:bodyPr/>
        <a:lstStyle/>
        <a:p>
          <a:r>
            <a:rPr lang="zh-CN" altLang="en-US" dirty="0"/>
            <a:t>四</a:t>
          </a:r>
          <a:r>
            <a:rPr lang="zh-CN" altLang="en-US" dirty="0" smtClean="0"/>
            <a:t>大</a:t>
          </a:r>
          <a:r>
            <a:rPr lang="en-US" altLang="zh-CN" dirty="0" smtClean="0"/>
            <a:t>Issue</a:t>
          </a:r>
          <a:r>
            <a:rPr lang="zh-CN" altLang="en-US" dirty="0" smtClean="0"/>
            <a:t>基本</a:t>
          </a:r>
          <a:r>
            <a:rPr lang="zh-CN" altLang="en-US" dirty="0"/>
            <a:t>类型</a:t>
          </a:r>
        </a:p>
      </dgm:t>
    </dgm:pt>
    <dgm:pt modelId="{2D473B0C-DB67-465B-880A-870D5FF4655D}" type="parTrans" cxnId="{F0728D11-759D-43A6-84DA-9768866324C0}">
      <dgm:prSet/>
      <dgm:spPr/>
      <dgm:t>
        <a:bodyPr/>
        <a:lstStyle/>
        <a:p>
          <a:endParaRPr lang="zh-CN" altLang="en-US"/>
        </a:p>
      </dgm:t>
    </dgm:pt>
    <dgm:pt modelId="{1D0BA68A-8B25-4E69-B5E5-67858728E9DF}" type="sibTrans" cxnId="{F0728D11-759D-43A6-84DA-9768866324C0}">
      <dgm:prSet/>
      <dgm:spPr/>
      <dgm:t>
        <a:bodyPr/>
        <a:lstStyle/>
        <a:p>
          <a:endParaRPr lang="zh-CN" altLang="en-US"/>
        </a:p>
      </dgm:t>
    </dgm:pt>
    <dgm:pt modelId="{F6248E80-2A26-4835-BF84-C89E67CCD05B}">
      <dgm:prSet phldrT="[文本]"/>
      <dgm:spPr/>
      <dgm:t>
        <a:bodyPr/>
        <a:lstStyle/>
        <a:p>
          <a:r>
            <a:rPr lang="en-US" altLang="zh-CN" dirty="0" smtClean="0"/>
            <a:t>Epic</a:t>
          </a:r>
          <a:endParaRPr lang="zh-CN" altLang="en-US" dirty="0"/>
        </a:p>
      </dgm:t>
    </dgm:pt>
    <dgm:pt modelId="{1993D707-5255-4E2D-8729-C3F40A4DFC9A}" type="parTrans" cxnId="{5F997B6C-ACF3-4A63-BD19-53A1E4EEBD6F}">
      <dgm:prSet/>
      <dgm:spPr/>
      <dgm:t>
        <a:bodyPr/>
        <a:lstStyle/>
        <a:p>
          <a:endParaRPr lang="zh-CN" altLang="en-US"/>
        </a:p>
      </dgm:t>
    </dgm:pt>
    <dgm:pt modelId="{3A4BBE9B-D532-4FA1-B814-D63BD0B8E915}" type="sibTrans" cxnId="{5F997B6C-ACF3-4A63-BD19-53A1E4EEBD6F}">
      <dgm:prSet/>
      <dgm:spPr/>
      <dgm:t>
        <a:bodyPr/>
        <a:lstStyle/>
        <a:p>
          <a:endParaRPr lang="zh-CN" altLang="en-US"/>
        </a:p>
      </dgm:t>
    </dgm:pt>
    <dgm:pt modelId="{27E80BED-B107-4490-8212-5F8986C9B52A}">
      <dgm:prSet phldrT="[文本]"/>
      <dgm:spPr/>
      <dgm:t>
        <a:bodyPr/>
        <a:lstStyle/>
        <a:p>
          <a:r>
            <a:rPr lang="en-US" altLang="zh-CN" dirty="0"/>
            <a:t>Sprint</a:t>
          </a:r>
          <a:endParaRPr lang="zh-CN" altLang="en-US" dirty="0"/>
        </a:p>
      </dgm:t>
    </dgm:pt>
    <dgm:pt modelId="{791C8872-D611-45BC-B6E9-33398E26ACFA}" type="parTrans" cxnId="{20423F7E-21F1-4AEB-82CB-65088BD2FE63}">
      <dgm:prSet/>
      <dgm:spPr/>
      <dgm:t>
        <a:bodyPr/>
        <a:lstStyle/>
        <a:p>
          <a:endParaRPr lang="zh-CN" altLang="en-US"/>
        </a:p>
      </dgm:t>
    </dgm:pt>
    <dgm:pt modelId="{F3351063-DBAB-4C79-8205-622C04CFAEFA}" type="sibTrans" cxnId="{20423F7E-21F1-4AEB-82CB-65088BD2FE63}">
      <dgm:prSet/>
      <dgm:spPr/>
      <dgm:t>
        <a:bodyPr/>
        <a:lstStyle/>
        <a:p>
          <a:endParaRPr lang="zh-CN" altLang="en-US"/>
        </a:p>
      </dgm:t>
    </dgm:pt>
    <dgm:pt modelId="{975CD91D-0408-488B-9F9C-782A65C35CF4}">
      <dgm:prSet phldrT="[文本]"/>
      <dgm:spPr/>
      <dgm:t>
        <a:bodyPr/>
        <a:lstStyle/>
        <a:p>
          <a:r>
            <a:rPr lang="zh-CN" altLang="en-US" dirty="0"/>
            <a:t>产品的迭代周期</a:t>
          </a:r>
        </a:p>
      </dgm:t>
    </dgm:pt>
    <dgm:pt modelId="{2C8FE8F4-2525-4DC1-9DE9-ED8C575172AC}" type="parTrans" cxnId="{3A5BFDD8-94EB-494F-97A4-1AA040E2B4E9}">
      <dgm:prSet/>
      <dgm:spPr/>
      <dgm:t>
        <a:bodyPr/>
        <a:lstStyle/>
        <a:p>
          <a:endParaRPr lang="zh-CN" altLang="en-US"/>
        </a:p>
      </dgm:t>
    </dgm:pt>
    <dgm:pt modelId="{DE2CC4B4-1067-4AC8-9FBE-23EF94C964C4}" type="sibTrans" cxnId="{3A5BFDD8-94EB-494F-97A4-1AA040E2B4E9}">
      <dgm:prSet/>
      <dgm:spPr/>
      <dgm:t>
        <a:bodyPr/>
        <a:lstStyle/>
        <a:p>
          <a:endParaRPr lang="zh-CN" altLang="en-US"/>
        </a:p>
      </dgm:t>
    </dgm:pt>
    <dgm:pt modelId="{68B27079-C5B7-4021-900F-56D901406E03}">
      <dgm:prSet phldrT="[文本]" custT="1"/>
      <dgm:spPr/>
      <dgm:t>
        <a:bodyPr/>
        <a:lstStyle/>
        <a:p>
          <a:r>
            <a:rPr lang="en-US" altLang="zh-CN" sz="900" dirty="0"/>
            <a:t>Sprint</a:t>
          </a:r>
          <a:r>
            <a:rPr lang="zh-CN" altLang="en-US" sz="900" dirty="0"/>
            <a:t>是产品的一个迭代，一个开发周期，会有一个时间限制</a:t>
          </a:r>
          <a:r>
            <a:rPr lang="zh-CN" altLang="en-US" sz="1600" b="0" i="0" dirty="0"/>
            <a:t>。</a:t>
          </a:r>
          <a:endParaRPr lang="zh-CN" altLang="en-US" sz="1600" dirty="0"/>
        </a:p>
      </dgm:t>
    </dgm:pt>
    <dgm:pt modelId="{85E5B4DC-2177-4A85-A2CC-71B369A51D53}" type="parTrans" cxnId="{7A96FBA1-9C34-4200-9CC6-59FCF8E7EBF6}">
      <dgm:prSet/>
      <dgm:spPr/>
      <dgm:t>
        <a:bodyPr/>
        <a:lstStyle/>
        <a:p>
          <a:endParaRPr lang="zh-CN" altLang="en-US"/>
        </a:p>
      </dgm:t>
    </dgm:pt>
    <dgm:pt modelId="{57F8108B-E0F2-487F-9F9B-B34D0D70010C}" type="sibTrans" cxnId="{7A96FBA1-9C34-4200-9CC6-59FCF8E7EBF6}">
      <dgm:prSet/>
      <dgm:spPr/>
      <dgm:t>
        <a:bodyPr/>
        <a:lstStyle/>
        <a:p>
          <a:endParaRPr lang="zh-CN" altLang="en-US"/>
        </a:p>
      </dgm:t>
    </dgm:pt>
    <dgm:pt modelId="{5AF6C113-0096-47C3-AE4B-A3E85DD1D505}">
      <dgm:prSet phldrT="[文本]"/>
      <dgm:spPr/>
      <dgm:t>
        <a:bodyPr/>
        <a:lstStyle/>
        <a:p>
          <a:r>
            <a:rPr lang="zh-CN" altLang="en-US" dirty="0"/>
            <a:t>任务从创建到结束的工作流</a:t>
          </a:r>
        </a:p>
      </dgm:t>
    </dgm:pt>
    <dgm:pt modelId="{D20BB5BE-8532-4ADD-9319-3FD754F8F29B}" type="parTrans" cxnId="{4A84C7E5-24CD-4F14-844B-F8183553C867}">
      <dgm:prSet/>
      <dgm:spPr/>
      <dgm:t>
        <a:bodyPr/>
        <a:lstStyle/>
        <a:p>
          <a:endParaRPr lang="zh-CN" altLang="en-US"/>
        </a:p>
      </dgm:t>
    </dgm:pt>
    <dgm:pt modelId="{D676093B-4D9F-4AF3-BBE0-941B327A89F2}" type="sibTrans" cxnId="{4A84C7E5-24CD-4F14-844B-F8183553C867}">
      <dgm:prSet/>
      <dgm:spPr/>
      <dgm:t>
        <a:bodyPr/>
        <a:lstStyle/>
        <a:p>
          <a:endParaRPr lang="zh-CN" altLang="en-US"/>
        </a:p>
      </dgm:t>
    </dgm:pt>
    <dgm:pt modelId="{693518C4-CA4F-4A91-9900-376F4A480EA8}">
      <dgm:prSet phldrT="[文本]" custT="1"/>
      <dgm:spPr/>
      <dgm:t>
        <a:bodyPr/>
        <a:lstStyle/>
        <a:p>
          <a:r>
            <a:rPr lang="en-US" altLang="zh-CN" sz="900" dirty="0"/>
            <a:t>OPEN</a:t>
          </a:r>
          <a:r>
            <a:rPr lang="zh-CN" altLang="en-US" sz="900" dirty="0"/>
            <a:t>：任务创建后的状态</a:t>
          </a:r>
        </a:p>
      </dgm:t>
    </dgm:pt>
    <dgm:pt modelId="{D0FC3E9C-AEA7-4B70-A56C-57638D005B13}" type="parTrans" cxnId="{5BB27016-12FF-4B29-9EE5-86F55FBF97D4}">
      <dgm:prSet/>
      <dgm:spPr/>
      <dgm:t>
        <a:bodyPr/>
        <a:lstStyle/>
        <a:p>
          <a:endParaRPr lang="zh-CN" altLang="en-US"/>
        </a:p>
      </dgm:t>
    </dgm:pt>
    <dgm:pt modelId="{EED8F128-1ABC-47EF-AC08-DC040E898CB7}" type="sibTrans" cxnId="{5BB27016-12FF-4B29-9EE5-86F55FBF97D4}">
      <dgm:prSet/>
      <dgm:spPr/>
      <dgm:t>
        <a:bodyPr/>
        <a:lstStyle/>
        <a:p>
          <a:endParaRPr lang="zh-CN" altLang="en-US"/>
        </a:p>
      </dgm:t>
    </dgm:pt>
    <dgm:pt modelId="{FDA20BC7-D8CC-48C1-8B31-1F711DA9BAFE}">
      <dgm:prSet phldrT="[文本]"/>
      <dgm:spPr/>
      <dgm:t>
        <a:bodyPr/>
        <a:lstStyle/>
        <a:p>
          <a:r>
            <a:rPr lang="en-US" altLang="zh-CN" dirty="0" smtClean="0"/>
            <a:t>Story</a:t>
          </a:r>
          <a:endParaRPr lang="zh-CN" altLang="en-US" dirty="0"/>
        </a:p>
      </dgm:t>
    </dgm:pt>
    <dgm:pt modelId="{F504350F-6B8A-4D7B-9ECC-4222FCCC0D3B}" type="parTrans" cxnId="{740179BD-19E5-48C0-A8DC-A7D3F8D0D40A}">
      <dgm:prSet/>
      <dgm:spPr/>
      <dgm:t>
        <a:bodyPr/>
        <a:lstStyle/>
        <a:p>
          <a:endParaRPr lang="zh-CN" altLang="en-US"/>
        </a:p>
      </dgm:t>
    </dgm:pt>
    <dgm:pt modelId="{E78E16E3-C7DD-443B-B0FD-73AF846583C3}" type="sibTrans" cxnId="{740179BD-19E5-48C0-A8DC-A7D3F8D0D40A}">
      <dgm:prSet/>
      <dgm:spPr/>
      <dgm:t>
        <a:bodyPr/>
        <a:lstStyle/>
        <a:p>
          <a:endParaRPr lang="zh-CN" altLang="en-US"/>
        </a:p>
      </dgm:t>
    </dgm:pt>
    <dgm:pt modelId="{25EB6B49-9704-4478-8EF0-8C6B4A02AE14}">
      <dgm:prSet phldrT="[文本]"/>
      <dgm:spPr/>
      <dgm:t>
        <a:bodyPr/>
        <a:lstStyle/>
        <a:p>
          <a:endParaRPr lang="zh-CN" altLang="en-US" dirty="0"/>
        </a:p>
      </dgm:t>
    </dgm:pt>
    <dgm:pt modelId="{A9E0E3D1-2A8B-494A-9CFF-93363F12F560}" type="parTrans" cxnId="{8B60097A-2DB0-4ED6-98C1-7C6F73E583B0}">
      <dgm:prSet/>
      <dgm:spPr/>
      <dgm:t>
        <a:bodyPr/>
        <a:lstStyle/>
        <a:p>
          <a:endParaRPr lang="zh-CN" altLang="en-US"/>
        </a:p>
      </dgm:t>
    </dgm:pt>
    <dgm:pt modelId="{8C0AA885-5E0E-435F-95F1-4EF3F3E01BBB}" type="sibTrans" cxnId="{8B60097A-2DB0-4ED6-98C1-7C6F73E583B0}">
      <dgm:prSet/>
      <dgm:spPr/>
      <dgm:t>
        <a:bodyPr/>
        <a:lstStyle/>
        <a:p>
          <a:endParaRPr lang="zh-CN" altLang="en-US"/>
        </a:p>
      </dgm:t>
    </dgm:pt>
    <dgm:pt modelId="{2F2A3BAB-CCF8-4179-BA4A-ADA689E4DC29}">
      <dgm:prSet phldrT="[文本]"/>
      <dgm:spPr/>
      <dgm:t>
        <a:bodyPr/>
        <a:lstStyle/>
        <a:p>
          <a:r>
            <a:rPr lang="en-US" altLang="zh-CN" dirty="0"/>
            <a:t>Bug</a:t>
          </a:r>
          <a:endParaRPr lang="zh-CN" altLang="en-US" dirty="0"/>
        </a:p>
      </dgm:t>
    </dgm:pt>
    <dgm:pt modelId="{68B81CA0-9B59-444D-9814-BAF6BCF33841}" type="parTrans" cxnId="{9A391880-C832-4F11-97B4-E45DB24362CA}">
      <dgm:prSet/>
      <dgm:spPr/>
      <dgm:t>
        <a:bodyPr/>
        <a:lstStyle/>
        <a:p>
          <a:endParaRPr lang="zh-CN" altLang="en-US"/>
        </a:p>
      </dgm:t>
    </dgm:pt>
    <dgm:pt modelId="{6C7487A6-466D-4045-BA7C-AD205A248DAA}" type="sibTrans" cxnId="{9A391880-C832-4F11-97B4-E45DB24362CA}">
      <dgm:prSet/>
      <dgm:spPr/>
      <dgm:t>
        <a:bodyPr/>
        <a:lstStyle/>
        <a:p>
          <a:endParaRPr lang="zh-CN" altLang="en-US"/>
        </a:p>
      </dgm:t>
    </dgm:pt>
    <dgm:pt modelId="{94542C67-2AFE-4141-A253-16F18A487B90}">
      <dgm:prSet phldrT="[文本]"/>
      <dgm:spPr/>
      <dgm:t>
        <a:bodyPr/>
        <a:lstStyle/>
        <a:p>
          <a:r>
            <a:rPr lang="en-US" altLang="zh-CN" dirty="0"/>
            <a:t>Task/</a:t>
          </a:r>
          <a:r>
            <a:rPr lang="en-US" altLang="zh-CN" dirty="0" err="1"/>
            <a:t>SubTask</a:t>
          </a:r>
          <a:endParaRPr lang="zh-CN" altLang="en-US" dirty="0"/>
        </a:p>
      </dgm:t>
    </dgm:pt>
    <dgm:pt modelId="{88C1CC6E-47E9-4AE3-BC9D-502262092760}" type="parTrans" cxnId="{F39260C2-0E4E-4242-A4FB-4B965805E8AE}">
      <dgm:prSet/>
      <dgm:spPr/>
      <dgm:t>
        <a:bodyPr/>
        <a:lstStyle/>
        <a:p>
          <a:endParaRPr lang="zh-CN" altLang="en-US"/>
        </a:p>
      </dgm:t>
    </dgm:pt>
    <dgm:pt modelId="{2AEA0B0D-72D5-4652-B704-D01379A591B4}" type="sibTrans" cxnId="{F39260C2-0E4E-4242-A4FB-4B965805E8AE}">
      <dgm:prSet/>
      <dgm:spPr/>
      <dgm:t>
        <a:bodyPr/>
        <a:lstStyle/>
        <a:p>
          <a:endParaRPr lang="zh-CN" altLang="en-US"/>
        </a:p>
      </dgm:t>
    </dgm:pt>
    <dgm:pt modelId="{5D2E2D86-070A-4783-B130-0640E01A19ED}">
      <dgm:prSet phldrT="[文本]"/>
      <dgm:spPr/>
      <dgm:t>
        <a:bodyPr/>
        <a:lstStyle/>
        <a:p>
          <a:r>
            <a:rPr lang="en-US" altLang="zh-CN" dirty="0"/>
            <a:t>Workflow</a:t>
          </a:r>
          <a:endParaRPr lang="zh-CN" altLang="en-US" dirty="0"/>
        </a:p>
      </dgm:t>
    </dgm:pt>
    <dgm:pt modelId="{491F3C28-5992-48FA-A0DF-0BC86DF980A4}" type="parTrans" cxnId="{F7D7A721-46AF-4F0D-A4E0-42D7DCFA5F7F}">
      <dgm:prSet/>
      <dgm:spPr/>
      <dgm:t>
        <a:bodyPr/>
        <a:lstStyle/>
        <a:p>
          <a:endParaRPr lang="zh-CN" altLang="en-US"/>
        </a:p>
      </dgm:t>
    </dgm:pt>
    <dgm:pt modelId="{A9D54F44-8CFE-4B46-828A-D46707723039}" type="sibTrans" cxnId="{F7D7A721-46AF-4F0D-A4E0-42D7DCFA5F7F}">
      <dgm:prSet/>
      <dgm:spPr/>
      <dgm:t>
        <a:bodyPr/>
        <a:lstStyle/>
        <a:p>
          <a:endParaRPr lang="zh-CN" altLang="en-US"/>
        </a:p>
      </dgm:t>
    </dgm:pt>
    <dgm:pt modelId="{B9F7F90A-7CDB-4048-9702-88B85DDB8F34}">
      <dgm:prSet phldrT="[文本]" custT="1"/>
      <dgm:spPr/>
      <dgm:t>
        <a:bodyPr/>
        <a:lstStyle/>
        <a:p>
          <a:r>
            <a:rPr lang="en-US" altLang="zh-CN" sz="900" dirty="0"/>
            <a:t>IN PROGRESS</a:t>
          </a:r>
          <a:r>
            <a:rPr lang="zh-CN" altLang="en-US" sz="900" dirty="0"/>
            <a:t>：任务处理中</a:t>
          </a:r>
          <a:r>
            <a:rPr lang="en-US" altLang="zh-CN" sz="900" dirty="0"/>
            <a:t>(</a:t>
          </a:r>
          <a:r>
            <a:rPr lang="zh-CN" altLang="en-US" sz="900" dirty="0"/>
            <a:t>开发中</a:t>
          </a:r>
          <a:r>
            <a:rPr lang="en-US" altLang="zh-CN" sz="900" dirty="0"/>
            <a:t>)</a:t>
          </a:r>
          <a:endParaRPr lang="zh-CN" altLang="en-US" sz="900" dirty="0"/>
        </a:p>
      </dgm:t>
    </dgm:pt>
    <dgm:pt modelId="{F3A37EFC-7EDA-4AF5-8E32-9F9793FC3032}" type="parTrans" cxnId="{DE8269B7-E76C-4C11-8F7C-DCA738D92B17}">
      <dgm:prSet/>
      <dgm:spPr/>
      <dgm:t>
        <a:bodyPr/>
        <a:lstStyle/>
        <a:p>
          <a:endParaRPr lang="zh-CN" altLang="en-US"/>
        </a:p>
      </dgm:t>
    </dgm:pt>
    <dgm:pt modelId="{C49EDC32-1979-4EB2-AE70-47623FEDD65E}" type="sibTrans" cxnId="{DE8269B7-E76C-4C11-8F7C-DCA738D92B17}">
      <dgm:prSet/>
      <dgm:spPr/>
      <dgm:t>
        <a:bodyPr/>
        <a:lstStyle/>
        <a:p>
          <a:endParaRPr lang="zh-CN" altLang="en-US"/>
        </a:p>
      </dgm:t>
    </dgm:pt>
    <dgm:pt modelId="{203EEAFF-514C-4FB4-B9C8-ADE105CA1833}">
      <dgm:prSet phldrT="[文本]" custT="1"/>
      <dgm:spPr/>
      <dgm:t>
        <a:bodyPr/>
        <a:lstStyle/>
        <a:p>
          <a:r>
            <a:rPr lang="en-US" altLang="zh-CN" sz="900" dirty="0"/>
            <a:t>CANCELLED</a:t>
          </a:r>
          <a:r>
            <a:rPr lang="zh-CN" altLang="en-US" sz="900" dirty="0"/>
            <a:t>：任务被取消</a:t>
          </a:r>
        </a:p>
      </dgm:t>
    </dgm:pt>
    <dgm:pt modelId="{26E92727-15ED-4977-960D-30511931E1D3}" type="parTrans" cxnId="{8DCE11BE-920E-438B-BF95-55B8AA205EFB}">
      <dgm:prSet/>
      <dgm:spPr/>
      <dgm:t>
        <a:bodyPr/>
        <a:lstStyle/>
        <a:p>
          <a:endParaRPr lang="zh-CN" altLang="en-US"/>
        </a:p>
      </dgm:t>
    </dgm:pt>
    <dgm:pt modelId="{8599230D-A03C-4257-8EC4-20BF90C13449}" type="sibTrans" cxnId="{8DCE11BE-920E-438B-BF95-55B8AA205EFB}">
      <dgm:prSet/>
      <dgm:spPr/>
      <dgm:t>
        <a:bodyPr/>
        <a:lstStyle/>
        <a:p>
          <a:endParaRPr lang="zh-CN" altLang="en-US"/>
        </a:p>
      </dgm:t>
    </dgm:pt>
    <dgm:pt modelId="{E560EEFF-117D-41A4-8C73-3046C12BFBD2}">
      <dgm:prSet phldrT="[文本]" custT="1"/>
      <dgm:spPr/>
      <dgm:t>
        <a:bodyPr/>
        <a:lstStyle/>
        <a:p>
          <a:r>
            <a:rPr lang="en-US" altLang="zh-CN" sz="900" dirty="0"/>
            <a:t>CLOSED</a:t>
          </a:r>
          <a:r>
            <a:rPr lang="zh-CN" altLang="en-US" sz="900" dirty="0"/>
            <a:t>：任务已关闭</a:t>
          </a:r>
        </a:p>
      </dgm:t>
    </dgm:pt>
    <dgm:pt modelId="{74B1DFBA-79BE-4A65-8346-6D978A556029}" type="parTrans" cxnId="{EA8FFDFF-477D-4169-ADDE-60112126E3C9}">
      <dgm:prSet/>
      <dgm:spPr/>
      <dgm:t>
        <a:bodyPr/>
        <a:lstStyle/>
        <a:p>
          <a:endParaRPr lang="zh-CN" altLang="en-US"/>
        </a:p>
      </dgm:t>
    </dgm:pt>
    <dgm:pt modelId="{9C0B46DD-9060-4892-9D3D-38D82DA5B336}" type="sibTrans" cxnId="{EA8FFDFF-477D-4169-ADDE-60112126E3C9}">
      <dgm:prSet/>
      <dgm:spPr/>
      <dgm:t>
        <a:bodyPr/>
        <a:lstStyle/>
        <a:p>
          <a:endParaRPr lang="zh-CN" altLang="en-US"/>
        </a:p>
      </dgm:t>
    </dgm:pt>
    <dgm:pt modelId="{15124629-1460-4525-A0E3-8D5211AEA98A}">
      <dgm:prSet phldrT="[文本]" custT="1"/>
      <dgm:spPr/>
      <dgm:t>
        <a:bodyPr/>
        <a:lstStyle/>
        <a:p>
          <a:r>
            <a:rPr lang="en-US" altLang="zh-CN" sz="900" dirty="0"/>
            <a:t>PENDING TO REVIEW</a:t>
          </a:r>
          <a:r>
            <a:rPr lang="zh-CN" altLang="en-US" sz="900" dirty="0"/>
            <a:t>：任务完成后等待审核</a:t>
          </a:r>
          <a:r>
            <a:rPr lang="en-US" altLang="zh-CN" sz="900" dirty="0"/>
            <a:t>(</a:t>
          </a:r>
          <a:r>
            <a:rPr lang="zh-CN" altLang="en-US" sz="900" dirty="0"/>
            <a:t>比如代码审核合并</a:t>
          </a:r>
          <a:r>
            <a:rPr lang="en-US" altLang="zh-CN" sz="900" dirty="0"/>
            <a:t>)</a:t>
          </a:r>
          <a:endParaRPr lang="zh-CN" altLang="en-US" sz="900" dirty="0"/>
        </a:p>
      </dgm:t>
    </dgm:pt>
    <dgm:pt modelId="{82FF45D8-AF8D-4FA6-9F57-8B2E6E6145F2}" type="parTrans" cxnId="{7BB8D36C-EEF7-472F-B621-9E6D4A8A33A1}">
      <dgm:prSet/>
      <dgm:spPr/>
      <dgm:t>
        <a:bodyPr/>
        <a:lstStyle/>
        <a:p>
          <a:endParaRPr lang="zh-CN" altLang="en-US"/>
        </a:p>
      </dgm:t>
    </dgm:pt>
    <dgm:pt modelId="{D5E3FC49-8AEE-4558-B6B3-34EA4A4A3C02}" type="sibTrans" cxnId="{7BB8D36C-EEF7-472F-B621-9E6D4A8A33A1}">
      <dgm:prSet/>
      <dgm:spPr/>
      <dgm:t>
        <a:bodyPr/>
        <a:lstStyle/>
        <a:p>
          <a:endParaRPr lang="zh-CN" altLang="en-US"/>
        </a:p>
      </dgm:t>
    </dgm:pt>
    <dgm:pt modelId="{D9B210D4-839B-4963-A36A-16B18F06AE29}">
      <dgm:prSet phldrT="[文本]" custT="1"/>
      <dgm:spPr/>
      <dgm:t>
        <a:bodyPr/>
        <a:lstStyle/>
        <a:p>
          <a:r>
            <a:rPr lang="en-US" altLang="zh-CN" sz="900" dirty="0"/>
            <a:t>PENDING TO TEST</a:t>
          </a:r>
          <a:r>
            <a:rPr lang="zh-CN" altLang="en-US" sz="900" dirty="0"/>
            <a:t>：任务等待测试</a:t>
          </a:r>
        </a:p>
      </dgm:t>
    </dgm:pt>
    <dgm:pt modelId="{E3AD49FF-F638-46BF-8195-3AD38A978279}" type="parTrans" cxnId="{2512E720-B27C-4E25-B8F2-E128686954AE}">
      <dgm:prSet/>
      <dgm:spPr/>
      <dgm:t>
        <a:bodyPr/>
        <a:lstStyle/>
        <a:p>
          <a:endParaRPr lang="zh-CN" altLang="en-US"/>
        </a:p>
      </dgm:t>
    </dgm:pt>
    <dgm:pt modelId="{26D30CAD-7030-4492-B13A-2285A82ACBEA}" type="sibTrans" cxnId="{2512E720-B27C-4E25-B8F2-E128686954AE}">
      <dgm:prSet/>
      <dgm:spPr/>
      <dgm:t>
        <a:bodyPr/>
        <a:lstStyle/>
        <a:p>
          <a:endParaRPr lang="zh-CN" altLang="en-US"/>
        </a:p>
      </dgm:t>
    </dgm:pt>
    <dgm:pt modelId="{28D8BAAB-5B56-42EF-8AB0-CAC651880100}">
      <dgm:prSet phldrT="[文本]" custT="1"/>
      <dgm:spPr/>
      <dgm:t>
        <a:bodyPr/>
        <a:lstStyle/>
        <a:p>
          <a:r>
            <a:rPr lang="en-US" altLang="zh-CN" sz="900" dirty="0"/>
            <a:t>PRNDING TO  FIX</a:t>
          </a:r>
          <a:r>
            <a:rPr lang="zh-CN" altLang="en-US" sz="900" dirty="0"/>
            <a:t>：任务等待重新修复</a:t>
          </a:r>
          <a:r>
            <a:rPr lang="en-US" altLang="zh-CN" sz="900" dirty="0"/>
            <a:t>(</a:t>
          </a:r>
          <a:r>
            <a:rPr lang="zh-CN" altLang="en-US" sz="900" dirty="0"/>
            <a:t>比如测试发现问题</a:t>
          </a:r>
          <a:r>
            <a:rPr lang="en-US" altLang="zh-CN" sz="900" dirty="0"/>
            <a:t>)</a:t>
          </a:r>
          <a:endParaRPr lang="zh-CN" altLang="en-US" sz="900" dirty="0"/>
        </a:p>
      </dgm:t>
    </dgm:pt>
    <dgm:pt modelId="{EA91FBB3-E997-4F35-98B7-4ACE5B7619A4}" type="parTrans" cxnId="{5DFFF780-4EFB-4C30-96FB-1BF05CEA5503}">
      <dgm:prSet/>
      <dgm:spPr/>
      <dgm:t>
        <a:bodyPr/>
        <a:lstStyle/>
        <a:p>
          <a:endParaRPr lang="zh-CN" altLang="en-US"/>
        </a:p>
      </dgm:t>
    </dgm:pt>
    <dgm:pt modelId="{5314667F-82FF-401A-9FF2-6E26188E29CE}" type="sibTrans" cxnId="{5DFFF780-4EFB-4C30-96FB-1BF05CEA5503}">
      <dgm:prSet/>
      <dgm:spPr/>
      <dgm:t>
        <a:bodyPr/>
        <a:lstStyle/>
        <a:p>
          <a:endParaRPr lang="zh-CN" altLang="en-US"/>
        </a:p>
      </dgm:t>
    </dgm:pt>
    <dgm:pt modelId="{265C6168-F140-4A5F-9BF8-BDD58E93DD27}">
      <dgm:prSet phldrT="[文本]" custT="1"/>
      <dgm:spPr/>
      <dgm:t>
        <a:bodyPr/>
        <a:lstStyle/>
        <a:p>
          <a:r>
            <a:rPr lang="en-US" altLang="zh-CN" sz="900" dirty="0"/>
            <a:t>PENDING TO APPROVAL</a:t>
          </a:r>
          <a:r>
            <a:rPr lang="zh-CN" altLang="en-US" sz="900" dirty="0"/>
            <a:t>：任务等待审核、确认</a:t>
          </a:r>
        </a:p>
      </dgm:t>
    </dgm:pt>
    <dgm:pt modelId="{0707B8AB-382B-414A-83AF-FEB62D6BC513}" type="parTrans" cxnId="{4FEDA8F9-A9FE-4170-8EC6-0684791B8D3B}">
      <dgm:prSet/>
      <dgm:spPr/>
      <dgm:t>
        <a:bodyPr/>
        <a:lstStyle/>
        <a:p>
          <a:endParaRPr lang="zh-CN" altLang="en-US"/>
        </a:p>
      </dgm:t>
    </dgm:pt>
    <dgm:pt modelId="{5EB77C8B-57D3-416D-B3F6-A7979AB0E581}" type="sibTrans" cxnId="{4FEDA8F9-A9FE-4170-8EC6-0684791B8D3B}">
      <dgm:prSet/>
      <dgm:spPr/>
      <dgm:t>
        <a:bodyPr/>
        <a:lstStyle/>
        <a:p>
          <a:endParaRPr lang="zh-CN" altLang="en-US"/>
        </a:p>
      </dgm:t>
    </dgm:pt>
    <dgm:pt modelId="{B2C37169-D693-48AA-9C4E-70421835798E}">
      <dgm:prSet phldrT="[文本]"/>
      <dgm:spPr/>
      <dgm:t>
        <a:bodyPr/>
        <a:lstStyle/>
        <a:p>
          <a:r>
            <a:rPr lang="en-US" altLang="zh-CN" dirty="0" smtClean="0"/>
            <a:t>Backlog</a:t>
          </a:r>
          <a:endParaRPr lang="zh-CN" altLang="en-US" dirty="0"/>
        </a:p>
      </dgm:t>
    </dgm:pt>
    <dgm:pt modelId="{E6B2C995-EB1D-4902-8B45-9147C138A905}" type="parTrans" cxnId="{F77933E0-D30D-424F-895D-06465F7ADE18}">
      <dgm:prSet/>
      <dgm:spPr/>
      <dgm:t>
        <a:bodyPr/>
        <a:lstStyle/>
        <a:p>
          <a:endParaRPr lang="zh-CN" altLang="en-US"/>
        </a:p>
      </dgm:t>
    </dgm:pt>
    <dgm:pt modelId="{978853EE-BD47-4B03-A4D8-60C27CBED651}" type="sibTrans" cxnId="{F77933E0-D30D-424F-895D-06465F7ADE18}">
      <dgm:prSet/>
      <dgm:spPr/>
      <dgm:t>
        <a:bodyPr/>
        <a:lstStyle/>
        <a:p>
          <a:endParaRPr lang="zh-CN" altLang="en-US"/>
        </a:p>
      </dgm:t>
    </dgm:pt>
    <dgm:pt modelId="{D5BE78F2-B574-418A-91C9-4D3EF3EB1588}">
      <dgm:prSet phldrT="[文本]"/>
      <dgm:spPr/>
      <dgm:t>
        <a:bodyPr/>
        <a:lstStyle/>
        <a:p>
          <a:r>
            <a:rPr lang="zh-CN" altLang="en-US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宋体" panose="02010600030101010101" pitchFamily="2" charset="-122"/>
            </a:rPr>
            <a:t>按优先顺序排列的一个产品需求列表</a:t>
          </a:r>
          <a:endParaRPr lang="zh-CN" altLang="en-US" dirty="0"/>
        </a:p>
      </dgm:t>
    </dgm:pt>
    <dgm:pt modelId="{70F23671-B6A5-46C0-9DD1-C2E101EEF00D}" type="parTrans" cxnId="{F8E76C59-4AC1-4904-8F15-D6775C6A8B67}">
      <dgm:prSet/>
      <dgm:spPr/>
      <dgm:t>
        <a:bodyPr/>
        <a:lstStyle/>
        <a:p>
          <a:endParaRPr lang="zh-CN" altLang="en-US"/>
        </a:p>
      </dgm:t>
    </dgm:pt>
    <dgm:pt modelId="{49ACAE19-8D32-4B3A-A444-727121078DBE}" type="sibTrans" cxnId="{F8E76C59-4AC1-4904-8F15-D6775C6A8B67}">
      <dgm:prSet/>
      <dgm:spPr/>
      <dgm:t>
        <a:bodyPr/>
        <a:lstStyle/>
        <a:p>
          <a:endParaRPr lang="zh-CN" altLang="en-US"/>
        </a:p>
      </dgm:t>
    </dgm:pt>
    <dgm:pt modelId="{1C7CEEB0-C37A-4E8E-AD64-24642667DFA8}">
      <dgm:prSet phldrT="[文本]"/>
      <dgm:spPr/>
      <dgm:t>
        <a:bodyPr/>
        <a:lstStyle/>
        <a:p>
          <a:r>
            <a:rPr lang="en-US" altLang="zh-CN" dirty="0"/>
            <a:t>Dashboard</a:t>
          </a:r>
          <a:endParaRPr lang="zh-CN" altLang="en-US" dirty="0"/>
        </a:p>
      </dgm:t>
    </dgm:pt>
    <dgm:pt modelId="{6EA02094-D881-4B2B-B144-E7B330B131F6}" type="parTrans" cxnId="{86AFAE36-BD05-4483-8E0B-1D17B5850933}">
      <dgm:prSet/>
      <dgm:spPr/>
      <dgm:t>
        <a:bodyPr/>
        <a:lstStyle/>
        <a:p>
          <a:endParaRPr lang="zh-CN" altLang="en-US"/>
        </a:p>
      </dgm:t>
    </dgm:pt>
    <dgm:pt modelId="{37EC95D5-8ADF-4027-995D-D78F657C385B}" type="sibTrans" cxnId="{86AFAE36-BD05-4483-8E0B-1D17B5850933}">
      <dgm:prSet/>
      <dgm:spPr/>
      <dgm:t>
        <a:bodyPr/>
        <a:lstStyle/>
        <a:p>
          <a:endParaRPr lang="zh-CN" altLang="en-US"/>
        </a:p>
      </dgm:t>
    </dgm:pt>
    <dgm:pt modelId="{6F3ACED9-0300-49AA-851F-9847A56CB468}">
      <dgm:prSet phldrT="[文本]"/>
      <dgm:spPr/>
      <dgm:t>
        <a:bodyPr/>
        <a:lstStyle/>
        <a:p>
          <a:r>
            <a:rPr lang="en-US" altLang="zh-CN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宋体" panose="02010600030101010101" pitchFamily="2" charset="-122"/>
            </a:rPr>
            <a:t>JIRA</a:t>
          </a:r>
          <a:r>
            <a:rPr lang="zh-CN" altLang="en-US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宋体" panose="02010600030101010101" pitchFamily="2" charset="-122"/>
            </a:rPr>
            <a:t>的数据变动提要面板</a:t>
          </a:r>
          <a:endParaRPr lang="zh-CN" altLang="en-US" dirty="0"/>
        </a:p>
      </dgm:t>
    </dgm:pt>
    <dgm:pt modelId="{4F6F1A9A-C0EE-4A4E-B9C2-AF2AAD32CBFA}" type="parTrans" cxnId="{8AC1424D-2CA4-4ADE-907D-5CB6E61B2F67}">
      <dgm:prSet/>
      <dgm:spPr/>
      <dgm:t>
        <a:bodyPr/>
        <a:lstStyle/>
        <a:p>
          <a:endParaRPr lang="zh-CN" altLang="en-US"/>
        </a:p>
      </dgm:t>
    </dgm:pt>
    <dgm:pt modelId="{C3FC5DB1-197D-4407-8BE4-6AC606412039}" type="sibTrans" cxnId="{8AC1424D-2CA4-4ADE-907D-5CB6E61B2F67}">
      <dgm:prSet/>
      <dgm:spPr/>
      <dgm:t>
        <a:bodyPr/>
        <a:lstStyle/>
        <a:p>
          <a:endParaRPr lang="zh-CN" altLang="en-US"/>
        </a:p>
      </dgm:t>
    </dgm:pt>
    <dgm:pt modelId="{317FCFFD-8036-4951-B5C7-D35F9EFA7E3A}">
      <dgm:prSet phldrT="[文本]"/>
      <dgm:spPr/>
      <dgm:t>
        <a:bodyPr/>
        <a:lstStyle/>
        <a:p>
          <a:r>
            <a:rPr lang="zh-CN" altLang="en-US" dirty="0" smtClean="0"/>
            <a:t>燃尽图</a:t>
          </a:r>
          <a:endParaRPr lang="zh-CN" altLang="en-US" dirty="0"/>
        </a:p>
      </dgm:t>
    </dgm:pt>
    <dgm:pt modelId="{1B7B5401-F0DB-4CC3-A8B9-7BE0F5ABB948}" type="parTrans" cxnId="{A89BD43D-7B4C-4E35-8EC7-1F2F2CE5A51D}">
      <dgm:prSet/>
      <dgm:spPr/>
      <dgm:t>
        <a:bodyPr/>
        <a:lstStyle/>
        <a:p>
          <a:endParaRPr lang="zh-CN" altLang="en-US"/>
        </a:p>
      </dgm:t>
    </dgm:pt>
    <dgm:pt modelId="{AF62EBE3-B3F1-4523-8803-1889BCB16395}" type="sibTrans" cxnId="{A89BD43D-7B4C-4E35-8EC7-1F2F2CE5A51D}">
      <dgm:prSet/>
      <dgm:spPr/>
      <dgm:t>
        <a:bodyPr/>
        <a:lstStyle/>
        <a:p>
          <a:endParaRPr lang="zh-CN" altLang="en-US"/>
        </a:p>
      </dgm:t>
    </dgm:pt>
    <dgm:pt modelId="{831AE09B-1B1E-4E87-9C34-8DAD1181E487}">
      <dgm:prSet phldrT="[文本]" custT="1"/>
      <dgm:spPr/>
      <dgm:t>
        <a:bodyPr/>
        <a:lstStyle/>
        <a:p>
          <a:r>
            <a:rPr lang="en-US" altLang="zh-CN" sz="1050" dirty="0" smtClean="0"/>
            <a:t>Sprint Backlog</a:t>
          </a:r>
          <a:endParaRPr lang="zh-CN" altLang="en-US" sz="1050" dirty="0"/>
        </a:p>
      </dgm:t>
    </dgm:pt>
    <dgm:pt modelId="{95B8B357-0004-44F3-B21A-C882B5F083EB}" type="parTrans" cxnId="{134ACDA4-62B6-4094-9A8A-6DCF15DBA630}">
      <dgm:prSet/>
      <dgm:spPr/>
      <dgm:t>
        <a:bodyPr/>
        <a:lstStyle/>
        <a:p>
          <a:endParaRPr lang="zh-CN" altLang="en-US"/>
        </a:p>
      </dgm:t>
    </dgm:pt>
    <dgm:pt modelId="{F7E22825-6C55-497A-8159-EC6C91E6CB83}" type="sibTrans" cxnId="{134ACDA4-62B6-4094-9A8A-6DCF15DBA630}">
      <dgm:prSet/>
      <dgm:spPr/>
      <dgm:t>
        <a:bodyPr/>
        <a:lstStyle/>
        <a:p>
          <a:endParaRPr lang="zh-CN" altLang="en-US"/>
        </a:p>
      </dgm:t>
    </dgm:pt>
    <dgm:pt modelId="{20DC6FD6-B076-4C16-820E-400D07467000}">
      <dgm:prSet phldrT="[文本]" custT="1"/>
      <dgm:spPr/>
      <dgm:t>
        <a:bodyPr/>
        <a:lstStyle/>
        <a:p>
          <a:r>
            <a:rPr lang="zh-CN" altLang="en-US" sz="1050" dirty="0" smtClean="0"/>
            <a:t>其他</a:t>
          </a:r>
          <a:r>
            <a:rPr lang="en-US" altLang="zh-CN" sz="1050" dirty="0" smtClean="0"/>
            <a:t>Backlog</a:t>
          </a:r>
          <a:endParaRPr lang="zh-CN" altLang="en-US" sz="1050" dirty="0"/>
        </a:p>
      </dgm:t>
    </dgm:pt>
    <dgm:pt modelId="{B2D43F12-3620-4DE6-ACE1-9D16893CC206}" type="parTrans" cxnId="{EDC76115-126F-495F-BA27-A1C5200A0777}">
      <dgm:prSet/>
      <dgm:spPr/>
      <dgm:t>
        <a:bodyPr/>
        <a:lstStyle/>
        <a:p>
          <a:endParaRPr lang="zh-CN" altLang="en-US"/>
        </a:p>
      </dgm:t>
    </dgm:pt>
    <dgm:pt modelId="{213D124B-EB7C-4F5A-9125-0D39B508BD8A}" type="sibTrans" cxnId="{EDC76115-126F-495F-BA27-A1C5200A0777}">
      <dgm:prSet/>
      <dgm:spPr/>
      <dgm:t>
        <a:bodyPr/>
        <a:lstStyle/>
        <a:p>
          <a:endParaRPr lang="zh-CN" altLang="en-US"/>
        </a:p>
      </dgm:t>
    </dgm:pt>
    <dgm:pt modelId="{D3DCA374-C5FC-494D-9947-535A02D7F66F}" type="pres">
      <dgm:prSet presAssocID="{4E3ABC11-9B94-4059-BEC5-B5145E877E1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ACFA151-420D-465D-ABB0-49F2D050C93B}" type="pres">
      <dgm:prSet presAssocID="{2EFE0BBD-3ABC-4729-AC6F-CA38D15B47C7}" presName="composite" presStyleCnt="0"/>
      <dgm:spPr/>
    </dgm:pt>
    <dgm:pt modelId="{32252F36-145E-4614-BE78-507CC24009EF}" type="pres">
      <dgm:prSet presAssocID="{2EFE0BBD-3ABC-4729-AC6F-CA38D15B47C7}" presName="FirstChild" presStyleLbl="revTx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E48633-A57A-4252-9761-48584C92ACE8}" type="pres">
      <dgm:prSet presAssocID="{2EFE0BBD-3ABC-4729-AC6F-CA38D15B47C7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D2C47F-7160-41BE-B7ED-2CF13D12F1A3}" type="pres">
      <dgm:prSet presAssocID="{2EFE0BBD-3ABC-4729-AC6F-CA38D15B47C7}" presName="Accent" presStyleLbl="parChTrans1D1" presStyleIdx="0" presStyleCnt="5"/>
      <dgm:spPr/>
    </dgm:pt>
    <dgm:pt modelId="{A32E6078-1E59-45A6-9D62-0D05CF41478E}" type="pres">
      <dgm:prSet presAssocID="{2EFE0BBD-3ABC-4729-AC6F-CA38D15B47C7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559C8C-3D88-4C6E-81ED-8EC084C0A51B}" type="pres">
      <dgm:prSet presAssocID="{1D0BA68A-8B25-4E69-B5E5-67858728E9DF}" presName="sibTrans" presStyleCnt="0"/>
      <dgm:spPr/>
    </dgm:pt>
    <dgm:pt modelId="{C9620826-5A41-453C-BECB-28DBC40DE708}" type="pres">
      <dgm:prSet presAssocID="{27E80BED-B107-4490-8212-5F8986C9B52A}" presName="composite" presStyleCnt="0"/>
      <dgm:spPr/>
    </dgm:pt>
    <dgm:pt modelId="{8C83466E-AEE4-4A00-A7A8-50E89C5F1618}" type="pres">
      <dgm:prSet presAssocID="{27E80BED-B107-4490-8212-5F8986C9B52A}" presName="First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B9291-8C34-4D10-8541-A905FADC35DE}" type="pres">
      <dgm:prSet presAssocID="{27E80BED-B107-4490-8212-5F8986C9B52A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1A8EA3-35E1-46E4-ACFB-5C90E1773F6E}" type="pres">
      <dgm:prSet presAssocID="{27E80BED-B107-4490-8212-5F8986C9B52A}" presName="Accent" presStyleLbl="parChTrans1D1" presStyleIdx="1" presStyleCnt="5"/>
      <dgm:spPr/>
    </dgm:pt>
    <dgm:pt modelId="{5538DAF9-BCD7-40AA-AA65-E24DB4F03AD8}" type="pres">
      <dgm:prSet presAssocID="{27E80BED-B107-4490-8212-5F8986C9B52A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EFCEC9-33DB-4CED-B553-89224095E09C}" type="pres">
      <dgm:prSet presAssocID="{F3351063-DBAB-4C79-8205-622C04CFAEFA}" presName="sibTrans" presStyleCnt="0"/>
      <dgm:spPr/>
    </dgm:pt>
    <dgm:pt modelId="{EAC5FBFE-EEF3-48B2-BA67-EBFC20BE75AA}" type="pres">
      <dgm:prSet presAssocID="{5D2E2D86-070A-4783-B130-0640E01A19ED}" presName="composite" presStyleCnt="0"/>
      <dgm:spPr/>
    </dgm:pt>
    <dgm:pt modelId="{E2A62233-9678-4493-BDD2-1FCE651FBE2E}" type="pres">
      <dgm:prSet presAssocID="{5D2E2D86-070A-4783-B130-0640E01A19ED}" presName="FirstChild" presStyleLbl="revTx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86125-0FB1-4389-A5C4-75A23DA0C22F}" type="pres">
      <dgm:prSet presAssocID="{5D2E2D86-070A-4783-B130-0640E01A19ED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1F2A73-6937-48BB-83D6-96A6AA0E2770}" type="pres">
      <dgm:prSet presAssocID="{5D2E2D86-070A-4783-B130-0640E01A19ED}" presName="Accent" presStyleLbl="parChTrans1D1" presStyleIdx="2" presStyleCnt="5"/>
      <dgm:spPr/>
    </dgm:pt>
    <dgm:pt modelId="{9E25B385-E656-4954-8F79-429A4EAD6CCF}" type="pres">
      <dgm:prSet presAssocID="{5D2E2D86-070A-4783-B130-0640E01A19ED}" presName="Child" presStyleLbl="revTx" presStyleIdx="5" presStyleCnt="10" custScaleY="1888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7FBEE7-4942-4EA9-870D-800D2D27C4CA}" type="pres">
      <dgm:prSet presAssocID="{A9D54F44-8CFE-4B46-828A-D46707723039}" presName="sibTrans" presStyleCnt="0"/>
      <dgm:spPr/>
    </dgm:pt>
    <dgm:pt modelId="{FF07020F-0517-4D9D-A2E4-483B90431253}" type="pres">
      <dgm:prSet presAssocID="{B2C37169-D693-48AA-9C4E-70421835798E}" presName="composite" presStyleCnt="0"/>
      <dgm:spPr/>
    </dgm:pt>
    <dgm:pt modelId="{7245F98B-7E6F-4D8E-A6E4-FBB8384C444E}" type="pres">
      <dgm:prSet presAssocID="{B2C37169-D693-48AA-9C4E-70421835798E}" presName="First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9043BC-54C0-4CC6-BAFA-9CDE22BE1CE6}" type="pres">
      <dgm:prSet presAssocID="{B2C37169-D693-48AA-9C4E-70421835798E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CF3BEE-E301-4E80-B947-D48F9C490B48}" type="pres">
      <dgm:prSet presAssocID="{B2C37169-D693-48AA-9C4E-70421835798E}" presName="Accent" presStyleLbl="parChTrans1D1" presStyleIdx="3" presStyleCnt="5"/>
      <dgm:spPr/>
    </dgm:pt>
    <dgm:pt modelId="{18D8533D-81BF-4565-8B8E-B61AC12BE7AC}" type="pres">
      <dgm:prSet presAssocID="{B2C37169-D693-48AA-9C4E-70421835798E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23978C-6AF3-4CEF-AF1C-14C20DFF57C9}" type="pres">
      <dgm:prSet presAssocID="{978853EE-BD47-4B03-A4D8-60C27CBED651}" presName="sibTrans" presStyleCnt="0"/>
      <dgm:spPr/>
    </dgm:pt>
    <dgm:pt modelId="{A31057D9-A5F0-4B6F-8ECF-B30150A8A059}" type="pres">
      <dgm:prSet presAssocID="{1C7CEEB0-C37A-4E8E-AD64-24642667DFA8}" presName="composite" presStyleCnt="0"/>
      <dgm:spPr/>
    </dgm:pt>
    <dgm:pt modelId="{371F99C4-7808-4CF4-A3DB-98E2DAC8C563}" type="pres">
      <dgm:prSet presAssocID="{1C7CEEB0-C37A-4E8E-AD64-24642667DFA8}" presName="First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22ABD1-6FAB-44D3-9479-406C081DB229}" type="pres">
      <dgm:prSet presAssocID="{1C7CEEB0-C37A-4E8E-AD64-24642667DFA8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41B51A-8BE5-40E6-9008-0E6CBE91D7C8}" type="pres">
      <dgm:prSet presAssocID="{1C7CEEB0-C37A-4E8E-AD64-24642667DFA8}" presName="Accent" presStyleLbl="parChTrans1D1" presStyleIdx="4" presStyleCnt="5"/>
      <dgm:spPr/>
    </dgm:pt>
    <dgm:pt modelId="{F386A321-8FCE-45E6-BC28-E27C548E5A0E}" type="pres">
      <dgm:prSet presAssocID="{1C7CEEB0-C37A-4E8E-AD64-24642667DFA8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2B513B-41ED-495A-A25F-25C6174CBC51}" type="presOf" srcId="{68B27079-C5B7-4021-900F-56D901406E03}" destId="{5538DAF9-BCD7-40AA-AA65-E24DB4F03AD8}" srcOrd="0" destOrd="0" presId="urn:microsoft.com/office/officeart/2011/layout/TabList"/>
    <dgm:cxn modelId="{5BB27016-12FF-4B29-9EE5-86F55FBF97D4}" srcId="{5D2E2D86-070A-4783-B130-0640E01A19ED}" destId="{693518C4-CA4F-4A91-9900-376F4A480EA8}" srcOrd="1" destOrd="0" parTransId="{D0FC3E9C-AEA7-4B70-A56C-57638D005B13}" sibTransId="{EED8F128-1ABC-47EF-AC08-DC040E898CB7}"/>
    <dgm:cxn modelId="{E1140C7A-9D70-44F5-9F79-962D8E4EA242}" type="presOf" srcId="{27E80BED-B107-4490-8212-5F8986C9B52A}" destId="{70CB9291-8C34-4D10-8541-A905FADC35DE}" srcOrd="0" destOrd="0" presId="urn:microsoft.com/office/officeart/2011/layout/TabList"/>
    <dgm:cxn modelId="{7A96FBA1-9C34-4200-9CC6-59FCF8E7EBF6}" srcId="{27E80BED-B107-4490-8212-5F8986C9B52A}" destId="{68B27079-C5B7-4021-900F-56D901406E03}" srcOrd="1" destOrd="0" parTransId="{85E5B4DC-2177-4A85-A2CC-71B369A51D53}" sibTransId="{57F8108B-E0F2-487F-9F9B-B34D0D70010C}"/>
    <dgm:cxn modelId="{20423F7E-21F1-4AEB-82CB-65088BD2FE63}" srcId="{4E3ABC11-9B94-4059-BEC5-B5145E877E10}" destId="{27E80BED-B107-4490-8212-5F8986C9B52A}" srcOrd="1" destOrd="0" parTransId="{791C8872-D611-45BC-B6E9-33398E26ACFA}" sibTransId="{F3351063-DBAB-4C79-8205-622C04CFAEFA}"/>
    <dgm:cxn modelId="{95BA6B9F-8B96-4E2B-BCC2-14AD1B8067F3}" type="presOf" srcId="{6F3ACED9-0300-49AA-851F-9847A56CB468}" destId="{371F99C4-7808-4CF4-A3DB-98E2DAC8C563}" srcOrd="0" destOrd="0" presId="urn:microsoft.com/office/officeart/2011/layout/TabList"/>
    <dgm:cxn modelId="{8AC1424D-2CA4-4ADE-907D-5CB6E61B2F67}" srcId="{1C7CEEB0-C37A-4E8E-AD64-24642667DFA8}" destId="{6F3ACED9-0300-49AA-851F-9847A56CB468}" srcOrd="0" destOrd="0" parTransId="{4F6F1A9A-C0EE-4A4E-B9C2-AF2AAD32CBFA}" sibTransId="{C3FC5DB1-197D-4407-8BE4-6AC606412039}"/>
    <dgm:cxn modelId="{A89BD43D-7B4C-4E35-8EC7-1F2F2CE5A51D}" srcId="{1C7CEEB0-C37A-4E8E-AD64-24642667DFA8}" destId="{317FCFFD-8036-4951-B5C7-D35F9EFA7E3A}" srcOrd="1" destOrd="0" parTransId="{1B7B5401-F0DB-4CC3-A8B9-7BE0F5ABB948}" sibTransId="{AF62EBE3-B3F1-4523-8803-1889BCB16395}"/>
    <dgm:cxn modelId="{1C33EF09-9D47-4BBA-91EE-4F9F35EAEF5B}" type="presOf" srcId="{1C7CEEB0-C37A-4E8E-AD64-24642667DFA8}" destId="{A322ABD1-6FAB-44D3-9479-406C081DB229}" srcOrd="0" destOrd="0" presId="urn:microsoft.com/office/officeart/2011/layout/TabList"/>
    <dgm:cxn modelId="{7CFABA4C-D72F-406B-8431-B1805378EAEF}" type="presOf" srcId="{317FCFFD-8036-4951-B5C7-D35F9EFA7E3A}" destId="{F386A321-8FCE-45E6-BC28-E27C548E5A0E}" srcOrd="0" destOrd="0" presId="urn:microsoft.com/office/officeart/2011/layout/TabList"/>
    <dgm:cxn modelId="{D7291AB7-9731-4B94-89DF-F0EF9A3D29FD}" type="presOf" srcId="{20DC6FD6-B076-4C16-820E-400D07467000}" destId="{18D8533D-81BF-4565-8B8E-B61AC12BE7AC}" srcOrd="0" destOrd="1" presId="urn:microsoft.com/office/officeart/2011/layout/TabList"/>
    <dgm:cxn modelId="{5591FE7C-BFAA-4E96-823C-6AE48F13EDB0}" type="presOf" srcId="{4E3ABC11-9B94-4059-BEC5-B5145E877E10}" destId="{D3DCA374-C5FC-494D-9947-535A02D7F66F}" srcOrd="0" destOrd="0" presId="urn:microsoft.com/office/officeart/2011/layout/TabList"/>
    <dgm:cxn modelId="{5DFFF780-4EFB-4C30-96FB-1BF05CEA5503}" srcId="{5D2E2D86-070A-4783-B130-0640E01A19ED}" destId="{28D8BAAB-5B56-42EF-8AB0-CAC651880100}" srcOrd="6" destOrd="0" parTransId="{EA91FBB3-E997-4F35-98B7-4ACE5B7619A4}" sibTransId="{5314667F-82FF-401A-9FF2-6E26188E29CE}"/>
    <dgm:cxn modelId="{09031994-9470-4638-B304-3F36ADAE0E5B}" type="presOf" srcId="{2F2A3BAB-CCF8-4179-BA4A-ADA689E4DC29}" destId="{A32E6078-1E59-45A6-9D62-0D05CF41478E}" srcOrd="0" destOrd="2" presId="urn:microsoft.com/office/officeart/2011/layout/TabList"/>
    <dgm:cxn modelId="{F39260C2-0E4E-4242-A4FB-4B965805E8AE}" srcId="{2EFE0BBD-3ABC-4729-AC6F-CA38D15B47C7}" destId="{94542C67-2AFE-4141-A253-16F18A487B90}" srcOrd="4" destOrd="0" parTransId="{88C1CC6E-47E9-4AE3-BC9D-502262092760}" sibTransId="{2AEA0B0D-72D5-4652-B704-D01379A591B4}"/>
    <dgm:cxn modelId="{E8D62B76-7C1E-4F51-9A2C-E6B9BE5A2941}" type="presOf" srcId="{975CD91D-0408-488B-9F9C-782A65C35CF4}" destId="{8C83466E-AEE4-4A00-A7A8-50E89C5F1618}" srcOrd="0" destOrd="0" presId="urn:microsoft.com/office/officeart/2011/layout/TabList"/>
    <dgm:cxn modelId="{DE8269B7-E76C-4C11-8F7C-DCA738D92B17}" srcId="{5D2E2D86-070A-4783-B130-0640E01A19ED}" destId="{B9F7F90A-7CDB-4048-9702-88B85DDB8F34}" srcOrd="3" destOrd="0" parTransId="{F3A37EFC-7EDA-4AF5-8E32-9F9793FC3032}" sibTransId="{C49EDC32-1979-4EB2-AE70-47623FEDD65E}"/>
    <dgm:cxn modelId="{3A5BFDD8-94EB-494F-97A4-1AA040E2B4E9}" srcId="{27E80BED-B107-4490-8212-5F8986C9B52A}" destId="{975CD91D-0408-488B-9F9C-782A65C35CF4}" srcOrd="0" destOrd="0" parTransId="{2C8FE8F4-2525-4DC1-9DE9-ED8C575172AC}" sibTransId="{DE2CC4B4-1067-4AC8-9FBE-23EF94C964C4}"/>
    <dgm:cxn modelId="{EA8FFDFF-477D-4169-ADDE-60112126E3C9}" srcId="{5D2E2D86-070A-4783-B130-0640E01A19ED}" destId="{E560EEFF-117D-41A4-8C73-3046C12BFBD2}" srcOrd="8" destOrd="0" parTransId="{74B1DFBA-79BE-4A65-8346-6D978A556029}" sibTransId="{9C0B46DD-9060-4892-9D3D-38D82DA5B336}"/>
    <dgm:cxn modelId="{394718DB-1140-4FBA-A343-AAECC81E0CF0}" type="presOf" srcId="{203EEAFF-514C-4FB4-B9C8-ADE105CA1833}" destId="{9E25B385-E656-4954-8F79-429A4EAD6CCF}" srcOrd="0" destOrd="6" presId="urn:microsoft.com/office/officeart/2011/layout/TabList"/>
    <dgm:cxn modelId="{973B30C2-51A2-4E74-963C-3E2565DAD412}" type="presOf" srcId="{D9B210D4-839B-4963-A36A-16B18F06AE29}" destId="{9E25B385-E656-4954-8F79-429A4EAD6CCF}" srcOrd="0" destOrd="4" presId="urn:microsoft.com/office/officeart/2011/layout/TabList"/>
    <dgm:cxn modelId="{EDC76115-126F-495F-BA27-A1C5200A0777}" srcId="{B2C37169-D693-48AA-9C4E-70421835798E}" destId="{20DC6FD6-B076-4C16-820E-400D07467000}" srcOrd="2" destOrd="0" parTransId="{B2D43F12-3620-4DE6-ACE1-9D16893CC206}" sibTransId="{213D124B-EB7C-4F5A-9125-0D39B508BD8A}"/>
    <dgm:cxn modelId="{740179BD-19E5-48C0-A8DC-A7D3F8D0D40A}" srcId="{2EFE0BBD-3ABC-4729-AC6F-CA38D15B47C7}" destId="{FDA20BC7-D8CC-48C1-8B31-1F711DA9BAFE}" srcOrd="2" destOrd="0" parTransId="{F504350F-6B8A-4D7B-9ECC-4222FCCC0D3B}" sibTransId="{E78E16E3-C7DD-443B-B0FD-73AF846583C3}"/>
    <dgm:cxn modelId="{B0CFD12F-C783-4178-B7DE-578966056347}" type="presOf" srcId="{5D2E2D86-070A-4783-B130-0640E01A19ED}" destId="{2D586125-0FB1-4389-A5C4-75A23DA0C22F}" srcOrd="0" destOrd="0" presId="urn:microsoft.com/office/officeart/2011/layout/TabList"/>
    <dgm:cxn modelId="{20CCED79-7A41-4F5F-B197-17E6646DAE98}" type="presOf" srcId="{28D8BAAB-5B56-42EF-8AB0-CAC651880100}" destId="{9E25B385-E656-4954-8F79-429A4EAD6CCF}" srcOrd="0" destOrd="5" presId="urn:microsoft.com/office/officeart/2011/layout/TabList"/>
    <dgm:cxn modelId="{F8E76C59-4AC1-4904-8F15-D6775C6A8B67}" srcId="{B2C37169-D693-48AA-9C4E-70421835798E}" destId="{D5BE78F2-B574-418A-91C9-4D3EF3EB1588}" srcOrd="0" destOrd="0" parTransId="{70F23671-B6A5-46C0-9DD1-C2E101EEF00D}" sibTransId="{49ACAE19-8D32-4B3A-A444-727121078DBE}"/>
    <dgm:cxn modelId="{8B60097A-2DB0-4ED6-98C1-7C6F73E583B0}" srcId="{2EFE0BBD-3ABC-4729-AC6F-CA38D15B47C7}" destId="{25EB6B49-9704-4478-8EF0-8C6B4A02AE14}" srcOrd="0" destOrd="0" parTransId="{A9E0E3D1-2A8B-494A-9CFF-93363F12F560}" sibTransId="{8C0AA885-5E0E-435F-95F1-4EF3F3E01BBB}"/>
    <dgm:cxn modelId="{F77933E0-D30D-424F-895D-06465F7ADE18}" srcId="{4E3ABC11-9B94-4059-BEC5-B5145E877E10}" destId="{B2C37169-D693-48AA-9C4E-70421835798E}" srcOrd="3" destOrd="0" parTransId="{E6B2C995-EB1D-4902-8B45-9147C138A905}" sibTransId="{978853EE-BD47-4B03-A4D8-60C27CBED651}"/>
    <dgm:cxn modelId="{8DCE11BE-920E-438B-BF95-55B8AA205EFB}" srcId="{5D2E2D86-070A-4783-B130-0640E01A19ED}" destId="{203EEAFF-514C-4FB4-B9C8-ADE105CA1833}" srcOrd="7" destOrd="0" parTransId="{26E92727-15ED-4977-960D-30511931E1D3}" sibTransId="{8599230D-A03C-4257-8EC4-20BF90C13449}"/>
    <dgm:cxn modelId="{52AE2980-1EED-4437-803C-94FBAAEFBF90}" type="presOf" srcId="{265C6168-F140-4A5F-9BF8-BDD58E93DD27}" destId="{9E25B385-E656-4954-8F79-429A4EAD6CCF}" srcOrd="0" destOrd="1" presId="urn:microsoft.com/office/officeart/2011/layout/TabList"/>
    <dgm:cxn modelId="{F0728D11-759D-43A6-84DA-9768866324C0}" srcId="{4E3ABC11-9B94-4059-BEC5-B5145E877E10}" destId="{2EFE0BBD-3ABC-4729-AC6F-CA38D15B47C7}" srcOrd="0" destOrd="0" parTransId="{2D473B0C-DB67-465B-880A-870D5FF4655D}" sibTransId="{1D0BA68A-8B25-4E69-B5E5-67858728E9DF}"/>
    <dgm:cxn modelId="{9A391880-C832-4F11-97B4-E45DB24362CA}" srcId="{2EFE0BBD-3ABC-4729-AC6F-CA38D15B47C7}" destId="{2F2A3BAB-CCF8-4179-BA4A-ADA689E4DC29}" srcOrd="3" destOrd="0" parTransId="{68B81CA0-9B59-444D-9814-BAF6BCF33841}" sibTransId="{6C7487A6-466D-4045-BA7C-AD205A248DAA}"/>
    <dgm:cxn modelId="{84F957EE-EE85-47DC-8323-05CDC87AF751}" type="presOf" srcId="{25EB6B49-9704-4478-8EF0-8C6B4A02AE14}" destId="{32252F36-145E-4614-BE78-507CC24009EF}" srcOrd="0" destOrd="0" presId="urn:microsoft.com/office/officeart/2011/layout/TabList"/>
    <dgm:cxn modelId="{5F997B6C-ACF3-4A63-BD19-53A1E4EEBD6F}" srcId="{2EFE0BBD-3ABC-4729-AC6F-CA38D15B47C7}" destId="{F6248E80-2A26-4835-BF84-C89E67CCD05B}" srcOrd="1" destOrd="0" parTransId="{1993D707-5255-4E2D-8729-C3F40A4DFC9A}" sibTransId="{3A4BBE9B-D532-4FA1-B814-D63BD0B8E915}"/>
    <dgm:cxn modelId="{62DBF418-80BF-41EB-BDB3-5C1AD5B26957}" type="presOf" srcId="{B9F7F90A-7CDB-4048-9702-88B85DDB8F34}" destId="{9E25B385-E656-4954-8F79-429A4EAD6CCF}" srcOrd="0" destOrd="2" presId="urn:microsoft.com/office/officeart/2011/layout/TabList"/>
    <dgm:cxn modelId="{630BC08E-69F5-4198-AF04-8C43B8C232F3}" type="presOf" srcId="{831AE09B-1B1E-4E87-9C34-8DAD1181E487}" destId="{18D8533D-81BF-4565-8B8E-B61AC12BE7AC}" srcOrd="0" destOrd="0" presId="urn:microsoft.com/office/officeart/2011/layout/TabList"/>
    <dgm:cxn modelId="{494FC85A-15CB-4FF5-AA07-0C82FCE80B53}" type="presOf" srcId="{B2C37169-D693-48AA-9C4E-70421835798E}" destId="{439043BC-54C0-4CC6-BAFA-9CDE22BE1CE6}" srcOrd="0" destOrd="0" presId="urn:microsoft.com/office/officeart/2011/layout/TabList"/>
    <dgm:cxn modelId="{134ACDA4-62B6-4094-9A8A-6DCF15DBA630}" srcId="{B2C37169-D693-48AA-9C4E-70421835798E}" destId="{831AE09B-1B1E-4E87-9C34-8DAD1181E487}" srcOrd="1" destOrd="0" parTransId="{95B8B357-0004-44F3-B21A-C882B5F083EB}" sibTransId="{F7E22825-6C55-497A-8159-EC6C91E6CB83}"/>
    <dgm:cxn modelId="{C901391D-7C7A-475A-89D2-B9F3E7A971BB}" type="presOf" srcId="{FDA20BC7-D8CC-48C1-8B31-1F711DA9BAFE}" destId="{A32E6078-1E59-45A6-9D62-0D05CF41478E}" srcOrd="0" destOrd="1" presId="urn:microsoft.com/office/officeart/2011/layout/TabList"/>
    <dgm:cxn modelId="{7BB8D36C-EEF7-472F-B621-9E6D4A8A33A1}" srcId="{5D2E2D86-070A-4783-B130-0640E01A19ED}" destId="{15124629-1460-4525-A0E3-8D5211AEA98A}" srcOrd="4" destOrd="0" parTransId="{82FF45D8-AF8D-4FA6-9F57-8B2E6E6145F2}" sibTransId="{D5E3FC49-8AEE-4558-B6B3-34EA4A4A3C02}"/>
    <dgm:cxn modelId="{4A84C7E5-24CD-4F14-844B-F8183553C867}" srcId="{5D2E2D86-070A-4783-B130-0640E01A19ED}" destId="{5AF6C113-0096-47C3-AE4B-A3E85DD1D505}" srcOrd="0" destOrd="0" parTransId="{D20BB5BE-8532-4ADD-9319-3FD754F8F29B}" sibTransId="{D676093B-4D9F-4AF3-BBE0-941B327A89F2}"/>
    <dgm:cxn modelId="{4C120CE4-9A91-4004-9978-1E257F7B22E3}" type="presOf" srcId="{5AF6C113-0096-47C3-AE4B-A3E85DD1D505}" destId="{E2A62233-9678-4493-BDD2-1FCE651FBE2E}" srcOrd="0" destOrd="0" presId="urn:microsoft.com/office/officeart/2011/layout/TabList"/>
    <dgm:cxn modelId="{1250ACDD-A6C7-4138-9EA6-DF63139B2111}" type="presOf" srcId="{2EFE0BBD-3ABC-4729-AC6F-CA38D15B47C7}" destId="{C4E48633-A57A-4252-9761-48584C92ACE8}" srcOrd="0" destOrd="0" presId="urn:microsoft.com/office/officeart/2011/layout/TabList"/>
    <dgm:cxn modelId="{2C2E69ED-F6B3-40D1-A79A-3459963CBD03}" type="presOf" srcId="{94542C67-2AFE-4141-A253-16F18A487B90}" destId="{A32E6078-1E59-45A6-9D62-0D05CF41478E}" srcOrd="0" destOrd="3" presId="urn:microsoft.com/office/officeart/2011/layout/TabList"/>
    <dgm:cxn modelId="{5322D404-A571-40A6-ADFF-1A93BAEB3244}" type="presOf" srcId="{F6248E80-2A26-4835-BF84-C89E67CCD05B}" destId="{A32E6078-1E59-45A6-9D62-0D05CF41478E}" srcOrd="0" destOrd="0" presId="urn:microsoft.com/office/officeart/2011/layout/TabList"/>
    <dgm:cxn modelId="{F7D7A721-46AF-4F0D-A4E0-42D7DCFA5F7F}" srcId="{4E3ABC11-9B94-4059-BEC5-B5145E877E10}" destId="{5D2E2D86-070A-4783-B130-0640E01A19ED}" srcOrd="2" destOrd="0" parTransId="{491F3C28-5992-48FA-A0DF-0BC86DF980A4}" sibTransId="{A9D54F44-8CFE-4B46-828A-D46707723039}"/>
    <dgm:cxn modelId="{28EE46F9-3DB2-4C02-821A-0F33656993A8}" type="presOf" srcId="{15124629-1460-4525-A0E3-8D5211AEA98A}" destId="{9E25B385-E656-4954-8F79-429A4EAD6CCF}" srcOrd="0" destOrd="3" presId="urn:microsoft.com/office/officeart/2011/layout/TabList"/>
    <dgm:cxn modelId="{8A7D172A-48C5-4D97-93C9-BB03F75ABEF7}" type="presOf" srcId="{E560EEFF-117D-41A4-8C73-3046C12BFBD2}" destId="{9E25B385-E656-4954-8F79-429A4EAD6CCF}" srcOrd="0" destOrd="7" presId="urn:microsoft.com/office/officeart/2011/layout/TabList"/>
    <dgm:cxn modelId="{2512E720-B27C-4E25-B8F2-E128686954AE}" srcId="{5D2E2D86-070A-4783-B130-0640E01A19ED}" destId="{D9B210D4-839B-4963-A36A-16B18F06AE29}" srcOrd="5" destOrd="0" parTransId="{E3AD49FF-F638-46BF-8195-3AD38A978279}" sibTransId="{26D30CAD-7030-4492-B13A-2285A82ACBEA}"/>
    <dgm:cxn modelId="{4FEDA8F9-A9FE-4170-8EC6-0684791B8D3B}" srcId="{5D2E2D86-070A-4783-B130-0640E01A19ED}" destId="{265C6168-F140-4A5F-9BF8-BDD58E93DD27}" srcOrd="2" destOrd="0" parTransId="{0707B8AB-382B-414A-83AF-FEB62D6BC513}" sibTransId="{5EB77C8B-57D3-416D-B3F6-A7979AB0E581}"/>
    <dgm:cxn modelId="{86AFAE36-BD05-4483-8E0B-1D17B5850933}" srcId="{4E3ABC11-9B94-4059-BEC5-B5145E877E10}" destId="{1C7CEEB0-C37A-4E8E-AD64-24642667DFA8}" srcOrd="4" destOrd="0" parTransId="{6EA02094-D881-4B2B-B144-E7B330B131F6}" sibTransId="{37EC95D5-8ADF-4027-995D-D78F657C385B}"/>
    <dgm:cxn modelId="{8ED6C4B0-70A9-4982-859B-8D8CBA20F3F8}" type="presOf" srcId="{693518C4-CA4F-4A91-9900-376F4A480EA8}" destId="{9E25B385-E656-4954-8F79-429A4EAD6CCF}" srcOrd="0" destOrd="0" presId="urn:microsoft.com/office/officeart/2011/layout/TabList"/>
    <dgm:cxn modelId="{6C221844-DD0C-43E2-8B84-0A19569BFD51}" type="presOf" srcId="{D5BE78F2-B574-418A-91C9-4D3EF3EB1588}" destId="{7245F98B-7E6F-4D8E-A6E4-FBB8384C444E}" srcOrd="0" destOrd="0" presId="urn:microsoft.com/office/officeart/2011/layout/TabList"/>
    <dgm:cxn modelId="{3A72A90D-7987-4C13-9FA8-F6485BEEF6D4}" type="presParOf" srcId="{D3DCA374-C5FC-494D-9947-535A02D7F66F}" destId="{CACFA151-420D-465D-ABB0-49F2D050C93B}" srcOrd="0" destOrd="0" presId="urn:microsoft.com/office/officeart/2011/layout/TabList"/>
    <dgm:cxn modelId="{ECE7F17B-9BFD-4136-AE67-01E938BD2A17}" type="presParOf" srcId="{CACFA151-420D-465D-ABB0-49F2D050C93B}" destId="{32252F36-145E-4614-BE78-507CC24009EF}" srcOrd="0" destOrd="0" presId="urn:microsoft.com/office/officeart/2011/layout/TabList"/>
    <dgm:cxn modelId="{1D19E196-6FB2-4DA3-91BA-1B3DF956A838}" type="presParOf" srcId="{CACFA151-420D-465D-ABB0-49F2D050C93B}" destId="{C4E48633-A57A-4252-9761-48584C92ACE8}" srcOrd="1" destOrd="0" presId="urn:microsoft.com/office/officeart/2011/layout/TabList"/>
    <dgm:cxn modelId="{249F4123-4642-4D74-9268-5C43B7F434D8}" type="presParOf" srcId="{CACFA151-420D-465D-ABB0-49F2D050C93B}" destId="{36D2C47F-7160-41BE-B7ED-2CF13D12F1A3}" srcOrd="2" destOrd="0" presId="urn:microsoft.com/office/officeart/2011/layout/TabList"/>
    <dgm:cxn modelId="{108954AC-21E9-49CE-B9AA-B7BA75334E83}" type="presParOf" srcId="{D3DCA374-C5FC-494D-9947-535A02D7F66F}" destId="{A32E6078-1E59-45A6-9D62-0D05CF41478E}" srcOrd="1" destOrd="0" presId="urn:microsoft.com/office/officeart/2011/layout/TabList"/>
    <dgm:cxn modelId="{679A19EA-DB54-4C46-A469-417E3F5F70E3}" type="presParOf" srcId="{D3DCA374-C5FC-494D-9947-535A02D7F66F}" destId="{71559C8C-3D88-4C6E-81ED-8EC084C0A51B}" srcOrd="2" destOrd="0" presId="urn:microsoft.com/office/officeart/2011/layout/TabList"/>
    <dgm:cxn modelId="{C0846C2C-EAD2-46D4-B611-B0C481FF7ABB}" type="presParOf" srcId="{D3DCA374-C5FC-494D-9947-535A02D7F66F}" destId="{C9620826-5A41-453C-BECB-28DBC40DE708}" srcOrd="3" destOrd="0" presId="urn:microsoft.com/office/officeart/2011/layout/TabList"/>
    <dgm:cxn modelId="{358E23F7-C710-4674-BBB3-2508D6E625B8}" type="presParOf" srcId="{C9620826-5A41-453C-BECB-28DBC40DE708}" destId="{8C83466E-AEE4-4A00-A7A8-50E89C5F1618}" srcOrd="0" destOrd="0" presId="urn:microsoft.com/office/officeart/2011/layout/TabList"/>
    <dgm:cxn modelId="{86652FD9-2AE6-4873-B6E2-8D83245CC743}" type="presParOf" srcId="{C9620826-5A41-453C-BECB-28DBC40DE708}" destId="{70CB9291-8C34-4D10-8541-A905FADC35DE}" srcOrd="1" destOrd="0" presId="urn:microsoft.com/office/officeart/2011/layout/TabList"/>
    <dgm:cxn modelId="{86A7F699-78A5-4A9B-8496-996F0FC7EED9}" type="presParOf" srcId="{C9620826-5A41-453C-BECB-28DBC40DE708}" destId="{901A8EA3-35E1-46E4-ACFB-5C90E1773F6E}" srcOrd="2" destOrd="0" presId="urn:microsoft.com/office/officeart/2011/layout/TabList"/>
    <dgm:cxn modelId="{484E9EEB-4151-4DAC-9ADC-A6A449FF727E}" type="presParOf" srcId="{D3DCA374-C5FC-494D-9947-535A02D7F66F}" destId="{5538DAF9-BCD7-40AA-AA65-E24DB4F03AD8}" srcOrd="4" destOrd="0" presId="urn:microsoft.com/office/officeart/2011/layout/TabList"/>
    <dgm:cxn modelId="{8FE8D087-E8A8-4749-81D1-2A12C7FC2E39}" type="presParOf" srcId="{D3DCA374-C5FC-494D-9947-535A02D7F66F}" destId="{75EFCEC9-33DB-4CED-B553-89224095E09C}" srcOrd="5" destOrd="0" presId="urn:microsoft.com/office/officeart/2011/layout/TabList"/>
    <dgm:cxn modelId="{30CC7FB3-0520-4812-893F-43A13C296106}" type="presParOf" srcId="{D3DCA374-C5FC-494D-9947-535A02D7F66F}" destId="{EAC5FBFE-EEF3-48B2-BA67-EBFC20BE75AA}" srcOrd="6" destOrd="0" presId="urn:microsoft.com/office/officeart/2011/layout/TabList"/>
    <dgm:cxn modelId="{881C94FC-B215-4252-A3A8-72BD5B8BDE12}" type="presParOf" srcId="{EAC5FBFE-EEF3-48B2-BA67-EBFC20BE75AA}" destId="{E2A62233-9678-4493-BDD2-1FCE651FBE2E}" srcOrd="0" destOrd="0" presId="urn:microsoft.com/office/officeart/2011/layout/TabList"/>
    <dgm:cxn modelId="{74C8E15C-3FBA-4426-9E09-443CCEE5E83A}" type="presParOf" srcId="{EAC5FBFE-EEF3-48B2-BA67-EBFC20BE75AA}" destId="{2D586125-0FB1-4389-A5C4-75A23DA0C22F}" srcOrd="1" destOrd="0" presId="urn:microsoft.com/office/officeart/2011/layout/TabList"/>
    <dgm:cxn modelId="{BCA90D3E-C0CB-4B0C-BF45-D0ACE5CF3D4E}" type="presParOf" srcId="{EAC5FBFE-EEF3-48B2-BA67-EBFC20BE75AA}" destId="{A61F2A73-6937-48BB-83D6-96A6AA0E2770}" srcOrd="2" destOrd="0" presId="urn:microsoft.com/office/officeart/2011/layout/TabList"/>
    <dgm:cxn modelId="{43C1EEBB-A9F5-4F74-91AF-B932D94D9592}" type="presParOf" srcId="{D3DCA374-C5FC-494D-9947-535A02D7F66F}" destId="{9E25B385-E656-4954-8F79-429A4EAD6CCF}" srcOrd="7" destOrd="0" presId="urn:microsoft.com/office/officeart/2011/layout/TabList"/>
    <dgm:cxn modelId="{7605666F-D4D4-4A47-8FDB-345EDFB2B9BE}" type="presParOf" srcId="{D3DCA374-C5FC-494D-9947-535A02D7F66F}" destId="{A87FBEE7-4942-4EA9-870D-800D2D27C4CA}" srcOrd="8" destOrd="0" presId="urn:microsoft.com/office/officeart/2011/layout/TabList"/>
    <dgm:cxn modelId="{C444793B-7174-44C4-8124-1B9E7AEC0829}" type="presParOf" srcId="{D3DCA374-C5FC-494D-9947-535A02D7F66F}" destId="{FF07020F-0517-4D9D-A2E4-483B90431253}" srcOrd="9" destOrd="0" presId="urn:microsoft.com/office/officeart/2011/layout/TabList"/>
    <dgm:cxn modelId="{0B1BAFAA-7CE3-4FE6-B724-8A7C932B5BA3}" type="presParOf" srcId="{FF07020F-0517-4D9D-A2E4-483B90431253}" destId="{7245F98B-7E6F-4D8E-A6E4-FBB8384C444E}" srcOrd="0" destOrd="0" presId="urn:microsoft.com/office/officeart/2011/layout/TabList"/>
    <dgm:cxn modelId="{1C6C1144-4FB0-4065-AE24-983E3D142A69}" type="presParOf" srcId="{FF07020F-0517-4D9D-A2E4-483B90431253}" destId="{439043BC-54C0-4CC6-BAFA-9CDE22BE1CE6}" srcOrd="1" destOrd="0" presId="urn:microsoft.com/office/officeart/2011/layout/TabList"/>
    <dgm:cxn modelId="{49054002-28CB-485C-AC1F-12E1B8A6E72F}" type="presParOf" srcId="{FF07020F-0517-4D9D-A2E4-483B90431253}" destId="{5ECF3BEE-E301-4E80-B947-D48F9C490B48}" srcOrd="2" destOrd="0" presId="urn:microsoft.com/office/officeart/2011/layout/TabList"/>
    <dgm:cxn modelId="{C1701EE2-8A31-422A-B3B2-91419FCE8D05}" type="presParOf" srcId="{D3DCA374-C5FC-494D-9947-535A02D7F66F}" destId="{18D8533D-81BF-4565-8B8E-B61AC12BE7AC}" srcOrd="10" destOrd="0" presId="urn:microsoft.com/office/officeart/2011/layout/TabList"/>
    <dgm:cxn modelId="{E11B59DF-8D30-4810-B6B2-5E9503D963CD}" type="presParOf" srcId="{D3DCA374-C5FC-494D-9947-535A02D7F66F}" destId="{E523978C-6AF3-4CEF-AF1C-14C20DFF57C9}" srcOrd="11" destOrd="0" presId="urn:microsoft.com/office/officeart/2011/layout/TabList"/>
    <dgm:cxn modelId="{F4787D79-8375-4A97-B66A-3A5C0CBD5924}" type="presParOf" srcId="{D3DCA374-C5FC-494D-9947-535A02D7F66F}" destId="{A31057D9-A5F0-4B6F-8ECF-B30150A8A059}" srcOrd="12" destOrd="0" presId="urn:microsoft.com/office/officeart/2011/layout/TabList"/>
    <dgm:cxn modelId="{4F3A9664-F2A6-4FAB-B0F7-FC78D5A0AF42}" type="presParOf" srcId="{A31057D9-A5F0-4B6F-8ECF-B30150A8A059}" destId="{371F99C4-7808-4CF4-A3DB-98E2DAC8C563}" srcOrd="0" destOrd="0" presId="urn:microsoft.com/office/officeart/2011/layout/TabList"/>
    <dgm:cxn modelId="{DAC891EF-C2FF-4FA4-B81D-CD6CF7F8B7D3}" type="presParOf" srcId="{A31057D9-A5F0-4B6F-8ECF-B30150A8A059}" destId="{A322ABD1-6FAB-44D3-9479-406C081DB229}" srcOrd="1" destOrd="0" presId="urn:microsoft.com/office/officeart/2011/layout/TabList"/>
    <dgm:cxn modelId="{527DB38E-125B-4DDE-9425-23266E501386}" type="presParOf" srcId="{A31057D9-A5F0-4B6F-8ECF-B30150A8A059}" destId="{0341B51A-8BE5-40E6-9008-0E6CBE91D7C8}" srcOrd="2" destOrd="0" presId="urn:microsoft.com/office/officeart/2011/layout/TabList"/>
    <dgm:cxn modelId="{5CCCFE09-2ED3-43DE-8704-3D5FD37DED7E}" type="presParOf" srcId="{D3DCA374-C5FC-494D-9947-535A02D7F66F}" destId="{F386A321-8FCE-45E6-BC28-E27C548E5A0E}" srcOrd="13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FA9976-807E-4122-B47F-2050872A05D5}" type="doc">
      <dgm:prSet loTypeId="urn:microsoft.com/office/officeart/2005/8/layout/radial5" loCatId="relationship" qsTypeId="urn:microsoft.com/office/officeart/2005/8/quickstyle/simple1#2" qsCatId="simple" csTypeId="urn:microsoft.com/office/officeart/2005/8/colors/colorful1#2" csCatId="colorful" phldr="1"/>
      <dgm:spPr/>
      <dgm:t>
        <a:bodyPr/>
        <a:lstStyle/>
        <a:p>
          <a:endParaRPr lang="zh-CN" altLang="en-US"/>
        </a:p>
      </dgm:t>
    </dgm:pt>
    <dgm:pt modelId="{5D1FC0BE-7DD5-4C85-811C-AB1E191435C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某用户故事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C0B5F3-825C-4DB6-8B96-90F52F6B370F}" type="parTrans" cxnId="{0E2C79B3-7A43-46C7-A58D-17388965875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831C4D-08D1-4628-A9A3-DE1B9B1BB720}" type="sibTrans" cxnId="{0E2C79B3-7A43-46C7-A58D-17388965875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8865DB-E2AD-46BA-8C2F-3D3D04CDF6DA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141FD7-2CDB-48F8-9DD3-85D9286EB2F5}" type="parTrans" cxnId="{37F0DC6D-BE91-4D73-83DB-4144456728F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828546-C1F7-4B0E-88F6-5AF456F23600}" type="sibTrans" cxnId="{37F0DC6D-BE91-4D73-83DB-4144456728F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E3EE2B-FAD1-4910-B43A-CBCB8F4CE242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71C03F-2A49-4B13-AB31-052F98C922B1}" type="parTrans" cxnId="{60737D26-AC6E-42E2-8FB3-0648B49914B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B02A09-33A8-4767-91A5-FE4FB70010D8}" type="sibTrans" cxnId="{60737D26-AC6E-42E2-8FB3-0648B49914B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FCE70-909C-4823-A658-6A1C5E14ABD0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C09175-3C0D-4F9E-91D4-D1627088CD7F}" type="parTrans" cxnId="{65EFEF4D-D305-4058-863E-C3DB2ECB955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53BC00-C0EE-4E4B-A33C-AA8A4BB61E55}" type="sibTrans" cxnId="{65EFEF4D-D305-4058-863E-C3DB2ECB955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43AB4-63FE-42DA-B1E9-8B0B124F7794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95FFE8-6D50-4A87-8AF2-EAEB37F6D84A}" type="parTrans" cxnId="{00F33F9F-36CD-4ADA-935A-72D704E1F8E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2A0552-BBA0-4535-A6D6-3E38EA48455E}" type="sibTrans" cxnId="{00F33F9F-36CD-4ADA-935A-72D704E1F8E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568E8D-14D3-4844-A129-D6AA4CF5A0F3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部署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1AF266-7660-4CA8-B492-C3ADD6B81E3F}" type="parTrans" cxnId="{4E215898-071E-4D4C-A84B-6E788DDE60A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56D60D-DFD2-40A3-8712-0ACB2B6DDB77}" type="sibTrans" cxnId="{4E215898-071E-4D4C-A84B-6E788DDE60A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4138A9-1790-43B9-B469-7C382DF71130}">
      <dgm:prSet phldrT="[文本]" custT="1"/>
      <dgm:spPr/>
      <dgm:t>
        <a:bodyPr/>
        <a:lstStyle/>
        <a:p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Confluence/JIRA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DFE8C2-4BCF-4CE0-9253-176DC23B44B9}" type="parTrans" cxnId="{7953B4BF-92E5-44DB-A1E8-B45C2F43FB1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8AFAA9-5908-4128-ADD9-25D37C31670F}" type="sibTrans" cxnId="{7953B4BF-92E5-44DB-A1E8-B45C2F43FB1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B48432-3FE8-4930-B13C-513A5810D763}">
      <dgm:prSet phldrT="[文本]" custT="1"/>
      <dgm:spPr/>
      <dgm:t>
        <a:bodyPr/>
        <a:lstStyle/>
        <a:p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Confluence/JIRA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E5D462-E448-4E13-9E10-3C6D29FAAAAC}" type="parTrans" cxnId="{59706929-F23F-4CEF-9E30-E4AB1D31338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6926B7-7236-4C7F-A812-BB621922B904}" type="sibTrans" cxnId="{59706929-F23F-4CEF-9E30-E4AB1D31338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706BFA-DB6B-45F3-B6E7-D6ABFC6F7481}">
      <dgm:prSet phldrT="[文本]" custT="1"/>
      <dgm:spPr/>
      <dgm:t>
        <a:bodyPr/>
        <a:lstStyle/>
        <a:p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Confluence/JIRA/</a:t>
          </a:r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Gitlab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DEF98-936D-4DD0-9545-98B35F5EF345}" type="parTrans" cxnId="{616E9572-3EA7-4A54-89CC-9A8D1D571D6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E79F87-FCC3-456C-8208-8CEAB2FDA47C}" type="sibTrans" cxnId="{616E9572-3EA7-4A54-89CC-9A8D1D571D6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5947A0-1771-423C-8808-31FF15B5878A}">
      <dgm:prSet phldrT="[文本]" custT="1"/>
      <dgm:spPr/>
      <dgm:t>
        <a:bodyPr/>
        <a:lstStyle/>
        <a:p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Confluence/JIRA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D2563F-1D7B-4503-BB40-BD3D033E99EF}" type="parTrans" cxnId="{DCD680C1-4747-474C-AF56-BA2FDD2755B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14B909-274B-4FB5-9DB3-900763B7A150}" type="sibTrans" cxnId="{DCD680C1-4747-474C-AF56-BA2FDD2755B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5F9DEA-7D82-4C2B-83FB-52324069D472}">
      <dgm:prSet phldrT="[文本]" custT="1"/>
      <dgm:spPr/>
      <dgm:t>
        <a:bodyPr/>
        <a:lstStyle/>
        <a:p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Confluence/JIRA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CA7F46-6A1D-4156-A77D-84588E1953DB}" type="parTrans" cxnId="{6AACA44F-7644-4C9F-844D-70A92D96DA7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2139DB-B407-4145-A2F6-9CB00F0131AD}" type="sibTrans" cxnId="{6AACA44F-7644-4C9F-844D-70A92D96DA7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06EAB0-600E-4138-935B-FDF623D86112}" type="pres">
      <dgm:prSet presAssocID="{FEFA9976-807E-4122-B47F-2050872A05D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C342298-E70B-40E3-80AB-6F4C23C65913}" type="pres">
      <dgm:prSet presAssocID="{5D1FC0BE-7DD5-4C85-811C-AB1E191435C0}" presName="centerShape" presStyleLbl="node0" presStyleIdx="0" presStyleCnt="1" custScaleX="109433" custScaleY="117209"/>
      <dgm:spPr/>
      <dgm:t>
        <a:bodyPr/>
        <a:lstStyle/>
        <a:p>
          <a:endParaRPr lang="zh-CN" altLang="en-US"/>
        </a:p>
      </dgm:t>
    </dgm:pt>
    <dgm:pt modelId="{DB9F5A97-9277-4E79-B188-E21846F91D55}" type="pres">
      <dgm:prSet presAssocID="{F8141FD7-2CDB-48F8-9DD3-85D9286EB2F5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C1038328-8938-4654-A369-16B9F26B2C5B}" type="pres">
      <dgm:prSet presAssocID="{F8141FD7-2CDB-48F8-9DD3-85D9286EB2F5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3E153E51-207F-4944-83B9-065088058891}" type="pres">
      <dgm:prSet presAssocID="{3F8865DB-E2AD-46BA-8C2F-3D3D04CDF6D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99A809-4BE3-448B-A341-4D02526D44EB}" type="pres">
      <dgm:prSet presAssocID="{2D71C03F-2A49-4B13-AB31-052F98C922B1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59B8F0B9-CD54-4761-9308-8C44EEBB9D1B}" type="pres">
      <dgm:prSet presAssocID="{2D71C03F-2A49-4B13-AB31-052F98C922B1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7C9B61E5-9515-4526-BA8F-A8F671F57855}" type="pres">
      <dgm:prSet presAssocID="{7AE3EE2B-FAD1-4910-B43A-CBCB8F4CE24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450B9B-2C5C-43DE-894B-902529DC9E0C}" type="pres">
      <dgm:prSet presAssocID="{4FC09175-3C0D-4F9E-91D4-D1627088CD7F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6568B523-1CE3-49E1-B149-7640628B7B1E}" type="pres">
      <dgm:prSet presAssocID="{4FC09175-3C0D-4F9E-91D4-D1627088CD7F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31C60B35-4E65-4F42-A969-BCA9E8B6478B}" type="pres">
      <dgm:prSet presAssocID="{F8FFCE70-909C-4823-A658-6A1C5E14ABD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C8E5DC-AAB0-4DD9-8768-3FFA9F4021E4}" type="pres">
      <dgm:prSet presAssocID="{AB95FFE8-6D50-4A87-8AF2-EAEB37F6D84A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81FEF84B-7DE3-409A-975B-CE99FE89A3BB}" type="pres">
      <dgm:prSet presAssocID="{AB95FFE8-6D50-4A87-8AF2-EAEB37F6D84A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94E7F64B-CDD8-4221-A259-5ADC39B2F72B}" type="pres">
      <dgm:prSet presAssocID="{E9C43AB4-63FE-42DA-B1E9-8B0B124F779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ABAE9-49D2-45D1-B928-FEDFA0EFA915}" type="pres">
      <dgm:prSet presAssocID="{881AF266-7660-4CA8-B492-C3ADD6B81E3F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400FE4F-9CA8-4ED5-A5C4-294F8EE20F31}" type="pres">
      <dgm:prSet presAssocID="{881AF266-7660-4CA8-B492-C3ADD6B81E3F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89404EE7-C61B-49FE-8421-7D675301D217}" type="pres">
      <dgm:prSet presAssocID="{58568E8D-14D3-4844-A129-D6AA4CF5A0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D680C1-4747-474C-AF56-BA2FDD2755B2}" srcId="{E9C43AB4-63FE-42DA-B1E9-8B0B124F7794}" destId="{F65947A0-1771-423C-8808-31FF15B5878A}" srcOrd="0" destOrd="0" parTransId="{84D2563F-1D7B-4503-BB40-BD3D033E99EF}" sibTransId="{4C14B909-274B-4FB5-9DB3-900763B7A150}"/>
    <dgm:cxn modelId="{694C5996-7A14-4DB2-8D74-3E3C44A058A0}" type="presOf" srcId="{954138A9-1790-43B9-B469-7C382DF71130}" destId="{3E153E51-207F-4944-83B9-065088058891}" srcOrd="0" destOrd="1" presId="urn:microsoft.com/office/officeart/2005/8/layout/radial5"/>
    <dgm:cxn modelId="{4FCEBEC1-D971-4797-A6EF-51FAAF1310C4}" type="presOf" srcId="{01B48432-3FE8-4930-B13C-513A5810D763}" destId="{7C9B61E5-9515-4526-BA8F-A8F671F57855}" srcOrd="0" destOrd="1" presId="urn:microsoft.com/office/officeart/2005/8/layout/radial5"/>
    <dgm:cxn modelId="{9882D5EF-5721-4C47-89A3-AD9B40FAE2EE}" type="presOf" srcId="{F8141FD7-2CDB-48F8-9DD3-85D9286EB2F5}" destId="{C1038328-8938-4654-A369-16B9F26B2C5B}" srcOrd="1" destOrd="0" presId="urn:microsoft.com/office/officeart/2005/8/layout/radial5"/>
    <dgm:cxn modelId="{7953B4BF-92E5-44DB-A1E8-B45C2F43FB1F}" srcId="{3F8865DB-E2AD-46BA-8C2F-3D3D04CDF6DA}" destId="{954138A9-1790-43B9-B469-7C382DF71130}" srcOrd="0" destOrd="0" parTransId="{1BDFE8C2-4BCF-4CE0-9253-176DC23B44B9}" sibTransId="{ED8AFAA9-5908-4128-ADD9-25D37C31670F}"/>
    <dgm:cxn modelId="{0B16BCEB-2999-47C6-8719-D50124EF6F4F}" type="presOf" srcId="{7AE3EE2B-FAD1-4910-B43A-CBCB8F4CE242}" destId="{7C9B61E5-9515-4526-BA8F-A8F671F57855}" srcOrd="0" destOrd="0" presId="urn:microsoft.com/office/officeart/2005/8/layout/radial5"/>
    <dgm:cxn modelId="{0E2C79B3-7A43-46C7-A58D-173889658752}" srcId="{FEFA9976-807E-4122-B47F-2050872A05D5}" destId="{5D1FC0BE-7DD5-4C85-811C-AB1E191435C0}" srcOrd="0" destOrd="0" parTransId="{EDC0B5F3-825C-4DB6-8B96-90F52F6B370F}" sibTransId="{1E831C4D-08D1-4628-A9A3-DE1B9B1BB720}"/>
    <dgm:cxn modelId="{B682820E-C543-4697-B578-AB0329D3A5BB}" type="presOf" srcId="{2D71C03F-2A49-4B13-AB31-052F98C922B1}" destId="{59B8F0B9-CD54-4761-9308-8C44EEBB9D1B}" srcOrd="1" destOrd="0" presId="urn:microsoft.com/office/officeart/2005/8/layout/radial5"/>
    <dgm:cxn modelId="{BCD6D525-69AE-49A7-9826-E03F499D1E8A}" type="presOf" srcId="{2D71C03F-2A49-4B13-AB31-052F98C922B1}" destId="{8E99A809-4BE3-448B-A341-4D02526D44EB}" srcOrd="0" destOrd="0" presId="urn:microsoft.com/office/officeart/2005/8/layout/radial5"/>
    <dgm:cxn modelId="{9F831783-84FF-40A9-A202-5510217D54FB}" type="presOf" srcId="{AB95FFE8-6D50-4A87-8AF2-EAEB37F6D84A}" destId="{26C8E5DC-AAB0-4DD9-8768-3FFA9F4021E4}" srcOrd="0" destOrd="0" presId="urn:microsoft.com/office/officeart/2005/8/layout/radial5"/>
    <dgm:cxn modelId="{C553BB70-1CA8-4F9F-8EFD-698160122ADB}" type="presOf" srcId="{881AF266-7660-4CA8-B492-C3ADD6B81E3F}" destId="{A400FE4F-9CA8-4ED5-A5C4-294F8EE20F31}" srcOrd="1" destOrd="0" presId="urn:microsoft.com/office/officeart/2005/8/layout/radial5"/>
    <dgm:cxn modelId="{3B2DC920-3C4A-4059-9C5A-88FC3195F487}" type="presOf" srcId="{F8141FD7-2CDB-48F8-9DD3-85D9286EB2F5}" destId="{DB9F5A97-9277-4E79-B188-E21846F91D55}" srcOrd="0" destOrd="0" presId="urn:microsoft.com/office/officeart/2005/8/layout/radial5"/>
    <dgm:cxn modelId="{6AACA44F-7644-4C9F-844D-70A92D96DA7F}" srcId="{58568E8D-14D3-4844-A129-D6AA4CF5A0F3}" destId="{925F9DEA-7D82-4C2B-83FB-52324069D472}" srcOrd="0" destOrd="0" parTransId="{18CA7F46-6A1D-4156-A77D-84588E1953DB}" sibTransId="{B22139DB-B407-4145-A2F6-9CB00F0131AD}"/>
    <dgm:cxn modelId="{B25711D0-73CE-42B2-B40E-F5D11988E455}" type="presOf" srcId="{4FC09175-3C0D-4F9E-91D4-D1627088CD7F}" destId="{6568B523-1CE3-49E1-B149-7640628B7B1E}" srcOrd="1" destOrd="0" presId="urn:microsoft.com/office/officeart/2005/8/layout/radial5"/>
    <dgm:cxn modelId="{7FA71110-AB66-4142-88B1-D0EA00BAB6F9}" type="presOf" srcId="{881AF266-7660-4CA8-B492-C3ADD6B81E3F}" destId="{C74ABAE9-49D2-45D1-B928-FEDFA0EFA915}" srcOrd="0" destOrd="0" presId="urn:microsoft.com/office/officeart/2005/8/layout/radial5"/>
    <dgm:cxn modelId="{412A126E-D246-4F18-AAD4-898D2EEE59E2}" type="presOf" srcId="{3F8865DB-E2AD-46BA-8C2F-3D3D04CDF6DA}" destId="{3E153E51-207F-4944-83B9-065088058891}" srcOrd="0" destOrd="0" presId="urn:microsoft.com/office/officeart/2005/8/layout/radial5"/>
    <dgm:cxn modelId="{65EFEF4D-D305-4058-863E-C3DB2ECB9559}" srcId="{5D1FC0BE-7DD5-4C85-811C-AB1E191435C0}" destId="{F8FFCE70-909C-4823-A658-6A1C5E14ABD0}" srcOrd="2" destOrd="0" parTransId="{4FC09175-3C0D-4F9E-91D4-D1627088CD7F}" sibTransId="{5853BC00-C0EE-4E4B-A33C-AA8A4BB61E55}"/>
    <dgm:cxn modelId="{585E1894-0943-4A34-B732-12874B2C4E7A}" type="presOf" srcId="{F8FFCE70-909C-4823-A658-6A1C5E14ABD0}" destId="{31C60B35-4E65-4F42-A969-BCA9E8B6478B}" srcOrd="0" destOrd="0" presId="urn:microsoft.com/office/officeart/2005/8/layout/radial5"/>
    <dgm:cxn modelId="{1E7F76E2-9498-4210-8F8D-7B3DDEBE36E1}" type="presOf" srcId="{4FC09175-3C0D-4F9E-91D4-D1627088CD7F}" destId="{19450B9B-2C5C-43DE-894B-902529DC9E0C}" srcOrd="0" destOrd="0" presId="urn:microsoft.com/office/officeart/2005/8/layout/radial5"/>
    <dgm:cxn modelId="{60737D26-AC6E-42E2-8FB3-0648B49914B7}" srcId="{5D1FC0BE-7DD5-4C85-811C-AB1E191435C0}" destId="{7AE3EE2B-FAD1-4910-B43A-CBCB8F4CE242}" srcOrd="1" destOrd="0" parTransId="{2D71C03F-2A49-4B13-AB31-052F98C922B1}" sibTransId="{91B02A09-33A8-4767-91A5-FE4FB70010D8}"/>
    <dgm:cxn modelId="{156BFF1E-FA0F-41E4-B5E0-7C3AD8323FF9}" type="presOf" srcId="{58568E8D-14D3-4844-A129-D6AA4CF5A0F3}" destId="{89404EE7-C61B-49FE-8421-7D675301D217}" srcOrd="0" destOrd="0" presId="urn:microsoft.com/office/officeart/2005/8/layout/radial5"/>
    <dgm:cxn modelId="{4E215898-071E-4D4C-A84B-6E788DDE60A5}" srcId="{5D1FC0BE-7DD5-4C85-811C-AB1E191435C0}" destId="{58568E8D-14D3-4844-A129-D6AA4CF5A0F3}" srcOrd="4" destOrd="0" parTransId="{881AF266-7660-4CA8-B492-C3ADD6B81E3F}" sibTransId="{5256D60D-DFD2-40A3-8712-0ACB2B6DDB77}"/>
    <dgm:cxn modelId="{59706929-F23F-4CEF-9E30-E4AB1D313381}" srcId="{7AE3EE2B-FAD1-4910-B43A-CBCB8F4CE242}" destId="{01B48432-3FE8-4930-B13C-513A5810D763}" srcOrd="0" destOrd="0" parTransId="{4DE5D462-E448-4E13-9E10-3C6D29FAAAAC}" sibTransId="{D46926B7-7236-4C7F-A812-BB621922B904}"/>
    <dgm:cxn modelId="{00F33F9F-36CD-4ADA-935A-72D704E1F8EF}" srcId="{5D1FC0BE-7DD5-4C85-811C-AB1E191435C0}" destId="{E9C43AB4-63FE-42DA-B1E9-8B0B124F7794}" srcOrd="3" destOrd="0" parTransId="{AB95FFE8-6D50-4A87-8AF2-EAEB37F6D84A}" sibTransId="{ED2A0552-BBA0-4535-A6D6-3E38EA48455E}"/>
    <dgm:cxn modelId="{1DB60A10-7E1F-4F9A-8031-4CFBEBF7C495}" type="presOf" srcId="{23706BFA-DB6B-45F3-B6E7-D6ABFC6F7481}" destId="{31C60B35-4E65-4F42-A969-BCA9E8B6478B}" srcOrd="0" destOrd="1" presId="urn:microsoft.com/office/officeart/2005/8/layout/radial5"/>
    <dgm:cxn modelId="{616E9572-3EA7-4A54-89CC-9A8D1D571D69}" srcId="{F8FFCE70-909C-4823-A658-6A1C5E14ABD0}" destId="{23706BFA-DB6B-45F3-B6E7-D6ABFC6F7481}" srcOrd="0" destOrd="0" parTransId="{7D0DEF98-936D-4DD0-9545-98B35F5EF345}" sibTransId="{71E79F87-FCC3-456C-8208-8CEAB2FDA47C}"/>
    <dgm:cxn modelId="{8C35DA09-333C-4C65-AF57-98DD85A86651}" type="presOf" srcId="{AB95FFE8-6D50-4A87-8AF2-EAEB37F6D84A}" destId="{81FEF84B-7DE3-409A-975B-CE99FE89A3BB}" srcOrd="1" destOrd="0" presId="urn:microsoft.com/office/officeart/2005/8/layout/radial5"/>
    <dgm:cxn modelId="{7C8024E9-6510-4C2F-BC01-AD135A422455}" type="presOf" srcId="{F65947A0-1771-423C-8808-31FF15B5878A}" destId="{94E7F64B-CDD8-4221-A259-5ADC39B2F72B}" srcOrd="0" destOrd="1" presId="urn:microsoft.com/office/officeart/2005/8/layout/radial5"/>
    <dgm:cxn modelId="{740BD49B-B217-463B-8C3E-EBC20FBF4291}" type="presOf" srcId="{E9C43AB4-63FE-42DA-B1E9-8B0B124F7794}" destId="{94E7F64B-CDD8-4221-A259-5ADC39B2F72B}" srcOrd="0" destOrd="0" presId="urn:microsoft.com/office/officeart/2005/8/layout/radial5"/>
    <dgm:cxn modelId="{37F0DC6D-BE91-4D73-83DB-4144456728F4}" srcId="{5D1FC0BE-7DD5-4C85-811C-AB1E191435C0}" destId="{3F8865DB-E2AD-46BA-8C2F-3D3D04CDF6DA}" srcOrd="0" destOrd="0" parTransId="{F8141FD7-2CDB-48F8-9DD3-85D9286EB2F5}" sibTransId="{00828546-C1F7-4B0E-88F6-5AF456F23600}"/>
    <dgm:cxn modelId="{BCFE516C-3264-4918-AA61-5840500FAA15}" type="presOf" srcId="{FEFA9976-807E-4122-B47F-2050872A05D5}" destId="{D206EAB0-600E-4138-935B-FDF623D86112}" srcOrd="0" destOrd="0" presId="urn:microsoft.com/office/officeart/2005/8/layout/radial5"/>
    <dgm:cxn modelId="{C0686A6B-B87F-46A7-8FB3-70494B4A6238}" type="presOf" srcId="{5D1FC0BE-7DD5-4C85-811C-AB1E191435C0}" destId="{AC342298-E70B-40E3-80AB-6F4C23C65913}" srcOrd="0" destOrd="0" presId="urn:microsoft.com/office/officeart/2005/8/layout/radial5"/>
    <dgm:cxn modelId="{88E76162-92BA-4AD2-A8DF-DF5B66D2C182}" type="presOf" srcId="{925F9DEA-7D82-4C2B-83FB-52324069D472}" destId="{89404EE7-C61B-49FE-8421-7D675301D217}" srcOrd="0" destOrd="1" presId="urn:microsoft.com/office/officeart/2005/8/layout/radial5"/>
    <dgm:cxn modelId="{B67F0F75-AB7E-4795-80A4-11595994CA4B}" type="presParOf" srcId="{D206EAB0-600E-4138-935B-FDF623D86112}" destId="{AC342298-E70B-40E3-80AB-6F4C23C65913}" srcOrd="0" destOrd="0" presId="urn:microsoft.com/office/officeart/2005/8/layout/radial5"/>
    <dgm:cxn modelId="{9A853129-CC21-4CD9-824F-48559645A4D6}" type="presParOf" srcId="{D206EAB0-600E-4138-935B-FDF623D86112}" destId="{DB9F5A97-9277-4E79-B188-E21846F91D55}" srcOrd="1" destOrd="0" presId="urn:microsoft.com/office/officeart/2005/8/layout/radial5"/>
    <dgm:cxn modelId="{41DE4E58-BA73-40AE-B238-EE38E6F8BBCE}" type="presParOf" srcId="{DB9F5A97-9277-4E79-B188-E21846F91D55}" destId="{C1038328-8938-4654-A369-16B9F26B2C5B}" srcOrd="0" destOrd="0" presId="urn:microsoft.com/office/officeart/2005/8/layout/radial5"/>
    <dgm:cxn modelId="{BE159E17-0C57-4A7E-B61F-0D4093972C5F}" type="presParOf" srcId="{D206EAB0-600E-4138-935B-FDF623D86112}" destId="{3E153E51-207F-4944-83B9-065088058891}" srcOrd="2" destOrd="0" presId="urn:microsoft.com/office/officeart/2005/8/layout/radial5"/>
    <dgm:cxn modelId="{CB3183F5-28D2-4A8F-B3C0-FF073DF1B9D4}" type="presParOf" srcId="{D206EAB0-600E-4138-935B-FDF623D86112}" destId="{8E99A809-4BE3-448B-A341-4D02526D44EB}" srcOrd="3" destOrd="0" presId="urn:microsoft.com/office/officeart/2005/8/layout/radial5"/>
    <dgm:cxn modelId="{E5370BEC-AC4A-48AD-BEA2-175D2BA2ED9E}" type="presParOf" srcId="{8E99A809-4BE3-448B-A341-4D02526D44EB}" destId="{59B8F0B9-CD54-4761-9308-8C44EEBB9D1B}" srcOrd="0" destOrd="0" presId="urn:microsoft.com/office/officeart/2005/8/layout/radial5"/>
    <dgm:cxn modelId="{54BBE003-0B7F-4E35-BC91-787B04BBE617}" type="presParOf" srcId="{D206EAB0-600E-4138-935B-FDF623D86112}" destId="{7C9B61E5-9515-4526-BA8F-A8F671F57855}" srcOrd="4" destOrd="0" presId="urn:microsoft.com/office/officeart/2005/8/layout/radial5"/>
    <dgm:cxn modelId="{ABA2817A-1FE9-481C-9723-F0CE73C01E8D}" type="presParOf" srcId="{D206EAB0-600E-4138-935B-FDF623D86112}" destId="{19450B9B-2C5C-43DE-894B-902529DC9E0C}" srcOrd="5" destOrd="0" presId="urn:microsoft.com/office/officeart/2005/8/layout/radial5"/>
    <dgm:cxn modelId="{5650B434-A544-414A-8ACB-70E127299B5E}" type="presParOf" srcId="{19450B9B-2C5C-43DE-894B-902529DC9E0C}" destId="{6568B523-1CE3-49E1-B149-7640628B7B1E}" srcOrd="0" destOrd="0" presId="urn:microsoft.com/office/officeart/2005/8/layout/radial5"/>
    <dgm:cxn modelId="{07AAEFD3-7076-4FAE-ABA8-B532149FBFF2}" type="presParOf" srcId="{D206EAB0-600E-4138-935B-FDF623D86112}" destId="{31C60B35-4E65-4F42-A969-BCA9E8B6478B}" srcOrd="6" destOrd="0" presId="urn:microsoft.com/office/officeart/2005/8/layout/radial5"/>
    <dgm:cxn modelId="{9F108247-EFA6-4E83-A430-1020DFF7D729}" type="presParOf" srcId="{D206EAB0-600E-4138-935B-FDF623D86112}" destId="{26C8E5DC-AAB0-4DD9-8768-3FFA9F4021E4}" srcOrd="7" destOrd="0" presId="urn:microsoft.com/office/officeart/2005/8/layout/radial5"/>
    <dgm:cxn modelId="{E760AA39-AD66-42EE-B7A0-AAC49FE5BB22}" type="presParOf" srcId="{26C8E5DC-AAB0-4DD9-8768-3FFA9F4021E4}" destId="{81FEF84B-7DE3-409A-975B-CE99FE89A3BB}" srcOrd="0" destOrd="0" presId="urn:microsoft.com/office/officeart/2005/8/layout/radial5"/>
    <dgm:cxn modelId="{8180566C-AF0D-403F-BFCF-11336E7C9A28}" type="presParOf" srcId="{D206EAB0-600E-4138-935B-FDF623D86112}" destId="{94E7F64B-CDD8-4221-A259-5ADC39B2F72B}" srcOrd="8" destOrd="0" presId="urn:microsoft.com/office/officeart/2005/8/layout/radial5"/>
    <dgm:cxn modelId="{1B93B8D5-AE0E-4F33-900C-DC44CB1409BB}" type="presParOf" srcId="{D206EAB0-600E-4138-935B-FDF623D86112}" destId="{C74ABAE9-49D2-45D1-B928-FEDFA0EFA915}" srcOrd="9" destOrd="0" presId="urn:microsoft.com/office/officeart/2005/8/layout/radial5"/>
    <dgm:cxn modelId="{1A7B15D6-5339-4F38-9160-4EAE33432EF2}" type="presParOf" srcId="{C74ABAE9-49D2-45D1-B928-FEDFA0EFA915}" destId="{A400FE4F-9CA8-4ED5-A5C4-294F8EE20F31}" srcOrd="0" destOrd="0" presId="urn:microsoft.com/office/officeart/2005/8/layout/radial5"/>
    <dgm:cxn modelId="{B17ECD11-6668-42D5-B72F-15404419AC55}" type="presParOf" srcId="{D206EAB0-600E-4138-935B-FDF623D86112}" destId="{89404EE7-C61B-49FE-8421-7D675301D217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6D7125-0D2B-4E4C-88E7-2443963F0D39}" type="doc">
      <dgm:prSet loTypeId="urn:microsoft.com/office/officeart/2005/8/layout/default#1" loCatId="list" qsTypeId="urn:microsoft.com/office/officeart/2005/8/quickstyle/simple1#3" qsCatId="simple" csTypeId="urn:microsoft.com/office/officeart/2005/8/colors/colorful1#3" csCatId="colorful" phldr="1"/>
      <dgm:spPr/>
      <dgm:t>
        <a:bodyPr/>
        <a:lstStyle/>
        <a:p>
          <a:endParaRPr lang="zh-CN" altLang="en-US"/>
        </a:p>
      </dgm:t>
    </dgm:pt>
    <dgm:pt modelId="{FD059E65-6744-4F3E-B8B9-2526EFA75AF1}">
      <dgm:prSet phldrT="[文本]"/>
      <dgm:spPr/>
      <dgm:t>
        <a:bodyPr/>
        <a:lstStyle/>
        <a:p>
          <a:r>
            <a:rPr lang="zh-CN" altLang="en-US" dirty="0"/>
            <a:t>以</a:t>
          </a:r>
          <a:r>
            <a:rPr lang="en-US" altLang="zh-CN" dirty="0"/>
            <a:t>Story</a:t>
          </a:r>
          <a:r>
            <a:rPr lang="zh-CN" altLang="en-US" dirty="0"/>
            <a:t>作为可交付物</a:t>
          </a:r>
        </a:p>
      </dgm:t>
    </dgm:pt>
    <dgm:pt modelId="{44C98803-5FB9-4AB3-92E5-72974BAAB4F1}" type="parTrans" cxnId="{612EF792-A96D-4BD6-8AD7-53233899F8B9}">
      <dgm:prSet/>
      <dgm:spPr/>
      <dgm:t>
        <a:bodyPr/>
        <a:lstStyle/>
        <a:p>
          <a:endParaRPr lang="zh-CN" altLang="en-US"/>
        </a:p>
      </dgm:t>
    </dgm:pt>
    <dgm:pt modelId="{567A2F4C-9F95-4782-BB5E-39C3AA244F88}" type="sibTrans" cxnId="{612EF792-A96D-4BD6-8AD7-53233899F8B9}">
      <dgm:prSet/>
      <dgm:spPr/>
      <dgm:t>
        <a:bodyPr/>
        <a:lstStyle/>
        <a:p>
          <a:endParaRPr lang="zh-CN" altLang="en-US"/>
        </a:p>
      </dgm:t>
    </dgm:pt>
    <dgm:pt modelId="{2D40BF87-C87F-443A-8EF5-052224988398}">
      <dgm:prSet phldrT="[文本]"/>
      <dgm:spPr/>
      <dgm:t>
        <a:bodyPr/>
        <a:lstStyle/>
        <a:p>
          <a:r>
            <a:rPr lang="zh-CN" altLang="en-US" dirty="0"/>
            <a:t>以</a:t>
          </a:r>
          <a:r>
            <a:rPr lang="en-US" altLang="zh-CN" dirty="0"/>
            <a:t>Sprint</a:t>
          </a:r>
          <a:r>
            <a:rPr lang="zh-CN" altLang="en-US" dirty="0"/>
            <a:t>订立短期目标</a:t>
          </a:r>
        </a:p>
      </dgm:t>
    </dgm:pt>
    <dgm:pt modelId="{232E3CC3-EE5D-498F-801A-080270A74ED1}" type="parTrans" cxnId="{F2DA5E9F-DEF2-427B-9224-5CBD70DA1A87}">
      <dgm:prSet/>
      <dgm:spPr/>
      <dgm:t>
        <a:bodyPr/>
        <a:lstStyle/>
        <a:p>
          <a:endParaRPr lang="zh-CN" altLang="en-US"/>
        </a:p>
      </dgm:t>
    </dgm:pt>
    <dgm:pt modelId="{71BFE0A3-8BB6-42D0-A296-0410BD53E190}" type="sibTrans" cxnId="{F2DA5E9F-DEF2-427B-9224-5CBD70DA1A87}">
      <dgm:prSet/>
      <dgm:spPr/>
      <dgm:t>
        <a:bodyPr/>
        <a:lstStyle/>
        <a:p>
          <a:endParaRPr lang="zh-CN" altLang="en-US"/>
        </a:p>
      </dgm:t>
    </dgm:pt>
    <dgm:pt modelId="{084227BA-299E-40CD-BBA6-6857E5EBEE07}">
      <dgm:prSet phldrT="[文本]"/>
      <dgm:spPr/>
      <dgm:t>
        <a:bodyPr/>
        <a:lstStyle/>
        <a:p>
          <a:r>
            <a:rPr lang="zh-CN" altLang="en-US" dirty="0"/>
            <a:t>以</a:t>
          </a:r>
          <a:r>
            <a:rPr lang="en-US" altLang="zh-CN" dirty="0"/>
            <a:t>Subtask</a:t>
          </a:r>
          <a:r>
            <a:rPr lang="zh-CN" altLang="en-US" dirty="0"/>
            <a:t>将</a:t>
          </a:r>
          <a:r>
            <a:rPr lang="en-US" altLang="zh-CN" dirty="0"/>
            <a:t>Story</a:t>
          </a:r>
          <a:r>
            <a:rPr lang="zh-CN" altLang="en-US" dirty="0"/>
            <a:t>进行工作分解</a:t>
          </a:r>
        </a:p>
      </dgm:t>
    </dgm:pt>
    <dgm:pt modelId="{8E15EF9B-5758-40D9-8B60-CE907D252847}" type="parTrans" cxnId="{AF64B1C1-9B03-48AB-9E8A-60B9D2CAF401}">
      <dgm:prSet/>
      <dgm:spPr/>
      <dgm:t>
        <a:bodyPr/>
        <a:lstStyle/>
        <a:p>
          <a:endParaRPr lang="zh-CN" altLang="en-US"/>
        </a:p>
      </dgm:t>
    </dgm:pt>
    <dgm:pt modelId="{9B874E94-BC38-4AD1-9BC1-356ED2C45027}" type="sibTrans" cxnId="{AF64B1C1-9B03-48AB-9E8A-60B9D2CAF401}">
      <dgm:prSet/>
      <dgm:spPr/>
      <dgm:t>
        <a:bodyPr/>
        <a:lstStyle/>
        <a:p>
          <a:endParaRPr lang="zh-CN" altLang="en-US"/>
        </a:p>
      </dgm:t>
    </dgm:pt>
    <dgm:pt modelId="{BAD331B1-5B13-4896-91C5-CF6F1B9C36D7}">
      <dgm:prSet phldrT="[文本]"/>
      <dgm:spPr/>
      <dgm:t>
        <a:bodyPr/>
        <a:lstStyle/>
        <a:p>
          <a:r>
            <a:rPr lang="zh-CN" altLang="en-US" dirty="0"/>
            <a:t>以</a:t>
          </a:r>
          <a:r>
            <a:rPr lang="en-US" altLang="zh-CN" dirty="0"/>
            <a:t>Bug</a:t>
          </a:r>
          <a:r>
            <a:rPr lang="zh-CN" altLang="en-US" dirty="0"/>
            <a:t>追踪缺陷</a:t>
          </a:r>
        </a:p>
      </dgm:t>
    </dgm:pt>
    <dgm:pt modelId="{D1FE162C-826A-442E-8F3A-627A7825CD97}" type="parTrans" cxnId="{56957DE3-11ED-4F8D-B29B-57E94B058F6C}">
      <dgm:prSet/>
      <dgm:spPr/>
      <dgm:t>
        <a:bodyPr/>
        <a:lstStyle/>
        <a:p>
          <a:endParaRPr lang="zh-CN" altLang="en-US"/>
        </a:p>
      </dgm:t>
    </dgm:pt>
    <dgm:pt modelId="{8165AEDF-FC42-4081-ABA6-10AF30E91557}" type="sibTrans" cxnId="{56957DE3-11ED-4F8D-B29B-57E94B058F6C}">
      <dgm:prSet/>
      <dgm:spPr/>
      <dgm:t>
        <a:bodyPr/>
        <a:lstStyle/>
        <a:p>
          <a:endParaRPr lang="zh-CN" altLang="en-US"/>
        </a:p>
      </dgm:t>
    </dgm:pt>
    <dgm:pt modelId="{1D248CF9-A767-4E0A-93AA-D9DD666B0AC9}">
      <dgm:prSet phldrT="[文本]"/>
      <dgm:spPr/>
      <dgm:t>
        <a:bodyPr/>
        <a:lstStyle/>
        <a:p>
          <a:r>
            <a:rPr lang="zh-CN" altLang="en-US" dirty="0"/>
            <a:t>以</a:t>
          </a:r>
          <a:r>
            <a:rPr lang="en-US" altLang="zh-CN" dirty="0"/>
            <a:t>Epic</a:t>
          </a:r>
          <a:r>
            <a:rPr lang="zh-CN" altLang="en-US" dirty="0"/>
            <a:t>划分阶段</a:t>
          </a:r>
          <a:r>
            <a:rPr lang="en-US" altLang="zh-CN" dirty="0"/>
            <a:t>/</a:t>
          </a:r>
          <a:r>
            <a:rPr lang="zh-CN" altLang="en-US" dirty="0"/>
            <a:t>项目</a:t>
          </a:r>
        </a:p>
      </dgm:t>
    </dgm:pt>
    <dgm:pt modelId="{F9C27DB4-1D6A-4889-B268-A111D3F3671F}" type="parTrans" cxnId="{95FF2972-FDAA-4179-B42D-82A2D496F663}">
      <dgm:prSet/>
      <dgm:spPr/>
      <dgm:t>
        <a:bodyPr/>
        <a:lstStyle/>
        <a:p>
          <a:endParaRPr lang="zh-CN" altLang="en-US"/>
        </a:p>
      </dgm:t>
    </dgm:pt>
    <dgm:pt modelId="{73A682A4-905E-4CFF-90F0-0C6FFC1E8E26}" type="sibTrans" cxnId="{95FF2972-FDAA-4179-B42D-82A2D496F663}">
      <dgm:prSet/>
      <dgm:spPr/>
      <dgm:t>
        <a:bodyPr/>
        <a:lstStyle/>
        <a:p>
          <a:endParaRPr lang="zh-CN" altLang="en-US"/>
        </a:p>
      </dgm:t>
    </dgm:pt>
    <dgm:pt modelId="{871C4BA2-3E6F-4B78-810E-DCC352D8AA1E}">
      <dgm:prSet phldrT="[文本]"/>
      <dgm:spPr/>
      <dgm:t>
        <a:bodyPr/>
        <a:lstStyle/>
        <a:p>
          <a:r>
            <a:rPr lang="zh-CN" altLang="en-US" dirty="0"/>
            <a:t>以</a:t>
          </a:r>
          <a:r>
            <a:rPr lang="en-US" altLang="zh-CN" dirty="0"/>
            <a:t>Version/Fix Version</a:t>
          </a:r>
          <a:r>
            <a:rPr lang="zh-CN" altLang="en-US" dirty="0"/>
            <a:t>作为版本控制</a:t>
          </a:r>
        </a:p>
      </dgm:t>
    </dgm:pt>
    <dgm:pt modelId="{64F6C058-A24B-4C65-8F3E-DC0EAE661FA7}" type="parTrans" cxnId="{17E20809-5A6F-4E2C-8B4B-3984E78CEC32}">
      <dgm:prSet/>
      <dgm:spPr/>
      <dgm:t>
        <a:bodyPr/>
        <a:lstStyle/>
        <a:p>
          <a:endParaRPr lang="zh-CN" altLang="en-US"/>
        </a:p>
      </dgm:t>
    </dgm:pt>
    <dgm:pt modelId="{070A56F1-C0E7-4C39-8D3A-014CCD31E76A}" type="sibTrans" cxnId="{17E20809-5A6F-4E2C-8B4B-3984E78CEC32}">
      <dgm:prSet/>
      <dgm:spPr/>
      <dgm:t>
        <a:bodyPr/>
        <a:lstStyle/>
        <a:p>
          <a:endParaRPr lang="zh-CN" altLang="en-US"/>
        </a:p>
      </dgm:t>
    </dgm:pt>
    <dgm:pt modelId="{EBC07958-0B60-4FCF-ACA8-F0D91A0ACBE3}" type="pres">
      <dgm:prSet presAssocID="{F96D7125-0D2B-4E4C-88E7-2443963F0D3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081D0BC-415E-43BB-919F-B0217BACF7BA}" type="pres">
      <dgm:prSet presAssocID="{FD059E65-6744-4F3E-B8B9-2526EFA75AF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6999FF-562A-4508-9B4D-0331F10D5130}" type="pres">
      <dgm:prSet presAssocID="{567A2F4C-9F95-4782-BB5E-39C3AA244F88}" presName="sibTrans" presStyleCnt="0"/>
      <dgm:spPr/>
    </dgm:pt>
    <dgm:pt modelId="{162D875A-7CD8-4207-ABED-3E4455666727}" type="pres">
      <dgm:prSet presAssocID="{2D40BF87-C87F-443A-8EF5-0522249883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50B424-DAFB-4D0C-A832-0A0B7C436DC2}" type="pres">
      <dgm:prSet presAssocID="{71BFE0A3-8BB6-42D0-A296-0410BD53E190}" presName="sibTrans" presStyleCnt="0"/>
      <dgm:spPr/>
    </dgm:pt>
    <dgm:pt modelId="{AB85DE87-A69D-44D1-8842-CEB644EBE7F0}" type="pres">
      <dgm:prSet presAssocID="{084227BA-299E-40CD-BBA6-6857E5EBEE0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C2D88B-0CAA-4E99-B941-1F1ED33CA7CA}" type="pres">
      <dgm:prSet presAssocID="{9B874E94-BC38-4AD1-9BC1-356ED2C45027}" presName="sibTrans" presStyleCnt="0"/>
      <dgm:spPr/>
    </dgm:pt>
    <dgm:pt modelId="{2662D458-1FA9-4A7C-ABBC-B8ED5A5C79B3}" type="pres">
      <dgm:prSet presAssocID="{BAD331B1-5B13-4896-91C5-CF6F1B9C36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33B92D-24DF-427B-B0BC-01FBD77AFF2C}" type="pres">
      <dgm:prSet presAssocID="{8165AEDF-FC42-4081-ABA6-10AF30E91557}" presName="sibTrans" presStyleCnt="0"/>
      <dgm:spPr/>
    </dgm:pt>
    <dgm:pt modelId="{D708D3C5-328A-4296-849B-D56F976BF269}" type="pres">
      <dgm:prSet presAssocID="{1D248CF9-A767-4E0A-93AA-D9DD666B0AC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B67E9B-B2EA-47C0-96DF-C638AF75786B}" type="pres">
      <dgm:prSet presAssocID="{73A682A4-905E-4CFF-90F0-0C6FFC1E8E26}" presName="sibTrans" presStyleCnt="0"/>
      <dgm:spPr/>
    </dgm:pt>
    <dgm:pt modelId="{423DBB08-9627-4BEB-AD68-8BFFFCA272BA}" type="pres">
      <dgm:prSet presAssocID="{871C4BA2-3E6F-4B78-810E-DCC352D8AA1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64B1C1-9B03-48AB-9E8A-60B9D2CAF401}" srcId="{F96D7125-0D2B-4E4C-88E7-2443963F0D39}" destId="{084227BA-299E-40CD-BBA6-6857E5EBEE07}" srcOrd="2" destOrd="0" parTransId="{8E15EF9B-5758-40D9-8B60-CE907D252847}" sibTransId="{9B874E94-BC38-4AD1-9BC1-356ED2C45027}"/>
    <dgm:cxn modelId="{A8E5AF5A-60F1-431E-B3BD-E46C8D887DC0}" type="presOf" srcId="{084227BA-299E-40CD-BBA6-6857E5EBEE07}" destId="{AB85DE87-A69D-44D1-8842-CEB644EBE7F0}" srcOrd="0" destOrd="0" presId="urn:microsoft.com/office/officeart/2005/8/layout/default#1"/>
    <dgm:cxn modelId="{685BE26A-3581-4FA6-B231-DA5234D5D22F}" type="presOf" srcId="{871C4BA2-3E6F-4B78-810E-DCC352D8AA1E}" destId="{423DBB08-9627-4BEB-AD68-8BFFFCA272BA}" srcOrd="0" destOrd="0" presId="urn:microsoft.com/office/officeart/2005/8/layout/default#1"/>
    <dgm:cxn modelId="{612EF792-A96D-4BD6-8AD7-53233899F8B9}" srcId="{F96D7125-0D2B-4E4C-88E7-2443963F0D39}" destId="{FD059E65-6744-4F3E-B8B9-2526EFA75AF1}" srcOrd="0" destOrd="0" parTransId="{44C98803-5FB9-4AB3-92E5-72974BAAB4F1}" sibTransId="{567A2F4C-9F95-4782-BB5E-39C3AA244F88}"/>
    <dgm:cxn modelId="{EB05F802-4853-47CF-B4BE-0D996DD9A44C}" type="presOf" srcId="{BAD331B1-5B13-4896-91C5-CF6F1B9C36D7}" destId="{2662D458-1FA9-4A7C-ABBC-B8ED5A5C79B3}" srcOrd="0" destOrd="0" presId="urn:microsoft.com/office/officeart/2005/8/layout/default#1"/>
    <dgm:cxn modelId="{56957DE3-11ED-4F8D-B29B-57E94B058F6C}" srcId="{F96D7125-0D2B-4E4C-88E7-2443963F0D39}" destId="{BAD331B1-5B13-4896-91C5-CF6F1B9C36D7}" srcOrd="3" destOrd="0" parTransId="{D1FE162C-826A-442E-8F3A-627A7825CD97}" sibTransId="{8165AEDF-FC42-4081-ABA6-10AF30E91557}"/>
    <dgm:cxn modelId="{B22EEBDC-83FE-4F5C-A260-1CFBEAD494BA}" type="presOf" srcId="{1D248CF9-A767-4E0A-93AA-D9DD666B0AC9}" destId="{D708D3C5-328A-4296-849B-D56F976BF269}" srcOrd="0" destOrd="0" presId="urn:microsoft.com/office/officeart/2005/8/layout/default#1"/>
    <dgm:cxn modelId="{786783BD-9C90-4BAD-AAA4-5D01DAC182C4}" type="presOf" srcId="{2D40BF87-C87F-443A-8EF5-052224988398}" destId="{162D875A-7CD8-4207-ABED-3E4455666727}" srcOrd="0" destOrd="0" presId="urn:microsoft.com/office/officeart/2005/8/layout/default#1"/>
    <dgm:cxn modelId="{F2DA5E9F-DEF2-427B-9224-5CBD70DA1A87}" srcId="{F96D7125-0D2B-4E4C-88E7-2443963F0D39}" destId="{2D40BF87-C87F-443A-8EF5-052224988398}" srcOrd="1" destOrd="0" parTransId="{232E3CC3-EE5D-498F-801A-080270A74ED1}" sibTransId="{71BFE0A3-8BB6-42D0-A296-0410BD53E190}"/>
    <dgm:cxn modelId="{17E20809-5A6F-4E2C-8B4B-3984E78CEC32}" srcId="{F96D7125-0D2B-4E4C-88E7-2443963F0D39}" destId="{871C4BA2-3E6F-4B78-810E-DCC352D8AA1E}" srcOrd="5" destOrd="0" parTransId="{64F6C058-A24B-4C65-8F3E-DC0EAE661FA7}" sibTransId="{070A56F1-C0E7-4C39-8D3A-014CCD31E76A}"/>
    <dgm:cxn modelId="{77D65426-8A1A-498C-9847-83C401D3E786}" type="presOf" srcId="{FD059E65-6744-4F3E-B8B9-2526EFA75AF1}" destId="{C081D0BC-415E-43BB-919F-B0217BACF7BA}" srcOrd="0" destOrd="0" presId="urn:microsoft.com/office/officeart/2005/8/layout/default#1"/>
    <dgm:cxn modelId="{95FF2972-FDAA-4179-B42D-82A2D496F663}" srcId="{F96D7125-0D2B-4E4C-88E7-2443963F0D39}" destId="{1D248CF9-A767-4E0A-93AA-D9DD666B0AC9}" srcOrd="4" destOrd="0" parTransId="{F9C27DB4-1D6A-4889-B268-A111D3F3671F}" sibTransId="{73A682A4-905E-4CFF-90F0-0C6FFC1E8E26}"/>
    <dgm:cxn modelId="{41E8E701-6923-4CF0-ABC3-F5093156189C}" type="presOf" srcId="{F96D7125-0D2B-4E4C-88E7-2443963F0D39}" destId="{EBC07958-0B60-4FCF-ACA8-F0D91A0ACBE3}" srcOrd="0" destOrd="0" presId="urn:microsoft.com/office/officeart/2005/8/layout/default#1"/>
    <dgm:cxn modelId="{C3BBB5F1-BE74-4864-884B-5A740A9688D5}" type="presParOf" srcId="{EBC07958-0B60-4FCF-ACA8-F0D91A0ACBE3}" destId="{C081D0BC-415E-43BB-919F-B0217BACF7BA}" srcOrd="0" destOrd="0" presId="urn:microsoft.com/office/officeart/2005/8/layout/default#1"/>
    <dgm:cxn modelId="{53FC4AA3-E791-4E19-AFCA-694D26554F1A}" type="presParOf" srcId="{EBC07958-0B60-4FCF-ACA8-F0D91A0ACBE3}" destId="{7B6999FF-562A-4508-9B4D-0331F10D5130}" srcOrd="1" destOrd="0" presId="urn:microsoft.com/office/officeart/2005/8/layout/default#1"/>
    <dgm:cxn modelId="{CD556CC6-E9C4-40A7-9D36-3B15C325C56B}" type="presParOf" srcId="{EBC07958-0B60-4FCF-ACA8-F0D91A0ACBE3}" destId="{162D875A-7CD8-4207-ABED-3E4455666727}" srcOrd="2" destOrd="0" presId="urn:microsoft.com/office/officeart/2005/8/layout/default#1"/>
    <dgm:cxn modelId="{EB627D46-7C49-461F-A6AB-0AC54A4E597A}" type="presParOf" srcId="{EBC07958-0B60-4FCF-ACA8-F0D91A0ACBE3}" destId="{DD50B424-DAFB-4D0C-A832-0A0B7C436DC2}" srcOrd="3" destOrd="0" presId="urn:microsoft.com/office/officeart/2005/8/layout/default#1"/>
    <dgm:cxn modelId="{ADEC3B94-AE60-43C5-8938-A6652B9168D9}" type="presParOf" srcId="{EBC07958-0B60-4FCF-ACA8-F0D91A0ACBE3}" destId="{AB85DE87-A69D-44D1-8842-CEB644EBE7F0}" srcOrd="4" destOrd="0" presId="urn:microsoft.com/office/officeart/2005/8/layout/default#1"/>
    <dgm:cxn modelId="{E728AFCE-9D3B-4DA4-B18B-2D5957E9FE36}" type="presParOf" srcId="{EBC07958-0B60-4FCF-ACA8-F0D91A0ACBE3}" destId="{A2C2D88B-0CAA-4E99-B941-1F1ED33CA7CA}" srcOrd="5" destOrd="0" presId="urn:microsoft.com/office/officeart/2005/8/layout/default#1"/>
    <dgm:cxn modelId="{952D590E-FE47-4D46-99C8-8988E333A5CB}" type="presParOf" srcId="{EBC07958-0B60-4FCF-ACA8-F0D91A0ACBE3}" destId="{2662D458-1FA9-4A7C-ABBC-B8ED5A5C79B3}" srcOrd="6" destOrd="0" presId="urn:microsoft.com/office/officeart/2005/8/layout/default#1"/>
    <dgm:cxn modelId="{6122D5F2-9175-4A6C-9812-56100393EFE2}" type="presParOf" srcId="{EBC07958-0B60-4FCF-ACA8-F0D91A0ACBE3}" destId="{E633B92D-24DF-427B-B0BC-01FBD77AFF2C}" srcOrd="7" destOrd="0" presId="urn:microsoft.com/office/officeart/2005/8/layout/default#1"/>
    <dgm:cxn modelId="{82DF5F1D-C81D-4C8F-B1BE-66B899FF7745}" type="presParOf" srcId="{EBC07958-0B60-4FCF-ACA8-F0D91A0ACBE3}" destId="{D708D3C5-328A-4296-849B-D56F976BF269}" srcOrd="8" destOrd="0" presId="urn:microsoft.com/office/officeart/2005/8/layout/default#1"/>
    <dgm:cxn modelId="{3828140A-E82B-4841-ABCD-D58CE1F09E5F}" type="presParOf" srcId="{EBC07958-0B60-4FCF-ACA8-F0D91A0ACBE3}" destId="{96B67E9B-B2EA-47C0-96DF-C638AF75786B}" srcOrd="9" destOrd="0" presId="urn:microsoft.com/office/officeart/2005/8/layout/default#1"/>
    <dgm:cxn modelId="{297B5CD9-D0C0-431A-95E5-A1F5F2FE1E36}" type="presParOf" srcId="{EBC07958-0B60-4FCF-ACA8-F0D91A0ACBE3}" destId="{423DBB08-9627-4BEB-AD68-8BFFFCA272BA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1B51A-8BE5-40E6-9008-0E6CBE91D7C8}">
      <dsp:nvSpPr>
        <dsp:cNvPr id="0" name=""/>
        <dsp:cNvSpPr/>
      </dsp:nvSpPr>
      <dsp:spPr>
        <a:xfrm>
          <a:off x="0" y="4888198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F3BEE-E301-4E80-B947-D48F9C490B48}">
      <dsp:nvSpPr>
        <dsp:cNvPr id="0" name=""/>
        <dsp:cNvSpPr/>
      </dsp:nvSpPr>
      <dsp:spPr>
        <a:xfrm>
          <a:off x="0" y="3893388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F2A73-6937-48BB-83D6-96A6AA0E2770}">
      <dsp:nvSpPr>
        <dsp:cNvPr id="0" name=""/>
        <dsp:cNvSpPr/>
      </dsp:nvSpPr>
      <dsp:spPr>
        <a:xfrm>
          <a:off x="0" y="2318683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A8EA3-35E1-46E4-ACFB-5C90E1773F6E}">
      <dsp:nvSpPr>
        <dsp:cNvPr id="0" name=""/>
        <dsp:cNvSpPr/>
      </dsp:nvSpPr>
      <dsp:spPr>
        <a:xfrm>
          <a:off x="0" y="1323873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2C47F-7160-41BE-B7ED-2CF13D12F1A3}">
      <dsp:nvSpPr>
        <dsp:cNvPr id="0" name=""/>
        <dsp:cNvSpPr/>
      </dsp:nvSpPr>
      <dsp:spPr>
        <a:xfrm>
          <a:off x="0" y="329064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52F36-145E-4614-BE78-507CC24009EF}">
      <dsp:nvSpPr>
        <dsp:cNvPr id="0" name=""/>
        <dsp:cNvSpPr/>
      </dsp:nvSpPr>
      <dsp:spPr>
        <a:xfrm>
          <a:off x="2113279" y="2929"/>
          <a:ext cx="6014720" cy="326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/>
        </a:p>
      </dsp:txBody>
      <dsp:txXfrm>
        <a:off x="2113279" y="2929"/>
        <a:ext cx="6014720" cy="326134"/>
      </dsp:txXfrm>
    </dsp:sp>
    <dsp:sp modelId="{C4E48633-A57A-4252-9761-48584C92ACE8}">
      <dsp:nvSpPr>
        <dsp:cNvPr id="0" name=""/>
        <dsp:cNvSpPr/>
      </dsp:nvSpPr>
      <dsp:spPr>
        <a:xfrm>
          <a:off x="0" y="2929"/>
          <a:ext cx="2113280" cy="32613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四</a:t>
          </a:r>
          <a:r>
            <a:rPr lang="zh-CN" altLang="en-US" sz="1600" kern="1200" dirty="0" smtClean="0"/>
            <a:t>大</a:t>
          </a:r>
          <a:r>
            <a:rPr lang="en-US" altLang="zh-CN" sz="1600" kern="1200" dirty="0" smtClean="0"/>
            <a:t>Issue</a:t>
          </a:r>
          <a:r>
            <a:rPr lang="zh-CN" altLang="en-US" sz="1600" kern="1200" dirty="0" smtClean="0"/>
            <a:t>基本</a:t>
          </a:r>
          <a:r>
            <a:rPr lang="zh-CN" altLang="en-US" sz="1600" kern="1200" dirty="0"/>
            <a:t>类型</a:t>
          </a:r>
        </a:p>
      </dsp:txBody>
      <dsp:txXfrm>
        <a:off x="15923" y="18852"/>
        <a:ext cx="2081434" cy="310211"/>
      </dsp:txXfrm>
    </dsp:sp>
    <dsp:sp modelId="{A32E6078-1E59-45A6-9D62-0D05CF41478E}">
      <dsp:nvSpPr>
        <dsp:cNvPr id="0" name=""/>
        <dsp:cNvSpPr/>
      </dsp:nvSpPr>
      <dsp:spPr>
        <a:xfrm>
          <a:off x="0" y="329064"/>
          <a:ext cx="8128000" cy="652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Epic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Story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/>
            <a:t>Bug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/>
            <a:t>Task/</a:t>
          </a:r>
          <a:r>
            <a:rPr lang="en-US" altLang="zh-CN" sz="900" kern="1200" dirty="0" err="1"/>
            <a:t>SubTask</a:t>
          </a:r>
          <a:endParaRPr lang="zh-CN" altLang="en-US" sz="900" kern="1200" dirty="0"/>
        </a:p>
      </dsp:txBody>
      <dsp:txXfrm>
        <a:off x="0" y="329064"/>
        <a:ext cx="8128000" cy="652367"/>
      </dsp:txXfrm>
    </dsp:sp>
    <dsp:sp modelId="{8C83466E-AEE4-4A00-A7A8-50E89C5F1618}">
      <dsp:nvSpPr>
        <dsp:cNvPr id="0" name=""/>
        <dsp:cNvSpPr/>
      </dsp:nvSpPr>
      <dsp:spPr>
        <a:xfrm>
          <a:off x="2113279" y="997738"/>
          <a:ext cx="6014720" cy="326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产品的迭代周期</a:t>
          </a:r>
        </a:p>
      </dsp:txBody>
      <dsp:txXfrm>
        <a:off x="2113279" y="997738"/>
        <a:ext cx="6014720" cy="326134"/>
      </dsp:txXfrm>
    </dsp:sp>
    <dsp:sp modelId="{70CB9291-8C34-4D10-8541-A905FADC35DE}">
      <dsp:nvSpPr>
        <dsp:cNvPr id="0" name=""/>
        <dsp:cNvSpPr/>
      </dsp:nvSpPr>
      <dsp:spPr>
        <a:xfrm>
          <a:off x="0" y="997738"/>
          <a:ext cx="2113280" cy="326134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Sprint</a:t>
          </a:r>
          <a:endParaRPr lang="zh-CN" altLang="en-US" sz="1600" kern="1200" dirty="0"/>
        </a:p>
      </dsp:txBody>
      <dsp:txXfrm>
        <a:off x="15923" y="1013661"/>
        <a:ext cx="2081434" cy="310211"/>
      </dsp:txXfrm>
    </dsp:sp>
    <dsp:sp modelId="{5538DAF9-BCD7-40AA-AA65-E24DB4F03AD8}">
      <dsp:nvSpPr>
        <dsp:cNvPr id="0" name=""/>
        <dsp:cNvSpPr/>
      </dsp:nvSpPr>
      <dsp:spPr>
        <a:xfrm>
          <a:off x="0" y="1323873"/>
          <a:ext cx="8128000" cy="652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/>
            <a:t>Sprint</a:t>
          </a:r>
          <a:r>
            <a:rPr lang="zh-CN" altLang="en-US" sz="900" kern="1200" dirty="0"/>
            <a:t>是产品的一个迭代，一个开发周期，会有一个时间限制</a:t>
          </a:r>
          <a:r>
            <a:rPr lang="zh-CN" altLang="en-US" sz="1600" b="0" i="0" kern="1200" dirty="0"/>
            <a:t>。</a:t>
          </a:r>
          <a:endParaRPr lang="zh-CN" altLang="en-US" sz="1600" kern="1200" dirty="0"/>
        </a:p>
      </dsp:txBody>
      <dsp:txXfrm>
        <a:off x="0" y="1323873"/>
        <a:ext cx="8128000" cy="652367"/>
      </dsp:txXfrm>
    </dsp:sp>
    <dsp:sp modelId="{E2A62233-9678-4493-BDD2-1FCE651FBE2E}">
      <dsp:nvSpPr>
        <dsp:cNvPr id="0" name=""/>
        <dsp:cNvSpPr/>
      </dsp:nvSpPr>
      <dsp:spPr>
        <a:xfrm>
          <a:off x="2113279" y="1992548"/>
          <a:ext cx="6014720" cy="326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任务从创建到结束的工作流</a:t>
          </a:r>
        </a:p>
      </dsp:txBody>
      <dsp:txXfrm>
        <a:off x="2113279" y="1992548"/>
        <a:ext cx="6014720" cy="326134"/>
      </dsp:txXfrm>
    </dsp:sp>
    <dsp:sp modelId="{2D586125-0FB1-4389-A5C4-75A23DA0C22F}">
      <dsp:nvSpPr>
        <dsp:cNvPr id="0" name=""/>
        <dsp:cNvSpPr/>
      </dsp:nvSpPr>
      <dsp:spPr>
        <a:xfrm>
          <a:off x="0" y="1992548"/>
          <a:ext cx="2113280" cy="326134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Workflow</a:t>
          </a:r>
          <a:endParaRPr lang="zh-CN" altLang="en-US" sz="1600" kern="1200" dirty="0"/>
        </a:p>
      </dsp:txBody>
      <dsp:txXfrm>
        <a:off x="15923" y="2008471"/>
        <a:ext cx="2081434" cy="310211"/>
      </dsp:txXfrm>
    </dsp:sp>
    <dsp:sp modelId="{9E25B385-E656-4954-8F79-429A4EAD6CCF}">
      <dsp:nvSpPr>
        <dsp:cNvPr id="0" name=""/>
        <dsp:cNvSpPr/>
      </dsp:nvSpPr>
      <dsp:spPr>
        <a:xfrm>
          <a:off x="0" y="2318683"/>
          <a:ext cx="8128000" cy="1232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/>
            <a:t>OPEN</a:t>
          </a:r>
          <a:r>
            <a:rPr lang="zh-CN" altLang="en-US" sz="900" kern="1200" dirty="0"/>
            <a:t>：任务创建后的状态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/>
            <a:t>PENDING TO APPROVAL</a:t>
          </a:r>
          <a:r>
            <a:rPr lang="zh-CN" altLang="en-US" sz="900" kern="1200" dirty="0"/>
            <a:t>：任务等待审核、确认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/>
            <a:t>IN PROGRESS</a:t>
          </a:r>
          <a:r>
            <a:rPr lang="zh-CN" altLang="en-US" sz="900" kern="1200" dirty="0"/>
            <a:t>：任务处理中</a:t>
          </a:r>
          <a:r>
            <a:rPr lang="en-US" altLang="zh-CN" sz="900" kern="1200" dirty="0"/>
            <a:t>(</a:t>
          </a:r>
          <a:r>
            <a:rPr lang="zh-CN" altLang="en-US" sz="900" kern="1200" dirty="0"/>
            <a:t>开发中</a:t>
          </a:r>
          <a:r>
            <a:rPr lang="en-US" altLang="zh-CN" sz="900" kern="1200" dirty="0"/>
            <a:t>)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/>
            <a:t>PENDING TO REVIEW</a:t>
          </a:r>
          <a:r>
            <a:rPr lang="zh-CN" altLang="en-US" sz="900" kern="1200" dirty="0"/>
            <a:t>：任务完成后等待审核</a:t>
          </a:r>
          <a:r>
            <a:rPr lang="en-US" altLang="zh-CN" sz="900" kern="1200" dirty="0"/>
            <a:t>(</a:t>
          </a:r>
          <a:r>
            <a:rPr lang="zh-CN" altLang="en-US" sz="900" kern="1200" dirty="0"/>
            <a:t>比如代码审核合并</a:t>
          </a:r>
          <a:r>
            <a:rPr lang="en-US" altLang="zh-CN" sz="900" kern="1200" dirty="0"/>
            <a:t>)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/>
            <a:t>PENDING TO TEST</a:t>
          </a:r>
          <a:r>
            <a:rPr lang="zh-CN" altLang="en-US" sz="900" kern="1200" dirty="0"/>
            <a:t>：任务等待测试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/>
            <a:t>PRNDING TO  FIX</a:t>
          </a:r>
          <a:r>
            <a:rPr lang="zh-CN" altLang="en-US" sz="900" kern="1200" dirty="0"/>
            <a:t>：任务等待重新修复</a:t>
          </a:r>
          <a:r>
            <a:rPr lang="en-US" altLang="zh-CN" sz="900" kern="1200" dirty="0"/>
            <a:t>(</a:t>
          </a:r>
          <a:r>
            <a:rPr lang="zh-CN" altLang="en-US" sz="900" kern="1200" dirty="0"/>
            <a:t>比如测试发现问题</a:t>
          </a:r>
          <a:r>
            <a:rPr lang="en-US" altLang="zh-CN" sz="900" kern="1200" dirty="0"/>
            <a:t>)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/>
            <a:t>CANCELLED</a:t>
          </a:r>
          <a:r>
            <a:rPr lang="zh-CN" altLang="en-US" sz="900" kern="1200" dirty="0"/>
            <a:t>：任务被取消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/>
            <a:t>CLOSED</a:t>
          </a:r>
          <a:r>
            <a:rPr lang="zh-CN" altLang="en-US" sz="900" kern="1200" dirty="0"/>
            <a:t>：任务已关闭</a:t>
          </a:r>
        </a:p>
      </dsp:txBody>
      <dsp:txXfrm>
        <a:off x="0" y="2318683"/>
        <a:ext cx="8128000" cy="1232263"/>
      </dsp:txXfrm>
    </dsp:sp>
    <dsp:sp modelId="{7245F98B-7E6F-4D8E-A6E4-FBB8384C444E}">
      <dsp:nvSpPr>
        <dsp:cNvPr id="0" name=""/>
        <dsp:cNvSpPr/>
      </dsp:nvSpPr>
      <dsp:spPr>
        <a:xfrm>
          <a:off x="2113279" y="3567253"/>
          <a:ext cx="6014720" cy="326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宋体" panose="02010600030101010101" pitchFamily="2" charset="-122"/>
            </a:rPr>
            <a:t>按优先顺序排列的一个产品需求列表</a:t>
          </a:r>
          <a:endParaRPr lang="zh-CN" altLang="en-US" sz="1600" kern="1200" dirty="0"/>
        </a:p>
      </dsp:txBody>
      <dsp:txXfrm>
        <a:off x="2113279" y="3567253"/>
        <a:ext cx="6014720" cy="326134"/>
      </dsp:txXfrm>
    </dsp:sp>
    <dsp:sp modelId="{439043BC-54C0-4CC6-BAFA-9CDE22BE1CE6}">
      <dsp:nvSpPr>
        <dsp:cNvPr id="0" name=""/>
        <dsp:cNvSpPr/>
      </dsp:nvSpPr>
      <dsp:spPr>
        <a:xfrm>
          <a:off x="0" y="3567253"/>
          <a:ext cx="2113280" cy="326134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Backlog</a:t>
          </a:r>
          <a:endParaRPr lang="zh-CN" altLang="en-US" sz="1600" kern="1200" dirty="0"/>
        </a:p>
      </dsp:txBody>
      <dsp:txXfrm>
        <a:off x="15923" y="3583176"/>
        <a:ext cx="2081434" cy="310211"/>
      </dsp:txXfrm>
    </dsp:sp>
    <dsp:sp modelId="{18D8533D-81BF-4565-8B8E-B61AC12BE7AC}">
      <dsp:nvSpPr>
        <dsp:cNvPr id="0" name=""/>
        <dsp:cNvSpPr/>
      </dsp:nvSpPr>
      <dsp:spPr>
        <a:xfrm>
          <a:off x="0" y="3893388"/>
          <a:ext cx="8128000" cy="652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50" kern="1200" dirty="0" smtClean="0"/>
            <a:t>Sprint Backlog</a:t>
          </a:r>
          <a:endParaRPr lang="zh-CN" alt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其他</a:t>
          </a:r>
          <a:r>
            <a:rPr lang="en-US" altLang="zh-CN" sz="1050" kern="1200" dirty="0" smtClean="0"/>
            <a:t>Backlog</a:t>
          </a:r>
          <a:endParaRPr lang="zh-CN" altLang="en-US" sz="1050" kern="1200" dirty="0"/>
        </a:p>
      </dsp:txBody>
      <dsp:txXfrm>
        <a:off x="0" y="3893388"/>
        <a:ext cx="8128000" cy="652367"/>
      </dsp:txXfrm>
    </dsp:sp>
    <dsp:sp modelId="{371F99C4-7808-4CF4-A3DB-98E2DAC8C563}">
      <dsp:nvSpPr>
        <dsp:cNvPr id="0" name=""/>
        <dsp:cNvSpPr/>
      </dsp:nvSpPr>
      <dsp:spPr>
        <a:xfrm>
          <a:off x="2113279" y="4562063"/>
          <a:ext cx="6014720" cy="326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宋体" panose="02010600030101010101" pitchFamily="2" charset="-122"/>
            </a:rPr>
            <a:t>JIRA</a:t>
          </a:r>
          <a:r>
            <a:rPr lang="zh-CN" altLang="en-US" sz="1600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宋体" panose="02010600030101010101" pitchFamily="2" charset="-122"/>
            </a:rPr>
            <a:t>的数据变动提要面板</a:t>
          </a:r>
          <a:endParaRPr lang="zh-CN" altLang="en-US" sz="1600" kern="1200" dirty="0"/>
        </a:p>
      </dsp:txBody>
      <dsp:txXfrm>
        <a:off x="2113279" y="4562063"/>
        <a:ext cx="6014720" cy="326134"/>
      </dsp:txXfrm>
    </dsp:sp>
    <dsp:sp modelId="{A322ABD1-6FAB-44D3-9479-406C081DB229}">
      <dsp:nvSpPr>
        <dsp:cNvPr id="0" name=""/>
        <dsp:cNvSpPr/>
      </dsp:nvSpPr>
      <dsp:spPr>
        <a:xfrm>
          <a:off x="0" y="4562063"/>
          <a:ext cx="2113280" cy="326134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Dashboard</a:t>
          </a:r>
          <a:endParaRPr lang="zh-CN" altLang="en-US" sz="1600" kern="1200" dirty="0"/>
        </a:p>
      </dsp:txBody>
      <dsp:txXfrm>
        <a:off x="15923" y="4577986"/>
        <a:ext cx="2081434" cy="310211"/>
      </dsp:txXfrm>
    </dsp:sp>
    <dsp:sp modelId="{F386A321-8FCE-45E6-BC28-E27C548E5A0E}">
      <dsp:nvSpPr>
        <dsp:cNvPr id="0" name=""/>
        <dsp:cNvSpPr/>
      </dsp:nvSpPr>
      <dsp:spPr>
        <a:xfrm>
          <a:off x="0" y="4888198"/>
          <a:ext cx="8128000" cy="652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燃尽图</a:t>
          </a:r>
          <a:endParaRPr lang="zh-CN" altLang="en-US" sz="900" kern="1200" dirty="0"/>
        </a:p>
      </dsp:txBody>
      <dsp:txXfrm>
        <a:off x="0" y="4888198"/>
        <a:ext cx="8128000" cy="652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42298-E70B-40E3-80AB-6F4C23C65913}">
      <dsp:nvSpPr>
        <dsp:cNvPr id="0" name=""/>
        <dsp:cNvSpPr/>
      </dsp:nvSpPr>
      <dsp:spPr>
        <a:xfrm>
          <a:off x="3225777" y="2016381"/>
          <a:ext cx="1676445" cy="1795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某用户故事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1287" y="2279336"/>
        <a:ext cx="1185425" cy="1269658"/>
      </dsp:txXfrm>
    </dsp:sp>
    <dsp:sp modelId="{DB9F5A97-9277-4E79-B188-E21846F91D55}">
      <dsp:nvSpPr>
        <dsp:cNvPr id="0" name=""/>
        <dsp:cNvSpPr/>
      </dsp:nvSpPr>
      <dsp:spPr>
        <a:xfrm rot="16200000">
          <a:off x="3936462" y="1522533"/>
          <a:ext cx="255075" cy="520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74723" y="1664966"/>
        <a:ext cx="178553" cy="312514"/>
      </dsp:txXfrm>
    </dsp:sp>
    <dsp:sp modelId="{3E153E51-207F-4944-83B9-065088058891}">
      <dsp:nvSpPr>
        <dsp:cNvPr id="0" name=""/>
        <dsp:cNvSpPr/>
      </dsp:nvSpPr>
      <dsp:spPr>
        <a:xfrm>
          <a:off x="3298031" y="3169"/>
          <a:ext cx="1531937" cy="1531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Confluence/JIRA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2378" y="227516"/>
        <a:ext cx="1083243" cy="1083243"/>
      </dsp:txXfrm>
    </dsp:sp>
    <dsp:sp modelId="{8E99A809-4BE3-448B-A341-4D02526D44EB}">
      <dsp:nvSpPr>
        <dsp:cNvPr id="0" name=""/>
        <dsp:cNvSpPr/>
      </dsp:nvSpPr>
      <dsp:spPr>
        <a:xfrm rot="20520000">
          <a:off x="4971254" y="2312829"/>
          <a:ext cx="283896" cy="520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73338" y="2430160"/>
        <a:ext cx="198727" cy="312514"/>
      </dsp:txXfrm>
    </dsp:sp>
    <dsp:sp modelId="{7C9B61E5-9515-4526-BA8F-A8F671F57855}">
      <dsp:nvSpPr>
        <dsp:cNvPr id="0" name=""/>
        <dsp:cNvSpPr/>
      </dsp:nvSpPr>
      <dsp:spPr>
        <a:xfrm>
          <a:off x="5338073" y="1485346"/>
          <a:ext cx="1531937" cy="1531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Confluence/JIRA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62420" y="1709693"/>
        <a:ext cx="1083243" cy="1083243"/>
      </dsp:txXfrm>
    </dsp:sp>
    <dsp:sp modelId="{19450B9B-2C5C-43DE-894B-902529DC9E0C}">
      <dsp:nvSpPr>
        <dsp:cNvPr id="0" name=""/>
        <dsp:cNvSpPr/>
      </dsp:nvSpPr>
      <dsp:spPr>
        <a:xfrm rot="3240000">
          <a:off x="4588883" y="3559736"/>
          <a:ext cx="266729" cy="520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05376" y="3631540"/>
        <a:ext cx="186710" cy="312514"/>
      </dsp:txXfrm>
    </dsp:sp>
    <dsp:sp modelId="{31C60B35-4E65-4F42-A969-BCA9E8B6478B}">
      <dsp:nvSpPr>
        <dsp:cNvPr id="0" name=""/>
        <dsp:cNvSpPr/>
      </dsp:nvSpPr>
      <dsp:spPr>
        <a:xfrm>
          <a:off x="4558846" y="3883560"/>
          <a:ext cx="1531937" cy="1531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Confluence/JIRA/</a:t>
          </a: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Gitlab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83193" y="4107907"/>
        <a:ext cx="1083243" cy="1083243"/>
      </dsp:txXfrm>
    </dsp:sp>
    <dsp:sp modelId="{26C8E5DC-AAB0-4DD9-8768-3FFA9F4021E4}">
      <dsp:nvSpPr>
        <dsp:cNvPr id="0" name=""/>
        <dsp:cNvSpPr/>
      </dsp:nvSpPr>
      <dsp:spPr>
        <a:xfrm rot="7560000">
          <a:off x="3272387" y="3559736"/>
          <a:ext cx="266729" cy="520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3335913" y="3631540"/>
        <a:ext cx="186710" cy="312514"/>
      </dsp:txXfrm>
    </dsp:sp>
    <dsp:sp modelId="{94E7F64B-CDD8-4221-A259-5ADC39B2F72B}">
      <dsp:nvSpPr>
        <dsp:cNvPr id="0" name=""/>
        <dsp:cNvSpPr/>
      </dsp:nvSpPr>
      <dsp:spPr>
        <a:xfrm>
          <a:off x="2037215" y="3883560"/>
          <a:ext cx="1531937" cy="1531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Confluence/JIRA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1562" y="4107907"/>
        <a:ext cx="1083243" cy="1083243"/>
      </dsp:txXfrm>
    </dsp:sp>
    <dsp:sp modelId="{C74ABAE9-49D2-45D1-B928-FEDFA0EFA915}">
      <dsp:nvSpPr>
        <dsp:cNvPr id="0" name=""/>
        <dsp:cNvSpPr/>
      </dsp:nvSpPr>
      <dsp:spPr>
        <a:xfrm rot="11880000">
          <a:off x="2872849" y="2312829"/>
          <a:ext cx="283896" cy="520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955934" y="2430160"/>
        <a:ext cx="198727" cy="312514"/>
      </dsp:txXfrm>
    </dsp:sp>
    <dsp:sp modelId="{89404EE7-C61B-49FE-8421-7D675301D217}">
      <dsp:nvSpPr>
        <dsp:cNvPr id="0" name=""/>
        <dsp:cNvSpPr/>
      </dsp:nvSpPr>
      <dsp:spPr>
        <a:xfrm>
          <a:off x="1257988" y="1485346"/>
          <a:ext cx="1531937" cy="15319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部署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Confluence/JIRA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82335" y="1709693"/>
        <a:ext cx="1083243" cy="1083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1D0BC-415E-43BB-919F-B0217BACF7BA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/>
            <a:t>以</a:t>
          </a:r>
          <a:r>
            <a:rPr lang="en-US" altLang="zh-CN" sz="3100" kern="1200" dirty="0"/>
            <a:t>Story</a:t>
          </a:r>
          <a:r>
            <a:rPr lang="zh-CN" altLang="en-US" sz="3100" kern="1200" dirty="0"/>
            <a:t>作为可交付物</a:t>
          </a:r>
        </a:p>
      </dsp:txBody>
      <dsp:txXfrm>
        <a:off x="1221978" y="2645"/>
        <a:ext cx="2706687" cy="1624012"/>
      </dsp:txXfrm>
    </dsp:sp>
    <dsp:sp modelId="{162D875A-7CD8-4207-ABED-3E4455666727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/>
            <a:t>以</a:t>
          </a:r>
          <a:r>
            <a:rPr lang="en-US" altLang="zh-CN" sz="3100" kern="1200" dirty="0"/>
            <a:t>Sprint</a:t>
          </a:r>
          <a:r>
            <a:rPr lang="zh-CN" altLang="en-US" sz="3100" kern="1200" dirty="0"/>
            <a:t>订立短期目标</a:t>
          </a:r>
        </a:p>
      </dsp:txBody>
      <dsp:txXfrm>
        <a:off x="4199334" y="2645"/>
        <a:ext cx="2706687" cy="1624012"/>
      </dsp:txXfrm>
    </dsp:sp>
    <dsp:sp modelId="{AB85DE87-A69D-44D1-8842-CEB644EBE7F0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/>
            <a:t>以</a:t>
          </a:r>
          <a:r>
            <a:rPr lang="en-US" altLang="zh-CN" sz="3100" kern="1200" dirty="0"/>
            <a:t>Subtask</a:t>
          </a:r>
          <a:r>
            <a:rPr lang="zh-CN" altLang="en-US" sz="3100" kern="1200" dirty="0"/>
            <a:t>将</a:t>
          </a:r>
          <a:r>
            <a:rPr lang="en-US" altLang="zh-CN" sz="3100" kern="1200" dirty="0"/>
            <a:t>Story</a:t>
          </a:r>
          <a:r>
            <a:rPr lang="zh-CN" altLang="en-US" sz="3100" kern="1200" dirty="0"/>
            <a:t>进行工作分解</a:t>
          </a:r>
        </a:p>
      </dsp:txBody>
      <dsp:txXfrm>
        <a:off x="1221978" y="1897327"/>
        <a:ext cx="2706687" cy="1624012"/>
      </dsp:txXfrm>
    </dsp:sp>
    <dsp:sp modelId="{2662D458-1FA9-4A7C-ABBC-B8ED5A5C79B3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/>
            <a:t>以</a:t>
          </a:r>
          <a:r>
            <a:rPr lang="en-US" altLang="zh-CN" sz="3100" kern="1200" dirty="0"/>
            <a:t>Bug</a:t>
          </a:r>
          <a:r>
            <a:rPr lang="zh-CN" altLang="en-US" sz="3100" kern="1200" dirty="0"/>
            <a:t>追踪缺陷</a:t>
          </a:r>
        </a:p>
      </dsp:txBody>
      <dsp:txXfrm>
        <a:off x="4199334" y="1897327"/>
        <a:ext cx="2706687" cy="1624012"/>
      </dsp:txXfrm>
    </dsp:sp>
    <dsp:sp modelId="{D708D3C5-328A-4296-849B-D56F976BF269}">
      <dsp:nvSpPr>
        <dsp:cNvPr id="0" name=""/>
        <dsp:cNvSpPr/>
      </dsp:nvSpPr>
      <dsp:spPr>
        <a:xfrm>
          <a:off x="1221978" y="3792008"/>
          <a:ext cx="2706687" cy="1624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/>
            <a:t>以</a:t>
          </a:r>
          <a:r>
            <a:rPr lang="en-US" altLang="zh-CN" sz="3100" kern="1200" dirty="0"/>
            <a:t>Epic</a:t>
          </a:r>
          <a:r>
            <a:rPr lang="zh-CN" altLang="en-US" sz="3100" kern="1200" dirty="0"/>
            <a:t>划分阶段</a:t>
          </a:r>
          <a:r>
            <a:rPr lang="en-US" altLang="zh-CN" sz="3100" kern="1200" dirty="0"/>
            <a:t>/</a:t>
          </a:r>
          <a:r>
            <a:rPr lang="zh-CN" altLang="en-US" sz="3100" kern="1200" dirty="0"/>
            <a:t>项目</a:t>
          </a:r>
        </a:p>
      </dsp:txBody>
      <dsp:txXfrm>
        <a:off x="1221978" y="3792008"/>
        <a:ext cx="2706687" cy="1624012"/>
      </dsp:txXfrm>
    </dsp:sp>
    <dsp:sp modelId="{423DBB08-9627-4BEB-AD68-8BFFFCA272BA}">
      <dsp:nvSpPr>
        <dsp:cNvPr id="0" name=""/>
        <dsp:cNvSpPr/>
      </dsp:nvSpPr>
      <dsp:spPr>
        <a:xfrm>
          <a:off x="4199334" y="3792008"/>
          <a:ext cx="2706687" cy="16240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/>
            <a:t>以</a:t>
          </a:r>
          <a:r>
            <a:rPr lang="en-US" altLang="zh-CN" sz="3100" kern="1200" dirty="0"/>
            <a:t>Version/Fix Version</a:t>
          </a:r>
          <a:r>
            <a:rPr lang="zh-CN" altLang="en-US" sz="3100" kern="1200" dirty="0"/>
            <a:t>作为版本控制</a:t>
          </a:r>
        </a:p>
      </dsp:txBody>
      <dsp:txXfrm>
        <a:off x="4199334" y="3792008"/>
        <a:ext cx="2706687" cy="162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选项卡列表"/>
  <dgm:desc val="用于显示非有序信息块或者分组信息块。非常适合于包含少量级别 1 文本的列表。第一个级别 2 显示在级别 1 文本旁边，其余级别 2 文本显示在级别 1 文本下方。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parTxRTLAlign" val="l"/>
                <dgm:param type="txAnchorVertCh" val="b"/>
                <dgm:param type="txAnchorVert" val="b"/>
              </dgm:alg>
            </dgm:if>
            <dgm:else name="Name6">
              <dgm:alg type="tx">
                <dgm:param type="parTxLTRAlign" val="r"/>
                <dgm:param type="parTxRTLAlign" val="r"/>
                <dgm:param type="shpTxLTRAlignCh" val="r"/>
                <dgm:param type="txAnchorVertCh" val="b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parTxLTRAlign" val="l"/>
                  <dgm:param type="parTxRTLAlign" val="l"/>
                  <dgm:param type="stBulletLvl" val="1"/>
                  <dgm:param type="txAnchorVert" val="t"/>
                </dgm:alg>
              </dgm:if>
              <dgm:else name="Name14">
                <dgm:alg type="tx">
                  <dgm:param type="parTxLTRAlign" val="r"/>
                  <dgm:param type="parTxRTLAlign" val="r"/>
                  <dgm:param type="shpTxLTRAlignCh" val="r"/>
                  <dgm:param type="stBulletLvl" val="1"/>
                  <dgm:param type="txAnchorVert" val="t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94282-3354-4E9E-A1CE-7755A6DAC888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A3539-F17D-47EF-BCB0-F692750E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6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6.32:8010/x/UgGU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6.32:8010/x/upf1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dirty="0">
                <a:solidFill>
                  <a:srgbClr val="3572B0"/>
                </a:solidFill>
                <a:effectLst/>
                <a:hlinkClick r:id="rId3"/>
              </a:rPr>
              <a:t/>
            </a:r>
            <a:br>
              <a:rPr lang="en-US" altLang="zh-CN" u="none" strike="noStrike" dirty="0">
                <a:solidFill>
                  <a:srgbClr val="3572B0"/>
                </a:solidFill>
                <a:effectLst/>
                <a:hlinkClick r:id="rId3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3539-F17D-47EF-BCB0-F692750EC4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8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/>
            </a:r>
            <a:b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3539-F17D-47EF-BCB0-F692750EC49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84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854"/>
            <a:ext cx="12192000" cy="3409949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5193952" y="6421349"/>
            <a:ext cx="1865691" cy="261606"/>
            <a:chOff x="5198723" y="6421349"/>
            <a:chExt cx="1865691" cy="26160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2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6942455" y="2439312"/>
            <a:ext cx="5248910" cy="1735455"/>
          </a:xfrm>
          <a:prstGeom prst="rect">
            <a:avLst/>
          </a:prstGeom>
          <a:solidFill>
            <a:srgbClr val="F68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186680" y="2439312"/>
            <a:ext cx="1757680" cy="1735455"/>
          </a:xfrm>
          <a:prstGeom prst="rect">
            <a:avLst/>
          </a:prstGeom>
          <a:solidFill>
            <a:srgbClr val="F8A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1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5589142" y="2887035"/>
            <a:ext cx="513707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6052978" y="3654036"/>
            <a:ext cx="513707" cy="36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4" name="矩形 13"/>
          <p:cNvSpPr/>
          <p:nvPr userDrawn="1"/>
        </p:nvSpPr>
        <p:spPr>
          <a:xfrm rot="5400000">
            <a:off x="5421228" y="3047894"/>
            <a:ext cx="360000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5" name="矩形 14"/>
          <p:cNvSpPr/>
          <p:nvPr userDrawn="1"/>
        </p:nvSpPr>
        <p:spPr>
          <a:xfrm rot="5400000">
            <a:off x="6370548" y="3496855"/>
            <a:ext cx="360000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405766"/>
            <a:ext cx="12192000" cy="45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398566"/>
            <a:ext cx="12192000" cy="72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552857" y="0"/>
            <a:ext cx="104689" cy="955675"/>
          </a:xfrm>
          <a:prstGeom prst="rect">
            <a:avLst/>
          </a:prstGeom>
          <a:solidFill>
            <a:srgbClr val="F68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701662" y="0"/>
            <a:ext cx="48352" cy="955675"/>
          </a:xfrm>
          <a:prstGeom prst="rect">
            <a:avLst/>
          </a:prstGeom>
          <a:solidFill>
            <a:srgbClr val="F68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6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942455" y="2439312"/>
            <a:ext cx="5248910" cy="1735455"/>
          </a:xfrm>
          <a:prstGeom prst="rect">
            <a:avLst/>
          </a:prstGeom>
          <a:solidFill>
            <a:srgbClr val="D70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186680" y="2439312"/>
            <a:ext cx="1757680" cy="1735455"/>
          </a:xfrm>
          <a:prstGeom prst="rect">
            <a:avLst/>
          </a:prstGeom>
          <a:solidFill>
            <a:srgbClr val="E25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4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  <p:sp>
        <p:nvSpPr>
          <p:cNvPr id="15" name="矩形 14"/>
          <p:cNvSpPr/>
          <p:nvPr userDrawn="1"/>
        </p:nvSpPr>
        <p:spPr>
          <a:xfrm>
            <a:off x="5589142" y="2887035"/>
            <a:ext cx="513707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6052978" y="3654036"/>
            <a:ext cx="513707" cy="36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7" name="矩形 16"/>
          <p:cNvSpPr/>
          <p:nvPr userDrawn="1"/>
        </p:nvSpPr>
        <p:spPr>
          <a:xfrm rot="5400000">
            <a:off x="5421228" y="3047894"/>
            <a:ext cx="360000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8" name="矩形 17"/>
          <p:cNvSpPr/>
          <p:nvPr userDrawn="1"/>
        </p:nvSpPr>
        <p:spPr>
          <a:xfrm rot="5400000">
            <a:off x="6370548" y="3496855"/>
            <a:ext cx="360000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05766"/>
            <a:ext cx="12192000" cy="45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398566"/>
            <a:ext cx="12192000" cy="72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52857" y="0"/>
            <a:ext cx="104689" cy="955675"/>
          </a:xfrm>
          <a:prstGeom prst="rect">
            <a:avLst/>
          </a:prstGeom>
          <a:solidFill>
            <a:srgbClr val="D70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01662" y="0"/>
            <a:ext cx="48352" cy="955675"/>
          </a:xfrm>
          <a:prstGeom prst="rect">
            <a:avLst/>
          </a:prstGeom>
          <a:solidFill>
            <a:srgbClr val="D70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5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BE1A-8597-411E-BB59-EBEF106A837C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730-B666-4BC4-80CB-CD34D5924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 marL="720581" indent="-365052"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39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942455" y="-10795"/>
            <a:ext cx="5248910" cy="1735455"/>
          </a:xfrm>
          <a:prstGeom prst="rect">
            <a:avLst/>
          </a:prstGeom>
          <a:solidFill>
            <a:srgbClr val="15B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42455" y="1724660"/>
            <a:ext cx="5248910" cy="1735455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942455" y="3418205"/>
            <a:ext cx="5248910" cy="1735455"/>
          </a:xfrm>
          <a:prstGeom prst="rect">
            <a:avLst/>
          </a:prstGeom>
          <a:solidFill>
            <a:srgbClr val="F68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942455" y="5153660"/>
            <a:ext cx="5248910" cy="1735455"/>
          </a:xfrm>
          <a:prstGeom prst="rect">
            <a:avLst/>
          </a:prstGeom>
          <a:solidFill>
            <a:srgbClr val="D70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141730" y="2931795"/>
            <a:ext cx="4084955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565656"/>
                </a:solidFill>
                <a:latin typeface="思源黑体 CN Regular" charset="0"/>
                <a:ea typeface="思源黑体 CN Regular" charset="0"/>
              </a:rPr>
              <a:t>CONTENT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5186680" y="5153660"/>
            <a:ext cx="1757680" cy="1735455"/>
          </a:xfrm>
          <a:prstGeom prst="rect">
            <a:avLst/>
          </a:prstGeom>
          <a:solidFill>
            <a:srgbClr val="E25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5186680" y="3418205"/>
            <a:ext cx="1757680" cy="1735455"/>
          </a:xfrm>
          <a:prstGeom prst="rect">
            <a:avLst/>
          </a:prstGeom>
          <a:solidFill>
            <a:srgbClr val="F8A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5186680" y="1682750"/>
            <a:ext cx="1757680" cy="1735455"/>
          </a:xfrm>
          <a:prstGeom prst="rect">
            <a:avLst/>
          </a:prstGeom>
          <a:solidFill>
            <a:srgbClr val="F47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5186680" y="-10795"/>
            <a:ext cx="1757680" cy="1735455"/>
          </a:xfrm>
          <a:prstGeom prst="rect">
            <a:avLst/>
          </a:prstGeom>
          <a:solidFill>
            <a:srgbClr val="53C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715000" y="549275"/>
            <a:ext cx="13335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01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680075" y="2204720"/>
            <a:ext cx="144526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02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5663565" y="3932555"/>
            <a:ext cx="144526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03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663565" y="5661025"/>
            <a:ext cx="144526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04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1141730" y="2931795"/>
            <a:ext cx="4084955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565656"/>
                </a:solidFill>
                <a:latin typeface="思源黑体 CN Regular" charset="0"/>
                <a:ea typeface="思源黑体 CN Regular" charset="0"/>
              </a:rPr>
              <a:t>CONTENT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942455" y="2439312"/>
            <a:ext cx="5248910" cy="1735455"/>
          </a:xfrm>
          <a:prstGeom prst="rect">
            <a:avLst/>
          </a:prstGeom>
          <a:solidFill>
            <a:srgbClr val="15B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186680" y="2439312"/>
            <a:ext cx="1757680" cy="1735455"/>
          </a:xfrm>
          <a:prstGeom prst="rect">
            <a:avLst/>
          </a:prstGeom>
          <a:solidFill>
            <a:srgbClr val="53C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3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5589142" y="2887035"/>
            <a:ext cx="513707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6052978" y="3654036"/>
            <a:ext cx="513707" cy="36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6" name="矩形 15"/>
          <p:cNvSpPr/>
          <p:nvPr userDrawn="1"/>
        </p:nvSpPr>
        <p:spPr>
          <a:xfrm rot="5400000">
            <a:off x="5421228" y="3047894"/>
            <a:ext cx="360000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7" name="矩形 16"/>
          <p:cNvSpPr/>
          <p:nvPr userDrawn="1"/>
        </p:nvSpPr>
        <p:spPr>
          <a:xfrm rot="5400000">
            <a:off x="6370548" y="3496855"/>
            <a:ext cx="360000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3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405766"/>
            <a:ext cx="12192000" cy="45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52857" y="0"/>
            <a:ext cx="104689" cy="955675"/>
          </a:xfrm>
          <a:prstGeom prst="rect">
            <a:avLst/>
          </a:prstGeom>
          <a:solidFill>
            <a:srgbClr val="15B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01662" y="0"/>
            <a:ext cx="48352" cy="955675"/>
          </a:xfrm>
          <a:prstGeom prst="rect">
            <a:avLst/>
          </a:prstGeom>
          <a:solidFill>
            <a:srgbClr val="15B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5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0" y="6398566"/>
            <a:ext cx="12192000" cy="72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405766"/>
            <a:ext cx="12192000" cy="45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5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0" y="6398566"/>
            <a:ext cx="12192000" cy="72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942455" y="2439312"/>
            <a:ext cx="5248910" cy="1735455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186680" y="2439312"/>
            <a:ext cx="1757680" cy="1735455"/>
          </a:xfrm>
          <a:prstGeom prst="rect">
            <a:avLst/>
          </a:prstGeom>
          <a:solidFill>
            <a:srgbClr val="F47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6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  <p:sp>
        <p:nvSpPr>
          <p:cNvPr id="17" name="矩形 16"/>
          <p:cNvSpPr/>
          <p:nvPr userDrawn="1"/>
        </p:nvSpPr>
        <p:spPr>
          <a:xfrm>
            <a:off x="5589142" y="2887035"/>
            <a:ext cx="513707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8" name="矩形 17"/>
          <p:cNvSpPr/>
          <p:nvPr userDrawn="1"/>
        </p:nvSpPr>
        <p:spPr>
          <a:xfrm>
            <a:off x="6052978" y="3654036"/>
            <a:ext cx="513707" cy="36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9" name="矩形 18"/>
          <p:cNvSpPr/>
          <p:nvPr userDrawn="1"/>
        </p:nvSpPr>
        <p:spPr>
          <a:xfrm rot="5400000">
            <a:off x="5421228" y="3047894"/>
            <a:ext cx="360000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0" name="矩形 19"/>
          <p:cNvSpPr/>
          <p:nvPr userDrawn="1"/>
        </p:nvSpPr>
        <p:spPr>
          <a:xfrm rot="5400000">
            <a:off x="6370548" y="3496855"/>
            <a:ext cx="360000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405766"/>
            <a:ext cx="12192000" cy="45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398566"/>
            <a:ext cx="12192000" cy="72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52857" y="0"/>
            <a:ext cx="104689" cy="955675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01662" y="0"/>
            <a:ext cx="48352" cy="955675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4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5400" dirty="0">
                <a:solidFill>
                  <a:srgbClr val="1A7B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丰石科技扁平多彩</a:t>
            </a:r>
            <a:r>
              <a:rPr lang="en-US" altLang="zh-CN" sz="5400" dirty="0">
                <a:solidFill>
                  <a:srgbClr val="1A7B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PPT</a:t>
            </a:r>
            <a:br>
              <a:rPr lang="en-US" altLang="zh-CN" sz="5400" dirty="0">
                <a:solidFill>
                  <a:srgbClr val="1A7B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公司简介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BE1A-8597-411E-BB59-EBEF106A837C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4730-B666-4BC4-80CB-CD34D5924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" TargetMode="External"/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92.168.6.32:8010/x/qQKC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92.168.6.32:8010/x/4In1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92.168.6.126/trainin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192.168.6.126/training/number_recognit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192.168.6.32:8010/x/UgGU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://192.168.6.32:8010/pages/viewpage.action?pageId=16779321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6.32:8080/browse/GEMPILE-2090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192.168.6.32:8080/projects/NEWICTRD/issues/NEWICTRD-21?filter=allopenissues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hyperlink" Target="http://192.168.6.32:8080/browse/RDDEPT-1082?filter=-1" TargetMode="External"/><Relationship Id="rId4" Type="http://schemas.openxmlformats.org/officeDocument/2006/relationships/hyperlink" Target="http://192.168.6.32:8080/projects/RDDEPT/issues/RDDEPT-439?filter=allissu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6.32:8080/browse/RDDEPT-83" TargetMode="External"/><Relationship Id="rId13" Type="http://schemas.openxmlformats.org/officeDocument/2006/relationships/hyperlink" Target="http://192.168.6.32:8080/browse/RDDEPT-93" TargetMode="External"/><Relationship Id="rId3" Type="http://schemas.openxmlformats.org/officeDocument/2006/relationships/hyperlink" Target="http://192.168.6.32:8010/x/z4L1" TargetMode="External"/><Relationship Id="rId7" Type="http://schemas.openxmlformats.org/officeDocument/2006/relationships/hyperlink" Target="http://192.168.6.32:8080/browse/RDDEPT-80" TargetMode="External"/><Relationship Id="rId12" Type="http://schemas.openxmlformats.org/officeDocument/2006/relationships/hyperlink" Target="http://192.168.6.32:8080/browse/RDDEPT-92" TargetMode="Externa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6" Type="http://schemas.openxmlformats.org/officeDocument/2006/relationships/hyperlink" Target="http://192.168.6.32:8080/browse/RDDEPT-79" TargetMode="External"/><Relationship Id="rId11" Type="http://schemas.openxmlformats.org/officeDocument/2006/relationships/hyperlink" Target="http://192.168.6.32:8080/browse/RDDEPT-85" TargetMode="External"/><Relationship Id="rId5" Type="http://schemas.openxmlformats.org/officeDocument/2006/relationships/hyperlink" Target="http://192.168.6.32:8080/browse/RDDEPT-82" TargetMode="External"/><Relationship Id="rId15" Type="http://schemas.openxmlformats.org/officeDocument/2006/relationships/image" Target="../media/image19.png"/><Relationship Id="rId10" Type="http://schemas.openxmlformats.org/officeDocument/2006/relationships/hyperlink" Target="http://192.168.6.32:8080/browse/RDDEPT-84" TargetMode="External"/><Relationship Id="rId4" Type="http://schemas.openxmlformats.org/officeDocument/2006/relationships/hyperlink" Target="http://192.168.6.32:8080/browse/RDDEPT-88" TargetMode="External"/><Relationship Id="rId9" Type="http://schemas.openxmlformats.org/officeDocument/2006/relationships/hyperlink" Target="http://192.168.6.32:8080/browse/RDDEPT-81" TargetMode="External"/><Relationship Id="rId14" Type="http://schemas.openxmlformats.org/officeDocument/2006/relationships/hyperlink" Target="http://192.168.6.32:8080/browse/RDDEPT-94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hyperlink" Target="http://192.168.6.32:8010/display/ResearchAndDevelopmentKnowledgeBase/gitlab-jira+integration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6.32:8010/pages/viewpage.action?pageId=23856589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4Sprint%E7%BB%93%E6%9D%9F" TargetMode="External"/><Relationship Id="rId13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2Epic&amp;Story" TargetMode="External"/><Relationship Id="rId18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1Confluence%E9%A1%B9%E7%9B%AE%E7%9B%AE%E5%BD%95%E4%B8%8B%E7%9A%84%E6%96%87%E6%A1%A3%E6%A3%80%E6%9F%A5" TargetMode="External"/><Relationship Id="rId3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%E4%B8%80.%E9%A1%B9%E7%9B%AE%E6%B5%81%E7%A8%8B" TargetMode="External"/><Relationship Id="rId21" Type="http://schemas.openxmlformats.org/officeDocument/2006/relationships/diagramLayout" Target="../diagrams/layout3.xml"/><Relationship Id="rId7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3Sprint%E9%98%B6%E6%AE%B5" TargetMode="External"/><Relationship Id="rId12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1%E5%BC%80%E5%8F%91&amp;%E6%B5%8B%E8%AF%95Task" TargetMode="External"/><Relationship Id="rId17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%E6%95%8F%E6%8D%B7%E6%A8%A1%E5%BC%8F.2" TargetMode="External"/><Relationship Id="rId2" Type="http://schemas.openxmlformats.org/officeDocument/2006/relationships/hyperlink" Target="http://192.168.6.32:8010/x/FIP1" TargetMode="External"/><Relationship Id="rId16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%E4%B8%89.%E9%A1%B9%E7%9B%AE%E7%AE%A1%E7%90%86" TargetMode="External"/><Relationship Id="rId20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2SprintPlanning" TargetMode="External"/><Relationship Id="rId11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%E6%95%8F%E6%8D%B7%E6%A8%A1%E5%BC%8F.1" TargetMode="External"/><Relationship Id="rId24" Type="http://schemas.microsoft.com/office/2007/relationships/diagramDrawing" Target="../diagrams/drawing3.xml"/><Relationship Id="rId5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1%E9%9C%80%E6%B1%82%E7%AE%A1%E7%90%86" TargetMode="External"/><Relationship Id="rId15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4Sprint" TargetMode="External"/><Relationship Id="rId23" Type="http://schemas.openxmlformats.org/officeDocument/2006/relationships/diagramColors" Target="../diagrams/colors3.xml"/><Relationship Id="rId10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%E4%BA%8C.%E9%A1%B9%E7%9B%AE%E6%B5%81%E8%BD%AC" TargetMode="External"/><Relationship Id="rId19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2JIRAAgile%E6%A3%80%E6%9F%A5" TargetMode="External"/><Relationship Id="rId4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%E6%95%8F%E6%8D%B7%E6%A8%A1%E5%BC%8F" TargetMode="External"/><Relationship Id="rId9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5%E5%8F%91%E5%B8%83%E4%B8%8A%E7%BA%BF" TargetMode="External"/><Relationship Id="rId14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3BUG" TargetMode="External"/><Relationship Id="rId22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ng-alain.com/zh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9.png"/><Relationship Id="rId4" Type="http://schemas.openxmlformats.org/officeDocument/2006/relationships/hyperlink" Target="https://ng.ant.design/#/docs/angular/introduc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6.32:8010/x/GwEY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6.32:8010/pages/viewpage.action?pageId=24414748" TargetMode="External"/><Relationship Id="rId2" Type="http://schemas.openxmlformats.org/officeDocument/2006/relationships/hyperlink" Target="http://192.168.6.32:8010/pages/viewpage.action?pageId=8520065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3"/>
          <p:cNvSpPr/>
          <p:nvPr/>
        </p:nvSpPr>
        <p:spPr>
          <a:xfrm>
            <a:off x="2585085" y="2715895"/>
            <a:ext cx="7083425" cy="92075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400">
                <a:solidFill>
                  <a:srgbClr val="535353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>
                <a:solidFill>
                  <a:srgbClr val="1A7B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</a:t>
            </a:r>
            <a:r>
              <a:rPr lang="zh-CN" altLang="en-US" sz="5400" dirty="0" err="1">
                <a:solidFill>
                  <a:srgbClr val="1A7B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前端</a:t>
            </a:r>
            <a:r>
              <a:rPr lang="zh-CN" altLang="en-US" sz="5400" dirty="0">
                <a:solidFill>
                  <a:srgbClr val="1A7B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研发标准培训</a:t>
            </a:r>
            <a:endParaRPr lang="en-US" altLang="zh-CN" sz="5400" dirty="0">
              <a:solidFill>
                <a:srgbClr val="1A7BA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675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思源黑体 CN Medium"/>
                <a:ea typeface="思源黑体 CN Light"/>
              </a:rPr>
              <a:t>设置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 .</a:t>
            </a:r>
            <a:r>
              <a:rPr lang="en-US" altLang="zh-CN" sz="2000" dirty="0" err="1" smtClean="0">
                <a:latin typeface="思源黑体 CN Medium"/>
                <a:ea typeface="思源黑体 CN Light"/>
              </a:rPr>
              <a:t>gitignore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文件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9640" y="1214351"/>
            <a:ext cx="7014209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思源黑体 CN Medium"/>
              </a:rPr>
              <a:t>不要上传没用的东西到</a:t>
            </a:r>
            <a:r>
              <a:rPr lang="en-US" altLang="zh-CN" sz="1600" dirty="0" err="1" smtClean="0">
                <a:latin typeface="思源黑体 CN Medium"/>
              </a:rPr>
              <a:t>gitlab</a:t>
            </a:r>
            <a:r>
              <a:rPr lang="en-US" altLang="zh-CN" sz="1600" dirty="0" smtClean="0">
                <a:latin typeface="思源黑体 CN Medium"/>
              </a:rPr>
              <a:t>, </a:t>
            </a:r>
            <a:r>
              <a:rPr lang="zh-CN" altLang="en-US" sz="1600" dirty="0" smtClean="0">
                <a:latin typeface="思源黑体 CN Medium"/>
              </a:rPr>
              <a:t>例如</a:t>
            </a:r>
            <a:r>
              <a:rPr lang="en-US" altLang="zh-CN" sz="1600" dirty="0" smtClean="0">
                <a:latin typeface="思源黑体 CN Medium"/>
              </a:rPr>
              <a:t>:</a:t>
            </a:r>
          </a:p>
          <a:p>
            <a:endParaRPr lang="en-US" altLang="zh-CN" sz="1600" dirty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思源黑体 CN Medium"/>
              </a:rPr>
              <a:t>IDE</a:t>
            </a:r>
            <a:r>
              <a:rPr lang="zh-CN" altLang="en-US" sz="1600" dirty="0" smtClean="0">
                <a:latin typeface="思源黑体 CN Medium"/>
              </a:rPr>
              <a:t>配置文件</a:t>
            </a:r>
            <a:endParaRPr lang="en-US" altLang="zh-CN" sz="1600" dirty="0" smtClean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思源黑体 CN Medium"/>
              </a:rPr>
              <a:t>node</a:t>
            </a:r>
            <a:r>
              <a:rPr lang="zh-CN" altLang="en-US" sz="1600" dirty="0" smtClean="0">
                <a:latin typeface="思源黑体 CN Medium"/>
              </a:rPr>
              <a:t>下载的依赖包</a:t>
            </a:r>
            <a:endParaRPr lang="en-US" altLang="zh-CN" sz="1600" dirty="0" smtClean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思源黑体 CN Medium"/>
              </a:rPr>
              <a:t>打包构建生成出来的交付物</a:t>
            </a:r>
            <a:endParaRPr lang="en-US" altLang="zh-CN" sz="1600" dirty="0" smtClean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思源黑体 CN Medium"/>
              </a:rPr>
              <a:t>IDE</a:t>
            </a:r>
            <a:r>
              <a:rPr lang="zh-CN" altLang="en-US" sz="1600" dirty="0" smtClean="0">
                <a:latin typeface="思源黑体 CN Medium"/>
              </a:rPr>
              <a:t>工程文件</a:t>
            </a:r>
            <a:endParaRPr lang="en-US" altLang="zh-CN" sz="1600" dirty="0" smtClean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思源黑体 CN Medium"/>
              </a:rPr>
              <a:t>运行生成日志文件</a:t>
            </a:r>
            <a:endParaRPr lang="en-US" altLang="zh-CN" sz="1600" dirty="0" smtClean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思源黑体 CN Medium"/>
              </a:rPr>
              <a:t>在工程根目录下</a:t>
            </a:r>
            <a:r>
              <a:rPr lang="en-US" altLang="zh-CN" sz="1600" dirty="0" smtClean="0">
                <a:latin typeface="思源黑体 CN Medium"/>
              </a:rPr>
              <a:t>.*</a:t>
            </a:r>
            <a:r>
              <a:rPr lang="zh-CN" altLang="en-US" sz="1600" dirty="0" smtClean="0">
                <a:latin typeface="思源黑体 CN Medium"/>
              </a:rPr>
              <a:t>开头的文件或文件夹</a:t>
            </a:r>
            <a:endParaRPr lang="en-US" altLang="zh-CN" sz="1600" dirty="0">
              <a:latin typeface="思源黑体 CN Medium"/>
            </a:endParaRPr>
          </a:p>
          <a:p>
            <a:endParaRPr lang="en-US" altLang="zh-CN" sz="1600" dirty="0" smtClean="0">
              <a:latin typeface="思源黑体 CN Medium"/>
            </a:endParaRPr>
          </a:p>
          <a:p>
            <a:r>
              <a:rPr lang="zh-CN" altLang="en-US" sz="1600" dirty="0" smtClean="0">
                <a:latin typeface="思源黑体 CN Medium"/>
              </a:rPr>
              <a:t>如何做到</a:t>
            </a:r>
            <a:r>
              <a:rPr lang="en-US" altLang="zh-CN" sz="1600" dirty="0" smtClean="0">
                <a:latin typeface="思源黑体 CN Medium"/>
              </a:rPr>
              <a:t>: </a:t>
            </a:r>
            <a:r>
              <a:rPr lang="zh-CN" altLang="en-US" sz="1600" dirty="0" smtClean="0">
                <a:latin typeface="思源黑体 CN Medium"/>
              </a:rPr>
              <a:t>设置</a:t>
            </a:r>
            <a:r>
              <a:rPr lang="en-US" altLang="zh-CN" sz="1600" dirty="0" smtClean="0">
                <a:latin typeface="思源黑体 CN Medium"/>
              </a:rPr>
              <a:t>.</a:t>
            </a:r>
            <a:r>
              <a:rPr lang="en-US" altLang="zh-CN" sz="1600" dirty="0" err="1" smtClean="0">
                <a:latin typeface="思源黑体 CN Medium"/>
              </a:rPr>
              <a:t>gitignore</a:t>
            </a:r>
            <a:r>
              <a:rPr lang="zh-CN" altLang="en-US" sz="1600" dirty="0" smtClean="0">
                <a:latin typeface="思源黑体 CN Medium"/>
              </a:rPr>
              <a:t>文件</a:t>
            </a:r>
            <a:endParaRPr lang="en-US" altLang="zh-CN" sz="1600" dirty="0" smtClean="0">
              <a:latin typeface="思源黑体 CN Medium"/>
            </a:endParaRPr>
          </a:p>
          <a:p>
            <a:endParaRPr lang="en-US" altLang="zh-CN" sz="1600" dirty="0" smtClean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思源黑体 CN Medium"/>
              </a:rPr>
              <a:t>.</a:t>
            </a:r>
            <a:r>
              <a:rPr lang="en-US" altLang="zh-CN" sz="1600" dirty="0" err="1" smtClean="0">
                <a:latin typeface="思源黑体 CN Medium"/>
              </a:rPr>
              <a:t>gitignore</a:t>
            </a:r>
            <a:r>
              <a:rPr lang="zh-CN" altLang="en-US" sz="1600" dirty="0" smtClean="0">
                <a:latin typeface="思源黑体 CN Medium"/>
              </a:rPr>
              <a:t>说明</a:t>
            </a:r>
            <a:r>
              <a:rPr lang="en-US" altLang="zh-CN" sz="1600" dirty="0" smtClean="0">
                <a:latin typeface="思源黑体 CN Medium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Medium"/>
                <a:hlinkClick r:id="rId2"/>
              </a:rPr>
              <a:t>https://</a:t>
            </a:r>
            <a:r>
              <a:rPr lang="en-US" altLang="zh-CN" sz="1600" dirty="0" smtClean="0">
                <a:latin typeface="思源黑体 CN Medium"/>
                <a:hlinkClick r:id="rId2"/>
              </a:rPr>
              <a:t>git-scm.com/docs/gitignore</a:t>
            </a:r>
            <a:endParaRPr lang="en-US" altLang="zh-CN" sz="1600" dirty="0" smtClean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思源黑体 CN Medium"/>
              </a:rPr>
              <a:t>.</a:t>
            </a:r>
            <a:r>
              <a:rPr lang="en-US" altLang="zh-CN" sz="1600" dirty="0" err="1" smtClean="0">
                <a:latin typeface="思源黑体 CN Medium"/>
              </a:rPr>
              <a:t>gitignore</a:t>
            </a:r>
            <a:r>
              <a:rPr lang="zh-CN" altLang="en-US" sz="1600" dirty="0">
                <a:latin typeface="思源黑体 CN Medium"/>
              </a:rPr>
              <a:t>模</a:t>
            </a:r>
            <a:r>
              <a:rPr lang="zh-CN" altLang="en-US" sz="1600" dirty="0" smtClean="0">
                <a:latin typeface="思源黑体 CN Medium"/>
              </a:rPr>
              <a:t>版</a:t>
            </a:r>
            <a:r>
              <a:rPr lang="en-US" altLang="zh-CN" sz="1600" dirty="0" smtClean="0">
                <a:latin typeface="思源黑体 CN Medium"/>
              </a:rPr>
              <a:t>(</a:t>
            </a:r>
            <a:r>
              <a:rPr lang="zh-CN" altLang="en-US" sz="1600" dirty="0" smtClean="0">
                <a:latin typeface="思源黑体 CN Medium"/>
              </a:rPr>
              <a:t>搜索</a:t>
            </a:r>
            <a:r>
              <a:rPr lang="en-US" altLang="zh-CN" sz="1600" dirty="0" err="1" smtClean="0">
                <a:latin typeface="思源黑体 CN Medium"/>
              </a:rPr>
              <a:t>java,maven,gradle,node</a:t>
            </a:r>
            <a:r>
              <a:rPr lang="zh-CN" altLang="en-US" sz="1600" dirty="0" smtClean="0">
                <a:latin typeface="思源黑体 CN Medium"/>
              </a:rPr>
              <a:t>等关键字</a:t>
            </a:r>
            <a:r>
              <a:rPr lang="en-US" altLang="zh-CN" sz="1600" dirty="0" smtClean="0">
                <a:latin typeface="思源黑体 CN Medium"/>
              </a:rPr>
              <a:t>)</a:t>
            </a:r>
            <a:endParaRPr lang="en-US" altLang="zh-CN" sz="1600" dirty="0">
              <a:latin typeface="思源黑体 CN Mediu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思源黑体 CN Medium"/>
                <a:hlinkClick r:id="rId3"/>
              </a:rPr>
              <a:t>https</a:t>
            </a:r>
            <a:r>
              <a:rPr lang="en-US" altLang="zh-CN" sz="1600" dirty="0">
                <a:latin typeface="思源黑体 CN Medium"/>
                <a:hlinkClick r:id="rId3"/>
              </a:rPr>
              <a:t>://</a:t>
            </a:r>
            <a:r>
              <a:rPr lang="en-US" altLang="zh-CN" sz="1600" dirty="0" smtClean="0">
                <a:latin typeface="思源黑体 CN Medium"/>
                <a:hlinkClick r:id="rId3"/>
              </a:rPr>
              <a:t>github.com/github/gitignore</a:t>
            </a:r>
            <a:endParaRPr lang="en-US" altLang="zh-CN" sz="1600" dirty="0" smtClean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思源黑体 CN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560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思源黑体 CN Medium"/>
                <a:ea typeface="思源黑体 CN Light"/>
              </a:rPr>
              <a:t>版本控制 </a:t>
            </a:r>
            <a:r>
              <a:rPr lang="en-US" altLang="zh-CN" sz="2000" dirty="0">
                <a:latin typeface="思源黑体 CN Medium"/>
                <a:ea typeface="思源黑体 CN Light"/>
              </a:rPr>
              <a:t>- </a:t>
            </a:r>
            <a:r>
              <a:rPr lang="en-US" altLang="zh-CN" sz="2000" dirty="0">
                <a:latin typeface="思源黑体 CN Medium"/>
                <a:ea typeface="思源黑体 CN Light"/>
                <a:hlinkClick r:id="rId2"/>
              </a:rPr>
              <a:t>http://192.168.6.32:8010/x/qQKC</a:t>
            </a:r>
            <a:endParaRPr lang="en-US" altLang="zh-CN" sz="2000" dirty="0">
              <a:latin typeface="思源黑体 CN Medium"/>
              <a:ea typeface="思源黑体 CN Light"/>
            </a:endParaRPr>
          </a:p>
          <a:p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8547" y="971455"/>
            <a:ext cx="62744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Medium"/>
                <a:ea typeface="思源黑体 CN Light"/>
              </a:rPr>
              <a:t>软件版本格式</a:t>
            </a:r>
          </a:p>
          <a:p>
            <a:r>
              <a:rPr lang="zh-CN" altLang="en-US" b="1" dirty="0">
                <a:latin typeface="思源黑体 CN Medium"/>
                <a:ea typeface="思源黑体 CN Light"/>
              </a:rPr>
              <a:t>软件版本格式：</a:t>
            </a:r>
            <a:r>
              <a:rPr lang="en-US" altLang="zh-CN" b="1" dirty="0">
                <a:latin typeface="思源黑体 CN Medium"/>
                <a:ea typeface="思源黑体 CN Light"/>
              </a:rPr>
              <a:t>$</a:t>
            </a:r>
            <a:r>
              <a:rPr lang="en-US" altLang="zh-CN" b="1" dirty="0" err="1">
                <a:latin typeface="思源黑体 CN Medium"/>
                <a:ea typeface="思源黑体 CN Light"/>
              </a:rPr>
              <a:t>majorVersion</a:t>
            </a:r>
            <a:r>
              <a:rPr lang="en-US" altLang="zh-CN" b="1" dirty="0">
                <a:latin typeface="思源黑体 CN Medium"/>
                <a:ea typeface="思源黑体 CN Light"/>
              </a:rPr>
              <a:t>.$</a:t>
            </a:r>
            <a:r>
              <a:rPr lang="en-US" altLang="zh-CN" b="1" dirty="0" err="1">
                <a:latin typeface="思源黑体 CN Medium"/>
                <a:ea typeface="思源黑体 CN Light"/>
              </a:rPr>
              <a:t>minorVersion</a:t>
            </a:r>
            <a:r>
              <a:rPr lang="en-US" altLang="zh-CN" b="1" dirty="0">
                <a:latin typeface="思源黑体 CN Medium"/>
                <a:ea typeface="思源黑体 CN Light"/>
              </a:rPr>
              <a:t>.$</a:t>
            </a:r>
            <a:r>
              <a:rPr lang="en-US" altLang="zh-CN" b="1" dirty="0" err="1">
                <a:latin typeface="思源黑体 CN Medium"/>
                <a:ea typeface="思源黑体 CN Light"/>
              </a:rPr>
              <a:t>releaseVersion</a:t>
            </a:r>
            <a:endParaRPr lang="en-US" altLang="zh-CN" b="1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思源黑体 CN Medium"/>
                <a:ea typeface="思源黑体 CN Light"/>
              </a:rPr>
              <a:t>majorVersion</a:t>
            </a:r>
            <a:r>
              <a:rPr lang="zh-CN" altLang="en-US" dirty="0">
                <a:latin typeface="思源黑体 CN Medium"/>
                <a:ea typeface="思源黑体 CN Light"/>
              </a:rPr>
              <a:t>：</a:t>
            </a:r>
            <a:r>
              <a:rPr lang="en-US" altLang="zh-CN" dirty="0">
                <a:latin typeface="思源黑体 CN Medium"/>
                <a:ea typeface="思源黑体 CN Light"/>
              </a:rPr>
              <a:t>0-n, </a:t>
            </a:r>
            <a:r>
              <a:rPr lang="zh-CN" altLang="en-US" dirty="0">
                <a:latin typeface="思源黑体 CN Medium"/>
                <a:ea typeface="思源黑体 CN Light"/>
              </a:rPr>
              <a:t>软件产品主要版本，主要版本一般包含比较大的功能或者变化，由产品开发</a:t>
            </a:r>
            <a:r>
              <a:rPr lang="en-US" altLang="zh-CN" dirty="0">
                <a:latin typeface="思源黑体 CN Medium"/>
                <a:ea typeface="思源黑体 CN Light"/>
              </a:rPr>
              <a:t>roadmap</a:t>
            </a:r>
            <a:r>
              <a:rPr lang="zh-CN" altLang="en-US" dirty="0">
                <a:latin typeface="思源黑体 CN Medium"/>
                <a:ea typeface="思源黑体 CN Light"/>
              </a:rPr>
              <a:t>规划，一般产品规划是一年发布</a:t>
            </a:r>
            <a:r>
              <a:rPr lang="en-US" altLang="zh-CN" dirty="0">
                <a:latin typeface="思源黑体 CN Medium"/>
                <a:ea typeface="思源黑体 CN Light"/>
              </a:rPr>
              <a:t>1</a:t>
            </a:r>
            <a:r>
              <a:rPr lang="zh-CN" altLang="en-US" dirty="0">
                <a:latin typeface="思源黑体 CN Medium"/>
                <a:ea typeface="思源黑体 CN Light"/>
              </a:rPr>
              <a:t>次或者</a:t>
            </a:r>
            <a:r>
              <a:rPr lang="en-US" altLang="zh-CN" dirty="0">
                <a:latin typeface="思源黑体 CN Medium"/>
                <a:ea typeface="思源黑体 CN Light"/>
              </a:rPr>
              <a:t>2</a:t>
            </a:r>
            <a:r>
              <a:rPr lang="zh-CN" altLang="en-US" dirty="0">
                <a:latin typeface="思源黑体 CN Medium"/>
                <a:ea typeface="思源黑体 CN Light"/>
              </a:rPr>
              <a:t>次，不建议发布超过</a:t>
            </a:r>
            <a:r>
              <a:rPr lang="en-US" altLang="zh-CN" dirty="0">
                <a:latin typeface="思源黑体 CN Medium"/>
                <a:ea typeface="思源黑体 CN Light"/>
              </a:rPr>
              <a:t>2</a:t>
            </a:r>
            <a:r>
              <a:rPr lang="zh-CN" altLang="en-US" dirty="0">
                <a:latin typeface="思源黑体 CN Medium"/>
                <a:ea typeface="思源黑体 CN Light"/>
              </a:rPr>
              <a:t>次，除非特殊情况。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思源黑体 CN Medium"/>
                <a:ea typeface="思源黑体 CN Light"/>
              </a:rPr>
              <a:t>minorVersion</a:t>
            </a:r>
            <a:r>
              <a:rPr lang="zh-CN" altLang="en-US" dirty="0">
                <a:latin typeface="思源黑体 CN Medium"/>
                <a:ea typeface="思源黑体 CN Light"/>
              </a:rPr>
              <a:t>：</a:t>
            </a:r>
            <a:r>
              <a:rPr lang="en-US" altLang="zh-CN" dirty="0">
                <a:latin typeface="思源黑体 CN Medium"/>
                <a:ea typeface="思源黑体 CN Light"/>
              </a:rPr>
              <a:t>0-n, </a:t>
            </a:r>
            <a:r>
              <a:rPr lang="zh-CN" altLang="en-US" dirty="0">
                <a:latin typeface="思源黑体 CN Medium"/>
                <a:ea typeface="思源黑体 CN Light"/>
              </a:rPr>
              <a:t>软件产品主版本内的阶段版本，由产品开发</a:t>
            </a:r>
            <a:r>
              <a:rPr lang="en-US" altLang="zh-CN" dirty="0">
                <a:latin typeface="思源黑体 CN Medium"/>
                <a:ea typeface="思源黑体 CN Light"/>
              </a:rPr>
              <a:t>roadmap</a:t>
            </a:r>
            <a:r>
              <a:rPr lang="zh-CN" altLang="en-US" dirty="0">
                <a:latin typeface="思源黑体 CN Medium"/>
                <a:ea typeface="思源黑体 CN Light"/>
              </a:rPr>
              <a:t>规划，把主要版本的功能或者变化分成几个阶段来实现。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思源黑体 CN Medium"/>
                <a:ea typeface="思源黑体 CN Light"/>
              </a:rPr>
              <a:t>releaseVersion</a:t>
            </a:r>
            <a:r>
              <a:rPr lang="zh-CN" altLang="en-US" dirty="0">
                <a:latin typeface="思源黑体 CN Medium"/>
                <a:ea typeface="思源黑体 CN Light"/>
              </a:rPr>
              <a:t>：</a:t>
            </a:r>
            <a:r>
              <a:rPr lang="en-US" altLang="zh-CN" dirty="0">
                <a:latin typeface="思源黑体 CN Medium"/>
                <a:ea typeface="思源黑体 CN Light"/>
              </a:rPr>
              <a:t>0-n</a:t>
            </a:r>
            <a:r>
              <a:rPr lang="zh-CN" altLang="en-US" dirty="0">
                <a:latin typeface="思源黑体 CN Medium"/>
                <a:ea typeface="思源黑体 CN Light"/>
              </a:rPr>
              <a:t>，软件产品在各个阶段（构造</a:t>
            </a:r>
            <a:r>
              <a:rPr lang="en-US" altLang="zh-CN" dirty="0">
                <a:latin typeface="思源黑体 CN Medium"/>
                <a:ea typeface="思源黑体 CN Light"/>
              </a:rPr>
              <a:t>/</a:t>
            </a:r>
            <a:r>
              <a:rPr lang="zh-CN" altLang="en-US" dirty="0">
                <a:latin typeface="思源黑体 CN Medium"/>
                <a:ea typeface="思源黑体 CN Light"/>
              </a:rPr>
              <a:t>测试</a:t>
            </a:r>
            <a:r>
              <a:rPr lang="en-US" altLang="zh-CN" dirty="0">
                <a:latin typeface="思源黑体 CN Medium"/>
                <a:ea typeface="思源黑体 CN Light"/>
              </a:rPr>
              <a:t>/</a:t>
            </a:r>
            <a:r>
              <a:rPr lang="zh-CN" altLang="en-US" dirty="0">
                <a:latin typeface="思源黑体 CN Medium"/>
                <a:ea typeface="思源黑体 CN Light"/>
              </a:rPr>
              <a:t>发布</a:t>
            </a:r>
            <a:r>
              <a:rPr lang="en-US" altLang="zh-CN" dirty="0">
                <a:latin typeface="思源黑体 CN Medium"/>
                <a:ea typeface="思源黑体 CN Light"/>
              </a:rPr>
              <a:t>/</a:t>
            </a:r>
            <a:r>
              <a:rPr lang="zh-CN" altLang="en-US" dirty="0">
                <a:latin typeface="思源黑体 CN Medium"/>
                <a:ea typeface="思源黑体 CN Light"/>
              </a:rPr>
              <a:t>运维）因为小功能的增加或者改变、</a:t>
            </a:r>
            <a:r>
              <a:rPr lang="en-US" altLang="zh-CN" dirty="0">
                <a:latin typeface="思源黑体 CN Medium"/>
                <a:ea typeface="思源黑体 CN Light"/>
              </a:rPr>
              <a:t>bug</a:t>
            </a:r>
            <a:r>
              <a:rPr lang="zh-CN" altLang="en-US" dirty="0">
                <a:latin typeface="思源黑体 CN Medium"/>
                <a:ea typeface="思源黑体 CN Light"/>
              </a:rPr>
              <a:t>修复而发布的版本。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endParaRPr lang="zh-CN" altLang="en-US" dirty="0">
              <a:latin typeface="思源黑体 CN Medium"/>
              <a:ea typeface="思源黑体 CN Light"/>
            </a:endParaRPr>
          </a:p>
          <a:p>
            <a:r>
              <a:rPr lang="en-US" altLang="zh-CN" dirty="0" smtClean="0">
                <a:latin typeface="思源黑体 CN Medium"/>
                <a:ea typeface="思源黑体 CN Light"/>
              </a:rPr>
              <a:t>jar/war/</a:t>
            </a:r>
            <a:r>
              <a:rPr lang="zh-CN" altLang="en-US" dirty="0" smtClean="0">
                <a:latin typeface="思源黑体 CN Medium"/>
                <a:ea typeface="思源黑体 CN Light"/>
              </a:rPr>
              <a:t>包的版本格式也是遵循这个格式，可以容许</a:t>
            </a:r>
            <a:r>
              <a:rPr lang="en-US" altLang="zh-CN" dirty="0" smtClean="0">
                <a:latin typeface="思源黑体 CN Medium"/>
                <a:ea typeface="思源黑体 CN Light"/>
              </a:rPr>
              <a:t>build</a:t>
            </a:r>
            <a:r>
              <a:rPr lang="zh-CN" altLang="en-US" dirty="0" smtClean="0">
                <a:latin typeface="思源黑体 CN Medium"/>
                <a:ea typeface="思源黑体 CN Light"/>
              </a:rPr>
              <a:t>的工具（比如</a:t>
            </a:r>
            <a:r>
              <a:rPr lang="en-US" altLang="zh-CN" dirty="0" smtClean="0">
                <a:latin typeface="思源黑体 CN Medium"/>
                <a:ea typeface="思源黑体 CN Light"/>
              </a:rPr>
              <a:t>maven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）在这些版本号后加上</a:t>
            </a:r>
            <a:r>
              <a:rPr lang="en-US" altLang="zh-CN" dirty="0" smtClean="0">
                <a:latin typeface="思源黑体 CN Medium"/>
                <a:ea typeface="思源黑体 CN Light"/>
              </a:rPr>
              <a:t>release/snapshot</a:t>
            </a:r>
            <a:r>
              <a:rPr lang="zh-CN" altLang="en-US" dirty="0" smtClean="0">
                <a:latin typeface="思源黑体 CN Medium"/>
                <a:ea typeface="思源黑体 CN Light"/>
              </a:rPr>
              <a:t>的标记。</a:t>
            </a:r>
            <a:endParaRPr lang="zh-CN" altLang="en-US" dirty="0">
              <a:latin typeface="思源黑体 CN Medium"/>
              <a:ea typeface="思源黑体 CN Ligh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683" y="868158"/>
            <a:ext cx="4656215" cy="4747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11135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整合</a:t>
            </a:r>
            <a:r>
              <a:rPr lang="en-US" altLang="zh-CN" sz="2000" dirty="0"/>
              <a:t>JIRA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Gitlab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Sonatype</a:t>
            </a:r>
            <a:r>
              <a:rPr lang="en-US" altLang="zh-CN" sz="2000" dirty="0"/>
              <a:t> Nexus</a:t>
            </a:r>
            <a:r>
              <a:rPr lang="zh-CN" altLang="en-US" sz="2000" dirty="0"/>
              <a:t>、</a:t>
            </a:r>
            <a:r>
              <a:rPr lang="en-US" altLang="zh-CN" sz="2000" dirty="0"/>
              <a:t>Jenkins</a:t>
            </a:r>
            <a:r>
              <a:rPr lang="zh-CN" altLang="en-US" sz="2000" dirty="0"/>
              <a:t>的版本控制流程  </a:t>
            </a:r>
            <a:r>
              <a:rPr lang="en-US" altLang="zh-CN" sz="2000" dirty="0"/>
              <a:t>- </a:t>
            </a:r>
            <a:r>
              <a:rPr lang="en-US" altLang="zh-CN" sz="2000" dirty="0">
                <a:hlinkClick r:id="rId2"/>
              </a:rPr>
              <a:t>http://192.168.6.32:8010/x/4In1</a:t>
            </a:r>
            <a:endParaRPr lang="en-US" altLang="zh-CN" sz="2000" dirty="0"/>
          </a:p>
          <a:p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0" y="3664448"/>
            <a:ext cx="5449845" cy="2550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14" y="910188"/>
            <a:ext cx="5988206" cy="2550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49" y="2800909"/>
            <a:ext cx="6331849" cy="2856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5445" y="1315624"/>
            <a:ext cx="505955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需要保证</a:t>
            </a:r>
            <a:r>
              <a:rPr lang="en-US" altLang="zh-CN" dirty="0"/>
              <a:t>JIRA</a:t>
            </a:r>
            <a:r>
              <a:rPr lang="zh-CN" altLang="en-US" dirty="0"/>
              <a:t>上的版本号</a:t>
            </a:r>
            <a:r>
              <a:rPr lang="en-US" altLang="zh-CN" dirty="0"/>
              <a:t>,</a:t>
            </a:r>
            <a:r>
              <a:rPr lang="zh-CN" altLang="en-US" dirty="0"/>
              <a:t>与</a:t>
            </a:r>
            <a:r>
              <a:rPr lang="en-US" altLang="zh-CN" dirty="0" err="1"/>
              <a:t>Gitalab</a:t>
            </a:r>
            <a:r>
              <a:rPr lang="zh-CN" altLang="en-US" dirty="0"/>
              <a:t>上的版本号</a:t>
            </a:r>
            <a:r>
              <a:rPr lang="en-US" altLang="zh-CN" dirty="0"/>
              <a:t>, </a:t>
            </a:r>
            <a:r>
              <a:rPr lang="zh-CN" altLang="en-US" dirty="0"/>
              <a:t>与</a:t>
            </a:r>
            <a:r>
              <a:rPr lang="en-US" altLang="zh-CN" dirty="0"/>
              <a:t>Nexus</a:t>
            </a:r>
            <a:r>
              <a:rPr lang="zh-CN" altLang="en-US" dirty="0"/>
              <a:t>上的版本号一致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5" y="117399"/>
            <a:ext cx="11997085" cy="69959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创建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</a:p>
        </p:txBody>
      </p:sp>
      <p:sp>
        <p:nvSpPr>
          <p:cNvPr id="6" name="矩形 5"/>
          <p:cNvSpPr/>
          <p:nvPr/>
        </p:nvSpPr>
        <p:spPr>
          <a:xfrm>
            <a:off x="854018" y="909304"/>
            <a:ext cx="102934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gitLab</a:t>
            </a:r>
            <a:r>
              <a:rPr lang="zh-CN" altLang="en-US" dirty="0" smtClean="0"/>
              <a:t>组链接</a:t>
            </a:r>
            <a:r>
              <a:rPr lang="zh-CN" altLang="en-US" dirty="0"/>
              <a:t>：</a:t>
            </a:r>
            <a:r>
              <a:rPr lang="zh-CN" altLang="en-US" dirty="0">
                <a:hlinkClick r:id="rId2"/>
              </a:rPr>
              <a:t>http://192.168.6.126/training</a:t>
            </a:r>
            <a:r>
              <a:rPr lang="zh-CN" altLang="en-US" dirty="0" smtClean="0">
                <a:hlinkClick r:id="rId2"/>
              </a:rPr>
              <a:t>/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参考创建规范：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50" y="4868827"/>
            <a:ext cx="3704368" cy="94275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95883" y="4032993"/>
            <a:ext cx="3495084" cy="369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hlinkClick r:id="rId4"/>
              </a:rPr>
              <a:t>Github</a:t>
            </a:r>
            <a:r>
              <a:rPr lang="zh-CN" altLang="en-US" dirty="0">
                <a:hlinkClick r:id="rId4"/>
              </a:rPr>
              <a:t>地址：http://192.168.6.126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4724046" y="4845411"/>
            <a:ext cx="647922" cy="71991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159" y="1458349"/>
            <a:ext cx="8181911" cy="11435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996" y="2797177"/>
            <a:ext cx="5841788" cy="352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675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思源黑体 CN Medium"/>
                <a:ea typeface="思源黑体 CN Light"/>
              </a:rPr>
              <a:t>持续测试集成体系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pic>
        <p:nvPicPr>
          <p:cNvPr id="7172" name="Picture 4" descr="Image result for gitlab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57" y="1323184"/>
            <a:ext cx="1706309" cy="187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jenkin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71" y="1727585"/>
            <a:ext cx="3325806" cy="10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 result for sonatype nexu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552" y="1698163"/>
            <a:ext cx="3364434" cy="112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左右箭头 18"/>
          <p:cNvSpPr/>
          <p:nvPr/>
        </p:nvSpPr>
        <p:spPr>
          <a:xfrm>
            <a:off x="7178262" y="2066951"/>
            <a:ext cx="1236290" cy="4692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 rot="16200000">
            <a:off x="2727921" y="182006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92" name="Picture 24" descr="Image result for Server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99" y="4306638"/>
            <a:ext cx="1606752" cy="160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下箭头 33"/>
          <p:cNvSpPr/>
          <p:nvPr/>
        </p:nvSpPr>
        <p:spPr>
          <a:xfrm>
            <a:off x="5450584" y="317211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10" descr="Image result for sonarqub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156" y="3564899"/>
            <a:ext cx="2873678" cy="79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箭头 2"/>
          <p:cNvSpPr/>
          <p:nvPr/>
        </p:nvSpPr>
        <p:spPr>
          <a:xfrm rot="2144807">
            <a:off x="6982690" y="3207317"/>
            <a:ext cx="1116676" cy="681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8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2035" y="2998747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任务管理介绍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15000" y="2999382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03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311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思源黑体 CN Medium"/>
                <a:ea typeface="思源黑体 CN Light"/>
              </a:rPr>
              <a:t>敏捷开发流程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10" y="1348352"/>
            <a:ext cx="7669629" cy="483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1925" y="984142"/>
            <a:ext cx="1119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更多关于敏捷开发的资料请在</a:t>
            </a:r>
            <a:r>
              <a:rPr lang="en-US" altLang="zh-CN" dirty="0"/>
              <a:t>Confluence</a:t>
            </a:r>
            <a:r>
              <a:rPr lang="zh-CN" altLang="en-US" dirty="0"/>
              <a:t>上搜索</a:t>
            </a:r>
            <a:r>
              <a:rPr lang="en-US" altLang="zh-CN" dirty="0"/>
              <a:t>”</a:t>
            </a:r>
            <a:r>
              <a:rPr lang="zh-CN" altLang="en-US" dirty="0"/>
              <a:t>敏捷开发</a:t>
            </a:r>
            <a:r>
              <a:rPr lang="en-US" altLang="zh-CN" dirty="0"/>
              <a:t>”, </a:t>
            </a:r>
            <a:r>
              <a:rPr lang="zh-CN" altLang="en-US" dirty="0"/>
              <a:t>或点击</a:t>
            </a:r>
            <a:r>
              <a:rPr lang="en-US" altLang="zh-CN" dirty="0">
                <a:solidFill>
                  <a:srgbClr val="3572B0"/>
                </a:solidFill>
                <a:hlinkClick r:id="rId4"/>
              </a:rPr>
              <a:t>http://192.168.6.32:8010/x/UgGU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311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思源黑体 CN Medium"/>
                <a:ea typeface="思源黑体 CN Light"/>
              </a:rPr>
              <a:t>JIRA</a:t>
            </a:r>
            <a:r>
              <a:rPr lang="zh-CN" altLang="en-US" sz="2000" dirty="0">
                <a:latin typeface="思源黑体 CN Medium"/>
                <a:ea typeface="思源黑体 CN Light"/>
              </a:rPr>
              <a:t>名词解释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497309" y="944391"/>
          <a:ext cx="8128000" cy="5543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4064000" y="6627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1"/>
          <p:cNvSpPr txBox="1"/>
          <p:nvPr/>
        </p:nvSpPr>
        <p:spPr>
          <a:xfrm>
            <a:off x="929640" y="192356"/>
            <a:ext cx="475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思源黑体 CN Medium"/>
                <a:ea typeface="思源黑体 CN Light"/>
              </a:rPr>
              <a:t>目的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222" y="2057305"/>
            <a:ext cx="45102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黑体 CN Medium"/>
                <a:ea typeface="思源黑体 CN Light"/>
              </a:rPr>
              <a:t>软件开发只是编码吗</a:t>
            </a:r>
            <a:r>
              <a:rPr lang="en-US" altLang="zh-CN" dirty="0" smtClean="0">
                <a:latin typeface="思源黑体 CN Medium"/>
                <a:ea typeface="思源黑体 CN Light"/>
              </a:rPr>
              <a:t>?</a:t>
            </a:r>
          </a:p>
          <a:p>
            <a:endParaRPr lang="en-US" altLang="zh-CN" dirty="0">
              <a:latin typeface="思源黑体 CN Medium"/>
              <a:ea typeface="思源黑体 CN Light"/>
            </a:endParaRPr>
          </a:p>
          <a:p>
            <a:r>
              <a:rPr lang="zh-CN" altLang="en-US" dirty="0" smtClean="0">
                <a:latin typeface="思源黑体 CN Medium"/>
                <a:ea typeface="思源黑体 CN Light"/>
              </a:rPr>
              <a:t>软件开发是一个严谨的有系统的工程</a:t>
            </a:r>
            <a:r>
              <a:rPr lang="en-US" altLang="zh-CN" dirty="0" smtClean="0">
                <a:latin typeface="思源黑体 CN Medium"/>
                <a:ea typeface="思源黑体 CN Light"/>
              </a:rPr>
              <a:t>, </a:t>
            </a:r>
            <a:r>
              <a:rPr lang="zh-CN" altLang="en-US" dirty="0" smtClean="0">
                <a:latin typeface="思源黑体 CN Medium"/>
                <a:ea typeface="思源黑体 CN Light"/>
              </a:rPr>
              <a:t>无论从项目管理到风险控制角度</a:t>
            </a:r>
            <a:r>
              <a:rPr lang="en-US" altLang="zh-CN" dirty="0" smtClean="0">
                <a:latin typeface="思源黑体 CN Medium"/>
                <a:ea typeface="思源黑体 CN Light"/>
              </a:rPr>
              <a:t>, </a:t>
            </a:r>
            <a:r>
              <a:rPr lang="zh-CN" altLang="en-US" dirty="0" smtClean="0">
                <a:latin typeface="思源黑体 CN Medium"/>
                <a:ea typeface="思源黑体 CN Light"/>
              </a:rPr>
              <a:t>都需要在每个步骤做得细致才能保证项目的成功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endParaRPr lang="en-US" altLang="zh-CN" dirty="0">
              <a:latin typeface="思源黑体 CN Medium"/>
              <a:ea typeface="思源黑体 CN Light"/>
            </a:endParaRPr>
          </a:p>
          <a:p>
            <a:r>
              <a:rPr lang="zh-CN" altLang="en-US" dirty="0" smtClean="0">
                <a:latin typeface="思源黑体 CN Medium"/>
                <a:ea typeface="思源黑体 CN Light"/>
              </a:rPr>
              <a:t>每个用户故事</a:t>
            </a:r>
            <a:r>
              <a:rPr lang="en-US" altLang="zh-CN" dirty="0" smtClean="0">
                <a:latin typeface="思源黑体 CN Medium"/>
                <a:ea typeface="思源黑体 CN Light"/>
              </a:rPr>
              <a:t>,</a:t>
            </a:r>
            <a:r>
              <a:rPr lang="zh-CN" altLang="en-US" dirty="0" smtClean="0">
                <a:latin typeface="思源黑体 CN Medium"/>
                <a:ea typeface="思源黑体 CN Light"/>
              </a:rPr>
              <a:t>都需要在软件开发的每个阶段完成响应的事情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endParaRPr lang="en-US" altLang="zh-CN" dirty="0">
              <a:latin typeface="思源黑体 CN Medium"/>
              <a:ea typeface="思源黑体 CN Light"/>
            </a:endParaRPr>
          </a:p>
          <a:p>
            <a:r>
              <a:rPr lang="zh-CN" altLang="en-US" dirty="0" smtClean="0">
                <a:latin typeface="思源黑体 CN Medium"/>
                <a:ea typeface="思源黑体 CN Light"/>
              </a:rPr>
              <a:t>本教程相关的</a:t>
            </a:r>
            <a:r>
              <a:rPr lang="en-US" altLang="zh-CN" dirty="0" smtClean="0">
                <a:latin typeface="思源黑体 CN Medium"/>
                <a:ea typeface="思源黑体 CN Light"/>
              </a:rPr>
              <a:t>JIRA</a:t>
            </a:r>
            <a:r>
              <a:rPr lang="zh-CN" altLang="en-US" dirty="0" smtClean="0">
                <a:latin typeface="思源黑体 CN Medium"/>
                <a:ea typeface="思源黑体 CN Light"/>
              </a:rPr>
              <a:t>和源代码如下</a:t>
            </a:r>
            <a:r>
              <a:rPr lang="en-US" altLang="zh-CN" dirty="0" smtClean="0">
                <a:latin typeface="思源黑体 CN Medium"/>
                <a:ea typeface="思源黑体 CN Light"/>
              </a:rPr>
              <a:t>:</a:t>
            </a:r>
          </a:p>
          <a:p>
            <a:endParaRPr lang="en-US" altLang="zh-CN" dirty="0">
              <a:latin typeface="思源黑体 CN Medium"/>
              <a:ea typeface="思源黑体 CN Light"/>
            </a:endParaRPr>
          </a:p>
          <a:p>
            <a:r>
              <a:rPr lang="en-US" altLang="zh-CN" dirty="0">
                <a:latin typeface="思源黑体 CN Medium"/>
                <a:ea typeface="思源黑体 CN Light"/>
                <a:hlinkClick r:id="rId7"/>
              </a:rPr>
              <a:t>http://192.168.6.32:8010/pages/viewpage.action?pageId=16779321</a:t>
            </a:r>
            <a:endParaRPr lang="zh-CN" altLang="en-US" dirty="0">
              <a:latin typeface="思源黑体 CN Medium"/>
              <a:ea typeface="思源黑体 CN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5" y="117399"/>
            <a:ext cx="11052063" cy="69959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创建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Jira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</a:t>
            </a:r>
          </a:p>
        </p:txBody>
      </p:sp>
      <p:sp>
        <p:nvSpPr>
          <p:cNvPr id="3" name="矩形 2"/>
          <p:cNvSpPr/>
          <p:nvPr/>
        </p:nvSpPr>
        <p:spPr>
          <a:xfrm>
            <a:off x="564839" y="890435"/>
            <a:ext cx="9214891" cy="58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  <a:hlinkClick r:id="rId2"/>
              </a:rPr>
              <a:t>参考模板：</a:t>
            </a:r>
            <a:endParaRPr lang="en-US" altLang="zh-CN" sz="1600" dirty="0">
              <a:latin typeface="+mj-ea"/>
              <a:ea typeface="+mj-ea"/>
              <a:hlinkClick r:id="rId2"/>
            </a:endParaRPr>
          </a:p>
          <a:p>
            <a:r>
              <a:rPr lang="en-US" altLang="zh-CN" sz="1600" dirty="0">
                <a:latin typeface="+mj-ea"/>
                <a:ea typeface="+mj-ea"/>
              </a:rPr>
              <a:t>http://</a:t>
            </a:r>
            <a:r>
              <a:rPr lang="en-US" altLang="zh-CN" sz="1600" dirty="0">
                <a:latin typeface="+mj-ea"/>
                <a:ea typeface="+mj-ea"/>
                <a:hlinkClick r:id="rId3"/>
              </a:rPr>
              <a:t>192.168.6.32:8080/browse/GEMPILE-2090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4840" y="1845191"/>
            <a:ext cx="112771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hlinkClick r:id="rId4"/>
              </a:rPr>
              <a:t>学员需要在以下这个</a:t>
            </a:r>
            <a:r>
              <a:rPr lang="en-US" altLang="zh-CN" sz="2000" dirty="0">
                <a:hlinkClick r:id="rId4"/>
              </a:rPr>
              <a:t>epic</a:t>
            </a:r>
            <a:r>
              <a:rPr lang="zh-CN" altLang="en-US" sz="2000" dirty="0">
                <a:hlinkClick r:id="rId4"/>
              </a:rPr>
              <a:t>下创建自己的</a:t>
            </a:r>
            <a:r>
              <a:rPr lang="en-US" altLang="zh-CN" sz="2000" dirty="0">
                <a:hlinkClick r:id="rId4"/>
              </a:rPr>
              <a:t>story</a:t>
            </a:r>
            <a:r>
              <a:rPr lang="zh-CN" altLang="en-US" sz="2000" dirty="0">
                <a:hlinkClick r:id="rId4"/>
              </a:rPr>
              <a:t>和</a:t>
            </a:r>
            <a:r>
              <a:rPr lang="en-US" altLang="zh-CN" sz="2000" dirty="0">
                <a:hlinkClick r:id="rId4"/>
              </a:rPr>
              <a:t>task: </a:t>
            </a:r>
            <a:endParaRPr lang="en-US" altLang="zh-CN" sz="2000" dirty="0" smtClean="0"/>
          </a:p>
          <a:p>
            <a:r>
              <a:rPr lang="en-US" altLang="zh-CN" sz="2000" dirty="0">
                <a:hlinkClick r:id="rId5"/>
              </a:rPr>
              <a:t>http://192.168.6.32:8080/browse/RDDEPT-1082?filter=-</a:t>
            </a:r>
            <a:r>
              <a:rPr lang="en-US" altLang="zh-CN" sz="2000" dirty="0" smtClean="0">
                <a:hlinkClick r:id="rId5"/>
              </a:rPr>
              <a:t>1</a:t>
            </a:r>
            <a:endParaRPr lang="en-US" altLang="zh-CN" sz="2000" dirty="0" smtClean="0"/>
          </a:p>
          <a:p>
            <a:r>
              <a:rPr lang="zh-CN" altLang="en-US" sz="2000" dirty="0" smtClean="0"/>
              <a:t>具体格式请参考以上的参考模板 </a:t>
            </a:r>
            <a:endParaRPr lang="en-US" altLang="zh-CN" sz="2000" dirty="0"/>
          </a:p>
          <a:p>
            <a:r>
              <a:rPr lang="zh-CN" altLang="en-US" sz="2000" dirty="0"/>
              <a:t>首先需要创建一个</a:t>
            </a:r>
            <a:r>
              <a:rPr lang="en-US" altLang="zh-CN" sz="2000" dirty="0"/>
              <a:t>story</a:t>
            </a:r>
            <a:r>
              <a:rPr lang="zh-CN" altLang="en-US" sz="2000" dirty="0"/>
              <a:t>，然后在</a:t>
            </a:r>
            <a:r>
              <a:rPr lang="en-US" altLang="zh-CN" sz="2000" dirty="0"/>
              <a:t>story</a:t>
            </a:r>
            <a:r>
              <a:rPr lang="zh-CN" altLang="en-US" sz="2000" dirty="0"/>
              <a:t>下面创建</a:t>
            </a:r>
            <a:r>
              <a:rPr lang="en-US" altLang="zh-CN" sz="2000" dirty="0"/>
              <a:t>sub-task</a:t>
            </a:r>
            <a:endParaRPr lang="zh-CN" altLang="en-US" sz="2000" dirty="0"/>
          </a:p>
        </p:txBody>
      </p:sp>
      <p:sp>
        <p:nvSpPr>
          <p:cNvPr id="9" name="右箭头 8"/>
          <p:cNvSpPr/>
          <p:nvPr/>
        </p:nvSpPr>
        <p:spPr>
          <a:xfrm>
            <a:off x="5898105" y="4796836"/>
            <a:ext cx="647922" cy="71991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839" y="3608149"/>
            <a:ext cx="5294687" cy="28407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4606" y="3608149"/>
            <a:ext cx="4355355" cy="277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2035" y="548640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课程简介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2035" y="2204720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研发标准介绍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92035" y="393255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任务管理介绍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92035" y="566102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分组</a:t>
            </a:r>
            <a:r>
              <a:rPr lang="zh-CN" altLang="en-US" sz="3600" dirty="0" smtClean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选题</a:t>
            </a:r>
            <a:endParaRPr lang="zh-CN" altLang="en-US" sz="3600" dirty="0">
              <a:solidFill>
                <a:schemeClr val="bg1"/>
              </a:solidFill>
              <a:latin typeface="思源黑体 CN Medium" charset="0"/>
              <a:ea typeface="思源黑体 CN Medium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311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思源黑体 CN Medium"/>
                <a:ea typeface="思源黑体 CN Light"/>
              </a:rPr>
              <a:t>JIRA</a:t>
            </a:r>
            <a:r>
              <a:rPr lang="zh-CN" altLang="en-US" sz="2000" dirty="0">
                <a:latin typeface="思源黑体 CN Medium"/>
                <a:ea typeface="思源黑体 CN Light"/>
              </a:rPr>
              <a:t>模板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3707" y="568389"/>
            <a:ext cx="1239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Medium"/>
                <a:ea typeface="思源黑体 CN Light"/>
              </a:rPr>
              <a:t>所有模板可以在</a:t>
            </a:r>
            <a:r>
              <a:rPr lang="en-US" altLang="zh-CN" dirty="0">
                <a:latin typeface="思源黑体 CN Medium"/>
                <a:ea typeface="思源黑体 CN Light"/>
              </a:rPr>
              <a:t>JIRA</a:t>
            </a:r>
            <a:r>
              <a:rPr lang="zh-CN" altLang="en-US" dirty="0">
                <a:latin typeface="思源黑体 CN Medium"/>
                <a:ea typeface="思源黑体 CN Light"/>
              </a:rPr>
              <a:t>上找到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latin typeface="思源黑体 CN Medium"/>
                <a:ea typeface="思源黑体 CN Light"/>
                <a:hlinkClick r:id="rId3"/>
              </a:rPr>
              <a:t>http://192.168.6.32:8010/x/z4L1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Medium"/>
              <a:ea typeface="思源黑体 CN Light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489434" y="1102132"/>
            <a:ext cx="8795599" cy="5521692"/>
            <a:chOff x="3845537" y="1125379"/>
            <a:chExt cx="8207266" cy="4905130"/>
          </a:xfrm>
        </p:grpSpPr>
        <p:grpSp>
          <p:nvGrpSpPr>
            <p:cNvPr id="4" name="171f9357-f7e7-4c1b-8cc1-51ae0641ba9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3845537" y="1125379"/>
              <a:ext cx="8207266" cy="4905130"/>
              <a:chOff x="1992367" y="1196752"/>
              <a:chExt cx="8207267" cy="4905131"/>
            </a:xfrm>
          </p:grpSpPr>
          <p:grpSp>
            <p:nvGrpSpPr>
              <p:cNvPr id="5" name="ïṥļíḍe"/>
              <p:cNvGrpSpPr/>
              <p:nvPr/>
            </p:nvGrpSpPr>
            <p:grpSpPr>
              <a:xfrm>
                <a:off x="1992367" y="1196752"/>
                <a:ext cx="8207267" cy="4905131"/>
                <a:chOff x="538163" y="19050"/>
                <a:chExt cx="7673975" cy="4586409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62" name="îSlîḍê"/>
                <p:cNvSpPr/>
                <p:nvPr/>
              </p:nvSpPr>
              <p:spPr bwMode="auto">
                <a:xfrm>
                  <a:off x="538163" y="84259"/>
                  <a:ext cx="3540125" cy="4521200"/>
                </a:xfrm>
                <a:custGeom>
                  <a:avLst/>
                  <a:gdLst>
                    <a:gd name="T0" fmla="*/ 43 w 943"/>
                    <a:gd name="T1" fmla="*/ 0 h 1203"/>
                    <a:gd name="T2" fmla="*/ 0 w 943"/>
                    <a:gd name="T3" fmla="*/ 42 h 1203"/>
                    <a:gd name="T4" fmla="*/ 0 w 943"/>
                    <a:gd name="T5" fmla="*/ 1160 h 1203"/>
                    <a:gd name="T6" fmla="*/ 43 w 943"/>
                    <a:gd name="T7" fmla="*/ 1203 h 1203"/>
                    <a:gd name="T8" fmla="*/ 943 w 943"/>
                    <a:gd name="T9" fmla="*/ 1203 h 1203"/>
                    <a:gd name="T10" fmla="*/ 943 w 943"/>
                    <a:gd name="T11" fmla="*/ 0 h 1203"/>
                    <a:gd name="T12" fmla="*/ 43 w 943"/>
                    <a:gd name="T13" fmla="*/ 0 h 1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43" h="1203">
                      <a:moveTo>
                        <a:pt x="43" y="0"/>
                      </a:moveTo>
                      <a:cubicBezTo>
                        <a:pt x="20" y="0"/>
                        <a:pt x="0" y="19"/>
                        <a:pt x="0" y="42"/>
                      </a:cubicBezTo>
                      <a:cubicBezTo>
                        <a:pt x="0" y="1160"/>
                        <a:pt x="0" y="1160"/>
                        <a:pt x="0" y="1160"/>
                      </a:cubicBezTo>
                      <a:cubicBezTo>
                        <a:pt x="0" y="1184"/>
                        <a:pt x="20" y="1203"/>
                        <a:pt x="43" y="1203"/>
                      </a:cubicBezTo>
                      <a:cubicBezTo>
                        <a:pt x="943" y="1203"/>
                        <a:pt x="943" y="1203"/>
                        <a:pt x="943" y="1203"/>
                      </a:cubicBezTo>
                      <a:cubicBezTo>
                        <a:pt x="943" y="0"/>
                        <a:pt x="943" y="0"/>
                        <a:pt x="943" y="0"/>
                      </a:cubicBez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63" name="íŝļîḓê"/>
                <p:cNvSpPr/>
                <p:nvPr/>
              </p:nvSpPr>
              <p:spPr bwMode="auto">
                <a:xfrm>
                  <a:off x="4675188" y="19050"/>
                  <a:ext cx="3536950" cy="4521200"/>
                </a:xfrm>
                <a:custGeom>
                  <a:avLst/>
                  <a:gdLst>
                    <a:gd name="T0" fmla="*/ 899 w 942"/>
                    <a:gd name="T1" fmla="*/ 1203 h 1203"/>
                    <a:gd name="T2" fmla="*/ 942 w 942"/>
                    <a:gd name="T3" fmla="*/ 1160 h 1203"/>
                    <a:gd name="T4" fmla="*/ 942 w 942"/>
                    <a:gd name="T5" fmla="*/ 42 h 1203"/>
                    <a:gd name="T6" fmla="*/ 899 w 942"/>
                    <a:gd name="T7" fmla="*/ 0 h 1203"/>
                    <a:gd name="T8" fmla="*/ 0 w 942"/>
                    <a:gd name="T9" fmla="*/ 0 h 1203"/>
                    <a:gd name="T10" fmla="*/ 0 w 942"/>
                    <a:gd name="T11" fmla="*/ 1203 h 1203"/>
                    <a:gd name="T12" fmla="*/ 899 w 942"/>
                    <a:gd name="T13" fmla="*/ 1203 h 1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42" h="1203">
                      <a:moveTo>
                        <a:pt x="899" y="1203"/>
                      </a:moveTo>
                      <a:cubicBezTo>
                        <a:pt x="923" y="1203"/>
                        <a:pt x="942" y="1184"/>
                        <a:pt x="942" y="1160"/>
                      </a:cubicBezTo>
                      <a:cubicBezTo>
                        <a:pt x="942" y="42"/>
                        <a:pt x="942" y="42"/>
                        <a:pt x="942" y="42"/>
                      </a:cubicBezTo>
                      <a:cubicBezTo>
                        <a:pt x="942" y="19"/>
                        <a:pt x="923" y="0"/>
                        <a:pt x="89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03"/>
                        <a:pt x="0" y="1203"/>
                        <a:pt x="0" y="1203"/>
                      </a:cubicBezTo>
                      <a:lnTo>
                        <a:pt x="899" y="12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grpSp>
            <p:nvGrpSpPr>
              <p:cNvPr id="6" name="íṣļîdé"/>
              <p:cNvGrpSpPr/>
              <p:nvPr/>
            </p:nvGrpSpPr>
            <p:grpSpPr>
              <a:xfrm>
                <a:off x="5778507" y="1196752"/>
                <a:ext cx="638380" cy="4835391"/>
                <a:chOff x="4078288" y="19050"/>
                <a:chExt cx="596899" cy="4521200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60" name="ïşḻiḓé"/>
                <p:cNvSpPr/>
                <p:nvPr/>
              </p:nvSpPr>
              <p:spPr bwMode="auto">
                <a:xfrm>
                  <a:off x="4078288" y="19050"/>
                  <a:ext cx="296862" cy="4521200"/>
                </a:xfrm>
                <a:custGeom>
                  <a:avLst/>
                  <a:gdLst>
                    <a:gd name="T0" fmla="*/ 0 w 79"/>
                    <a:gd name="T1" fmla="*/ 1203 h 1203"/>
                    <a:gd name="T2" fmla="*/ 79 w 79"/>
                    <a:gd name="T3" fmla="*/ 1203 h 1203"/>
                    <a:gd name="T4" fmla="*/ 79 w 79"/>
                    <a:gd name="T5" fmla="*/ 0 h 1203"/>
                    <a:gd name="T6" fmla="*/ 0 w 79"/>
                    <a:gd name="T7" fmla="*/ 0 h 1203"/>
                    <a:gd name="T8" fmla="*/ 0 w 79"/>
                    <a:gd name="T9" fmla="*/ 1203 h 1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203">
                      <a:moveTo>
                        <a:pt x="0" y="1203"/>
                      </a:moveTo>
                      <a:cubicBezTo>
                        <a:pt x="9" y="1203"/>
                        <a:pt x="44" y="1203"/>
                        <a:pt x="79" y="1203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2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61" name="iš1ïḓé"/>
                <p:cNvSpPr/>
                <p:nvPr/>
              </p:nvSpPr>
              <p:spPr bwMode="auto">
                <a:xfrm>
                  <a:off x="4375150" y="19050"/>
                  <a:ext cx="300037" cy="4521200"/>
                </a:xfrm>
                <a:custGeom>
                  <a:avLst/>
                  <a:gdLst>
                    <a:gd name="T0" fmla="*/ 80 w 80"/>
                    <a:gd name="T1" fmla="*/ 1203 h 1203"/>
                    <a:gd name="T2" fmla="*/ 80 w 80"/>
                    <a:gd name="T3" fmla="*/ 0 h 1203"/>
                    <a:gd name="T4" fmla="*/ 0 w 80"/>
                    <a:gd name="T5" fmla="*/ 0 h 1203"/>
                    <a:gd name="T6" fmla="*/ 0 w 80"/>
                    <a:gd name="T7" fmla="*/ 1203 h 1203"/>
                    <a:gd name="T8" fmla="*/ 80 w 80"/>
                    <a:gd name="T9" fmla="*/ 1203 h 1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1203">
                      <a:moveTo>
                        <a:pt x="80" y="1203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03"/>
                        <a:pt x="0" y="1203"/>
                        <a:pt x="0" y="1203"/>
                      </a:cubicBezTo>
                      <a:cubicBezTo>
                        <a:pt x="36" y="1203"/>
                        <a:pt x="71" y="1203"/>
                        <a:pt x="80" y="12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grpSp>
            <p:nvGrpSpPr>
              <p:cNvPr id="7" name="iṩḻiḋe"/>
              <p:cNvGrpSpPr/>
              <p:nvPr/>
            </p:nvGrpSpPr>
            <p:grpSpPr>
              <a:xfrm>
                <a:off x="2072164" y="1276550"/>
                <a:ext cx="8047667" cy="4675796"/>
                <a:chOff x="612775" y="93663"/>
                <a:chExt cx="7524750" cy="437197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8" name="ïšlîḑè"/>
                <p:cNvSpPr/>
                <p:nvPr/>
              </p:nvSpPr>
              <p:spPr bwMode="auto">
                <a:xfrm>
                  <a:off x="612775" y="93663"/>
                  <a:ext cx="3338512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59" name="iś1îdê"/>
                <p:cNvSpPr/>
                <p:nvPr/>
              </p:nvSpPr>
              <p:spPr bwMode="auto">
                <a:xfrm>
                  <a:off x="4799013" y="93663"/>
                  <a:ext cx="3338512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grpSp>
            <p:nvGrpSpPr>
              <p:cNvPr id="8" name="íSḷîdé"/>
              <p:cNvGrpSpPr/>
              <p:nvPr/>
            </p:nvGrpSpPr>
            <p:grpSpPr>
              <a:xfrm>
                <a:off x="2136681" y="1276550"/>
                <a:ext cx="7918637" cy="4675796"/>
                <a:chOff x="673100" y="93663"/>
                <a:chExt cx="7404100" cy="4371975"/>
              </a:xfrm>
              <a:solidFill>
                <a:schemeClr val="bg1">
                  <a:lumMod val="7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6" name="íŝ1íde"/>
                <p:cNvSpPr/>
                <p:nvPr/>
              </p:nvSpPr>
              <p:spPr bwMode="auto">
                <a:xfrm>
                  <a:off x="673100" y="93663"/>
                  <a:ext cx="3338512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57" name="íṡ1ïḋê"/>
                <p:cNvSpPr/>
                <p:nvPr/>
              </p:nvSpPr>
              <p:spPr bwMode="auto">
                <a:xfrm>
                  <a:off x="4740275" y="93663"/>
                  <a:ext cx="3336925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grpSp>
            <p:nvGrpSpPr>
              <p:cNvPr id="9" name="ïŝḻiḓê"/>
              <p:cNvGrpSpPr/>
              <p:nvPr/>
            </p:nvGrpSpPr>
            <p:grpSpPr>
              <a:xfrm>
                <a:off x="2201199" y="1276550"/>
                <a:ext cx="7789601" cy="4675796"/>
                <a:chOff x="733425" y="93663"/>
                <a:chExt cx="7283450" cy="4371975"/>
              </a:xfrm>
              <a:solidFill>
                <a:schemeClr val="bg1">
                  <a:lumMod val="8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4" name="ïṥļíďe"/>
                <p:cNvSpPr/>
                <p:nvPr/>
              </p:nvSpPr>
              <p:spPr bwMode="auto">
                <a:xfrm>
                  <a:off x="733425" y="93663"/>
                  <a:ext cx="3338512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55" name="ïŝlîďé"/>
                <p:cNvSpPr/>
                <p:nvPr/>
              </p:nvSpPr>
              <p:spPr bwMode="auto">
                <a:xfrm>
                  <a:off x="4679950" y="93663"/>
                  <a:ext cx="3336925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grpSp>
            <p:nvGrpSpPr>
              <p:cNvPr id="10" name="íṧlíḍê"/>
              <p:cNvGrpSpPr/>
              <p:nvPr/>
            </p:nvGrpSpPr>
            <p:grpSpPr>
              <a:xfrm>
                <a:off x="2265717" y="1276550"/>
                <a:ext cx="7662264" cy="4675796"/>
                <a:chOff x="793750" y="93663"/>
                <a:chExt cx="7164387" cy="4371975"/>
              </a:xfrm>
              <a:solidFill>
                <a:schemeClr val="bg1">
                  <a:lumMod val="8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2" name="îṧ1íḍè"/>
                <p:cNvSpPr/>
                <p:nvPr/>
              </p:nvSpPr>
              <p:spPr bwMode="auto">
                <a:xfrm>
                  <a:off x="793750" y="93663"/>
                  <a:ext cx="3336925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53" name="ïsḷiďe"/>
                <p:cNvSpPr/>
                <p:nvPr/>
              </p:nvSpPr>
              <p:spPr bwMode="auto">
                <a:xfrm>
                  <a:off x="4619625" y="93663"/>
                  <a:ext cx="3338512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grpSp>
            <p:nvGrpSpPr>
              <p:cNvPr id="11" name="îSḷiďê"/>
              <p:cNvGrpSpPr/>
              <p:nvPr/>
            </p:nvGrpSpPr>
            <p:grpSpPr>
              <a:xfrm>
                <a:off x="2330233" y="1276550"/>
                <a:ext cx="7533230" cy="4675796"/>
                <a:chOff x="854075" y="93663"/>
                <a:chExt cx="7043737" cy="4371975"/>
              </a:xfrm>
              <a:solidFill>
                <a:schemeClr val="bg1">
                  <a:lumMod val="8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0" name="îŝḷïḑè"/>
                <p:cNvSpPr/>
                <p:nvPr/>
              </p:nvSpPr>
              <p:spPr bwMode="auto">
                <a:xfrm>
                  <a:off x="854075" y="93663"/>
                  <a:ext cx="3336925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51" name="îšļíḓe"/>
                <p:cNvSpPr/>
                <p:nvPr/>
              </p:nvSpPr>
              <p:spPr bwMode="auto">
                <a:xfrm>
                  <a:off x="4559300" y="93663"/>
                  <a:ext cx="3338512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grpSp>
            <p:nvGrpSpPr>
              <p:cNvPr id="12" name="iš1iḓè"/>
              <p:cNvGrpSpPr/>
              <p:nvPr/>
            </p:nvGrpSpPr>
            <p:grpSpPr>
              <a:xfrm>
                <a:off x="2393053" y="1276550"/>
                <a:ext cx="7405892" cy="4675796"/>
                <a:chOff x="912813" y="93663"/>
                <a:chExt cx="6924674" cy="4371975"/>
              </a:xfrm>
              <a:solidFill>
                <a:schemeClr val="bg1">
                  <a:lumMod val="9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8" name="ïŝľïḓè"/>
                <p:cNvSpPr/>
                <p:nvPr/>
              </p:nvSpPr>
              <p:spPr bwMode="auto">
                <a:xfrm>
                  <a:off x="912813" y="93663"/>
                  <a:ext cx="3338512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49" name="îṣḷîḑe"/>
                <p:cNvSpPr/>
                <p:nvPr/>
              </p:nvSpPr>
              <p:spPr bwMode="auto">
                <a:xfrm>
                  <a:off x="4498975" y="93663"/>
                  <a:ext cx="3338512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grpSp>
            <p:nvGrpSpPr>
              <p:cNvPr id="13" name="ïś1iḋè"/>
              <p:cNvGrpSpPr/>
              <p:nvPr/>
            </p:nvGrpSpPr>
            <p:grpSpPr>
              <a:xfrm>
                <a:off x="2457570" y="1276550"/>
                <a:ext cx="7276860" cy="4675796"/>
                <a:chOff x="973138" y="93663"/>
                <a:chExt cx="6804024" cy="4371975"/>
              </a:xfrm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6" name="işḻîde"/>
                <p:cNvSpPr/>
                <p:nvPr/>
              </p:nvSpPr>
              <p:spPr bwMode="auto">
                <a:xfrm>
                  <a:off x="973138" y="93663"/>
                  <a:ext cx="3338512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47" name="iṧḷíḓe"/>
                <p:cNvSpPr/>
                <p:nvPr/>
              </p:nvSpPr>
              <p:spPr bwMode="auto">
                <a:xfrm>
                  <a:off x="4438650" y="93663"/>
                  <a:ext cx="3338512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sp>
            <p:nvSpPr>
              <p:cNvPr id="14" name="íSlïde"/>
              <p:cNvSpPr/>
              <p:nvPr/>
            </p:nvSpPr>
            <p:spPr bwMode="auto">
              <a:xfrm>
                <a:off x="6301435" y="1570273"/>
                <a:ext cx="127336" cy="4084954"/>
              </a:xfrm>
              <a:custGeom>
                <a:avLst/>
                <a:gdLst>
                  <a:gd name="T0" fmla="*/ 16 w 32"/>
                  <a:gd name="T1" fmla="*/ 0 h 1016"/>
                  <a:gd name="T2" fmla="*/ 16 w 32"/>
                  <a:gd name="T3" fmla="*/ 32 h 1016"/>
                  <a:gd name="T4" fmla="*/ 16 w 32"/>
                  <a:gd name="T5" fmla="*/ 82 h 1016"/>
                  <a:gd name="T6" fmla="*/ 16 w 32"/>
                  <a:gd name="T7" fmla="*/ 114 h 1016"/>
                  <a:gd name="T8" fmla="*/ 16 w 32"/>
                  <a:gd name="T9" fmla="*/ 82 h 1016"/>
                  <a:gd name="T10" fmla="*/ 0 w 32"/>
                  <a:gd name="T11" fmla="*/ 180 h 1016"/>
                  <a:gd name="T12" fmla="*/ 32 w 32"/>
                  <a:gd name="T13" fmla="*/ 180 h 1016"/>
                  <a:gd name="T14" fmla="*/ 16 w 32"/>
                  <a:gd name="T15" fmla="*/ 246 h 1016"/>
                  <a:gd name="T16" fmla="*/ 16 w 32"/>
                  <a:gd name="T17" fmla="*/ 278 h 1016"/>
                  <a:gd name="T18" fmla="*/ 16 w 32"/>
                  <a:gd name="T19" fmla="*/ 246 h 1016"/>
                  <a:gd name="T20" fmla="*/ 0 w 32"/>
                  <a:gd name="T21" fmla="*/ 344 h 1016"/>
                  <a:gd name="T22" fmla="*/ 32 w 32"/>
                  <a:gd name="T23" fmla="*/ 344 h 1016"/>
                  <a:gd name="T24" fmla="*/ 16 w 32"/>
                  <a:gd name="T25" fmla="*/ 410 h 1016"/>
                  <a:gd name="T26" fmla="*/ 16 w 32"/>
                  <a:gd name="T27" fmla="*/ 442 h 1016"/>
                  <a:gd name="T28" fmla="*/ 16 w 32"/>
                  <a:gd name="T29" fmla="*/ 410 h 1016"/>
                  <a:gd name="T30" fmla="*/ 0 w 32"/>
                  <a:gd name="T31" fmla="*/ 508 h 1016"/>
                  <a:gd name="T32" fmla="*/ 32 w 32"/>
                  <a:gd name="T33" fmla="*/ 508 h 1016"/>
                  <a:gd name="T34" fmla="*/ 16 w 32"/>
                  <a:gd name="T35" fmla="*/ 574 h 1016"/>
                  <a:gd name="T36" fmla="*/ 16 w 32"/>
                  <a:gd name="T37" fmla="*/ 606 h 1016"/>
                  <a:gd name="T38" fmla="*/ 16 w 32"/>
                  <a:gd name="T39" fmla="*/ 574 h 1016"/>
                  <a:gd name="T40" fmla="*/ 0 w 32"/>
                  <a:gd name="T41" fmla="*/ 672 h 1016"/>
                  <a:gd name="T42" fmla="*/ 32 w 32"/>
                  <a:gd name="T43" fmla="*/ 672 h 1016"/>
                  <a:gd name="T44" fmla="*/ 16 w 32"/>
                  <a:gd name="T45" fmla="*/ 738 h 1016"/>
                  <a:gd name="T46" fmla="*/ 16 w 32"/>
                  <a:gd name="T47" fmla="*/ 770 h 1016"/>
                  <a:gd name="T48" fmla="*/ 16 w 32"/>
                  <a:gd name="T49" fmla="*/ 738 h 1016"/>
                  <a:gd name="T50" fmla="*/ 0 w 32"/>
                  <a:gd name="T51" fmla="*/ 836 h 1016"/>
                  <a:gd name="T52" fmla="*/ 32 w 32"/>
                  <a:gd name="T53" fmla="*/ 836 h 1016"/>
                  <a:gd name="T54" fmla="*/ 16 w 32"/>
                  <a:gd name="T55" fmla="*/ 902 h 1016"/>
                  <a:gd name="T56" fmla="*/ 16 w 32"/>
                  <a:gd name="T57" fmla="*/ 934 h 1016"/>
                  <a:gd name="T58" fmla="*/ 16 w 32"/>
                  <a:gd name="T59" fmla="*/ 902 h 1016"/>
                  <a:gd name="T60" fmla="*/ 0 w 32"/>
                  <a:gd name="T61" fmla="*/ 1000 h 1016"/>
                  <a:gd name="T62" fmla="*/ 32 w 32"/>
                  <a:gd name="T63" fmla="*/ 100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" h="1016">
                    <a:moveTo>
                      <a:pt x="0" y="16"/>
                    </a:move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ubicBezTo>
                      <a:pt x="7" y="32"/>
                      <a:pt x="0" y="25"/>
                      <a:pt x="0" y="16"/>
                    </a:cubicBezTo>
                    <a:close/>
                    <a:moveTo>
                      <a:pt x="16" y="82"/>
                    </a:moveTo>
                    <a:cubicBezTo>
                      <a:pt x="7" y="82"/>
                      <a:pt x="0" y="89"/>
                      <a:pt x="0" y="98"/>
                    </a:cubicBezTo>
                    <a:cubicBezTo>
                      <a:pt x="0" y="107"/>
                      <a:pt x="7" y="114"/>
                      <a:pt x="16" y="114"/>
                    </a:cubicBezTo>
                    <a:cubicBezTo>
                      <a:pt x="25" y="114"/>
                      <a:pt x="32" y="107"/>
                      <a:pt x="32" y="98"/>
                    </a:cubicBezTo>
                    <a:cubicBezTo>
                      <a:pt x="32" y="89"/>
                      <a:pt x="25" y="82"/>
                      <a:pt x="16" y="82"/>
                    </a:cubicBezTo>
                    <a:close/>
                    <a:moveTo>
                      <a:pt x="16" y="164"/>
                    </a:moveTo>
                    <a:cubicBezTo>
                      <a:pt x="7" y="164"/>
                      <a:pt x="0" y="171"/>
                      <a:pt x="0" y="180"/>
                    </a:cubicBezTo>
                    <a:cubicBezTo>
                      <a:pt x="0" y="189"/>
                      <a:pt x="7" y="196"/>
                      <a:pt x="16" y="196"/>
                    </a:cubicBezTo>
                    <a:cubicBezTo>
                      <a:pt x="25" y="196"/>
                      <a:pt x="32" y="189"/>
                      <a:pt x="32" y="180"/>
                    </a:cubicBezTo>
                    <a:cubicBezTo>
                      <a:pt x="32" y="171"/>
                      <a:pt x="25" y="164"/>
                      <a:pt x="16" y="164"/>
                    </a:cubicBezTo>
                    <a:close/>
                    <a:moveTo>
                      <a:pt x="16" y="246"/>
                    </a:moveTo>
                    <a:cubicBezTo>
                      <a:pt x="7" y="246"/>
                      <a:pt x="0" y="253"/>
                      <a:pt x="0" y="262"/>
                    </a:cubicBezTo>
                    <a:cubicBezTo>
                      <a:pt x="0" y="271"/>
                      <a:pt x="7" y="278"/>
                      <a:pt x="16" y="278"/>
                    </a:cubicBezTo>
                    <a:cubicBezTo>
                      <a:pt x="25" y="278"/>
                      <a:pt x="32" y="271"/>
                      <a:pt x="32" y="262"/>
                    </a:cubicBezTo>
                    <a:cubicBezTo>
                      <a:pt x="32" y="253"/>
                      <a:pt x="25" y="246"/>
                      <a:pt x="16" y="246"/>
                    </a:cubicBezTo>
                    <a:close/>
                    <a:moveTo>
                      <a:pt x="16" y="328"/>
                    </a:moveTo>
                    <a:cubicBezTo>
                      <a:pt x="7" y="328"/>
                      <a:pt x="0" y="335"/>
                      <a:pt x="0" y="344"/>
                    </a:cubicBezTo>
                    <a:cubicBezTo>
                      <a:pt x="0" y="353"/>
                      <a:pt x="7" y="360"/>
                      <a:pt x="16" y="360"/>
                    </a:cubicBezTo>
                    <a:cubicBezTo>
                      <a:pt x="25" y="360"/>
                      <a:pt x="32" y="353"/>
                      <a:pt x="32" y="344"/>
                    </a:cubicBezTo>
                    <a:cubicBezTo>
                      <a:pt x="32" y="335"/>
                      <a:pt x="25" y="328"/>
                      <a:pt x="16" y="328"/>
                    </a:cubicBezTo>
                    <a:close/>
                    <a:moveTo>
                      <a:pt x="16" y="410"/>
                    </a:moveTo>
                    <a:cubicBezTo>
                      <a:pt x="7" y="410"/>
                      <a:pt x="0" y="417"/>
                      <a:pt x="0" y="426"/>
                    </a:cubicBezTo>
                    <a:cubicBezTo>
                      <a:pt x="0" y="435"/>
                      <a:pt x="7" y="442"/>
                      <a:pt x="16" y="442"/>
                    </a:cubicBezTo>
                    <a:cubicBezTo>
                      <a:pt x="25" y="442"/>
                      <a:pt x="32" y="435"/>
                      <a:pt x="32" y="426"/>
                    </a:cubicBezTo>
                    <a:cubicBezTo>
                      <a:pt x="32" y="417"/>
                      <a:pt x="25" y="410"/>
                      <a:pt x="16" y="410"/>
                    </a:cubicBezTo>
                    <a:close/>
                    <a:moveTo>
                      <a:pt x="16" y="492"/>
                    </a:moveTo>
                    <a:cubicBezTo>
                      <a:pt x="7" y="492"/>
                      <a:pt x="0" y="499"/>
                      <a:pt x="0" y="508"/>
                    </a:cubicBezTo>
                    <a:cubicBezTo>
                      <a:pt x="0" y="517"/>
                      <a:pt x="7" y="524"/>
                      <a:pt x="16" y="524"/>
                    </a:cubicBezTo>
                    <a:cubicBezTo>
                      <a:pt x="25" y="524"/>
                      <a:pt x="32" y="517"/>
                      <a:pt x="32" y="508"/>
                    </a:cubicBezTo>
                    <a:cubicBezTo>
                      <a:pt x="32" y="499"/>
                      <a:pt x="25" y="492"/>
                      <a:pt x="16" y="492"/>
                    </a:cubicBezTo>
                    <a:close/>
                    <a:moveTo>
                      <a:pt x="16" y="574"/>
                    </a:moveTo>
                    <a:cubicBezTo>
                      <a:pt x="7" y="574"/>
                      <a:pt x="0" y="581"/>
                      <a:pt x="0" y="590"/>
                    </a:cubicBezTo>
                    <a:cubicBezTo>
                      <a:pt x="0" y="599"/>
                      <a:pt x="7" y="606"/>
                      <a:pt x="16" y="606"/>
                    </a:cubicBezTo>
                    <a:cubicBezTo>
                      <a:pt x="25" y="606"/>
                      <a:pt x="32" y="599"/>
                      <a:pt x="32" y="590"/>
                    </a:cubicBezTo>
                    <a:cubicBezTo>
                      <a:pt x="32" y="581"/>
                      <a:pt x="25" y="574"/>
                      <a:pt x="16" y="574"/>
                    </a:cubicBezTo>
                    <a:close/>
                    <a:moveTo>
                      <a:pt x="16" y="656"/>
                    </a:moveTo>
                    <a:cubicBezTo>
                      <a:pt x="7" y="656"/>
                      <a:pt x="0" y="663"/>
                      <a:pt x="0" y="672"/>
                    </a:cubicBezTo>
                    <a:cubicBezTo>
                      <a:pt x="0" y="681"/>
                      <a:pt x="7" y="688"/>
                      <a:pt x="16" y="688"/>
                    </a:cubicBezTo>
                    <a:cubicBezTo>
                      <a:pt x="25" y="688"/>
                      <a:pt x="32" y="681"/>
                      <a:pt x="32" y="672"/>
                    </a:cubicBezTo>
                    <a:cubicBezTo>
                      <a:pt x="32" y="663"/>
                      <a:pt x="25" y="656"/>
                      <a:pt x="16" y="656"/>
                    </a:cubicBezTo>
                    <a:close/>
                    <a:moveTo>
                      <a:pt x="16" y="738"/>
                    </a:moveTo>
                    <a:cubicBezTo>
                      <a:pt x="7" y="738"/>
                      <a:pt x="0" y="745"/>
                      <a:pt x="0" y="754"/>
                    </a:cubicBezTo>
                    <a:cubicBezTo>
                      <a:pt x="0" y="763"/>
                      <a:pt x="7" y="770"/>
                      <a:pt x="16" y="770"/>
                    </a:cubicBezTo>
                    <a:cubicBezTo>
                      <a:pt x="25" y="770"/>
                      <a:pt x="32" y="763"/>
                      <a:pt x="32" y="754"/>
                    </a:cubicBezTo>
                    <a:cubicBezTo>
                      <a:pt x="32" y="745"/>
                      <a:pt x="25" y="738"/>
                      <a:pt x="16" y="738"/>
                    </a:cubicBezTo>
                    <a:close/>
                    <a:moveTo>
                      <a:pt x="16" y="820"/>
                    </a:moveTo>
                    <a:cubicBezTo>
                      <a:pt x="7" y="820"/>
                      <a:pt x="0" y="827"/>
                      <a:pt x="0" y="836"/>
                    </a:cubicBezTo>
                    <a:cubicBezTo>
                      <a:pt x="0" y="845"/>
                      <a:pt x="7" y="852"/>
                      <a:pt x="16" y="852"/>
                    </a:cubicBezTo>
                    <a:cubicBezTo>
                      <a:pt x="25" y="852"/>
                      <a:pt x="32" y="845"/>
                      <a:pt x="32" y="836"/>
                    </a:cubicBezTo>
                    <a:cubicBezTo>
                      <a:pt x="32" y="827"/>
                      <a:pt x="25" y="820"/>
                      <a:pt x="16" y="820"/>
                    </a:cubicBezTo>
                    <a:close/>
                    <a:moveTo>
                      <a:pt x="16" y="902"/>
                    </a:moveTo>
                    <a:cubicBezTo>
                      <a:pt x="7" y="902"/>
                      <a:pt x="0" y="909"/>
                      <a:pt x="0" y="918"/>
                    </a:cubicBezTo>
                    <a:cubicBezTo>
                      <a:pt x="0" y="927"/>
                      <a:pt x="7" y="934"/>
                      <a:pt x="16" y="934"/>
                    </a:cubicBezTo>
                    <a:cubicBezTo>
                      <a:pt x="25" y="934"/>
                      <a:pt x="32" y="927"/>
                      <a:pt x="32" y="918"/>
                    </a:cubicBezTo>
                    <a:cubicBezTo>
                      <a:pt x="32" y="909"/>
                      <a:pt x="25" y="902"/>
                      <a:pt x="16" y="902"/>
                    </a:cubicBezTo>
                    <a:close/>
                    <a:moveTo>
                      <a:pt x="16" y="984"/>
                    </a:moveTo>
                    <a:cubicBezTo>
                      <a:pt x="7" y="984"/>
                      <a:pt x="0" y="991"/>
                      <a:pt x="0" y="1000"/>
                    </a:cubicBezTo>
                    <a:cubicBezTo>
                      <a:pt x="0" y="1009"/>
                      <a:pt x="7" y="1016"/>
                      <a:pt x="16" y="1016"/>
                    </a:cubicBezTo>
                    <a:cubicBezTo>
                      <a:pt x="25" y="1016"/>
                      <a:pt x="32" y="1009"/>
                      <a:pt x="32" y="1000"/>
                    </a:cubicBezTo>
                    <a:cubicBezTo>
                      <a:pt x="32" y="991"/>
                      <a:pt x="25" y="984"/>
                      <a:pt x="16" y="98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思源黑体 CN Medium"/>
                  <a:ea typeface="思源黑体 CN Light"/>
                </a:endParaRPr>
              </a:p>
            </p:txBody>
          </p:sp>
          <p:sp>
            <p:nvSpPr>
              <p:cNvPr id="15" name="ïś1iḑé"/>
              <p:cNvSpPr/>
              <p:nvPr/>
            </p:nvSpPr>
            <p:spPr bwMode="auto">
              <a:xfrm>
                <a:off x="6301435" y="1570273"/>
                <a:ext cx="83193" cy="4084954"/>
              </a:xfrm>
              <a:custGeom>
                <a:avLst/>
                <a:gdLst>
                  <a:gd name="T0" fmla="*/ 16 w 21"/>
                  <a:gd name="T1" fmla="*/ 246 h 1016"/>
                  <a:gd name="T2" fmla="*/ 9 w 21"/>
                  <a:gd name="T3" fmla="*/ 262 h 1016"/>
                  <a:gd name="T4" fmla="*/ 16 w 21"/>
                  <a:gd name="T5" fmla="*/ 278 h 1016"/>
                  <a:gd name="T6" fmla="*/ 16 w 21"/>
                  <a:gd name="T7" fmla="*/ 524 h 1016"/>
                  <a:gd name="T8" fmla="*/ 9 w 21"/>
                  <a:gd name="T9" fmla="*/ 508 h 1016"/>
                  <a:gd name="T10" fmla="*/ 16 w 21"/>
                  <a:gd name="T11" fmla="*/ 492 h 1016"/>
                  <a:gd name="T12" fmla="*/ 16 w 21"/>
                  <a:gd name="T13" fmla="*/ 524 h 1016"/>
                  <a:gd name="T14" fmla="*/ 21 w 21"/>
                  <a:gd name="T15" fmla="*/ 359 h 1016"/>
                  <a:gd name="T16" fmla="*/ 21 w 21"/>
                  <a:gd name="T17" fmla="*/ 329 h 1016"/>
                  <a:gd name="T18" fmla="*/ 0 w 21"/>
                  <a:gd name="T19" fmla="*/ 344 h 1016"/>
                  <a:gd name="T20" fmla="*/ 16 w 21"/>
                  <a:gd name="T21" fmla="*/ 442 h 1016"/>
                  <a:gd name="T22" fmla="*/ 9 w 21"/>
                  <a:gd name="T23" fmla="*/ 426 h 1016"/>
                  <a:gd name="T24" fmla="*/ 16 w 21"/>
                  <a:gd name="T25" fmla="*/ 410 h 1016"/>
                  <a:gd name="T26" fmla="*/ 16 w 21"/>
                  <a:gd name="T27" fmla="*/ 442 h 1016"/>
                  <a:gd name="T28" fmla="*/ 21 w 21"/>
                  <a:gd name="T29" fmla="*/ 113 h 1016"/>
                  <a:gd name="T30" fmla="*/ 21 w 21"/>
                  <a:gd name="T31" fmla="*/ 83 h 1016"/>
                  <a:gd name="T32" fmla="*/ 0 w 21"/>
                  <a:gd name="T33" fmla="*/ 98 h 1016"/>
                  <a:gd name="T34" fmla="*/ 16 w 21"/>
                  <a:gd name="T35" fmla="*/ 32 h 1016"/>
                  <a:gd name="T36" fmla="*/ 9 w 21"/>
                  <a:gd name="T37" fmla="*/ 16 h 1016"/>
                  <a:gd name="T38" fmla="*/ 16 w 21"/>
                  <a:gd name="T39" fmla="*/ 0 h 1016"/>
                  <a:gd name="T40" fmla="*/ 16 w 21"/>
                  <a:gd name="T41" fmla="*/ 32 h 1016"/>
                  <a:gd name="T42" fmla="*/ 21 w 21"/>
                  <a:gd name="T43" fmla="*/ 195 h 1016"/>
                  <a:gd name="T44" fmla="*/ 21 w 21"/>
                  <a:gd name="T45" fmla="*/ 165 h 1016"/>
                  <a:gd name="T46" fmla="*/ 0 w 21"/>
                  <a:gd name="T47" fmla="*/ 180 h 1016"/>
                  <a:gd name="T48" fmla="*/ 16 w 21"/>
                  <a:gd name="T49" fmla="*/ 934 h 1016"/>
                  <a:gd name="T50" fmla="*/ 9 w 21"/>
                  <a:gd name="T51" fmla="*/ 918 h 1016"/>
                  <a:gd name="T52" fmla="*/ 16 w 21"/>
                  <a:gd name="T53" fmla="*/ 902 h 1016"/>
                  <a:gd name="T54" fmla="*/ 16 w 21"/>
                  <a:gd name="T55" fmla="*/ 934 h 1016"/>
                  <a:gd name="T56" fmla="*/ 21 w 21"/>
                  <a:gd name="T57" fmla="*/ 985 h 1016"/>
                  <a:gd name="T58" fmla="*/ 0 w 21"/>
                  <a:gd name="T59" fmla="*/ 1000 h 1016"/>
                  <a:gd name="T60" fmla="*/ 21 w 21"/>
                  <a:gd name="T61" fmla="*/ 1015 h 1016"/>
                  <a:gd name="T62" fmla="*/ 16 w 21"/>
                  <a:gd name="T63" fmla="*/ 852 h 1016"/>
                  <a:gd name="T64" fmla="*/ 9 w 21"/>
                  <a:gd name="T65" fmla="*/ 836 h 1016"/>
                  <a:gd name="T66" fmla="*/ 16 w 21"/>
                  <a:gd name="T67" fmla="*/ 820 h 1016"/>
                  <a:gd name="T68" fmla="*/ 16 w 21"/>
                  <a:gd name="T69" fmla="*/ 852 h 1016"/>
                  <a:gd name="T70" fmla="*/ 21 w 21"/>
                  <a:gd name="T71" fmla="*/ 687 h 1016"/>
                  <a:gd name="T72" fmla="*/ 21 w 21"/>
                  <a:gd name="T73" fmla="*/ 657 h 1016"/>
                  <a:gd name="T74" fmla="*/ 0 w 21"/>
                  <a:gd name="T75" fmla="*/ 672 h 1016"/>
                  <a:gd name="T76" fmla="*/ 16 w 21"/>
                  <a:gd name="T77" fmla="*/ 770 h 1016"/>
                  <a:gd name="T78" fmla="*/ 9 w 21"/>
                  <a:gd name="T79" fmla="*/ 754 h 1016"/>
                  <a:gd name="T80" fmla="*/ 16 w 21"/>
                  <a:gd name="T81" fmla="*/ 738 h 1016"/>
                  <a:gd name="T82" fmla="*/ 16 w 21"/>
                  <a:gd name="T83" fmla="*/ 770 h 1016"/>
                  <a:gd name="T84" fmla="*/ 21 w 21"/>
                  <a:gd name="T85" fmla="*/ 605 h 1016"/>
                  <a:gd name="T86" fmla="*/ 21 w 21"/>
                  <a:gd name="T87" fmla="*/ 575 h 1016"/>
                  <a:gd name="T88" fmla="*/ 0 w 21"/>
                  <a:gd name="T89" fmla="*/ 59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1" h="1016">
                    <a:moveTo>
                      <a:pt x="0" y="262"/>
                    </a:moveTo>
                    <a:cubicBezTo>
                      <a:pt x="0" y="253"/>
                      <a:pt x="7" y="246"/>
                      <a:pt x="16" y="246"/>
                    </a:cubicBezTo>
                    <a:cubicBezTo>
                      <a:pt x="18" y="246"/>
                      <a:pt x="19" y="247"/>
                      <a:pt x="21" y="247"/>
                    </a:cubicBezTo>
                    <a:cubicBezTo>
                      <a:pt x="14" y="249"/>
                      <a:pt x="9" y="255"/>
                      <a:pt x="9" y="262"/>
                    </a:cubicBezTo>
                    <a:cubicBezTo>
                      <a:pt x="9" y="269"/>
                      <a:pt x="14" y="275"/>
                      <a:pt x="21" y="277"/>
                    </a:cubicBezTo>
                    <a:cubicBezTo>
                      <a:pt x="19" y="278"/>
                      <a:pt x="18" y="278"/>
                      <a:pt x="16" y="278"/>
                    </a:cubicBezTo>
                    <a:cubicBezTo>
                      <a:pt x="7" y="278"/>
                      <a:pt x="0" y="271"/>
                      <a:pt x="0" y="262"/>
                    </a:cubicBezTo>
                    <a:close/>
                    <a:moveTo>
                      <a:pt x="16" y="524"/>
                    </a:moveTo>
                    <a:cubicBezTo>
                      <a:pt x="18" y="524"/>
                      <a:pt x="19" y="524"/>
                      <a:pt x="21" y="523"/>
                    </a:cubicBezTo>
                    <a:cubicBezTo>
                      <a:pt x="14" y="521"/>
                      <a:pt x="9" y="515"/>
                      <a:pt x="9" y="508"/>
                    </a:cubicBezTo>
                    <a:cubicBezTo>
                      <a:pt x="9" y="501"/>
                      <a:pt x="14" y="495"/>
                      <a:pt x="21" y="493"/>
                    </a:cubicBezTo>
                    <a:cubicBezTo>
                      <a:pt x="19" y="493"/>
                      <a:pt x="18" y="492"/>
                      <a:pt x="16" y="492"/>
                    </a:cubicBezTo>
                    <a:cubicBezTo>
                      <a:pt x="7" y="492"/>
                      <a:pt x="0" y="499"/>
                      <a:pt x="0" y="508"/>
                    </a:cubicBezTo>
                    <a:cubicBezTo>
                      <a:pt x="0" y="517"/>
                      <a:pt x="7" y="524"/>
                      <a:pt x="16" y="524"/>
                    </a:cubicBezTo>
                    <a:close/>
                    <a:moveTo>
                      <a:pt x="16" y="360"/>
                    </a:moveTo>
                    <a:cubicBezTo>
                      <a:pt x="18" y="360"/>
                      <a:pt x="19" y="360"/>
                      <a:pt x="21" y="359"/>
                    </a:cubicBezTo>
                    <a:cubicBezTo>
                      <a:pt x="14" y="357"/>
                      <a:pt x="9" y="351"/>
                      <a:pt x="9" y="344"/>
                    </a:cubicBezTo>
                    <a:cubicBezTo>
                      <a:pt x="9" y="337"/>
                      <a:pt x="14" y="331"/>
                      <a:pt x="21" y="329"/>
                    </a:cubicBezTo>
                    <a:cubicBezTo>
                      <a:pt x="19" y="329"/>
                      <a:pt x="18" y="328"/>
                      <a:pt x="16" y="328"/>
                    </a:cubicBezTo>
                    <a:cubicBezTo>
                      <a:pt x="7" y="328"/>
                      <a:pt x="0" y="335"/>
                      <a:pt x="0" y="344"/>
                    </a:cubicBezTo>
                    <a:cubicBezTo>
                      <a:pt x="0" y="353"/>
                      <a:pt x="7" y="360"/>
                      <a:pt x="16" y="360"/>
                    </a:cubicBezTo>
                    <a:close/>
                    <a:moveTo>
                      <a:pt x="16" y="442"/>
                    </a:moveTo>
                    <a:cubicBezTo>
                      <a:pt x="18" y="442"/>
                      <a:pt x="19" y="442"/>
                      <a:pt x="21" y="441"/>
                    </a:cubicBezTo>
                    <a:cubicBezTo>
                      <a:pt x="14" y="439"/>
                      <a:pt x="9" y="433"/>
                      <a:pt x="9" y="426"/>
                    </a:cubicBezTo>
                    <a:cubicBezTo>
                      <a:pt x="9" y="419"/>
                      <a:pt x="14" y="413"/>
                      <a:pt x="21" y="411"/>
                    </a:cubicBezTo>
                    <a:cubicBezTo>
                      <a:pt x="19" y="411"/>
                      <a:pt x="18" y="410"/>
                      <a:pt x="16" y="410"/>
                    </a:cubicBezTo>
                    <a:cubicBezTo>
                      <a:pt x="7" y="410"/>
                      <a:pt x="0" y="417"/>
                      <a:pt x="0" y="426"/>
                    </a:cubicBezTo>
                    <a:cubicBezTo>
                      <a:pt x="0" y="435"/>
                      <a:pt x="7" y="442"/>
                      <a:pt x="16" y="442"/>
                    </a:cubicBezTo>
                    <a:close/>
                    <a:moveTo>
                      <a:pt x="16" y="114"/>
                    </a:moveTo>
                    <a:cubicBezTo>
                      <a:pt x="18" y="114"/>
                      <a:pt x="19" y="114"/>
                      <a:pt x="21" y="113"/>
                    </a:cubicBezTo>
                    <a:cubicBezTo>
                      <a:pt x="14" y="111"/>
                      <a:pt x="9" y="105"/>
                      <a:pt x="9" y="98"/>
                    </a:cubicBezTo>
                    <a:cubicBezTo>
                      <a:pt x="9" y="91"/>
                      <a:pt x="14" y="85"/>
                      <a:pt x="21" y="83"/>
                    </a:cubicBezTo>
                    <a:cubicBezTo>
                      <a:pt x="19" y="83"/>
                      <a:pt x="18" y="82"/>
                      <a:pt x="16" y="82"/>
                    </a:cubicBezTo>
                    <a:cubicBezTo>
                      <a:pt x="7" y="82"/>
                      <a:pt x="0" y="89"/>
                      <a:pt x="0" y="98"/>
                    </a:cubicBezTo>
                    <a:cubicBezTo>
                      <a:pt x="0" y="107"/>
                      <a:pt x="7" y="114"/>
                      <a:pt x="16" y="114"/>
                    </a:cubicBezTo>
                    <a:close/>
                    <a:moveTo>
                      <a:pt x="16" y="32"/>
                    </a:moveTo>
                    <a:cubicBezTo>
                      <a:pt x="18" y="32"/>
                      <a:pt x="19" y="32"/>
                      <a:pt x="21" y="31"/>
                    </a:cubicBezTo>
                    <a:cubicBezTo>
                      <a:pt x="14" y="29"/>
                      <a:pt x="9" y="23"/>
                      <a:pt x="9" y="16"/>
                    </a:cubicBezTo>
                    <a:cubicBezTo>
                      <a:pt x="9" y="9"/>
                      <a:pt x="14" y="3"/>
                      <a:pt x="21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lose/>
                    <a:moveTo>
                      <a:pt x="16" y="196"/>
                    </a:moveTo>
                    <a:cubicBezTo>
                      <a:pt x="18" y="196"/>
                      <a:pt x="19" y="196"/>
                      <a:pt x="21" y="195"/>
                    </a:cubicBezTo>
                    <a:cubicBezTo>
                      <a:pt x="14" y="193"/>
                      <a:pt x="9" y="187"/>
                      <a:pt x="9" y="180"/>
                    </a:cubicBezTo>
                    <a:cubicBezTo>
                      <a:pt x="9" y="173"/>
                      <a:pt x="14" y="167"/>
                      <a:pt x="21" y="165"/>
                    </a:cubicBezTo>
                    <a:cubicBezTo>
                      <a:pt x="19" y="165"/>
                      <a:pt x="18" y="164"/>
                      <a:pt x="16" y="164"/>
                    </a:cubicBezTo>
                    <a:cubicBezTo>
                      <a:pt x="7" y="164"/>
                      <a:pt x="0" y="171"/>
                      <a:pt x="0" y="180"/>
                    </a:cubicBezTo>
                    <a:cubicBezTo>
                      <a:pt x="0" y="189"/>
                      <a:pt x="7" y="196"/>
                      <a:pt x="16" y="196"/>
                    </a:cubicBezTo>
                    <a:close/>
                    <a:moveTo>
                      <a:pt x="16" y="934"/>
                    </a:moveTo>
                    <a:cubicBezTo>
                      <a:pt x="18" y="934"/>
                      <a:pt x="19" y="934"/>
                      <a:pt x="21" y="933"/>
                    </a:cubicBezTo>
                    <a:cubicBezTo>
                      <a:pt x="14" y="931"/>
                      <a:pt x="9" y="925"/>
                      <a:pt x="9" y="918"/>
                    </a:cubicBezTo>
                    <a:cubicBezTo>
                      <a:pt x="9" y="911"/>
                      <a:pt x="14" y="905"/>
                      <a:pt x="21" y="903"/>
                    </a:cubicBezTo>
                    <a:cubicBezTo>
                      <a:pt x="19" y="903"/>
                      <a:pt x="18" y="902"/>
                      <a:pt x="16" y="902"/>
                    </a:cubicBezTo>
                    <a:cubicBezTo>
                      <a:pt x="7" y="902"/>
                      <a:pt x="0" y="909"/>
                      <a:pt x="0" y="918"/>
                    </a:cubicBezTo>
                    <a:cubicBezTo>
                      <a:pt x="0" y="927"/>
                      <a:pt x="7" y="934"/>
                      <a:pt x="16" y="934"/>
                    </a:cubicBezTo>
                    <a:close/>
                    <a:moveTo>
                      <a:pt x="9" y="1000"/>
                    </a:moveTo>
                    <a:cubicBezTo>
                      <a:pt x="9" y="993"/>
                      <a:pt x="14" y="987"/>
                      <a:pt x="21" y="985"/>
                    </a:cubicBezTo>
                    <a:cubicBezTo>
                      <a:pt x="19" y="985"/>
                      <a:pt x="18" y="984"/>
                      <a:pt x="16" y="984"/>
                    </a:cubicBezTo>
                    <a:cubicBezTo>
                      <a:pt x="7" y="984"/>
                      <a:pt x="0" y="991"/>
                      <a:pt x="0" y="1000"/>
                    </a:cubicBezTo>
                    <a:cubicBezTo>
                      <a:pt x="0" y="1009"/>
                      <a:pt x="7" y="1016"/>
                      <a:pt x="16" y="1016"/>
                    </a:cubicBezTo>
                    <a:cubicBezTo>
                      <a:pt x="18" y="1016"/>
                      <a:pt x="19" y="1016"/>
                      <a:pt x="21" y="1015"/>
                    </a:cubicBezTo>
                    <a:cubicBezTo>
                      <a:pt x="14" y="1013"/>
                      <a:pt x="9" y="1007"/>
                      <a:pt x="9" y="1000"/>
                    </a:cubicBezTo>
                    <a:close/>
                    <a:moveTo>
                      <a:pt x="16" y="852"/>
                    </a:moveTo>
                    <a:cubicBezTo>
                      <a:pt x="18" y="852"/>
                      <a:pt x="19" y="852"/>
                      <a:pt x="21" y="851"/>
                    </a:cubicBezTo>
                    <a:cubicBezTo>
                      <a:pt x="14" y="849"/>
                      <a:pt x="9" y="843"/>
                      <a:pt x="9" y="836"/>
                    </a:cubicBezTo>
                    <a:cubicBezTo>
                      <a:pt x="9" y="829"/>
                      <a:pt x="14" y="823"/>
                      <a:pt x="21" y="821"/>
                    </a:cubicBezTo>
                    <a:cubicBezTo>
                      <a:pt x="19" y="821"/>
                      <a:pt x="18" y="820"/>
                      <a:pt x="16" y="820"/>
                    </a:cubicBezTo>
                    <a:cubicBezTo>
                      <a:pt x="7" y="820"/>
                      <a:pt x="0" y="827"/>
                      <a:pt x="0" y="836"/>
                    </a:cubicBezTo>
                    <a:cubicBezTo>
                      <a:pt x="0" y="845"/>
                      <a:pt x="7" y="852"/>
                      <a:pt x="16" y="852"/>
                    </a:cubicBezTo>
                    <a:close/>
                    <a:moveTo>
                      <a:pt x="16" y="688"/>
                    </a:moveTo>
                    <a:cubicBezTo>
                      <a:pt x="18" y="688"/>
                      <a:pt x="19" y="688"/>
                      <a:pt x="21" y="687"/>
                    </a:cubicBezTo>
                    <a:cubicBezTo>
                      <a:pt x="14" y="685"/>
                      <a:pt x="9" y="679"/>
                      <a:pt x="9" y="672"/>
                    </a:cubicBezTo>
                    <a:cubicBezTo>
                      <a:pt x="9" y="665"/>
                      <a:pt x="14" y="659"/>
                      <a:pt x="21" y="657"/>
                    </a:cubicBezTo>
                    <a:cubicBezTo>
                      <a:pt x="19" y="657"/>
                      <a:pt x="18" y="656"/>
                      <a:pt x="16" y="656"/>
                    </a:cubicBezTo>
                    <a:cubicBezTo>
                      <a:pt x="7" y="656"/>
                      <a:pt x="0" y="663"/>
                      <a:pt x="0" y="672"/>
                    </a:cubicBezTo>
                    <a:cubicBezTo>
                      <a:pt x="0" y="681"/>
                      <a:pt x="7" y="688"/>
                      <a:pt x="16" y="688"/>
                    </a:cubicBezTo>
                    <a:close/>
                    <a:moveTo>
                      <a:pt x="16" y="770"/>
                    </a:moveTo>
                    <a:cubicBezTo>
                      <a:pt x="18" y="770"/>
                      <a:pt x="19" y="770"/>
                      <a:pt x="21" y="769"/>
                    </a:cubicBezTo>
                    <a:cubicBezTo>
                      <a:pt x="14" y="767"/>
                      <a:pt x="9" y="761"/>
                      <a:pt x="9" y="754"/>
                    </a:cubicBezTo>
                    <a:cubicBezTo>
                      <a:pt x="9" y="747"/>
                      <a:pt x="14" y="741"/>
                      <a:pt x="21" y="739"/>
                    </a:cubicBezTo>
                    <a:cubicBezTo>
                      <a:pt x="19" y="739"/>
                      <a:pt x="18" y="738"/>
                      <a:pt x="16" y="738"/>
                    </a:cubicBezTo>
                    <a:cubicBezTo>
                      <a:pt x="7" y="738"/>
                      <a:pt x="0" y="745"/>
                      <a:pt x="0" y="754"/>
                    </a:cubicBezTo>
                    <a:cubicBezTo>
                      <a:pt x="0" y="763"/>
                      <a:pt x="7" y="770"/>
                      <a:pt x="16" y="770"/>
                    </a:cubicBezTo>
                    <a:close/>
                    <a:moveTo>
                      <a:pt x="16" y="606"/>
                    </a:moveTo>
                    <a:cubicBezTo>
                      <a:pt x="18" y="606"/>
                      <a:pt x="19" y="606"/>
                      <a:pt x="21" y="605"/>
                    </a:cubicBezTo>
                    <a:cubicBezTo>
                      <a:pt x="14" y="603"/>
                      <a:pt x="9" y="597"/>
                      <a:pt x="9" y="590"/>
                    </a:cubicBezTo>
                    <a:cubicBezTo>
                      <a:pt x="9" y="583"/>
                      <a:pt x="14" y="577"/>
                      <a:pt x="21" y="575"/>
                    </a:cubicBezTo>
                    <a:cubicBezTo>
                      <a:pt x="19" y="575"/>
                      <a:pt x="18" y="574"/>
                      <a:pt x="16" y="574"/>
                    </a:cubicBezTo>
                    <a:cubicBezTo>
                      <a:pt x="7" y="574"/>
                      <a:pt x="0" y="581"/>
                      <a:pt x="0" y="590"/>
                    </a:cubicBezTo>
                    <a:cubicBezTo>
                      <a:pt x="0" y="599"/>
                      <a:pt x="7" y="606"/>
                      <a:pt x="16" y="60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思源黑体 CN Medium"/>
                  <a:ea typeface="思源黑体 CN Light"/>
                </a:endParaRPr>
              </a:p>
            </p:txBody>
          </p:sp>
          <p:sp>
            <p:nvSpPr>
              <p:cNvPr id="16" name="işľíḍe"/>
              <p:cNvSpPr/>
              <p:nvPr/>
            </p:nvSpPr>
            <p:spPr bwMode="auto">
              <a:xfrm>
                <a:off x="5763226" y="1570273"/>
                <a:ext cx="129034" cy="4084954"/>
              </a:xfrm>
              <a:custGeom>
                <a:avLst/>
                <a:gdLst>
                  <a:gd name="T0" fmla="*/ 0 w 32"/>
                  <a:gd name="T1" fmla="*/ 16 h 1016"/>
                  <a:gd name="T2" fmla="*/ 32 w 32"/>
                  <a:gd name="T3" fmla="*/ 16 h 1016"/>
                  <a:gd name="T4" fmla="*/ 0 w 32"/>
                  <a:gd name="T5" fmla="*/ 98 h 1016"/>
                  <a:gd name="T6" fmla="*/ 32 w 32"/>
                  <a:gd name="T7" fmla="*/ 98 h 1016"/>
                  <a:gd name="T8" fmla="*/ 0 w 32"/>
                  <a:gd name="T9" fmla="*/ 98 h 1016"/>
                  <a:gd name="T10" fmla="*/ 16 w 32"/>
                  <a:gd name="T11" fmla="*/ 196 h 1016"/>
                  <a:gd name="T12" fmla="*/ 16 w 32"/>
                  <a:gd name="T13" fmla="*/ 164 h 1016"/>
                  <a:gd name="T14" fmla="*/ 0 w 32"/>
                  <a:gd name="T15" fmla="*/ 262 h 1016"/>
                  <a:gd name="T16" fmla="*/ 32 w 32"/>
                  <a:gd name="T17" fmla="*/ 262 h 1016"/>
                  <a:gd name="T18" fmla="*/ 0 w 32"/>
                  <a:gd name="T19" fmla="*/ 262 h 1016"/>
                  <a:gd name="T20" fmla="*/ 16 w 32"/>
                  <a:gd name="T21" fmla="*/ 360 h 1016"/>
                  <a:gd name="T22" fmla="*/ 16 w 32"/>
                  <a:gd name="T23" fmla="*/ 328 h 1016"/>
                  <a:gd name="T24" fmla="*/ 0 w 32"/>
                  <a:gd name="T25" fmla="*/ 426 h 1016"/>
                  <a:gd name="T26" fmla="*/ 32 w 32"/>
                  <a:gd name="T27" fmla="*/ 426 h 1016"/>
                  <a:gd name="T28" fmla="*/ 0 w 32"/>
                  <a:gd name="T29" fmla="*/ 426 h 1016"/>
                  <a:gd name="T30" fmla="*/ 16 w 32"/>
                  <a:gd name="T31" fmla="*/ 524 h 1016"/>
                  <a:gd name="T32" fmla="*/ 16 w 32"/>
                  <a:gd name="T33" fmla="*/ 492 h 1016"/>
                  <a:gd name="T34" fmla="*/ 0 w 32"/>
                  <a:gd name="T35" fmla="*/ 590 h 1016"/>
                  <a:gd name="T36" fmla="*/ 32 w 32"/>
                  <a:gd name="T37" fmla="*/ 590 h 1016"/>
                  <a:gd name="T38" fmla="*/ 0 w 32"/>
                  <a:gd name="T39" fmla="*/ 590 h 1016"/>
                  <a:gd name="T40" fmla="*/ 16 w 32"/>
                  <a:gd name="T41" fmla="*/ 688 h 1016"/>
                  <a:gd name="T42" fmla="*/ 16 w 32"/>
                  <a:gd name="T43" fmla="*/ 656 h 1016"/>
                  <a:gd name="T44" fmla="*/ 0 w 32"/>
                  <a:gd name="T45" fmla="*/ 754 h 1016"/>
                  <a:gd name="T46" fmla="*/ 32 w 32"/>
                  <a:gd name="T47" fmla="*/ 754 h 1016"/>
                  <a:gd name="T48" fmla="*/ 0 w 32"/>
                  <a:gd name="T49" fmla="*/ 754 h 1016"/>
                  <a:gd name="T50" fmla="*/ 16 w 32"/>
                  <a:gd name="T51" fmla="*/ 852 h 1016"/>
                  <a:gd name="T52" fmla="*/ 16 w 32"/>
                  <a:gd name="T53" fmla="*/ 820 h 1016"/>
                  <a:gd name="T54" fmla="*/ 0 w 32"/>
                  <a:gd name="T55" fmla="*/ 918 h 1016"/>
                  <a:gd name="T56" fmla="*/ 32 w 32"/>
                  <a:gd name="T57" fmla="*/ 918 h 1016"/>
                  <a:gd name="T58" fmla="*/ 0 w 32"/>
                  <a:gd name="T59" fmla="*/ 918 h 1016"/>
                  <a:gd name="T60" fmla="*/ 16 w 32"/>
                  <a:gd name="T61" fmla="*/ 1016 h 1016"/>
                  <a:gd name="T62" fmla="*/ 16 w 32"/>
                  <a:gd name="T63" fmla="*/ 984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" h="1016">
                    <a:moveTo>
                      <a:pt x="16" y="32"/>
                    </a:moveTo>
                    <a:cubicBezTo>
                      <a:pt x="8" y="32"/>
                      <a:pt x="0" y="25"/>
                      <a:pt x="0" y="16"/>
                    </a:cubicBezTo>
                    <a:cubicBezTo>
                      <a:pt x="0" y="7"/>
                      <a:pt x="8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0" y="98"/>
                    </a:moveTo>
                    <a:cubicBezTo>
                      <a:pt x="0" y="107"/>
                      <a:pt x="8" y="114"/>
                      <a:pt x="16" y="114"/>
                    </a:cubicBezTo>
                    <a:cubicBezTo>
                      <a:pt x="25" y="114"/>
                      <a:pt x="32" y="107"/>
                      <a:pt x="32" y="98"/>
                    </a:cubicBezTo>
                    <a:cubicBezTo>
                      <a:pt x="32" y="89"/>
                      <a:pt x="25" y="82"/>
                      <a:pt x="16" y="82"/>
                    </a:cubicBezTo>
                    <a:cubicBezTo>
                      <a:pt x="8" y="82"/>
                      <a:pt x="0" y="89"/>
                      <a:pt x="0" y="98"/>
                    </a:cubicBezTo>
                    <a:close/>
                    <a:moveTo>
                      <a:pt x="0" y="180"/>
                    </a:moveTo>
                    <a:cubicBezTo>
                      <a:pt x="0" y="189"/>
                      <a:pt x="8" y="196"/>
                      <a:pt x="16" y="196"/>
                    </a:cubicBezTo>
                    <a:cubicBezTo>
                      <a:pt x="25" y="196"/>
                      <a:pt x="32" y="189"/>
                      <a:pt x="32" y="180"/>
                    </a:cubicBezTo>
                    <a:cubicBezTo>
                      <a:pt x="32" y="171"/>
                      <a:pt x="25" y="164"/>
                      <a:pt x="16" y="164"/>
                    </a:cubicBezTo>
                    <a:cubicBezTo>
                      <a:pt x="8" y="164"/>
                      <a:pt x="0" y="171"/>
                      <a:pt x="0" y="180"/>
                    </a:cubicBezTo>
                    <a:close/>
                    <a:moveTo>
                      <a:pt x="0" y="262"/>
                    </a:moveTo>
                    <a:cubicBezTo>
                      <a:pt x="0" y="271"/>
                      <a:pt x="8" y="278"/>
                      <a:pt x="16" y="278"/>
                    </a:cubicBezTo>
                    <a:cubicBezTo>
                      <a:pt x="25" y="278"/>
                      <a:pt x="32" y="271"/>
                      <a:pt x="32" y="262"/>
                    </a:cubicBezTo>
                    <a:cubicBezTo>
                      <a:pt x="32" y="253"/>
                      <a:pt x="25" y="246"/>
                      <a:pt x="16" y="246"/>
                    </a:cubicBezTo>
                    <a:cubicBezTo>
                      <a:pt x="8" y="246"/>
                      <a:pt x="0" y="253"/>
                      <a:pt x="0" y="262"/>
                    </a:cubicBezTo>
                    <a:close/>
                    <a:moveTo>
                      <a:pt x="0" y="344"/>
                    </a:moveTo>
                    <a:cubicBezTo>
                      <a:pt x="0" y="353"/>
                      <a:pt x="8" y="360"/>
                      <a:pt x="16" y="360"/>
                    </a:cubicBezTo>
                    <a:cubicBezTo>
                      <a:pt x="25" y="360"/>
                      <a:pt x="32" y="353"/>
                      <a:pt x="32" y="344"/>
                    </a:cubicBezTo>
                    <a:cubicBezTo>
                      <a:pt x="32" y="335"/>
                      <a:pt x="25" y="328"/>
                      <a:pt x="16" y="328"/>
                    </a:cubicBezTo>
                    <a:cubicBezTo>
                      <a:pt x="8" y="328"/>
                      <a:pt x="0" y="335"/>
                      <a:pt x="0" y="344"/>
                    </a:cubicBezTo>
                    <a:close/>
                    <a:moveTo>
                      <a:pt x="0" y="426"/>
                    </a:moveTo>
                    <a:cubicBezTo>
                      <a:pt x="0" y="435"/>
                      <a:pt x="8" y="442"/>
                      <a:pt x="16" y="442"/>
                    </a:cubicBezTo>
                    <a:cubicBezTo>
                      <a:pt x="25" y="442"/>
                      <a:pt x="32" y="435"/>
                      <a:pt x="32" y="426"/>
                    </a:cubicBezTo>
                    <a:cubicBezTo>
                      <a:pt x="32" y="417"/>
                      <a:pt x="25" y="410"/>
                      <a:pt x="16" y="410"/>
                    </a:cubicBezTo>
                    <a:cubicBezTo>
                      <a:pt x="8" y="410"/>
                      <a:pt x="0" y="417"/>
                      <a:pt x="0" y="426"/>
                    </a:cubicBezTo>
                    <a:close/>
                    <a:moveTo>
                      <a:pt x="0" y="508"/>
                    </a:moveTo>
                    <a:cubicBezTo>
                      <a:pt x="0" y="517"/>
                      <a:pt x="8" y="524"/>
                      <a:pt x="16" y="524"/>
                    </a:cubicBezTo>
                    <a:cubicBezTo>
                      <a:pt x="25" y="524"/>
                      <a:pt x="32" y="517"/>
                      <a:pt x="32" y="508"/>
                    </a:cubicBezTo>
                    <a:cubicBezTo>
                      <a:pt x="32" y="499"/>
                      <a:pt x="25" y="492"/>
                      <a:pt x="16" y="492"/>
                    </a:cubicBezTo>
                    <a:cubicBezTo>
                      <a:pt x="8" y="492"/>
                      <a:pt x="0" y="499"/>
                      <a:pt x="0" y="508"/>
                    </a:cubicBezTo>
                    <a:close/>
                    <a:moveTo>
                      <a:pt x="0" y="590"/>
                    </a:moveTo>
                    <a:cubicBezTo>
                      <a:pt x="0" y="599"/>
                      <a:pt x="8" y="606"/>
                      <a:pt x="16" y="606"/>
                    </a:cubicBezTo>
                    <a:cubicBezTo>
                      <a:pt x="25" y="606"/>
                      <a:pt x="32" y="599"/>
                      <a:pt x="32" y="590"/>
                    </a:cubicBezTo>
                    <a:cubicBezTo>
                      <a:pt x="32" y="581"/>
                      <a:pt x="25" y="574"/>
                      <a:pt x="16" y="574"/>
                    </a:cubicBezTo>
                    <a:cubicBezTo>
                      <a:pt x="8" y="574"/>
                      <a:pt x="0" y="581"/>
                      <a:pt x="0" y="590"/>
                    </a:cubicBezTo>
                    <a:close/>
                    <a:moveTo>
                      <a:pt x="0" y="672"/>
                    </a:moveTo>
                    <a:cubicBezTo>
                      <a:pt x="0" y="681"/>
                      <a:pt x="8" y="688"/>
                      <a:pt x="16" y="688"/>
                    </a:cubicBezTo>
                    <a:cubicBezTo>
                      <a:pt x="25" y="688"/>
                      <a:pt x="32" y="681"/>
                      <a:pt x="32" y="672"/>
                    </a:cubicBezTo>
                    <a:cubicBezTo>
                      <a:pt x="32" y="663"/>
                      <a:pt x="25" y="656"/>
                      <a:pt x="16" y="656"/>
                    </a:cubicBezTo>
                    <a:cubicBezTo>
                      <a:pt x="8" y="656"/>
                      <a:pt x="0" y="663"/>
                      <a:pt x="0" y="672"/>
                    </a:cubicBezTo>
                    <a:close/>
                    <a:moveTo>
                      <a:pt x="0" y="754"/>
                    </a:moveTo>
                    <a:cubicBezTo>
                      <a:pt x="0" y="763"/>
                      <a:pt x="8" y="770"/>
                      <a:pt x="16" y="770"/>
                    </a:cubicBezTo>
                    <a:cubicBezTo>
                      <a:pt x="25" y="770"/>
                      <a:pt x="32" y="763"/>
                      <a:pt x="32" y="754"/>
                    </a:cubicBezTo>
                    <a:cubicBezTo>
                      <a:pt x="32" y="745"/>
                      <a:pt x="25" y="738"/>
                      <a:pt x="16" y="738"/>
                    </a:cubicBezTo>
                    <a:cubicBezTo>
                      <a:pt x="8" y="738"/>
                      <a:pt x="0" y="745"/>
                      <a:pt x="0" y="754"/>
                    </a:cubicBezTo>
                    <a:close/>
                    <a:moveTo>
                      <a:pt x="0" y="836"/>
                    </a:moveTo>
                    <a:cubicBezTo>
                      <a:pt x="0" y="845"/>
                      <a:pt x="8" y="852"/>
                      <a:pt x="16" y="852"/>
                    </a:cubicBezTo>
                    <a:cubicBezTo>
                      <a:pt x="25" y="852"/>
                      <a:pt x="32" y="845"/>
                      <a:pt x="32" y="836"/>
                    </a:cubicBezTo>
                    <a:cubicBezTo>
                      <a:pt x="32" y="827"/>
                      <a:pt x="25" y="820"/>
                      <a:pt x="16" y="820"/>
                    </a:cubicBezTo>
                    <a:cubicBezTo>
                      <a:pt x="8" y="820"/>
                      <a:pt x="0" y="827"/>
                      <a:pt x="0" y="836"/>
                    </a:cubicBezTo>
                    <a:close/>
                    <a:moveTo>
                      <a:pt x="0" y="918"/>
                    </a:moveTo>
                    <a:cubicBezTo>
                      <a:pt x="0" y="927"/>
                      <a:pt x="8" y="934"/>
                      <a:pt x="16" y="934"/>
                    </a:cubicBezTo>
                    <a:cubicBezTo>
                      <a:pt x="25" y="934"/>
                      <a:pt x="32" y="927"/>
                      <a:pt x="32" y="918"/>
                    </a:cubicBezTo>
                    <a:cubicBezTo>
                      <a:pt x="32" y="909"/>
                      <a:pt x="25" y="902"/>
                      <a:pt x="16" y="902"/>
                    </a:cubicBezTo>
                    <a:cubicBezTo>
                      <a:pt x="8" y="902"/>
                      <a:pt x="0" y="909"/>
                      <a:pt x="0" y="918"/>
                    </a:cubicBezTo>
                    <a:close/>
                    <a:moveTo>
                      <a:pt x="0" y="1000"/>
                    </a:moveTo>
                    <a:cubicBezTo>
                      <a:pt x="0" y="1009"/>
                      <a:pt x="8" y="1016"/>
                      <a:pt x="16" y="1016"/>
                    </a:cubicBezTo>
                    <a:cubicBezTo>
                      <a:pt x="25" y="1016"/>
                      <a:pt x="32" y="1009"/>
                      <a:pt x="32" y="1000"/>
                    </a:cubicBezTo>
                    <a:cubicBezTo>
                      <a:pt x="32" y="991"/>
                      <a:pt x="25" y="984"/>
                      <a:pt x="16" y="984"/>
                    </a:cubicBezTo>
                    <a:cubicBezTo>
                      <a:pt x="8" y="984"/>
                      <a:pt x="0" y="991"/>
                      <a:pt x="0" y="100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思源黑体 CN Medium"/>
                  <a:ea typeface="思源黑体 CN Light"/>
                </a:endParaRPr>
              </a:p>
            </p:txBody>
          </p:sp>
          <p:sp>
            <p:nvSpPr>
              <p:cNvPr id="17" name="iş1îḓé"/>
              <p:cNvSpPr/>
              <p:nvPr/>
            </p:nvSpPr>
            <p:spPr bwMode="auto">
              <a:xfrm>
                <a:off x="5810765" y="1570273"/>
                <a:ext cx="81495" cy="4084954"/>
              </a:xfrm>
              <a:custGeom>
                <a:avLst/>
                <a:gdLst>
                  <a:gd name="T0" fmla="*/ 0 w 20"/>
                  <a:gd name="T1" fmla="*/ 277 h 1016"/>
                  <a:gd name="T2" fmla="*/ 0 w 20"/>
                  <a:gd name="T3" fmla="*/ 247 h 1016"/>
                  <a:gd name="T4" fmla="*/ 20 w 20"/>
                  <a:gd name="T5" fmla="*/ 262 h 1016"/>
                  <a:gd name="T6" fmla="*/ 20 w 20"/>
                  <a:gd name="T7" fmla="*/ 508 h 1016"/>
                  <a:gd name="T8" fmla="*/ 0 w 20"/>
                  <a:gd name="T9" fmla="*/ 493 h 1016"/>
                  <a:gd name="T10" fmla="*/ 0 w 20"/>
                  <a:gd name="T11" fmla="*/ 523 h 1016"/>
                  <a:gd name="T12" fmla="*/ 20 w 20"/>
                  <a:gd name="T13" fmla="*/ 508 h 1016"/>
                  <a:gd name="T14" fmla="*/ 4 w 20"/>
                  <a:gd name="T15" fmla="*/ 328 h 1016"/>
                  <a:gd name="T16" fmla="*/ 11 w 20"/>
                  <a:gd name="T17" fmla="*/ 344 h 1016"/>
                  <a:gd name="T18" fmla="*/ 4 w 20"/>
                  <a:gd name="T19" fmla="*/ 360 h 1016"/>
                  <a:gd name="T20" fmla="*/ 20 w 20"/>
                  <a:gd name="T21" fmla="*/ 426 h 1016"/>
                  <a:gd name="T22" fmla="*/ 0 w 20"/>
                  <a:gd name="T23" fmla="*/ 411 h 1016"/>
                  <a:gd name="T24" fmla="*/ 0 w 20"/>
                  <a:gd name="T25" fmla="*/ 441 h 1016"/>
                  <a:gd name="T26" fmla="*/ 20 w 20"/>
                  <a:gd name="T27" fmla="*/ 426 h 1016"/>
                  <a:gd name="T28" fmla="*/ 4 w 20"/>
                  <a:gd name="T29" fmla="*/ 82 h 1016"/>
                  <a:gd name="T30" fmla="*/ 11 w 20"/>
                  <a:gd name="T31" fmla="*/ 98 h 1016"/>
                  <a:gd name="T32" fmla="*/ 4 w 20"/>
                  <a:gd name="T33" fmla="*/ 114 h 1016"/>
                  <a:gd name="T34" fmla="*/ 20 w 20"/>
                  <a:gd name="T35" fmla="*/ 16 h 1016"/>
                  <a:gd name="T36" fmla="*/ 0 w 20"/>
                  <a:gd name="T37" fmla="*/ 1 h 1016"/>
                  <a:gd name="T38" fmla="*/ 0 w 20"/>
                  <a:gd name="T39" fmla="*/ 31 h 1016"/>
                  <a:gd name="T40" fmla="*/ 20 w 20"/>
                  <a:gd name="T41" fmla="*/ 16 h 1016"/>
                  <a:gd name="T42" fmla="*/ 4 w 20"/>
                  <a:gd name="T43" fmla="*/ 164 h 1016"/>
                  <a:gd name="T44" fmla="*/ 11 w 20"/>
                  <a:gd name="T45" fmla="*/ 180 h 1016"/>
                  <a:gd name="T46" fmla="*/ 4 w 20"/>
                  <a:gd name="T47" fmla="*/ 196 h 1016"/>
                  <a:gd name="T48" fmla="*/ 20 w 20"/>
                  <a:gd name="T49" fmla="*/ 918 h 1016"/>
                  <a:gd name="T50" fmla="*/ 0 w 20"/>
                  <a:gd name="T51" fmla="*/ 903 h 1016"/>
                  <a:gd name="T52" fmla="*/ 0 w 20"/>
                  <a:gd name="T53" fmla="*/ 933 h 1016"/>
                  <a:gd name="T54" fmla="*/ 20 w 20"/>
                  <a:gd name="T55" fmla="*/ 918 h 1016"/>
                  <a:gd name="T56" fmla="*/ 4 w 20"/>
                  <a:gd name="T57" fmla="*/ 1016 h 1016"/>
                  <a:gd name="T58" fmla="*/ 4 w 20"/>
                  <a:gd name="T59" fmla="*/ 984 h 1016"/>
                  <a:gd name="T60" fmla="*/ 11 w 20"/>
                  <a:gd name="T61" fmla="*/ 1000 h 1016"/>
                  <a:gd name="T62" fmla="*/ 20 w 20"/>
                  <a:gd name="T63" fmla="*/ 836 h 1016"/>
                  <a:gd name="T64" fmla="*/ 0 w 20"/>
                  <a:gd name="T65" fmla="*/ 821 h 1016"/>
                  <a:gd name="T66" fmla="*/ 0 w 20"/>
                  <a:gd name="T67" fmla="*/ 851 h 1016"/>
                  <a:gd name="T68" fmla="*/ 20 w 20"/>
                  <a:gd name="T69" fmla="*/ 836 h 1016"/>
                  <a:gd name="T70" fmla="*/ 4 w 20"/>
                  <a:gd name="T71" fmla="*/ 656 h 1016"/>
                  <a:gd name="T72" fmla="*/ 11 w 20"/>
                  <a:gd name="T73" fmla="*/ 672 h 1016"/>
                  <a:gd name="T74" fmla="*/ 4 w 20"/>
                  <a:gd name="T75" fmla="*/ 688 h 1016"/>
                  <a:gd name="T76" fmla="*/ 20 w 20"/>
                  <a:gd name="T77" fmla="*/ 754 h 1016"/>
                  <a:gd name="T78" fmla="*/ 0 w 20"/>
                  <a:gd name="T79" fmla="*/ 739 h 1016"/>
                  <a:gd name="T80" fmla="*/ 0 w 20"/>
                  <a:gd name="T81" fmla="*/ 769 h 1016"/>
                  <a:gd name="T82" fmla="*/ 20 w 20"/>
                  <a:gd name="T83" fmla="*/ 754 h 1016"/>
                  <a:gd name="T84" fmla="*/ 4 w 20"/>
                  <a:gd name="T85" fmla="*/ 574 h 1016"/>
                  <a:gd name="T86" fmla="*/ 11 w 20"/>
                  <a:gd name="T87" fmla="*/ 590 h 1016"/>
                  <a:gd name="T88" fmla="*/ 4 w 20"/>
                  <a:gd name="T89" fmla="*/ 60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" h="1016">
                    <a:moveTo>
                      <a:pt x="4" y="278"/>
                    </a:moveTo>
                    <a:cubicBezTo>
                      <a:pt x="3" y="278"/>
                      <a:pt x="1" y="278"/>
                      <a:pt x="0" y="277"/>
                    </a:cubicBezTo>
                    <a:cubicBezTo>
                      <a:pt x="6" y="275"/>
                      <a:pt x="11" y="269"/>
                      <a:pt x="11" y="262"/>
                    </a:cubicBezTo>
                    <a:cubicBezTo>
                      <a:pt x="11" y="255"/>
                      <a:pt x="6" y="249"/>
                      <a:pt x="0" y="247"/>
                    </a:cubicBezTo>
                    <a:cubicBezTo>
                      <a:pt x="1" y="247"/>
                      <a:pt x="3" y="246"/>
                      <a:pt x="4" y="246"/>
                    </a:cubicBezTo>
                    <a:cubicBezTo>
                      <a:pt x="13" y="246"/>
                      <a:pt x="20" y="253"/>
                      <a:pt x="20" y="262"/>
                    </a:cubicBezTo>
                    <a:cubicBezTo>
                      <a:pt x="20" y="271"/>
                      <a:pt x="13" y="278"/>
                      <a:pt x="4" y="278"/>
                    </a:cubicBezTo>
                    <a:close/>
                    <a:moveTo>
                      <a:pt x="20" y="508"/>
                    </a:moveTo>
                    <a:cubicBezTo>
                      <a:pt x="20" y="499"/>
                      <a:pt x="13" y="492"/>
                      <a:pt x="4" y="492"/>
                    </a:cubicBezTo>
                    <a:cubicBezTo>
                      <a:pt x="3" y="492"/>
                      <a:pt x="1" y="493"/>
                      <a:pt x="0" y="493"/>
                    </a:cubicBezTo>
                    <a:cubicBezTo>
                      <a:pt x="6" y="495"/>
                      <a:pt x="11" y="501"/>
                      <a:pt x="11" y="508"/>
                    </a:cubicBezTo>
                    <a:cubicBezTo>
                      <a:pt x="11" y="515"/>
                      <a:pt x="6" y="521"/>
                      <a:pt x="0" y="523"/>
                    </a:cubicBezTo>
                    <a:cubicBezTo>
                      <a:pt x="1" y="524"/>
                      <a:pt x="3" y="524"/>
                      <a:pt x="4" y="524"/>
                    </a:cubicBezTo>
                    <a:cubicBezTo>
                      <a:pt x="13" y="524"/>
                      <a:pt x="20" y="517"/>
                      <a:pt x="20" y="508"/>
                    </a:cubicBezTo>
                    <a:close/>
                    <a:moveTo>
                      <a:pt x="20" y="344"/>
                    </a:moveTo>
                    <a:cubicBezTo>
                      <a:pt x="20" y="335"/>
                      <a:pt x="13" y="328"/>
                      <a:pt x="4" y="328"/>
                    </a:cubicBezTo>
                    <a:cubicBezTo>
                      <a:pt x="3" y="328"/>
                      <a:pt x="1" y="329"/>
                      <a:pt x="0" y="329"/>
                    </a:cubicBezTo>
                    <a:cubicBezTo>
                      <a:pt x="6" y="331"/>
                      <a:pt x="11" y="337"/>
                      <a:pt x="11" y="344"/>
                    </a:cubicBezTo>
                    <a:cubicBezTo>
                      <a:pt x="11" y="351"/>
                      <a:pt x="6" y="357"/>
                      <a:pt x="0" y="359"/>
                    </a:cubicBezTo>
                    <a:cubicBezTo>
                      <a:pt x="1" y="360"/>
                      <a:pt x="3" y="360"/>
                      <a:pt x="4" y="360"/>
                    </a:cubicBezTo>
                    <a:cubicBezTo>
                      <a:pt x="13" y="360"/>
                      <a:pt x="20" y="353"/>
                      <a:pt x="20" y="344"/>
                    </a:cubicBezTo>
                    <a:close/>
                    <a:moveTo>
                      <a:pt x="20" y="426"/>
                    </a:moveTo>
                    <a:cubicBezTo>
                      <a:pt x="20" y="417"/>
                      <a:pt x="13" y="410"/>
                      <a:pt x="4" y="410"/>
                    </a:cubicBezTo>
                    <a:cubicBezTo>
                      <a:pt x="3" y="410"/>
                      <a:pt x="1" y="411"/>
                      <a:pt x="0" y="411"/>
                    </a:cubicBezTo>
                    <a:cubicBezTo>
                      <a:pt x="6" y="413"/>
                      <a:pt x="11" y="419"/>
                      <a:pt x="11" y="426"/>
                    </a:cubicBezTo>
                    <a:cubicBezTo>
                      <a:pt x="11" y="433"/>
                      <a:pt x="6" y="439"/>
                      <a:pt x="0" y="441"/>
                    </a:cubicBezTo>
                    <a:cubicBezTo>
                      <a:pt x="1" y="442"/>
                      <a:pt x="3" y="442"/>
                      <a:pt x="4" y="442"/>
                    </a:cubicBezTo>
                    <a:cubicBezTo>
                      <a:pt x="13" y="442"/>
                      <a:pt x="20" y="435"/>
                      <a:pt x="20" y="426"/>
                    </a:cubicBezTo>
                    <a:close/>
                    <a:moveTo>
                      <a:pt x="20" y="98"/>
                    </a:moveTo>
                    <a:cubicBezTo>
                      <a:pt x="20" y="89"/>
                      <a:pt x="13" y="82"/>
                      <a:pt x="4" y="82"/>
                    </a:cubicBezTo>
                    <a:cubicBezTo>
                      <a:pt x="3" y="82"/>
                      <a:pt x="1" y="83"/>
                      <a:pt x="0" y="83"/>
                    </a:cubicBezTo>
                    <a:cubicBezTo>
                      <a:pt x="6" y="85"/>
                      <a:pt x="11" y="91"/>
                      <a:pt x="11" y="98"/>
                    </a:cubicBezTo>
                    <a:cubicBezTo>
                      <a:pt x="11" y="105"/>
                      <a:pt x="6" y="111"/>
                      <a:pt x="0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13" y="114"/>
                      <a:pt x="20" y="107"/>
                      <a:pt x="20" y="98"/>
                    </a:cubicBezTo>
                    <a:close/>
                    <a:moveTo>
                      <a:pt x="20" y="16"/>
                    </a:moveTo>
                    <a:cubicBezTo>
                      <a:pt x="20" y="7"/>
                      <a:pt x="13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6" y="3"/>
                      <a:pt x="11" y="9"/>
                      <a:pt x="11" y="16"/>
                    </a:cubicBezTo>
                    <a:cubicBezTo>
                      <a:pt x="11" y="23"/>
                      <a:pt x="6" y="29"/>
                      <a:pt x="0" y="31"/>
                    </a:cubicBezTo>
                    <a:cubicBezTo>
                      <a:pt x="1" y="32"/>
                      <a:pt x="3" y="32"/>
                      <a:pt x="4" y="32"/>
                    </a:cubicBezTo>
                    <a:cubicBezTo>
                      <a:pt x="13" y="32"/>
                      <a:pt x="20" y="25"/>
                      <a:pt x="20" y="16"/>
                    </a:cubicBezTo>
                    <a:close/>
                    <a:moveTo>
                      <a:pt x="20" y="180"/>
                    </a:moveTo>
                    <a:cubicBezTo>
                      <a:pt x="20" y="171"/>
                      <a:pt x="13" y="164"/>
                      <a:pt x="4" y="164"/>
                    </a:cubicBezTo>
                    <a:cubicBezTo>
                      <a:pt x="3" y="164"/>
                      <a:pt x="1" y="165"/>
                      <a:pt x="0" y="165"/>
                    </a:cubicBezTo>
                    <a:cubicBezTo>
                      <a:pt x="6" y="167"/>
                      <a:pt x="11" y="173"/>
                      <a:pt x="11" y="180"/>
                    </a:cubicBezTo>
                    <a:cubicBezTo>
                      <a:pt x="11" y="187"/>
                      <a:pt x="6" y="193"/>
                      <a:pt x="0" y="195"/>
                    </a:cubicBezTo>
                    <a:cubicBezTo>
                      <a:pt x="1" y="196"/>
                      <a:pt x="3" y="196"/>
                      <a:pt x="4" y="196"/>
                    </a:cubicBezTo>
                    <a:cubicBezTo>
                      <a:pt x="13" y="196"/>
                      <a:pt x="20" y="189"/>
                      <a:pt x="20" y="180"/>
                    </a:cubicBezTo>
                    <a:close/>
                    <a:moveTo>
                      <a:pt x="20" y="918"/>
                    </a:moveTo>
                    <a:cubicBezTo>
                      <a:pt x="20" y="909"/>
                      <a:pt x="13" y="902"/>
                      <a:pt x="4" y="902"/>
                    </a:cubicBezTo>
                    <a:cubicBezTo>
                      <a:pt x="3" y="902"/>
                      <a:pt x="1" y="903"/>
                      <a:pt x="0" y="903"/>
                    </a:cubicBezTo>
                    <a:cubicBezTo>
                      <a:pt x="6" y="905"/>
                      <a:pt x="11" y="911"/>
                      <a:pt x="11" y="918"/>
                    </a:cubicBezTo>
                    <a:cubicBezTo>
                      <a:pt x="11" y="925"/>
                      <a:pt x="6" y="931"/>
                      <a:pt x="0" y="933"/>
                    </a:cubicBezTo>
                    <a:cubicBezTo>
                      <a:pt x="1" y="934"/>
                      <a:pt x="3" y="934"/>
                      <a:pt x="4" y="934"/>
                    </a:cubicBezTo>
                    <a:cubicBezTo>
                      <a:pt x="13" y="934"/>
                      <a:pt x="20" y="927"/>
                      <a:pt x="20" y="918"/>
                    </a:cubicBezTo>
                    <a:close/>
                    <a:moveTo>
                      <a:pt x="0" y="1015"/>
                    </a:moveTo>
                    <a:cubicBezTo>
                      <a:pt x="1" y="1016"/>
                      <a:pt x="3" y="1016"/>
                      <a:pt x="4" y="1016"/>
                    </a:cubicBezTo>
                    <a:cubicBezTo>
                      <a:pt x="13" y="1016"/>
                      <a:pt x="20" y="1009"/>
                      <a:pt x="20" y="1000"/>
                    </a:cubicBezTo>
                    <a:cubicBezTo>
                      <a:pt x="20" y="991"/>
                      <a:pt x="13" y="984"/>
                      <a:pt x="4" y="984"/>
                    </a:cubicBezTo>
                    <a:cubicBezTo>
                      <a:pt x="3" y="984"/>
                      <a:pt x="1" y="985"/>
                      <a:pt x="0" y="985"/>
                    </a:cubicBezTo>
                    <a:cubicBezTo>
                      <a:pt x="6" y="987"/>
                      <a:pt x="11" y="993"/>
                      <a:pt x="11" y="1000"/>
                    </a:cubicBezTo>
                    <a:cubicBezTo>
                      <a:pt x="11" y="1007"/>
                      <a:pt x="6" y="1013"/>
                      <a:pt x="0" y="1015"/>
                    </a:cubicBezTo>
                    <a:close/>
                    <a:moveTo>
                      <a:pt x="20" y="836"/>
                    </a:moveTo>
                    <a:cubicBezTo>
                      <a:pt x="20" y="827"/>
                      <a:pt x="13" y="820"/>
                      <a:pt x="4" y="820"/>
                    </a:cubicBezTo>
                    <a:cubicBezTo>
                      <a:pt x="3" y="820"/>
                      <a:pt x="1" y="821"/>
                      <a:pt x="0" y="821"/>
                    </a:cubicBezTo>
                    <a:cubicBezTo>
                      <a:pt x="6" y="823"/>
                      <a:pt x="11" y="829"/>
                      <a:pt x="11" y="836"/>
                    </a:cubicBezTo>
                    <a:cubicBezTo>
                      <a:pt x="11" y="843"/>
                      <a:pt x="6" y="849"/>
                      <a:pt x="0" y="851"/>
                    </a:cubicBezTo>
                    <a:cubicBezTo>
                      <a:pt x="1" y="852"/>
                      <a:pt x="3" y="852"/>
                      <a:pt x="4" y="852"/>
                    </a:cubicBezTo>
                    <a:cubicBezTo>
                      <a:pt x="13" y="852"/>
                      <a:pt x="20" y="845"/>
                      <a:pt x="20" y="836"/>
                    </a:cubicBezTo>
                    <a:close/>
                    <a:moveTo>
                      <a:pt x="20" y="672"/>
                    </a:moveTo>
                    <a:cubicBezTo>
                      <a:pt x="20" y="663"/>
                      <a:pt x="13" y="656"/>
                      <a:pt x="4" y="656"/>
                    </a:cubicBezTo>
                    <a:cubicBezTo>
                      <a:pt x="3" y="656"/>
                      <a:pt x="1" y="657"/>
                      <a:pt x="0" y="657"/>
                    </a:cubicBezTo>
                    <a:cubicBezTo>
                      <a:pt x="6" y="659"/>
                      <a:pt x="11" y="665"/>
                      <a:pt x="11" y="672"/>
                    </a:cubicBezTo>
                    <a:cubicBezTo>
                      <a:pt x="11" y="679"/>
                      <a:pt x="6" y="685"/>
                      <a:pt x="0" y="687"/>
                    </a:cubicBezTo>
                    <a:cubicBezTo>
                      <a:pt x="1" y="688"/>
                      <a:pt x="3" y="688"/>
                      <a:pt x="4" y="688"/>
                    </a:cubicBezTo>
                    <a:cubicBezTo>
                      <a:pt x="13" y="688"/>
                      <a:pt x="20" y="681"/>
                      <a:pt x="20" y="672"/>
                    </a:cubicBezTo>
                    <a:close/>
                    <a:moveTo>
                      <a:pt x="20" y="754"/>
                    </a:moveTo>
                    <a:cubicBezTo>
                      <a:pt x="20" y="745"/>
                      <a:pt x="13" y="738"/>
                      <a:pt x="4" y="738"/>
                    </a:cubicBezTo>
                    <a:cubicBezTo>
                      <a:pt x="3" y="738"/>
                      <a:pt x="1" y="739"/>
                      <a:pt x="0" y="739"/>
                    </a:cubicBezTo>
                    <a:cubicBezTo>
                      <a:pt x="6" y="741"/>
                      <a:pt x="11" y="747"/>
                      <a:pt x="11" y="754"/>
                    </a:cubicBezTo>
                    <a:cubicBezTo>
                      <a:pt x="11" y="761"/>
                      <a:pt x="6" y="767"/>
                      <a:pt x="0" y="769"/>
                    </a:cubicBezTo>
                    <a:cubicBezTo>
                      <a:pt x="1" y="770"/>
                      <a:pt x="3" y="770"/>
                      <a:pt x="4" y="770"/>
                    </a:cubicBezTo>
                    <a:cubicBezTo>
                      <a:pt x="13" y="770"/>
                      <a:pt x="20" y="763"/>
                      <a:pt x="20" y="754"/>
                    </a:cubicBezTo>
                    <a:close/>
                    <a:moveTo>
                      <a:pt x="20" y="590"/>
                    </a:moveTo>
                    <a:cubicBezTo>
                      <a:pt x="20" y="581"/>
                      <a:pt x="13" y="574"/>
                      <a:pt x="4" y="574"/>
                    </a:cubicBezTo>
                    <a:cubicBezTo>
                      <a:pt x="3" y="574"/>
                      <a:pt x="1" y="575"/>
                      <a:pt x="0" y="575"/>
                    </a:cubicBezTo>
                    <a:cubicBezTo>
                      <a:pt x="6" y="577"/>
                      <a:pt x="11" y="583"/>
                      <a:pt x="11" y="590"/>
                    </a:cubicBezTo>
                    <a:cubicBezTo>
                      <a:pt x="11" y="597"/>
                      <a:pt x="6" y="603"/>
                      <a:pt x="0" y="605"/>
                    </a:cubicBezTo>
                    <a:cubicBezTo>
                      <a:pt x="1" y="606"/>
                      <a:pt x="3" y="606"/>
                      <a:pt x="4" y="606"/>
                    </a:cubicBezTo>
                    <a:cubicBezTo>
                      <a:pt x="13" y="606"/>
                      <a:pt x="20" y="599"/>
                      <a:pt x="20" y="59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思源黑体 CN Medium"/>
                  <a:ea typeface="思源黑体 CN Light"/>
                </a:endParaRPr>
              </a:p>
            </p:txBody>
          </p:sp>
          <p:grpSp>
            <p:nvGrpSpPr>
              <p:cNvPr id="18" name="íṡļïḍé"/>
              <p:cNvGrpSpPr/>
              <p:nvPr/>
            </p:nvGrpSpPr>
            <p:grpSpPr>
              <a:xfrm>
                <a:off x="5798880" y="1594042"/>
                <a:ext cx="594238" cy="4037416"/>
                <a:chOff x="4097337" y="390525"/>
                <a:chExt cx="555626" cy="3775076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3" name="íšḷîḋe"/>
                <p:cNvSpPr/>
                <p:nvPr/>
              </p:nvSpPr>
              <p:spPr bwMode="auto">
                <a:xfrm>
                  <a:off x="4097338" y="390525"/>
                  <a:ext cx="555625" cy="3775075"/>
                </a:xfrm>
                <a:custGeom>
                  <a:avLst/>
                  <a:gdLst>
                    <a:gd name="T0" fmla="*/ 10 w 148"/>
                    <a:gd name="T1" fmla="*/ 0 h 1004"/>
                    <a:gd name="T2" fmla="*/ 148 w 148"/>
                    <a:gd name="T3" fmla="*/ 10 h 1004"/>
                    <a:gd name="T4" fmla="*/ 10 w 148"/>
                    <a:gd name="T5" fmla="*/ 20 h 1004"/>
                    <a:gd name="T6" fmla="*/ 138 w 148"/>
                    <a:gd name="T7" fmla="*/ 82 h 1004"/>
                    <a:gd name="T8" fmla="*/ 0 w 148"/>
                    <a:gd name="T9" fmla="*/ 92 h 1004"/>
                    <a:gd name="T10" fmla="*/ 138 w 148"/>
                    <a:gd name="T11" fmla="*/ 102 h 1004"/>
                    <a:gd name="T12" fmla="*/ 138 w 148"/>
                    <a:gd name="T13" fmla="*/ 82 h 1004"/>
                    <a:gd name="T14" fmla="*/ 10 w 148"/>
                    <a:gd name="T15" fmla="*/ 164 h 1004"/>
                    <a:gd name="T16" fmla="*/ 10 w 148"/>
                    <a:gd name="T17" fmla="*/ 184 h 1004"/>
                    <a:gd name="T18" fmla="*/ 148 w 148"/>
                    <a:gd name="T19" fmla="*/ 174 h 1004"/>
                    <a:gd name="T20" fmla="*/ 138 w 148"/>
                    <a:gd name="T21" fmla="*/ 246 h 1004"/>
                    <a:gd name="T22" fmla="*/ 0 w 148"/>
                    <a:gd name="T23" fmla="*/ 256 h 1004"/>
                    <a:gd name="T24" fmla="*/ 138 w 148"/>
                    <a:gd name="T25" fmla="*/ 266 h 1004"/>
                    <a:gd name="T26" fmla="*/ 138 w 148"/>
                    <a:gd name="T27" fmla="*/ 246 h 1004"/>
                    <a:gd name="T28" fmla="*/ 10 w 148"/>
                    <a:gd name="T29" fmla="*/ 328 h 1004"/>
                    <a:gd name="T30" fmla="*/ 10 w 148"/>
                    <a:gd name="T31" fmla="*/ 348 h 1004"/>
                    <a:gd name="T32" fmla="*/ 148 w 148"/>
                    <a:gd name="T33" fmla="*/ 338 h 1004"/>
                    <a:gd name="T34" fmla="*/ 138 w 148"/>
                    <a:gd name="T35" fmla="*/ 410 h 1004"/>
                    <a:gd name="T36" fmla="*/ 0 w 148"/>
                    <a:gd name="T37" fmla="*/ 420 h 1004"/>
                    <a:gd name="T38" fmla="*/ 138 w 148"/>
                    <a:gd name="T39" fmla="*/ 430 h 1004"/>
                    <a:gd name="T40" fmla="*/ 138 w 148"/>
                    <a:gd name="T41" fmla="*/ 410 h 1004"/>
                    <a:gd name="T42" fmla="*/ 10 w 148"/>
                    <a:gd name="T43" fmla="*/ 492 h 1004"/>
                    <a:gd name="T44" fmla="*/ 10 w 148"/>
                    <a:gd name="T45" fmla="*/ 512 h 1004"/>
                    <a:gd name="T46" fmla="*/ 148 w 148"/>
                    <a:gd name="T47" fmla="*/ 502 h 1004"/>
                    <a:gd name="T48" fmla="*/ 138 w 148"/>
                    <a:gd name="T49" fmla="*/ 574 h 1004"/>
                    <a:gd name="T50" fmla="*/ 0 w 148"/>
                    <a:gd name="T51" fmla="*/ 584 h 1004"/>
                    <a:gd name="T52" fmla="*/ 138 w 148"/>
                    <a:gd name="T53" fmla="*/ 594 h 1004"/>
                    <a:gd name="T54" fmla="*/ 138 w 148"/>
                    <a:gd name="T55" fmla="*/ 574 h 1004"/>
                    <a:gd name="T56" fmla="*/ 10 w 148"/>
                    <a:gd name="T57" fmla="*/ 656 h 1004"/>
                    <a:gd name="T58" fmla="*/ 10 w 148"/>
                    <a:gd name="T59" fmla="*/ 676 h 1004"/>
                    <a:gd name="T60" fmla="*/ 148 w 148"/>
                    <a:gd name="T61" fmla="*/ 666 h 1004"/>
                    <a:gd name="T62" fmla="*/ 138 w 148"/>
                    <a:gd name="T63" fmla="*/ 738 h 1004"/>
                    <a:gd name="T64" fmla="*/ 0 w 148"/>
                    <a:gd name="T65" fmla="*/ 748 h 1004"/>
                    <a:gd name="T66" fmla="*/ 138 w 148"/>
                    <a:gd name="T67" fmla="*/ 758 h 1004"/>
                    <a:gd name="T68" fmla="*/ 138 w 148"/>
                    <a:gd name="T69" fmla="*/ 738 h 1004"/>
                    <a:gd name="T70" fmla="*/ 10 w 148"/>
                    <a:gd name="T71" fmla="*/ 820 h 1004"/>
                    <a:gd name="T72" fmla="*/ 10 w 148"/>
                    <a:gd name="T73" fmla="*/ 840 h 1004"/>
                    <a:gd name="T74" fmla="*/ 148 w 148"/>
                    <a:gd name="T75" fmla="*/ 830 h 1004"/>
                    <a:gd name="T76" fmla="*/ 138 w 148"/>
                    <a:gd name="T77" fmla="*/ 902 h 1004"/>
                    <a:gd name="T78" fmla="*/ 0 w 148"/>
                    <a:gd name="T79" fmla="*/ 912 h 1004"/>
                    <a:gd name="T80" fmla="*/ 138 w 148"/>
                    <a:gd name="T81" fmla="*/ 922 h 1004"/>
                    <a:gd name="T82" fmla="*/ 138 w 148"/>
                    <a:gd name="T83" fmla="*/ 902 h 1004"/>
                    <a:gd name="T84" fmla="*/ 10 w 148"/>
                    <a:gd name="T85" fmla="*/ 984 h 1004"/>
                    <a:gd name="T86" fmla="*/ 10 w 148"/>
                    <a:gd name="T87" fmla="*/ 1004 h 1004"/>
                    <a:gd name="T88" fmla="*/ 148 w 148"/>
                    <a:gd name="T89" fmla="*/ 994 h 1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48" h="1004">
                      <a:moveTo>
                        <a:pt x="0" y="10"/>
                      </a:move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44" y="0"/>
                        <a:pt x="148" y="5"/>
                        <a:pt x="148" y="10"/>
                      </a:cubicBezTo>
                      <a:cubicBezTo>
                        <a:pt x="148" y="16"/>
                        <a:pt x="144" y="20"/>
                        <a:pt x="138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5" y="20"/>
                        <a:pt x="0" y="16"/>
                        <a:pt x="0" y="10"/>
                      </a:cubicBezTo>
                      <a:close/>
                      <a:moveTo>
                        <a:pt x="138" y="82"/>
                      </a:moveTo>
                      <a:cubicBezTo>
                        <a:pt x="10" y="82"/>
                        <a:pt x="10" y="82"/>
                        <a:pt x="10" y="82"/>
                      </a:cubicBezTo>
                      <a:cubicBezTo>
                        <a:pt x="5" y="82"/>
                        <a:pt x="0" y="87"/>
                        <a:pt x="0" y="92"/>
                      </a:cubicBezTo>
                      <a:cubicBezTo>
                        <a:pt x="0" y="98"/>
                        <a:pt x="5" y="102"/>
                        <a:pt x="10" y="102"/>
                      </a:cubicBezTo>
                      <a:cubicBezTo>
                        <a:pt x="138" y="102"/>
                        <a:pt x="138" y="102"/>
                        <a:pt x="138" y="102"/>
                      </a:cubicBezTo>
                      <a:cubicBezTo>
                        <a:pt x="144" y="102"/>
                        <a:pt x="148" y="98"/>
                        <a:pt x="148" y="92"/>
                      </a:cubicBezTo>
                      <a:cubicBezTo>
                        <a:pt x="148" y="87"/>
                        <a:pt x="144" y="82"/>
                        <a:pt x="138" y="82"/>
                      </a:cubicBezTo>
                      <a:close/>
                      <a:moveTo>
                        <a:pt x="138" y="164"/>
                      </a:moveTo>
                      <a:cubicBezTo>
                        <a:pt x="10" y="164"/>
                        <a:pt x="10" y="164"/>
                        <a:pt x="10" y="164"/>
                      </a:cubicBezTo>
                      <a:cubicBezTo>
                        <a:pt x="5" y="164"/>
                        <a:pt x="0" y="169"/>
                        <a:pt x="0" y="174"/>
                      </a:cubicBezTo>
                      <a:cubicBezTo>
                        <a:pt x="0" y="180"/>
                        <a:pt x="5" y="184"/>
                        <a:pt x="10" y="184"/>
                      </a:cubicBezTo>
                      <a:cubicBezTo>
                        <a:pt x="138" y="184"/>
                        <a:pt x="138" y="184"/>
                        <a:pt x="138" y="184"/>
                      </a:cubicBezTo>
                      <a:cubicBezTo>
                        <a:pt x="144" y="184"/>
                        <a:pt x="148" y="180"/>
                        <a:pt x="148" y="174"/>
                      </a:cubicBezTo>
                      <a:cubicBezTo>
                        <a:pt x="148" y="169"/>
                        <a:pt x="144" y="164"/>
                        <a:pt x="138" y="164"/>
                      </a:cubicBezTo>
                      <a:close/>
                      <a:moveTo>
                        <a:pt x="138" y="246"/>
                      </a:moveTo>
                      <a:cubicBezTo>
                        <a:pt x="10" y="246"/>
                        <a:pt x="10" y="246"/>
                        <a:pt x="10" y="246"/>
                      </a:cubicBezTo>
                      <a:cubicBezTo>
                        <a:pt x="5" y="246"/>
                        <a:pt x="0" y="251"/>
                        <a:pt x="0" y="256"/>
                      </a:cubicBezTo>
                      <a:cubicBezTo>
                        <a:pt x="0" y="262"/>
                        <a:pt x="5" y="266"/>
                        <a:pt x="10" y="266"/>
                      </a:cubicBezTo>
                      <a:cubicBezTo>
                        <a:pt x="138" y="266"/>
                        <a:pt x="138" y="266"/>
                        <a:pt x="138" y="266"/>
                      </a:cubicBezTo>
                      <a:cubicBezTo>
                        <a:pt x="144" y="266"/>
                        <a:pt x="148" y="262"/>
                        <a:pt x="148" y="256"/>
                      </a:cubicBezTo>
                      <a:cubicBezTo>
                        <a:pt x="148" y="251"/>
                        <a:pt x="144" y="246"/>
                        <a:pt x="138" y="246"/>
                      </a:cubicBezTo>
                      <a:close/>
                      <a:moveTo>
                        <a:pt x="138" y="328"/>
                      </a:moveTo>
                      <a:cubicBezTo>
                        <a:pt x="10" y="328"/>
                        <a:pt x="10" y="328"/>
                        <a:pt x="10" y="328"/>
                      </a:cubicBezTo>
                      <a:cubicBezTo>
                        <a:pt x="5" y="328"/>
                        <a:pt x="0" y="333"/>
                        <a:pt x="0" y="338"/>
                      </a:cubicBezTo>
                      <a:cubicBezTo>
                        <a:pt x="0" y="344"/>
                        <a:pt x="5" y="348"/>
                        <a:pt x="10" y="348"/>
                      </a:cubicBezTo>
                      <a:cubicBezTo>
                        <a:pt x="138" y="348"/>
                        <a:pt x="138" y="348"/>
                        <a:pt x="138" y="348"/>
                      </a:cubicBezTo>
                      <a:cubicBezTo>
                        <a:pt x="144" y="348"/>
                        <a:pt x="148" y="344"/>
                        <a:pt x="148" y="338"/>
                      </a:cubicBezTo>
                      <a:cubicBezTo>
                        <a:pt x="148" y="333"/>
                        <a:pt x="144" y="328"/>
                        <a:pt x="138" y="328"/>
                      </a:cubicBezTo>
                      <a:close/>
                      <a:moveTo>
                        <a:pt x="138" y="410"/>
                      </a:moveTo>
                      <a:cubicBezTo>
                        <a:pt x="10" y="410"/>
                        <a:pt x="10" y="410"/>
                        <a:pt x="10" y="410"/>
                      </a:cubicBezTo>
                      <a:cubicBezTo>
                        <a:pt x="5" y="410"/>
                        <a:pt x="0" y="415"/>
                        <a:pt x="0" y="420"/>
                      </a:cubicBezTo>
                      <a:cubicBezTo>
                        <a:pt x="0" y="426"/>
                        <a:pt x="5" y="430"/>
                        <a:pt x="10" y="430"/>
                      </a:cubicBezTo>
                      <a:cubicBezTo>
                        <a:pt x="138" y="430"/>
                        <a:pt x="138" y="430"/>
                        <a:pt x="138" y="430"/>
                      </a:cubicBezTo>
                      <a:cubicBezTo>
                        <a:pt x="144" y="430"/>
                        <a:pt x="148" y="426"/>
                        <a:pt x="148" y="420"/>
                      </a:cubicBezTo>
                      <a:cubicBezTo>
                        <a:pt x="148" y="415"/>
                        <a:pt x="144" y="410"/>
                        <a:pt x="138" y="410"/>
                      </a:cubicBezTo>
                      <a:close/>
                      <a:moveTo>
                        <a:pt x="138" y="492"/>
                      </a:moveTo>
                      <a:cubicBezTo>
                        <a:pt x="10" y="492"/>
                        <a:pt x="10" y="492"/>
                        <a:pt x="10" y="492"/>
                      </a:cubicBezTo>
                      <a:cubicBezTo>
                        <a:pt x="5" y="492"/>
                        <a:pt x="0" y="497"/>
                        <a:pt x="0" y="502"/>
                      </a:cubicBezTo>
                      <a:cubicBezTo>
                        <a:pt x="0" y="508"/>
                        <a:pt x="5" y="512"/>
                        <a:pt x="10" y="512"/>
                      </a:cubicBezTo>
                      <a:cubicBezTo>
                        <a:pt x="138" y="512"/>
                        <a:pt x="138" y="512"/>
                        <a:pt x="138" y="512"/>
                      </a:cubicBezTo>
                      <a:cubicBezTo>
                        <a:pt x="144" y="512"/>
                        <a:pt x="148" y="508"/>
                        <a:pt x="148" y="502"/>
                      </a:cubicBezTo>
                      <a:cubicBezTo>
                        <a:pt x="148" y="497"/>
                        <a:pt x="144" y="492"/>
                        <a:pt x="138" y="492"/>
                      </a:cubicBezTo>
                      <a:close/>
                      <a:moveTo>
                        <a:pt x="138" y="574"/>
                      </a:moveTo>
                      <a:cubicBezTo>
                        <a:pt x="10" y="574"/>
                        <a:pt x="10" y="574"/>
                        <a:pt x="10" y="574"/>
                      </a:cubicBezTo>
                      <a:cubicBezTo>
                        <a:pt x="5" y="574"/>
                        <a:pt x="0" y="579"/>
                        <a:pt x="0" y="584"/>
                      </a:cubicBezTo>
                      <a:cubicBezTo>
                        <a:pt x="0" y="590"/>
                        <a:pt x="5" y="594"/>
                        <a:pt x="10" y="594"/>
                      </a:cubicBezTo>
                      <a:cubicBezTo>
                        <a:pt x="138" y="594"/>
                        <a:pt x="138" y="594"/>
                        <a:pt x="138" y="594"/>
                      </a:cubicBezTo>
                      <a:cubicBezTo>
                        <a:pt x="144" y="594"/>
                        <a:pt x="148" y="590"/>
                        <a:pt x="148" y="584"/>
                      </a:cubicBezTo>
                      <a:cubicBezTo>
                        <a:pt x="148" y="579"/>
                        <a:pt x="144" y="574"/>
                        <a:pt x="138" y="574"/>
                      </a:cubicBezTo>
                      <a:close/>
                      <a:moveTo>
                        <a:pt x="138" y="656"/>
                      </a:moveTo>
                      <a:cubicBezTo>
                        <a:pt x="10" y="656"/>
                        <a:pt x="10" y="656"/>
                        <a:pt x="10" y="656"/>
                      </a:cubicBezTo>
                      <a:cubicBezTo>
                        <a:pt x="5" y="656"/>
                        <a:pt x="0" y="661"/>
                        <a:pt x="0" y="666"/>
                      </a:cubicBezTo>
                      <a:cubicBezTo>
                        <a:pt x="0" y="672"/>
                        <a:pt x="5" y="676"/>
                        <a:pt x="10" y="676"/>
                      </a:cubicBezTo>
                      <a:cubicBezTo>
                        <a:pt x="138" y="676"/>
                        <a:pt x="138" y="676"/>
                        <a:pt x="138" y="676"/>
                      </a:cubicBezTo>
                      <a:cubicBezTo>
                        <a:pt x="144" y="676"/>
                        <a:pt x="148" y="672"/>
                        <a:pt x="148" y="666"/>
                      </a:cubicBezTo>
                      <a:cubicBezTo>
                        <a:pt x="148" y="661"/>
                        <a:pt x="144" y="656"/>
                        <a:pt x="138" y="656"/>
                      </a:cubicBezTo>
                      <a:close/>
                      <a:moveTo>
                        <a:pt x="138" y="738"/>
                      </a:moveTo>
                      <a:cubicBezTo>
                        <a:pt x="10" y="738"/>
                        <a:pt x="10" y="738"/>
                        <a:pt x="10" y="738"/>
                      </a:cubicBezTo>
                      <a:cubicBezTo>
                        <a:pt x="5" y="738"/>
                        <a:pt x="0" y="743"/>
                        <a:pt x="0" y="748"/>
                      </a:cubicBezTo>
                      <a:cubicBezTo>
                        <a:pt x="0" y="754"/>
                        <a:pt x="5" y="758"/>
                        <a:pt x="10" y="758"/>
                      </a:cubicBezTo>
                      <a:cubicBezTo>
                        <a:pt x="138" y="758"/>
                        <a:pt x="138" y="758"/>
                        <a:pt x="138" y="758"/>
                      </a:cubicBezTo>
                      <a:cubicBezTo>
                        <a:pt x="144" y="758"/>
                        <a:pt x="148" y="754"/>
                        <a:pt x="148" y="748"/>
                      </a:cubicBezTo>
                      <a:cubicBezTo>
                        <a:pt x="148" y="743"/>
                        <a:pt x="144" y="738"/>
                        <a:pt x="138" y="738"/>
                      </a:cubicBezTo>
                      <a:close/>
                      <a:moveTo>
                        <a:pt x="138" y="820"/>
                      </a:moveTo>
                      <a:cubicBezTo>
                        <a:pt x="10" y="820"/>
                        <a:pt x="10" y="820"/>
                        <a:pt x="10" y="820"/>
                      </a:cubicBezTo>
                      <a:cubicBezTo>
                        <a:pt x="5" y="820"/>
                        <a:pt x="0" y="825"/>
                        <a:pt x="0" y="830"/>
                      </a:cubicBezTo>
                      <a:cubicBezTo>
                        <a:pt x="0" y="836"/>
                        <a:pt x="5" y="840"/>
                        <a:pt x="10" y="840"/>
                      </a:cubicBezTo>
                      <a:cubicBezTo>
                        <a:pt x="138" y="840"/>
                        <a:pt x="138" y="840"/>
                        <a:pt x="138" y="840"/>
                      </a:cubicBezTo>
                      <a:cubicBezTo>
                        <a:pt x="144" y="840"/>
                        <a:pt x="148" y="836"/>
                        <a:pt x="148" y="830"/>
                      </a:cubicBezTo>
                      <a:cubicBezTo>
                        <a:pt x="148" y="825"/>
                        <a:pt x="144" y="820"/>
                        <a:pt x="138" y="820"/>
                      </a:cubicBezTo>
                      <a:close/>
                      <a:moveTo>
                        <a:pt x="138" y="902"/>
                      </a:moveTo>
                      <a:cubicBezTo>
                        <a:pt x="10" y="902"/>
                        <a:pt x="10" y="902"/>
                        <a:pt x="10" y="902"/>
                      </a:cubicBezTo>
                      <a:cubicBezTo>
                        <a:pt x="5" y="902"/>
                        <a:pt x="0" y="907"/>
                        <a:pt x="0" y="912"/>
                      </a:cubicBezTo>
                      <a:cubicBezTo>
                        <a:pt x="0" y="918"/>
                        <a:pt x="5" y="922"/>
                        <a:pt x="10" y="922"/>
                      </a:cubicBezTo>
                      <a:cubicBezTo>
                        <a:pt x="138" y="922"/>
                        <a:pt x="138" y="922"/>
                        <a:pt x="138" y="922"/>
                      </a:cubicBezTo>
                      <a:cubicBezTo>
                        <a:pt x="144" y="922"/>
                        <a:pt x="148" y="918"/>
                        <a:pt x="148" y="912"/>
                      </a:cubicBezTo>
                      <a:cubicBezTo>
                        <a:pt x="148" y="907"/>
                        <a:pt x="144" y="902"/>
                        <a:pt x="138" y="902"/>
                      </a:cubicBezTo>
                      <a:close/>
                      <a:moveTo>
                        <a:pt x="138" y="984"/>
                      </a:moveTo>
                      <a:cubicBezTo>
                        <a:pt x="10" y="984"/>
                        <a:pt x="10" y="984"/>
                        <a:pt x="10" y="984"/>
                      </a:cubicBezTo>
                      <a:cubicBezTo>
                        <a:pt x="5" y="984"/>
                        <a:pt x="0" y="989"/>
                        <a:pt x="0" y="994"/>
                      </a:cubicBezTo>
                      <a:cubicBezTo>
                        <a:pt x="0" y="1000"/>
                        <a:pt x="5" y="1004"/>
                        <a:pt x="10" y="1004"/>
                      </a:cubicBezTo>
                      <a:cubicBezTo>
                        <a:pt x="138" y="1004"/>
                        <a:pt x="138" y="1004"/>
                        <a:pt x="138" y="1004"/>
                      </a:cubicBezTo>
                      <a:cubicBezTo>
                        <a:pt x="144" y="1004"/>
                        <a:pt x="148" y="1000"/>
                        <a:pt x="148" y="994"/>
                      </a:cubicBezTo>
                      <a:cubicBezTo>
                        <a:pt x="148" y="989"/>
                        <a:pt x="144" y="984"/>
                        <a:pt x="138" y="98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0000">
                      <a:schemeClr val="bg1"/>
                    </a:gs>
                    <a:gs pos="15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  <a:gs pos="85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44" name="íśḻiḍê"/>
                <p:cNvSpPr/>
                <p:nvPr/>
              </p:nvSpPr>
              <p:spPr bwMode="auto">
                <a:xfrm>
                  <a:off x="4113213" y="390525"/>
                  <a:ext cx="528637" cy="3709988"/>
                </a:xfrm>
                <a:custGeom>
                  <a:avLst/>
                  <a:gdLst>
                    <a:gd name="T0" fmla="*/ 141 w 141"/>
                    <a:gd name="T1" fmla="*/ 659 h 987"/>
                    <a:gd name="T2" fmla="*/ 6 w 141"/>
                    <a:gd name="T3" fmla="*/ 656 h 987"/>
                    <a:gd name="T4" fmla="*/ 6 w 141"/>
                    <a:gd name="T5" fmla="*/ 410 h 987"/>
                    <a:gd name="T6" fmla="*/ 141 w 141"/>
                    <a:gd name="T7" fmla="*/ 413 h 987"/>
                    <a:gd name="T8" fmla="*/ 6 w 141"/>
                    <a:gd name="T9" fmla="*/ 410 h 987"/>
                    <a:gd name="T10" fmla="*/ 0 w 141"/>
                    <a:gd name="T11" fmla="*/ 495 h 987"/>
                    <a:gd name="T12" fmla="*/ 134 w 141"/>
                    <a:gd name="T13" fmla="*/ 492 h 987"/>
                    <a:gd name="T14" fmla="*/ 6 w 141"/>
                    <a:gd name="T15" fmla="*/ 574 h 987"/>
                    <a:gd name="T16" fmla="*/ 141 w 141"/>
                    <a:gd name="T17" fmla="*/ 577 h 987"/>
                    <a:gd name="T18" fmla="*/ 6 w 141"/>
                    <a:gd name="T19" fmla="*/ 574 h 987"/>
                    <a:gd name="T20" fmla="*/ 0 w 141"/>
                    <a:gd name="T21" fmla="*/ 741 h 987"/>
                    <a:gd name="T22" fmla="*/ 134 w 141"/>
                    <a:gd name="T23" fmla="*/ 738 h 987"/>
                    <a:gd name="T24" fmla="*/ 6 w 141"/>
                    <a:gd name="T25" fmla="*/ 902 h 987"/>
                    <a:gd name="T26" fmla="*/ 141 w 141"/>
                    <a:gd name="T27" fmla="*/ 905 h 987"/>
                    <a:gd name="T28" fmla="*/ 6 w 141"/>
                    <a:gd name="T29" fmla="*/ 902 h 987"/>
                    <a:gd name="T30" fmla="*/ 0 w 141"/>
                    <a:gd name="T31" fmla="*/ 823 h 987"/>
                    <a:gd name="T32" fmla="*/ 134 w 141"/>
                    <a:gd name="T33" fmla="*/ 820 h 987"/>
                    <a:gd name="T34" fmla="*/ 6 w 141"/>
                    <a:gd name="T35" fmla="*/ 984 h 987"/>
                    <a:gd name="T36" fmla="*/ 141 w 141"/>
                    <a:gd name="T37" fmla="*/ 987 h 987"/>
                    <a:gd name="T38" fmla="*/ 6 w 141"/>
                    <a:gd name="T39" fmla="*/ 984 h 987"/>
                    <a:gd name="T40" fmla="*/ 0 w 141"/>
                    <a:gd name="T41" fmla="*/ 85 h 987"/>
                    <a:gd name="T42" fmla="*/ 134 w 141"/>
                    <a:gd name="T43" fmla="*/ 82 h 987"/>
                    <a:gd name="T44" fmla="*/ 134 w 141"/>
                    <a:gd name="T45" fmla="*/ 0 h 987"/>
                    <a:gd name="T46" fmla="*/ 0 w 141"/>
                    <a:gd name="T47" fmla="*/ 3 h 987"/>
                    <a:gd name="T48" fmla="*/ 134 w 141"/>
                    <a:gd name="T49" fmla="*/ 0 h 987"/>
                    <a:gd name="T50" fmla="*/ 0 w 141"/>
                    <a:gd name="T51" fmla="*/ 331 h 987"/>
                    <a:gd name="T52" fmla="*/ 134 w 141"/>
                    <a:gd name="T53" fmla="*/ 328 h 987"/>
                    <a:gd name="T54" fmla="*/ 6 w 141"/>
                    <a:gd name="T55" fmla="*/ 164 h 987"/>
                    <a:gd name="T56" fmla="*/ 141 w 141"/>
                    <a:gd name="T57" fmla="*/ 167 h 987"/>
                    <a:gd name="T58" fmla="*/ 6 w 141"/>
                    <a:gd name="T59" fmla="*/ 164 h 987"/>
                    <a:gd name="T60" fmla="*/ 0 w 141"/>
                    <a:gd name="T61" fmla="*/ 249 h 987"/>
                    <a:gd name="T62" fmla="*/ 134 w 141"/>
                    <a:gd name="T63" fmla="*/ 246 h 9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1" h="987">
                      <a:moveTo>
                        <a:pt x="134" y="656"/>
                      </a:moveTo>
                      <a:cubicBezTo>
                        <a:pt x="137" y="656"/>
                        <a:pt x="139" y="657"/>
                        <a:pt x="141" y="659"/>
                      </a:cubicBezTo>
                      <a:cubicBezTo>
                        <a:pt x="0" y="659"/>
                        <a:pt x="0" y="659"/>
                        <a:pt x="0" y="659"/>
                      </a:cubicBezTo>
                      <a:cubicBezTo>
                        <a:pt x="1" y="657"/>
                        <a:pt x="4" y="656"/>
                        <a:pt x="6" y="656"/>
                      </a:cubicBezTo>
                      <a:lnTo>
                        <a:pt x="134" y="656"/>
                      </a:lnTo>
                      <a:close/>
                      <a:moveTo>
                        <a:pt x="6" y="410"/>
                      </a:moveTo>
                      <a:cubicBezTo>
                        <a:pt x="4" y="410"/>
                        <a:pt x="1" y="411"/>
                        <a:pt x="0" y="413"/>
                      </a:cubicBezTo>
                      <a:cubicBezTo>
                        <a:pt x="141" y="413"/>
                        <a:pt x="141" y="413"/>
                        <a:pt x="141" y="413"/>
                      </a:cubicBezTo>
                      <a:cubicBezTo>
                        <a:pt x="139" y="411"/>
                        <a:pt x="137" y="410"/>
                        <a:pt x="134" y="410"/>
                      </a:cubicBezTo>
                      <a:lnTo>
                        <a:pt x="6" y="410"/>
                      </a:lnTo>
                      <a:close/>
                      <a:moveTo>
                        <a:pt x="6" y="492"/>
                      </a:moveTo>
                      <a:cubicBezTo>
                        <a:pt x="4" y="492"/>
                        <a:pt x="1" y="493"/>
                        <a:pt x="0" y="495"/>
                      </a:cubicBezTo>
                      <a:cubicBezTo>
                        <a:pt x="141" y="495"/>
                        <a:pt x="141" y="495"/>
                        <a:pt x="141" y="495"/>
                      </a:cubicBezTo>
                      <a:cubicBezTo>
                        <a:pt x="139" y="493"/>
                        <a:pt x="137" y="492"/>
                        <a:pt x="134" y="492"/>
                      </a:cubicBezTo>
                      <a:lnTo>
                        <a:pt x="6" y="492"/>
                      </a:lnTo>
                      <a:close/>
                      <a:moveTo>
                        <a:pt x="6" y="574"/>
                      </a:moveTo>
                      <a:cubicBezTo>
                        <a:pt x="4" y="574"/>
                        <a:pt x="1" y="575"/>
                        <a:pt x="0" y="577"/>
                      </a:cubicBezTo>
                      <a:cubicBezTo>
                        <a:pt x="141" y="577"/>
                        <a:pt x="141" y="577"/>
                        <a:pt x="141" y="577"/>
                      </a:cubicBezTo>
                      <a:cubicBezTo>
                        <a:pt x="139" y="575"/>
                        <a:pt x="137" y="574"/>
                        <a:pt x="134" y="574"/>
                      </a:cubicBezTo>
                      <a:lnTo>
                        <a:pt x="6" y="574"/>
                      </a:lnTo>
                      <a:close/>
                      <a:moveTo>
                        <a:pt x="6" y="738"/>
                      </a:moveTo>
                      <a:cubicBezTo>
                        <a:pt x="4" y="738"/>
                        <a:pt x="1" y="739"/>
                        <a:pt x="0" y="741"/>
                      </a:cubicBezTo>
                      <a:cubicBezTo>
                        <a:pt x="141" y="741"/>
                        <a:pt x="141" y="741"/>
                        <a:pt x="141" y="741"/>
                      </a:cubicBezTo>
                      <a:cubicBezTo>
                        <a:pt x="139" y="739"/>
                        <a:pt x="137" y="738"/>
                        <a:pt x="134" y="738"/>
                      </a:cubicBezTo>
                      <a:lnTo>
                        <a:pt x="6" y="738"/>
                      </a:lnTo>
                      <a:close/>
                      <a:moveTo>
                        <a:pt x="6" y="902"/>
                      </a:moveTo>
                      <a:cubicBezTo>
                        <a:pt x="4" y="902"/>
                        <a:pt x="1" y="903"/>
                        <a:pt x="0" y="905"/>
                      </a:cubicBezTo>
                      <a:cubicBezTo>
                        <a:pt x="141" y="905"/>
                        <a:pt x="141" y="905"/>
                        <a:pt x="141" y="905"/>
                      </a:cubicBezTo>
                      <a:cubicBezTo>
                        <a:pt x="139" y="903"/>
                        <a:pt x="137" y="902"/>
                        <a:pt x="134" y="902"/>
                      </a:cubicBezTo>
                      <a:lnTo>
                        <a:pt x="6" y="902"/>
                      </a:lnTo>
                      <a:close/>
                      <a:moveTo>
                        <a:pt x="6" y="820"/>
                      </a:moveTo>
                      <a:cubicBezTo>
                        <a:pt x="4" y="820"/>
                        <a:pt x="1" y="821"/>
                        <a:pt x="0" y="823"/>
                      </a:cubicBezTo>
                      <a:cubicBezTo>
                        <a:pt x="141" y="823"/>
                        <a:pt x="141" y="823"/>
                        <a:pt x="141" y="823"/>
                      </a:cubicBezTo>
                      <a:cubicBezTo>
                        <a:pt x="139" y="821"/>
                        <a:pt x="137" y="820"/>
                        <a:pt x="134" y="820"/>
                      </a:cubicBezTo>
                      <a:lnTo>
                        <a:pt x="6" y="820"/>
                      </a:lnTo>
                      <a:close/>
                      <a:moveTo>
                        <a:pt x="6" y="984"/>
                      </a:moveTo>
                      <a:cubicBezTo>
                        <a:pt x="4" y="984"/>
                        <a:pt x="1" y="985"/>
                        <a:pt x="0" y="987"/>
                      </a:cubicBezTo>
                      <a:cubicBezTo>
                        <a:pt x="141" y="987"/>
                        <a:pt x="141" y="987"/>
                        <a:pt x="141" y="987"/>
                      </a:cubicBezTo>
                      <a:cubicBezTo>
                        <a:pt x="139" y="985"/>
                        <a:pt x="137" y="984"/>
                        <a:pt x="134" y="984"/>
                      </a:cubicBezTo>
                      <a:lnTo>
                        <a:pt x="6" y="984"/>
                      </a:lnTo>
                      <a:close/>
                      <a:moveTo>
                        <a:pt x="6" y="82"/>
                      </a:moveTo>
                      <a:cubicBezTo>
                        <a:pt x="4" y="82"/>
                        <a:pt x="1" y="83"/>
                        <a:pt x="0" y="85"/>
                      </a:cubicBezTo>
                      <a:cubicBezTo>
                        <a:pt x="141" y="85"/>
                        <a:pt x="141" y="85"/>
                        <a:pt x="141" y="85"/>
                      </a:cubicBezTo>
                      <a:cubicBezTo>
                        <a:pt x="139" y="83"/>
                        <a:pt x="137" y="82"/>
                        <a:pt x="134" y="82"/>
                      </a:cubicBezTo>
                      <a:lnTo>
                        <a:pt x="6" y="82"/>
                      </a:lnTo>
                      <a:close/>
                      <a:moveTo>
                        <a:pt x="134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1" y="1"/>
                        <a:pt x="0" y="3"/>
                      </a:cubicBezTo>
                      <a:cubicBezTo>
                        <a:pt x="141" y="3"/>
                        <a:pt x="141" y="3"/>
                        <a:pt x="141" y="3"/>
                      </a:cubicBezTo>
                      <a:cubicBezTo>
                        <a:pt x="139" y="1"/>
                        <a:pt x="137" y="0"/>
                        <a:pt x="134" y="0"/>
                      </a:cubicBezTo>
                      <a:close/>
                      <a:moveTo>
                        <a:pt x="6" y="328"/>
                      </a:moveTo>
                      <a:cubicBezTo>
                        <a:pt x="4" y="328"/>
                        <a:pt x="1" y="329"/>
                        <a:pt x="0" y="331"/>
                      </a:cubicBezTo>
                      <a:cubicBezTo>
                        <a:pt x="141" y="331"/>
                        <a:pt x="141" y="331"/>
                        <a:pt x="141" y="331"/>
                      </a:cubicBezTo>
                      <a:cubicBezTo>
                        <a:pt x="139" y="329"/>
                        <a:pt x="137" y="328"/>
                        <a:pt x="134" y="328"/>
                      </a:cubicBezTo>
                      <a:lnTo>
                        <a:pt x="6" y="328"/>
                      </a:lnTo>
                      <a:close/>
                      <a:moveTo>
                        <a:pt x="6" y="164"/>
                      </a:moveTo>
                      <a:cubicBezTo>
                        <a:pt x="4" y="164"/>
                        <a:pt x="1" y="165"/>
                        <a:pt x="0" y="167"/>
                      </a:cubicBezTo>
                      <a:cubicBezTo>
                        <a:pt x="141" y="167"/>
                        <a:pt x="141" y="167"/>
                        <a:pt x="141" y="167"/>
                      </a:cubicBezTo>
                      <a:cubicBezTo>
                        <a:pt x="139" y="165"/>
                        <a:pt x="137" y="164"/>
                        <a:pt x="134" y="164"/>
                      </a:cubicBezTo>
                      <a:lnTo>
                        <a:pt x="6" y="164"/>
                      </a:lnTo>
                      <a:close/>
                      <a:moveTo>
                        <a:pt x="6" y="246"/>
                      </a:moveTo>
                      <a:cubicBezTo>
                        <a:pt x="4" y="246"/>
                        <a:pt x="1" y="247"/>
                        <a:pt x="0" y="249"/>
                      </a:cubicBezTo>
                      <a:cubicBezTo>
                        <a:pt x="141" y="249"/>
                        <a:pt x="141" y="249"/>
                        <a:pt x="141" y="249"/>
                      </a:cubicBezTo>
                      <a:cubicBezTo>
                        <a:pt x="139" y="247"/>
                        <a:pt x="137" y="246"/>
                        <a:pt x="134" y="246"/>
                      </a:cubicBezTo>
                      <a:lnTo>
                        <a:pt x="6" y="246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45" name="išļïḑè"/>
                <p:cNvSpPr/>
                <p:nvPr/>
              </p:nvSpPr>
              <p:spPr bwMode="auto">
                <a:xfrm>
                  <a:off x="4097337" y="439738"/>
                  <a:ext cx="555625" cy="3725863"/>
                </a:xfrm>
                <a:custGeom>
                  <a:avLst/>
                  <a:gdLst>
                    <a:gd name="T0" fmla="*/ 138 w 148"/>
                    <a:gd name="T1" fmla="*/ 663 h 991"/>
                    <a:gd name="T2" fmla="*/ 0 w 148"/>
                    <a:gd name="T3" fmla="*/ 656 h 991"/>
                    <a:gd name="T4" fmla="*/ 142 w 148"/>
                    <a:gd name="T5" fmla="*/ 657 h 991"/>
                    <a:gd name="T6" fmla="*/ 142 w 148"/>
                    <a:gd name="T7" fmla="*/ 739 h 991"/>
                    <a:gd name="T8" fmla="*/ 0 w 148"/>
                    <a:gd name="T9" fmla="*/ 738 h 991"/>
                    <a:gd name="T10" fmla="*/ 138 w 148"/>
                    <a:gd name="T11" fmla="*/ 745 h 991"/>
                    <a:gd name="T12" fmla="*/ 142 w 148"/>
                    <a:gd name="T13" fmla="*/ 739 h 991"/>
                    <a:gd name="T14" fmla="*/ 6 w 148"/>
                    <a:gd name="T15" fmla="*/ 575 h 991"/>
                    <a:gd name="T16" fmla="*/ 10 w 148"/>
                    <a:gd name="T17" fmla="*/ 581 h 991"/>
                    <a:gd name="T18" fmla="*/ 148 w 148"/>
                    <a:gd name="T19" fmla="*/ 574 h 991"/>
                    <a:gd name="T20" fmla="*/ 148 w 148"/>
                    <a:gd name="T21" fmla="*/ 902 h 991"/>
                    <a:gd name="T22" fmla="*/ 6 w 148"/>
                    <a:gd name="T23" fmla="*/ 903 h 991"/>
                    <a:gd name="T24" fmla="*/ 10 w 148"/>
                    <a:gd name="T25" fmla="*/ 909 h 991"/>
                    <a:gd name="T26" fmla="*/ 148 w 148"/>
                    <a:gd name="T27" fmla="*/ 902 h 991"/>
                    <a:gd name="T28" fmla="*/ 6 w 148"/>
                    <a:gd name="T29" fmla="*/ 821 h 991"/>
                    <a:gd name="T30" fmla="*/ 10 w 148"/>
                    <a:gd name="T31" fmla="*/ 827 h 991"/>
                    <a:gd name="T32" fmla="*/ 148 w 148"/>
                    <a:gd name="T33" fmla="*/ 820 h 991"/>
                    <a:gd name="T34" fmla="*/ 10 w 148"/>
                    <a:gd name="T35" fmla="*/ 7 h 991"/>
                    <a:gd name="T36" fmla="*/ 148 w 148"/>
                    <a:gd name="T37" fmla="*/ 0 h 991"/>
                    <a:gd name="T38" fmla="*/ 6 w 148"/>
                    <a:gd name="T39" fmla="*/ 1 h 991"/>
                    <a:gd name="T40" fmla="*/ 10 w 148"/>
                    <a:gd name="T41" fmla="*/ 7 h 991"/>
                    <a:gd name="T42" fmla="*/ 6 w 148"/>
                    <a:gd name="T43" fmla="*/ 493 h 991"/>
                    <a:gd name="T44" fmla="*/ 10 w 148"/>
                    <a:gd name="T45" fmla="*/ 499 h 991"/>
                    <a:gd name="T46" fmla="*/ 148 w 148"/>
                    <a:gd name="T47" fmla="*/ 492 h 991"/>
                    <a:gd name="T48" fmla="*/ 142 w 148"/>
                    <a:gd name="T49" fmla="*/ 83 h 991"/>
                    <a:gd name="T50" fmla="*/ 0 w 148"/>
                    <a:gd name="T51" fmla="*/ 82 h 991"/>
                    <a:gd name="T52" fmla="*/ 138 w 148"/>
                    <a:gd name="T53" fmla="*/ 89 h 991"/>
                    <a:gd name="T54" fmla="*/ 142 w 148"/>
                    <a:gd name="T55" fmla="*/ 83 h 991"/>
                    <a:gd name="T56" fmla="*/ 6 w 148"/>
                    <a:gd name="T57" fmla="*/ 985 h 991"/>
                    <a:gd name="T58" fmla="*/ 10 w 148"/>
                    <a:gd name="T59" fmla="*/ 991 h 991"/>
                    <a:gd name="T60" fmla="*/ 148 w 148"/>
                    <a:gd name="T61" fmla="*/ 984 h 991"/>
                    <a:gd name="T62" fmla="*/ 142 w 148"/>
                    <a:gd name="T63" fmla="*/ 411 h 991"/>
                    <a:gd name="T64" fmla="*/ 0 w 148"/>
                    <a:gd name="T65" fmla="*/ 410 h 991"/>
                    <a:gd name="T66" fmla="*/ 138 w 148"/>
                    <a:gd name="T67" fmla="*/ 417 h 991"/>
                    <a:gd name="T68" fmla="*/ 142 w 148"/>
                    <a:gd name="T69" fmla="*/ 411 h 991"/>
                    <a:gd name="T70" fmla="*/ 6 w 148"/>
                    <a:gd name="T71" fmla="*/ 165 h 991"/>
                    <a:gd name="T72" fmla="*/ 10 w 148"/>
                    <a:gd name="T73" fmla="*/ 171 h 991"/>
                    <a:gd name="T74" fmla="*/ 148 w 148"/>
                    <a:gd name="T75" fmla="*/ 164 h 991"/>
                    <a:gd name="T76" fmla="*/ 142 w 148"/>
                    <a:gd name="T77" fmla="*/ 329 h 991"/>
                    <a:gd name="T78" fmla="*/ 0 w 148"/>
                    <a:gd name="T79" fmla="*/ 328 h 991"/>
                    <a:gd name="T80" fmla="*/ 138 w 148"/>
                    <a:gd name="T81" fmla="*/ 335 h 991"/>
                    <a:gd name="T82" fmla="*/ 142 w 148"/>
                    <a:gd name="T83" fmla="*/ 329 h 991"/>
                    <a:gd name="T84" fmla="*/ 6 w 148"/>
                    <a:gd name="T85" fmla="*/ 247 h 991"/>
                    <a:gd name="T86" fmla="*/ 10 w 148"/>
                    <a:gd name="T87" fmla="*/ 253 h 991"/>
                    <a:gd name="T88" fmla="*/ 148 w 148"/>
                    <a:gd name="T89" fmla="*/ 246 h 9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48" h="991">
                      <a:moveTo>
                        <a:pt x="148" y="656"/>
                      </a:moveTo>
                      <a:cubicBezTo>
                        <a:pt x="147" y="660"/>
                        <a:pt x="143" y="663"/>
                        <a:pt x="138" y="663"/>
                      </a:cubicBezTo>
                      <a:cubicBezTo>
                        <a:pt x="10" y="663"/>
                        <a:pt x="10" y="663"/>
                        <a:pt x="10" y="663"/>
                      </a:cubicBezTo>
                      <a:cubicBezTo>
                        <a:pt x="5" y="663"/>
                        <a:pt x="2" y="660"/>
                        <a:pt x="0" y="656"/>
                      </a:cubicBezTo>
                      <a:cubicBezTo>
                        <a:pt x="2" y="657"/>
                        <a:pt x="4" y="657"/>
                        <a:pt x="6" y="657"/>
                      </a:cubicBezTo>
                      <a:cubicBezTo>
                        <a:pt x="142" y="657"/>
                        <a:pt x="142" y="657"/>
                        <a:pt x="142" y="657"/>
                      </a:cubicBezTo>
                      <a:cubicBezTo>
                        <a:pt x="144" y="657"/>
                        <a:pt x="146" y="657"/>
                        <a:pt x="148" y="656"/>
                      </a:cubicBezTo>
                      <a:close/>
                      <a:moveTo>
                        <a:pt x="142" y="739"/>
                      </a:moveTo>
                      <a:cubicBezTo>
                        <a:pt x="6" y="739"/>
                        <a:pt x="6" y="739"/>
                        <a:pt x="6" y="739"/>
                      </a:cubicBezTo>
                      <a:cubicBezTo>
                        <a:pt x="4" y="739"/>
                        <a:pt x="2" y="739"/>
                        <a:pt x="0" y="738"/>
                      </a:cubicBezTo>
                      <a:cubicBezTo>
                        <a:pt x="2" y="742"/>
                        <a:pt x="5" y="745"/>
                        <a:pt x="10" y="745"/>
                      </a:cubicBezTo>
                      <a:cubicBezTo>
                        <a:pt x="138" y="745"/>
                        <a:pt x="138" y="745"/>
                        <a:pt x="138" y="745"/>
                      </a:cubicBezTo>
                      <a:cubicBezTo>
                        <a:pt x="143" y="745"/>
                        <a:pt x="147" y="742"/>
                        <a:pt x="148" y="738"/>
                      </a:cubicBezTo>
                      <a:cubicBezTo>
                        <a:pt x="146" y="739"/>
                        <a:pt x="144" y="739"/>
                        <a:pt x="142" y="739"/>
                      </a:cubicBezTo>
                      <a:close/>
                      <a:moveTo>
                        <a:pt x="142" y="575"/>
                      </a:moveTo>
                      <a:cubicBezTo>
                        <a:pt x="6" y="575"/>
                        <a:pt x="6" y="575"/>
                        <a:pt x="6" y="575"/>
                      </a:cubicBezTo>
                      <a:cubicBezTo>
                        <a:pt x="4" y="575"/>
                        <a:pt x="2" y="575"/>
                        <a:pt x="0" y="574"/>
                      </a:cubicBezTo>
                      <a:cubicBezTo>
                        <a:pt x="2" y="578"/>
                        <a:pt x="5" y="581"/>
                        <a:pt x="10" y="581"/>
                      </a:cubicBezTo>
                      <a:cubicBezTo>
                        <a:pt x="138" y="581"/>
                        <a:pt x="138" y="581"/>
                        <a:pt x="138" y="581"/>
                      </a:cubicBezTo>
                      <a:cubicBezTo>
                        <a:pt x="143" y="581"/>
                        <a:pt x="147" y="578"/>
                        <a:pt x="148" y="574"/>
                      </a:cubicBezTo>
                      <a:cubicBezTo>
                        <a:pt x="146" y="575"/>
                        <a:pt x="144" y="575"/>
                        <a:pt x="142" y="575"/>
                      </a:cubicBezTo>
                      <a:close/>
                      <a:moveTo>
                        <a:pt x="148" y="902"/>
                      </a:moveTo>
                      <a:cubicBezTo>
                        <a:pt x="146" y="903"/>
                        <a:pt x="144" y="903"/>
                        <a:pt x="142" y="903"/>
                      </a:cubicBezTo>
                      <a:cubicBezTo>
                        <a:pt x="6" y="903"/>
                        <a:pt x="6" y="903"/>
                        <a:pt x="6" y="903"/>
                      </a:cubicBezTo>
                      <a:cubicBezTo>
                        <a:pt x="4" y="903"/>
                        <a:pt x="2" y="903"/>
                        <a:pt x="0" y="902"/>
                      </a:cubicBezTo>
                      <a:cubicBezTo>
                        <a:pt x="2" y="906"/>
                        <a:pt x="5" y="909"/>
                        <a:pt x="10" y="909"/>
                      </a:cubicBezTo>
                      <a:cubicBezTo>
                        <a:pt x="138" y="909"/>
                        <a:pt x="138" y="909"/>
                        <a:pt x="138" y="909"/>
                      </a:cubicBezTo>
                      <a:cubicBezTo>
                        <a:pt x="143" y="909"/>
                        <a:pt x="147" y="906"/>
                        <a:pt x="148" y="902"/>
                      </a:cubicBezTo>
                      <a:close/>
                      <a:moveTo>
                        <a:pt x="142" y="821"/>
                      </a:moveTo>
                      <a:cubicBezTo>
                        <a:pt x="6" y="821"/>
                        <a:pt x="6" y="821"/>
                        <a:pt x="6" y="821"/>
                      </a:cubicBezTo>
                      <a:cubicBezTo>
                        <a:pt x="4" y="821"/>
                        <a:pt x="2" y="821"/>
                        <a:pt x="0" y="820"/>
                      </a:cubicBezTo>
                      <a:cubicBezTo>
                        <a:pt x="2" y="824"/>
                        <a:pt x="5" y="827"/>
                        <a:pt x="10" y="827"/>
                      </a:cubicBezTo>
                      <a:cubicBezTo>
                        <a:pt x="138" y="827"/>
                        <a:pt x="138" y="827"/>
                        <a:pt x="138" y="827"/>
                      </a:cubicBezTo>
                      <a:cubicBezTo>
                        <a:pt x="143" y="827"/>
                        <a:pt x="147" y="824"/>
                        <a:pt x="148" y="820"/>
                      </a:cubicBezTo>
                      <a:cubicBezTo>
                        <a:pt x="146" y="821"/>
                        <a:pt x="144" y="821"/>
                        <a:pt x="142" y="821"/>
                      </a:cubicBezTo>
                      <a:close/>
                      <a:moveTo>
                        <a:pt x="10" y="7"/>
                      </a:moveTo>
                      <a:cubicBezTo>
                        <a:pt x="138" y="7"/>
                        <a:pt x="138" y="7"/>
                        <a:pt x="138" y="7"/>
                      </a:cubicBezTo>
                      <a:cubicBezTo>
                        <a:pt x="143" y="7"/>
                        <a:pt x="147" y="4"/>
                        <a:pt x="148" y="0"/>
                      </a:cubicBezTo>
                      <a:cubicBezTo>
                        <a:pt x="146" y="1"/>
                        <a:pt x="144" y="1"/>
                        <a:pt x="142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4" y="1"/>
                        <a:pt x="2" y="1"/>
                        <a:pt x="0" y="0"/>
                      </a:cubicBezTo>
                      <a:cubicBezTo>
                        <a:pt x="2" y="4"/>
                        <a:pt x="5" y="7"/>
                        <a:pt x="10" y="7"/>
                      </a:cubicBezTo>
                      <a:close/>
                      <a:moveTo>
                        <a:pt x="142" y="493"/>
                      </a:moveTo>
                      <a:cubicBezTo>
                        <a:pt x="6" y="493"/>
                        <a:pt x="6" y="493"/>
                        <a:pt x="6" y="493"/>
                      </a:cubicBezTo>
                      <a:cubicBezTo>
                        <a:pt x="4" y="493"/>
                        <a:pt x="2" y="493"/>
                        <a:pt x="0" y="492"/>
                      </a:cubicBezTo>
                      <a:cubicBezTo>
                        <a:pt x="2" y="496"/>
                        <a:pt x="5" y="499"/>
                        <a:pt x="10" y="499"/>
                      </a:cubicBezTo>
                      <a:cubicBezTo>
                        <a:pt x="138" y="499"/>
                        <a:pt x="138" y="499"/>
                        <a:pt x="138" y="499"/>
                      </a:cubicBezTo>
                      <a:cubicBezTo>
                        <a:pt x="143" y="499"/>
                        <a:pt x="147" y="496"/>
                        <a:pt x="148" y="492"/>
                      </a:cubicBezTo>
                      <a:cubicBezTo>
                        <a:pt x="146" y="493"/>
                        <a:pt x="144" y="493"/>
                        <a:pt x="142" y="493"/>
                      </a:cubicBezTo>
                      <a:close/>
                      <a:moveTo>
                        <a:pt x="142" y="83"/>
                      </a:moveTo>
                      <a:cubicBezTo>
                        <a:pt x="6" y="83"/>
                        <a:pt x="6" y="83"/>
                        <a:pt x="6" y="83"/>
                      </a:cubicBezTo>
                      <a:cubicBezTo>
                        <a:pt x="4" y="83"/>
                        <a:pt x="2" y="83"/>
                        <a:pt x="0" y="82"/>
                      </a:cubicBezTo>
                      <a:cubicBezTo>
                        <a:pt x="2" y="86"/>
                        <a:pt x="5" y="89"/>
                        <a:pt x="10" y="89"/>
                      </a:cubicBezTo>
                      <a:cubicBezTo>
                        <a:pt x="138" y="89"/>
                        <a:pt x="138" y="89"/>
                        <a:pt x="138" y="89"/>
                      </a:cubicBezTo>
                      <a:cubicBezTo>
                        <a:pt x="143" y="89"/>
                        <a:pt x="147" y="86"/>
                        <a:pt x="148" y="82"/>
                      </a:cubicBezTo>
                      <a:cubicBezTo>
                        <a:pt x="146" y="83"/>
                        <a:pt x="144" y="83"/>
                        <a:pt x="142" y="83"/>
                      </a:cubicBezTo>
                      <a:close/>
                      <a:moveTo>
                        <a:pt x="142" y="985"/>
                      </a:moveTo>
                      <a:cubicBezTo>
                        <a:pt x="6" y="985"/>
                        <a:pt x="6" y="985"/>
                        <a:pt x="6" y="985"/>
                      </a:cubicBezTo>
                      <a:cubicBezTo>
                        <a:pt x="4" y="985"/>
                        <a:pt x="2" y="985"/>
                        <a:pt x="0" y="984"/>
                      </a:cubicBezTo>
                      <a:cubicBezTo>
                        <a:pt x="2" y="988"/>
                        <a:pt x="5" y="991"/>
                        <a:pt x="10" y="991"/>
                      </a:cubicBezTo>
                      <a:cubicBezTo>
                        <a:pt x="138" y="991"/>
                        <a:pt x="138" y="991"/>
                        <a:pt x="138" y="991"/>
                      </a:cubicBezTo>
                      <a:cubicBezTo>
                        <a:pt x="143" y="991"/>
                        <a:pt x="147" y="988"/>
                        <a:pt x="148" y="984"/>
                      </a:cubicBezTo>
                      <a:cubicBezTo>
                        <a:pt x="146" y="985"/>
                        <a:pt x="144" y="985"/>
                        <a:pt x="142" y="985"/>
                      </a:cubicBezTo>
                      <a:close/>
                      <a:moveTo>
                        <a:pt x="142" y="411"/>
                      </a:moveTo>
                      <a:cubicBezTo>
                        <a:pt x="6" y="411"/>
                        <a:pt x="6" y="411"/>
                        <a:pt x="6" y="411"/>
                      </a:cubicBezTo>
                      <a:cubicBezTo>
                        <a:pt x="4" y="411"/>
                        <a:pt x="2" y="411"/>
                        <a:pt x="0" y="410"/>
                      </a:cubicBezTo>
                      <a:cubicBezTo>
                        <a:pt x="2" y="414"/>
                        <a:pt x="5" y="417"/>
                        <a:pt x="10" y="417"/>
                      </a:cubicBezTo>
                      <a:cubicBezTo>
                        <a:pt x="138" y="417"/>
                        <a:pt x="138" y="417"/>
                        <a:pt x="138" y="417"/>
                      </a:cubicBezTo>
                      <a:cubicBezTo>
                        <a:pt x="143" y="417"/>
                        <a:pt x="147" y="414"/>
                        <a:pt x="148" y="410"/>
                      </a:cubicBezTo>
                      <a:cubicBezTo>
                        <a:pt x="146" y="411"/>
                        <a:pt x="144" y="411"/>
                        <a:pt x="142" y="411"/>
                      </a:cubicBezTo>
                      <a:close/>
                      <a:moveTo>
                        <a:pt x="142" y="165"/>
                      </a:moveTo>
                      <a:cubicBezTo>
                        <a:pt x="6" y="165"/>
                        <a:pt x="6" y="165"/>
                        <a:pt x="6" y="165"/>
                      </a:cubicBezTo>
                      <a:cubicBezTo>
                        <a:pt x="4" y="165"/>
                        <a:pt x="2" y="165"/>
                        <a:pt x="0" y="164"/>
                      </a:cubicBezTo>
                      <a:cubicBezTo>
                        <a:pt x="2" y="168"/>
                        <a:pt x="5" y="171"/>
                        <a:pt x="10" y="171"/>
                      </a:cubicBezTo>
                      <a:cubicBezTo>
                        <a:pt x="138" y="171"/>
                        <a:pt x="138" y="171"/>
                        <a:pt x="138" y="171"/>
                      </a:cubicBezTo>
                      <a:cubicBezTo>
                        <a:pt x="143" y="171"/>
                        <a:pt x="147" y="168"/>
                        <a:pt x="148" y="164"/>
                      </a:cubicBezTo>
                      <a:cubicBezTo>
                        <a:pt x="146" y="165"/>
                        <a:pt x="144" y="165"/>
                        <a:pt x="142" y="165"/>
                      </a:cubicBezTo>
                      <a:close/>
                      <a:moveTo>
                        <a:pt x="142" y="329"/>
                      </a:moveTo>
                      <a:cubicBezTo>
                        <a:pt x="6" y="329"/>
                        <a:pt x="6" y="329"/>
                        <a:pt x="6" y="329"/>
                      </a:cubicBezTo>
                      <a:cubicBezTo>
                        <a:pt x="4" y="329"/>
                        <a:pt x="2" y="329"/>
                        <a:pt x="0" y="328"/>
                      </a:cubicBezTo>
                      <a:cubicBezTo>
                        <a:pt x="2" y="332"/>
                        <a:pt x="5" y="335"/>
                        <a:pt x="10" y="335"/>
                      </a:cubicBezTo>
                      <a:cubicBezTo>
                        <a:pt x="138" y="335"/>
                        <a:pt x="138" y="335"/>
                        <a:pt x="138" y="335"/>
                      </a:cubicBezTo>
                      <a:cubicBezTo>
                        <a:pt x="143" y="335"/>
                        <a:pt x="147" y="332"/>
                        <a:pt x="148" y="328"/>
                      </a:cubicBezTo>
                      <a:cubicBezTo>
                        <a:pt x="146" y="329"/>
                        <a:pt x="144" y="329"/>
                        <a:pt x="142" y="329"/>
                      </a:cubicBezTo>
                      <a:close/>
                      <a:moveTo>
                        <a:pt x="142" y="247"/>
                      </a:moveTo>
                      <a:cubicBezTo>
                        <a:pt x="6" y="247"/>
                        <a:pt x="6" y="247"/>
                        <a:pt x="6" y="247"/>
                      </a:cubicBezTo>
                      <a:cubicBezTo>
                        <a:pt x="4" y="247"/>
                        <a:pt x="2" y="247"/>
                        <a:pt x="0" y="246"/>
                      </a:cubicBezTo>
                      <a:cubicBezTo>
                        <a:pt x="2" y="250"/>
                        <a:pt x="5" y="253"/>
                        <a:pt x="10" y="253"/>
                      </a:cubicBezTo>
                      <a:cubicBezTo>
                        <a:pt x="138" y="253"/>
                        <a:pt x="138" y="253"/>
                        <a:pt x="138" y="253"/>
                      </a:cubicBezTo>
                      <a:cubicBezTo>
                        <a:pt x="143" y="253"/>
                        <a:pt x="147" y="250"/>
                        <a:pt x="148" y="246"/>
                      </a:cubicBezTo>
                      <a:cubicBezTo>
                        <a:pt x="146" y="247"/>
                        <a:pt x="144" y="247"/>
                        <a:pt x="142" y="247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cxnSp>
            <p:nvCxnSpPr>
              <p:cNvPr id="19" name="直接连接符 18"/>
              <p:cNvCxnSpPr/>
              <p:nvPr/>
            </p:nvCxnSpPr>
            <p:spPr>
              <a:xfrm flipH="1">
                <a:off x="6879729" y="4422849"/>
                <a:ext cx="2853473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isḻïḍè"/>
              <p:cNvGrpSpPr/>
              <p:nvPr/>
            </p:nvGrpSpPr>
            <p:grpSpPr>
              <a:xfrm>
                <a:off x="6879729" y="4041872"/>
                <a:ext cx="2780332" cy="1907973"/>
                <a:chOff x="683805" y="2492523"/>
                <a:chExt cx="2780332" cy="1907973"/>
              </a:xfrm>
            </p:grpSpPr>
            <p:sp>
              <p:nvSpPr>
                <p:cNvPr id="41" name="iSľiḑe"/>
                <p:cNvSpPr/>
                <p:nvPr/>
              </p:nvSpPr>
              <p:spPr bwMode="auto">
                <a:xfrm>
                  <a:off x="683805" y="2843662"/>
                  <a:ext cx="2780332" cy="15568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t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400" dirty="0">
                      <a:solidFill>
                        <a:srgbClr val="000000"/>
                      </a:solidFill>
                      <a:latin typeface="思源黑体 CN Medium"/>
                      <a:ea typeface="思源黑体 CN Light"/>
                    </a:rPr>
                    <a:t>各种阶段发现的文档或系统缺陷</a:t>
                  </a:r>
                  <a:endParaRPr lang="en-US" altLang="zh-CN" sz="1400" dirty="0">
                    <a:solidFill>
                      <a:srgbClr val="000000"/>
                    </a:solidFill>
                    <a:latin typeface="思源黑体 CN Medium"/>
                    <a:ea typeface="思源黑体 CN Light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400" dirty="0">
                      <a:solidFill>
                        <a:srgbClr val="000000"/>
                      </a:solidFill>
                      <a:latin typeface="思源黑体 CN Medium"/>
                      <a:ea typeface="思源黑体 CN Light"/>
                    </a:rPr>
                    <a:t>需要修复的缺陷应该有对应的</a:t>
                  </a:r>
                  <a:r>
                    <a:rPr lang="en-US" altLang="zh-CN" sz="1400" dirty="0">
                      <a:solidFill>
                        <a:srgbClr val="000000"/>
                      </a:solidFill>
                      <a:latin typeface="思源黑体 CN Medium"/>
                      <a:ea typeface="思源黑体 CN Light"/>
                    </a:rPr>
                    <a:t>Story</a:t>
                  </a:r>
                  <a:r>
                    <a:rPr lang="zh-CN" altLang="en-US" sz="1400" dirty="0">
                      <a:solidFill>
                        <a:srgbClr val="000000"/>
                      </a:solidFill>
                      <a:latin typeface="思源黑体 CN Medium"/>
                      <a:ea typeface="思源黑体 CN Light"/>
                    </a:rPr>
                    <a:t>任务</a:t>
                  </a:r>
                  <a:endParaRPr lang="en-US" altLang="zh-CN" sz="1400" dirty="0">
                    <a:solidFill>
                      <a:srgbClr val="000000"/>
                    </a:solidFill>
                    <a:latin typeface="思源黑体 CN Medium"/>
                    <a:ea typeface="思源黑体 CN Light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400" dirty="0">
                      <a:solidFill>
                        <a:srgbClr val="FF0000"/>
                      </a:solidFill>
                      <a:latin typeface="思源黑体 CN Medium"/>
                      <a:ea typeface="思源黑体 CN Light"/>
                    </a:rPr>
                    <a:t>允许多个缺陷与同一个</a:t>
                  </a:r>
                  <a:r>
                    <a:rPr lang="en-US" altLang="zh-CN" sz="1400" dirty="0">
                      <a:solidFill>
                        <a:srgbClr val="FF0000"/>
                      </a:solidFill>
                      <a:latin typeface="思源黑体 CN Medium"/>
                      <a:ea typeface="思源黑体 CN Light"/>
                    </a:rPr>
                    <a:t>Story</a:t>
                  </a:r>
                  <a:r>
                    <a:rPr lang="zh-CN" altLang="en-US" sz="1400" dirty="0">
                      <a:solidFill>
                        <a:srgbClr val="FF0000"/>
                      </a:solidFill>
                      <a:latin typeface="思源黑体 CN Medium"/>
                      <a:ea typeface="思源黑体 CN Light"/>
                    </a:rPr>
                    <a:t>关联</a:t>
                  </a:r>
                  <a:endParaRPr lang="en-US" altLang="zh-CN" sz="1400" dirty="0">
                    <a:solidFill>
                      <a:srgbClr val="FF0000"/>
                    </a:solidFill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42" name="îŝľîḋê"/>
                <p:cNvSpPr txBox="1"/>
                <p:nvPr/>
              </p:nvSpPr>
              <p:spPr bwMode="auto">
                <a:xfrm>
                  <a:off x="1268227" y="2492523"/>
                  <a:ext cx="2195910" cy="351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rIns="90000">
                  <a:normAutofit/>
                </a:bodyPr>
                <a:lstStyle>
                  <a:defPPr>
                    <a:defRPr lang="zh-CN"/>
                  </a:defPPr>
                  <a:lvl1pPr lvl="0">
                    <a:spcBef>
                      <a:spcPct val="0"/>
                    </a:spcBef>
                    <a:defRPr b="1">
                      <a:solidFill>
                        <a:schemeClr val="accent1"/>
                      </a:solidFill>
                    </a:defRPr>
                  </a:lvl1pPr>
                </a:lstStyle>
                <a:p>
                  <a:pPr algn="r"/>
                  <a:r>
                    <a:rPr lang="en-US" altLang="zh-CN" dirty="0">
                      <a:latin typeface="思源黑体 CN Medium"/>
                      <a:ea typeface="思源黑体 CN Light"/>
                    </a:rPr>
                    <a:t>【</a:t>
                  </a:r>
                  <a:r>
                    <a:rPr lang="zh-CN" altLang="en-US" dirty="0">
                      <a:latin typeface="思源黑体 CN Medium"/>
                      <a:ea typeface="思源黑体 CN Light"/>
                    </a:rPr>
                    <a:t>缺陷</a:t>
                  </a:r>
                  <a:r>
                    <a:rPr lang="en-US" altLang="zh-CN" dirty="0">
                      <a:latin typeface="思源黑体 CN Medium"/>
                      <a:ea typeface="思源黑体 CN Light"/>
                    </a:rPr>
                    <a:t>】</a:t>
                  </a:r>
                  <a:r>
                    <a:rPr lang="zh-CN" altLang="en-US" dirty="0">
                      <a:latin typeface="思源黑体 CN Medium"/>
                      <a:ea typeface="思源黑体 CN Light"/>
                    </a:rPr>
                    <a:t>缺陷报告模板</a:t>
                  </a:r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2450184" y="3851583"/>
                <a:ext cx="2853473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íṧ1ïḍè"/>
              <p:cNvGrpSpPr/>
              <p:nvPr/>
            </p:nvGrpSpPr>
            <p:grpSpPr>
              <a:xfrm>
                <a:off x="2457570" y="3501675"/>
                <a:ext cx="2847029" cy="1436093"/>
                <a:chOff x="1269169" y="1952326"/>
                <a:chExt cx="2847029" cy="1436093"/>
              </a:xfrm>
            </p:grpSpPr>
            <p:sp>
              <p:nvSpPr>
                <p:cNvPr id="39" name="iṧľîḍe"/>
                <p:cNvSpPr/>
                <p:nvPr/>
              </p:nvSpPr>
              <p:spPr bwMode="auto">
                <a:xfrm>
                  <a:off x="1269169" y="2303465"/>
                  <a:ext cx="2847029" cy="10849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t" anchorCtr="0">
                  <a:normAutofit/>
                </a:bodyPr>
                <a:lstStyle/>
                <a:p>
                  <a:r>
                    <a:rPr lang="zh-CN" altLang="en-US" sz="1400" dirty="0">
                      <a:latin typeface="思源黑体 CN Medium"/>
                      <a:ea typeface="思源黑体 CN Light"/>
                    </a:rPr>
                    <a:t>非开发类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</a:rPr>
                    <a:t>Story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</a:rPr>
                    <a:t>是用于描非功能性任务需求，其子任务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</a:rPr>
                    <a:t>(Sub-task)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</a:rPr>
                    <a:t>包括</a:t>
                  </a:r>
                </a:p>
                <a:p>
                  <a:r>
                    <a:rPr lang="zh-CN" altLang="en-US" sz="1400" dirty="0">
                      <a:latin typeface="思源黑体 CN Medium"/>
                      <a:ea typeface="思源黑体 CN Light"/>
                      <a:hlinkClick r:id="rId4"/>
                    </a:rPr>
                    <a:t>模板 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4"/>
                    </a:rPr>
                    <a:t>| 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4"/>
                    </a:rPr>
                    <a:t>任务标记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4"/>
                    </a:rPr>
                    <a:t>】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4"/>
                    </a:rPr>
                    <a:t>某某一般事情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40" name="iṡḻiḓè"/>
                <p:cNvSpPr txBox="1"/>
                <p:nvPr/>
              </p:nvSpPr>
              <p:spPr bwMode="auto">
                <a:xfrm>
                  <a:off x="1269170" y="1952326"/>
                  <a:ext cx="2195910" cy="351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rIns="90000">
                  <a:normAutofit/>
                </a:bodyPr>
                <a:lstStyle/>
                <a:p>
                  <a:pPr lvl="0">
                    <a:spcBef>
                      <a:spcPct val="0"/>
                    </a:spcBef>
                    <a:defRPr/>
                  </a:pPr>
                  <a:r>
                    <a:rPr lang="en-US" altLang="zh-CN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【</a:t>
                  </a:r>
                  <a:r>
                    <a:rPr lang="zh-CN" altLang="en-US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非开发</a:t>
                  </a:r>
                  <a:r>
                    <a:rPr lang="en-US" altLang="zh-CN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】Story</a:t>
                  </a:r>
                  <a:r>
                    <a:rPr lang="zh-CN" altLang="en-US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类模板</a:t>
                  </a:r>
                </a:p>
              </p:txBody>
            </p:sp>
          </p:grpSp>
          <p:cxnSp>
            <p:nvCxnSpPr>
              <p:cNvPr id="23" name="直接连接符 22"/>
              <p:cNvCxnSpPr/>
              <p:nvPr/>
            </p:nvCxnSpPr>
            <p:spPr>
              <a:xfrm flipH="1">
                <a:off x="6879729" y="1871452"/>
                <a:ext cx="2853473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í$lïḍe"/>
              <p:cNvGrpSpPr/>
              <p:nvPr/>
            </p:nvGrpSpPr>
            <p:grpSpPr>
              <a:xfrm>
                <a:off x="6879729" y="1490476"/>
                <a:ext cx="2780332" cy="2455473"/>
                <a:chOff x="683805" y="1619185"/>
                <a:chExt cx="2780332" cy="2455473"/>
              </a:xfrm>
            </p:grpSpPr>
            <p:sp>
              <p:nvSpPr>
                <p:cNvPr id="37" name="ïṧľîdé"/>
                <p:cNvSpPr/>
                <p:nvPr/>
              </p:nvSpPr>
              <p:spPr bwMode="auto">
                <a:xfrm>
                  <a:off x="683805" y="1970324"/>
                  <a:ext cx="2780332" cy="21043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t" anchorCtr="0">
                  <a:normAutofit/>
                </a:bodyPr>
                <a:lstStyle/>
                <a:p>
                  <a:r>
                    <a:rPr lang="zh-CN" altLang="en-US" sz="1400" dirty="0">
                      <a:latin typeface="思源黑体 CN Medium"/>
                      <a:ea typeface="思源黑体 CN Light"/>
                    </a:rPr>
                    <a:t>开发类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</a:rPr>
                    <a:t>Story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</a:rPr>
                    <a:t>是用于描述功能点的需求，其子任务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</a:rPr>
                    <a:t>(Sub-task)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</a:rPr>
                    <a:t>包括</a:t>
                  </a:r>
                </a:p>
                <a:p>
                  <a:r>
                    <a:rPr lang="en-US" altLang="zh-CN" sz="1400" dirty="0">
                      <a:latin typeface="思源黑体 CN Medium"/>
                      <a:ea typeface="思源黑体 CN Light"/>
                      <a:hlinkClick r:id="rId5"/>
                    </a:rPr>
                    <a:t>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5"/>
                    </a:rPr>
                    <a:t>需求分析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5"/>
                    </a:rPr>
                    <a:t>】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5"/>
                    </a:rPr>
                    <a:t>某某编程事情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</a:rPr>
                    <a:t> </a:t>
                  </a:r>
                </a:p>
                <a:p>
                  <a:r>
                    <a:rPr lang="en-US" altLang="zh-CN" sz="1400" dirty="0">
                      <a:latin typeface="思源黑体 CN Medium"/>
                      <a:ea typeface="思源黑体 CN Light"/>
                      <a:hlinkClick r:id="rId6"/>
                    </a:rPr>
                    <a:t>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6"/>
                    </a:rPr>
                    <a:t>设计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6"/>
                    </a:rPr>
                    <a:t>】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6"/>
                    </a:rPr>
                    <a:t>某某编程事情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  <a:p>
                  <a:r>
                    <a:rPr lang="en-US" altLang="zh-CN" sz="1400" dirty="0">
                      <a:latin typeface="思源黑体 CN Medium"/>
                      <a:ea typeface="思源黑体 CN Light"/>
                      <a:hlinkClick r:id="rId7"/>
                    </a:rPr>
                    <a:t>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7"/>
                    </a:rPr>
                    <a:t>编码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7"/>
                    </a:rPr>
                    <a:t>】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7"/>
                    </a:rPr>
                    <a:t>某某编程事情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  <a:p>
                  <a:r>
                    <a:rPr lang="en-US" altLang="zh-CN" sz="1400" dirty="0">
                      <a:latin typeface="思源黑体 CN Medium"/>
                      <a:ea typeface="思源黑体 CN Light"/>
                      <a:hlinkClick r:id="rId8"/>
                    </a:rPr>
                    <a:t>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8"/>
                    </a:rPr>
                    <a:t>自动单元测试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8"/>
                    </a:rPr>
                    <a:t>】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8"/>
                    </a:rPr>
                    <a:t>某某编程事情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  <a:p>
                  <a:r>
                    <a:rPr lang="en-US" altLang="zh-CN" sz="1400" dirty="0">
                      <a:latin typeface="思源黑体 CN Medium"/>
                      <a:ea typeface="思源黑体 CN Light"/>
                      <a:hlinkClick r:id="rId9"/>
                    </a:rPr>
                    <a:t>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9"/>
                    </a:rPr>
                    <a:t>手动单元测试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9"/>
                    </a:rPr>
                    <a:t>】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9"/>
                    </a:rPr>
                    <a:t>某某编程事情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  <a:p>
                  <a:r>
                    <a:rPr lang="en-US" altLang="zh-CN" sz="1400" dirty="0">
                      <a:latin typeface="思源黑体 CN Medium"/>
                      <a:ea typeface="思源黑体 CN Light"/>
                      <a:hlinkClick r:id="rId10"/>
                    </a:rPr>
                    <a:t>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10"/>
                    </a:rPr>
                    <a:t>系统整合测试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10"/>
                    </a:rPr>
                    <a:t>】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10"/>
                    </a:rPr>
                    <a:t>某某编程事情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  <a:p>
                  <a:r>
                    <a:rPr lang="en-US" altLang="zh-CN" sz="1400" dirty="0">
                      <a:latin typeface="思源黑体 CN Medium"/>
                      <a:ea typeface="思源黑体 CN Light"/>
                      <a:hlinkClick r:id="rId11"/>
                    </a:rPr>
                    <a:t>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11"/>
                    </a:rPr>
                    <a:t>用户验收测试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11"/>
                    </a:rPr>
                    <a:t>】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11"/>
                    </a:rPr>
                    <a:t>某某编程事情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38" name="îṩľîḍé"/>
                <p:cNvSpPr txBox="1"/>
                <p:nvPr/>
              </p:nvSpPr>
              <p:spPr bwMode="auto">
                <a:xfrm>
                  <a:off x="1268227" y="1619185"/>
                  <a:ext cx="2195910" cy="351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rIns="90000">
                  <a:normAutofit/>
                </a:bodyPr>
                <a:lstStyle>
                  <a:defPPr>
                    <a:defRPr lang="zh-CN"/>
                  </a:defPPr>
                  <a:lvl1pPr lvl="0">
                    <a:spcBef>
                      <a:spcPct val="0"/>
                    </a:spcBef>
                    <a:defRPr b="1">
                      <a:solidFill>
                        <a:schemeClr val="accent1"/>
                      </a:solidFill>
                    </a:defRPr>
                  </a:lvl1pPr>
                </a:lstStyle>
                <a:p>
                  <a:pPr algn="r"/>
                  <a:r>
                    <a:rPr lang="en-US" altLang="zh-CN" dirty="0">
                      <a:latin typeface="思源黑体 CN Medium"/>
                      <a:ea typeface="思源黑体 CN Light"/>
                    </a:rPr>
                    <a:t>【</a:t>
                  </a:r>
                  <a:r>
                    <a:rPr lang="zh-CN" altLang="en-US" dirty="0">
                      <a:latin typeface="思源黑体 CN Medium"/>
                      <a:ea typeface="思源黑体 CN Light"/>
                    </a:rPr>
                    <a:t>开发类</a:t>
                  </a:r>
                  <a:r>
                    <a:rPr lang="en-US" altLang="zh-CN" dirty="0">
                      <a:latin typeface="思源黑体 CN Medium"/>
                      <a:ea typeface="思源黑体 CN Light"/>
                    </a:rPr>
                    <a:t>】Story</a:t>
                  </a:r>
                  <a:r>
                    <a:rPr lang="zh-CN" altLang="en-US" dirty="0">
                      <a:latin typeface="思源黑体 CN Medium"/>
                      <a:ea typeface="思源黑体 CN Light"/>
                    </a:rPr>
                    <a:t>模板</a:t>
                  </a:r>
                </a:p>
              </p:txBody>
            </p:sp>
          </p:grpSp>
          <p:cxnSp>
            <p:nvCxnSpPr>
              <p:cNvPr id="25" name="直接连接符 24"/>
              <p:cNvCxnSpPr/>
              <p:nvPr/>
            </p:nvCxnSpPr>
            <p:spPr>
              <a:xfrm>
                <a:off x="2450184" y="1871452"/>
                <a:ext cx="2853473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îṧḻîḋè"/>
              <p:cNvGrpSpPr/>
              <p:nvPr/>
            </p:nvGrpSpPr>
            <p:grpSpPr>
              <a:xfrm>
                <a:off x="2265717" y="1490476"/>
                <a:ext cx="3038881" cy="908538"/>
                <a:chOff x="1077316" y="1619185"/>
                <a:chExt cx="3038881" cy="908538"/>
              </a:xfrm>
            </p:grpSpPr>
            <p:sp>
              <p:nvSpPr>
                <p:cNvPr id="35" name="i$lîḓé"/>
                <p:cNvSpPr/>
                <p:nvPr/>
              </p:nvSpPr>
              <p:spPr bwMode="auto">
                <a:xfrm>
                  <a:off x="1268226" y="1970324"/>
                  <a:ext cx="2847971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t" anchorCtr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latin typeface="思源黑体 CN Medium"/>
                      <a:ea typeface="思源黑体 CN Light"/>
                    </a:rPr>
                    <a:t>Epic</a:t>
                  </a:r>
                  <a:r>
                    <a:rPr lang="zh-CN" altLang="en-US" sz="1100" dirty="0">
                      <a:latin typeface="思源黑体 CN Medium"/>
                      <a:ea typeface="思源黑体 CN Light"/>
                    </a:rPr>
                    <a:t>模板</a:t>
                  </a:r>
                  <a:r>
                    <a:rPr lang="en-US" altLang="zh-CN" sz="1100" dirty="0">
                      <a:latin typeface="思源黑体 CN Medium"/>
                      <a:ea typeface="思源黑体 CN Light"/>
                    </a:rPr>
                    <a:t>,</a:t>
                  </a:r>
                  <a:r>
                    <a:rPr lang="zh-CN" altLang="en-US" sz="1100" dirty="0">
                      <a:latin typeface="思源黑体 CN Medium"/>
                      <a:ea typeface="思源黑体 CN Light"/>
                    </a:rPr>
                    <a:t>可以按照组</a:t>
                  </a:r>
                  <a:r>
                    <a:rPr lang="en-US" altLang="zh-CN" sz="1100" dirty="0">
                      <a:latin typeface="思源黑体 CN Medium"/>
                      <a:ea typeface="思源黑体 CN Light"/>
                    </a:rPr>
                    <a:t>/</a:t>
                  </a:r>
                  <a:r>
                    <a:rPr lang="zh-CN" altLang="en-US" sz="1100" dirty="0">
                      <a:latin typeface="思源黑体 CN Medium"/>
                      <a:ea typeface="思源黑体 CN Light"/>
                    </a:rPr>
                    <a:t>项目</a:t>
                  </a:r>
                  <a:r>
                    <a:rPr lang="en-US" altLang="zh-CN" sz="1100" dirty="0">
                      <a:latin typeface="思源黑体 CN Medium"/>
                      <a:ea typeface="思源黑体 CN Light"/>
                    </a:rPr>
                    <a:t>/</a:t>
                  </a:r>
                  <a:r>
                    <a:rPr lang="zh-CN" altLang="en-US" sz="1100" dirty="0">
                      <a:latin typeface="思源黑体 CN Medium"/>
                      <a:ea typeface="思源黑体 CN Light"/>
                    </a:rPr>
                    <a:t>阶段来建立</a:t>
                  </a:r>
                  <a:r>
                    <a:rPr lang="en-US" altLang="zh-CN" sz="1100" dirty="0">
                      <a:latin typeface="思源黑体 CN Medium"/>
                      <a:ea typeface="思源黑体 CN Light"/>
                    </a:rPr>
                    <a:t>,Epic</a:t>
                  </a:r>
                  <a:r>
                    <a:rPr lang="zh-CN" altLang="en-US" sz="1100" dirty="0">
                      <a:latin typeface="思源黑体 CN Medium"/>
                      <a:ea typeface="思源黑体 CN Light"/>
                    </a:rPr>
                    <a:t>的建立有助于在</a:t>
                  </a:r>
                  <a:r>
                    <a:rPr lang="en-US" altLang="zh-CN" sz="1100" dirty="0">
                      <a:latin typeface="思源黑体 CN Medium"/>
                      <a:ea typeface="思源黑体 CN Light"/>
                    </a:rPr>
                    <a:t>Backlog</a:t>
                  </a:r>
                  <a:r>
                    <a:rPr lang="zh-CN" altLang="en-US" sz="1100" dirty="0">
                      <a:latin typeface="思源黑体 CN Medium"/>
                      <a:ea typeface="思源黑体 CN Light"/>
                    </a:rPr>
                    <a:t>中快速区分任务的分类</a:t>
                  </a:r>
                  <a:endParaRPr lang="en-US" altLang="zh-CN" sz="1100" dirty="0"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36" name="îṧ1idé"/>
                <p:cNvSpPr txBox="1"/>
                <p:nvPr/>
              </p:nvSpPr>
              <p:spPr bwMode="auto">
                <a:xfrm>
                  <a:off x="1077316" y="1619185"/>
                  <a:ext cx="2195910" cy="351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rIns="90000">
                  <a:normAutofit/>
                </a:bodyPr>
                <a:lstStyle/>
                <a:p>
                  <a:pPr lvl="0">
                    <a:spcBef>
                      <a:spcPct val="0"/>
                    </a:spcBef>
                    <a:defRPr/>
                  </a:pPr>
                  <a:r>
                    <a:rPr lang="en-US" altLang="zh-CN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【</a:t>
                  </a:r>
                  <a:r>
                    <a:rPr lang="zh-CN" altLang="en-US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组</a:t>
                  </a:r>
                  <a:r>
                    <a:rPr lang="en-US" altLang="zh-CN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/</a:t>
                  </a:r>
                  <a:r>
                    <a:rPr lang="zh-CN" altLang="en-US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项目</a:t>
                  </a:r>
                  <a:r>
                    <a:rPr lang="en-US" altLang="zh-CN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/</a:t>
                  </a:r>
                  <a:r>
                    <a:rPr lang="zh-CN" altLang="en-US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阶段 </a:t>
                  </a:r>
                  <a:r>
                    <a:rPr lang="en-US" altLang="zh-CN" b="1" dirty="0" err="1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Epic】Epic</a:t>
                  </a:r>
                  <a:r>
                    <a:rPr lang="zh-CN" altLang="en-US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模板</a:t>
                  </a:r>
                </a:p>
              </p:txBody>
            </p:sp>
          </p:grpSp>
          <p:cxnSp>
            <p:nvCxnSpPr>
              <p:cNvPr id="29" name="直接连接符 28"/>
              <p:cNvCxnSpPr/>
              <p:nvPr/>
            </p:nvCxnSpPr>
            <p:spPr>
              <a:xfrm>
                <a:off x="2386610" y="5015440"/>
                <a:ext cx="2853473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íŝļidê"/>
              <p:cNvGrpSpPr/>
              <p:nvPr/>
            </p:nvGrpSpPr>
            <p:grpSpPr>
              <a:xfrm>
                <a:off x="2393053" y="4634464"/>
                <a:ext cx="2847029" cy="1226169"/>
                <a:chOff x="1204652" y="1352710"/>
                <a:chExt cx="2847029" cy="1226169"/>
              </a:xfrm>
            </p:grpSpPr>
            <p:sp>
              <p:nvSpPr>
                <p:cNvPr id="31" name="îsļïḓê"/>
                <p:cNvSpPr/>
                <p:nvPr/>
              </p:nvSpPr>
              <p:spPr bwMode="auto">
                <a:xfrm>
                  <a:off x="1204652" y="1703849"/>
                  <a:ext cx="2847029" cy="8750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t" anchorCtr="0">
                  <a:normAutofit/>
                </a:bodyPr>
                <a:lstStyle/>
                <a:p>
                  <a:r>
                    <a:rPr lang="zh-CN" altLang="en-US" sz="1400" dirty="0">
                      <a:latin typeface="思源黑体 CN Medium"/>
                      <a:ea typeface="思源黑体 CN Light"/>
                    </a:rPr>
                    <a:t>其子任务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</a:rPr>
                    <a:t>(Sub-task)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</a:rPr>
                    <a:t>包括</a:t>
                  </a:r>
                </a:p>
                <a:p>
                  <a:r>
                    <a:rPr lang="zh-CN" altLang="en-US" sz="1400" dirty="0">
                      <a:latin typeface="思源黑体 CN Medium"/>
                      <a:ea typeface="思源黑体 CN Light"/>
                      <a:hlinkClick r:id="rId12"/>
                    </a:rPr>
                    <a:t>模板 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12"/>
                    </a:rPr>
                    <a:t>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12"/>
                    </a:rPr>
                    <a:t>方案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12"/>
                    </a:rPr>
                    <a:t>】 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12"/>
                    </a:rPr>
                    <a:t>某某测试事情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  <a:p>
                  <a:r>
                    <a:rPr lang="zh-CN" altLang="en-US" sz="1400" dirty="0">
                      <a:latin typeface="思源黑体 CN Medium"/>
                      <a:ea typeface="思源黑体 CN Light"/>
                      <a:hlinkClick r:id="rId13"/>
                    </a:rPr>
                    <a:t>模板 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13"/>
                    </a:rPr>
                    <a:t>| 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13"/>
                    </a:rPr>
                    <a:t>某某测试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13"/>
                    </a:rPr>
                    <a:t>】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13"/>
                    </a:rPr>
                    <a:t>某某功能项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  <a:p>
                  <a:r>
                    <a:rPr lang="zh-CN" altLang="en-US" sz="1400" dirty="0">
                      <a:latin typeface="思源黑体 CN Medium"/>
                      <a:ea typeface="思源黑体 CN Light"/>
                      <a:hlinkClick r:id="rId14"/>
                    </a:rPr>
                    <a:t>模板 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14"/>
                    </a:rPr>
                    <a:t>| 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14"/>
                    </a:rPr>
                    <a:t>报告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14"/>
                    </a:rPr>
                    <a:t>】 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14"/>
                    </a:rPr>
                    <a:t>某某测试事情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32" name="íṡľîḍe"/>
                <p:cNvSpPr txBox="1"/>
                <p:nvPr/>
              </p:nvSpPr>
              <p:spPr bwMode="auto">
                <a:xfrm>
                  <a:off x="1204653" y="1352710"/>
                  <a:ext cx="2195910" cy="351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rIns="90000">
                  <a:normAutofit/>
                </a:bodyPr>
                <a:lstStyle/>
                <a:p>
                  <a:pPr lvl="0">
                    <a:spcBef>
                      <a:spcPct val="0"/>
                    </a:spcBef>
                    <a:defRPr/>
                  </a:pPr>
                  <a:r>
                    <a:rPr lang="en-US" altLang="zh-CN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【</a:t>
                  </a:r>
                  <a:r>
                    <a:rPr lang="zh-CN" altLang="en-US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测试类</a:t>
                  </a:r>
                  <a:r>
                    <a:rPr lang="en-US" altLang="zh-CN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】</a:t>
                  </a:r>
                  <a:r>
                    <a:rPr lang="zh-CN" altLang="en-US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测试类工作模板</a:t>
                  </a:r>
                </a:p>
              </p:txBody>
            </p:sp>
          </p:grp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223" y="2248818"/>
              <a:ext cx="2664145" cy="1199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927162"/>
            <a:ext cx="8982075" cy="47815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9640" y="192356"/>
            <a:ext cx="311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思源黑体 CN Medium"/>
                <a:ea typeface="思源黑体 CN Light"/>
              </a:rPr>
              <a:t>案例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某编程事件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223" y="1142905"/>
            <a:ext cx="26623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黑体 CN Medium"/>
                <a:ea typeface="思源黑体 CN Light"/>
              </a:rPr>
              <a:t>每个用户故事</a:t>
            </a:r>
            <a:r>
              <a:rPr lang="en-US" altLang="zh-CN" dirty="0" smtClean="0">
                <a:latin typeface="思源黑体 CN Medium"/>
                <a:ea typeface="思源黑体 CN Light"/>
              </a:rPr>
              <a:t>,</a:t>
            </a:r>
            <a:r>
              <a:rPr lang="zh-CN" altLang="en-US" dirty="0" smtClean="0">
                <a:latin typeface="思源黑体 CN Medium"/>
                <a:ea typeface="思源黑体 CN Light"/>
              </a:rPr>
              <a:t>都需要交代事情的背景信息和目标</a:t>
            </a:r>
            <a:r>
              <a:rPr lang="en-US" altLang="zh-CN" dirty="0" smtClean="0">
                <a:latin typeface="思源黑体 CN Medium"/>
                <a:ea typeface="思源黑体 CN Ligh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谁提出这个故</a:t>
            </a:r>
            <a:r>
              <a:rPr lang="en-US" altLang="zh-CN" dirty="0" smtClean="0">
                <a:latin typeface="思源黑体 CN Medium"/>
                <a:ea typeface="思源黑体 CN Light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他为什么要做这个故事</a:t>
            </a:r>
            <a:r>
              <a:rPr lang="en-US" altLang="zh-CN" dirty="0" smtClean="0">
                <a:latin typeface="思源黑体 CN Medium"/>
                <a:ea typeface="思源黑体 CN Light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他的人希望做到什么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整个用户故事的目标是什么</a:t>
            </a:r>
            <a:r>
              <a:rPr lang="en-US" altLang="zh-CN" dirty="0">
                <a:latin typeface="思源黑体 CN Medium"/>
                <a:ea typeface="思源黑体 CN Light"/>
              </a:rPr>
              <a:t>?</a:t>
            </a:r>
            <a:endParaRPr lang="zh-CN" altLang="en-US" dirty="0">
              <a:latin typeface="思源黑体 CN Medium"/>
              <a:ea typeface="思源黑体 CN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1737" y="3287922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选择正确的</a:t>
            </a:r>
            <a:r>
              <a:rPr lang="en-US" altLang="zh-CN" dirty="0" smtClean="0">
                <a:solidFill>
                  <a:srgbClr val="FF0000"/>
                </a:solidFill>
              </a:rPr>
              <a:t>Epic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2975" y="3922525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交代事情的背景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4500" y="4926460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交代事情的目标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包括时间和交付物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460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思源黑体 CN Medium"/>
                <a:ea typeface="思源黑体 CN Light"/>
              </a:rPr>
              <a:t>案例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某编程事件 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子任务列表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223" y="1685830"/>
            <a:ext cx="26623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黑体 CN Medium"/>
                <a:ea typeface="思源黑体 CN Light"/>
              </a:rPr>
              <a:t>每个编程相关的用户故事</a:t>
            </a:r>
            <a:r>
              <a:rPr lang="en-US" altLang="zh-CN" dirty="0" smtClean="0">
                <a:latin typeface="思源黑体 CN Medium"/>
                <a:ea typeface="思源黑体 CN Light"/>
              </a:rPr>
              <a:t>,</a:t>
            </a:r>
            <a:r>
              <a:rPr lang="zh-CN" altLang="en-US" dirty="0">
                <a:latin typeface="思源黑体 CN Medium"/>
                <a:ea typeface="思源黑体 CN Light"/>
              </a:rPr>
              <a:t> </a:t>
            </a:r>
            <a:r>
              <a:rPr lang="zh-CN" altLang="en-US" dirty="0" smtClean="0">
                <a:latin typeface="思源黑体 CN Medium"/>
                <a:ea typeface="思源黑体 CN Light"/>
              </a:rPr>
              <a:t>实际工作中必然会有需求分析</a:t>
            </a:r>
            <a:r>
              <a:rPr lang="en-US" altLang="zh-CN" dirty="0" smtClean="0">
                <a:latin typeface="思源黑体 CN Medium"/>
                <a:ea typeface="思源黑体 CN Light"/>
              </a:rPr>
              <a:t>, </a:t>
            </a:r>
            <a:r>
              <a:rPr lang="zh-CN" altLang="en-US" dirty="0" smtClean="0">
                <a:latin typeface="思源黑体 CN Medium"/>
                <a:ea typeface="思源黑体 CN Light"/>
              </a:rPr>
              <a:t>设计</a:t>
            </a:r>
            <a:r>
              <a:rPr lang="en-US" altLang="zh-CN" dirty="0" smtClean="0">
                <a:latin typeface="思源黑体 CN Medium"/>
                <a:ea typeface="思源黑体 CN Light"/>
              </a:rPr>
              <a:t>, </a:t>
            </a:r>
            <a:r>
              <a:rPr lang="zh-CN" altLang="en-US" dirty="0" smtClean="0">
                <a:latin typeface="思源黑体 CN Medium"/>
                <a:ea typeface="思源黑体 CN Light"/>
              </a:rPr>
              <a:t>编码</a:t>
            </a:r>
            <a:r>
              <a:rPr lang="en-US" altLang="zh-CN" dirty="0" smtClean="0">
                <a:latin typeface="思源黑体 CN Medium"/>
                <a:ea typeface="思源黑体 CN Light"/>
              </a:rPr>
              <a:t>, </a:t>
            </a:r>
            <a:r>
              <a:rPr lang="zh-CN" altLang="en-US" dirty="0" smtClean="0">
                <a:latin typeface="思源黑体 CN Medium"/>
                <a:ea typeface="思源黑体 CN Light"/>
              </a:rPr>
              <a:t>测试等阶段发生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endParaRPr lang="en-US" altLang="zh-CN" dirty="0">
              <a:latin typeface="思源黑体 CN Medium"/>
              <a:ea typeface="思源黑体 CN Light"/>
            </a:endParaRPr>
          </a:p>
          <a:p>
            <a:r>
              <a:rPr lang="zh-CN" altLang="en-US" dirty="0" smtClean="0">
                <a:latin typeface="思源黑体 CN Medium"/>
                <a:ea typeface="思源黑体 CN Light"/>
              </a:rPr>
              <a:t>其中</a:t>
            </a:r>
            <a:r>
              <a:rPr lang="en-US" altLang="zh-CN" dirty="0" smtClean="0">
                <a:latin typeface="思源黑体 CN Medium"/>
                <a:ea typeface="思源黑体 CN Light"/>
              </a:rPr>
              <a:t>, </a:t>
            </a:r>
            <a:r>
              <a:rPr lang="zh-CN" altLang="en-US" dirty="0" smtClean="0">
                <a:latin typeface="思源黑体 CN Medium"/>
                <a:ea typeface="思源黑体 CN Light"/>
              </a:rPr>
              <a:t>测试可以分为手动测试和自动化测试</a:t>
            </a:r>
            <a:endParaRPr lang="en-US" altLang="zh-CN" dirty="0" smtClean="0">
              <a:latin typeface="思源黑体 CN Medium"/>
              <a:ea typeface="思源黑体 CN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1310640"/>
            <a:ext cx="8289608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790" y="1230859"/>
            <a:ext cx="8202930" cy="4733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9640" y="192356"/>
            <a:ext cx="5909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思源黑体 CN Medium"/>
                <a:ea typeface="思源黑体 CN Light"/>
              </a:rPr>
              <a:t>案例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某编程事件 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需求分析子任务列表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5222" y="1685830"/>
            <a:ext cx="29766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黑体 CN Medium"/>
                <a:ea typeface="思源黑体 CN Light"/>
              </a:rPr>
              <a:t>需求分析子任务需要交代的信息包括</a:t>
            </a:r>
            <a:r>
              <a:rPr lang="en-US" altLang="zh-CN" dirty="0" smtClean="0">
                <a:latin typeface="思源黑体 CN Medium"/>
                <a:ea typeface="思源黑体 CN Ligh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原始信息</a:t>
            </a:r>
            <a:r>
              <a:rPr lang="en-US" altLang="zh-CN" dirty="0" smtClean="0">
                <a:latin typeface="思源黑体 CN Medium"/>
                <a:ea typeface="思源黑体 CN Light"/>
              </a:rPr>
              <a:t>: </a:t>
            </a:r>
            <a:r>
              <a:rPr lang="zh-CN" altLang="en-US" dirty="0" smtClean="0">
                <a:latin typeface="思源黑体 CN Medium"/>
                <a:ea typeface="思源黑体 CN Light"/>
              </a:rPr>
              <a:t>尽量还原从客户搜集信息</a:t>
            </a:r>
            <a:r>
              <a:rPr lang="en-US" altLang="zh-CN" dirty="0" smtClean="0">
                <a:latin typeface="思源黑体 CN Medium"/>
                <a:ea typeface="思源黑体 CN Light"/>
              </a:rPr>
              <a:t>,</a:t>
            </a:r>
            <a:r>
              <a:rPr lang="zh-CN" altLang="en-US" dirty="0" smtClean="0">
                <a:latin typeface="思源黑体 CN Medium"/>
                <a:ea typeface="思源黑体 CN Light"/>
              </a:rPr>
              <a:t>而不是经过项目人员加工的信息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需求确认信息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文档记录</a:t>
            </a:r>
            <a:endParaRPr lang="en-US" altLang="zh-CN" dirty="0" smtClean="0">
              <a:latin typeface="思源黑体 CN Medium"/>
              <a:ea typeface="思源黑体 CN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8990" y="4558795"/>
            <a:ext cx="351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交代是谁提出这个原始需求的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谁进行了需求分析和确认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3524" y="5428844"/>
            <a:ext cx="3514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确认后的文档放在哪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200" y="753326"/>
            <a:ext cx="7619048" cy="526537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9640" y="192356"/>
            <a:ext cx="5909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思源黑体 CN Medium"/>
                <a:ea typeface="思源黑体 CN Light"/>
              </a:rPr>
              <a:t>案例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某编程事件 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设计子任务列表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1226" y="641787"/>
            <a:ext cx="36049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黑体 CN Medium"/>
                <a:ea typeface="思源黑体 CN Light"/>
              </a:rPr>
              <a:t>设计子任务需要交代的信息包括</a:t>
            </a:r>
            <a:r>
              <a:rPr lang="en-US" altLang="zh-CN" dirty="0" smtClean="0">
                <a:latin typeface="思源黑体 CN Medium"/>
                <a:ea typeface="思源黑体 CN Ligh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需求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设计简述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lvl="1"/>
            <a:r>
              <a:rPr lang="zh-CN" altLang="en-US" dirty="0">
                <a:latin typeface="思源黑体 CN Medium"/>
                <a:ea typeface="思源黑体 CN Light"/>
              </a:rPr>
              <a:t>前端设计通常包括：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Medium"/>
                <a:ea typeface="思源黑体 CN Light"/>
              </a:rPr>
              <a:t>框架选择（</a:t>
            </a:r>
            <a:r>
              <a:rPr lang="en-US" altLang="zh-CN" dirty="0">
                <a:latin typeface="思源黑体 CN Medium"/>
                <a:ea typeface="思源黑体 CN Light"/>
              </a:rPr>
              <a:t>Angular, VUE, React</a:t>
            </a:r>
            <a:r>
              <a:rPr lang="zh-CN" altLang="en-US" dirty="0">
                <a:latin typeface="思源黑体 CN Medium"/>
                <a:ea typeface="思源黑体 CN Light"/>
              </a:rPr>
              <a:t>等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）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Medium"/>
                <a:ea typeface="思源黑体 CN Light"/>
              </a:rPr>
              <a:t>前端</a:t>
            </a:r>
            <a:r>
              <a:rPr lang="en-US" altLang="zh-CN" dirty="0">
                <a:latin typeface="思源黑体 CN Medium"/>
                <a:ea typeface="思源黑体 CN Light"/>
              </a:rPr>
              <a:t>UI</a:t>
            </a:r>
            <a:r>
              <a:rPr lang="zh-CN" altLang="en-US" dirty="0">
                <a:latin typeface="思源黑体 CN Medium"/>
                <a:ea typeface="思源黑体 CN Light"/>
              </a:rPr>
              <a:t>库使用（</a:t>
            </a:r>
            <a:r>
              <a:rPr lang="en-US" altLang="zh-CN" dirty="0">
                <a:latin typeface="思源黑体 CN Medium"/>
                <a:ea typeface="思源黑体 CN Light"/>
              </a:rPr>
              <a:t>Bootstrap, NG-ZORRO, </a:t>
            </a:r>
            <a:r>
              <a:rPr lang="en-US" altLang="zh-CN" dirty="0" err="1">
                <a:latin typeface="思源黑体 CN Medium"/>
                <a:ea typeface="思源黑体 CN Light"/>
              </a:rPr>
              <a:t>layUI</a:t>
            </a:r>
            <a:r>
              <a:rPr lang="zh-CN" altLang="en-US" dirty="0">
                <a:latin typeface="思源黑体 CN Medium"/>
                <a:ea typeface="思源黑体 CN Light"/>
              </a:rPr>
              <a:t>等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）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Medium"/>
                <a:ea typeface="思源黑体 CN Light"/>
              </a:rPr>
              <a:t>项目涉及的第三方库使用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（</a:t>
            </a:r>
            <a:r>
              <a:rPr lang="en-US" altLang="zh-CN" dirty="0" err="1" smtClean="0">
                <a:latin typeface="思源黑体 CN Medium"/>
                <a:ea typeface="思源黑体 CN Light"/>
              </a:rPr>
              <a:t>Echarts</a:t>
            </a:r>
            <a:r>
              <a:rPr lang="en-US" altLang="zh-CN" dirty="0">
                <a:latin typeface="思源黑体 CN Medium"/>
                <a:ea typeface="思源黑体 CN Light"/>
              </a:rPr>
              <a:t>, Leaflet</a:t>
            </a:r>
            <a:r>
              <a:rPr lang="zh-CN" altLang="en-US" dirty="0">
                <a:latin typeface="思源黑体 CN Medium"/>
                <a:ea typeface="思源黑体 CN Light"/>
              </a:rPr>
              <a:t>等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）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Medium"/>
                <a:ea typeface="思源黑体 CN Light"/>
              </a:rPr>
              <a:t>交互</a:t>
            </a:r>
            <a:r>
              <a:rPr lang="zh-CN" altLang="en-US" dirty="0" smtClean="0">
                <a:latin typeface="思源黑体 CN Medium"/>
                <a:ea typeface="思源黑体 CN Light"/>
              </a:rPr>
              <a:t>设计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lvl="1"/>
            <a:r>
              <a:rPr lang="zh-CN" altLang="en-US" dirty="0"/>
              <a:t>粘贴上需求说明中对各个模块的交互功能需求以及截</a:t>
            </a:r>
            <a:r>
              <a:rPr lang="zh-CN" altLang="en-US" dirty="0" smtClean="0"/>
              <a:t>图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设计详述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Medium"/>
                <a:ea typeface="思源黑体 CN Light"/>
              </a:rPr>
              <a:t>第三方库使用及其</a:t>
            </a:r>
            <a:r>
              <a:rPr lang="zh-CN" altLang="en-US" dirty="0" smtClean="0">
                <a:latin typeface="思源黑体 CN Medium"/>
                <a:ea typeface="思源黑体 CN Light"/>
              </a:rPr>
              <a:t>目的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总组件文件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：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重点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公用</a:t>
            </a:r>
            <a:r>
              <a:rPr lang="zh-CN" altLang="en-US" dirty="0">
                <a:latin typeface="思源黑体 CN Medium"/>
                <a:ea typeface="思源黑体 CN Light"/>
              </a:rPr>
              <a:t>服务</a:t>
            </a:r>
            <a:r>
              <a:rPr lang="en-US" altLang="zh-CN" dirty="0">
                <a:latin typeface="思源黑体 CN Medium"/>
                <a:ea typeface="思源黑体 CN Light"/>
              </a:rPr>
              <a:t>/</a:t>
            </a:r>
            <a:r>
              <a:rPr lang="zh-CN" altLang="en-US" dirty="0">
                <a:latin typeface="思源黑体 CN Medium"/>
                <a:ea typeface="思源黑体 CN Light"/>
              </a:rPr>
              <a:t>函数</a:t>
            </a:r>
            <a:r>
              <a:rPr lang="en-US" altLang="zh-CN" dirty="0">
                <a:latin typeface="思源黑体 CN Medium"/>
                <a:ea typeface="思源黑体 CN Light"/>
              </a:rPr>
              <a:t>/</a:t>
            </a:r>
            <a:r>
              <a:rPr lang="zh-CN" altLang="en-US" dirty="0" smtClean="0">
                <a:latin typeface="思源黑体 CN Medium"/>
                <a:ea typeface="思源黑体 CN Light"/>
              </a:rPr>
              <a:t>过滤器</a:t>
            </a:r>
            <a:r>
              <a:rPr lang="zh-CN" altLang="en-US" dirty="0" smtClean="0">
                <a:latin typeface="思源黑体 CN Medium"/>
                <a:ea typeface="思源黑体 CN Light"/>
              </a:rPr>
              <a:t>调用</a:t>
            </a:r>
            <a:endParaRPr lang="zh-CN" altLang="en-US" dirty="0">
              <a:latin typeface="思源黑体 CN Medium"/>
              <a:ea typeface="思源黑体 CN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5724" y="4051130"/>
            <a:ext cx="385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描述设计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3205" y="3550276"/>
            <a:ext cx="385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提供需求文档的链接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6" y="592466"/>
            <a:ext cx="7694758" cy="576460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9640" y="192356"/>
            <a:ext cx="648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思源黑体 CN Medium"/>
                <a:ea typeface="思源黑体 CN Light"/>
              </a:rPr>
              <a:t>案例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某编程事件 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编码子任务列表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3303" y="1000030"/>
            <a:ext cx="26623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Medium"/>
                <a:ea typeface="思源黑体 CN Light"/>
              </a:rPr>
              <a:t>编码</a:t>
            </a:r>
            <a:r>
              <a:rPr lang="zh-CN" altLang="en-US" dirty="0" smtClean="0">
                <a:latin typeface="思源黑体 CN Medium"/>
                <a:ea typeface="思源黑体 CN Light"/>
              </a:rPr>
              <a:t>子</a:t>
            </a:r>
            <a:r>
              <a:rPr lang="zh-CN" altLang="en-US" dirty="0">
                <a:latin typeface="思源黑体 CN Medium"/>
                <a:ea typeface="思源黑体 CN Light"/>
              </a:rPr>
              <a:t>任务需要交代的信息包括</a:t>
            </a:r>
            <a:r>
              <a:rPr lang="en-US" altLang="zh-CN" dirty="0">
                <a:latin typeface="思源黑体 CN Medium"/>
                <a:ea typeface="思源黑体 CN Ligh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任务描述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与</a:t>
            </a:r>
            <a:r>
              <a:rPr lang="en-US" altLang="zh-CN" dirty="0" err="1" smtClean="0">
                <a:latin typeface="思源黑体 CN Medium"/>
                <a:ea typeface="思源黑体 CN Light"/>
              </a:rPr>
              <a:t>jira</a:t>
            </a:r>
            <a:r>
              <a:rPr lang="zh-CN" altLang="en-US" dirty="0" smtClean="0">
                <a:latin typeface="思源黑体 CN Medium"/>
                <a:ea typeface="思源黑体 CN Light"/>
              </a:rPr>
              <a:t>代码关联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提供自动或手动测试成功案例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Medium"/>
              <a:ea typeface="思源黑体 CN Light"/>
            </a:endParaRPr>
          </a:p>
          <a:p>
            <a:endParaRPr lang="en-US" altLang="zh-CN" dirty="0" smtClean="0">
              <a:latin typeface="思源黑体 CN Medium"/>
              <a:ea typeface="思源黑体 CN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4760" y="5401162"/>
            <a:ext cx="385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手动测试案例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2937" y="4579710"/>
            <a:ext cx="385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代码自动与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commit</a:t>
            </a:r>
            <a:r>
              <a:rPr lang="zh-CN" altLang="en-US" dirty="0" smtClean="0">
                <a:solidFill>
                  <a:srgbClr val="FF0000"/>
                </a:solidFill>
              </a:rPr>
              <a:t>关联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6505" y="3172712"/>
            <a:ext cx="385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任务描述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5" y="117399"/>
            <a:ext cx="11997085" cy="69959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配置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jira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之间的关联性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449" y="760486"/>
            <a:ext cx="11662596" cy="369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参考文档：</a:t>
            </a:r>
            <a:r>
              <a:rPr lang="zh-CN" altLang="en-US" dirty="0">
                <a:hlinkClick r:id="rId2"/>
              </a:rPr>
              <a:t>http://192.168.6.32:8010/display/ResearchAndDevelopmentKnowledgeBase/gitlab-jira+integration</a:t>
            </a:r>
            <a:r>
              <a:rPr lang="zh-CN" altLang="en-US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85" y="1701208"/>
            <a:ext cx="4823418" cy="20184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904" y="5391490"/>
            <a:ext cx="3332978" cy="5999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869" y="1432436"/>
            <a:ext cx="5120654" cy="35430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5957" y="5391489"/>
            <a:ext cx="3618662" cy="14665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8468" y="1233003"/>
            <a:ext cx="6732617" cy="24759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8207" y="1172176"/>
            <a:ext cx="1941108" cy="369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Jira</a:t>
            </a:r>
            <a:r>
              <a:rPr lang="zh-CN" altLang="en-US" dirty="0"/>
              <a:t>任务的链接：</a:t>
            </a:r>
          </a:p>
        </p:txBody>
      </p:sp>
      <p:sp>
        <p:nvSpPr>
          <p:cNvPr id="11" name="矩形 10"/>
          <p:cNvSpPr/>
          <p:nvPr/>
        </p:nvSpPr>
        <p:spPr>
          <a:xfrm>
            <a:off x="5023824" y="1172176"/>
            <a:ext cx="784210" cy="369247"/>
          </a:xfrm>
          <a:prstGeom prst="rect">
            <a:avLst/>
          </a:prstGeom>
          <a:noFill/>
          <a:ln w="28575">
            <a:solidFill>
              <a:srgbClr val="EF6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2"/>
          </p:cNvCxnSpPr>
          <p:nvPr/>
        </p:nvCxnSpPr>
        <p:spPr>
          <a:xfrm>
            <a:off x="5415929" y="1541423"/>
            <a:ext cx="2479854" cy="152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 rot="5400000">
            <a:off x="2604420" y="4231294"/>
            <a:ext cx="647922" cy="71991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5400000">
            <a:off x="8147753" y="4939485"/>
            <a:ext cx="647922" cy="71991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535933" y="2842858"/>
            <a:ext cx="647922" cy="71991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648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思源黑体 CN Medium"/>
                <a:ea typeface="思源黑体 CN Light"/>
              </a:rPr>
              <a:t>案例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某编程事件 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自动化测试子任务列表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3303" y="1000030"/>
            <a:ext cx="4003472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黑体 CN Medium"/>
                <a:ea typeface="思源黑体 CN Light"/>
              </a:rPr>
              <a:t>自动化测试子</a:t>
            </a:r>
            <a:r>
              <a:rPr lang="zh-CN" altLang="en-US" dirty="0">
                <a:latin typeface="思源黑体 CN Medium"/>
                <a:ea typeface="思源黑体 CN Light"/>
              </a:rPr>
              <a:t>任务需要交代的信息包括</a:t>
            </a:r>
            <a:r>
              <a:rPr lang="en-US" altLang="zh-CN" dirty="0">
                <a:latin typeface="思源黑体 CN Medium"/>
                <a:ea typeface="思源黑体 CN Ligh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自动化测试通过的结果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代码覆盖率的结果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静态代码检查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715" y="1507490"/>
            <a:ext cx="8085455" cy="2668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4340180"/>
            <a:ext cx="5034364" cy="21177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766" y="4340180"/>
            <a:ext cx="4997003" cy="19791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573" y="329708"/>
            <a:ext cx="4500736" cy="10958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648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思源黑体 CN Medium"/>
                <a:ea typeface="思源黑体 CN Light"/>
              </a:rPr>
              <a:t>案例</a:t>
            </a:r>
            <a:r>
              <a:rPr lang="en-US" altLang="zh-CN" sz="2000" dirty="0" smtClean="0">
                <a:solidFill>
                  <a:prstClr val="black"/>
                </a:solidFill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solidFill>
                  <a:prstClr val="black"/>
                </a:solidFill>
                <a:latin typeface="思源黑体 CN Medium"/>
                <a:ea typeface="思源黑体 CN Light"/>
              </a:rPr>
              <a:t>手动单元测试</a:t>
            </a:r>
            <a:endParaRPr lang="en-US" altLang="zh-CN" sz="2000" dirty="0">
              <a:solidFill>
                <a:prstClr val="black"/>
              </a:solidFill>
              <a:latin typeface="思源黑体 CN Medium"/>
              <a:ea typeface="思源黑体 CN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3303" y="1457230"/>
            <a:ext cx="4003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思源黑体 CN Medium"/>
                <a:ea typeface="思源黑体 CN Light"/>
              </a:rPr>
              <a:t>手动测试子</a:t>
            </a:r>
            <a:r>
              <a:rPr lang="zh-CN" altLang="en-US" dirty="0">
                <a:solidFill>
                  <a:prstClr val="black"/>
                </a:solidFill>
                <a:latin typeface="思源黑体 CN Medium"/>
                <a:ea typeface="思源黑体 CN Light"/>
              </a:rPr>
              <a:t>任务需要交代的信息包括</a:t>
            </a:r>
            <a:r>
              <a:rPr lang="en-US" altLang="zh-CN" dirty="0">
                <a:solidFill>
                  <a:prstClr val="black"/>
                </a:solidFill>
                <a:latin typeface="思源黑体 CN Medium"/>
                <a:ea typeface="思源黑体 CN Ligh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思源黑体 CN Medium"/>
                <a:ea typeface="思源黑体 CN Light"/>
              </a:rPr>
              <a:t>测试的环境信息</a:t>
            </a:r>
            <a:endParaRPr lang="en-US" altLang="zh-CN" dirty="0" smtClean="0">
              <a:solidFill>
                <a:prstClr val="black"/>
              </a:solidFill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prstClr val="black"/>
              </a:solidFill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思源黑体 CN Medium"/>
                <a:ea typeface="思源黑体 CN Light"/>
              </a:rPr>
              <a:t>测试案例的设计</a:t>
            </a:r>
            <a:endParaRPr lang="en-US" altLang="zh-CN" dirty="0">
              <a:solidFill>
                <a:prstClr val="black"/>
              </a:solidFill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思源黑体 CN Medium"/>
                <a:ea typeface="思源黑体 CN Light"/>
              </a:rPr>
              <a:t>测试步骤</a:t>
            </a:r>
            <a:endParaRPr lang="en-US" altLang="zh-CN" dirty="0" smtClean="0">
              <a:solidFill>
                <a:prstClr val="black"/>
              </a:solidFill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思源黑体 CN Medium"/>
                <a:ea typeface="思源黑体 CN Light"/>
              </a:rPr>
              <a:t>测试结果</a:t>
            </a:r>
            <a:endParaRPr lang="en-US" altLang="zh-CN" dirty="0" smtClean="0">
              <a:solidFill>
                <a:prstClr val="black"/>
              </a:solidFill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prstClr val="black"/>
              </a:solidFill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思源黑体 CN Medium"/>
                <a:ea typeface="思源黑体 CN Light"/>
              </a:rPr>
              <a:t>测试环境清理</a:t>
            </a:r>
            <a:endParaRPr lang="en-US" altLang="zh-CN" dirty="0" smtClean="0">
              <a:solidFill>
                <a:prstClr val="black"/>
              </a:solidFill>
              <a:latin typeface="思源黑体 CN Medium"/>
              <a:ea typeface="思源黑体 CN Light"/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  <a:latin typeface="思源黑体 CN Medium"/>
              <a:ea typeface="思源黑体 CN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873" y="392411"/>
            <a:ext cx="7376487" cy="549022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648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思源黑体 CN Medium"/>
                <a:ea typeface="思源黑体 CN Light"/>
              </a:rPr>
              <a:t>案例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某编程事件 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持续集成子任务列表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6418" y="1000030"/>
            <a:ext cx="30039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黑体 CN Medium"/>
                <a:ea typeface="思源黑体 CN Light"/>
              </a:rPr>
              <a:t>持续集成子</a:t>
            </a:r>
            <a:r>
              <a:rPr lang="zh-CN" altLang="en-US" dirty="0">
                <a:latin typeface="思源黑体 CN Medium"/>
                <a:ea typeface="思源黑体 CN Light"/>
              </a:rPr>
              <a:t>任务需要交代的信息包括</a:t>
            </a:r>
            <a:r>
              <a:rPr lang="en-US" altLang="zh-CN" dirty="0">
                <a:latin typeface="思源黑体 CN Medium"/>
                <a:ea typeface="思源黑体 CN Ligh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思源黑体 CN Medium"/>
                <a:ea typeface="思源黑体 CN Light"/>
              </a:rPr>
              <a:t>Jenkins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：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r>
              <a:rPr lang="en-US" altLang="zh-CN" dirty="0" smtClean="0">
                <a:latin typeface="思源黑体 CN Medium"/>
                <a:ea typeface="思源黑体 CN Light"/>
              </a:rPr>
              <a:t>   Jenkins</a:t>
            </a:r>
            <a:r>
              <a:rPr lang="zh-CN" altLang="en-US" dirty="0" smtClean="0">
                <a:latin typeface="思源黑体 CN Medium"/>
                <a:ea typeface="思源黑体 CN Light"/>
              </a:rPr>
              <a:t>构建成功截图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r>
              <a:rPr lang="en-US" altLang="zh-CN" dirty="0">
                <a:latin typeface="思源黑体 CN Medium"/>
                <a:ea typeface="思源黑体 CN Light"/>
              </a:rPr>
              <a:t> </a:t>
            </a:r>
            <a:r>
              <a:rPr lang="en-US" altLang="zh-CN" dirty="0" smtClean="0">
                <a:latin typeface="思源黑体 CN Medium"/>
                <a:ea typeface="思源黑体 CN Light"/>
              </a:rPr>
              <a:t>  Jenkins</a:t>
            </a:r>
            <a:r>
              <a:rPr lang="zh-CN" altLang="en-US" dirty="0" smtClean="0">
                <a:latin typeface="思源黑体 CN Medium"/>
                <a:ea typeface="思源黑体 CN Light"/>
              </a:rPr>
              <a:t>项目路径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思源黑体 CN Medium"/>
                <a:ea typeface="思源黑体 CN Light"/>
              </a:rPr>
              <a:t>Sonar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：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r>
              <a:rPr lang="en-US" altLang="zh-CN" dirty="0">
                <a:latin typeface="思源黑体 CN Medium"/>
                <a:ea typeface="思源黑体 CN Light"/>
              </a:rPr>
              <a:t> </a:t>
            </a:r>
            <a:r>
              <a:rPr lang="en-US" altLang="zh-CN" dirty="0" smtClean="0">
                <a:latin typeface="思源黑体 CN Medium"/>
                <a:ea typeface="思源黑体 CN Light"/>
              </a:rPr>
              <a:t>  Sonar</a:t>
            </a:r>
            <a:r>
              <a:rPr lang="zh-CN" altLang="en-US" dirty="0" smtClean="0">
                <a:latin typeface="思源黑体 CN Medium"/>
                <a:ea typeface="思源黑体 CN Light"/>
              </a:rPr>
              <a:t>代码质量分析截图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r>
              <a:rPr lang="en-US" altLang="zh-CN" dirty="0">
                <a:latin typeface="思源黑体 CN Medium"/>
                <a:ea typeface="思源黑体 CN Light"/>
              </a:rPr>
              <a:t> </a:t>
            </a:r>
            <a:r>
              <a:rPr lang="en-US" altLang="zh-CN" dirty="0" smtClean="0">
                <a:latin typeface="思源黑体 CN Medium"/>
                <a:ea typeface="思源黑体 CN Light"/>
              </a:rPr>
              <a:t>  Sonar</a:t>
            </a:r>
            <a:r>
              <a:rPr lang="zh-CN" altLang="en-US" dirty="0" smtClean="0">
                <a:latin typeface="思源黑体 CN Medium"/>
                <a:ea typeface="思源黑体 CN Light"/>
              </a:rPr>
              <a:t>项目路径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思源黑体 CN Medium"/>
                <a:ea typeface="思源黑体 CN Light"/>
              </a:rPr>
              <a:t>Nexus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：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r>
              <a:rPr lang="en-US" altLang="zh-CN" dirty="0">
                <a:latin typeface="思源黑体 CN Medium"/>
                <a:ea typeface="思源黑体 CN Light"/>
              </a:rPr>
              <a:t> </a:t>
            </a:r>
            <a:r>
              <a:rPr lang="en-US" altLang="zh-CN" dirty="0" smtClean="0">
                <a:latin typeface="思源黑体 CN Medium"/>
                <a:ea typeface="思源黑体 CN Light"/>
              </a:rPr>
              <a:t>  Nexus</a:t>
            </a:r>
            <a:r>
              <a:rPr lang="zh-CN" altLang="en-US" dirty="0" smtClean="0">
                <a:latin typeface="思源黑体 CN Medium"/>
                <a:ea typeface="思源黑体 CN Light"/>
              </a:rPr>
              <a:t>项目路径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endParaRPr lang="en-US" altLang="zh-CN" dirty="0" smtClean="0">
              <a:latin typeface="思源黑体 CN Medium"/>
              <a:ea typeface="思源黑体 CN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93" y="758536"/>
            <a:ext cx="7533579" cy="54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5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2035" y="2998747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课程简介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15000" y="2999382"/>
            <a:ext cx="13335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01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6480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思源黑体 CN Medium"/>
                <a:ea typeface="思源黑体 CN Light"/>
              </a:rPr>
              <a:t>案例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某编程事件发布版本到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Nexus</a:t>
            </a:r>
          </a:p>
        </p:txBody>
      </p:sp>
      <p:sp>
        <p:nvSpPr>
          <p:cNvPr id="4" name="矩形 3"/>
          <p:cNvSpPr/>
          <p:nvPr/>
        </p:nvSpPr>
        <p:spPr>
          <a:xfrm>
            <a:off x="746039" y="719474"/>
            <a:ext cx="5124825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思源黑体 CN Medium"/>
                <a:ea typeface="思源黑体 CN Light"/>
              </a:rPr>
              <a:t>在打包好的</a:t>
            </a:r>
            <a:r>
              <a:rPr lang="en-US" altLang="zh-CN" dirty="0" smtClean="0">
                <a:latin typeface="思源黑体 CN Medium"/>
                <a:ea typeface="思源黑体 CN Light"/>
              </a:rPr>
              <a:t>build</a:t>
            </a:r>
            <a:r>
              <a:rPr lang="zh-CN" altLang="en-US" dirty="0" smtClean="0">
                <a:latin typeface="思源黑体 CN Medium"/>
                <a:ea typeface="思源黑体 CN Light"/>
              </a:rPr>
              <a:t>文件下新增</a:t>
            </a:r>
            <a:r>
              <a:rPr lang="en-US" altLang="zh-CN" dirty="0" err="1" smtClean="0">
                <a:latin typeface="思源黑体 CN Medium"/>
                <a:ea typeface="思源黑体 CN Light"/>
              </a:rPr>
              <a:t>package.json</a:t>
            </a:r>
            <a:r>
              <a:rPr lang="zh-CN" altLang="en-US" dirty="0" smtClean="0">
                <a:latin typeface="思源黑体 CN Medium"/>
                <a:ea typeface="思源黑体 CN Light"/>
              </a:rPr>
              <a:t>文件，配置参考如下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"name": "gulp",</a:t>
            </a:r>
          </a:p>
          <a:p>
            <a:pPr lvl="1"/>
            <a:r>
              <a:rPr lang="en-US" altLang="zh-CN" dirty="0"/>
              <a:t>"version": "1.0.0",</a:t>
            </a:r>
          </a:p>
          <a:p>
            <a:pPr lvl="1"/>
            <a:r>
              <a:rPr lang="en-US" altLang="zh-CN" dirty="0"/>
              <a:t>"</a:t>
            </a:r>
            <a:r>
              <a:rPr lang="en-US" altLang="zh-CN" dirty="0" err="1"/>
              <a:t>publishConfig</a:t>
            </a:r>
            <a:r>
              <a:rPr lang="en-US" altLang="zh-CN" dirty="0"/>
              <a:t>" : {</a:t>
            </a:r>
          </a:p>
          <a:p>
            <a:pPr lvl="1"/>
            <a:r>
              <a:rPr lang="en-US" altLang="zh-CN" dirty="0"/>
              <a:t>"registry" : "http://192.168.6.96:8083/repository/</a:t>
            </a:r>
            <a:r>
              <a:rPr lang="en-US" altLang="zh-CN" dirty="0" err="1"/>
              <a:t>npm</a:t>
            </a:r>
            <a:r>
              <a:rPr lang="en-US" altLang="zh-CN" dirty="0"/>
              <a:t>-repo-hosted/"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}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 smtClean="0">
                <a:latin typeface="思源黑体 CN Medium"/>
                <a:ea typeface="思源黑体 CN Light"/>
              </a:rPr>
              <a:t>2.</a:t>
            </a:r>
            <a:r>
              <a:rPr lang="zh-CN" altLang="en-US" dirty="0" smtClean="0">
                <a:latin typeface="思源黑体 CN Medium"/>
                <a:ea typeface="思源黑体 CN Light"/>
              </a:rPr>
              <a:t>在命令行中输入以下命令配置账号密码以及邮箱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r>
              <a:rPr lang="en-US" altLang="zh-CN" dirty="0" err="1"/>
              <a:t>npm</a:t>
            </a:r>
            <a:r>
              <a:rPr lang="en-US" altLang="zh-CN" dirty="0"/>
              <a:t> login --registry=http://192.168.6.96:8083/#</a:t>
            </a:r>
            <a:r>
              <a:rPr lang="en-US" altLang="zh-CN" dirty="0" smtClean="0"/>
              <a:t>browse/browse:npm-repo-hosted</a:t>
            </a:r>
          </a:p>
          <a:p>
            <a:r>
              <a:rPr lang="en-US" altLang="zh-CN" dirty="0" smtClean="0">
                <a:latin typeface="思源黑体 CN Medium"/>
                <a:ea typeface="思源黑体 CN Light"/>
              </a:rPr>
              <a:t>3.</a:t>
            </a:r>
            <a:r>
              <a:rPr lang="zh-CN" altLang="en-US" dirty="0" smtClean="0">
                <a:latin typeface="思源黑体 CN Medium"/>
                <a:ea typeface="思源黑体 CN Light"/>
              </a:rPr>
              <a:t>在命令行中进入打包好的</a:t>
            </a:r>
            <a:r>
              <a:rPr lang="en-US" altLang="zh-CN" dirty="0" smtClean="0">
                <a:latin typeface="思源黑体 CN Medium"/>
                <a:ea typeface="思源黑体 CN Light"/>
              </a:rPr>
              <a:t>build</a:t>
            </a:r>
            <a:r>
              <a:rPr lang="zh-CN" altLang="en-US" dirty="0" smtClean="0">
                <a:latin typeface="思源黑体 CN Medium"/>
                <a:ea typeface="思源黑体 CN Light"/>
              </a:rPr>
              <a:t>文件，再输入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smtClean="0"/>
              <a:t>publish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r>
              <a:rPr lang="zh-CN" altLang="en-US" dirty="0" smtClean="0">
                <a:latin typeface="思源黑体 CN Medium"/>
                <a:ea typeface="思源黑体 CN Light"/>
              </a:rPr>
              <a:t>完成后</a:t>
            </a:r>
            <a:r>
              <a:rPr lang="en-US" altLang="zh-CN" dirty="0" smtClean="0">
                <a:latin typeface="思源黑体 CN Medium"/>
                <a:ea typeface="思源黑体 CN Light"/>
              </a:rPr>
              <a:t>nexus</a:t>
            </a:r>
            <a:r>
              <a:rPr lang="zh-CN" altLang="en-US" dirty="0" smtClean="0">
                <a:latin typeface="思源黑体 CN Medium"/>
                <a:ea typeface="思源黑体 CN Light"/>
              </a:rPr>
              <a:t>如右图所示</a:t>
            </a:r>
            <a:endParaRPr lang="en-US" altLang="zh-CN" dirty="0" smtClean="0">
              <a:latin typeface="思源黑体 CN Medium"/>
              <a:ea typeface="思源黑体 CN Ligh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575" y="719455"/>
            <a:ext cx="5533390" cy="22282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53915" y="3396633"/>
            <a:ext cx="4965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Jenkins</a:t>
            </a:r>
            <a:r>
              <a:rPr lang="zh-CN" altLang="en-US" dirty="0" smtClean="0"/>
              <a:t>持续集成项目发布到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参考链接：</a:t>
            </a:r>
            <a:r>
              <a:rPr lang="en-US" altLang="zh-CN" dirty="0">
                <a:hlinkClick r:id="rId3"/>
              </a:rPr>
              <a:t>http://192.168.6.32:8010/pages/viewpage.action?pageId=23856589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475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思源黑体 CN Medium"/>
                <a:ea typeface="思源黑体 CN Light"/>
              </a:rPr>
              <a:t>基于丰石</a:t>
            </a:r>
            <a:r>
              <a:rPr lang="en-US" altLang="zh-CN" sz="2000" dirty="0">
                <a:latin typeface="思源黑体 CN Medium"/>
                <a:ea typeface="思源黑体 CN Light"/>
              </a:rPr>
              <a:t>JIRA</a:t>
            </a:r>
            <a:r>
              <a:rPr lang="zh-CN" altLang="en-US" sz="2000" dirty="0">
                <a:latin typeface="思源黑体 CN Medium"/>
                <a:ea typeface="思源黑体 CN Light"/>
              </a:rPr>
              <a:t>工作流的敏捷开发流程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209" y="1092630"/>
            <a:ext cx="5951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http://192.168.6.32:8010/x/FIP1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一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项目流程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1.   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敏捷模式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1.1 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需求管理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1.2  Sprint Planning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1.3  Sprint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阶段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1.4  Sprint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结束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1.5 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发布上线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项目流转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1.   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敏捷模式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1.1 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开发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&amp;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测试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Task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1.2 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Epic&amp;Story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1.3  BUG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1.4  Sprint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项目管理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1.   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敏捷模式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1.1  Confluence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项目目录下的文档检查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9"/>
              </a:rPr>
              <a:t>1.2  JIRA Agile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9"/>
              </a:rPr>
              <a:t>检查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4358992" y="8381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2035" y="2998747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分组</a:t>
            </a:r>
            <a:r>
              <a:rPr lang="en-US" altLang="zh-CN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/</a:t>
            </a:r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选题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15000" y="2999382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04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311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思源黑体 CN Normal" charset="0"/>
                <a:ea typeface="思源黑体 CN Normal" charset="0"/>
              </a:rPr>
              <a:t>分组</a:t>
            </a:r>
            <a:r>
              <a:rPr lang="en-US" altLang="zh-CN" sz="2000" dirty="0">
                <a:latin typeface="思源黑体 CN Normal" charset="0"/>
                <a:ea typeface="思源黑体 CN Normal" charset="0"/>
              </a:rPr>
              <a:t> </a:t>
            </a:r>
            <a:r>
              <a:rPr lang="zh-CN" altLang="en-US" sz="2000" dirty="0">
                <a:latin typeface="思源黑体 CN Normal" charset="0"/>
                <a:ea typeface="思源黑体 CN Normal" charset="0"/>
              </a:rPr>
              <a:t>选题</a:t>
            </a:r>
            <a:endParaRPr lang="en-US" altLang="zh-CN" sz="2000" dirty="0">
              <a:latin typeface="思源黑体 CN Normal" charset="0"/>
              <a:ea typeface="思源黑体 CN Normal" charset="0"/>
            </a:endParaRPr>
          </a:p>
        </p:txBody>
      </p:sp>
      <p:grpSp>
        <p:nvGrpSpPr>
          <p:cNvPr id="4" name="f4f102f4-19a6-46e8-bce9-ebee4e1bb05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5555" y="444375"/>
            <a:ext cx="11326611" cy="5279732"/>
            <a:chOff x="704321" y="444375"/>
            <a:chExt cx="10816167" cy="5279732"/>
          </a:xfrm>
        </p:grpSpPr>
        <p:grpSp>
          <p:nvGrpSpPr>
            <p:cNvPr id="5" name="iṡliḍè"/>
            <p:cNvGrpSpPr/>
            <p:nvPr/>
          </p:nvGrpSpPr>
          <p:grpSpPr>
            <a:xfrm>
              <a:off x="3621224" y="1269000"/>
              <a:ext cx="4949551" cy="4455107"/>
              <a:chOff x="6117964" y="1343498"/>
              <a:chExt cx="5143338" cy="4629537"/>
            </a:xfrm>
          </p:grpSpPr>
          <p:grpSp>
            <p:nvGrpSpPr>
              <p:cNvPr id="28" name="işļiḑé"/>
              <p:cNvGrpSpPr/>
              <p:nvPr/>
            </p:nvGrpSpPr>
            <p:grpSpPr>
              <a:xfrm>
                <a:off x="6938861" y="1925074"/>
                <a:ext cx="4322441" cy="4047961"/>
                <a:chOff x="7133415" y="1668270"/>
                <a:chExt cx="4322441" cy="4047961"/>
              </a:xfrm>
            </p:grpSpPr>
            <p:grpSp>
              <p:nvGrpSpPr>
                <p:cNvPr id="47" name="iśļïḋe"/>
                <p:cNvGrpSpPr/>
                <p:nvPr/>
              </p:nvGrpSpPr>
              <p:grpSpPr>
                <a:xfrm>
                  <a:off x="7133415" y="2987835"/>
                  <a:ext cx="4322441" cy="2728396"/>
                  <a:chOff x="1685115" y="3521460"/>
                  <a:chExt cx="4322441" cy="2728396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56" name="îṣlïďe"/>
                  <p:cNvSpPr/>
                  <p:nvPr/>
                </p:nvSpPr>
                <p:spPr bwMode="auto">
                  <a:xfrm>
                    <a:off x="3925886" y="4199156"/>
                    <a:ext cx="2081670" cy="2050700"/>
                  </a:xfrm>
                  <a:custGeom>
                    <a:avLst/>
                    <a:gdLst>
                      <a:gd name="T0" fmla="*/ 3577 w 3638"/>
                      <a:gd name="T1" fmla="*/ 3090 h 3585"/>
                      <a:gd name="T2" fmla="*/ 3555 w 3638"/>
                      <a:gd name="T3" fmla="*/ 3072 h 3585"/>
                      <a:gd name="T4" fmla="*/ 3556 w 3638"/>
                      <a:gd name="T5" fmla="*/ 3071 h 3585"/>
                      <a:gd name="T6" fmla="*/ 468 w 3638"/>
                      <a:gd name="T7" fmla="*/ 0 h 3585"/>
                      <a:gd name="T8" fmla="*/ 0 w 3638"/>
                      <a:gd name="T9" fmla="*/ 470 h 3585"/>
                      <a:gd name="T10" fmla="*/ 3062 w 3638"/>
                      <a:gd name="T11" fmla="*/ 3516 h 3585"/>
                      <a:gd name="T12" fmla="*/ 3067 w 3638"/>
                      <a:gd name="T13" fmla="*/ 3522 h 3585"/>
                      <a:gd name="T14" fmla="*/ 3084 w 3638"/>
                      <a:gd name="T15" fmla="*/ 3537 h 3585"/>
                      <a:gd name="T16" fmla="*/ 3088 w 3638"/>
                      <a:gd name="T17" fmla="*/ 3541 h 3585"/>
                      <a:gd name="T18" fmla="*/ 3088 w 3638"/>
                      <a:gd name="T19" fmla="*/ 3540 h 3585"/>
                      <a:gd name="T20" fmla="*/ 3432 w 3638"/>
                      <a:gd name="T21" fmla="*/ 3436 h 3585"/>
                      <a:gd name="T22" fmla="*/ 3577 w 3638"/>
                      <a:gd name="T23" fmla="*/ 3090 h 35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638" h="3585">
                        <a:moveTo>
                          <a:pt x="3577" y="3090"/>
                        </a:moveTo>
                        <a:cubicBezTo>
                          <a:pt x="3570" y="3083"/>
                          <a:pt x="3563" y="3077"/>
                          <a:pt x="3555" y="3072"/>
                        </a:cubicBezTo>
                        <a:cubicBezTo>
                          <a:pt x="3556" y="3071"/>
                          <a:pt x="3556" y="3071"/>
                          <a:pt x="3556" y="3071"/>
                        </a:cubicBezTo>
                        <a:cubicBezTo>
                          <a:pt x="468" y="0"/>
                          <a:pt x="468" y="0"/>
                          <a:pt x="468" y="0"/>
                        </a:cubicBezTo>
                        <a:cubicBezTo>
                          <a:pt x="0" y="470"/>
                          <a:pt x="0" y="470"/>
                          <a:pt x="0" y="470"/>
                        </a:cubicBezTo>
                        <a:cubicBezTo>
                          <a:pt x="3062" y="3516"/>
                          <a:pt x="3062" y="3516"/>
                          <a:pt x="3062" y="3516"/>
                        </a:cubicBezTo>
                        <a:cubicBezTo>
                          <a:pt x="3064" y="3518"/>
                          <a:pt x="3065" y="3520"/>
                          <a:pt x="3067" y="3522"/>
                        </a:cubicBezTo>
                        <a:cubicBezTo>
                          <a:pt x="3072" y="3528"/>
                          <a:pt x="3078" y="3533"/>
                          <a:pt x="3084" y="3537"/>
                        </a:cubicBezTo>
                        <a:cubicBezTo>
                          <a:pt x="3088" y="3541"/>
                          <a:pt x="3088" y="3541"/>
                          <a:pt x="3088" y="3541"/>
                        </a:cubicBezTo>
                        <a:cubicBezTo>
                          <a:pt x="3088" y="3540"/>
                          <a:pt x="3088" y="3540"/>
                          <a:pt x="3088" y="3540"/>
                        </a:cubicBezTo>
                        <a:cubicBezTo>
                          <a:pt x="3160" y="3585"/>
                          <a:pt x="3305" y="3544"/>
                          <a:pt x="3432" y="3436"/>
                        </a:cubicBezTo>
                        <a:cubicBezTo>
                          <a:pt x="3573" y="3317"/>
                          <a:pt x="3638" y="3162"/>
                          <a:pt x="3577" y="30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>
                    <a:outerShdw blurRad="393700" dir="18900000" sy="23000" kx="-1200000" algn="b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  <p:sp>
                <p:nvSpPr>
                  <p:cNvPr id="57" name="îŝḻiḓè"/>
                  <p:cNvSpPr/>
                  <p:nvPr/>
                </p:nvSpPr>
                <p:spPr bwMode="auto">
                  <a:xfrm>
                    <a:off x="1685115" y="4199156"/>
                    <a:ext cx="2081063" cy="2050700"/>
                  </a:xfrm>
                  <a:custGeom>
                    <a:avLst/>
                    <a:gdLst>
                      <a:gd name="T0" fmla="*/ 3637 w 3637"/>
                      <a:gd name="T1" fmla="*/ 470 h 3585"/>
                      <a:gd name="T2" fmla="*/ 3169 w 3637"/>
                      <a:gd name="T3" fmla="*/ 0 h 3585"/>
                      <a:gd name="T4" fmla="*/ 82 w 3637"/>
                      <a:gd name="T5" fmla="*/ 3071 h 3585"/>
                      <a:gd name="T6" fmla="*/ 83 w 3637"/>
                      <a:gd name="T7" fmla="*/ 3072 h 3585"/>
                      <a:gd name="T8" fmla="*/ 61 w 3637"/>
                      <a:gd name="T9" fmla="*/ 3090 h 3585"/>
                      <a:gd name="T10" fmla="*/ 205 w 3637"/>
                      <a:gd name="T11" fmla="*/ 3436 h 3585"/>
                      <a:gd name="T12" fmla="*/ 549 w 3637"/>
                      <a:gd name="T13" fmla="*/ 3540 h 3585"/>
                      <a:gd name="T14" fmla="*/ 550 w 3637"/>
                      <a:gd name="T15" fmla="*/ 3541 h 3585"/>
                      <a:gd name="T16" fmla="*/ 553 w 3637"/>
                      <a:gd name="T17" fmla="*/ 3537 h 3585"/>
                      <a:gd name="T18" fmla="*/ 570 w 3637"/>
                      <a:gd name="T19" fmla="*/ 3522 h 3585"/>
                      <a:gd name="T20" fmla="*/ 575 w 3637"/>
                      <a:gd name="T21" fmla="*/ 3516 h 3585"/>
                      <a:gd name="T22" fmla="*/ 3637 w 3637"/>
                      <a:gd name="T23" fmla="*/ 470 h 35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637" h="3585">
                        <a:moveTo>
                          <a:pt x="3637" y="470"/>
                        </a:moveTo>
                        <a:cubicBezTo>
                          <a:pt x="3169" y="0"/>
                          <a:pt x="3169" y="0"/>
                          <a:pt x="3169" y="0"/>
                        </a:cubicBezTo>
                        <a:cubicBezTo>
                          <a:pt x="82" y="3071"/>
                          <a:pt x="82" y="3071"/>
                          <a:pt x="82" y="3071"/>
                        </a:cubicBezTo>
                        <a:cubicBezTo>
                          <a:pt x="83" y="3072"/>
                          <a:pt x="83" y="3072"/>
                          <a:pt x="83" y="3072"/>
                        </a:cubicBezTo>
                        <a:cubicBezTo>
                          <a:pt x="74" y="3077"/>
                          <a:pt x="67" y="3083"/>
                          <a:pt x="61" y="3090"/>
                        </a:cubicBezTo>
                        <a:cubicBezTo>
                          <a:pt x="0" y="3162"/>
                          <a:pt x="65" y="3317"/>
                          <a:pt x="205" y="3436"/>
                        </a:cubicBezTo>
                        <a:cubicBezTo>
                          <a:pt x="332" y="3544"/>
                          <a:pt x="477" y="3585"/>
                          <a:pt x="549" y="3540"/>
                        </a:cubicBezTo>
                        <a:cubicBezTo>
                          <a:pt x="550" y="3541"/>
                          <a:pt x="550" y="3541"/>
                          <a:pt x="550" y="3541"/>
                        </a:cubicBezTo>
                        <a:cubicBezTo>
                          <a:pt x="553" y="3537"/>
                          <a:pt x="553" y="3537"/>
                          <a:pt x="553" y="3537"/>
                        </a:cubicBezTo>
                        <a:cubicBezTo>
                          <a:pt x="560" y="3533"/>
                          <a:pt x="565" y="3528"/>
                          <a:pt x="570" y="3522"/>
                        </a:cubicBezTo>
                        <a:cubicBezTo>
                          <a:pt x="572" y="3520"/>
                          <a:pt x="574" y="3518"/>
                          <a:pt x="575" y="3516"/>
                        </a:cubicBezTo>
                        <a:lnTo>
                          <a:pt x="3637" y="4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>
                    <a:outerShdw blurRad="393700" dir="18900000" sy="23000" kx="-1200000" algn="b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  <p:sp>
                <p:nvSpPr>
                  <p:cNvPr id="58" name="î$ḻíďé"/>
                  <p:cNvSpPr/>
                  <p:nvPr/>
                </p:nvSpPr>
                <p:spPr bwMode="auto">
                  <a:xfrm>
                    <a:off x="3668410" y="3521460"/>
                    <a:ext cx="411112" cy="2598444"/>
                  </a:xfrm>
                  <a:custGeom>
                    <a:avLst/>
                    <a:gdLst>
                      <a:gd name="T0" fmla="*/ 667 w 719"/>
                      <a:gd name="T1" fmla="*/ 4334 h 4542"/>
                      <a:gd name="T2" fmla="*/ 666 w 719"/>
                      <a:gd name="T3" fmla="*/ 4326 h 4542"/>
                      <a:gd name="T4" fmla="*/ 719 w 719"/>
                      <a:gd name="T5" fmla="*/ 8 h 4542"/>
                      <a:gd name="T6" fmla="*/ 56 w 719"/>
                      <a:gd name="T7" fmla="*/ 0 h 4542"/>
                      <a:gd name="T8" fmla="*/ 2 w 719"/>
                      <a:gd name="T9" fmla="*/ 4354 h 4542"/>
                      <a:gd name="T10" fmla="*/ 4 w 719"/>
                      <a:gd name="T11" fmla="*/ 4354 h 4542"/>
                      <a:gd name="T12" fmla="*/ 1 w 719"/>
                      <a:gd name="T13" fmla="*/ 4383 h 4542"/>
                      <a:gd name="T14" fmla="*/ 347 w 719"/>
                      <a:gd name="T15" fmla="*/ 4529 h 4542"/>
                      <a:gd name="T16" fmla="*/ 665 w 719"/>
                      <a:gd name="T17" fmla="*/ 4362 h 4542"/>
                      <a:gd name="T18" fmla="*/ 666 w 719"/>
                      <a:gd name="T19" fmla="*/ 4362 h 4542"/>
                      <a:gd name="T20" fmla="*/ 666 w 719"/>
                      <a:gd name="T21" fmla="*/ 4357 h 4542"/>
                      <a:gd name="T22" fmla="*/ 667 w 719"/>
                      <a:gd name="T23" fmla="*/ 4334 h 45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19" h="4542">
                        <a:moveTo>
                          <a:pt x="667" y="4334"/>
                        </a:moveTo>
                        <a:cubicBezTo>
                          <a:pt x="667" y="4332"/>
                          <a:pt x="667" y="4329"/>
                          <a:pt x="666" y="4326"/>
                        </a:cubicBezTo>
                        <a:cubicBezTo>
                          <a:pt x="719" y="8"/>
                          <a:pt x="719" y="8"/>
                          <a:pt x="719" y="8"/>
                        </a:cubicBezTo>
                        <a:cubicBezTo>
                          <a:pt x="56" y="0"/>
                          <a:pt x="56" y="0"/>
                          <a:pt x="56" y="0"/>
                        </a:cubicBezTo>
                        <a:cubicBezTo>
                          <a:pt x="2" y="4354"/>
                          <a:pt x="2" y="4354"/>
                          <a:pt x="2" y="4354"/>
                        </a:cubicBezTo>
                        <a:cubicBezTo>
                          <a:pt x="4" y="4354"/>
                          <a:pt x="4" y="4354"/>
                          <a:pt x="4" y="4354"/>
                        </a:cubicBezTo>
                        <a:cubicBezTo>
                          <a:pt x="1" y="4364"/>
                          <a:pt x="0" y="4373"/>
                          <a:pt x="1" y="4383"/>
                        </a:cubicBezTo>
                        <a:cubicBezTo>
                          <a:pt x="8" y="4477"/>
                          <a:pt x="163" y="4542"/>
                          <a:pt x="347" y="4529"/>
                        </a:cubicBezTo>
                        <a:cubicBezTo>
                          <a:pt x="512" y="4517"/>
                          <a:pt x="645" y="4445"/>
                          <a:pt x="665" y="4362"/>
                        </a:cubicBezTo>
                        <a:cubicBezTo>
                          <a:pt x="666" y="4362"/>
                          <a:pt x="666" y="4362"/>
                          <a:pt x="666" y="4362"/>
                        </a:cubicBezTo>
                        <a:cubicBezTo>
                          <a:pt x="666" y="4357"/>
                          <a:pt x="666" y="4357"/>
                          <a:pt x="666" y="4357"/>
                        </a:cubicBezTo>
                        <a:cubicBezTo>
                          <a:pt x="667" y="4350"/>
                          <a:pt x="668" y="4342"/>
                          <a:pt x="667" y="43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>
                    <a:outerShdw blurRad="393700" dir="18900000" sy="23000" kx="-1200000" algn="b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</p:grpSp>
            <p:grpSp>
              <p:nvGrpSpPr>
                <p:cNvPr id="48" name="îśḻïďe"/>
                <p:cNvGrpSpPr/>
                <p:nvPr/>
              </p:nvGrpSpPr>
              <p:grpSpPr>
                <a:xfrm>
                  <a:off x="7565173" y="1668270"/>
                  <a:ext cx="3500825" cy="3500217"/>
                  <a:chOff x="2116873" y="2201895"/>
                  <a:chExt cx="3500825" cy="3500217"/>
                </a:xfrm>
              </p:grpSpPr>
              <p:sp>
                <p:nvSpPr>
                  <p:cNvPr id="49" name="ïşḷiḍé"/>
                  <p:cNvSpPr/>
                  <p:nvPr/>
                </p:nvSpPr>
                <p:spPr bwMode="auto">
                  <a:xfrm>
                    <a:off x="2116873" y="2201895"/>
                    <a:ext cx="3500825" cy="350021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  <p:sp>
                <p:nvSpPr>
                  <p:cNvPr id="50" name="ïṡľíďé"/>
                  <p:cNvSpPr/>
                  <p:nvPr/>
                </p:nvSpPr>
                <p:spPr bwMode="auto">
                  <a:xfrm>
                    <a:off x="2377993" y="2463014"/>
                    <a:ext cx="2979193" cy="2978585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  <p:sp>
                <p:nvSpPr>
                  <p:cNvPr id="51" name="iṩḻïdé"/>
                  <p:cNvSpPr/>
                  <p:nvPr/>
                </p:nvSpPr>
                <p:spPr bwMode="auto">
                  <a:xfrm>
                    <a:off x="2693765" y="2778180"/>
                    <a:ext cx="2347648" cy="2347648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  <p:sp>
                <p:nvSpPr>
                  <p:cNvPr id="52" name="íṩļîďe"/>
                  <p:cNvSpPr/>
                  <p:nvPr/>
                </p:nvSpPr>
                <p:spPr bwMode="auto">
                  <a:xfrm>
                    <a:off x="2996179" y="3079985"/>
                    <a:ext cx="1742822" cy="174403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  <p:sp>
                <p:nvSpPr>
                  <p:cNvPr id="53" name="íṩḷidé"/>
                  <p:cNvSpPr/>
                  <p:nvPr/>
                </p:nvSpPr>
                <p:spPr bwMode="auto">
                  <a:xfrm>
                    <a:off x="3284018" y="3368432"/>
                    <a:ext cx="1166537" cy="1167144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  <p:sp>
                <p:nvSpPr>
                  <p:cNvPr id="54" name="íṡḷídè"/>
                  <p:cNvSpPr/>
                  <p:nvPr/>
                </p:nvSpPr>
                <p:spPr bwMode="auto">
                  <a:xfrm>
                    <a:off x="3530563" y="3615584"/>
                    <a:ext cx="672839" cy="67283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  <p:sp>
                <p:nvSpPr>
                  <p:cNvPr id="55" name="iṩ1îḋè"/>
                  <p:cNvSpPr/>
                  <p:nvPr/>
                </p:nvSpPr>
                <p:spPr bwMode="auto">
                  <a:xfrm>
                    <a:off x="3709096" y="3794117"/>
                    <a:ext cx="315773" cy="315773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</p:grpSp>
          </p:grpSp>
          <p:grpSp>
            <p:nvGrpSpPr>
              <p:cNvPr id="29" name="íSlîḋé"/>
              <p:cNvGrpSpPr/>
              <p:nvPr/>
            </p:nvGrpSpPr>
            <p:grpSpPr>
              <a:xfrm>
                <a:off x="6887838" y="1343498"/>
                <a:ext cx="2232090" cy="2280464"/>
                <a:chOff x="6076950" y="2555876"/>
                <a:chExt cx="3076576" cy="3143249"/>
              </a:xfrm>
              <a:effectLst>
                <a:outerShdw blurRad="177800" dir="18900000" sy="23000" kx="-1200000" algn="bl" rotWithShape="0">
                  <a:prstClr val="black">
                    <a:alpha val="29000"/>
                  </a:prstClr>
                </a:outerShdw>
              </a:effectLst>
            </p:grpSpPr>
            <p:sp>
              <p:nvSpPr>
                <p:cNvPr id="39" name="î$ḻíďè"/>
                <p:cNvSpPr/>
                <p:nvPr/>
              </p:nvSpPr>
              <p:spPr bwMode="auto">
                <a:xfrm>
                  <a:off x="8840788" y="5375275"/>
                  <a:ext cx="312738" cy="323850"/>
                </a:xfrm>
                <a:custGeom>
                  <a:avLst/>
                  <a:gdLst>
                    <a:gd name="T0" fmla="*/ 68 w 83"/>
                    <a:gd name="T1" fmla="*/ 68 h 86"/>
                    <a:gd name="T2" fmla="*/ 34 w 83"/>
                    <a:gd name="T3" fmla="*/ 30 h 86"/>
                    <a:gd name="T4" fmla="*/ 16 w 83"/>
                    <a:gd name="T5" fmla="*/ 10 h 86"/>
                    <a:gd name="T6" fmla="*/ 6 w 83"/>
                    <a:gd name="T7" fmla="*/ 0 h 86"/>
                    <a:gd name="T8" fmla="*/ 3 w 83"/>
                    <a:gd name="T9" fmla="*/ 5 h 86"/>
                    <a:gd name="T10" fmla="*/ 0 w 83"/>
                    <a:gd name="T11" fmla="*/ 11 h 86"/>
                    <a:gd name="T12" fmla="*/ 9 w 83"/>
                    <a:gd name="T13" fmla="*/ 21 h 86"/>
                    <a:gd name="T14" fmla="*/ 29 w 83"/>
                    <a:gd name="T15" fmla="*/ 39 h 86"/>
                    <a:gd name="T16" fmla="*/ 66 w 83"/>
                    <a:gd name="T17" fmla="*/ 72 h 86"/>
                    <a:gd name="T18" fmla="*/ 83 w 83"/>
                    <a:gd name="T19" fmla="*/ 86 h 86"/>
                    <a:gd name="T20" fmla="*/ 83 w 83"/>
                    <a:gd name="T21" fmla="*/ 85 h 86"/>
                    <a:gd name="T22" fmla="*/ 68 w 83"/>
                    <a:gd name="T23" fmla="*/ 68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3" h="86">
                      <a:moveTo>
                        <a:pt x="68" y="68"/>
                      </a:moveTo>
                      <a:cubicBezTo>
                        <a:pt x="59" y="57"/>
                        <a:pt x="46" y="44"/>
                        <a:pt x="34" y="30"/>
                      </a:cubicBezTo>
                      <a:cubicBezTo>
                        <a:pt x="28" y="23"/>
                        <a:pt x="22" y="16"/>
                        <a:pt x="16" y="10"/>
                      </a:cubicBezTo>
                      <a:cubicBezTo>
                        <a:pt x="13" y="6"/>
                        <a:pt x="9" y="3"/>
                        <a:pt x="6" y="0"/>
                      </a:cubicBezTo>
                      <a:cubicBezTo>
                        <a:pt x="5" y="2"/>
                        <a:pt x="4" y="4"/>
                        <a:pt x="3" y="5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3" y="14"/>
                        <a:pt x="6" y="18"/>
                        <a:pt x="9" y="21"/>
                      </a:cubicBezTo>
                      <a:cubicBezTo>
                        <a:pt x="15" y="27"/>
                        <a:pt x="22" y="33"/>
                        <a:pt x="29" y="39"/>
                      </a:cubicBezTo>
                      <a:cubicBezTo>
                        <a:pt x="42" y="51"/>
                        <a:pt x="56" y="63"/>
                        <a:pt x="66" y="72"/>
                      </a:cubicBezTo>
                      <a:cubicBezTo>
                        <a:pt x="76" y="81"/>
                        <a:pt x="83" y="86"/>
                        <a:pt x="83" y="86"/>
                      </a:cubicBezTo>
                      <a:cubicBezTo>
                        <a:pt x="83" y="85"/>
                        <a:pt x="83" y="85"/>
                        <a:pt x="83" y="85"/>
                      </a:cubicBezTo>
                      <a:cubicBezTo>
                        <a:pt x="83" y="85"/>
                        <a:pt x="77" y="78"/>
                        <a:pt x="68" y="68"/>
                      </a:cubicBezTo>
                      <a:close/>
                    </a:path>
                  </a:pathLst>
                </a:custGeom>
                <a:solidFill>
                  <a:srgbClr val="B1B1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40" name="îš1íďé"/>
                <p:cNvSpPr/>
                <p:nvPr/>
              </p:nvSpPr>
              <p:spPr bwMode="auto">
                <a:xfrm>
                  <a:off x="8129588" y="4606925"/>
                  <a:ext cx="782638" cy="903287"/>
                </a:xfrm>
                <a:custGeom>
                  <a:avLst/>
                  <a:gdLst>
                    <a:gd name="T0" fmla="*/ 204 w 208"/>
                    <a:gd name="T1" fmla="*/ 156 h 240"/>
                    <a:gd name="T2" fmla="*/ 48 w 208"/>
                    <a:gd name="T3" fmla="*/ 0 h 240"/>
                    <a:gd name="T4" fmla="*/ 48 w 208"/>
                    <a:gd name="T5" fmla="*/ 0 h 240"/>
                    <a:gd name="T6" fmla="*/ 35 w 208"/>
                    <a:gd name="T7" fmla="*/ 53 h 240"/>
                    <a:gd name="T8" fmla="*/ 0 w 208"/>
                    <a:gd name="T9" fmla="*/ 84 h 240"/>
                    <a:gd name="T10" fmla="*/ 156 w 208"/>
                    <a:gd name="T11" fmla="*/ 240 h 240"/>
                    <a:gd name="T12" fmla="*/ 189 w 208"/>
                    <a:gd name="T13" fmla="*/ 215 h 240"/>
                    <a:gd name="T14" fmla="*/ 192 w 208"/>
                    <a:gd name="T15" fmla="*/ 209 h 240"/>
                    <a:gd name="T16" fmla="*/ 195 w 208"/>
                    <a:gd name="T17" fmla="*/ 204 h 240"/>
                    <a:gd name="T18" fmla="*/ 204 w 208"/>
                    <a:gd name="T19" fmla="*/ 156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40">
                      <a:moveTo>
                        <a:pt x="204" y="156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54" y="6"/>
                        <a:pt x="48" y="30"/>
                        <a:pt x="35" y="53"/>
                      </a:cubicBezTo>
                      <a:cubicBezTo>
                        <a:pt x="22" y="75"/>
                        <a:pt x="7" y="89"/>
                        <a:pt x="0" y="84"/>
                      </a:cubicBezTo>
                      <a:cubicBezTo>
                        <a:pt x="156" y="240"/>
                        <a:pt x="156" y="240"/>
                        <a:pt x="156" y="240"/>
                      </a:cubicBezTo>
                      <a:cubicBezTo>
                        <a:pt x="156" y="240"/>
                        <a:pt x="173" y="237"/>
                        <a:pt x="189" y="215"/>
                      </a:cubicBezTo>
                      <a:cubicBezTo>
                        <a:pt x="190" y="213"/>
                        <a:pt x="191" y="211"/>
                        <a:pt x="192" y="209"/>
                      </a:cubicBezTo>
                      <a:cubicBezTo>
                        <a:pt x="193" y="208"/>
                        <a:pt x="194" y="206"/>
                        <a:pt x="195" y="204"/>
                      </a:cubicBezTo>
                      <a:cubicBezTo>
                        <a:pt x="208" y="179"/>
                        <a:pt x="204" y="156"/>
                        <a:pt x="204" y="156"/>
                      </a:cubicBezTo>
                      <a:close/>
                    </a:path>
                  </a:pathLst>
                </a:custGeom>
                <a:solidFill>
                  <a:srgbClr val="C5C5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41" name="ï$1îḓê"/>
                <p:cNvSpPr/>
                <p:nvPr/>
              </p:nvSpPr>
              <p:spPr bwMode="auto">
                <a:xfrm>
                  <a:off x="8113713" y="4592638"/>
                  <a:ext cx="219075" cy="349250"/>
                </a:xfrm>
                <a:custGeom>
                  <a:avLst/>
                  <a:gdLst>
                    <a:gd name="T0" fmla="*/ 52 w 58"/>
                    <a:gd name="T1" fmla="*/ 4 h 93"/>
                    <a:gd name="T2" fmla="*/ 32 w 58"/>
                    <a:gd name="T3" fmla="*/ 13 h 93"/>
                    <a:gd name="T4" fmla="*/ 39 w 58"/>
                    <a:gd name="T5" fmla="*/ 21 h 93"/>
                    <a:gd name="T6" fmla="*/ 39 w 58"/>
                    <a:gd name="T7" fmla="*/ 26 h 93"/>
                    <a:gd name="T8" fmla="*/ 32 w 58"/>
                    <a:gd name="T9" fmla="*/ 51 h 93"/>
                    <a:gd name="T10" fmla="*/ 16 w 58"/>
                    <a:gd name="T11" fmla="*/ 66 h 93"/>
                    <a:gd name="T12" fmla="*/ 13 w 58"/>
                    <a:gd name="T13" fmla="*/ 67 h 93"/>
                    <a:gd name="T14" fmla="*/ 5 w 58"/>
                    <a:gd name="T15" fmla="*/ 59 h 93"/>
                    <a:gd name="T16" fmla="*/ 4 w 58"/>
                    <a:gd name="T17" fmla="*/ 87 h 93"/>
                    <a:gd name="T18" fmla="*/ 4 w 58"/>
                    <a:gd name="T19" fmla="*/ 88 h 93"/>
                    <a:gd name="T20" fmla="*/ 39 w 58"/>
                    <a:gd name="T21" fmla="*/ 57 h 93"/>
                    <a:gd name="T22" fmla="*/ 52 w 58"/>
                    <a:gd name="T23" fmla="*/ 4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8" h="93">
                      <a:moveTo>
                        <a:pt x="52" y="4"/>
                      </a:moveTo>
                      <a:cubicBezTo>
                        <a:pt x="48" y="0"/>
                        <a:pt x="40" y="4"/>
                        <a:pt x="32" y="13"/>
                      </a:cubicBezTo>
                      <a:cubicBezTo>
                        <a:pt x="37" y="18"/>
                        <a:pt x="39" y="21"/>
                        <a:pt x="39" y="21"/>
                      </a:cubicBezTo>
                      <a:cubicBezTo>
                        <a:pt x="39" y="21"/>
                        <a:pt x="40" y="23"/>
                        <a:pt x="39" y="26"/>
                      </a:cubicBezTo>
                      <a:cubicBezTo>
                        <a:pt x="39" y="31"/>
                        <a:pt x="38" y="40"/>
                        <a:pt x="32" y="51"/>
                      </a:cubicBezTo>
                      <a:cubicBezTo>
                        <a:pt x="25" y="61"/>
                        <a:pt x="20" y="65"/>
                        <a:pt x="16" y="66"/>
                      </a:cubicBezTo>
                      <a:cubicBezTo>
                        <a:pt x="14" y="67"/>
                        <a:pt x="13" y="67"/>
                        <a:pt x="13" y="67"/>
                      </a:cubicBezTo>
                      <a:cubicBezTo>
                        <a:pt x="13" y="67"/>
                        <a:pt x="10" y="64"/>
                        <a:pt x="5" y="59"/>
                      </a:cubicBezTo>
                      <a:cubicBezTo>
                        <a:pt x="1" y="72"/>
                        <a:pt x="0" y="83"/>
                        <a:pt x="4" y="87"/>
                      </a:cubicBezTo>
                      <a:cubicBezTo>
                        <a:pt x="4" y="88"/>
                        <a:pt x="4" y="88"/>
                        <a:pt x="4" y="88"/>
                      </a:cubicBezTo>
                      <a:cubicBezTo>
                        <a:pt x="11" y="93"/>
                        <a:pt x="26" y="79"/>
                        <a:pt x="39" y="57"/>
                      </a:cubicBezTo>
                      <a:cubicBezTo>
                        <a:pt x="52" y="34"/>
                        <a:pt x="58" y="10"/>
                        <a:pt x="52" y="4"/>
                      </a:cubicBezTo>
                      <a:close/>
                    </a:path>
                  </a:pathLst>
                </a:custGeom>
                <a:solidFill>
                  <a:srgbClr val="B1B1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42" name="ïṥlïďè"/>
                <p:cNvSpPr/>
                <p:nvPr/>
              </p:nvSpPr>
              <p:spPr bwMode="auto">
                <a:xfrm>
                  <a:off x="6076950" y="3233738"/>
                  <a:ext cx="754063" cy="647700"/>
                </a:xfrm>
                <a:custGeom>
                  <a:avLst/>
                  <a:gdLst>
                    <a:gd name="T0" fmla="*/ 82 w 200"/>
                    <a:gd name="T1" fmla="*/ 64 h 172"/>
                    <a:gd name="T2" fmla="*/ 200 w 200"/>
                    <a:gd name="T3" fmla="*/ 38 h 172"/>
                    <a:gd name="T4" fmla="*/ 200 w 200"/>
                    <a:gd name="T5" fmla="*/ 36 h 172"/>
                    <a:gd name="T6" fmla="*/ 73 w 200"/>
                    <a:gd name="T7" fmla="*/ 14 h 172"/>
                    <a:gd name="T8" fmla="*/ 8 w 200"/>
                    <a:gd name="T9" fmla="*/ 126 h 172"/>
                    <a:gd name="T10" fmla="*/ 63 w 200"/>
                    <a:gd name="T11" fmla="*/ 172 h 172"/>
                    <a:gd name="T12" fmla="*/ 82 w 200"/>
                    <a:gd name="T13" fmla="*/ 6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172">
                      <a:moveTo>
                        <a:pt x="82" y="64"/>
                      </a:moveTo>
                      <a:cubicBezTo>
                        <a:pt x="105" y="25"/>
                        <a:pt x="156" y="22"/>
                        <a:pt x="200" y="38"/>
                      </a:cubicBezTo>
                      <a:cubicBezTo>
                        <a:pt x="200" y="37"/>
                        <a:pt x="199" y="36"/>
                        <a:pt x="200" y="36"/>
                      </a:cubicBezTo>
                      <a:cubicBezTo>
                        <a:pt x="159" y="13"/>
                        <a:pt x="108" y="0"/>
                        <a:pt x="73" y="14"/>
                      </a:cubicBezTo>
                      <a:cubicBezTo>
                        <a:pt x="5" y="41"/>
                        <a:pt x="0" y="80"/>
                        <a:pt x="8" y="126"/>
                      </a:cubicBezTo>
                      <a:cubicBezTo>
                        <a:pt x="13" y="151"/>
                        <a:pt x="34" y="167"/>
                        <a:pt x="63" y="172"/>
                      </a:cubicBezTo>
                      <a:cubicBezTo>
                        <a:pt x="57" y="136"/>
                        <a:pt x="63" y="96"/>
                        <a:pt x="82" y="64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43" name="îŝľîḑé"/>
                <p:cNvSpPr/>
                <p:nvPr/>
              </p:nvSpPr>
              <p:spPr bwMode="auto">
                <a:xfrm>
                  <a:off x="6634163" y="2638425"/>
                  <a:ext cx="279400" cy="730250"/>
                </a:xfrm>
                <a:custGeom>
                  <a:avLst/>
                  <a:gdLst>
                    <a:gd name="T0" fmla="*/ 40 w 74"/>
                    <a:gd name="T1" fmla="*/ 38 h 194"/>
                    <a:gd name="T2" fmla="*/ 74 w 74"/>
                    <a:gd name="T3" fmla="*/ 0 h 194"/>
                    <a:gd name="T4" fmla="*/ 1 w 74"/>
                    <a:gd name="T5" fmla="*/ 100 h 194"/>
                    <a:gd name="T6" fmla="*/ 52 w 74"/>
                    <a:gd name="T7" fmla="*/ 194 h 194"/>
                    <a:gd name="T8" fmla="*/ 52 w 74"/>
                    <a:gd name="T9" fmla="*/ 194 h 194"/>
                    <a:gd name="T10" fmla="*/ 40 w 74"/>
                    <a:gd name="T11" fmla="*/ 38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194">
                      <a:moveTo>
                        <a:pt x="40" y="38"/>
                      </a:moveTo>
                      <a:cubicBezTo>
                        <a:pt x="50" y="21"/>
                        <a:pt x="62" y="9"/>
                        <a:pt x="74" y="0"/>
                      </a:cubicBezTo>
                      <a:cubicBezTo>
                        <a:pt x="32" y="10"/>
                        <a:pt x="0" y="31"/>
                        <a:pt x="1" y="100"/>
                      </a:cubicBezTo>
                      <a:cubicBezTo>
                        <a:pt x="1" y="132"/>
                        <a:pt x="23" y="166"/>
                        <a:pt x="52" y="194"/>
                      </a:cubicBezTo>
                      <a:cubicBezTo>
                        <a:pt x="52" y="194"/>
                        <a:pt x="52" y="194"/>
                        <a:pt x="52" y="194"/>
                      </a:cubicBezTo>
                      <a:cubicBezTo>
                        <a:pt x="29" y="143"/>
                        <a:pt x="18" y="77"/>
                        <a:pt x="40" y="38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44" name="íŝliďé"/>
                <p:cNvSpPr/>
                <p:nvPr/>
              </p:nvSpPr>
              <p:spPr bwMode="auto">
                <a:xfrm>
                  <a:off x="6291263" y="3316288"/>
                  <a:ext cx="803275" cy="974725"/>
                </a:xfrm>
                <a:custGeom>
                  <a:avLst/>
                  <a:gdLst>
                    <a:gd name="T0" fmla="*/ 199 w 213"/>
                    <a:gd name="T1" fmla="*/ 83 h 259"/>
                    <a:gd name="T2" fmla="*/ 143 w 213"/>
                    <a:gd name="T3" fmla="*/ 16 h 259"/>
                    <a:gd name="T4" fmla="*/ 25 w 213"/>
                    <a:gd name="T5" fmla="*/ 42 h 259"/>
                    <a:gd name="T6" fmla="*/ 6 w 213"/>
                    <a:gd name="T7" fmla="*/ 150 h 259"/>
                    <a:gd name="T8" fmla="*/ 39 w 213"/>
                    <a:gd name="T9" fmla="*/ 218 h 259"/>
                    <a:gd name="T10" fmla="*/ 172 w 213"/>
                    <a:gd name="T11" fmla="*/ 190 h 259"/>
                    <a:gd name="T12" fmla="*/ 211 w 213"/>
                    <a:gd name="T13" fmla="*/ 104 h 259"/>
                    <a:gd name="T14" fmla="*/ 213 w 213"/>
                    <a:gd name="T15" fmla="*/ 99 h 259"/>
                    <a:gd name="T16" fmla="*/ 212 w 213"/>
                    <a:gd name="T17" fmla="*/ 98 h 259"/>
                    <a:gd name="T18" fmla="*/ 199 w 213"/>
                    <a:gd name="T19" fmla="*/ 83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3" h="259">
                      <a:moveTo>
                        <a:pt x="199" y="83"/>
                      </a:moveTo>
                      <a:cubicBezTo>
                        <a:pt x="173" y="54"/>
                        <a:pt x="145" y="23"/>
                        <a:pt x="143" y="16"/>
                      </a:cubicBezTo>
                      <a:cubicBezTo>
                        <a:pt x="99" y="0"/>
                        <a:pt x="48" y="3"/>
                        <a:pt x="25" y="42"/>
                      </a:cubicBezTo>
                      <a:cubicBezTo>
                        <a:pt x="6" y="74"/>
                        <a:pt x="0" y="114"/>
                        <a:pt x="6" y="150"/>
                      </a:cubicBezTo>
                      <a:cubicBezTo>
                        <a:pt x="11" y="176"/>
                        <a:pt x="22" y="201"/>
                        <a:pt x="39" y="218"/>
                      </a:cubicBezTo>
                      <a:cubicBezTo>
                        <a:pt x="80" y="259"/>
                        <a:pt x="140" y="246"/>
                        <a:pt x="172" y="190"/>
                      </a:cubicBezTo>
                      <a:cubicBezTo>
                        <a:pt x="191" y="158"/>
                        <a:pt x="207" y="130"/>
                        <a:pt x="211" y="104"/>
                      </a:cubicBezTo>
                      <a:cubicBezTo>
                        <a:pt x="212" y="102"/>
                        <a:pt x="213" y="101"/>
                        <a:pt x="213" y="99"/>
                      </a:cubicBezTo>
                      <a:cubicBezTo>
                        <a:pt x="213" y="99"/>
                        <a:pt x="213" y="98"/>
                        <a:pt x="212" y="98"/>
                      </a:cubicBezTo>
                      <a:cubicBezTo>
                        <a:pt x="207" y="92"/>
                        <a:pt x="203" y="87"/>
                        <a:pt x="199" y="83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45" name="íSļíḑè"/>
                <p:cNvSpPr/>
                <p:nvPr/>
              </p:nvSpPr>
              <p:spPr bwMode="auto">
                <a:xfrm>
                  <a:off x="6702425" y="2555876"/>
                  <a:ext cx="763588" cy="1065212"/>
                </a:xfrm>
                <a:custGeom>
                  <a:avLst/>
                  <a:gdLst>
                    <a:gd name="T0" fmla="*/ 22 w 203"/>
                    <a:gd name="T1" fmla="*/ 60 h 283"/>
                    <a:gd name="T2" fmla="*/ 34 w 203"/>
                    <a:gd name="T3" fmla="*/ 216 h 283"/>
                    <a:gd name="T4" fmla="*/ 72 w 203"/>
                    <a:gd name="T5" fmla="*/ 246 h 283"/>
                    <a:gd name="T6" fmla="*/ 95 w 203"/>
                    <a:gd name="T7" fmla="*/ 267 h 283"/>
                    <a:gd name="T8" fmla="*/ 99 w 203"/>
                    <a:gd name="T9" fmla="*/ 270 h 283"/>
                    <a:gd name="T10" fmla="*/ 113 w 203"/>
                    <a:gd name="T11" fmla="*/ 283 h 283"/>
                    <a:gd name="T12" fmla="*/ 170 w 203"/>
                    <a:gd name="T13" fmla="*/ 207 h 283"/>
                    <a:gd name="T14" fmla="*/ 155 w 203"/>
                    <a:gd name="T15" fmla="*/ 31 h 283"/>
                    <a:gd name="T16" fmla="*/ 56 w 203"/>
                    <a:gd name="T17" fmla="*/ 22 h 283"/>
                    <a:gd name="T18" fmla="*/ 22 w 203"/>
                    <a:gd name="T19" fmla="*/ 60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3" h="283">
                      <a:moveTo>
                        <a:pt x="22" y="60"/>
                      </a:moveTo>
                      <a:cubicBezTo>
                        <a:pt x="0" y="99"/>
                        <a:pt x="11" y="165"/>
                        <a:pt x="34" y="216"/>
                      </a:cubicBezTo>
                      <a:cubicBezTo>
                        <a:pt x="37" y="216"/>
                        <a:pt x="55" y="231"/>
                        <a:pt x="72" y="246"/>
                      </a:cubicBezTo>
                      <a:cubicBezTo>
                        <a:pt x="79" y="252"/>
                        <a:pt x="87" y="259"/>
                        <a:pt x="95" y="267"/>
                      </a:cubicBezTo>
                      <a:cubicBezTo>
                        <a:pt x="97" y="268"/>
                        <a:pt x="98" y="269"/>
                        <a:pt x="99" y="270"/>
                      </a:cubicBezTo>
                      <a:cubicBezTo>
                        <a:pt x="103" y="274"/>
                        <a:pt x="108" y="278"/>
                        <a:pt x="113" y="283"/>
                      </a:cubicBezTo>
                      <a:cubicBezTo>
                        <a:pt x="133" y="272"/>
                        <a:pt x="150" y="241"/>
                        <a:pt x="170" y="207"/>
                      </a:cubicBezTo>
                      <a:cubicBezTo>
                        <a:pt x="203" y="151"/>
                        <a:pt x="196" y="72"/>
                        <a:pt x="155" y="31"/>
                      </a:cubicBezTo>
                      <a:cubicBezTo>
                        <a:pt x="126" y="2"/>
                        <a:pt x="88" y="0"/>
                        <a:pt x="56" y="22"/>
                      </a:cubicBezTo>
                      <a:cubicBezTo>
                        <a:pt x="44" y="31"/>
                        <a:pt x="32" y="43"/>
                        <a:pt x="22" y="6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46" name="îsľíḑê"/>
                <p:cNvSpPr/>
                <p:nvPr/>
              </p:nvSpPr>
              <p:spPr bwMode="auto">
                <a:xfrm>
                  <a:off x="6826250" y="3368675"/>
                  <a:ext cx="1438275" cy="1476375"/>
                </a:xfrm>
                <a:custGeom>
                  <a:avLst/>
                  <a:gdLst>
                    <a:gd name="T0" fmla="*/ 381 w 382"/>
                    <a:gd name="T1" fmla="*/ 346 h 392"/>
                    <a:gd name="T2" fmla="*/ 374 w 382"/>
                    <a:gd name="T3" fmla="*/ 338 h 392"/>
                    <a:gd name="T4" fmla="*/ 80 w 382"/>
                    <a:gd name="T5" fmla="*/ 67 h 392"/>
                    <a:gd name="T6" fmla="*/ 66 w 382"/>
                    <a:gd name="T7" fmla="*/ 54 h 392"/>
                    <a:gd name="T8" fmla="*/ 62 w 382"/>
                    <a:gd name="T9" fmla="*/ 51 h 392"/>
                    <a:gd name="T10" fmla="*/ 39 w 382"/>
                    <a:gd name="T11" fmla="*/ 30 h 392"/>
                    <a:gd name="T12" fmla="*/ 1 w 382"/>
                    <a:gd name="T13" fmla="*/ 0 h 392"/>
                    <a:gd name="T14" fmla="*/ 1 w 382"/>
                    <a:gd name="T15" fmla="*/ 0 h 392"/>
                    <a:gd name="T16" fmla="*/ 1 w 382"/>
                    <a:gd name="T17" fmla="*/ 0 h 392"/>
                    <a:gd name="T18" fmla="*/ 1 w 382"/>
                    <a:gd name="T19" fmla="*/ 0 h 392"/>
                    <a:gd name="T20" fmla="*/ 1 w 382"/>
                    <a:gd name="T21" fmla="*/ 2 h 392"/>
                    <a:gd name="T22" fmla="*/ 57 w 382"/>
                    <a:gd name="T23" fmla="*/ 69 h 392"/>
                    <a:gd name="T24" fmla="*/ 70 w 382"/>
                    <a:gd name="T25" fmla="*/ 84 h 392"/>
                    <a:gd name="T26" fmla="*/ 71 w 382"/>
                    <a:gd name="T27" fmla="*/ 85 h 392"/>
                    <a:gd name="T28" fmla="*/ 347 w 382"/>
                    <a:gd name="T29" fmla="*/ 384 h 392"/>
                    <a:gd name="T30" fmla="*/ 355 w 382"/>
                    <a:gd name="T31" fmla="*/ 392 h 392"/>
                    <a:gd name="T32" fmla="*/ 358 w 382"/>
                    <a:gd name="T33" fmla="*/ 391 h 392"/>
                    <a:gd name="T34" fmla="*/ 374 w 382"/>
                    <a:gd name="T35" fmla="*/ 376 h 392"/>
                    <a:gd name="T36" fmla="*/ 381 w 382"/>
                    <a:gd name="T37" fmla="*/ 351 h 392"/>
                    <a:gd name="T38" fmla="*/ 381 w 382"/>
                    <a:gd name="T39" fmla="*/ 346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2" h="392">
                      <a:moveTo>
                        <a:pt x="381" y="346"/>
                      </a:moveTo>
                      <a:cubicBezTo>
                        <a:pt x="381" y="346"/>
                        <a:pt x="379" y="343"/>
                        <a:pt x="374" y="338"/>
                      </a:cubicBezTo>
                      <a:cubicBezTo>
                        <a:pt x="337" y="304"/>
                        <a:pt x="177" y="154"/>
                        <a:pt x="80" y="67"/>
                      </a:cubicBezTo>
                      <a:cubicBezTo>
                        <a:pt x="75" y="62"/>
                        <a:pt x="70" y="58"/>
                        <a:pt x="66" y="54"/>
                      </a:cubicBezTo>
                      <a:cubicBezTo>
                        <a:pt x="65" y="53"/>
                        <a:pt x="64" y="52"/>
                        <a:pt x="62" y="51"/>
                      </a:cubicBezTo>
                      <a:cubicBezTo>
                        <a:pt x="54" y="43"/>
                        <a:pt x="46" y="36"/>
                        <a:pt x="39" y="30"/>
                      </a:cubicBezTo>
                      <a:cubicBezTo>
                        <a:pt x="22" y="15"/>
                        <a:pt x="4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1" y="1"/>
                        <a:pt x="1" y="2"/>
                      </a:cubicBezTo>
                      <a:cubicBezTo>
                        <a:pt x="3" y="9"/>
                        <a:pt x="31" y="40"/>
                        <a:pt x="57" y="69"/>
                      </a:cubicBezTo>
                      <a:cubicBezTo>
                        <a:pt x="61" y="73"/>
                        <a:pt x="65" y="78"/>
                        <a:pt x="70" y="84"/>
                      </a:cubicBezTo>
                      <a:cubicBezTo>
                        <a:pt x="71" y="84"/>
                        <a:pt x="71" y="85"/>
                        <a:pt x="71" y="85"/>
                      </a:cubicBezTo>
                      <a:cubicBezTo>
                        <a:pt x="162" y="186"/>
                        <a:pt x="312" y="347"/>
                        <a:pt x="347" y="384"/>
                      </a:cubicBezTo>
                      <a:cubicBezTo>
                        <a:pt x="352" y="389"/>
                        <a:pt x="355" y="392"/>
                        <a:pt x="355" y="392"/>
                      </a:cubicBezTo>
                      <a:cubicBezTo>
                        <a:pt x="355" y="392"/>
                        <a:pt x="356" y="392"/>
                        <a:pt x="358" y="391"/>
                      </a:cubicBezTo>
                      <a:cubicBezTo>
                        <a:pt x="362" y="390"/>
                        <a:pt x="367" y="386"/>
                        <a:pt x="374" y="376"/>
                      </a:cubicBezTo>
                      <a:cubicBezTo>
                        <a:pt x="380" y="365"/>
                        <a:pt x="381" y="356"/>
                        <a:pt x="381" y="351"/>
                      </a:cubicBezTo>
                      <a:cubicBezTo>
                        <a:pt x="382" y="348"/>
                        <a:pt x="381" y="346"/>
                        <a:pt x="381" y="346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</p:grpSp>
          <p:grpSp>
            <p:nvGrpSpPr>
              <p:cNvPr id="30" name="íṧļîďe"/>
              <p:cNvGrpSpPr/>
              <p:nvPr/>
            </p:nvGrpSpPr>
            <p:grpSpPr>
              <a:xfrm>
                <a:off x="6117964" y="2211162"/>
                <a:ext cx="2643327" cy="2700613"/>
                <a:chOff x="5920323" y="2302554"/>
                <a:chExt cx="2180669" cy="2227927"/>
              </a:xfrm>
              <a:effectLst>
                <a:outerShdw blurRad="177800" dir="18900000" sy="23000" kx="-1200000" algn="bl" rotWithShape="0">
                  <a:prstClr val="black">
                    <a:alpha val="29000"/>
                  </a:prstClr>
                </a:outerShdw>
              </a:effectLst>
            </p:grpSpPr>
            <p:sp>
              <p:nvSpPr>
                <p:cNvPr id="31" name="iṣḷiďé"/>
                <p:cNvSpPr/>
                <p:nvPr/>
              </p:nvSpPr>
              <p:spPr bwMode="auto">
                <a:xfrm>
                  <a:off x="7879324" y="4300937"/>
                  <a:ext cx="221668" cy="229544"/>
                </a:xfrm>
                <a:custGeom>
                  <a:avLst/>
                  <a:gdLst>
                    <a:gd name="T0" fmla="*/ 68 w 83"/>
                    <a:gd name="T1" fmla="*/ 68 h 86"/>
                    <a:gd name="T2" fmla="*/ 34 w 83"/>
                    <a:gd name="T3" fmla="*/ 30 h 86"/>
                    <a:gd name="T4" fmla="*/ 16 w 83"/>
                    <a:gd name="T5" fmla="*/ 10 h 86"/>
                    <a:gd name="T6" fmla="*/ 6 w 83"/>
                    <a:gd name="T7" fmla="*/ 0 h 86"/>
                    <a:gd name="T8" fmla="*/ 3 w 83"/>
                    <a:gd name="T9" fmla="*/ 5 h 86"/>
                    <a:gd name="T10" fmla="*/ 0 w 83"/>
                    <a:gd name="T11" fmla="*/ 11 h 86"/>
                    <a:gd name="T12" fmla="*/ 9 w 83"/>
                    <a:gd name="T13" fmla="*/ 21 h 86"/>
                    <a:gd name="T14" fmla="*/ 29 w 83"/>
                    <a:gd name="T15" fmla="*/ 39 h 86"/>
                    <a:gd name="T16" fmla="*/ 66 w 83"/>
                    <a:gd name="T17" fmla="*/ 72 h 86"/>
                    <a:gd name="T18" fmla="*/ 83 w 83"/>
                    <a:gd name="T19" fmla="*/ 86 h 86"/>
                    <a:gd name="T20" fmla="*/ 83 w 83"/>
                    <a:gd name="T21" fmla="*/ 85 h 86"/>
                    <a:gd name="T22" fmla="*/ 68 w 83"/>
                    <a:gd name="T23" fmla="*/ 68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3" h="86">
                      <a:moveTo>
                        <a:pt x="68" y="68"/>
                      </a:moveTo>
                      <a:cubicBezTo>
                        <a:pt x="59" y="57"/>
                        <a:pt x="46" y="44"/>
                        <a:pt x="34" y="30"/>
                      </a:cubicBezTo>
                      <a:cubicBezTo>
                        <a:pt x="28" y="23"/>
                        <a:pt x="22" y="16"/>
                        <a:pt x="16" y="10"/>
                      </a:cubicBezTo>
                      <a:cubicBezTo>
                        <a:pt x="13" y="6"/>
                        <a:pt x="9" y="3"/>
                        <a:pt x="6" y="0"/>
                      </a:cubicBezTo>
                      <a:cubicBezTo>
                        <a:pt x="5" y="2"/>
                        <a:pt x="4" y="4"/>
                        <a:pt x="3" y="5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3" y="14"/>
                        <a:pt x="6" y="18"/>
                        <a:pt x="9" y="21"/>
                      </a:cubicBezTo>
                      <a:cubicBezTo>
                        <a:pt x="15" y="27"/>
                        <a:pt x="22" y="33"/>
                        <a:pt x="29" y="39"/>
                      </a:cubicBezTo>
                      <a:cubicBezTo>
                        <a:pt x="42" y="51"/>
                        <a:pt x="56" y="63"/>
                        <a:pt x="66" y="72"/>
                      </a:cubicBezTo>
                      <a:cubicBezTo>
                        <a:pt x="76" y="81"/>
                        <a:pt x="83" y="86"/>
                        <a:pt x="83" y="86"/>
                      </a:cubicBezTo>
                      <a:cubicBezTo>
                        <a:pt x="83" y="85"/>
                        <a:pt x="83" y="85"/>
                        <a:pt x="83" y="85"/>
                      </a:cubicBezTo>
                      <a:cubicBezTo>
                        <a:pt x="83" y="85"/>
                        <a:pt x="77" y="78"/>
                        <a:pt x="68" y="68"/>
                      </a:cubicBezTo>
                      <a:close/>
                    </a:path>
                  </a:pathLst>
                </a:custGeom>
                <a:solidFill>
                  <a:srgbClr val="B1B1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32" name="işlíḓe"/>
                <p:cNvSpPr/>
                <p:nvPr/>
              </p:nvSpPr>
              <p:spPr bwMode="auto">
                <a:xfrm>
                  <a:off x="7375227" y="3756332"/>
                  <a:ext cx="554732" cy="640248"/>
                </a:xfrm>
                <a:custGeom>
                  <a:avLst/>
                  <a:gdLst>
                    <a:gd name="T0" fmla="*/ 204 w 208"/>
                    <a:gd name="T1" fmla="*/ 156 h 240"/>
                    <a:gd name="T2" fmla="*/ 48 w 208"/>
                    <a:gd name="T3" fmla="*/ 0 h 240"/>
                    <a:gd name="T4" fmla="*/ 48 w 208"/>
                    <a:gd name="T5" fmla="*/ 0 h 240"/>
                    <a:gd name="T6" fmla="*/ 35 w 208"/>
                    <a:gd name="T7" fmla="*/ 53 h 240"/>
                    <a:gd name="T8" fmla="*/ 0 w 208"/>
                    <a:gd name="T9" fmla="*/ 84 h 240"/>
                    <a:gd name="T10" fmla="*/ 156 w 208"/>
                    <a:gd name="T11" fmla="*/ 240 h 240"/>
                    <a:gd name="T12" fmla="*/ 189 w 208"/>
                    <a:gd name="T13" fmla="*/ 215 h 240"/>
                    <a:gd name="T14" fmla="*/ 192 w 208"/>
                    <a:gd name="T15" fmla="*/ 209 h 240"/>
                    <a:gd name="T16" fmla="*/ 195 w 208"/>
                    <a:gd name="T17" fmla="*/ 204 h 240"/>
                    <a:gd name="T18" fmla="*/ 204 w 208"/>
                    <a:gd name="T19" fmla="*/ 156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40">
                      <a:moveTo>
                        <a:pt x="204" y="156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54" y="6"/>
                        <a:pt x="48" y="30"/>
                        <a:pt x="35" y="53"/>
                      </a:cubicBezTo>
                      <a:cubicBezTo>
                        <a:pt x="22" y="75"/>
                        <a:pt x="7" y="89"/>
                        <a:pt x="0" y="84"/>
                      </a:cubicBezTo>
                      <a:cubicBezTo>
                        <a:pt x="156" y="240"/>
                        <a:pt x="156" y="240"/>
                        <a:pt x="156" y="240"/>
                      </a:cubicBezTo>
                      <a:cubicBezTo>
                        <a:pt x="156" y="240"/>
                        <a:pt x="173" y="237"/>
                        <a:pt x="189" y="215"/>
                      </a:cubicBezTo>
                      <a:cubicBezTo>
                        <a:pt x="190" y="213"/>
                        <a:pt x="191" y="211"/>
                        <a:pt x="192" y="209"/>
                      </a:cubicBezTo>
                      <a:cubicBezTo>
                        <a:pt x="193" y="208"/>
                        <a:pt x="194" y="206"/>
                        <a:pt x="195" y="204"/>
                      </a:cubicBezTo>
                      <a:cubicBezTo>
                        <a:pt x="208" y="179"/>
                        <a:pt x="204" y="156"/>
                        <a:pt x="204" y="156"/>
                      </a:cubicBezTo>
                      <a:close/>
                    </a:path>
                  </a:pathLst>
                </a:custGeom>
                <a:solidFill>
                  <a:srgbClr val="C5C5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33" name="ïşlíďe"/>
                <p:cNvSpPr/>
                <p:nvPr/>
              </p:nvSpPr>
              <p:spPr bwMode="auto">
                <a:xfrm>
                  <a:off x="7363975" y="3746206"/>
                  <a:ext cx="155280" cy="247548"/>
                </a:xfrm>
                <a:custGeom>
                  <a:avLst/>
                  <a:gdLst>
                    <a:gd name="T0" fmla="*/ 52 w 58"/>
                    <a:gd name="T1" fmla="*/ 4 h 93"/>
                    <a:gd name="T2" fmla="*/ 32 w 58"/>
                    <a:gd name="T3" fmla="*/ 13 h 93"/>
                    <a:gd name="T4" fmla="*/ 39 w 58"/>
                    <a:gd name="T5" fmla="*/ 21 h 93"/>
                    <a:gd name="T6" fmla="*/ 39 w 58"/>
                    <a:gd name="T7" fmla="*/ 26 h 93"/>
                    <a:gd name="T8" fmla="*/ 32 w 58"/>
                    <a:gd name="T9" fmla="*/ 51 h 93"/>
                    <a:gd name="T10" fmla="*/ 16 w 58"/>
                    <a:gd name="T11" fmla="*/ 66 h 93"/>
                    <a:gd name="T12" fmla="*/ 13 w 58"/>
                    <a:gd name="T13" fmla="*/ 67 h 93"/>
                    <a:gd name="T14" fmla="*/ 5 w 58"/>
                    <a:gd name="T15" fmla="*/ 59 h 93"/>
                    <a:gd name="T16" fmla="*/ 4 w 58"/>
                    <a:gd name="T17" fmla="*/ 87 h 93"/>
                    <a:gd name="T18" fmla="*/ 4 w 58"/>
                    <a:gd name="T19" fmla="*/ 88 h 93"/>
                    <a:gd name="T20" fmla="*/ 39 w 58"/>
                    <a:gd name="T21" fmla="*/ 57 h 93"/>
                    <a:gd name="T22" fmla="*/ 52 w 58"/>
                    <a:gd name="T23" fmla="*/ 4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8" h="93">
                      <a:moveTo>
                        <a:pt x="52" y="4"/>
                      </a:moveTo>
                      <a:cubicBezTo>
                        <a:pt x="48" y="0"/>
                        <a:pt x="40" y="4"/>
                        <a:pt x="32" y="13"/>
                      </a:cubicBezTo>
                      <a:cubicBezTo>
                        <a:pt x="37" y="18"/>
                        <a:pt x="39" y="21"/>
                        <a:pt x="39" y="21"/>
                      </a:cubicBezTo>
                      <a:cubicBezTo>
                        <a:pt x="39" y="21"/>
                        <a:pt x="40" y="23"/>
                        <a:pt x="39" y="26"/>
                      </a:cubicBezTo>
                      <a:cubicBezTo>
                        <a:pt x="39" y="31"/>
                        <a:pt x="38" y="40"/>
                        <a:pt x="32" y="51"/>
                      </a:cubicBezTo>
                      <a:cubicBezTo>
                        <a:pt x="25" y="61"/>
                        <a:pt x="20" y="65"/>
                        <a:pt x="16" y="66"/>
                      </a:cubicBezTo>
                      <a:cubicBezTo>
                        <a:pt x="14" y="67"/>
                        <a:pt x="13" y="67"/>
                        <a:pt x="13" y="67"/>
                      </a:cubicBezTo>
                      <a:cubicBezTo>
                        <a:pt x="13" y="67"/>
                        <a:pt x="10" y="64"/>
                        <a:pt x="5" y="59"/>
                      </a:cubicBezTo>
                      <a:cubicBezTo>
                        <a:pt x="1" y="72"/>
                        <a:pt x="0" y="83"/>
                        <a:pt x="4" y="87"/>
                      </a:cubicBezTo>
                      <a:cubicBezTo>
                        <a:pt x="4" y="88"/>
                        <a:pt x="4" y="88"/>
                        <a:pt x="4" y="88"/>
                      </a:cubicBezTo>
                      <a:cubicBezTo>
                        <a:pt x="11" y="93"/>
                        <a:pt x="26" y="79"/>
                        <a:pt x="39" y="57"/>
                      </a:cubicBezTo>
                      <a:cubicBezTo>
                        <a:pt x="52" y="34"/>
                        <a:pt x="58" y="10"/>
                        <a:pt x="52" y="4"/>
                      </a:cubicBezTo>
                      <a:close/>
                    </a:path>
                  </a:pathLst>
                </a:custGeom>
                <a:solidFill>
                  <a:srgbClr val="B1B1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34" name="íšľíḋé"/>
                <p:cNvSpPr/>
                <p:nvPr/>
              </p:nvSpPr>
              <p:spPr bwMode="auto">
                <a:xfrm>
                  <a:off x="5920323" y="2783021"/>
                  <a:ext cx="534478" cy="459088"/>
                </a:xfrm>
                <a:custGeom>
                  <a:avLst/>
                  <a:gdLst>
                    <a:gd name="T0" fmla="*/ 82 w 200"/>
                    <a:gd name="T1" fmla="*/ 64 h 172"/>
                    <a:gd name="T2" fmla="*/ 200 w 200"/>
                    <a:gd name="T3" fmla="*/ 38 h 172"/>
                    <a:gd name="T4" fmla="*/ 200 w 200"/>
                    <a:gd name="T5" fmla="*/ 36 h 172"/>
                    <a:gd name="T6" fmla="*/ 73 w 200"/>
                    <a:gd name="T7" fmla="*/ 14 h 172"/>
                    <a:gd name="T8" fmla="*/ 8 w 200"/>
                    <a:gd name="T9" fmla="*/ 126 h 172"/>
                    <a:gd name="T10" fmla="*/ 63 w 200"/>
                    <a:gd name="T11" fmla="*/ 172 h 172"/>
                    <a:gd name="T12" fmla="*/ 82 w 200"/>
                    <a:gd name="T13" fmla="*/ 6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172">
                      <a:moveTo>
                        <a:pt x="82" y="64"/>
                      </a:moveTo>
                      <a:cubicBezTo>
                        <a:pt x="105" y="25"/>
                        <a:pt x="156" y="22"/>
                        <a:pt x="200" y="38"/>
                      </a:cubicBezTo>
                      <a:cubicBezTo>
                        <a:pt x="200" y="37"/>
                        <a:pt x="199" y="36"/>
                        <a:pt x="200" y="36"/>
                      </a:cubicBezTo>
                      <a:cubicBezTo>
                        <a:pt x="159" y="13"/>
                        <a:pt x="108" y="0"/>
                        <a:pt x="73" y="14"/>
                      </a:cubicBezTo>
                      <a:cubicBezTo>
                        <a:pt x="5" y="41"/>
                        <a:pt x="0" y="80"/>
                        <a:pt x="8" y="126"/>
                      </a:cubicBezTo>
                      <a:cubicBezTo>
                        <a:pt x="13" y="151"/>
                        <a:pt x="34" y="167"/>
                        <a:pt x="63" y="172"/>
                      </a:cubicBezTo>
                      <a:cubicBezTo>
                        <a:pt x="57" y="136"/>
                        <a:pt x="63" y="96"/>
                        <a:pt x="82" y="6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35" name="íṩḻidê"/>
                <p:cNvSpPr/>
                <p:nvPr/>
              </p:nvSpPr>
              <p:spPr bwMode="auto">
                <a:xfrm>
                  <a:off x="6315274" y="2361065"/>
                  <a:ext cx="198038" cy="517599"/>
                </a:xfrm>
                <a:custGeom>
                  <a:avLst/>
                  <a:gdLst>
                    <a:gd name="T0" fmla="*/ 40 w 74"/>
                    <a:gd name="T1" fmla="*/ 38 h 194"/>
                    <a:gd name="T2" fmla="*/ 74 w 74"/>
                    <a:gd name="T3" fmla="*/ 0 h 194"/>
                    <a:gd name="T4" fmla="*/ 1 w 74"/>
                    <a:gd name="T5" fmla="*/ 100 h 194"/>
                    <a:gd name="T6" fmla="*/ 52 w 74"/>
                    <a:gd name="T7" fmla="*/ 194 h 194"/>
                    <a:gd name="T8" fmla="*/ 52 w 74"/>
                    <a:gd name="T9" fmla="*/ 194 h 194"/>
                    <a:gd name="T10" fmla="*/ 40 w 74"/>
                    <a:gd name="T11" fmla="*/ 38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194">
                      <a:moveTo>
                        <a:pt x="40" y="38"/>
                      </a:moveTo>
                      <a:cubicBezTo>
                        <a:pt x="50" y="21"/>
                        <a:pt x="62" y="9"/>
                        <a:pt x="74" y="0"/>
                      </a:cubicBezTo>
                      <a:cubicBezTo>
                        <a:pt x="32" y="10"/>
                        <a:pt x="0" y="31"/>
                        <a:pt x="1" y="100"/>
                      </a:cubicBezTo>
                      <a:cubicBezTo>
                        <a:pt x="1" y="132"/>
                        <a:pt x="23" y="166"/>
                        <a:pt x="52" y="194"/>
                      </a:cubicBezTo>
                      <a:cubicBezTo>
                        <a:pt x="52" y="194"/>
                        <a:pt x="52" y="194"/>
                        <a:pt x="52" y="194"/>
                      </a:cubicBezTo>
                      <a:cubicBezTo>
                        <a:pt x="29" y="143"/>
                        <a:pt x="18" y="77"/>
                        <a:pt x="40" y="38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36" name="ïṡlîḍe"/>
                <p:cNvSpPr/>
                <p:nvPr/>
              </p:nvSpPr>
              <p:spPr bwMode="auto">
                <a:xfrm>
                  <a:off x="6072227" y="2841532"/>
                  <a:ext cx="569359" cy="690883"/>
                </a:xfrm>
                <a:custGeom>
                  <a:avLst/>
                  <a:gdLst>
                    <a:gd name="T0" fmla="*/ 199 w 213"/>
                    <a:gd name="T1" fmla="*/ 83 h 259"/>
                    <a:gd name="T2" fmla="*/ 143 w 213"/>
                    <a:gd name="T3" fmla="*/ 16 h 259"/>
                    <a:gd name="T4" fmla="*/ 25 w 213"/>
                    <a:gd name="T5" fmla="*/ 42 h 259"/>
                    <a:gd name="T6" fmla="*/ 6 w 213"/>
                    <a:gd name="T7" fmla="*/ 150 h 259"/>
                    <a:gd name="T8" fmla="*/ 39 w 213"/>
                    <a:gd name="T9" fmla="*/ 218 h 259"/>
                    <a:gd name="T10" fmla="*/ 172 w 213"/>
                    <a:gd name="T11" fmla="*/ 190 h 259"/>
                    <a:gd name="T12" fmla="*/ 211 w 213"/>
                    <a:gd name="T13" fmla="*/ 104 h 259"/>
                    <a:gd name="T14" fmla="*/ 213 w 213"/>
                    <a:gd name="T15" fmla="*/ 99 h 259"/>
                    <a:gd name="T16" fmla="*/ 212 w 213"/>
                    <a:gd name="T17" fmla="*/ 98 h 259"/>
                    <a:gd name="T18" fmla="*/ 199 w 213"/>
                    <a:gd name="T19" fmla="*/ 83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3" h="259">
                      <a:moveTo>
                        <a:pt x="199" y="83"/>
                      </a:moveTo>
                      <a:cubicBezTo>
                        <a:pt x="173" y="54"/>
                        <a:pt x="145" y="23"/>
                        <a:pt x="143" y="16"/>
                      </a:cubicBezTo>
                      <a:cubicBezTo>
                        <a:pt x="99" y="0"/>
                        <a:pt x="48" y="3"/>
                        <a:pt x="25" y="42"/>
                      </a:cubicBezTo>
                      <a:cubicBezTo>
                        <a:pt x="6" y="74"/>
                        <a:pt x="0" y="114"/>
                        <a:pt x="6" y="150"/>
                      </a:cubicBezTo>
                      <a:cubicBezTo>
                        <a:pt x="11" y="176"/>
                        <a:pt x="22" y="201"/>
                        <a:pt x="39" y="218"/>
                      </a:cubicBezTo>
                      <a:cubicBezTo>
                        <a:pt x="80" y="259"/>
                        <a:pt x="140" y="246"/>
                        <a:pt x="172" y="190"/>
                      </a:cubicBezTo>
                      <a:cubicBezTo>
                        <a:pt x="191" y="158"/>
                        <a:pt x="207" y="130"/>
                        <a:pt x="211" y="104"/>
                      </a:cubicBezTo>
                      <a:cubicBezTo>
                        <a:pt x="212" y="102"/>
                        <a:pt x="213" y="101"/>
                        <a:pt x="213" y="99"/>
                      </a:cubicBezTo>
                      <a:cubicBezTo>
                        <a:pt x="213" y="99"/>
                        <a:pt x="213" y="98"/>
                        <a:pt x="212" y="98"/>
                      </a:cubicBezTo>
                      <a:cubicBezTo>
                        <a:pt x="207" y="92"/>
                        <a:pt x="203" y="87"/>
                        <a:pt x="199" y="83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37" name="ï$ḻîďê"/>
                <p:cNvSpPr/>
                <p:nvPr/>
              </p:nvSpPr>
              <p:spPr bwMode="auto">
                <a:xfrm>
                  <a:off x="6363658" y="2302554"/>
                  <a:ext cx="541229" cy="755020"/>
                </a:xfrm>
                <a:custGeom>
                  <a:avLst/>
                  <a:gdLst>
                    <a:gd name="T0" fmla="*/ 22 w 203"/>
                    <a:gd name="T1" fmla="*/ 60 h 283"/>
                    <a:gd name="T2" fmla="*/ 34 w 203"/>
                    <a:gd name="T3" fmla="*/ 216 h 283"/>
                    <a:gd name="T4" fmla="*/ 72 w 203"/>
                    <a:gd name="T5" fmla="*/ 246 h 283"/>
                    <a:gd name="T6" fmla="*/ 95 w 203"/>
                    <a:gd name="T7" fmla="*/ 267 h 283"/>
                    <a:gd name="T8" fmla="*/ 99 w 203"/>
                    <a:gd name="T9" fmla="*/ 270 h 283"/>
                    <a:gd name="T10" fmla="*/ 113 w 203"/>
                    <a:gd name="T11" fmla="*/ 283 h 283"/>
                    <a:gd name="T12" fmla="*/ 170 w 203"/>
                    <a:gd name="T13" fmla="*/ 207 h 283"/>
                    <a:gd name="T14" fmla="*/ 155 w 203"/>
                    <a:gd name="T15" fmla="*/ 31 h 283"/>
                    <a:gd name="T16" fmla="*/ 56 w 203"/>
                    <a:gd name="T17" fmla="*/ 22 h 283"/>
                    <a:gd name="T18" fmla="*/ 22 w 203"/>
                    <a:gd name="T19" fmla="*/ 60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3" h="283">
                      <a:moveTo>
                        <a:pt x="22" y="60"/>
                      </a:moveTo>
                      <a:cubicBezTo>
                        <a:pt x="0" y="99"/>
                        <a:pt x="11" y="165"/>
                        <a:pt x="34" y="216"/>
                      </a:cubicBezTo>
                      <a:cubicBezTo>
                        <a:pt x="37" y="216"/>
                        <a:pt x="55" y="231"/>
                        <a:pt x="72" y="246"/>
                      </a:cubicBezTo>
                      <a:cubicBezTo>
                        <a:pt x="79" y="252"/>
                        <a:pt x="87" y="259"/>
                        <a:pt x="95" y="267"/>
                      </a:cubicBezTo>
                      <a:cubicBezTo>
                        <a:pt x="97" y="268"/>
                        <a:pt x="98" y="269"/>
                        <a:pt x="99" y="270"/>
                      </a:cubicBezTo>
                      <a:cubicBezTo>
                        <a:pt x="103" y="274"/>
                        <a:pt x="108" y="278"/>
                        <a:pt x="113" y="283"/>
                      </a:cubicBezTo>
                      <a:cubicBezTo>
                        <a:pt x="133" y="272"/>
                        <a:pt x="150" y="241"/>
                        <a:pt x="170" y="207"/>
                      </a:cubicBezTo>
                      <a:cubicBezTo>
                        <a:pt x="203" y="151"/>
                        <a:pt x="196" y="72"/>
                        <a:pt x="155" y="31"/>
                      </a:cubicBezTo>
                      <a:cubicBezTo>
                        <a:pt x="126" y="2"/>
                        <a:pt x="88" y="0"/>
                        <a:pt x="56" y="22"/>
                      </a:cubicBezTo>
                      <a:cubicBezTo>
                        <a:pt x="44" y="31"/>
                        <a:pt x="32" y="43"/>
                        <a:pt x="22" y="6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38" name="íšľíḍé"/>
                <p:cNvSpPr/>
                <p:nvPr/>
              </p:nvSpPr>
              <p:spPr bwMode="auto">
                <a:xfrm>
                  <a:off x="6451425" y="2878664"/>
                  <a:ext cx="1019446" cy="1046451"/>
                </a:xfrm>
                <a:custGeom>
                  <a:avLst/>
                  <a:gdLst>
                    <a:gd name="T0" fmla="*/ 381 w 382"/>
                    <a:gd name="T1" fmla="*/ 346 h 392"/>
                    <a:gd name="T2" fmla="*/ 374 w 382"/>
                    <a:gd name="T3" fmla="*/ 338 h 392"/>
                    <a:gd name="T4" fmla="*/ 80 w 382"/>
                    <a:gd name="T5" fmla="*/ 67 h 392"/>
                    <a:gd name="T6" fmla="*/ 66 w 382"/>
                    <a:gd name="T7" fmla="*/ 54 h 392"/>
                    <a:gd name="T8" fmla="*/ 62 w 382"/>
                    <a:gd name="T9" fmla="*/ 51 h 392"/>
                    <a:gd name="T10" fmla="*/ 39 w 382"/>
                    <a:gd name="T11" fmla="*/ 30 h 392"/>
                    <a:gd name="T12" fmla="*/ 1 w 382"/>
                    <a:gd name="T13" fmla="*/ 0 h 392"/>
                    <a:gd name="T14" fmla="*/ 1 w 382"/>
                    <a:gd name="T15" fmla="*/ 0 h 392"/>
                    <a:gd name="T16" fmla="*/ 1 w 382"/>
                    <a:gd name="T17" fmla="*/ 0 h 392"/>
                    <a:gd name="T18" fmla="*/ 1 w 382"/>
                    <a:gd name="T19" fmla="*/ 0 h 392"/>
                    <a:gd name="T20" fmla="*/ 1 w 382"/>
                    <a:gd name="T21" fmla="*/ 2 h 392"/>
                    <a:gd name="T22" fmla="*/ 57 w 382"/>
                    <a:gd name="T23" fmla="*/ 69 h 392"/>
                    <a:gd name="T24" fmla="*/ 70 w 382"/>
                    <a:gd name="T25" fmla="*/ 84 h 392"/>
                    <a:gd name="T26" fmla="*/ 71 w 382"/>
                    <a:gd name="T27" fmla="*/ 85 h 392"/>
                    <a:gd name="T28" fmla="*/ 347 w 382"/>
                    <a:gd name="T29" fmla="*/ 384 h 392"/>
                    <a:gd name="T30" fmla="*/ 355 w 382"/>
                    <a:gd name="T31" fmla="*/ 392 h 392"/>
                    <a:gd name="T32" fmla="*/ 358 w 382"/>
                    <a:gd name="T33" fmla="*/ 391 h 392"/>
                    <a:gd name="T34" fmla="*/ 374 w 382"/>
                    <a:gd name="T35" fmla="*/ 376 h 392"/>
                    <a:gd name="T36" fmla="*/ 381 w 382"/>
                    <a:gd name="T37" fmla="*/ 351 h 392"/>
                    <a:gd name="T38" fmla="*/ 381 w 382"/>
                    <a:gd name="T39" fmla="*/ 346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2" h="392">
                      <a:moveTo>
                        <a:pt x="381" y="346"/>
                      </a:moveTo>
                      <a:cubicBezTo>
                        <a:pt x="381" y="346"/>
                        <a:pt x="379" y="343"/>
                        <a:pt x="374" y="338"/>
                      </a:cubicBezTo>
                      <a:cubicBezTo>
                        <a:pt x="337" y="304"/>
                        <a:pt x="177" y="154"/>
                        <a:pt x="80" y="67"/>
                      </a:cubicBezTo>
                      <a:cubicBezTo>
                        <a:pt x="75" y="62"/>
                        <a:pt x="70" y="58"/>
                        <a:pt x="66" y="54"/>
                      </a:cubicBezTo>
                      <a:cubicBezTo>
                        <a:pt x="65" y="53"/>
                        <a:pt x="64" y="52"/>
                        <a:pt x="62" y="51"/>
                      </a:cubicBezTo>
                      <a:cubicBezTo>
                        <a:pt x="54" y="43"/>
                        <a:pt x="46" y="36"/>
                        <a:pt x="39" y="30"/>
                      </a:cubicBezTo>
                      <a:cubicBezTo>
                        <a:pt x="22" y="15"/>
                        <a:pt x="4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1" y="1"/>
                        <a:pt x="1" y="2"/>
                      </a:cubicBezTo>
                      <a:cubicBezTo>
                        <a:pt x="3" y="9"/>
                        <a:pt x="31" y="40"/>
                        <a:pt x="57" y="69"/>
                      </a:cubicBezTo>
                      <a:cubicBezTo>
                        <a:pt x="61" y="73"/>
                        <a:pt x="65" y="78"/>
                        <a:pt x="70" y="84"/>
                      </a:cubicBezTo>
                      <a:cubicBezTo>
                        <a:pt x="71" y="84"/>
                        <a:pt x="71" y="85"/>
                        <a:pt x="71" y="85"/>
                      </a:cubicBezTo>
                      <a:cubicBezTo>
                        <a:pt x="162" y="186"/>
                        <a:pt x="312" y="347"/>
                        <a:pt x="347" y="384"/>
                      </a:cubicBezTo>
                      <a:cubicBezTo>
                        <a:pt x="352" y="389"/>
                        <a:pt x="355" y="392"/>
                        <a:pt x="355" y="392"/>
                      </a:cubicBezTo>
                      <a:cubicBezTo>
                        <a:pt x="355" y="392"/>
                        <a:pt x="356" y="392"/>
                        <a:pt x="358" y="391"/>
                      </a:cubicBezTo>
                      <a:cubicBezTo>
                        <a:pt x="362" y="390"/>
                        <a:pt x="367" y="386"/>
                        <a:pt x="374" y="376"/>
                      </a:cubicBezTo>
                      <a:cubicBezTo>
                        <a:pt x="380" y="365"/>
                        <a:pt x="381" y="356"/>
                        <a:pt x="381" y="351"/>
                      </a:cubicBezTo>
                      <a:cubicBezTo>
                        <a:pt x="382" y="348"/>
                        <a:pt x="381" y="346"/>
                        <a:pt x="381" y="346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</p:grpSp>
        </p:grpSp>
        <p:sp>
          <p:nvSpPr>
            <p:cNvPr id="22" name="íṣḻíďè"/>
            <p:cNvSpPr/>
            <p:nvPr/>
          </p:nvSpPr>
          <p:spPr bwMode="auto">
            <a:xfrm>
              <a:off x="8269374" y="1131810"/>
              <a:ext cx="3251114" cy="610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7965" algn="l"/>
                </a:tabLst>
                <a:defRPr/>
              </a:pPr>
              <a:r>
                <a:rPr lang="zh-CN" altLang="en-US" sz="2400" dirty="0">
                  <a:latin typeface="思源黑体 CN Medium"/>
                </a:rPr>
                <a:t>合理设计一个表格</a:t>
              </a:r>
              <a:endParaRPr lang="en-US" altLang="zh-CN" sz="2400" dirty="0">
                <a:latin typeface="思源黑体 CN Medium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7965" algn="l"/>
                </a:tabLst>
                <a:defRPr/>
              </a:pPr>
              <a:r>
                <a:rPr lang="zh-CN" altLang="en-US" sz="2400" dirty="0">
                  <a:latin typeface="思源黑体 CN Medium"/>
                </a:rPr>
                <a:t>利用</a:t>
              </a:r>
              <a:r>
                <a:rPr lang="en-US" altLang="zh-CN" sz="2400" dirty="0" smtClean="0">
                  <a:latin typeface="思源黑体 CN Medium"/>
                </a:rPr>
                <a:t>Angular6</a:t>
              </a:r>
              <a:r>
                <a:rPr lang="zh-CN" altLang="en-US" sz="2400" smtClean="0">
                  <a:latin typeface="思源黑体 CN Medium"/>
                </a:rPr>
                <a:t>开发</a:t>
              </a:r>
              <a:endParaRPr lang="en-US" altLang="zh-CN" sz="2400" dirty="0">
                <a:latin typeface="思源黑体 CN Medium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7965" algn="l"/>
                </a:tabLst>
                <a:defRPr/>
              </a:pPr>
              <a:r>
                <a:rPr lang="zh-CN" altLang="en-US" sz="2400" dirty="0">
                  <a:latin typeface="思源黑体 CN Medium"/>
                </a:rPr>
                <a:t>使用</a:t>
              </a:r>
              <a:r>
                <a:rPr lang="en-US" altLang="zh-CN" sz="2400" dirty="0">
                  <a:latin typeface="思源黑体 CN Medium"/>
                </a:rPr>
                <a:t>JIRA</a:t>
              </a:r>
              <a:r>
                <a:rPr lang="zh-CN" altLang="en-US" sz="2400" dirty="0">
                  <a:latin typeface="思源黑体 CN Medium"/>
                </a:rPr>
                <a:t>进行任务安排</a:t>
              </a:r>
              <a:endParaRPr lang="en-US" altLang="zh-CN" sz="2400" dirty="0">
                <a:latin typeface="思源黑体 CN Medium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7965" algn="l"/>
                </a:tabLst>
                <a:defRPr/>
              </a:pPr>
              <a:r>
                <a:rPr lang="zh-CN" altLang="en-US" sz="2400" dirty="0">
                  <a:latin typeface="思源黑体 CN Medium"/>
                </a:rPr>
                <a:t>编写完整的单元测试</a:t>
              </a:r>
              <a:r>
                <a:rPr lang="zh-CN" altLang="en-US" sz="2400" dirty="0" smtClean="0">
                  <a:latin typeface="思源黑体 CN Medium"/>
                </a:rPr>
                <a:t>用例</a:t>
              </a:r>
              <a:endParaRPr lang="en-US" altLang="zh-CN" sz="2400" dirty="0" smtClean="0">
                <a:latin typeface="思源黑体 CN Medium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7965" algn="l"/>
                </a:tabLst>
                <a:defRPr/>
              </a:pPr>
              <a:r>
                <a:rPr lang="zh-CN" altLang="en-US" sz="2400" dirty="0" smtClean="0">
                  <a:latin typeface="思源黑体 CN Medium"/>
                </a:rPr>
                <a:t>使用</a:t>
              </a:r>
              <a:r>
                <a:rPr lang="en-US" altLang="zh-CN" sz="2400" dirty="0" err="1" smtClean="0">
                  <a:latin typeface="思源黑体 CN Medium"/>
                </a:rPr>
                <a:t>ng-alain</a:t>
              </a:r>
              <a:r>
                <a:rPr lang="zh-CN" altLang="en-US" sz="2400" dirty="0" smtClean="0">
                  <a:latin typeface="思源黑体 CN Medium"/>
                </a:rPr>
                <a:t>库实现权限控制，模拟接口</a:t>
              </a:r>
              <a:r>
                <a:rPr lang="en-US" altLang="zh-CN" sz="2400" dirty="0" smtClean="0">
                  <a:latin typeface="思源黑体 CN Medium"/>
                </a:rPr>
                <a:t>/</a:t>
              </a:r>
              <a:r>
                <a:rPr lang="zh-CN" altLang="en-US" sz="2400" dirty="0" smtClean="0">
                  <a:latin typeface="思源黑体 CN Medium"/>
                </a:rPr>
                <a:t>数据</a:t>
              </a:r>
              <a:endParaRPr lang="en-US" altLang="zh-CN" sz="2400" dirty="0" smtClean="0">
                <a:latin typeface="思源黑体 CN Medium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7965" algn="l"/>
                </a:tabLst>
                <a:defRPr/>
              </a:pPr>
              <a:r>
                <a:rPr lang="zh-CN" altLang="en-US" sz="2400" dirty="0" smtClean="0">
                  <a:latin typeface="思源黑体 CN Medium"/>
                </a:rPr>
                <a:t>使用</a:t>
              </a:r>
              <a:r>
                <a:rPr lang="en-US" altLang="zh-CN" sz="2400" dirty="0" smtClean="0">
                  <a:latin typeface="思源黑体 CN Medium"/>
                </a:rPr>
                <a:t>NG-ZORRO</a:t>
              </a:r>
              <a:r>
                <a:rPr lang="zh-CN" altLang="en-US" sz="2400" dirty="0" smtClean="0">
                  <a:latin typeface="思源黑体 CN Medium"/>
                </a:rPr>
                <a:t>作为</a:t>
              </a:r>
              <a:r>
                <a:rPr lang="en-US" altLang="zh-CN" sz="2400" dirty="0" smtClean="0">
                  <a:latin typeface="思源黑体 CN Medium"/>
                </a:rPr>
                <a:t>UI</a:t>
              </a:r>
              <a:r>
                <a:rPr lang="zh-CN" altLang="en-US" sz="2400" dirty="0" smtClean="0">
                  <a:latin typeface="思源黑体 CN Medium"/>
                </a:rPr>
                <a:t>库</a:t>
              </a:r>
              <a:endParaRPr lang="en-US" altLang="zh-CN" sz="2400" dirty="0">
                <a:latin typeface="思源黑体 CN Medium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7965" algn="l"/>
                </a:tabLst>
                <a:defRPr/>
              </a:pPr>
              <a:r>
                <a:rPr lang="zh-CN" altLang="en-US" sz="2400" dirty="0" smtClean="0">
                  <a:latin typeface="思源黑体 CN Medium"/>
                </a:rPr>
                <a:t>符合</a:t>
              </a:r>
              <a:r>
                <a:rPr lang="zh-CN" altLang="en-US" sz="2400" dirty="0">
                  <a:latin typeface="思源黑体 CN Medium"/>
                </a:rPr>
                <a:t>今天说的所有标准</a:t>
              </a:r>
              <a:endParaRPr lang="en-US" altLang="zh-CN" sz="2400" dirty="0">
                <a:latin typeface="思源黑体 CN Medium"/>
              </a:endParaRPr>
            </a:p>
          </p:txBody>
        </p:sp>
        <p:grpSp>
          <p:nvGrpSpPr>
            <p:cNvPr id="11" name="ïsļiḑè"/>
            <p:cNvGrpSpPr/>
            <p:nvPr/>
          </p:nvGrpSpPr>
          <p:grpSpPr>
            <a:xfrm>
              <a:off x="704321" y="1450305"/>
              <a:ext cx="2988533" cy="4273802"/>
              <a:chOff x="8670693" y="2779881"/>
              <a:chExt cx="2988533" cy="4273802"/>
            </a:xfrm>
          </p:grpSpPr>
          <p:sp>
            <p:nvSpPr>
              <p:cNvPr id="20" name="îŝlîdè"/>
              <p:cNvSpPr/>
              <p:nvPr/>
            </p:nvSpPr>
            <p:spPr bwMode="auto">
              <a:xfrm>
                <a:off x="8672384" y="3246625"/>
                <a:ext cx="2986842" cy="3807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zh-CN" altLang="en-US" sz="2800" dirty="0">
                    <a:latin typeface="思源黑体 CN Medium"/>
                  </a:rPr>
                  <a:t>每</a:t>
                </a:r>
                <a:r>
                  <a:rPr lang="zh-CN" altLang="en-US" sz="2800" dirty="0" smtClean="0">
                    <a:latin typeface="思源黑体 CN Medium"/>
                  </a:rPr>
                  <a:t>组</a:t>
                </a:r>
                <a:r>
                  <a:rPr lang="zh-CN" altLang="en-US" sz="2800" dirty="0">
                    <a:latin typeface="思源黑体 CN Medium"/>
                  </a:rPr>
                  <a:t>一</a:t>
                </a:r>
                <a:r>
                  <a:rPr lang="zh-CN" altLang="en-US" sz="2800" dirty="0" smtClean="0">
                    <a:latin typeface="思源黑体 CN Medium"/>
                  </a:rPr>
                  <a:t>人</a:t>
                </a:r>
                <a:endParaRPr lang="en-US" altLang="zh-CN" sz="2800" dirty="0">
                  <a:latin typeface="思源黑体 CN Medium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zh-CN" altLang="en-US" sz="2800" dirty="0">
                    <a:latin typeface="思源黑体 CN Medium"/>
                  </a:rPr>
                  <a:t>一周后进行演示</a:t>
                </a:r>
                <a:endParaRPr lang="en-US" altLang="zh-CN" sz="2800" dirty="0">
                  <a:latin typeface="思源黑体 CN Medium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zh-CN" altLang="en-US" sz="2800" dirty="0">
                    <a:latin typeface="思源黑体 CN Medium"/>
                  </a:rPr>
                  <a:t>所有人都要参与到实操中（通过</a:t>
                </a:r>
                <a:r>
                  <a:rPr lang="en-US" altLang="zh-CN" sz="2800" dirty="0">
                    <a:latin typeface="思源黑体 CN Medium"/>
                  </a:rPr>
                  <a:t>GitLab  commit</a:t>
                </a:r>
                <a:r>
                  <a:rPr lang="zh-CN" altLang="en-US" sz="2800" dirty="0">
                    <a:latin typeface="思源黑体 CN Medium"/>
                  </a:rPr>
                  <a:t>、</a:t>
                </a:r>
                <a:r>
                  <a:rPr lang="en-US" altLang="zh-CN" sz="2800" dirty="0" smtClean="0">
                    <a:latin typeface="思源黑体 CN Medium"/>
                  </a:rPr>
                  <a:t>JIRA</a:t>
                </a:r>
                <a:r>
                  <a:rPr lang="zh-CN" altLang="en-US" sz="2800" dirty="0" smtClean="0">
                    <a:latin typeface="思源黑体 CN Medium"/>
                  </a:rPr>
                  <a:t>、</a:t>
                </a:r>
                <a:r>
                  <a:rPr lang="en-US" altLang="zh-CN" sz="2800" dirty="0" smtClean="0">
                    <a:latin typeface="思源黑体 CN Medium"/>
                  </a:rPr>
                  <a:t>Jenkins</a:t>
                </a:r>
                <a:r>
                  <a:rPr lang="zh-CN" altLang="en-US" sz="2800" dirty="0" smtClean="0">
                    <a:latin typeface="思源黑体 CN Medium"/>
                  </a:rPr>
                  <a:t>部署）</a:t>
                </a:r>
                <a:endParaRPr lang="en-US" altLang="zh-CN" sz="2800" dirty="0">
                  <a:latin typeface="思源黑体 CN Medium"/>
                </a:endParaRPr>
              </a:p>
            </p:txBody>
          </p:sp>
          <p:sp>
            <p:nvSpPr>
              <p:cNvPr id="21" name="ïşľíďé"/>
              <p:cNvSpPr txBox="1"/>
              <p:nvPr/>
            </p:nvSpPr>
            <p:spPr bwMode="auto">
              <a:xfrm>
                <a:off x="8670693" y="2779881"/>
                <a:ext cx="2875945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4000" dirty="0">
                    <a:solidFill>
                      <a:schemeClr val="tx1"/>
                    </a:solidFill>
                    <a:latin typeface="思源黑体 CN Medium"/>
                  </a:rPr>
                  <a:t>分组要求</a:t>
                </a:r>
                <a:endParaRPr lang="en-US" altLang="zh-CN" sz="4000" dirty="0">
                  <a:solidFill>
                    <a:schemeClr val="tx1"/>
                  </a:solidFill>
                  <a:latin typeface="思源黑体 CN Medium"/>
                </a:endParaRPr>
              </a:p>
            </p:txBody>
          </p:sp>
        </p:grpSp>
        <p:sp>
          <p:nvSpPr>
            <p:cNvPr id="60" name="íṣḻíďè"/>
            <p:cNvSpPr/>
            <p:nvPr/>
          </p:nvSpPr>
          <p:spPr bwMode="auto">
            <a:xfrm>
              <a:off x="8269374" y="444375"/>
              <a:ext cx="2875945" cy="610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4000" b="1" dirty="0">
                  <a:latin typeface="思源黑体 CN Medium"/>
                </a:rPr>
                <a:t>选题要求</a:t>
              </a:r>
              <a:endParaRPr lang="en-US" altLang="zh-CN" sz="4000" b="1" dirty="0">
                <a:latin typeface="思源黑体 CN Medium"/>
              </a:endParaRPr>
            </a:p>
          </p:txBody>
        </p:sp>
      </p:grpSp>
      <p:sp>
        <p:nvSpPr>
          <p:cNvPr id="59" name="îŝlîdè"/>
          <p:cNvSpPr/>
          <p:nvPr/>
        </p:nvSpPr>
        <p:spPr bwMode="auto">
          <a:xfrm>
            <a:off x="8570775" y="1531248"/>
            <a:ext cx="2875945" cy="61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endParaRPr lang="en-US" altLang="zh-CN" sz="2800" dirty="0">
              <a:latin typeface="思源黑体 CN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5" y="117399"/>
            <a:ext cx="11052063" cy="69959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开发规范：一个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项目的目录结构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3" y="927279"/>
            <a:ext cx="4559121" cy="580837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988676" y="1571223"/>
            <a:ext cx="6139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除此以外，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文件夹内还常用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</a:t>
            </a:r>
            <a:r>
              <a:rPr lang="en-US" altLang="zh-CN" dirty="0" smtClean="0"/>
              <a:t>ervice</a:t>
            </a:r>
            <a:r>
              <a:rPr lang="zh-CN" altLang="en-US" dirty="0" smtClean="0"/>
              <a:t>文件夹：存放整个项目公用的服务或过滤器等</a:t>
            </a:r>
            <a:endParaRPr lang="en-US" altLang="zh-CN" dirty="0" smtClean="0"/>
          </a:p>
          <a:p>
            <a:r>
              <a:rPr lang="en-US" altLang="zh-CN" dirty="0" smtClean="0"/>
              <a:t>Testing</a:t>
            </a:r>
            <a:r>
              <a:rPr lang="zh-CN" altLang="en-US" dirty="0" smtClean="0"/>
              <a:t>文件夹：存放用于协助单元测试的辅助工具函数或类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0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Ng-</a:t>
            </a:r>
            <a:r>
              <a:rPr lang="en-US" altLang="zh-CN" dirty="0" err="1" smtClean="0"/>
              <a:t>alain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NG-ZORRO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990" y="2846175"/>
            <a:ext cx="5265689" cy="29106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7990" y="2251190"/>
            <a:ext cx="242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>
                <a:hlinkClick r:id="rId3"/>
              </a:rPr>
              <a:t>ng-alain.com/zh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47990" y="1835177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Ng-</a:t>
            </a:r>
            <a:r>
              <a:rPr lang="en-US" altLang="zh-CN" dirty="0" err="1" smtClean="0"/>
              <a:t>alain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使用其</a:t>
            </a:r>
            <a:r>
              <a:rPr lang="en-US" altLang="zh-CN" dirty="0" err="1" smtClean="0"/>
              <a:t>acl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25814" y="1690688"/>
            <a:ext cx="120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NG-ZORRO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390632" y="2251190"/>
            <a:ext cx="468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https://ng.ant.design/#/docs/angular/introduce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892" y="2620522"/>
            <a:ext cx="5370612" cy="39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10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2"/>
          <p:cNvSpPr/>
          <p:nvPr/>
        </p:nvSpPr>
        <p:spPr>
          <a:xfrm>
            <a:off x="3241390" y="3868142"/>
            <a:ext cx="5770815" cy="33855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rPr>
              <a:t>激情创造未来</a:t>
            </a:r>
            <a:endParaRPr sz="1600" u="sng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Lantinghei SC Extralight"/>
              <a:sym typeface="Lantinghei SC Extralight"/>
            </a:endParaRPr>
          </a:p>
        </p:txBody>
      </p:sp>
      <p:sp>
        <p:nvSpPr>
          <p:cNvPr id="3" name="Shape 103"/>
          <p:cNvSpPr/>
          <p:nvPr/>
        </p:nvSpPr>
        <p:spPr>
          <a:xfrm>
            <a:off x="2554288" y="2715895"/>
            <a:ext cx="7083425" cy="1015659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400">
                <a:solidFill>
                  <a:srgbClr val="535353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6000" dirty="0">
                <a:solidFill>
                  <a:srgbClr val="1A7B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311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思源黑体 CN Normal" charset="0"/>
                <a:ea typeface="思源黑体 CN Normal" charset="0"/>
              </a:rPr>
              <a:t>课程介绍</a:t>
            </a:r>
            <a:endParaRPr lang="en-US" altLang="zh-CN" sz="2000" dirty="0">
              <a:latin typeface="思源黑体 CN Normal" charset="0"/>
              <a:ea typeface="思源黑体 CN Normal" charset="0"/>
            </a:endParaRPr>
          </a:p>
        </p:txBody>
      </p:sp>
      <p:grpSp>
        <p:nvGrpSpPr>
          <p:cNvPr id="4" name="3959f8f2-49a5-4116-b413-38bb824e07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1986" y="1115303"/>
            <a:ext cx="10609027" cy="5031623"/>
            <a:chOff x="911986" y="1115304"/>
            <a:chExt cx="10609027" cy="5031623"/>
          </a:xfrm>
        </p:grpSpPr>
        <p:grpSp>
          <p:nvGrpSpPr>
            <p:cNvPr id="5" name="îṧḷidè"/>
            <p:cNvGrpSpPr/>
            <p:nvPr/>
          </p:nvGrpSpPr>
          <p:grpSpPr>
            <a:xfrm>
              <a:off x="5961000" y="1136019"/>
              <a:ext cx="5560013" cy="5010908"/>
              <a:chOff x="6896096" y="1569749"/>
              <a:chExt cx="4419615" cy="3983135"/>
            </a:xfrm>
          </p:grpSpPr>
          <p:grpSp>
            <p:nvGrpSpPr>
              <p:cNvPr id="22" name="íşḷîḍè"/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grpSp>
              <p:nvGrpSpPr>
                <p:cNvPr id="92" name="ïsľíḑe"/>
                <p:cNvGrpSpPr/>
                <p:nvPr/>
              </p:nvGrpSpPr>
              <p:grpSpPr>
                <a:xfrm>
                  <a:off x="6896096" y="2780928"/>
                  <a:ext cx="4419615" cy="2771956"/>
                  <a:chOff x="6896096" y="2780928"/>
                  <a:chExt cx="4419615" cy="2771956"/>
                </a:xfrm>
              </p:grpSpPr>
              <p:sp>
                <p:nvSpPr>
                  <p:cNvPr id="95" name="îṧḻîḓé"/>
                  <p:cNvSpPr/>
                  <p:nvPr/>
                </p:nvSpPr>
                <p:spPr bwMode="auto">
                  <a:xfrm>
                    <a:off x="6896096" y="2780928"/>
                    <a:ext cx="4419615" cy="2699913"/>
                  </a:xfrm>
                  <a:custGeom>
                    <a:avLst/>
                    <a:gdLst>
                      <a:gd name="T0" fmla="*/ 0 w 7891"/>
                      <a:gd name="T1" fmla="*/ 3956 h 4797"/>
                      <a:gd name="T2" fmla="*/ 2655 w 7891"/>
                      <a:gd name="T3" fmla="*/ 2237 h 4797"/>
                      <a:gd name="T4" fmla="*/ 3513 w 7891"/>
                      <a:gd name="T5" fmla="*/ 2965 h 4797"/>
                      <a:gd name="T6" fmla="*/ 5274 w 7891"/>
                      <a:gd name="T7" fmla="*/ 1265 h 4797"/>
                      <a:gd name="T8" fmla="*/ 5728 w 7891"/>
                      <a:gd name="T9" fmla="*/ 1639 h 4797"/>
                      <a:gd name="T10" fmla="*/ 6751 w 7891"/>
                      <a:gd name="T11" fmla="*/ 759 h 4797"/>
                      <a:gd name="T12" fmla="*/ 6560 w 7891"/>
                      <a:gd name="T13" fmla="*/ 807 h 4797"/>
                      <a:gd name="T14" fmla="*/ 6560 w 7891"/>
                      <a:gd name="T15" fmla="*/ 480 h 4797"/>
                      <a:gd name="T16" fmla="*/ 7891 w 7891"/>
                      <a:gd name="T17" fmla="*/ 0 h 4797"/>
                      <a:gd name="T18" fmla="*/ 7891 w 7891"/>
                      <a:gd name="T19" fmla="*/ 327 h 4797"/>
                      <a:gd name="T20" fmla="*/ 7621 w 7891"/>
                      <a:gd name="T21" fmla="*/ 1497 h 4797"/>
                      <a:gd name="T22" fmla="*/ 7163 w 7891"/>
                      <a:gd name="T23" fmla="*/ 1062 h 4797"/>
                      <a:gd name="T24" fmla="*/ 5728 w 7891"/>
                      <a:gd name="T25" fmla="*/ 2480 h 4797"/>
                      <a:gd name="T26" fmla="*/ 5279 w 7891"/>
                      <a:gd name="T27" fmla="*/ 2045 h 4797"/>
                      <a:gd name="T28" fmla="*/ 3626 w 7891"/>
                      <a:gd name="T29" fmla="*/ 3731 h 4797"/>
                      <a:gd name="T30" fmla="*/ 2692 w 7891"/>
                      <a:gd name="T31" fmla="*/ 3067 h 4797"/>
                      <a:gd name="T32" fmla="*/ 515 w 7891"/>
                      <a:gd name="T33" fmla="*/ 4797 h 4797"/>
                      <a:gd name="T34" fmla="*/ 0 w 7891"/>
                      <a:gd name="T35" fmla="*/ 4282 h 4797"/>
                      <a:gd name="T36" fmla="*/ 0 w 7891"/>
                      <a:gd name="T37" fmla="*/ 3956 h 4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891" h="4797">
                        <a:moveTo>
                          <a:pt x="0" y="3956"/>
                        </a:moveTo>
                        <a:lnTo>
                          <a:pt x="2655" y="2237"/>
                        </a:lnTo>
                        <a:lnTo>
                          <a:pt x="3513" y="2965"/>
                        </a:lnTo>
                        <a:lnTo>
                          <a:pt x="5274" y="1265"/>
                        </a:lnTo>
                        <a:lnTo>
                          <a:pt x="5728" y="1639"/>
                        </a:lnTo>
                        <a:lnTo>
                          <a:pt x="6751" y="759"/>
                        </a:lnTo>
                        <a:lnTo>
                          <a:pt x="6560" y="807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891" y="327"/>
                        </a:lnTo>
                        <a:lnTo>
                          <a:pt x="7621" y="1497"/>
                        </a:lnTo>
                        <a:lnTo>
                          <a:pt x="7163" y="1062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1"/>
                        </a:lnTo>
                        <a:lnTo>
                          <a:pt x="2692" y="3067"/>
                        </a:lnTo>
                        <a:lnTo>
                          <a:pt x="515" y="4797"/>
                        </a:lnTo>
                        <a:lnTo>
                          <a:pt x="0" y="4282"/>
                        </a:lnTo>
                        <a:lnTo>
                          <a:pt x="0" y="395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sz="2400">
                      <a:latin typeface="微软雅黑" panose="020B0503020204020204" pitchFamily="34" charset="-122"/>
                      <a:ea typeface="思源黑体 CN Light"/>
                    </a:endParaRPr>
                  </a:p>
                </p:txBody>
              </p:sp>
              <p:sp>
                <p:nvSpPr>
                  <p:cNvPr id="96" name="ísļîḍe"/>
                  <p:cNvSpPr/>
                  <p:nvPr/>
                </p:nvSpPr>
                <p:spPr bwMode="auto">
                  <a:xfrm>
                    <a:off x="6896096" y="2964975"/>
                    <a:ext cx="4419615" cy="2587909"/>
                  </a:xfrm>
                  <a:custGeom>
                    <a:avLst/>
                    <a:gdLst>
                      <a:gd name="T0" fmla="*/ 0 w 7891"/>
                      <a:gd name="T1" fmla="*/ 3955 h 4598"/>
                      <a:gd name="T2" fmla="*/ 2655 w 7891"/>
                      <a:gd name="T3" fmla="*/ 2236 h 4598"/>
                      <a:gd name="T4" fmla="*/ 3513 w 7891"/>
                      <a:gd name="T5" fmla="*/ 2964 h 4598"/>
                      <a:gd name="T6" fmla="*/ 5274 w 7891"/>
                      <a:gd name="T7" fmla="*/ 1264 h 4598"/>
                      <a:gd name="T8" fmla="*/ 5728 w 7891"/>
                      <a:gd name="T9" fmla="*/ 1638 h 4598"/>
                      <a:gd name="T10" fmla="*/ 6829 w 7891"/>
                      <a:gd name="T11" fmla="*/ 692 h 4598"/>
                      <a:gd name="T12" fmla="*/ 6560 w 7891"/>
                      <a:gd name="T13" fmla="*/ 480 h 4598"/>
                      <a:gd name="T14" fmla="*/ 7891 w 7891"/>
                      <a:gd name="T15" fmla="*/ 0 h 4598"/>
                      <a:gd name="T16" fmla="*/ 7621 w 7891"/>
                      <a:gd name="T17" fmla="*/ 1496 h 4598"/>
                      <a:gd name="T18" fmla="*/ 7163 w 7891"/>
                      <a:gd name="T19" fmla="*/ 1061 h 4598"/>
                      <a:gd name="T20" fmla="*/ 5728 w 7891"/>
                      <a:gd name="T21" fmla="*/ 2480 h 4598"/>
                      <a:gd name="T22" fmla="*/ 5279 w 7891"/>
                      <a:gd name="T23" fmla="*/ 2045 h 4598"/>
                      <a:gd name="T24" fmla="*/ 3626 w 7891"/>
                      <a:gd name="T25" fmla="*/ 3730 h 4598"/>
                      <a:gd name="T26" fmla="*/ 2621 w 7891"/>
                      <a:gd name="T27" fmla="*/ 2950 h 4598"/>
                      <a:gd name="T28" fmla="*/ 392 w 7891"/>
                      <a:gd name="T29" fmla="*/ 4598 h 4598"/>
                      <a:gd name="T30" fmla="*/ 0 w 7891"/>
                      <a:gd name="T31" fmla="*/ 3955 h 4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91" h="4598">
                        <a:moveTo>
                          <a:pt x="0" y="3955"/>
                        </a:moveTo>
                        <a:lnTo>
                          <a:pt x="2655" y="2236"/>
                        </a:lnTo>
                        <a:lnTo>
                          <a:pt x="3513" y="2964"/>
                        </a:lnTo>
                        <a:lnTo>
                          <a:pt x="5274" y="1264"/>
                        </a:lnTo>
                        <a:lnTo>
                          <a:pt x="5728" y="1638"/>
                        </a:lnTo>
                        <a:lnTo>
                          <a:pt x="6829" y="692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621" y="1496"/>
                        </a:lnTo>
                        <a:lnTo>
                          <a:pt x="7163" y="1061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0"/>
                        </a:lnTo>
                        <a:lnTo>
                          <a:pt x="2621" y="2950"/>
                        </a:lnTo>
                        <a:lnTo>
                          <a:pt x="392" y="4598"/>
                        </a:lnTo>
                        <a:lnTo>
                          <a:pt x="0" y="395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sz="2400">
                      <a:latin typeface="微软雅黑" panose="020B0503020204020204" pitchFamily="34" charset="-122"/>
                      <a:ea typeface="思源黑体 CN Light"/>
                    </a:endParaRPr>
                  </a:p>
                </p:txBody>
              </p:sp>
            </p:grpSp>
            <p:sp>
              <p:nvSpPr>
                <p:cNvPr id="93" name="ïş1iḋè"/>
                <p:cNvSpPr/>
                <p:nvPr/>
              </p:nvSpPr>
              <p:spPr bwMode="auto">
                <a:xfrm>
                  <a:off x="9602417" y="3274533"/>
                  <a:ext cx="1110644" cy="552703"/>
                </a:xfrm>
                <a:custGeom>
                  <a:avLst/>
                  <a:gdLst>
                    <a:gd name="T0" fmla="*/ 0 w 839"/>
                    <a:gd name="T1" fmla="*/ 394 h 415"/>
                    <a:gd name="T2" fmla="*/ 205 w 839"/>
                    <a:gd name="T3" fmla="*/ 190 h 415"/>
                    <a:gd name="T4" fmla="*/ 379 w 839"/>
                    <a:gd name="T5" fmla="*/ 343 h 415"/>
                    <a:gd name="T6" fmla="*/ 770 w 839"/>
                    <a:gd name="T7" fmla="*/ 0 h 415"/>
                    <a:gd name="T8" fmla="*/ 839 w 839"/>
                    <a:gd name="T9" fmla="*/ 54 h 415"/>
                    <a:gd name="T10" fmla="*/ 379 w 839"/>
                    <a:gd name="T11" fmla="*/ 415 h 415"/>
                    <a:gd name="T12" fmla="*/ 187 w 839"/>
                    <a:gd name="T13" fmla="*/ 275 h 415"/>
                    <a:gd name="T14" fmla="*/ 0 w 839"/>
                    <a:gd name="T15" fmla="*/ 3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9" h="415">
                      <a:moveTo>
                        <a:pt x="0" y="394"/>
                      </a:moveTo>
                      <a:cubicBezTo>
                        <a:pt x="0" y="394"/>
                        <a:pt x="184" y="184"/>
                        <a:pt x="205" y="190"/>
                      </a:cubicBezTo>
                      <a:cubicBezTo>
                        <a:pt x="225" y="195"/>
                        <a:pt x="353" y="366"/>
                        <a:pt x="379" y="343"/>
                      </a:cubicBezTo>
                      <a:cubicBezTo>
                        <a:pt x="406" y="320"/>
                        <a:pt x="770" y="0"/>
                        <a:pt x="770" y="0"/>
                      </a:cubicBezTo>
                      <a:cubicBezTo>
                        <a:pt x="839" y="54"/>
                        <a:pt x="839" y="54"/>
                        <a:pt x="839" y="54"/>
                      </a:cubicBezTo>
                      <a:cubicBezTo>
                        <a:pt x="839" y="54"/>
                        <a:pt x="429" y="390"/>
                        <a:pt x="379" y="415"/>
                      </a:cubicBezTo>
                      <a:cubicBezTo>
                        <a:pt x="379" y="415"/>
                        <a:pt x="217" y="271"/>
                        <a:pt x="187" y="275"/>
                      </a:cubicBezTo>
                      <a:cubicBezTo>
                        <a:pt x="157" y="279"/>
                        <a:pt x="38" y="407"/>
                        <a:pt x="0" y="39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sz="2400">
                    <a:latin typeface="微软雅黑" panose="020B0503020204020204" pitchFamily="34" charset="-122"/>
                    <a:ea typeface="思源黑体 CN Light"/>
                  </a:endParaRPr>
                </a:p>
              </p:txBody>
            </p:sp>
            <p:sp>
              <p:nvSpPr>
                <p:cNvPr id="94" name="i$ļíḋê"/>
                <p:cNvSpPr/>
                <p:nvPr/>
              </p:nvSpPr>
              <p:spPr bwMode="auto">
                <a:xfrm>
                  <a:off x="10570240" y="2996493"/>
                  <a:ext cx="246436" cy="181233"/>
                </a:xfrm>
                <a:custGeom>
                  <a:avLst/>
                  <a:gdLst>
                    <a:gd name="T0" fmla="*/ 0 w 186"/>
                    <a:gd name="T1" fmla="*/ 136 h 136"/>
                    <a:gd name="T2" fmla="*/ 182 w 186"/>
                    <a:gd name="T3" fmla="*/ 43 h 136"/>
                    <a:gd name="T4" fmla="*/ 0 w 186"/>
                    <a:gd name="T5" fmla="*/ 41 h 136"/>
                    <a:gd name="T6" fmla="*/ 0 w 186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36">
                      <a:moveTo>
                        <a:pt x="0" y="136"/>
                      </a:moveTo>
                      <a:cubicBezTo>
                        <a:pt x="0" y="136"/>
                        <a:pt x="186" y="87"/>
                        <a:pt x="182" y="43"/>
                      </a:cubicBezTo>
                      <a:cubicBezTo>
                        <a:pt x="178" y="0"/>
                        <a:pt x="0" y="41"/>
                        <a:pt x="0" y="41"/>
                      </a:cubicBez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sz="2400">
                    <a:latin typeface="微软雅黑" panose="020B0503020204020204" pitchFamily="34" charset="-122"/>
                    <a:ea typeface="思源黑体 CN Light"/>
                  </a:endParaRPr>
                </a:p>
              </p:txBody>
            </p:sp>
          </p:grpSp>
          <p:sp>
            <p:nvSpPr>
              <p:cNvPr id="23" name="íşḷíḓê"/>
              <p:cNvSpPr/>
              <p:nvPr/>
            </p:nvSpPr>
            <p:spPr bwMode="auto">
              <a:xfrm>
                <a:off x="8831742" y="3864382"/>
                <a:ext cx="525358" cy="475032"/>
              </a:xfrm>
              <a:custGeom>
                <a:avLst/>
                <a:gdLst>
                  <a:gd name="T0" fmla="*/ 428 w 938"/>
                  <a:gd name="T1" fmla="*/ 844 h 844"/>
                  <a:gd name="T2" fmla="*/ 0 w 938"/>
                  <a:gd name="T3" fmla="*/ 782 h 844"/>
                  <a:gd name="T4" fmla="*/ 324 w 938"/>
                  <a:gd name="T5" fmla="*/ 648 h 844"/>
                  <a:gd name="T6" fmla="*/ 194 w 938"/>
                  <a:gd name="T7" fmla="*/ 203 h 844"/>
                  <a:gd name="T8" fmla="*/ 508 w 938"/>
                  <a:gd name="T9" fmla="*/ 451 h 844"/>
                  <a:gd name="T10" fmla="*/ 551 w 938"/>
                  <a:gd name="T11" fmla="*/ 0 h 844"/>
                  <a:gd name="T12" fmla="*/ 655 w 938"/>
                  <a:gd name="T13" fmla="*/ 340 h 844"/>
                  <a:gd name="T14" fmla="*/ 938 w 938"/>
                  <a:gd name="T15" fmla="*/ 0 h 844"/>
                  <a:gd name="T16" fmla="*/ 794 w 938"/>
                  <a:gd name="T17" fmla="*/ 527 h 844"/>
                  <a:gd name="T18" fmla="*/ 428 w 938"/>
                  <a:gd name="T1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8" h="844">
                    <a:moveTo>
                      <a:pt x="428" y="844"/>
                    </a:moveTo>
                    <a:lnTo>
                      <a:pt x="0" y="782"/>
                    </a:lnTo>
                    <a:lnTo>
                      <a:pt x="324" y="648"/>
                    </a:lnTo>
                    <a:lnTo>
                      <a:pt x="194" y="203"/>
                    </a:lnTo>
                    <a:lnTo>
                      <a:pt x="508" y="451"/>
                    </a:lnTo>
                    <a:lnTo>
                      <a:pt x="551" y="0"/>
                    </a:lnTo>
                    <a:lnTo>
                      <a:pt x="655" y="340"/>
                    </a:lnTo>
                    <a:lnTo>
                      <a:pt x="938" y="0"/>
                    </a:lnTo>
                    <a:lnTo>
                      <a:pt x="794" y="527"/>
                    </a:lnTo>
                    <a:lnTo>
                      <a:pt x="428" y="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24" name="işlíḍê"/>
              <p:cNvSpPr/>
              <p:nvPr/>
            </p:nvSpPr>
            <p:spPr bwMode="auto">
              <a:xfrm>
                <a:off x="7608521" y="3568895"/>
                <a:ext cx="1278670" cy="468278"/>
              </a:xfrm>
              <a:custGeom>
                <a:avLst/>
                <a:gdLst>
                  <a:gd name="T0" fmla="*/ 0 w 966"/>
                  <a:gd name="T1" fmla="*/ 352 h 352"/>
                  <a:gd name="T2" fmla="*/ 966 w 966"/>
                  <a:gd name="T3" fmla="*/ 2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352">
                    <a:moveTo>
                      <a:pt x="0" y="352"/>
                    </a:moveTo>
                    <a:cubicBezTo>
                      <a:pt x="539" y="0"/>
                      <a:pt x="805" y="152"/>
                      <a:pt x="966" y="276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25" name="ïṡḻíḍé"/>
              <p:cNvSpPr/>
              <p:nvPr/>
            </p:nvSpPr>
            <p:spPr bwMode="auto">
              <a:xfrm>
                <a:off x="8887191" y="3338696"/>
                <a:ext cx="259879" cy="544260"/>
              </a:xfrm>
              <a:custGeom>
                <a:avLst/>
                <a:gdLst>
                  <a:gd name="T0" fmla="*/ 56 w 196"/>
                  <a:gd name="T1" fmla="*/ 409 h 409"/>
                  <a:gd name="T2" fmla="*/ 196 w 196"/>
                  <a:gd name="T3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409">
                    <a:moveTo>
                      <a:pt x="56" y="409"/>
                    </a:moveTo>
                    <a:cubicBezTo>
                      <a:pt x="0" y="227"/>
                      <a:pt x="131" y="62"/>
                      <a:pt x="196" y="0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26" name="íşľïḑè"/>
              <p:cNvSpPr/>
              <p:nvPr/>
            </p:nvSpPr>
            <p:spPr bwMode="auto">
              <a:xfrm>
                <a:off x="9708891" y="2379057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27" name="îśḷîḍe"/>
              <p:cNvSpPr/>
              <p:nvPr/>
            </p:nvSpPr>
            <p:spPr bwMode="auto">
              <a:xfrm>
                <a:off x="9562312" y="2160926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28" name="í$ľiḋê"/>
              <p:cNvSpPr/>
              <p:nvPr/>
            </p:nvSpPr>
            <p:spPr bwMode="auto">
              <a:xfrm>
                <a:off x="9600520" y="2178988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29" name="ïSľîḍè"/>
              <p:cNvSpPr/>
              <p:nvPr/>
            </p:nvSpPr>
            <p:spPr bwMode="auto">
              <a:xfrm>
                <a:off x="9687356" y="2192187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30" name="îṣļidê"/>
              <p:cNvSpPr/>
              <p:nvPr/>
            </p:nvSpPr>
            <p:spPr bwMode="auto">
              <a:xfrm>
                <a:off x="8919034" y="3277284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31" name="íšḷïďè"/>
              <p:cNvSpPr/>
              <p:nvPr/>
            </p:nvSpPr>
            <p:spPr bwMode="auto">
              <a:xfrm>
                <a:off x="8997533" y="3356479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32" name="íṩľíḓé"/>
              <p:cNvSpPr/>
              <p:nvPr/>
            </p:nvSpPr>
            <p:spPr bwMode="auto">
              <a:xfrm>
                <a:off x="9028794" y="3389129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33" name="iṣļiďe"/>
              <p:cNvSpPr/>
              <p:nvPr/>
            </p:nvSpPr>
            <p:spPr bwMode="auto">
              <a:xfrm>
                <a:off x="9150364" y="3509309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34" name="íšliḑè"/>
              <p:cNvSpPr/>
              <p:nvPr/>
            </p:nvSpPr>
            <p:spPr bwMode="auto">
              <a:xfrm>
                <a:off x="9050329" y="3396076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35" name="íŝļïḋe"/>
              <p:cNvSpPr/>
              <p:nvPr/>
            </p:nvSpPr>
            <p:spPr bwMode="auto">
              <a:xfrm>
                <a:off x="9181625" y="3540570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36" name="ïṩlïdé"/>
              <p:cNvSpPr/>
              <p:nvPr/>
            </p:nvSpPr>
            <p:spPr bwMode="auto">
              <a:xfrm>
                <a:off x="10035393" y="2471450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37" name="íṩliḑê"/>
              <p:cNvSpPr/>
              <p:nvPr/>
            </p:nvSpPr>
            <p:spPr bwMode="auto">
              <a:xfrm>
                <a:off x="10112503" y="2548560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38" name="îślïḑé"/>
              <p:cNvSpPr/>
              <p:nvPr/>
            </p:nvSpPr>
            <p:spPr bwMode="auto">
              <a:xfrm>
                <a:off x="10145848" y="2581210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39" name="ïṥļíḑe"/>
              <p:cNvSpPr/>
              <p:nvPr/>
            </p:nvSpPr>
            <p:spPr bwMode="auto">
              <a:xfrm>
                <a:off x="10265333" y="2701391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40" name="ïṡľíḑè"/>
              <p:cNvSpPr/>
              <p:nvPr/>
            </p:nvSpPr>
            <p:spPr bwMode="auto">
              <a:xfrm>
                <a:off x="10166688" y="2589546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41" name="îṩlíḓè"/>
              <p:cNvSpPr/>
              <p:nvPr/>
            </p:nvSpPr>
            <p:spPr bwMode="auto">
              <a:xfrm>
                <a:off x="10296594" y="2732651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42" name="íṡļiḓè"/>
              <p:cNvSpPr/>
              <p:nvPr/>
            </p:nvSpPr>
            <p:spPr bwMode="auto">
              <a:xfrm>
                <a:off x="8749531" y="2308894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43" name="iṡlíḑe"/>
              <p:cNvSpPr/>
              <p:nvPr/>
            </p:nvSpPr>
            <p:spPr bwMode="auto">
              <a:xfrm>
                <a:off x="8714797" y="3016778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44" name="iṩlïḋé"/>
              <p:cNvSpPr/>
              <p:nvPr/>
            </p:nvSpPr>
            <p:spPr bwMode="auto">
              <a:xfrm>
                <a:off x="8614762" y="2942446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45" name="íṥḻidé"/>
              <p:cNvSpPr/>
              <p:nvPr/>
            </p:nvSpPr>
            <p:spPr bwMode="auto">
              <a:xfrm>
                <a:off x="9997880" y="2412402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46" name="iSḻïḍe"/>
              <p:cNvSpPr/>
              <p:nvPr/>
            </p:nvSpPr>
            <p:spPr bwMode="auto">
              <a:xfrm>
                <a:off x="9524799" y="3458597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47" name="î$ļiḑe"/>
              <p:cNvSpPr/>
              <p:nvPr/>
            </p:nvSpPr>
            <p:spPr bwMode="auto">
              <a:xfrm>
                <a:off x="9582458" y="3458597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48" name="iŝḷiḋè"/>
              <p:cNvSpPr/>
              <p:nvPr/>
            </p:nvSpPr>
            <p:spPr bwMode="auto">
              <a:xfrm>
                <a:off x="8872490" y="3709378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49" name="ïṡḻide"/>
              <p:cNvSpPr/>
              <p:nvPr/>
            </p:nvSpPr>
            <p:spPr bwMode="auto">
              <a:xfrm>
                <a:off x="8838450" y="3757312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50" name="iṧlíďe"/>
              <p:cNvSpPr/>
              <p:nvPr/>
            </p:nvSpPr>
            <p:spPr bwMode="auto">
              <a:xfrm>
                <a:off x="10119450" y="3029282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51" name="íśľïďé"/>
              <p:cNvSpPr/>
              <p:nvPr/>
            </p:nvSpPr>
            <p:spPr bwMode="auto">
              <a:xfrm>
                <a:off x="10106251" y="3085551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52" name="îSḻiḓè"/>
              <p:cNvSpPr/>
              <p:nvPr/>
            </p:nvSpPr>
            <p:spPr bwMode="auto">
              <a:xfrm>
                <a:off x="10639769" y="2624281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53" name="îsḻiḓè"/>
              <p:cNvSpPr/>
              <p:nvPr/>
            </p:nvSpPr>
            <p:spPr bwMode="auto">
              <a:xfrm>
                <a:off x="10695343" y="2608998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54" name="ïślîdé"/>
              <p:cNvSpPr/>
              <p:nvPr/>
            </p:nvSpPr>
            <p:spPr bwMode="auto">
              <a:xfrm>
                <a:off x="9453941" y="2709032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55" name="ïşḻîďé"/>
              <p:cNvSpPr/>
              <p:nvPr/>
            </p:nvSpPr>
            <p:spPr bwMode="auto">
              <a:xfrm>
                <a:off x="8762730" y="2530498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56" name="ïslíḑe"/>
              <p:cNvSpPr/>
              <p:nvPr/>
            </p:nvSpPr>
            <p:spPr bwMode="auto">
              <a:xfrm>
                <a:off x="9556060" y="2842412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57" name="ïṡḷiḍe"/>
              <p:cNvSpPr/>
              <p:nvPr/>
            </p:nvSpPr>
            <p:spPr bwMode="auto">
              <a:xfrm>
                <a:off x="8677284" y="2699307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58" name="íṧļíḑê"/>
              <p:cNvSpPr/>
              <p:nvPr/>
            </p:nvSpPr>
            <p:spPr bwMode="auto">
              <a:xfrm>
                <a:off x="9109378" y="1630187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59" name="íS1ïḑé"/>
              <p:cNvSpPr/>
              <p:nvPr/>
            </p:nvSpPr>
            <p:spPr bwMode="auto">
              <a:xfrm>
                <a:off x="8926675" y="1569749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60" name="ïŝlîďê"/>
              <p:cNvSpPr/>
              <p:nvPr/>
            </p:nvSpPr>
            <p:spPr bwMode="auto">
              <a:xfrm>
                <a:off x="9289996" y="2068533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61" name="ïş1íḋé"/>
              <p:cNvSpPr/>
              <p:nvPr/>
            </p:nvSpPr>
            <p:spPr bwMode="auto">
              <a:xfrm>
                <a:off x="9267071" y="2003232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62" name="isļîḋè"/>
              <p:cNvSpPr/>
              <p:nvPr/>
            </p:nvSpPr>
            <p:spPr bwMode="auto">
              <a:xfrm>
                <a:off x="9337234" y="1889999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63" name="îṧḷiḋè"/>
              <p:cNvSpPr/>
              <p:nvPr/>
            </p:nvSpPr>
            <p:spPr bwMode="auto">
              <a:xfrm>
                <a:off x="9092705" y="1978224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64" name="iṡľïḋê"/>
              <p:cNvSpPr/>
              <p:nvPr/>
            </p:nvSpPr>
            <p:spPr bwMode="auto">
              <a:xfrm>
                <a:off x="9289996" y="1778154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65" name="îşļïḑê"/>
              <p:cNvSpPr/>
              <p:nvPr/>
            </p:nvSpPr>
            <p:spPr bwMode="auto">
              <a:xfrm>
                <a:off x="9119103" y="2097015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66" name="ïsļïḋé"/>
              <p:cNvSpPr/>
              <p:nvPr/>
            </p:nvSpPr>
            <p:spPr bwMode="auto">
              <a:xfrm>
                <a:off x="8647412" y="2093541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67" name="iSļïḍè"/>
              <p:cNvSpPr/>
              <p:nvPr/>
            </p:nvSpPr>
            <p:spPr bwMode="auto">
              <a:xfrm>
                <a:off x="9039909" y="2109519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68" name="íṣḻîḋé"/>
              <p:cNvSpPr/>
              <p:nvPr/>
            </p:nvSpPr>
            <p:spPr bwMode="auto">
              <a:xfrm>
                <a:off x="8627961" y="2711116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69" name="ïṧľïḑé"/>
              <p:cNvSpPr/>
              <p:nvPr/>
            </p:nvSpPr>
            <p:spPr bwMode="auto">
              <a:xfrm>
                <a:off x="8559187" y="2073396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70" name="íṧļíḑè"/>
              <p:cNvSpPr/>
              <p:nvPr/>
            </p:nvSpPr>
            <p:spPr bwMode="auto">
              <a:xfrm>
                <a:off x="9123966" y="2169262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71" name="i$ľîḓe"/>
              <p:cNvSpPr/>
              <p:nvPr/>
            </p:nvSpPr>
            <p:spPr bwMode="auto">
              <a:xfrm>
                <a:off x="9145501" y="2201912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72" name="ïṧľíďe"/>
              <p:cNvSpPr/>
              <p:nvPr/>
            </p:nvSpPr>
            <p:spPr bwMode="auto">
              <a:xfrm>
                <a:off x="8966273" y="2275549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73" name="î$ḻiḍé"/>
              <p:cNvSpPr/>
              <p:nvPr/>
            </p:nvSpPr>
            <p:spPr bwMode="auto">
              <a:xfrm>
                <a:off x="9027405" y="2156063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74" name="işḷïdê"/>
              <p:cNvSpPr/>
              <p:nvPr/>
            </p:nvSpPr>
            <p:spPr bwMode="auto">
              <a:xfrm>
                <a:off x="9082980" y="2108130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75" name="íSľiḍé"/>
              <p:cNvSpPr/>
              <p:nvPr/>
            </p:nvSpPr>
            <p:spPr bwMode="auto">
              <a:xfrm>
                <a:off x="8856512" y="2668046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76" name="ïšľíḓe"/>
              <p:cNvSpPr/>
              <p:nvPr/>
            </p:nvSpPr>
            <p:spPr bwMode="auto">
              <a:xfrm>
                <a:off x="8854428" y="2144253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77" name="ïšḻîďè"/>
              <p:cNvSpPr/>
              <p:nvPr/>
            </p:nvSpPr>
            <p:spPr bwMode="auto">
              <a:xfrm>
                <a:off x="8825251" y="2176904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78" name="iṩḻiḋè"/>
              <p:cNvSpPr/>
              <p:nvPr/>
            </p:nvSpPr>
            <p:spPr bwMode="auto">
              <a:xfrm>
                <a:off x="9399756" y="2293611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79" name="îṩľïḋé"/>
              <p:cNvSpPr/>
              <p:nvPr/>
            </p:nvSpPr>
            <p:spPr bwMode="auto">
              <a:xfrm>
                <a:off x="9435880" y="2324871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80" name="îślîdé"/>
              <p:cNvSpPr/>
              <p:nvPr/>
            </p:nvSpPr>
            <p:spPr bwMode="auto">
              <a:xfrm>
                <a:off x="9456025" y="2345017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81" name="îṧľïḍe"/>
              <p:cNvSpPr/>
              <p:nvPr/>
            </p:nvSpPr>
            <p:spPr bwMode="auto">
              <a:xfrm>
                <a:off x="8061098" y="2300557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82" name="ïṡľîdé"/>
              <p:cNvSpPr/>
              <p:nvPr/>
            </p:nvSpPr>
            <p:spPr bwMode="auto">
              <a:xfrm>
                <a:off x="8049983" y="2292221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83" name="ïś1iḑé"/>
              <p:cNvSpPr/>
              <p:nvPr/>
            </p:nvSpPr>
            <p:spPr bwMode="auto">
              <a:xfrm>
                <a:off x="7681800" y="2254708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84" name="ïśḷiḍê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85" name="işļïḓè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86" name="iśḷide"/>
              <p:cNvSpPr/>
              <p:nvPr/>
            </p:nvSpPr>
            <p:spPr bwMode="auto">
              <a:xfrm>
                <a:off x="7639424" y="2219974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87" name="iśḻïḍê"/>
              <p:cNvSpPr/>
              <p:nvPr/>
            </p:nvSpPr>
            <p:spPr bwMode="auto">
              <a:xfrm>
                <a:off x="7672074" y="2252624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88" name="ïşľîdê"/>
              <p:cNvSpPr/>
              <p:nvPr/>
            </p:nvSpPr>
            <p:spPr bwMode="auto">
              <a:xfrm>
                <a:off x="8414693" y="2554812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89" name="îśḷîḓê"/>
              <p:cNvSpPr/>
              <p:nvPr/>
            </p:nvSpPr>
            <p:spPr bwMode="auto">
              <a:xfrm>
                <a:off x="8460542" y="2556896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90" name="iṣľíḓé"/>
              <p:cNvSpPr/>
              <p:nvPr/>
            </p:nvSpPr>
            <p:spPr bwMode="auto">
              <a:xfrm>
                <a:off x="7549115" y="2507574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  <p:sp>
            <p:nvSpPr>
              <p:cNvPr id="91" name="íşļïḑê"/>
              <p:cNvSpPr/>
              <p:nvPr/>
            </p:nvSpPr>
            <p:spPr bwMode="auto">
              <a:xfrm>
                <a:off x="7508129" y="2518689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</p:grpSp>
        <p:grpSp>
          <p:nvGrpSpPr>
            <p:cNvPr id="6" name="iSļîďé"/>
            <p:cNvGrpSpPr/>
            <p:nvPr/>
          </p:nvGrpSpPr>
          <p:grpSpPr>
            <a:xfrm>
              <a:off x="911986" y="1115304"/>
              <a:ext cx="4036224" cy="1089581"/>
              <a:chOff x="7484265" y="1220840"/>
              <a:chExt cx="4036224" cy="1089581"/>
            </a:xfrm>
          </p:grpSpPr>
          <p:sp>
            <p:nvSpPr>
              <p:cNvPr id="20" name="ïṧlidè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400" dirty="0">
                    <a:latin typeface="微软雅黑" panose="020B0503020204020204" pitchFamily="34" charset="-122"/>
                    <a:ea typeface="思源黑体 CN Light"/>
                  </a:rPr>
                  <a:t>相关丰石研发标准流程简述，所需要技能简述，模范故事分享，分享会涉及流程、标准、思想、技术、方法论</a:t>
                </a:r>
              </a:p>
            </p:txBody>
          </p:sp>
          <p:sp>
            <p:nvSpPr>
              <p:cNvPr id="21" name="îşḷïd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思源黑体 CN Light"/>
                  </a:rPr>
                  <a:t>现场讲解</a:t>
                </a:r>
                <a:endParaRPr lang="en-US" altLang="zh-CN" sz="2400" b="1" dirty="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</p:grpSp>
        <p:grpSp>
          <p:nvGrpSpPr>
            <p:cNvPr id="7" name="íṩlîďê"/>
            <p:cNvGrpSpPr/>
            <p:nvPr/>
          </p:nvGrpSpPr>
          <p:grpSpPr>
            <a:xfrm>
              <a:off x="911986" y="2406839"/>
              <a:ext cx="4036224" cy="1089581"/>
              <a:chOff x="7484265" y="1220840"/>
              <a:chExt cx="4036224" cy="1089581"/>
            </a:xfrm>
          </p:grpSpPr>
          <p:sp>
            <p:nvSpPr>
              <p:cNvPr id="18" name="îṩḻîḋé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400" dirty="0">
                    <a:latin typeface="微软雅黑" panose="020B0503020204020204" pitchFamily="34" charset="-122"/>
                    <a:ea typeface="思源黑体 CN Light"/>
                  </a:rPr>
                  <a:t>参与学员分组、选择题目来实操</a:t>
                </a:r>
              </a:p>
            </p:txBody>
          </p:sp>
          <p:sp>
            <p:nvSpPr>
              <p:cNvPr id="19" name="ïṡľïd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思源黑体 CN Light"/>
                  </a:rPr>
                  <a:t>组队选题实操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思源黑体 CN Light"/>
                  </a:rPr>
                  <a:t>(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思源黑体 CN Light"/>
                  </a:rPr>
                  <a:t>一周内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思源黑体 CN Light"/>
                  </a:rPr>
                  <a:t>)</a:t>
                </a:r>
              </a:p>
            </p:txBody>
          </p:sp>
        </p:grpSp>
        <p:grpSp>
          <p:nvGrpSpPr>
            <p:cNvPr id="8" name="ïŝḷiďê"/>
            <p:cNvGrpSpPr/>
            <p:nvPr/>
          </p:nvGrpSpPr>
          <p:grpSpPr>
            <a:xfrm>
              <a:off x="911986" y="3698374"/>
              <a:ext cx="4036224" cy="1089581"/>
              <a:chOff x="7484265" y="1220840"/>
              <a:chExt cx="4036224" cy="1089581"/>
            </a:xfrm>
          </p:grpSpPr>
          <p:sp>
            <p:nvSpPr>
              <p:cNvPr id="16" name="îṣľíḑé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400" dirty="0">
                    <a:latin typeface="微软雅黑" panose="020B0503020204020204" pitchFamily="34" charset="-122"/>
                    <a:ea typeface="思源黑体 CN Light"/>
                  </a:rPr>
                  <a:t>学员展示实操结果，需要讲述阐述是说清楚涉及流程、标准、思想、技术、方法论等等</a:t>
                </a:r>
              </a:p>
            </p:txBody>
          </p:sp>
          <p:sp>
            <p:nvSpPr>
              <p:cNvPr id="17" name="íSlíďe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思源黑体 CN Light"/>
                  </a:rPr>
                  <a:t>分组演示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思源黑体 CN Light"/>
                  </a:rPr>
                  <a:t>(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思源黑体 CN Light"/>
                  </a:rPr>
                  <a:t>一周后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思源黑体 CN Light"/>
                  </a:rPr>
                  <a:t>)</a:t>
                </a:r>
              </a:p>
            </p:txBody>
          </p:sp>
        </p:grpSp>
        <p:grpSp>
          <p:nvGrpSpPr>
            <p:cNvPr id="9" name="î$ḻïdê"/>
            <p:cNvGrpSpPr/>
            <p:nvPr/>
          </p:nvGrpSpPr>
          <p:grpSpPr>
            <a:xfrm>
              <a:off x="911986" y="4989908"/>
              <a:ext cx="4036224" cy="1089581"/>
              <a:chOff x="7484265" y="1220840"/>
              <a:chExt cx="4036224" cy="1089581"/>
            </a:xfrm>
          </p:grpSpPr>
          <p:sp>
            <p:nvSpPr>
              <p:cNvPr id="14" name="ïṣ1íd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400" dirty="0">
                    <a:latin typeface="微软雅黑" panose="020B0503020204020204" pitchFamily="34" charset="-122"/>
                    <a:ea typeface="思源黑体 CN Light"/>
                  </a:rPr>
                  <a:t>评估各组学员实操结果来评估培训结果，结果为通过或者不通过</a:t>
                </a:r>
              </a:p>
            </p:txBody>
          </p:sp>
          <p:sp>
            <p:nvSpPr>
              <p:cNvPr id="15" name="i$ļïď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思源黑体 CN Light"/>
                  </a:rPr>
                  <a:t>评估</a:t>
                </a:r>
                <a:endParaRPr lang="en-US" altLang="zh-CN" sz="2400" b="1" dirty="0">
                  <a:latin typeface="微软雅黑" panose="020B0503020204020204" pitchFamily="34" charset="-122"/>
                  <a:ea typeface="思源黑体 CN Light"/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1000096" y="227232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000096" y="3539146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00096" y="484407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96" idx="14"/>
            </p:cNvCxnSpPr>
            <p:nvPr/>
          </p:nvCxnSpPr>
          <p:spPr>
            <a:xfrm>
              <a:off x="1000096" y="6146926"/>
              <a:ext cx="523710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2035" y="2998747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研发标准介绍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15000" y="2999382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405"/>
            <a:ext cx="10294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思源黑体 CN Medium"/>
                <a:ea typeface="思源黑体 CN Light"/>
              </a:rPr>
              <a:t>Web</a:t>
            </a:r>
            <a:r>
              <a:rPr lang="zh-CN" altLang="en-US" sz="2000" dirty="0">
                <a:latin typeface="思源黑体 CN Medium"/>
                <a:ea typeface="思源黑体 CN Light"/>
              </a:rPr>
              <a:t>前端编程标准 </a:t>
            </a:r>
            <a:r>
              <a:rPr lang="en-US" altLang="zh-CN" sz="2000" dirty="0">
                <a:latin typeface="思源黑体 CN Medium"/>
                <a:ea typeface="思源黑体 CN Light"/>
              </a:rPr>
              <a:t>- </a:t>
            </a:r>
            <a:r>
              <a:rPr lang="en-US" altLang="zh-CN" dirty="0">
                <a:latin typeface="思源黑体 CN Medium"/>
                <a:ea typeface="思源黑体 CN Light"/>
                <a:hlinkClick r:id="rId2"/>
              </a:rPr>
              <a:t>http://192.168.6.32:8010/pages/viewpage.action?pageId=8520065</a:t>
            </a:r>
            <a:endParaRPr lang="en-US" altLang="zh-CN" sz="2000" dirty="0">
              <a:latin typeface="思源黑体 CN Medium"/>
              <a:ea typeface="思源黑体 CN Light"/>
            </a:endParaRPr>
          </a:p>
          <a:p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8370" y="1236980"/>
            <a:ext cx="10267950" cy="601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项目命名</a:t>
            </a:r>
          </a:p>
          <a:p>
            <a:pPr lvl="0" indent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None/>
            </a:pPr>
            <a:r>
              <a:rPr lang="en-US" altLang="zh-CN" dirty="0" err="1">
                <a:sym typeface="+mn-ea"/>
              </a:rPr>
              <a:t>      Gitlab</a:t>
            </a:r>
            <a:r>
              <a:rPr lang="zh-CN" altLang="en-US" dirty="0">
                <a:sym typeface="+mn-ea"/>
              </a:rPr>
              <a:t>项目组命名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品识别名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+“-”+core</a:t>
            </a:r>
          </a:p>
          <a:p>
            <a:pPr lvl="0" indent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                 软件部署项目的识别名格式： 产品识别名</a:t>
            </a:r>
            <a:r>
              <a:rPr lang="en-US" altLang="en-US" dirty="0">
                <a:sym typeface="+mn-ea"/>
              </a:rPr>
              <a:t>+“-”+</a:t>
            </a:r>
            <a:r>
              <a:rPr lang="zh-CN" altLang="en-US" dirty="0">
                <a:sym typeface="+mn-ea"/>
              </a:rPr>
              <a:t>目标客户或者其机构的识别名</a:t>
            </a:r>
          </a:p>
          <a:p>
            <a:pPr lvl="0" indent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None/>
            </a:pPr>
            <a:r>
              <a:rPr lang="en-US" altLang="zh-CN" dirty="0" err="1">
                <a:sym typeface="+mn-ea"/>
              </a:rPr>
              <a:t>	Gitlab</a:t>
            </a:r>
            <a:r>
              <a:rPr lang="zh-CN" altLang="en-US" dirty="0">
                <a:sym typeface="+mn-ea"/>
              </a:rPr>
              <a:t>项目命名</a:t>
            </a:r>
          </a:p>
          <a:p>
            <a:pPr lvl="0" indent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None/>
            </a:pPr>
            <a:r>
              <a:rPr lang="en-US" altLang="zh-CN" dirty="0">
                <a:sym typeface="+mn-ea"/>
              </a:rPr>
              <a:t>	           </a:t>
            </a:r>
            <a:r>
              <a:rPr lang="zh-CN" altLang="en-US" dirty="0">
                <a:sym typeface="+mn-ea"/>
              </a:rPr>
              <a:t>项目组名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前端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fe</a:t>
            </a:r>
            <a:r>
              <a:rPr lang="en-US" altLang="zh-CN" dirty="0">
                <a:sym typeface="+mn-ea"/>
              </a:rPr>
              <a:t>)/</a:t>
            </a:r>
            <a:r>
              <a:rPr lang="zh-CN" altLang="en-US" dirty="0">
                <a:sym typeface="+mn-ea"/>
              </a:rPr>
              <a:t>后端</a:t>
            </a:r>
            <a:r>
              <a:rPr lang="en-US" altLang="zh-CN" dirty="0">
                <a:sym typeface="+mn-ea"/>
              </a:rPr>
              <a:t>(be)</a:t>
            </a:r>
          </a:p>
          <a:p>
            <a:pPr lvl="0" indent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None/>
            </a:pPr>
            <a:endParaRPr lang="en-US" altLang="zh-CN" dirty="0">
              <a:sym typeface="+mn-ea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文件结构约定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sym typeface="+mn-ea"/>
              </a:rPr>
              <a:t>单一职责原则，坚持每个文件只定义一样东西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sym typeface="+mn-ea"/>
              </a:rPr>
              <a:t>把相关的文件一起，能快速定位代码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sym typeface="+mn-ea"/>
              </a:rPr>
              <a:t>文件名要具有说明性、可识别性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sym typeface="+mn-ea"/>
              </a:rPr>
              <a:t>保持目录结构的扁平化</a:t>
            </a:r>
          </a:p>
          <a:p>
            <a:pPr lvl="0" indent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      </a:t>
            </a:r>
          </a:p>
          <a:p>
            <a:pPr lvl="0" indent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None/>
            </a:pPr>
            <a:endParaRPr lang="en-US" altLang="zh-CN" dirty="0">
              <a:sym typeface="+mn-ea"/>
            </a:endParaRPr>
          </a:p>
          <a:p>
            <a:pPr lvl="3" indent="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charset="0"/>
              <a:buNone/>
            </a:pPr>
            <a:endParaRPr lang="en-US" altLang="zh-CN" dirty="0">
              <a:sym typeface="+mn-ea"/>
            </a:endParaRPr>
          </a:p>
          <a:p>
            <a:pPr lvl="3" indent="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charset="0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929640" y="192405"/>
            <a:ext cx="10231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思源黑体 CN Medium"/>
                <a:ea typeface="思源黑体 CN Light"/>
                <a:sym typeface="+mn-ea"/>
              </a:rPr>
              <a:t>Web</a:t>
            </a:r>
            <a:r>
              <a:rPr lang="zh-CN" altLang="en-US" sz="2000" dirty="0">
                <a:latin typeface="思源黑体 CN Medium"/>
                <a:ea typeface="思源黑体 CN Light"/>
                <a:sym typeface="+mn-ea"/>
              </a:rPr>
              <a:t>前端编程标准 </a:t>
            </a:r>
            <a:r>
              <a:rPr lang="en-US" altLang="zh-CN" sz="2000" dirty="0">
                <a:latin typeface="思源黑体 CN Medium"/>
                <a:ea typeface="思源黑体 CN Light"/>
                <a:sym typeface="+mn-ea"/>
              </a:rPr>
              <a:t>- </a:t>
            </a:r>
            <a:r>
              <a:rPr lang="en-US" altLang="zh-CN" sz="2000" dirty="0">
                <a:latin typeface="思源黑体 CN Medium"/>
                <a:ea typeface="思源黑体 CN Light"/>
                <a:sym typeface="+mn-ea"/>
                <a:hlinkClick r:id="rId2"/>
              </a:rPr>
              <a:t>http://192.168.6.32:8010/pages/viewpage.action?pageId=8520065</a:t>
            </a:r>
            <a:endParaRPr lang="en-US" altLang="zh-CN" sz="2000" dirty="0">
              <a:latin typeface="思源黑体 CN Medium"/>
              <a:ea typeface="思源黑体 CN Light"/>
            </a:endParaRPr>
          </a:p>
          <a:p>
            <a:r>
              <a:rPr lang="en-US" altLang="zh-CN" sz="2000" dirty="0" err="1">
                <a:latin typeface="思源黑体 CN Medium"/>
                <a:ea typeface="思源黑体 CN Light"/>
              </a:rPr>
              <a:t>Webstorm</a:t>
            </a:r>
            <a:r>
              <a:rPr lang="zh-CN" altLang="en-US" sz="2000" dirty="0">
                <a:latin typeface="思源黑体 CN Medium"/>
                <a:ea typeface="思源黑体 CN Light"/>
              </a:rPr>
              <a:t>配置不同类型文件</a:t>
            </a:r>
            <a:r>
              <a:rPr lang="en-US" altLang="zh-CN" sz="2000" dirty="0" err="1" smtClean="0">
                <a:latin typeface="思源黑体 CN Medium"/>
                <a:ea typeface="思源黑体 CN Light"/>
              </a:rPr>
              <a:t>fileHeader</a:t>
            </a:r>
            <a:r>
              <a:rPr lang="en-US" altLang="zh-CN" sz="2000" dirty="0">
                <a:latin typeface="思源黑体 CN Medium"/>
                <a:ea typeface="思源黑体 CN Light"/>
              </a:rPr>
              <a:t> - 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			 	  	</a:t>
            </a:r>
            <a:r>
              <a:rPr lang="en-US" altLang="zh-CN" sz="2000" dirty="0">
                <a:latin typeface="思源黑体 CN Medium"/>
                <a:ea typeface="思源黑体 CN Light"/>
                <a:hlinkClick r:id="rId3"/>
              </a:rPr>
              <a:t>http://192.168.6.32:8010/pages/viewpage.action?pageId=24414748</a:t>
            </a:r>
            <a:endParaRPr lang="en-US" altLang="zh-CN" sz="2000" dirty="0">
              <a:latin typeface="思源黑体 CN Medium"/>
              <a:ea typeface="思源黑体 CN Light"/>
            </a:endParaRPr>
          </a:p>
          <a:p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8370" y="1236980"/>
            <a:ext cx="11073130" cy="531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组件约定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在组件中只包含与视图相关的逻辑，把可重用的逻辑放到服务中，保持组件简单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把表现层逻辑放进组件类中，而不是放在模板里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把数据操作和与数据交互的逻辑重构到服务里</a:t>
            </a:r>
            <a:endParaRPr lang="en-US" altLang="zh-CN" dirty="0" err="1">
              <a:sym typeface="+mn-ea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dirty="0" err="1">
              <a:sym typeface="+mn-ea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Ø"/>
            </a:pPr>
            <a:r>
              <a:rPr lang="en-US" altLang="zh-CN" sz="2000" dirty="0">
                <a:sym typeface="+mn-ea"/>
              </a:rPr>
              <a:t>JavaScript书写规范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sz="2000" dirty="0">
                <a:sym typeface="+mn-ea"/>
              </a:rPr>
              <a:t>使用命名空间技术</a:t>
            </a:r>
            <a:r>
              <a:rPr lang="zh-CN" sz="2000" dirty="0">
                <a:sym typeface="+mn-ea"/>
              </a:rPr>
              <a:t>，避免全局污染</a:t>
            </a:r>
            <a:endParaRPr sz="2000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sz="2000" dirty="0">
                <a:sym typeface="+mn-ea"/>
              </a:rPr>
              <a:t>不修改内置对象的原型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使用驼峰命名和大写的</a:t>
            </a:r>
            <a:r>
              <a:rPr lang="zh-CN" altLang="en-US" sz="2000" dirty="0" smtClean="0">
                <a:sym typeface="+mn-ea"/>
              </a:rPr>
              <a:t>常量</a:t>
            </a: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Ø"/>
            </a:pPr>
            <a:r>
              <a:rPr lang="zh-CN" altLang="en-US" sz="2000" dirty="0" smtClean="0">
                <a:sym typeface="+mn-ea"/>
              </a:rPr>
              <a:t>注释规范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ym typeface="+mn-ea"/>
              </a:rPr>
              <a:t>每个函数或者特殊变量前需要有简单注释</a:t>
            </a:r>
            <a:endParaRPr lang="en-US" altLang="zh-CN" sz="2000" dirty="0" smtClean="0">
              <a:sym typeface="+mn-ea"/>
            </a:endParaRPr>
          </a:p>
          <a:p>
            <a:pPr marL="800100" lvl="1" indent="-3429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前端</a:t>
            </a:r>
            <a:r>
              <a:rPr lang="zh-CN" altLang="en-US" sz="2000" dirty="0"/>
              <a:t>注释生成</a:t>
            </a:r>
            <a:r>
              <a:rPr lang="en-US" altLang="zh-CN" sz="2000" dirty="0"/>
              <a:t>doc</a:t>
            </a:r>
            <a:r>
              <a:rPr lang="zh-CN" altLang="en-US" sz="2000" dirty="0" smtClean="0"/>
              <a:t>文件：</a:t>
            </a:r>
            <a:r>
              <a:rPr lang="en-US" altLang="zh-CN" sz="2000" dirty="0" smtClean="0">
                <a:sym typeface="+mn-ea"/>
              </a:rPr>
              <a:t>http</a:t>
            </a:r>
            <a:r>
              <a:rPr lang="en-US" altLang="zh-CN" sz="2000" dirty="0">
                <a:sym typeface="+mn-ea"/>
              </a:rPr>
              <a:t>://192.168.6.32:8010/pages/viewpage.action?pageId=25037870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根据</a:t>
            </a:r>
            <a:r>
              <a:rPr lang="en-US" altLang="zh-CN" dirty="0" err="1" smtClean="0">
                <a:sym typeface="+mn-ea"/>
              </a:rPr>
              <a:t>TypeScript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， 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， </a:t>
            </a:r>
            <a:r>
              <a:rPr lang="en-US" altLang="zh-CN" dirty="0" smtClean="0">
                <a:sym typeface="+mn-ea"/>
              </a:rPr>
              <a:t>CSS</a:t>
            </a:r>
            <a:r>
              <a:rPr lang="zh-CN" altLang="en-US" dirty="0" smtClean="0">
                <a:sym typeface="+mn-ea"/>
              </a:rPr>
              <a:t>文件设置对应的</a:t>
            </a:r>
            <a:r>
              <a:rPr lang="en-US" altLang="zh-CN" dirty="0" err="1">
                <a:latin typeface="思源黑体 CN Medium"/>
                <a:ea typeface="思源黑体 CN Light"/>
              </a:rPr>
              <a:t>fileHeader</a:t>
            </a:r>
            <a:r>
              <a:rPr lang="en-US" altLang="zh-CN" dirty="0">
                <a:latin typeface="思源黑体 CN Medium"/>
                <a:ea typeface="思源黑体 CN Light"/>
              </a:rPr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675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思源黑体 CN Medium"/>
                <a:ea typeface="思源黑体 CN Light"/>
              </a:rPr>
              <a:t>Git</a:t>
            </a:r>
            <a:r>
              <a:rPr lang="en-US" altLang="zh-CN" sz="2000" dirty="0">
                <a:latin typeface="思源黑体 CN Medium"/>
                <a:ea typeface="思源黑体 CN Light"/>
              </a:rPr>
              <a:t> commit </a:t>
            </a:r>
            <a:r>
              <a:rPr lang="zh-CN" altLang="en-US" sz="2000" dirty="0">
                <a:latin typeface="思源黑体 CN Medium"/>
                <a:ea typeface="思源黑体 CN Light"/>
              </a:rPr>
              <a:t>要求</a:t>
            </a:r>
            <a:endParaRPr lang="en-US" altLang="zh-CN" sz="2000" dirty="0">
              <a:latin typeface="思源黑体 CN Medium"/>
              <a:ea typeface="思源黑体 CN Light"/>
            </a:endParaRPr>
          </a:p>
          <a:p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9641" y="1214351"/>
            <a:ext cx="10347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思源黑体 CN Medium"/>
              </a:rPr>
              <a:t>基本格式：</a:t>
            </a:r>
            <a:endParaRPr lang="en-US" altLang="zh-CN" b="1" dirty="0">
              <a:latin typeface="思源黑体 CN Medium"/>
            </a:endParaRPr>
          </a:p>
          <a:p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/>
              </a:rPr>
              <a:t>    &lt;type&gt;: &lt;subject</a:t>
            </a:r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/>
              </a:rPr>
              <a:t>&gt;&lt;JIRA-ID&gt;</a:t>
            </a:r>
            <a:endParaRPr lang="en-US" altLang="zh-CN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/>
            </a:endParaRPr>
          </a:p>
          <a:p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/>
              </a:rPr>
              <a:t>    &lt;body&gt;</a:t>
            </a:r>
          </a:p>
          <a:p>
            <a:endParaRPr lang="en-US" altLang="zh-CN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思源黑体 CN Medium"/>
              </a:rPr>
              <a:t>type</a:t>
            </a:r>
            <a:r>
              <a:rPr lang="zh-CN" altLang="en-US" sz="1600" dirty="0">
                <a:latin typeface="思源黑体 CN Medium"/>
              </a:rPr>
              <a:t>：提交内容的类型，比如</a:t>
            </a:r>
            <a:endParaRPr lang="en-US" altLang="zh-CN" sz="1600" dirty="0">
              <a:latin typeface="思源黑体 CN Mediu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feat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：新功能（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feature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fix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：修补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bug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docs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：文档（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documentation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style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： 格式（不影响代码运行的变动）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refactor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：重构（即不是新增功能，也不是修改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bug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的代码变动）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test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：增加测试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chore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：构建过程或辅助工具的变动</a:t>
            </a:r>
            <a:endParaRPr lang="en-US" altLang="zh-CN" sz="1600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思源黑体 CN Medium"/>
              </a:rPr>
              <a:t>subject</a:t>
            </a:r>
            <a:r>
              <a:rPr lang="zh-CN" altLang="en-US" sz="1600" dirty="0">
                <a:latin typeface="思源黑体 CN Medium"/>
              </a:rPr>
              <a:t>：</a:t>
            </a:r>
            <a:r>
              <a:rPr lang="zh-CN" altLang="en-US" sz="1600" dirty="0"/>
              <a:t>简要概述本次改动，最好遵循下面三条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以动词开头，使用第一人称现在时，比如</a:t>
            </a:r>
            <a:r>
              <a:rPr lang="en-US" altLang="zh-CN" sz="1600" dirty="0"/>
              <a:t>change</a:t>
            </a:r>
            <a:r>
              <a:rPr lang="zh-CN" altLang="en-US" sz="1600" dirty="0"/>
              <a:t>，而不是</a:t>
            </a:r>
            <a:r>
              <a:rPr lang="en-US" altLang="zh-CN" sz="1600" dirty="0"/>
              <a:t>changed</a:t>
            </a:r>
            <a:r>
              <a:rPr lang="zh-CN" altLang="en-US" sz="1600" dirty="0"/>
              <a:t>或</a:t>
            </a:r>
            <a:r>
              <a:rPr lang="en-US" altLang="zh-CN" sz="1600" dirty="0"/>
              <a:t>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首字母不要大写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结尾不用句号</a:t>
            </a:r>
            <a:r>
              <a:rPr lang="en-US" altLang="zh-CN" sz="1600" dirty="0"/>
              <a:t>(.)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Body</a:t>
            </a:r>
            <a:r>
              <a:rPr lang="zh-CN" altLang="en-US" sz="1600" dirty="0"/>
              <a:t>：对上面</a:t>
            </a:r>
            <a:r>
              <a:rPr lang="en-US" altLang="zh-CN" sz="1600" dirty="0"/>
              <a:t>subject</a:t>
            </a:r>
            <a:r>
              <a:rPr lang="zh-CN" altLang="en-US" sz="1600" dirty="0"/>
              <a:t>里内容的展开，在此做更加详尽的描述，内容里应该包含修改动机和修改前后的对比。</a:t>
            </a:r>
            <a:endParaRPr lang="en-US" altLang="zh-CN" sz="1600" dirty="0">
              <a:latin typeface="思源黑体 CN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675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思源黑体 CN Medium"/>
                <a:ea typeface="思源黑体 CN Light"/>
              </a:rPr>
              <a:t>Git</a:t>
            </a:r>
            <a:r>
              <a:rPr lang="en-US" altLang="zh-CN" sz="2000" dirty="0">
                <a:latin typeface="思源黑体 CN Medium"/>
                <a:ea typeface="思源黑体 CN Light"/>
              </a:rPr>
              <a:t> commit </a:t>
            </a:r>
            <a:r>
              <a:rPr lang="zh-CN" altLang="en-US" sz="2000" dirty="0">
                <a:latin typeface="思源黑体 CN Medium"/>
                <a:ea typeface="思源黑体 CN Light"/>
              </a:rPr>
              <a:t>要求</a:t>
            </a:r>
            <a:endParaRPr lang="en-US" altLang="zh-CN" sz="2000" dirty="0">
              <a:latin typeface="思源黑体 CN Medium"/>
              <a:ea typeface="思源黑体 CN Light"/>
            </a:endParaRPr>
          </a:p>
          <a:p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9641" y="1214351"/>
            <a:ext cx="10347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思源黑体 CN Medium"/>
              </a:rPr>
              <a:t>关联</a:t>
            </a:r>
            <a:r>
              <a:rPr lang="en-US" altLang="zh-CN" sz="1600" b="1" dirty="0">
                <a:latin typeface="思源黑体 CN Medium"/>
              </a:rPr>
              <a:t>JIRA</a:t>
            </a:r>
            <a:r>
              <a:rPr lang="zh-CN" altLang="en-US" sz="1600" b="1" dirty="0">
                <a:latin typeface="思源黑体 CN Medium"/>
              </a:rPr>
              <a:t>任务</a:t>
            </a:r>
            <a:endParaRPr lang="en-US" altLang="zh-CN" sz="1600" b="1" dirty="0">
              <a:latin typeface="思源黑体 CN Medium"/>
            </a:endParaRPr>
          </a:p>
          <a:p>
            <a:pPr lvl="1"/>
            <a:endParaRPr lang="en-US" altLang="zh-CN" sz="1600" dirty="0">
              <a:latin typeface="思源黑体 CN Medium"/>
            </a:endParaRPr>
          </a:p>
          <a:p>
            <a:pPr lvl="1"/>
            <a:r>
              <a:rPr lang="zh-CN" altLang="en-US" sz="1600" dirty="0">
                <a:latin typeface="思源黑体 CN Medium"/>
              </a:rPr>
              <a:t>除了前面说到的基本格式外，我们还需要把每次的</a:t>
            </a:r>
            <a:r>
              <a:rPr lang="en-US" altLang="zh-CN" sz="1600" dirty="0">
                <a:latin typeface="思源黑体 CN Medium"/>
              </a:rPr>
              <a:t>Commit</a:t>
            </a:r>
            <a:r>
              <a:rPr lang="zh-CN" altLang="en-US" sz="1600" dirty="0">
                <a:latin typeface="思源黑体 CN Medium"/>
              </a:rPr>
              <a:t>和</a:t>
            </a:r>
            <a:r>
              <a:rPr lang="en-US" altLang="zh-CN" sz="1600" dirty="0">
                <a:latin typeface="思源黑体 CN Medium"/>
              </a:rPr>
              <a:t>JIRA</a:t>
            </a:r>
            <a:r>
              <a:rPr lang="zh-CN" altLang="en-US" sz="1600" dirty="0">
                <a:latin typeface="思源黑体 CN Medium"/>
              </a:rPr>
              <a:t>上的任务做关联。具体做法是把</a:t>
            </a:r>
            <a:r>
              <a:rPr lang="en-US" altLang="zh-CN" sz="1600" dirty="0">
                <a:latin typeface="思源黑体 CN Medium"/>
              </a:rPr>
              <a:t>JIRA</a:t>
            </a:r>
            <a:r>
              <a:rPr lang="zh-CN" altLang="en-US" sz="1600" dirty="0">
                <a:latin typeface="思源黑体 CN Medium"/>
              </a:rPr>
              <a:t>的任务号添加到</a:t>
            </a:r>
            <a:r>
              <a:rPr lang="en-US" altLang="zh-CN" sz="1600" dirty="0">
                <a:latin typeface="思源黑体 CN Medium"/>
              </a:rPr>
              <a:t>Git Commit</a:t>
            </a:r>
            <a:r>
              <a:rPr lang="zh-CN" altLang="en-US" sz="1600" dirty="0">
                <a:latin typeface="思源黑体 CN Medium"/>
              </a:rPr>
              <a:t>的</a:t>
            </a:r>
            <a:r>
              <a:rPr lang="en-US" altLang="zh-CN" sz="1600" dirty="0">
                <a:latin typeface="思源黑体 CN Medium"/>
              </a:rPr>
              <a:t>Message</a:t>
            </a:r>
            <a:r>
              <a:rPr lang="zh-CN" altLang="en-US" sz="1600" dirty="0">
                <a:latin typeface="思源黑体 CN Medium"/>
              </a:rPr>
              <a:t>中，比如：</a:t>
            </a:r>
            <a:endParaRPr lang="en-US" altLang="zh-CN" sz="1600" dirty="0">
              <a:latin typeface="思源黑体 CN Medium"/>
            </a:endParaRPr>
          </a:p>
          <a:p>
            <a:pPr lvl="1"/>
            <a:endParaRPr lang="en-US" altLang="zh-CN" sz="1600" dirty="0">
              <a:latin typeface="思源黑体 CN Medium"/>
            </a:endParaRPr>
          </a:p>
          <a:p>
            <a:pPr lvl="2"/>
            <a:r>
              <a:rPr lang="en-US" altLang="zh-CN" sz="1600" b="1" i="1" dirty="0" smtClean="0">
                <a:solidFill>
                  <a:srgbClr val="FF0000"/>
                </a:solidFill>
                <a:latin typeface="思源黑体 CN Medium"/>
              </a:rPr>
              <a:t>Feat </a:t>
            </a:r>
            <a:r>
              <a:rPr lang="en-US" altLang="zh-CN" sz="1600" b="1" i="1" dirty="0">
                <a:solidFill>
                  <a:srgbClr val="FF0000"/>
                </a:solidFill>
                <a:latin typeface="思源黑体 CN Medium"/>
              </a:rPr>
              <a:t>: add xxx GEMPDEPL-1234</a:t>
            </a:r>
          </a:p>
          <a:p>
            <a:pPr lvl="2"/>
            <a:endParaRPr lang="en-US" altLang="zh-CN" sz="1600" b="1" i="1" dirty="0">
              <a:solidFill>
                <a:srgbClr val="FF0000"/>
              </a:solidFill>
              <a:latin typeface="思源黑体 CN Medium"/>
            </a:endParaRPr>
          </a:p>
          <a:p>
            <a:pPr lvl="2"/>
            <a:r>
              <a:rPr lang="en-US" altLang="zh-CN" sz="1600" b="1" i="1" dirty="0" err="1">
                <a:solidFill>
                  <a:srgbClr val="FF0000"/>
                </a:solidFill>
                <a:latin typeface="思源黑体 CN Medium"/>
              </a:rPr>
              <a:t>xxxxxxx</a:t>
            </a:r>
            <a:endParaRPr lang="en-US" altLang="zh-CN" sz="1600" b="1" i="1" dirty="0">
              <a:solidFill>
                <a:srgbClr val="FF0000"/>
              </a:solidFill>
              <a:latin typeface="思源黑体 CN Medium"/>
            </a:endParaRPr>
          </a:p>
          <a:p>
            <a:pPr lvl="1"/>
            <a:endParaRPr lang="en-US" altLang="zh-CN" sz="1600" dirty="0">
              <a:latin typeface="思源黑体 CN Medium"/>
            </a:endParaRPr>
          </a:p>
          <a:p>
            <a:pPr lvl="1"/>
            <a:r>
              <a:rPr lang="zh-CN" altLang="en-US" sz="1600" dirty="0">
                <a:latin typeface="思源黑体 CN Medium"/>
              </a:rPr>
              <a:t>这样当</a:t>
            </a:r>
            <a:r>
              <a:rPr lang="en-US" altLang="zh-CN" sz="1600" dirty="0">
                <a:latin typeface="思源黑体 CN Medium"/>
              </a:rPr>
              <a:t>commit</a:t>
            </a:r>
            <a:r>
              <a:rPr lang="zh-CN" altLang="en-US" sz="1600" dirty="0">
                <a:latin typeface="思源黑体 CN Medium"/>
              </a:rPr>
              <a:t>被</a:t>
            </a:r>
            <a:r>
              <a:rPr lang="en-US" altLang="zh-CN" sz="1600" dirty="0">
                <a:latin typeface="思源黑体 CN Medium"/>
              </a:rPr>
              <a:t>push</a:t>
            </a:r>
            <a:r>
              <a:rPr lang="zh-CN" altLang="en-US" sz="1600" dirty="0">
                <a:latin typeface="思源黑体 CN Medium"/>
              </a:rPr>
              <a:t>到</a:t>
            </a:r>
            <a:r>
              <a:rPr lang="en-US" altLang="zh-CN" sz="1600" dirty="0">
                <a:latin typeface="思源黑体 CN Medium"/>
              </a:rPr>
              <a:t>GitLab</a:t>
            </a:r>
            <a:r>
              <a:rPr lang="zh-CN" altLang="en-US" sz="1600" dirty="0">
                <a:latin typeface="思源黑体 CN Medium"/>
              </a:rPr>
              <a:t>后，便能自动关联到这个任务号的</a:t>
            </a:r>
            <a:r>
              <a:rPr lang="en-US" altLang="zh-CN" sz="1600" dirty="0">
                <a:latin typeface="思源黑体 CN Medium"/>
              </a:rPr>
              <a:t>JIRA</a:t>
            </a:r>
            <a:r>
              <a:rPr lang="zh-CN" altLang="en-US" sz="1600" dirty="0">
                <a:latin typeface="思源黑体 CN Medium"/>
              </a:rPr>
              <a:t>任务，从而方便地跳转到</a:t>
            </a:r>
            <a:r>
              <a:rPr lang="en-US" altLang="zh-CN" sz="1600" dirty="0">
                <a:latin typeface="思源黑体 CN Medium"/>
              </a:rPr>
              <a:t>JIRA</a:t>
            </a:r>
            <a:r>
              <a:rPr lang="zh-CN" altLang="en-US" sz="1600" dirty="0">
                <a:latin typeface="思源黑体 CN Medium"/>
              </a:rPr>
              <a:t>上，查到本次</a:t>
            </a:r>
            <a:r>
              <a:rPr lang="en-US" altLang="zh-CN" sz="1600" dirty="0">
                <a:latin typeface="思源黑体 CN Medium"/>
              </a:rPr>
              <a:t>commit</a:t>
            </a:r>
            <a:r>
              <a:rPr lang="zh-CN" altLang="en-US" sz="1600" dirty="0">
                <a:latin typeface="思源黑体 CN Medium"/>
              </a:rPr>
              <a:t>所处理内容的具体描述，而从</a:t>
            </a:r>
            <a:r>
              <a:rPr lang="en-US" altLang="zh-CN" sz="1600" dirty="0">
                <a:latin typeface="思源黑体 CN Medium"/>
              </a:rPr>
              <a:t>JIRA</a:t>
            </a:r>
            <a:r>
              <a:rPr lang="zh-CN" altLang="en-US" sz="1600" dirty="0">
                <a:latin typeface="思源黑体 CN Medium"/>
              </a:rPr>
              <a:t>任务的</a:t>
            </a:r>
            <a:r>
              <a:rPr lang="en-US" altLang="zh-CN" sz="1600" dirty="0">
                <a:latin typeface="思源黑体 CN Medium"/>
              </a:rPr>
              <a:t>comment</a:t>
            </a:r>
            <a:r>
              <a:rPr lang="zh-CN" altLang="en-US" sz="1600" dirty="0">
                <a:latin typeface="思源黑体 CN Medium"/>
              </a:rPr>
              <a:t>部分也能通过链接跳转回到</a:t>
            </a:r>
            <a:r>
              <a:rPr lang="en-US" altLang="zh-CN" sz="1600" dirty="0">
                <a:latin typeface="思源黑体 CN Medium"/>
              </a:rPr>
              <a:t>GitLab</a:t>
            </a:r>
            <a:r>
              <a:rPr lang="zh-CN" altLang="en-US" sz="1600" dirty="0">
                <a:latin typeface="思源黑体 CN Medium"/>
              </a:rPr>
              <a:t>上查看具体改动的代码。</a:t>
            </a:r>
            <a:endParaRPr lang="en-US" altLang="zh-CN" sz="1600" dirty="0">
              <a:latin typeface="思源黑体 CN Medium"/>
            </a:endParaRPr>
          </a:p>
          <a:p>
            <a:endParaRPr lang="en-US" altLang="zh-CN" sz="1600" b="1" dirty="0">
              <a:latin typeface="思源黑体 CN Medium"/>
            </a:endParaRPr>
          </a:p>
          <a:p>
            <a:endParaRPr lang="en-US" altLang="zh-CN" sz="1600" b="1" dirty="0">
              <a:latin typeface="思源黑体 CN Medium"/>
            </a:endParaRPr>
          </a:p>
          <a:p>
            <a:endParaRPr lang="en-US" altLang="zh-CN" sz="1600" dirty="0">
              <a:latin typeface="思源黑体 CN Medium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959f8f2-49a5-4116-b413-38bb824e07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71f9357-f7e7-4c1b-8cc1-51ae0641ba9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f102f4-19a6-46e8-bce9-ebee4e1bb05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2097</Words>
  <Application>Microsoft Office PowerPoint</Application>
  <PresentationFormat>宽屏</PresentationFormat>
  <Paragraphs>346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Lantinghei SC Extralight</vt:lpstr>
      <vt:lpstr>思源黑体 CN Light</vt:lpstr>
      <vt:lpstr>思源黑体 CN Medium</vt:lpstr>
      <vt:lpstr>思源黑体 CN Normal</vt:lpstr>
      <vt:lpstr>思源黑体 CN Regular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创建gitLab项目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创建Jira任务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配置jira与gitHub之间的关联性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开发规范：一个angular项目的目录结构</vt:lpstr>
      <vt:lpstr>Ng-alain 与 NG-ZORRO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wuxiling</dc:creator>
  <cp:lastModifiedBy>husiyuan</cp:lastModifiedBy>
  <cp:revision>185</cp:revision>
  <dcterms:created xsi:type="dcterms:W3CDTF">2016-11-10T07:06:00Z</dcterms:created>
  <dcterms:modified xsi:type="dcterms:W3CDTF">2019-11-25T07:57:49Z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