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1"/>
  </p:notesMasterIdLst>
  <p:sldIdLst>
    <p:sldId id="260" r:id="rId2"/>
    <p:sldId id="256" r:id="rId3"/>
    <p:sldId id="257" r:id="rId4"/>
    <p:sldId id="271" r:id="rId5"/>
    <p:sldId id="326" r:id="rId6"/>
    <p:sldId id="307" r:id="rId7"/>
    <p:sldId id="308" r:id="rId8"/>
    <p:sldId id="310" r:id="rId9"/>
    <p:sldId id="309" r:id="rId10"/>
    <p:sldId id="313" r:id="rId11"/>
    <p:sldId id="314" r:id="rId12"/>
    <p:sldId id="316" r:id="rId13"/>
    <p:sldId id="317" r:id="rId14"/>
    <p:sldId id="318" r:id="rId15"/>
    <p:sldId id="319" r:id="rId16"/>
    <p:sldId id="320" r:id="rId17"/>
    <p:sldId id="321" r:id="rId18"/>
    <p:sldId id="322" r:id="rId19"/>
    <p:sldId id="323" r:id="rId20"/>
    <p:sldId id="324" r:id="rId21"/>
    <p:sldId id="325" r:id="rId22"/>
    <p:sldId id="311" r:id="rId23"/>
    <p:sldId id="301" r:id="rId24"/>
    <p:sldId id="302" r:id="rId25"/>
    <p:sldId id="312" r:id="rId26"/>
    <p:sldId id="315" r:id="rId27"/>
    <p:sldId id="261" r:id="rId28"/>
    <p:sldId id="291" r:id="rId29"/>
    <p:sldId id="268" r:id="rId30"/>
  </p:sldIdLst>
  <p:sldSz cx="18288000" cy="10287000"/>
  <p:notesSz cx="6858000" cy="9144000"/>
  <p:embeddedFontLst>
    <p:embeddedFont>
      <p:font typeface="Calibri" panose="020F0502020204030204" pitchFamily="34" charset="0"/>
      <p:regular r:id="rId32"/>
      <p:bold r:id="rId33"/>
      <p:italic r:id="rId34"/>
      <p:boldItalic r:id="rId35"/>
    </p:embeddedFont>
    <p:embeddedFont>
      <p:font typeface="Cambria" panose="02040503050406030204" pitchFamily="18" charset="0"/>
      <p:regular r:id="rId36"/>
      <p:bold r:id="rId37"/>
      <p:italic r:id="rId38"/>
      <p:boldItalic r:id="rId39"/>
    </p:embeddedFont>
    <p:embeddedFont>
      <p:font typeface="Gotham" panose="020B0604020202020204" charset="0"/>
      <p:regular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54" autoAdjust="0"/>
    <p:restoredTop sz="95386" autoAdjust="0"/>
  </p:normalViewPr>
  <p:slideViewPr>
    <p:cSldViewPr>
      <p:cViewPr varScale="1">
        <p:scale>
          <a:sx n="52" d="100"/>
          <a:sy n="52" d="100"/>
        </p:scale>
        <p:origin x="1085"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ran Hajare" userId="db6907345079390e" providerId="LiveId" clId="{FA3AAA84-09AC-4AFC-82EF-0BD825F5DA1E}"/>
    <pc:docChg chg="modSld">
      <pc:chgData name="Kiran Hajare" userId="db6907345079390e" providerId="LiveId" clId="{FA3AAA84-09AC-4AFC-82EF-0BD825F5DA1E}" dt="2024-02-22T17:20:43.190" v="20" actId="20577"/>
      <pc:docMkLst>
        <pc:docMk/>
      </pc:docMkLst>
      <pc:sldChg chg="modSp mod">
        <pc:chgData name="Kiran Hajare" userId="db6907345079390e" providerId="LiveId" clId="{FA3AAA84-09AC-4AFC-82EF-0BD825F5DA1E}" dt="2024-02-22T17:20:26.536" v="13" actId="20577"/>
        <pc:sldMkLst>
          <pc:docMk/>
          <pc:sldMk cId="0" sldId="257"/>
        </pc:sldMkLst>
        <pc:spChg chg="mod">
          <ac:chgData name="Kiran Hajare" userId="db6907345079390e" providerId="LiveId" clId="{FA3AAA84-09AC-4AFC-82EF-0BD825F5DA1E}" dt="2024-02-22T17:20:26.536" v="13" actId="20577"/>
          <ac:spMkLst>
            <pc:docMk/>
            <pc:sldMk cId="0" sldId="257"/>
            <ac:spMk id="15" creationId="{00000000-0000-0000-0000-000000000000}"/>
          </ac:spMkLst>
        </pc:spChg>
      </pc:sldChg>
      <pc:sldChg chg="modSp mod">
        <pc:chgData name="Kiran Hajare" userId="db6907345079390e" providerId="LiveId" clId="{FA3AAA84-09AC-4AFC-82EF-0BD825F5DA1E}" dt="2024-02-22T17:18:40.047" v="11" actId="20577"/>
        <pc:sldMkLst>
          <pc:docMk/>
          <pc:sldMk cId="1865326687" sldId="313"/>
        </pc:sldMkLst>
        <pc:spChg chg="mod">
          <ac:chgData name="Kiran Hajare" userId="db6907345079390e" providerId="LiveId" clId="{FA3AAA84-09AC-4AFC-82EF-0BD825F5DA1E}" dt="2024-02-22T17:18:40.047" v="11" actId="20577"/>
          <ac:spMkLst>
            <pc:docMk/>
            <pc:sldMk cId="1865326687" sldId="313"/>
            <ac:spMk id="5" creationId="{B483CCA2-54D0-6F8F-BCA7-A63ACBF354C1}"/>
          </ac:spMkLst>
        </pc:spChg>
      </pc:sldChg>
      <pc:sldChg chg="modSp mod">
        <pc:chgData name="Kiran Hajare" userId="db6907345079390e" providerId="LiveId" clId="{FA3AAA84-09AC-4AFC-82EF-0BD825F5DA1E}" dt="2024-02-22T17:20:43.190" v="20" actId="20577"/>
        <pc:sldMkLst>
          <pc:docMk/>
          <pc:sldMk cId="336593978" sldId="314"/>
        </pc:sldMkLst>
        <pc:spChg chg="mod">
          <ac:chgData name="Kiran Hajare" userId="db6907345079390e" providerId="LiveId" clId="{FA3AAA84-09AC-4AFC-82EF-0BD825F5DA1E}" dt="2024-02-22T17:20:43.190" v="20" actId="20577"/>
          <ac:spMkLst>
            <pc:docMk/>
            <pc:sldMk cId="336593978" sldId="314"/>
            <ac:spMk id="5" creationId="{C392F0B6-DE66-70FC-FE53-422B5C2B745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6F749F-F49B-4163-9BB0-3B7145B203A1}" type="datetimeFigureOut">
              <a:rPr lang="en-IN" smtClean="0"/>
              <a:t>25-05-2024</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C80FBC-9F71-4564-BFE2-4C080DD6FD8A}" type="slidenum">
              <a:rPr lang="en-IN" smtClean="0"/>
              <a:t>‹#›</a:t>
            </a:fld>
            <a:endParaRPr lang="en-IN"/>
          </a:p>
        </p:txBody>
      </p:sp>
    </p:spTree>
    <p:extLst>
      <p:ext uri="{BB962C8B-B14F-4D97-AF65-F5344CB8AC3E}">
        <p14:creationId xmlns:p14="http://schemas.microsoft.com/office/powerpoint/2010/main" val="3704693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0C80FBC-9F71-4564-BFE2-4C080DD6FD8A}" type="slidenum">
              <a:rPr lang="en-IN" smtClean="0"/>
              <a:t>1</a:t>
            </a:fld>
            <a:endParaRPr lang="en-IN"/>
          </a:p>
        </p:txBody>
      </p:sp>
    </p:spTree>
    <p:extLst>
      <p:ext uri="{BB962C8B-B14F-4D97-AF65-F5344CB8AC3E}">
        <p14:creationId xmlns:p14="http://schemas.microsoft.com/office/powerpoint/2010/main" val="2063596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9197975"/>
            <a:ext cx="2133600" cy="365125"/>
          </a:xfrm>
        </p:spPr>
        <p:txBody>
          <a:bodyPr/>
          <a:lstStyle/>
          <a:p>
            <a:fld id="{7D20CF7B-7063-45F1-9D51-69FD8F0135D9}" type="datetime1">
              <a:rPr lang="en-US" smtClean="0"/>
              <a:t>5/25/2024</a:t>
            </a:fld>
            <a:endParaRPr lang="en-US"/>
          </a:p>
        </p:txBody>
      </p:sp>
      <p:sp>
        <p:nvSpPr>
          <p:cNvPr id="5" name="Footer Placeholder 4"/>
          <p:cNvSpPr>
            <a:spLocks noGrp="1"/>
          </p:cNvSpPr>
          <p:nvPr>
            <p:ph type="ftr" sz="quarter" idx="11"/>
          </p:nvPr>
        </p:nvSpPr>
        <p:spPr>
          <a:xfrm>
            <a:off x="6858000" y="9197975"/>
            <a:ext cx="2895600" cy="365125"/>
          </a:xfrm>
        </p:spPr>
        <p:txBody>
          <a:bodyPr/>
          <a:lstStyle/>
          <a:p>
            <a:r>
              <a:rPr lang="en-US"/>
              <a:t>Electronics &amp; Telecommunication</a:t>
            </a:r>
            <a:endParaRPr lang="en-US" dirty="0"/>
          </a:p>
        </p:txBody>
      </p:sp>
      <p:sp>
        <p:nvSpPr>
          <p:cNvPr id="6" name="Slide Number Placeholder 5"/>
          <p:cNvSpPr>
            <a:spLocks noGrp="1"/>
          </p:cNvSpPr>
          <p:nvPr>
            <p:ph type="sldNum" sz="quarter" idx="12"/>
          </p:nvPr>
        </p:nvSpPr>
        <p:spPr>
          <a:xfrm>
            <a:off x="15316200" y="9274175"/>
            <a:ext cx="21336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81000" y="9486900"/>
            <a:ext cx="2133600" cy="365125"/>
          </a:xfrm>
        </p:spPr>
        <p:txBody>
          <a:bodyPr/>
          <a:lstStyle/>
          <a:p>
            <a:fld id="{3566D210-FE27-456D-875B-CD8F91B14680}" type="datetime1">
              <a:rPr lang="en-US" smtClean="0"/>
              <a:t>5/25/2024</a:t>
            </a:fld>
            <a:endParaRPr lang="en-US"/>
          </a:p>
        </p:txBody>
      </p:sp>
      <p:sp>
        <p:nvSpPr>
          <p:cNvPr id="5" name="Footer Placeholder 4"/>
          <p:cNvSpPr>
            <a:spLocks noGrp="1"/>
          </p:cNvSpPr>
          <p:nvPr>
            <p:ph type="ftr" sz="quarter" idx="11"/>
          </p:nvPr>
        </p:nvSpPr>
        <p:spPr>
          <a:xfrm>
            <a:off x="7162800" y="9410700"/>
            <a:ext cx="2895600" cy="365125"/>
          </a:xfrm>
        </p:spPr>
        <p:txBody>
          <a:bodyPr/>
          <a:lstStyle/>
          <a:p>
            <a:r>
              <a:rPr lang="en-US"/>
              <a:t>Electronics &amp; Telecommunication</a:t>
            </a:r>
          </a:p>
        </p:txBody>
      </p:sp>
      <p:sp>
        <p:nvSpPr>
          <p:cNvPr id="6" name="Slide Number Placeholder 5"/>
          <p:cNvSpPr>
            <a:spLocks noGrp="1"/>
          </p:cNvSpPr>
          <p:nvPr>
            <p:ph type="sldNum" sz="quarter" idx="12"/>
          </p:nvPr>
        </p:nvSpPr>
        <p:spPr>
          <a:xfrm>
            <a:off x="15544800" y="9410700"/>
            <a:ext cx="21336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81000" y="9486900"/>
            <a:ext cx="2133600" cy="365125"/>
          </a:xfrm>
        </p:spPr>
        <p:txBody>
          <a:bodyPr/>
          <a:lstStyle/>
          <a:p>
            <a:fld id="{85AF5DE2-45EC-47D2-B45A-3B7844D012BB}" type="datetime1">
              <a:rPr lang="en-US" smtClean="0"/>
              <a:t>5/25/2024</a:t>
            </a:fld>
            <a:endParaRPr lang="en-US"/>
          </a:p>
        </p:txBody>
      </p:sp>
      <p:sp>
        <p:nvSpPr>
          <p:cNvPr id="5" name="Footer Placeholder 4"/>
          <p:cNvSpPr>
            <a:spLocks noGrp="1"/>
          </p:cNvSpPr>
          <p:nvPr>
            <p:ph type="ftr" sz="quarter" idx="11"/>
          </p:nvPr>
        </p:nvSpPr>
        <p:spPr>
          <a:xfrm>
            <a:off x="7467600" y="9502775"/>
            <a:ext cx="2895600" cy="365125"/>
          </a:xfrm>
        </p:spPr>
        <p:txBody>
          <a:bodyPr/>
          <a:lstStyle/>
          <a:p>
            <a:r>
              <a:rPr lang="en-US"/>
              <a:t>Electronics &amp; Telecommunication</a:t>
            </a:r>
          </a:p>
        </p:txBody>
      </p:sp>
      <p:sp>
        <p:nvSpPr>
          <p:cNvPr id="6" name="Slide Number Placeholder 5"/>
          <p:cNvSpPr>
            <a:spLocks noGrp="1"/>
          </p:cNvSpPr>
          <p:nvPr>
            <p:ph type="sldNum" sz="quarter" idx="12"/>
          </p:nvPr>
        </p:nvSpPr>
        <p:spPr>
          <a:xfrm>
            <a:off x="15544800" y="9426575"/>
            <a:ext cx="21336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9350375"/>
            <a:ext cx="2133600" cy="365125"/>
          </a:xfrm>
        </p:spPr>
        <p:txBody>
          <a:bodyPr/>
          <a:lstStyle/>
          <a:p>
            <a:fld id="{47C4A467-6AC8-4F36-B412-FCEDD8AAFCB4}" type="datetime1">
              <a:rPr lang="en-US" smtClean="0"/>
              <a:t>5/25/2024</a:t>
            </a:fld>
            <a:endParaRPr lang="en-US"/>
          </a:p>
        </p:txBody>
      </p:sp>
      <p:sp>
        <p:nvSpPr>
          <p:cNvPr id="5" name="Footer Placeholder 4"/>
          <p:cNvSpPr>
            <a:spLocks noGrp="1"/>
          </p:cNvSpPr>
          <p:nvPr>
            <p:ph type="ftr" sz="quarter" idx="11"/>
          </p:nvPr>
        </p:nvSpPr>
        <p:spPr>
          <a:xfrm>
            <a:off x="7162800" y="9350375"/>
            <a:ext cx="2895600" cy="365125"/>
          </a:xfrm>
        </p:spPr>
        <p:txBody>
          <a:bodyPr/>
          <a:lstStyle/>
          <a:p>
            <a:r>
              <a:rPr lang="en-US"/>
              <a:t>Electronics &amp; Telecommunication</a:t>
            </a:r>
            <a:endParaRPr lang="en-US" dirty="0"/>
          </a:p>
        </p:txBody>
      </p:sp>
      <p:sp>
        <p:nvSpPr>
          <p:cNvPr id="6" name="Slide Number Placeholder 5"/>
          <p:cNvSpPr>
            <a:spLocks noGrp="1"/>
          </p:cNvSpPr>
          <p:nvPr>
            <p:ph type="sldNum" sz="quarter" idx="12"/>
          </p:nvPr>
        </p:nvSpPr>
        <p:spPr>
          <a:xfrm>
            <a:off x="15392400" y="9350375"/>
            <a:ext cx="21336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3400" y="9274175"/>
            <a:ext cx="2133600" cy="365125"/>
          </a:xfrm>
        </p:spPr>
        <p:txBody>
          <a:bodyPr/>
          <a:lstStyle/>
          <a:p>
            <a:fld id="{12668EB6-11C8-4823-ABC9-D94EFF02514C}" type="datetime1">
              <a:rPr lang="en-US" smtClean="0"/>
              <a:t>5/25/2024</a:t>
            </a:fld>
            <a:endParaRPr lang="en-US"/>
          </a:p>
        </p:txBody>
      </p:sp>
      <p:sp>
        <p:nvSpPr>
          <p:cNvPr id="5" name="Footer Placeholder 4"/>
          <p:cNvSpPr>
            <a:spLocks noGrp="1"/>
          </p:cNvSpPr>
          <p:nvPr>
            <p:ph type="ftr" sz="quarter" idx="11"/>
          </p:nvPr>
        </p:nvSpPr>
        <p:spPr>
          <a:xfrm>
            <a:off x="8001000" y="9274175"/>
            <a:ext cx="2895600" cy="365125"/>
          </a:xfrm>
        </p:spPr>
        <p:txBody>
          <a:bodyPr/>
          <a:lstStyle/>
          <a:p>
            <a:r>
              <a:rPr lang="en-US"/>
              <a:t>Electronics &amp; Telecommunication</a:t>
            </a:r>
          </a:p>
        </p:txBody>
      </p:sp>
      <p:sp>
        <p:nvSpPr>
          <p:cNvPr id="6" name="Slide Number Placeholder 5"/>
          <p:cNvSpPr>
            <a:spLocks noGrp="1"/>
          </p:cNvSpPr>
          <p:nvPr>
            <p:ph type="sldNum" sz="quarter" idx="12"/>
          </p:nvPr>
        </p:nvSpPr>
        <p:spPr>
          <a:xfrm>
            <a:off x="15468600" y="9350375"/>
            <a:ext cx="21336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90600" y="9410700"/>
            <a:ext cx="2133600" cy="365125"/>
          </a:xfrm>
        </p:spPr>
        <p:txBody>
          <a:bodyPr/>
          <a:lstStyle/>
          <a:p>
            <a:fld id="{CC7F8FCA-6C84-40EF-B25F-10CE22215925}" type="datetime1">
              <a:rPr lang="en-US" smtClean="0"/>
              <a:t>5/25/2024</a:t>
            </a:fld>
            <a:endParaRPr lang="en-US"/>
          </a:p>
        </p:txBody>
      </p:sp>
      <p:sp>
        <p:nvSpPr>
          <p:cNvPr id="6" name="Footer Placeholder 5"/>
          <p:cNvSpPr>
            <a:spLocks noGrp="1"/>
          </p:cNvSpPr>
          <p:nvPr>
            <p:ph type="ftr" sz="quarter" idx="11"/>
          </p:nvPr>
        </p:nvSpPr>
        <p:spPr>
          <a:xfrm>
            <a:off x="7239000" y="9410700"/>
            <a:ext cx="2895600" cy="365125"/>
          </a:xfrm>
        </p:spPr>
        <p:txBody>
          <a:bodyPr/>
          <a:lstStyle/>
          <a:p>
            <a:r>
              <a:rPr lang="en-US"/>
              <a:t>Electronics &amp; Telecommunication</a:t>
            </a:r>
            <a:endParaRPr lang="en-US" dirty="0"/>
          </a:p>
        </p:txBody>
      </p:sp>
      <p:sp>
        <p:nvSpPr>
          <p:cNvPr id="7" name="Slide Number Placeholder 6"/>
          <p:cNvSpPr>
            <a:spLocks noGrp="1"/>
          </p:cNvSpPr>
          <p:nvPr>
            <p:ph type="sldNum" sz="quarter" idx="12"/>
          </p:nvPr>
        </p:nvSpPr>
        <p:spPr>
          <a:xfrm>
            <a:off x="15468600" y="9426575"/>
            <a:ext cx="21336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9410700"/>
            <a:ext cx="2133600" cy="365125"/>
          </a:xfrm>
        </p:spPr>
        <p:txBody>
          <a:bodyPr/>
          <a:lstStyle/>
          <a:p>
            <a:fld id="{BB90B410-FA8B-43D0-B073-578BF8FDC746}" type="datetime1">
              <a:rPr lang="en-US" smtClean="0"/>
              <a:t>5/25/2024</a:t>
            </a:fld>
            <a:endParaRPr lang="en-US"/>
          </a:p>
        </p:txBody>
      </p:sp>
      <p:sp>
        <p:nvSpPr>
          <p:cNvPr id="8" name="Footer Placeholder 7"/>
          <p:cNvSpPr>
            <a:spLocks noGrp="1"/>
          </p:cNvSpPr>
          <p:nvPr>
            <p:ph type="ftr" sz="quarter" idx="11"/>
          </p:nvPr>
        </p:nvSpPr>
        <p:spPr>
          <a:xfrm>
            <a:off x="7010400" y="9426575"/>
            <a:ext cx="2895600" cy="365125"/>
          </a:xfrm>
        </p:spPr>
        <p:txBody>
          <a:bodyPr/>
          <a:lstStyle/>
          <a:p>
            <a:r>
              <a:rPr lang="en-US"/>
              <a:t>Electronics &amp; Telecommunication</a:t>
            </a:r>
            <a:endParaRPr lang="en-US" dirty="0"/>
          </a:p>
        </p:txBody>
      </p:sp>
      <p:sp>
        <p:nvSpPr>
          <p:cNvPr id="9" name="Slide Number Placeholder 8"/>
          <p:cNvSpPr>
            <a:spLocks noGrp="1"/>
          </p:cNvSpPr>
          <p:nvPr>
            <p:ph type="sldNum" sz="quarter" idx="12"/>
          </p:nvPr>
        </p:nvSpPr>
        <p:spPr>
          <a:xfrm>
            <a:off x="15773400" y="9486900"/>
            <a:ext cx="21336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9197975"/>
            <a:ext cx="2133600" cy="365125"/>
          </a:xfrm>
        </p:spPr>
        <p:txBody>
          <a:bodyPr/>
          <a:lstStyle/>
          <a:p>
            <a:fld id="{B7A6C94A-6DFF-40C3-B933-24C3BC7BE296}" type="datetime1">
              <a:rPr lang="en-US" smtClean="0"/>
              <a:t>5/25/2024</a:t>
            </a:fld>
            <a:endParaRPr lang="en-US"/>
          </a:p>
        </p:txBody>
      </p:sp>
      <p:sp>
        <p:nvSpPr>
          <p:cNvPr id="4" name="Footer Placeholder 3"/>
          <p:cNvSpPr>
            <a:spLocks noGrp="1"/>
          </p:cNvSpPr>
          <p:nvPr>
            <p:ph type="ftr" sz="quarter" idx="11"/>
          </p:nvPr>
        </p:nvSpPr>
        <p:spPr>
          <a:xfrm>
            <a:off x="7543800" y="9197975"/>
            <a:ext cx="2895600" cy="365125"/>
          </a:xfrm>
        </p:spPr>
        <p:txBody>
          <a:bodyPr/>
          <a:lstStyle/>
          <a:p>
            <a:r>
              <a:rPr lang="en-US"/>
              <a:t>Electronics &amp; Telecommunication</a:t>
            </a:r>
          </a:p>
        </p:txBody>
      </p:sp>
      <p:sp>
        <p:nvSpPr>
          <p:cNvPr id="5" name="Slide Number Placeholder 4"/>
          <p:cNvSpPr>
            <a:spLocks noGrp="1"/>
          </p:cNvSpPr>
          <p:nvPr>
            <p:ph type="sldNum" sz="quarter" idx="12"/>
          </p:nvPr>
        </p:nvSpPr>
        <p:spPr>
          <a:xfrm>
            <a:off x="15392400" y="9197975"/>
            <a:ext cx="21336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9258300"/>
            <a:ext cx="2133600" cy="365125"/>
          </a:xfrm>
        </p:spPr>
        <p:txBody>
          <a:bodyPr/>
          <a:lstStyle/>
          <a:p>
            <a:fld id="{1B00046E-3824-462A-BE57-F0FE1E7386F6}" type="datetime1">
              <a:rPr lang="en-US" smtClean="0"/>
              <a:t>5/25/2024</a:t>
            </a:fld>
            <a:endParaRPr lang="en-US"/>
          </a:p>
        </p:txBody>
      </p:sp>
      <p:sp>
        <p:nvSpPr>
          <p:cNvPr id="3" name="Footer Placeholder 2"/>
          <p:cNvSpPr>
            <a:spLocks noGrp="1"/>
          </p:cNvSpPr>
          <p:nvPr>
            <p:ph type="ftr" sz="quarter" idx="11"/>
          </p:nvPr>
        </p:nvSpPr>
        <p:spPr>
          <a:xfrm>
            <a:off x="8077200" y="9334500"/>
            <a:ext cx="2895600" cy="365125"/>
          </a:xfrm>
        </p:spPr>
        <p:txBody>
          <a:bodyPr/>
          <a:lstStyle/>
          <a:p>
            <a:r>
              <a:rPr lang="en-US"/>
              <a:t>Electronics &amp; Telecommunication</a:t>
            </a:r>
          </a:p>
        </p:txBody>
      </p:sp>
      <p:sp>
        <p:nvSpPr>
          <p:cNvPr id="4" name="Slide Number Placeholder 3"/>
          <p:cNvSpPr>
            <a:spLocks noGrp="1"/>
          </p:cNvSpPr>
          <p:nvPr>
            <p:ph type="sldNum" sz="quarter" idx="12"/>
          </p:nvPr>
        </p:nvSpPr>
        <p:spPr>
          <a:xfrm>
            <a:off x="15773400" y="9334500"/>
            <a:ext cx="21336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1000" y="9410700"/>
            <a:ext cx="2133600" cy="365125"/>
          </a:xfrm>
        </p:spPr>
        <p:txBody>
          <a:bodyPr/>
          <a:lstStyle/>
          <a:p>
            <a:fld id="{C5BB3D84-6954-4041-9AF0-01160649BE39}" type="datetime1">
              <a:rPr lang="en-US" smtClean="0"/>
              <a:t>5/25/2024</a:t>
            </a:fld>
            <a:endParaRPr lang="en-US"/>
          </a:p>
        </p:txBody>
      </p:sp>
      <p:sp>
        <p:nvSpPr>
          <p:cNvPr id="6" name="Footer Placeholder 5"/>
          <p:cNvSpPr>
            <a:spLocks noGrp="1"/>
          </p:cNvSpPr>
          <p:nvPr>
            <p:ph type="ftr" sz="quarter" idx="11"/>
          </p:nvPr>
        </p:nvSpPr>
        <p:spPr>
          <a:xfrm>
            <a:off x="7391400" y="9486900"/>
            <a:ext cx="2895600" cy="365125"/>
          </a:xfrm>
        </p:spPr>
        <p:txBody>
          <a:bodyPr/>
          <a:lstStyle/>
          <a:p>
            <a:r>
              <a:rPr lang="en-US"/>
              <a:t>Electronics &amp; Telecommunication</a:t>
            </a:r>
          </a:p>
        </p:txBody>
      </p:sp>
      <p:sp>
        <p:nvSpPr>
          <p:cNvPr id="7" name="Slide Number Placeholder 6"/>
          <p:cNvSpPr>
            <a:spLocks noGrp="1"/>
          </p:cNvSpPr>
          <p:nvPr>
            <p:ph type="sldNum" sz="quarter" idx="12"/>
          </p:nvPr>
        </p:nvSpPr>
        <p:spPr>
          <a:xfrm>
            <a:off x="15849600" y="9563100"/>
            <a:ext cx="21336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1000" y="9486900"/>
            <a:ext cx="2133600" cy="365125"/>
          </a:xfrm>
        </p:spPr>
        <p:txBody>
          <a:bodyPr/>
          <a:lstStyle/>
          <a:p>
            <a:fld id="{7CAFED7F-CACE-48AE-9E69-D12D3348BED6}" type="datetime1">
              <a:rPr lang="en-US" smtClean="0"/>
              <a:t>5/25/2024</a:t>
            </a:fld>
            <a:endParaRPr lang="en-US"/>
          </a:p>
        </p:txBody>
      </p:sp>
      <p:sp>
        <p:nvSpPr>
          <p:cNvPr id="6" name="Footer Placeholder 5"/>
          <p:cNvSpPr>
            <a:spLocks noGrp="1"/>
          </p:cNvSpPr>
          <p:nvPr>
            <p:ph type="ftr" sz="quarter" idx="11"/>
          </p:nvPr>
        </p:nvSpPr>
        <p:spPr>
          <a:xfrm>
            <a:off x="7543800" y="9410700"/>
            <a:ext cx="2895600" cy="365125"/>
          </a:xfrm>
        </p:spPr>
        <p:txBody>
          <a:bodyPr/>
          <a:lstStyle/>
          <a:p>
            <a:r>
              <a:rPr lang="en-US"/>
              <a:t>Electronics &amp; Telecommunication</a:t>
            </a:r>
          </a:p>
        </p:txBody>
      </p:sp>
      <p:sp>
        <p:nvSpPr>
          <p:cNvPr id="7" name="Slide Number Placeholder 6"/>
          <p:cNvSpPr>
            <a:spLocks noGrp="1"/>
          </p:cNvSpPr>
          <p:nvPr>
            <p:ph type="sldNum" sz="quarter" idx="12"/>
          </p:nvPr>
        </p:nvSpPr>
        <p:spPr>
          <a:xfrm>
            <a:off x="15621000" y="9486900"/>
            <a:ext cx="2133600" cy="365125"/>
          </a:xfr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5900" y="979170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90339B-C1CB-450B-B1A9-52C913C23EB2}" type="datetime1">
              <a:rPr lang="en-US" smtClean="0"/>
              <a:t>5/25/2024</a:t>
            </a:fld>
            <a:endParaRPr lang="en-US"/>
          </a:p>
        </p:txBody>
      </p:sp>
      <p:sp>
        <p:nvSpPr>
          <p:cNvPr id="5" name="Footer Placeholder 4"/>
          <p:cNvSpPr>
            <a:spLocks noGrp="1"/>
          </p:cNvSpPr>
          <p:nvPr>
            <p:ph type="ftr" sz="quarter" idx="3"/>
          </p:nvPr>
        </p:nvSpPr>
        <p:spPr>
          <a:xfrm>
            <a:off x="6934200" y="979170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Electronics &amp; Telecommunication</a:t>
            </a:r>
          </a:p>
        </p:txBody>
      </p:sp>
      <p:sp>
        <p:nvSpPr>
          <p:cNvPr id="6" name="Slide Number Placeholder 5"/>
          <p:cNvSpPr>
            <a:spLocks noGrp="1"/>
          </p:cNvSpPr>
          <p:nvPr>
            <p:ph type="sldNum" sz="quarter" idx="4"/>
          </p:nvPr>
        </p:nvSpPr>
        <p:spPr>
          <a:xfrm>
            <a:off x="15544800" y="979170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28600" y="190500"/>
            <a:ext cx="1754896" cy="1630008"/>
          </a:xfrm>
          <a:prstGeom prst="rect">
            <a:avLst/>
          </a:prstGeom>
        </p:spPr>
      </p:pic>
      <p:pic>
        <p:nvPicPr>
          <p:cNvPr id="9" name="Picture 8"/>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6078200" y="190500"/>
            <a:ext cx="2056924" cy="148098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F4F8"/>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8489" y="952499"/>
            <a:ext cx="3989511" cy="3429001"/>
          </a:xfrm>
          <a:prstGeom prst="rect">
            <a:avLst/>
          </a:prstGeom>
        </p:spPr>
      </p:pic>
      <p:sp>
        <p:nvSpPr>
          <p:cNvPr id="16" name="TextBox 15"/>
          <p:cNvSpPr txBox="1"/>
          <p:nvPr/>
        </p:nvSpPr>
        <p:spPr>
          <a:xfrm>
            <a:off x="1066800" y="4686300"/>
            <a:ext cx="16002000" cy="1323439"/>
          </a:xfrm>
          <a:prstGeom prst="rect">
            <a:avLst/>
          </a:prstGeom>
          <a:noFill/>
        </p:spPr>
        <p:txBody>
          <a:bodyPr wrap="square" rtlCol="0">
            <a:spAutoFit/>
          </a:bodyPr>
          <a:lstStyle/>
          <a:p>
            <a:pPr algn="ctr"/>
            <a:r>
              <a:rPr lang="en-IN" sz="4000" b="1" cap="all" dirty="0">
                <a:latin typeface="Times New Roman" pitchFamily="18" charset="0"/>
                <a:cs typeface="Times New Roman" pitchFamily="18" charset="0"/>
              </a:rPr>
              <a:t>SHIVNAGAR VIDYA PRASARAK MANDAL'S</a:t>
            </a:r>
          </a:p>
          <a:p>
            <a:pPr algn="ctr"/>
            <a:r>
              <a:rPr lang="en-IN" sz="4000" b="1" cap="all" dirty="0">
                <a:latin typeface="Times New Roman" pitchFamily="18" charset="0"/>
                <a:cs typeface="Times New Roman" pitchFamily="18" charset="0"/>
              </a:rPr>
              <a:t>COLLEGE OF ENGINEERING, MALEGAON (BK)-BARAMATI.</a:t>
            </a:r>
          </a:p>
        </p:txBody>
      </p:sp>
      <p:sp>
        <p:nvSpPr>
          <p:cNvPr id="2" name="TextBox 1"/>
          <p:cNvSpPr txBox="1"/>
          <p:nvPr/>
        </p:nvSpPr>
        <p:spPr>
          <a:xfrm>
            <a:off x="609600" y="6743700"/>
            <a:ext cx="16916400" cy="1754326"/>
          </a:xfrm>
          <a:prstGeom prst="rect">
            <a:avLst/>
          </a:prstGeom>
          <a:noFill/>
        </p:spPr>
        <p:txBody>
          <a:bodyPr wrap="square" rtlCol="0">
            <a:spAutoFit/>
          </a:bodyPr>
          <a:lstStyle/>
          <a:p>
            <a:pPr algn="ctr"/>
            <a:r>
              <a:rPr lang="en-US" sz="3600" dirty="0">
                <a:latin typeface="Times New Roman" pitchFamily="18" charset="0"/>
                <a:cs typeface="Times New Roman" pitchFamily="18" charset="0"/>
              </a:rPr>
              <a:t>BE Engineering</a:t>
            </a:r>
          </a:p>
          <a:p>
            <a:pPr algn="ctr"/>
            <a:r>
              <a:rPr lang="en-US" sz="3600" dirty="0">
                <a:latin typeface="Times New Roman" pitchFamily="18" charset="0"/>
                <a:cs typeface="Times New Roman" pitchFamily="18" charset="0"/>
              </a:rPr>
              <a:t>in</a:t>
            </a:r>
          </a:p>
          <a:p>
            <a:pPr algn="ctr"/>
            <a:r>
              <a:rPr lang="en-US" sz="3600" dirty="0">
                <a:latin typeface="Times New Roman" pitchFamily="18" charset="0"/>
                <a:cs typeface="Times New Roman" pitchFamily="18" charset="0"/>
              </a:rPr>
              <a:t>Electronics and Telecommunication Department </a:t>
            </a:r>
            <a:endParaRPr lang="en-IN" sz="3600" dirty="0">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fld id="{B6F15528-21DE-4FAA-801E-634DDDAF4B2B}" type="slidenum">
              <a:rPr lang="en-US" sz="1400" smtClean="0">
                <a:solidFill>
                  <a:schemeClr val="tx1"/>
                </a:solidFill>
              </a:rPr>
              <a:pPr/>
              <a:t>1</a:t>
            </a:fld>
            <a:endParaRPr lang="en-US" dirty="0">
              <a:solidFill>
                <a:schemeClr val="tx1"/>
              </a:solidFill>
            </a:endParaRPr>
          </a:p>
        </p:txBody>
      </p:sp>
      <p:sp>
        <p:nvSpPr>
          <p:cNvPr id="12" name="Date Placeholder 11"/>
          <p:cNvSpPr>
            <a:spLocks noGrp="1"/>
          </p:cNvSpPr>
          <p:nvPr>
            <p:ph type="dt" sz="half" idx="10"/>
          </p:nvPr>
        </p:nvSpPr>
        <p:spPr/>
        <p:txBody>
          <a:bodyPr/>
          <a:lstStyle/>
          <a:p>
            <a:fld id="{9AA40DF3-91D0-49D4-B511-6A35835B693F}" type="datetime1">
              <a:rPr lang="en-US" sz="1400" smtClean="0">
                <a:solidFill>
                  <a:schemeClr val="tx1"/>
                </a:solidFill>
              </a:rPr>
              <a:t>5/25/2024</a:t>
            </a:fld>
            <a:endParaRPr lang="en-US" dirty="0">
              <a:solidFill>
                <a:schemeClr val="tx1"/>
              </a:solidFill>
            </a:endParaRPr>
          </a:p>
        </p:txBody>
      </p:sp>
      <p:sp>
        <p:nvSpPr>
          <p:cNvPr id="3" name="Footer Placeholder 2"/>
          <p:cNvSpPr>
            <a:spLocks noGrp="1"/>
          </p:cNvSpPr>
          <p:nvPr>
            <p:ph type="ftr" sz="quarter" idx="11"/>
          </p:nvPr>
        </p:nvSpPr>
        <p:spPr>
          <a:xfrm>
            <a:off x="7162800" y="9334500"/>
            <a:ext cx="4267200" cy="365125"/>
          </a:xfrm>
        </p:spPr>
        <p:txBody>
          <a:bodyPr/>
          <a:lstStyle/>
          <a:p>
            <a:r>
              <a:rPr lang="en-US" sz="1600" dirty="0">
                <a:solidFill>
                  <a:schemeClr val="tx1"/>
                </a:solidFill>
              </a:rPr>
              <a:t>Electronics &amp; Telecommunication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F4F8"/>
        </a:solidFill>
        <a:effectLst/>
      </p:bgPr>
    </p:bg>
    <p:spTree>
      <p:nvGrpSpPr>
        <p:cNvPr id="1" name="">
          <a:extLst>
            <a:ext uri="{FF2B5EF4-FFF2-40B4-BE49-F238E27FC236}">
              <a16:creationId xmlns:a16="http://schemas.microsoft.com/office/drawing/2014/main" id="{A024084A-03AE-CE5E-FE67-E06C4E47430A}"/>
            </a:ext>
          </a:extLst>
        </p:cNvPr>
        <p:cNvGrpSpPr/>
        <p:nvPr/>
      </p:nvGrpSpPr>
      <p:grpSpPr>
        <a:xfrm>
          <a:off x="0" y="0"/>
          <a:ext cx="0" cy="0"/>
          <a:chOff x="0" y="0"/>
          <a:chExt cx="0" cy="0"/>
        </a:xfrm>
      </p:grpSpPr>
      <p:pic>
        <p:nvPicPr>
          <p:cNvPr id="3" name="Picture 2" descr="A diagram of a software system&#10;&#10;Description automatically generated">
            <a:extLst>
              <a:ext uri="{FF2B5EF4-FFF2-40B4-BE49-F238E27FC236}">
                <a16:creationId xmlns:a16="http://schemas.microsoft.com/office/drawing/2014/main" id="{57101277-B5A0-7633-82F6-E6D06E06B0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2062974"/>
            <a:ext cx="10591800" cy="7569231"/>
          </a:xfrm>
          <a:prstGeom prst="rect">
            <a:avLst/>
          </a:prstGeom>
        </p:spPr>
      </p:pic>
      <p:sp>
        <p:nvSpPr>
          <p:cNvPr id="5" name="TextBox 13">
            <a:extLst>
              <a:ext uri="{FF2B5EF4-FFF2-40B4-BE49-F238E27FC236}">
                <a16:creationId xmlns:a16="http://schemas.microsoft.com/office/drawing/2014/main" id="{B483CCA2-54D0-6F8F-BCA7-A63ACBF354C1}"/>
              </a:ext>
            </a:extLst>
          </p:cNvPr>
          <p:cNvSpPr txBox="1"/>
          <p:nvPr/>
        </p:nvSpPr>
        <p:spPr>
          <a:xfrm>
            <a:off x="2438400" y="800100"/>
            <a:ext cx="15735300" cy="615553"/>
          </a:xfrm>
          <a:prstGeom prst="rect">
            <a:avLst/>
          </a:prstGeom>
        </p:spPr>
        <p:txBody>
          <a:bodyPr wrap="square" lIns="0" tIns="0" rIns="0" bIns="0" rtlCol="0" anchor="t">
            <a:spAutoFit/>
          </a:bodyPr>
          <a:lstStyle/>
          <a:p>
            <a:r>
              <a:rPr lang="en-IN" sz="4000" b="1" dirty="0">
                <a:effectLst/>
                <a:latin typeface="Times New Roman" pitchFamily="18" charset="0"/>
                <a:cs typeface="Times New Roman" pitchFamily="18" charset="0"/>
              </a:rPr>
              <a:t>Software Architecture Diagram</a:t>
            </a:r>
          </a:p>
        </p:txBody>
      </p:sp>
    </p:spTree>
    <p:extLst>
      <p:ext uri="{BB962C8B-B14F-4D97-AF65-F5344CB8AC3E}">
        <p14:creationId xmlns:p14="http://schemas.microsoft.com/office/powerpoint/2010/main" val="1865326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F4F8"/>
        </a:solidFill>
        <a:effectLst/>
      </p:bgPr>
    </p:bg>
    <p:spTree>
      <p:nvGrpSpPr>
        <p:cNvPr id="1" name="">
          <a:extLst>
            <a:ext uri="{FF2B5EF4-FFF2-40B4-BE49-F238E27FC236}">
              <a16:creationId xmlns:a16="http://schemas.microsoft.com/office/drawing/2014/main" id="{8CCD5FB6-EFE4-C7E2-09AB-E26554B744AF}"/>
            </a:ext>
          </a:extLst>
        </p:cNvPr>
        <p:cNvGrpSpPr/>
        <p:nvPr/>
      </p:nvGrpSpPr>
      <p:grpSpPr>
        <a:xfrm>
          <a:off x="0" y="0"/>
          <a:ext cx="0" cy="0"/>
          <a:chOff x="0" y="0"/>
          <a:chExt cx="0" cy="0"/>
        </a:xfrm>
      </p:grpSpPr>
      <p:sp>
        <p:nvSpPr>
          <p:cNvPr id="5" name="TextBox 13">
            <a:extLst>
              <a:ext uri="{FF2B5EF4-FFF2-40B4-BE49-F238E27FC236}">
                <a16:creationId xmlns:a16="http://schemas.microsoft.com/office/drawing/2014/main" id="{C392F0B6-DE66-70FC-FE53-422B5C2B7450}"/>
              </a:ext>
            </a:extLst>
          </p:cNvPr>
          <p:cNvSpPr txBox="1"/>
          <p:nvPr/>
        </p:nvSpPr>
        <p:spPr>
          <a:xfrm>
            <a:off x="2438400" y="800100"/>
            <a:ext cx="15735300" cy="615553"/>
          </a:xfrm>
          <a:prstGeom prst="rect">
            <a:avLst/>
          </a:prstGeom>
        </p:spPr>
        <p:txBody>
          <a:bodyPr wrap="square" lIns="0" tIns="0" rIns="0" bIns="0" rtlCol="0" anchor="t">
            <a:spAutoFit/>
          </a:bodyPr>
          <a:lstStyle/>
          <a:p>
            <a:r>
              <a:rPr lang="en-IN" sz="4000" b="1">
                <a:latin typeface="Times New Roman" pitchFamily="18" charset="0"/>
                <a:cs typeface="Times New Roman" pitchFamily="18" charset="0"/>
              </a:rPr>
              <a:t>Sequence</a:t>
            </a:r>
            <a:r>
              <a:rPr lang="en-IN" sz="4000" b="1">
                <a:effectLst/>
                <a:latin typeface="Times New Roman" pitchFamily="18" charset="0"/>
                <a:cs typeface="Times New Roman" pitchFamily="18" charset="0"/>
              </a:rPr>
              <a:t> </a:t>
            </a:r>
            <a:r>
              <a:rPr lang="en-IN" sz="4000" b="1" dirty="0">
                <a:effectLst/>
                <a:latin typeface="Times New Roman" pitchFamily="18" charset="0"/>
                <a:cs typeface="Times New Roman" pitchFamily="18" charset="0"/>
              </a:rPr>
              <a:t>Diagram</a:t>
            </a:r>
          </a:p>
        </p:txBody>
      </p:sp>
      <p:pic>
        <p:nvPicPr>
          <p:cNvPr id="7" name="Picture 6" descr="A graph paper with text and a diagram&#10;&#10;Description automatically generated with medium confidence">
            <a:extLst>
              <a:ext uri="{FF2B5EF4-FFF2-40B4-BE49-F238E27FC236}">
                <a16:creationId xmlns:a16="http://schemas.microsoft.com/office/drawing/2014/main" id="{6E214A6E-58B9-360E-CD71-F181FE36A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2406442"/>
            <a:ext cx="14020800" cy="5415254"/>
          </a:xfrm>
          <a:prstGeom prst="rect">
            <a:avLst/>
          </a:prstGeom>
        </p:spPr>
      </p:pic>
    </p:spTree>
    <p:extLst>
      <p:ext uri="{BB962C8B-B14F-4D97-AF65-F5344CB8AC3E}">
        <p14:creationId xmlns:p14="http://schemas.microsoft.com/office/powerpoint/2010/main" val="336593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FF3BA7-0C92-2B09-080E-C8A22FE0E1B9}"/>
              </a:ext>
            </a:extLst>
          </p:cNvPr>
          <p:cNvSpPr>
            <a:spLocks noGrp="1"/>
          </p:cNvSpPr>
          <p:nvPr>
            <p:ph type="dt" sz="half" idx="10"/>
          </p:nvPr>
        </p:nvSpPr>
        <p:spPr/>
        <p:txBody>
          <a:bodyPr/>
          <a:lstStyle/>
          <a:p>
            <a:fld id="{1B00046E-3824-462A-BE57-F0FE1E7386F6}" type="datetime1">
              <a:rPr lang="en-US" smtClean="0"/>
              <a:t>5/25/2024</a:t>
            </a:fld>
            <a:endParaRPr lang="en-US"/>
          </a:p>
        </p:txBody>
      </p:sp>
      <p:sp>
        <p:nvSpPr>
          <p:cNvPr id="3" name="Footer Placeholder 2">
            <a:extLst>
              <a:ext uri="{FF2B5EF4-FFF2-40B4-BE49-F238E27FC236}">
                <a16:creationId xmlns:a16="http://schemas.microsoft.com/office/drawing/2014/main" id="{85875F0A-0838-CBFB-6EB0-690174A6A433}"/>
              </a:ext>
            </a:extLst>
          </p:cNvPr>
          <p:cNvSpPr>
            <a:spLocks noGrp="1"/>
          </p:cNvSpPr>
          <p:nvPr>
            <p:ph type="ftr" sz="quarter" idx="11"/>
          </p:nvPr>
        </p:nvSpPr>
        <p:spPr/>
        <p:txBody>
          <a:bodyPr/>
          <a:lstStyle/>
          <a:p>
            <a:r>
              <a:rPr lang="en-US"/>
              <a:t>Electronics &amp; Telecommunication</a:t>
            </a:r>
          </a:p>
        </p:txBody>
      </p:sp>
      <p:sp>
        <p:nvSpPr>
          <p:cNvPr id="4" name="Slide Number Placeholder 3">
            <a:extLst>
              <a:ext uri="{FF2B5EF4-FFF2-40B4-BE49-F238E27FC236}">
                <a16:creationId xmlns:a16="http://schemas.microsoft.com/office/drawing/2014/main" id="{AF3E6C29-5308-6B71-74F0-CE4047AE7FDE}"/>
              </a:ext>
            </a:extLst>
          </p:cNvPr>
          <p:cNvSpPr>
            <a:spLocks noGrp="1"/>
          </p:cNvSpPr>
          <p:nvPr>
            <p:ph type="sldNum" sz="quarter" idx="12"/>
          </p:nvPr>
        </p:nvSpPr>
        <p:spPr/>
        <p:txBody>
          <a:bodyPr/>
          <a:lstStyle/>
          <a:p>
            <a:fld id="{B6F15528-21DE-4FAA-801E-634DDDAF4B2B}" type="slidenum">
              <a:rPr lang="en-US" smtClean="0"/>
              <a:pPr/>
              <a:t>12</a:t>
            </a:fld>
            <a:endParaRPr lang="en-US"/>
          </a:p>
        </p:txBody>
      </p:sp>
      <p:graphicFrame>
        <p:nvGraphicFramePr>
          <p:cNvPr id="5" name="Table 4">
            <a:extLst>
              <a:ext uri="{FF2B5EF4-FFF2-40B4-BE49-F238E27FC236}">
                <a16:creationId xmlns:a16="http://schemas.microsoft.com/office/drawing/2014/main" id="{09ECD78D-8395-A8DC-8A0B-E049A382A1CB}"/>
              </a:ext>
            </a:extLst>
          </p:cNvPr>
          <p:cNvGraphicFramePr>
            <a:graphicFrameLocks noGrp="1"/>
          </p:cNvGraphicFramePr>
          <p:nvPr>
            <p:extLst>
              <p:ext uri="{D42A27DB-BD31-4B8C-83A1-F6EECF244321}">
                <p14:modId xmlns:p14="http://schemas.microsoft.com/office/powerpoint/2010/main" val="3536613042"/>
              </p:ext>
            </p:extLst>
          </p:nvPr>
        </p:nvGraphicFramePr>
        <p:xfrm>
          <a:off x="1941543" y="2628900"/>
          <a:ext cx="14404913" cy="6399965"/>
        </p:xfrm>
        <a:graphic>
          <a:graphicData uri="http://schemas.openxmlformats.org/drawingml/2006/table">
            <a:tbl>
              <a:tblPr firstRow="1" lastCol="1" bandRow="1">
                <a:tableStyleId>{2A488322-F2BA-4B5B-9748-0D474271808F}</a:tableStyleId>
              </a:tblPr>
              <a:tblGrid>
                <a:gridCol w="4492761">
                  <a:extLst>
                    <a:ext uri="{9D8B030D-6E8A-4147-A177-3AD203B41FA5}">
                      <a16:colId xmlns:a16="http://schemas.microsoft.com/office/drawing/2014/main" val="606800075"/>
                    </a:ext>
                  </a:extLst>
                </a:gridCol>
                <a:gridCol w="4492761">
                  <a:extLst>
                    <a:ext uri="{9D8B030D-6E8A-4147-A177-3AD203B41FA5}">
                      <a16:colId xmlns:a16="http://schemas.microsoft.com/office/drawing/2014/main" val="1484510846"/>
                    </a:ext>
                  </a:extLst>
                </a:gridCol>
                <a:gridCol w="5419391">
                  <a:extLst>
                    <a:ext uri="{9D8B030D-6E8A-4147-A177-3AD203B41FA5}">
                      <a16:colId xmlns:a16="http://schemas.microsoft.com/office/drawing/2014/main" val="287029774"/>
                    </a:ext>
                  </a:extLst>
                </a:gridCol>
              </a:tblGrid>
              <a:tr h="674931">
                <a:tc>
                  <a:txBody>
                    <a:bodyPr/>
                    <a:lstStyle/>
                    <a:p>
                      <a:r>
                        <a:rPr lang="en-IN" dirty="0"/>
                        <a:t>Sr.no</a:t>
                      </a:r>
                    </a:p>
                  </a:txBody>
                  <a:tcPr/>
                </a:tc>
                <a:tc>
                  <a:txBody>
                    <a:bodyPr/>
                    <a:lstStyle/>
                    <a:p>
                      <a:r>
                        <a:rPr lang="en-IN" dirty="0"/>
                        <a:t>Frame</a:t>
                      </a:r>
                    </a:p>
                  </a:txBody>
                  <a:tcPr/>
                </a:tc>
                <a:tc>
                  <a:txBody>
                    <a:bodyPr/>
                    <a:lstStyle/>
                    <a:p>
                      <a:r>
                        <a:rPr lang="en-IN" sz="2700" b="0" i="0" kern="1200" dirty="0">
                          <a:solidFill>
                            <a:schemeClr val="lt1"/>
                          </a:solidFill>
                          <a:effectLst/>
                          <a:latin typeface="+mn-lt"/>
                          <a:ea typeface="+mn-ea"/>
                          <a:cs typeface="+mn-cs"/>
                        </a:rPr>
                        <a:t>Roles of frame</a:t>
                      </a:r>
                      <a:endParaRPr lang="en-IN" dirty="0"/>
                    </a:p>
                  </a:txBody>
                  <a:tcPr/>
                </a:tc>
                <a:extLst>
                  <a:ext uri="{0D108BD9-81ED-4DB2-BD59-A6C34878D82A}">
                    <a16:rowId xmlns:a16="http://schemas.microsoft.com/office/drawing/2014/main" val="2108235998"/>
                  </a:ext>
                </a:extLst>
              </a:tr>
              <a:tr h="1233356">
                <a:tc>
                  <a:txBody>
                    <a:bodyPr/>
                    <a:lstStyle/>
                    <a:p>
                      <a:r>
                        <a:rPr lang="en-IN" sz="2000" dirty="0">
                          <a:latin typeface="Times New Roman" panose="02020603050405020304" pitchFamily="18" charset="0"/>
                          <a:cs typeface="Times New Roman" panose="02020603050405020304" pitchFamily="18" charset="0"/>
                        </a:rPr>
                        <a:t>1</a:t>
                      </a:r>
                    </a:p>
                    <a:p>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Data frame</a:t>
                      </a:r>
                    </a:p>
                  </a:txBody>
                  <a:tcPr/>
                </a:tc>
                <a:tc>
                  <a:txBody>
                    <a:bodyPr/>
                    <a:lstStyle/>
                    <a:p>
                      <a:pPr algn="l"/>
                      <a:r>
                        <a:rPr lang="en-US" sz="2000" b="0" dirty="0">
                          <a:latin typeface="Times New Roman" panose="02020603050405020304" pitchFamily="18" charset="0"/>
                          <a:cs typeface="Times New Roman" panose="02020603050405020304" pitchFamily="18" charset="0"/>
                        </a:rPr>
                        <a:t>This frame is used by the transmit unit to send a message to the receive unit.</a:t>
                      </a:r>
                      <a:endParaRPr lang="en-IN"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09416422"/>
                  </a:ext>
                </a:extLst>
              </a:tr>
              <a:tr h="1444513">
                <a:tc>
                  <a:txBody>
                    <a:bodyPr/>
                    <a:lstStyle/>
                    <a:p>
                      <a:r>
                        <a:rPr lang="en-IN" sz="2000" dirty="0">
                          <a:latin typeface="Times New Roman" panose="02020603050405020304" pitchFamily="18" charset="0"/>
                          <a:cs typeface="Times New Roman" panose="02020603050405020304" pitchFamily="18" charset="0"/>
                        </a:rPr>
                        <a:t>2</a:t>
                      </a:r>
                    </a:p>
                  </a:txBody>
                  <a:tcPr/>
                </a:tc>
                <a:tc>
                  <a:txBody>
                    <a:bodyPr/>
                    <a:lstStyle/>
                    <a:p>
                      <a:r>
                        <a:rPr lang="en-IN" sz="2000" dirty="0">
                          <a:latin typeface="Times New Roman" panose="02020603050405020304" pitchFamily="18" charset="0"/>
                          <a:cs typeface="Times New Roman" panose="02020603050405020304" pitchFamily="18" charset="0"/>
                        </a:rPr>
                        <a:t>Remote frame</a:t>
                      </a:r>
                    </a:p>
                  </a:txBody>
                  <a:tcPr/>
                </a:tc>
                <a:tc>
                  <a:txBody>
                    <a:bodyPr/>
                    <a:lstStyle/>
                    <a:p>
                      <a:pPr algn="l"/>
                      <a:r>
                        <a:rPr lang="en-US" sz="2000" b="0" dirty="0">
                          <a:latin typeface="Times New Roman" panose="02020603050405020304" pitchFamily="18" charset="0"/>
                          <a:cs typeface="Times New Roman" panose="02020603050405020304" pitchFamily="18" charset="0"/>
                        </a:rPr>
                        <a:t>This frame is used by the receive unit to request transmission of a message that has the same ID from the transmit unit.</a:t>
                      </a:r>
                      <a:endParaRPr lang="en-IN"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41461255"/>
                  </a:ext>
                </a:extLst>
              </a:tr>
              <a:tr h="1522081">
                <a:tc>
                  <a:txBody>
                    <a:bodyPr/>
                    <a:lstStyle/>
                    <a:p>
                      <a:r>
                        <a:rPr lang="en-IN" sz="2000" dirty="0">
                          <a:latin typeface="Times New Roman" panose="02020603050405020304" pitchFamily="18" charset="0"/>
                          <a:cs typeface="Times New Roman" panose="02020603050405020304" pitchFamily="18" charset="0"/>
                        </a:rPr>
                        <a:t>3</a:t>
                      </a:r>
                    </a:p>
                  </a:txBody>
                  <a:tcPr/>
                </a:tc>
                <a:tc>
                  <a:txBody>
                    <a:bodyPr/>
                    <a:lstStyle/>
                    <a:p>
                      <a:r>
                        <a:rPr lang="en-IN" sz="2000" dirty="0">
                          <a:latin typeface="Times New Roman" panose="02020603050405020304" pitchFamily="18" charset="0"/>
                          <a:cs typeface="Times New Roman" panose="02020603050405020304" pitchFamily="18" charset="0"/>
                        </a:rPr>
                        <a:t>Error frame</a:t>
                      </a:r>
                    </a:p>
                  </a:txBody>
                  <a:tcPr/>
                </a:tc>
                <a:tc>
                  <a:txBody>
                    <a:bodyPr/>
                    <a:lstStyle/>
                    <a:p>
                      <a:pPr algn="l"/>
                      <a:r>
                        <a:rPr lang="en-US" sz="2000" b="0" dirty="0">
                          <a:latin typeface="Times New Roman" panose="02020603050405020304" pitchFamily="18" charset="0"/>
                          <a:cs typeface="Times New Roman" panose="02020603050405020304" pitchFamily="18" charset="0"/>
                        </a:rPr>
                        <a:t>When an error is detected, this frame is used to notify other units of the detected error</a:t>
                      </a:r>
                      <a:endParaRPr lang="en-IN"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82129177"/>
                  </a:ext>
                </a:extLst>
              </a:tr>
              <a:tr h="1525084">
                <a:tc>
                  <a:txBody>
                    <a:bodyPr/>
                    <a:lstStyle/>
                    <a:p>
                      <a:r>
                        <a:rPr lang="en-IN" sz="2000" dirty="0">
                          <a:latin typeface="Times New Roman" panose="02020603050405020304" pitchFamily="18" charset="0"/>
                          <a:cs typeface="Times New Roman" panose="02020603050405020304" pitchFamily="18" charset="0"/>
                        </a:rPr>
                        <a:t>4</a:t>
                      </a:r>
                    </a:p>
                  </a:txBody>
                  <a:tcPr/>
                </a:tc>
                <a:tc>
                  <a:txBody>
                    <a:bodyPr/>
                    <a:lstStyle/>
                    <a:p>
                      <a:r>
                        <a:rPr lang="en-IN" sz="2000" dirty="0">
                          <a:latin typeface="Times New Roman" panose="02020603050405020304" pitchFamily="18" charset="0"/>
                          <a:cs typeface="Times New Roman" panose="02020603050405020304" pitchFamily="18" charset="0"/>
                        </a:rPr>
                        <a:t>Overload frame</a:t>
                      </a:r>
                    </a:p>
                  </a:txBody>
                  <a:tcPr/>
                </a:tc>
                <a:tc>
                  <a:txBody>
                    <a:bodyPr/>
                    <a:lstStyle/>
                    <a:p>
                      <a:pPr algn="l"/>
                      <a:r>
                        <a:rPr lang="en-US" sz="2000" b="0" dirty="0">
                          <a:latin typeface="Times New Roman" panose="02020603050405020304" pitchFamily="18" charset="0"/>
                          <a:cs typeface="Times New Roman" panose="02020603050405020304" pitchFamily="18" charset="0"/>
                        </a:rPr>
                        <a:t>This frame is used by the receive unit to notify that it has not been prepared to receive frames yet</a:t>
                      </a:r>
                      <a:endParaRPr lang="en-IN"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88698015"/>
                  </a:ext>
                </a:extLst>
              </a:tr>
            </a:tbl>
          </a:graphicData>
        </a:graphic>
      </p:graphicFrame>
      <p:sp>
        <p:nvSpPr>
          <p:cNvPr id="7" name="TextBox 6">
            <a:extLst>
              <a:ext uri="{FF2B5EF4-FFF2-40B4-BE49-F238E27FC236}">
                <a16:creationId xmlns:a16="http://schemas.microsoft.com/office/drawing/2014/main" id="{D185D91B-F91D-E005-CDCA-ECC98C52518D}"/>
              </a:ext>
            </a:extLst>
          </p:cNvPr>
          <p:cNvSpPr txBox="1"/>
          <p:nvPr/>
        </p:nvSpPr>
        <p:spPr>
          <a:xfrm>
            <a:off x="1882877" y="1769216"/>
            <a:ext cx="9753600"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Frame Types and Roles of Each Frame</a:t>
            </a:r>
            <a:endParaRPr lang="en-IN" sz="3200" dirty="0"/>
          </a:p>
        </p:txBody>
      </p:sp>
    </p:spTree>
    <p:extLst>
      <p:ext uri="{BB962C8B-B14F-4D97-AF65-F5344CB8AC3E}">
        <p14:creationId xmlns:p14="http://schemas.microsoft.com/office/powerpoint/2010/main" val="878672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777AD3-47A0-B108-1E79-A5F6A8A2D467}"/>
              </a:ext>
            </a:extLst>
          </p:cNvPr>
          <p:cNvSpPr>
            <a:spLocks noGrp="1"/>
          </p:cNvSpPr>
          <p:nvPr>
            <p:ph type="dt" sz="half" idx="10"/>
          </p:nvPr>
        </p:nvSpPr>
        <p:spPr/>
        <p:txBody>
          <a:bodyPr/>
          <a:lstStyle/>
          <a:p>
            <a:fld id="{1B00046E-3824-462A-BE57-F0FE1E7386F6}" type="datetime1">
              <a:rPr lang="en-US" smtClean="0"/>
              <a:t>5/25/2024</a:t>
            </a:fld>
            <a:endParaRPr lang="en-US"/>
          </a:p>
        </p:txBody>
      </p:sp>
      <p:sp>
        <p:nvSpPr>
          <p:cNvPr id="3" name="Footer Placeholder 2">
            <a:extLst>
              <a:ext uri="{FF2B5EF4-FFF2-40B4-BE49-F238E27FC236}">
                <a16:creationId xmlns:a16="http://schemas.microsoft.com/office/drawing/2014/main" id="{9BEB5E56-EE73-FA83-8BBA-2BA823EB33B9}"/>
              </a:ext>
            </a:extLst>
          </p:cNvPr>
          <p:cNvSpPr>
            <a:spLocks noGrp="1"/>
          </p:cNvSpPr>
          <p:nvPr>
            <p:ph type="ftr" sz="quarter" idx="11"/>
          </p:nvPr>
        </p:nvSpPr>
        <p:spPr/>
        <p:txBody>
          <a:bodyPr/>
          <a:lstStyle/>
          <a:p>
            <a:r>
              <a:rPr lang="en-US"/>
              <a:t>Electronics &amp; Telecommunication</a:t>
            </a:r>
          </a:p>
        </p:txBody>
      </p:sp>
      <p:sp>
        <p:nvSpPr>
          <p:cNvPr id="4" name="Slide Number Placeholder 3">
            <a:extLst>
              <a:ext uri="{FF2B5EF4-FFF2-40B4-BE49-F238E27FC236}">
                <a16:creationId xmlns:a16="http://schemas.microsoft.com/office/drawing/2014/main" id="{63305498-971F-CCFA-D90F-7960E2F9EAD5}"/>
              </a:ext>
            </a:extLst>
          </p:cNvPr>
          <p:cNvSpPr>
            <a:spLocks noGrp="1"/>
          </p:cNvSpPr>
          <p:nvPr>
            <p:ph type="sldNum" sz="quarter" idx="12"/>
          </p:nvPr>
        </p:nvSpPr>
        <p:spPr/>
        <p:txBody>
          <a:bodyPr/>
          <a:lstStyle/>
          <a:p>
            <a:fld id="{B6F15528-21DE-4FAA-801E-634DDDAF4B2B}" type="slidenum">
              <a:rPr lang="en-US" smtClean="0"/>
              <a:pPr/>
              <a:t>13</a:t>
            </a:fld>
            <a:endParaRPr lang="en-US"/>
          </a:p>
        </p:txBody>
      </p:sp>
      <p:sp>
        <p:nvSpPr>
          <p:cNvPr id="13" name="TextBox 12">
            <a:extLst>
              <a:ext uri="{FF2B5EF4-FFF2-40B4-BE49-F238E27FC236}">
                <a16:creationId xmlns:a16="http://schemas.microsoft.com/office/drawing/2014/main" id="{1800B6EA-01F7-74D2-4654-04B8B4BE294B}"/>
              </a:ext>
            </a:extLst>
          </p:cNvPr>
          <p:cNvSpPr txBox="1"/>
          <p:nvPr/>
        </p:nvSpPr>
        <p:spPr>
          <a:xfrm>
            <a:off x="3276600" y="2095500"/>
            <a:ext cx="9144000"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Data Frame Format</a:t>
            </a:r>
          </a:p>
        </p:txBody>
      </p:sp>
      <p:pic>
        <p:nvPicPr>
          <p:cNvPr id="14" name="Picture 13" descr="A diagram of a data processing">
            <a:extLst>
              <a:ext uri="{FF2B5EF4-FFF2-40B4-BE49-F238E27FC236}">
                <a16:creationId xmlns:a16="http://schemas.microsoft.com/office/drawing/2014/main" id="{50B7DB39-ADE3-41AB-1E9E-41D5FE908D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2780343"/>
            <a:ext cx="13200226" cy="3043123"/>
          </a:xfrm>
          <a:prstGeom prst="rect">
            <a:avLst/>
          </a:prstGeom>
        </p:spPr>
      </p:pic>
      <p:sp>
        <p:nvSpPr>
          <p:cNvPr id="16" name="TextBox 15">
            <a:extLst>
              <a:ext uri="{FF2B5EF4-FFF2-40B4-BE49-F238E27FC236}">
                <a16:creationId xmlns:a16="http://schemas.microsoft.com/office/drawing/2014/main" id="{1AB63EFA-4D38-A6B9-CD22-CACA5C20AA11}"/>
              </a:ext>
            </a:extLst>
          </p:cNvPr>
          <p:cNvSpPr txBox="1"/>
          <p:nvPr/>
        </p:nvSpPr>
        <p:spPr>
          <a:xfrm>
            <a:off x="3276600" y="6840319"/>
            <a:ext cx="9906000" cy="1569660"/>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SOF – Start of Frame,</a:t>
            </a:r>
            <a:r>
              <a:rPr lang="en-IN" alt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r>
              <a:rPr lang="en-IN" alt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Identifier – Tells the content of message and priority</a:t>
            </a:r>
          </a:p>
          <a:p>
            <a:r>
              <a:rPr lang="en-US" sz="1800" dirty="0">
                <a:latin typeface="Times New Roman" panose="02020603050405020304" pitchFamily="18" charset="0"/>
                <a:cs typeface="Times New Roman" panose="02020603050405020304" pitchFamily="18" charset="0"/>
              </a:rPr>
              <a:t>RTR – Remote Transmission Request, </a:t>
            </a:r>
            <a:r>
              <a:rPr lang="en-IN" alt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IDE – Identifier extension</a:t>
            </a:r>
          </a:p>
          <a:p>
            <a:r>
              <a:rPr lang="en-US" sz="1800" dirty="0">
                <a:latin typeface="Times New Roman" panose="02020603050405020304" pitchFamily="18" charset="0"/>
                <a:cs typeface="Times New Roman" panose="02020603050405020304" pitchFamily="18" charset="0"/>
              </a:rPr>
              <a:t>DLC – Data Length Code </a:t>
            </a:r>
            <a:r>
              <a:rPr lang="en-IN" alt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Data – holds up to 8 bytes of data</a:t>
            </a:r>
          </a:p>
          <a:p>
            <a:r>
              <a:rPr lang="en-US" sz="1800" dirty="0">
                <a:latin typeface="Times New Roman" panose="02020603050405020304" pitchFamily="18" charset="0"/>
                <a:cs typeface="Times New Roman" panose="02020603050405020304" pitchFamily="18" charset="0"/>
              </a:rPr>
              <a:t>CRC – “Cyclic Redundant Check” sum</a:t>
            </a:r>
            <a:r>
              <a:rPr lang="en-IN" alt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r>
              <a:rPr lang="en-IN" alt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ACK – </a:t>
            </a:r>
            <a:r>
              <a:rPr lang="en-US" sz="2400" dirty="0">
                <a:latin typeface="Times New Roman" panose="02020603050405020304" pitchFamily="18" charset="0"/>
                <a:cs typeface="Times New Roman" panose="02020603050405020304" pitchFamily="18" charset="0"/>
              </a:rPr>
              <a:t>Acknowledge</a:t>
            </a:r>
          </a:p>
          <a:p>
            <a:r>
              <a:rPr lang="en-US" sz="1800" dirty="0">
                <a:latin typeface="Times New Roman" panose="02020603050405020304" pitchFamily="18" charset="0"/>
                <a:cs typeface="Times New Roman" panose="02020603050405020304" pitchFamily="18" charset="0"/>
              </a:rPr>
              <a:t>EOF – End of Frame </a:t>
            </a:r>
            <a:r>
              <a:rPr lang="en-IN" alt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IFS – Intermission Frame Space.</a:t>
            </a:r>
          </a:p>
        </p:txBody>
      </p:sp>
    </p:spTree>
    <p:extLst>
      <p:ext uri="{BB962C8B-B14F-4D97-AF65-F5344CB8AC3E}">
        <p14:creationId xmlns:p14="http://schemas.microsoft.com/office/powerpoint/2010/main" val="4104898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5CB9FE-A420-04C9-3C4F-BBD69D01E00F}"/>
              </a:ext>
            </a:extLst>
          </p:cNvPr>
          <p:cNvSpPr>
            <a:spLocks noGrp="1"/>
          </p:cNvSpPr>
          <p:nvPr>
            <p:ph type="dt" sz="half" idx="10"/>
          </p:nvPr>
        </p:nvSpPr>
        <p:spPr/>
        <p:txBody>
          <a:bodyPr/>
          <a:lstStyle/>
          <a:p>
            <a:fld id="{1B00046E-3824-462A-BE57-F0FE1E7386F6}" type="datetime1">
              <a:rPr lang="en-US" smtClean="0"/>
              <a:t>5/25/2024</a:t>
            </a:fld>
            <a:endParaRPr lang="en-US"/>
          </a:p>
        </p:txBody>
      </p:sp>
      <p:sp>
        <p:nvSpPr>
          <p:cNvPr id="3" name="Footer Placeholder 2">
            <a:extLst>
              <a:ext uri="{FF2B5EF4-FFF2-40B4-BE49-F238E27FC236}">
                <a16:creationId xmlns:a16="http://schemas.microsoft.com/office/drawing/2014/main" id="{4A4C931F-C7A9-B527-DC34-DF86F5D3C21A}"/>
              </a:ext>
            </a:extLst>
          </p:cNvPr>
          <p:cNvSpPr>
            <a:spLocks noGrp="1"/>
          </p:cNvSpPr>
          <p:nvPr>
            <p:ph type="ftr" sz="quarter" idx="11"/>
          </p:nvPr>
        </p:nvSpPr>
        <p:spPr/>
        <p:txBody>
          <a:bodyPr/>
          <a:lstStyle/>
          <a:p>
            <a:r>
              <a:rPr lang="en-US"/>
              <a:t>Electronics &amp; Telecommunication</a:t>
            </a:r>
          </a:p>
        </p:txBody>
      </p:sp>
      <p:sp>
        <p:nvSpPr>
          <p:cNvPr id="4" name="Slide Number Placeholder 3">
            <a:extLst>
              <a:ext uri="{FF2B5EF4-FFF2-40B4-BE49-F238E27FC236}">
                <a16:creationId xmlns:a16="http://schemas.microsoft.com/office/drawing/2014/main" id="{AD672C5B-4226-410A-2899-4A88DF77E266}"/>
              </a:ext>
            </a:extLst>
          </p:cNvPr>
          <p:cNvSpPr>
            <a:spLocks noGrp="1"/>
          </p:cNvSpPr>
          <p:nvPr>
            <p:ph type="sldNum" sz="quarter" idx="12"/>
          </p:nvPr>
        </p:nvSpPr>
        <p:spPr/>
        <p:txBody>
          <a:bodyPr/>
          <a:lstStyle/>
          <a:p>
            <a:fld id="{B6F15528-21DE-4FAA-801E-634DDDAF4B2B}" type="slidenum">
              <a:rPr lang="en-US" smtClean="0"/>
              <a:pPr/>
              <a:t>14</a:t>
            </a:fld>
            <a:endParaRPr lang="en-US"/>
          </a:p>
        </p:txBody>
      </p:sp>
      <p:sp>
        <p:nvSpPr>
          <p:cNvPr id="6" name="TextBox 5">
            <a:extLst>
              <a:ext uri="{FF2B5EF4-FFF2-40B4-BE49-F238E27FC236}">
                <a16:creationId xmlns:a16="http://schemas.microsoft.com/office/drawing/2014/main" id="{2BF58FF3-A504-43F6-103F-5B15199F081E}"/>
              </a:ext>
            </a:extLst>
          </p:cNvPr>
          <p:cNvSpPr txBox="1"/>
          <p:nvPr/>
        </p:nvSpPr>
        <p:spPr>
          <a:xfrm>
            <a:off x="3200400" y="2019300"/>
            <a:ext cx="9144000" cy="1077218"/>
          </a:xfrm>
          <a:prstGeom prst="rect">
            <a:avLst/>
          </a:prstGeom>
          <a:noFill/>
        </p:spPr>
        <p:txBody>
          <a:bodyPr wrap="square">
            <a:spAutoFit/>
          </a:bodyPr>
          <a:lstStyle/>
          <a:p>
            <a:r>
              <a:rPr lang="en-IN" sz="3200" b="1" dirty="0">
                <a:effectLst/>
                <a:latin typeface="Times New Roman" panose="02020603050405020304" pitchFamily="18" charset="0"/>
                <a:cs typeface="Times New Roman" panose="02020603050405020304" pitchFamily="18" charset="0"/>
              </a:rPr>
              <a:t>Remote Frame </a:t>
            </a:r>
            <a:br>
              <a:rPr lang="en-IN" sz="3200" dirty="0">
                <a:latin typeface="Times New Roman" panose="02020603050405020304" pitchFamily="18" charset="0"/>
                <a:cs typeface="Times New Roman" panose="02020603050405020304" pitchFamily="18" charset="0"/>
              </a:rPr>
            </a:br>
            <a:endParaRPr lang="en-IN" sz="3200" dirty="0"/>
          </a:p>
        </p:txBody>
      </p:sp>
      <p:sp>
        <p:nvSpPr>
          <p:cNvPr id="7" name="TextBox 6">
            <a:extLst>
              <a:ext uri="{FF2B5EF4-FFF2-40B4-BE49-F238E27FC236}">
                <a16:creationId xmlns:a16="http://schemas.microsoft.com/office/drawing/2014/main" id="{AE2CA5E9-4B99-435F-5376-3B0B225A74C9}"/>
              </a:ext>
            </a:extLst>
          </p:cNvPr>
          <p:cNvSpPr txBox="1"/>
          <p:nvPr/>
        </p:nvSpPr>
        <p:spPr>
          <a:xfrm>
            <a:off x="4419600" y="7449478"/>
            <a:ext cx="12240734" cy="1077218"/>
          </a:xfrm>
          <a:prstGeom prst="rect">
            <a:avLst/>
          </a:prstGeom>
          <a:noFill/>
        </p:spPr>
        <p:txBody>
          <a:bodyPr wrap="square">
            <a:spAutoFit/>
          </a:bodyPr>
          <a:lstStyle/>
          <a:p>
            <a:endParaRPr lang="en-US" sz="3200" b="1" dirty="0">
              <a:effectLst/>
              <a:latin typeface="Times New Roman" panose="02020603050405020304" pitchFamily="18" charset="0"/>
              <a:cs typeface="Times New Roman" panose="02020603050405020304" pitchFamily="18" charset="0"/>
            </a:endParaRPr>
          </a:p>
          <a:p>
            <a:r>
              <a:rPr lang="en-US" sz="3200" b="1" i="1" dirty="0">
                <a:effectLst/>
                <a:latin typeface="Times New Roman" panose="02020603050405020304" pitchFamily="18" charset="0"/>
                <a:cs typeface="Times New Roman" panose="02020603050405020304" pitchFamily="18" charset="0"/>
              </a:rPr>
              <a:t>RTR bit is Recessive and there is no Data </a:t>
            </a:r>
            <a:endParaRPr lang="en-IN" sz="32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FF5F2B5-7BB8-371E-9336-637C89BEB9A4}"/>
              </a:ext>
            </a:extLst>
          </p:cNvPr>
          <p:cNvPicPr>
            <a:picLocks noChangeAspect="1"/>
          </p:cNvPicPr>
          <p:nvPr/>
        </p:nvPicPr>
        <p:blipFill>
          <a:blip r:embed="rId2"/>
          <a:srcRect l="2829" t="18327" r="7461" b="37370"/>
          <a:stretch>
            <a:fillRect/>
          </a:stretch>
        </p:blipFill>
        <p:spPr>
          <a:xfrm>
            <a:off x="2743200" y="3464865"/>
            <a:ext cx="14859000" cy="3984613"/>
          </a:xfrm>
          <a:prstGeom prst="rect">
            <a:avLst/>
          </a:prstGeom>
          <a:noFill/>
          <a:ln>
            <a:noFill/>
          </a:ln>
        </p:spPr>
      </p:pic>
    </p:spTree>
    <p:extLst>
      <p:ext uri="{BB962C8B-B14F-4D97-AF65-F5344CB8AC3E}">
        <p14:creationId xmlns:p14="http://schemas.microsoft.com/office/powerpoint/2010/main" val="3440060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D5D8B8-6902-1EAA-31A5-4D697CE9E5CA}"/>
              </a:ext>
            </a:extLst>
          </p:cNvPr>
          <p:cNvSpPr>
            <a:spLocks noGrp="1"/>
          </p:cNvSpPr>
          <p:nvPr>
            <p:ph type="dt" sz="half" idx="10"/>
          </p:nvPr>
        </p:nvSpPr>
        <p:spPr/>
        <p:txBody>
          <a:bodyPr/>
          <a:lstStyle/>
          <a:p>
            <a:fld id="{1B00046E-3824-462A-BE57-F0FE1E7386F6}" type="datetime1">
              <a:rPr lang="en-US" smtClean="0"/>
              <a:t>5/25/2024</a:t>
            </a:fld>
            <a:endParaRPr lang="en-US"/>
          </a:p>
        </p:txBody>
      </p:sp>
      <p:sp>
        <p:nvSpPr>
          <p:cNvPr id="3" name="Footer Placeholder 2">
            <a:extLst>
              <a:ext uri="{FF2B5EF4-FFF2-40B4-BE49-F238E27FC236}">
                <a16:creationId xmlns:a16="http://schemas.microsoft.com/office/drawing/2014/main" id="{465A05FE-2F02-33EC-4E69-D17E68BFBC04}"/>
              </a:ext>
            </a:extLst>
          </p:cNvPr>
          <p:cNvSpPr>
            <a:spLocks noGrp="1"/>
          </p:cNvSpPr>
          <p:nvPr>
            <p:ph type="ftr" sz="quarter" idx="11"/>
          </p:nvPr>
        </p:nvSpPr>
        <p:spPr/>
        <p:txBody>
          <a:bodyPr/>
          <a:lstStyle/>
          <a:p>
            <a:r>
              <a:rPr lang="en-US"/>
              <a:t>Electronics &amp; Telecommunication</a:t>
            </a:r>
          </a:p>
        </p:txBody>
      </p:sp>
      <p:sp>
        <p:nvSpPr>
          <p:cNvPr id="4" name="Slide Number Placeholder 3">
            <a:extLst>
              <a:ext uri="{FF2B5EF4-FFF2-40B4-BE49-F238E27FC236}">
                <a16:creationId xmlns:a16="http://schemas.microsoft.com/office/drawing/2014/main" id="{4EF40CAD-68D1-228F-BCC1-3060A4E596DB}"/>
              </a:ext>
            </a:extLst>
          </p:cNvPr>
          <p:cNvSpPr>
            <a:spLocks noGrp="1"/>
          </p:cNvSpPr>
          <p:nvPr>
            <p:ph type="sldNum" sz="quarter" idx="12"/>
          </p:nvPr>
        </p:nvSpPr>
        <p:spPr/>
        <p:txBody>
          <a:bodyPr/>
          <a:lstStyle/>
          <a:p>
            <a:fld id="{B6F15528-21DE-4FAA-801E-634DDDAF4B2B}" type="slidenum">
              <a:rPr lang="en-US" smtClean="0"/>
              <a:pPr/>
              <a:t>15</a:t>
            </a:fld>
            <a:endParaRPr lang="en-US"/>
          </a:p>
        </p:txBody>
      </p:sp>
      <p:sp>
        <p:nvSpPr>
          <p:cNvPr id="5" name="Title 4">
            <a:extLst>
              <a:ext uri="{FF2B5EF4-FFF2-40B4-BE49-F238E27FC236}">
                <a16:creationId xmlns:a16="http://schemas.microsoft.com/office/drawing/2014/main" id="{2848A8AD-792B-4473-524C-2B46C0F75B0A}"/>
              </a:ext>
            </a:extLst>
          </p:cNvPr>
          <p:cNvSpPr txBox="1">
            <a:spLocks/>
          </p:cNvSpPr>
          <p:nvPr/>
        </p:nvSpPr>
        <p:spPr>
          <a:xfrm>
            <a:off x="2057400" y="2044730"/>
            <a:ext cx="14404912" cy="1345921"/>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600" b="1">
                <a:latin typeface="Times New Roman" panose="02020603050405020304" pitchFamily="18" charset="0"/>
                <a:cs typeface="Times New Roman" panose="02020603050405020304" pitchFamily="18" charset="0"/>
              </a:rPr>
              <a:t>Error Frame</a:t>
            </a:r>
            <a:endParaRPr lang="en-IN" sz="3600" b="1" dirty="0">
              <a:latin typeface="Times New Roman" panose="02020603050405020304" pitchFamily="18" charset="0"/>
              <a:cs typeface="Times New Roman" panose="02020603050405020304" pitchFamily="18" charset="0"/>
            </a:endParaRPr>
          </a:p>
        </p:txBody>
      </p:sp>
      <p:pic>
        <p:nvPicPr>
          <p:cNvPr id="6" name="Picture 2">
            <a:extLst>
              <a:ext uri="{FF2B5EF4-FFF2-40B4-BE49-F238E27FC236}">
                <a16:creationId xmlns:a16="http://schemas.microsoft.com/office/drawing/2014/main" id="{16B015E3-4D88-0951-61D6-CAFF4E95F4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619500"/>
            <a:ext cx="14404912"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532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21B0B5-AF17-AF61-FC47-FE019FA69D89}"/>
              </a:ext>
            </a:extLst>
          </p:cNvPr>
          <p:cNvSpPr>
            <a:spLocks noGrp="1"/>
          </p:cNvSpPr>
          <p:nvPr>
            <p:ph type="dt" sz="half" idx="10"/>
          </p:nvPr>
        </p:nvSpPr>
        <p:spPr/>
        <p:txBody>
          <a:bodyPr/>
          <a:lstStyle/>
          <a:p>
            <a:fld id="{1B00046E-3824-462A-BE57-F0FE1E7386F6}" type="datetime1">
              <a:rPr lang="en-US" smtClean="0"/>
              <a:t>5/25/2024</a:t>
            </a:fld>
            <a:endParaRPr lang="en-US"/>
          </a:p>
        </p:txBody>
      </p:sp>
      <p:sp>
        <p:nvSpPr>
          <p:cNvPr id="3" name="Footer Placeholder 2">
            <a:extLst>
              <a:ext uri="{FF2B5EF4-FFF2-40B4-BE49-F238E27FC236}">
                <a16:creationId xmlns:a16="http://schemas.microsoft.com/office/drawing/2014/main" id="{0BCBDE4D-AD1F-B8A2-D464-B898FCE5BE4D}"/>
              </a:ext>
            </a:extLst>
          </p:cNvPr>
          <p:cNvSpPr>
            <a:spLocks noGrp="1"/>
          </p:cNvSpPr>
          <p:nvPr>
            <p:ph type="ftr" sz="quarter" idx="11"/>
          </p:nvPr>
        </p:nvSpPr>
        <p:spPr/>
        <p:txBody>
          <a:bodyPr/>
          <a:lstStyle/>
          <a:p>
            <a:r>
              <a:rPr lang="en-US"/>
              <a:t>Electronics &amp; Telecommunication</a:t>
            </a:r>
          </a:p>
        </p:txBody>
      </p:sp>
      <p:sp>
        <p:nvSpPr>
          <p:cNvPr id="4" name="Slide Number Placeholder 3">
            <a:extLst>
              <a:ext uri="{FF2B5EF4-FFF2-40B4-BE49-F238E27FC236}">
                <a16:creationId xmlns:a16="http://schemas.microsoft.com/office/drawing/2014/main" id="{A80C683C-50CF-F8E0-DEF8-9517EA0E1A07}"/>
              </a:ext>
            </a:extLst>
          </p:cNvPr>
          <p:cNvSpPr>
            <a:spLocks noGrp="1"/>
          </p:cNvSpPr>
          <p:nvPr>
            <p:ph type="sldNum" sz="quarter" idx="12"/>
          </p:nvPr>
        </p:nvSpPr>
        <p:spPr/>
        <p:txBody>
          <a:bodyPr/>
          <a:lstStyle/>
          <a:p>
            <a:fld id="{B6F15528-21DE-4FAA-801E-634DDDAF4B2B}" type="slidenum">
              <a:rPr lang="en-US" smtClean="0"/>
              <a:pPr/>
              <a:t>16</a:t>
            </a:fld>
            <a:endParaRPr lang="en-US"/>
          </a:p>
        </p:txBody>
      </p:sp>
      <p:sp>
        <p:nvSpPr>
          <p:cNvPr id="5" name="Title 1">
            <a:extLst>
              <a:ext uri="{FF2B5EF4-FFF2-40B4-BE49-F238E27FC236}">
                <a16:creationId xmlns:a16="http://schemas.microsoft.com/office/drawing/2014/main" id="{82F2E215-68E4-987F-8899-F676DEB70E7A}"/>
              </a:ext>
            </a:extLst>
          </p:cNvPr>
          <p:cNvSpPr txBox="1">
            <a:spLocks/>
          </p:cNvSpPr>
          <p:nvPr/>
        </p:nvSpPr>
        <p:spPr>
          <a:xfrm>
            <a:off x="874743" y="1706595"/>
            <a:ext cx="14404913" cy="1573853"/>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Error States of CAN Bus</a:t>
            </a:r>
            <a:endParaRPr lang="en-IN" sz="36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286A666F-1414-971F-85B4-BD5F4450AC33}"/>
              </a:ext>
            </a:extLst>
          </p:cNvPr>
          <p:cNvSpPr txBox="1">
            <a:spLocks/>
          </p:cNvSpPr>
          <p:nvPr/>
        </p:nvSpPr>
        <p:spPr>
          <a:xfrm>
            <a:off x="1600200" y="3440128"/>
            <a:ext cx="6243833" cy="5175919"/>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b="1" dirty="0">
                <a:latin typeface="Times New Roman" panose="02020603050405020304" pitchFamily="18" charset="0"/>
                <a:cs typeface="Times New Roman" panose="02020603050405020304" pitchFamily="18" charset="0"/>
              </a:rPr>
              <a:t>Error Active</a:t>
            </a:r>
          </a:p>
          <a:p>
            <a:r>
              <a:rPr lang="en-US" sz="2800" dirty="0">
                <a:latin typeface="Times New Roman" panose="02020603050405020304" pitchFamily="18" charset="0"/>
                <a:cs typeface="Times New Roman" panose="02020603050405020304" pitchFamily="18" charset="0"/>
              </a:rPr>
              <a:t>When the limit is below TEC (Transmit Error Counter) &lt;127 and REC (Receive Error Counter) &lt;127, an Error Active node will transmit Active Error Flags when it detects errors.</a:t>
            </a:r>
            <a:endParaRPr lang="en-IN" sz="2800" dirty="0">
              <a:latin typeface="Times New Roman" panose="02020603050405020304" pitchFamily="18" charset="0"/>
              <a:cs typeface="Times New Roman" panose="02020603050405020304" pitchFamily="18" charset="0"/>
            </a:endParaRPr>
          </a:p>
        </p:txBody>
      </p:sp>
      <p:pic>
        <p:nvPicPr>
          <p:cNvPr id="7" name="Picture 6" descr="A yellow and black sign&#10;&#10;Description automatically generated">
            <a:extLst>
              <a:ext uri="{FF2B5EF4-FFF2-40B4-BE49-F238E27FC236}">
                <a16:creationId xmlns:a16="http://schemas.microsoft.com/office/drawing/2014/main" id="{FFF754A1-7542-3852-5530-04DAA3AE2D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3000" y="3419234"/>
            <a:ext cx="8755675" cy="3448531"/>
          </a:xfrm>
          <a:prstGeom prst="rect">
            <a:avLst/>
          </a:prstGeom>
        </p:spPr>
      </p:pic>
    </p:spTree>
    <p:extLst>
      <p:ext uri="{BB962C8B-B14F-4D97-AF65-F5344CB8AC3E}">
        <p14:creationId xmlns:p14="http://schemas.microsoft.com/office/powerpoint/2010/main" val="3359412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A8E67B-6383-B48F-C8CA-950D94936F25}"/>
              </a:ext>
            </a:extLst>
          </p:cNvPr>
          <p:cNvSpPr>
            <a:spLocks noGrp="1"/>
          </p:cNvSpPr>
          <p:nvPr>
            <p:ph type="dt" sz="half" idx="10"/>
          </p:nvPr>
        </p:nvSpPr>
        <p:spPr/>
        <p:txBody>
          <a:bodyPr/>
          <a:lstStyle/>
          <a:p>
            <a:fld id="{1B00046E-3824-462A-BE57-F0FE1E7386F6}" type="datetime1">
              <a:rPr lang="en-US" smtClean="0"/>
              <a:t>5/25/2024</a:t>
            </a:fld>
            <a:endParaRPr lang="en-US"/>
          </a:p>
        </p:txBody>
      </p:sp>
      <p:sp>
        <p:nvSpPr>
          <p:cNvPr id="3" name="Footer Placeholder 2">
            <a:extLst>
              <a:ext uri="{FF2B5EF4-FFF2-40B4-BE49-F238E27FC236}">
                <a16:creationId xmlns:a16="http://schemas.microsoft.com/office/drawing/2014/main" id="{3CD354FC-E4D1-5C46-1B85-BFA821492C95}"/>
              </a:ext>
            </a:extLst>
          </p:cNvPr>
          <p:cNvSpPr>
            <a:spLocks noGrp="1"/>
          </p:cNvSpPr>
          <p:nvPr>
            <p:ph type="ftr" sz="quarter" idx="11"/>
          </p:nvPr>
        </p:nvSpPr>
        <p:spPr/>
        <p:txBody>
          <a:bodyPr/>
          <a:lstStyle/>
          <a:p>
            <a:r>
              <a:rPr lang="en-US"/>
              <a:t>Electronics &amp; Telecommunication</a:t>
            </a:r>
          </a:p>
        </p:txBody>
      </p:sp>
      <p:sp>
        <p:nvSpPr>
          <p:cNvPr id="4" name="Slide Number Placeholder 3">
            <a:extLst>
              <a:ext uri="{FF2B5EF4-FFF2-40B4-BE49-F238E27FC236}">
                <a16:creationId xmlns:a16="http://schemas.microsoft.com/office/drawing/2014/main" id="{0B0F5FD8-F109-2EE4-EF43-10C70D6C5DFC}"/>
              </a:ext>
            </a:extLst>
          </p:cNvPr>
          <p:cNvSpPr>
            <a:spLocks noGrp="1"/>
          </p:cNvSpPr>
          <p:nvPr>
            <p:ph type="sldNum" sz="quarter" idx="12"/>
          </p:nvPr>
        </p:nvSpPr>
        <p:spPr/>
        <p:txBody>
          <a:bodyPr/>
          <a:lstStyle/>
          <a:p>
            <a:fld id="{B6F15528-21DE-4FAA-801E-634DDDAF4B2B}" type="slidenum">
              <a:rPr lang="en-US" smtClean="0"/>
              <a:pPr/>
              <a:t>17</a:t>
            </a:fld>
            <a:endParaRPr lang="en-US"/>
          </a:p>
        </p:txBody>
      </p:sp>
      <p:sp>
        <p:nvSpPr>
          <p:cNvPr id="5" name="Title 1">
            <a:extLst>
              <a:ext uri="{FF2B5EF4-FFF2-40B4-BE49-F238E27FC236}">
                <a16:creationId xmlns:a16="http://schemas.microsoft.com/office/drawing/2014/main" id="{60708B26-27EC-4540-5F9A-6EAC41F37DC1}"/>
              </a:ext>
            </a:extLst>
          </p:cNvPr>
          <p:cNvSpPr txBox="1">
            <a:spLocks/>
          </p:cNvSpPr>
          <p:nvPr/>
        </p:nvSpPr>
        <p:spPr>
          <a:xfrm>
            <a:off x="1143000" y="1796207"/>
            <a:ext cx="14404913" cy="1573853"/>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Error States of CAN Bus</a:t>
            </a:r>
            <a:endParaRPr lang="en-IN" sz="36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7788EDB2-76EC-1141-86E1-1E8D35C1EFB0}"/>
              </a:ext>
            </a:extLst>
          </p:cNvPr>
          <p:cNvSpPr txBox="1">
            <a:spLocks/>
          </p:cNvSpPr>
          <p:nvPr/>
        </p:nvSpPr>
        <p:spPr>
          <a:xfrm>
            <a:off x="1676400" y="3431506"/>
            <a:ext cx="6243833" cy="5175919"/>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b="1" dirty="0">
                <a:latin typeface="Times New Roman" panose="02020603050405020304" pitchFamily="18" charset="0"/>
                <a:cs typeface="Times New Roman" panose="02020603050405020304" pitchFamily="18" charset="0"/>
              </a:rPr>
              <a:t>Error Passive</a:t>
            </a:r>
          </a:p>
          <a:p>
            <a:r>
              <a:rPr lang="en-US" dirty="0">
                <a:latin typeface="Times New Roman" panose="02020603050405020304" pitchFamily="18" charset="0"/>
                <a:cs typeface="Times New Roman" panose="02020603050405020304" pitchFamily="18" charset="0"/>
              </a:rPr>
              <a:t>When any one of the two Error Counters raises above 127(TEC&gt;127 and REC&gt;127), the node will enter a state known as Error Passive. </a:t>
            </a:r>
            <a:endParaRPr lang="en-IN" dirty="0">
              <a:latin typeface="Times New Roman" panose="02020603050405020304" pitchFamily="18" charset="0"/>
              <a:cs typeface="Times New Roman" panose="02020603050405020304" pitchFamily="18" charset="0"/>
            </a:endParaRPr>
          </a:p>
        </p:txBody>
      </p:sp>
      <p:pic>
        <p:nvPicPr>
          <p:cNvPr id="7" name="Picture 6" descr="A yellow and black sign&#10;&#10;Description automatically generated">
            <a:extLst>
              <a:ext uri="{FF2B5EF4-FFF2-40B4-BE49-F238E27FC236}">
                <a16:creationId xmlns:a16="http://schemas.microsoft.com/office/drawing/2014/main" id="{FCBC99F7-75BC-B5B0-4BB8-B1EF018F6D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600" y="3695498"/>
            <a:ext cx="8809452" cy="2896004"/>
          </a:xfrm>
          <a:prstGeom prst="rect">
            <a:avLst/>
          </a:prstGeom>
        </p:spPr>
      </p:pic>
    </p:spTree>
    <p:extLst>
      <p:ext uri="{BB962C8B-B14F-4D97-AF65-F5344CB8AC3E}">
        <p14:creationId xmlns:p14="http://schemas.microsoft.com/office/powerpoint/2010/main" val="3688461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F06E57-921E-49CA-B920-043EE34D9D13}"/>
              </a:ext>
            </a:extLst>
          </p:cNvPr>
          <p:cNvSpPr>
            <a:spLocks noGrp="1"/>
          </p:cNvSpPr>
          <p:nvPr>
            <p:ph type="dt" sz="half" idx="10"/>
          </p:nvPr>
        </p:nvSpPr>
        <p:spPr/>
        <p:txBody>
          <a:bodyPr/>
          <a:lstStyle/>
          <a:p>
            <a:fld id="{1B00046E-3824-462A-BE57-F0FE1E7386F6}" type="datetime1">
              <a:rPr lang="en-US" smtClean="0"/>
              <a:t>5/25/2024</a:t>
            </a:fld>
            <a:endParaRPr lang="en-US"/>
          </a:p>
        </p:txBody>
      </p:sp>
      <p:sp>
        <p:nvSpPr>
          <p:cNvPr id="3" name="Footer Placeholder 2">
            <a:extLst>
              <a:ext uri="{FF2B5EF4-FFF2-40B4-BE49-F238E27FC236}">
                <a16:creationId xmlns:a16="http://schemas.microsoft.com/office/drawing/2014/main" id="{A3BD46CC-9AE1-0BED-1B87-7722FFB7BC07}"/>
              </a:ext>
            </a:extLst>
          </p:cNvPr>
          <p:cNvSpPr>
            <a:spLocks noGrp="1"/>
          </p:cNvSpPr>
          <p:nvPr>
            <p:ph type="ftr" sz="quarter" idx="11"/>
          </p:nvPr>
        </p:nvSpPr>
        <p:spPr/>
        <p:txBody>
          <a:bodyPr/>
          <a:lstStyle/>
          <a:p>
            <a:r>
              <a:rPr lang="en-US"/>
              <a:t>Electronics &amp; Telecommunication</a:t>
            </a:r>
          </a:p>
        </p:txBody>
      </p:sp>
      <p:sp>
        <p:nvSpPr>
          <p:cNvPr id="4" name="Slide Number Placeholder 3">
            <a:extLst>
              <a:ext uri="{FF2B5EF4-FFF2-40B4-BE49-F238E27FC236}">
                <a16:creationId xmlns:a16="http://schemas.microsoft.com/office/drawing/2014/main" id="{FCA2FDAA-BEA5-F6A2-C675-E5554150F99F}"/>
              </a:ext>
            </a:extLst>
          </p:cNvPr>
          <p:cNvSpPr>
            <a:spLocks noGrp="1"/>
          </p:cNvSpPr>
          <p:nvPr>
            <p:ph type="sldNum" sz="quarter" idx="12"/>
          </p:nvPr>
        </p:nvSpPr>
        <p:spPr/>
        <p:txBody>
          <a:bodyPr/>
          <a:lstStyle/>
          <a:p>
            <a:fld id="{B6F15528-21DE-4FAA-801E-634DDDAF4B2B}" type="slidenum">
              <a:rPr lang="en-US" smtClean="0"/>
              <a:pPr/>
              <a:t>18</a:t>
            </a:fld>
            <a:endParaRPr lang="en-US"/>
          </a:p>
        </p:txBody>
      </p:sp>
      <p:sp>
        <p:nvSpPr>
          <p:cNvPr id="5" name="Title 1">
            <a:extLst>
              <a:ext uri="{FF2B5EF4-FFF2-40B4-BE49-F238E27FC236}">
                <a16:creationId xmlns:a16="http://schemas.microsoft.com/office/drawing/2014/main" id="{8FDF3057-FF95-498F-82D4-27B8D853A96E}"/>
              </a:ext>
            </a:extLst>
          </p:cNvPr>
          <p:cNvSpPr txBox="1">
            <a:spLocks/>
          </p:cNvSpPr>
          <p:nvPr/>
        </p:nvSpPr>
        <p:spPr>
          <a:xfrm>
            <a:off x="1324242" y="2116727"/>
            <a:ext cx="14404913" cy="1573853"/>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600" b="1" dirty="0">
                <a:latin typeface="Times New Roman" panose="02020603050405020304" pitchFamily="18" charset="0"/>
                <a:cs typeface="Times New Roman" panose="02020603050405020304" pitchFamily="18" charset="0"/>
              </a:rPr>
              <a:t>Bus Off</a:t>
            </a:r>
          </a:p>
        </p:txBody>
      </p:sp>
      <p:sp>
        <p:nvSpPr>
          <p:cNvPr id="6" name="Content Placeholder 2">
            <a:extLst>
              <a:ext uri="{FF2B5EF4-FFF2-40B4-BE49-F238E27FC236}">
                <a16:creationId xmlns:a16="http://schemas.microsoft.com/office/drawing/2014/main" id="{672EBAF4-BBA5-D98A-BA73-091F4E8FBD57}"/>
              </a:ext>
            </a:extLst>
          </p:cNvPr>
          <p:cNvSpPr txBox="1">
            <a:spLocks/>
          </p:cNvSpPr>
          <p:nvPr/>
        </p:nvSpPr>
        <p:spPr>
          <a:xfrm>
            <a:off x="2322543" y="3898156"/>
            <a:ext cx="14404913" cy="517592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fontAlgn="base"/>
            <a:r>
              <a:rPr lang="en-US" dirty="0">
                <a:latin typeface="Times New Roman" panose="02020603050405020304" pitchFamily="18" charset="0"/>
                <a:cs typeface="Times New Roman" panose="02020603050405020304" pitchFamily="18" charset="0"/>
              </a:rPr>
              <a:t>When the Transmit Error Counter raises above 255(TEC&gt;255 and REC&gt;255), the node will enter the Bus Off state. It happens when the CAN controller fails or at times of extreme accumulations of errors. In this case, the CAN controller disconnects itself from the CAN bus. As a result, that particular CAN node will get switched off from the CAN network; Resulting in no communication at all.</a:t>
            </a:r>
          </a:p>
          <a:p>
            <a:pPr marL="0" indent="0" algn="just" fontAlgn="base">
              <a:buFont typeface="Arial" pitchFamily="34" charset="0"/>
              <a:buNone/>
            </a:pPr>
            <a:endParaRPr lang="en-US" dirty="0"/>
          </a:p>
        </p:txBody>
      </p:sp>
    </p:spTree>
    <p:extLst>
      <p:ext uri="{BB962C8B-B14F-4D97-AF65-F5344CB8AC3E}">
        <p14:creationId xmlns:p14="http://schemas.microsoft.com/office/powerpoint/2010/main" val="1141704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0E4AED-F9E8-14F4-A5B6-72C3908DB6BF}"/>
              </a:ext>
            </a:extLst>
          </p:cNvPr>
          <p:cNvSpPr>
            <a:spLocks noGrp="1"/>
          </p:cNvSpPr>
          <p:nvPr>
            <p:ph type="dt" sz="half" idx="10"/>
          </p:nvPr>
        </p:nvSpPr>
        <p:spPr/>
        <p:txBody>
          <a:bodyPr/>
          <a:lstStyle/>
          <a:p>
            <a:fld id="{1B00046E-3824-462A-BE57-F0FE1E7386F6}" type="datetime1">
              <a:rPr lang="en-US" smtClean="0"/>
              <a:t>5/25/2024</a:t>
            </a:fld>
            <a:endParaRPr lang="en-US"/>
          </a:p>
        </p:txBody>
      </p:sp>
      <p:sp>
        <p:nvSpPr>
          <p:cNvPr id="3" name="Footer Placeholder 2">
            <a:extLst>
              <a:ext uri="{FF2B5EF4-FFF2-40B4-BE49-F238E27FC236}">
                <a16:creationId xmlns:a16="http://schemas.microsoft.com/office/drawing/2014/main" id="{209936F6-0B63-4107-6757-18D588DD5EDB}"/>
              </a:ext>
            </a:extLst>
          </p:cNvPr>
          <p:cNvSpPr>
            <a:spLocks noGrp="1"/>
          </p:cNvSpPr>
          <p:nvPr>
            <p:ph type="ftr" sz="quarter" idx="11"/>
          </p:nvPr>
        </p:nvSpPr>
        <p:spPr/>
        <p:txBody>
          <a:bodyPr/>
          <a:lstStyle/>
          <a:p>
            <a:r>
              <a:rPr lang="en-US"/>
              <a:t>Electronics &amp; Telecommunication</a:t>
            </a:r>
          </a:p>
        </p:txBody>
      </p:sp>
      <p:sp>
        <p:nvSpPr>
          <p:cNvPr id="4" name="Slide Number Placeholder 3">
            <a:extLst>
              <a:ext uri="{FF2B5EF4-FFF2-40B4-BE49-F238E27FC236}">
                <a16:creationId xmlns:a16="http://schemas.microsoft.com/office/drawing/2014/main" id="{12BD9661-7FDA-9BF8-08E9-7213ECD02A64}"/>
              </a:ext>
            </a:extLst>
          </p:cNvPr>
          <p:cNvSpPr>
            <a:spLocks noGrp="1"/>
          </p:cNvSpPr>
          <p:nvPr>
            <p:ph type="sldNum" sz="quarter" idx="12"/>
          </p:nvPr>
        </p:nvSpPr>
        <p:spPr/>
        <p:txBody>
          <a:bodyPr/>
          <a:lstStyle/>
          <a:p>
            <a:fld id="{B6F15528-21DE-4FAA-801E-634DDDAF4B2B}" type="slidenum">
              <a:rPr lang="en-US" smtClean="0"/>
              <a:pPr/>
              <a:t>19</a:t>
            </a:fld>
            <a:endParaRPr lang="en-US"/>
          </a:p>
        </p:txBody>
      </p:sp>
      <p:sp>
        <p:nvSpPr>
          <p:cNvPr id="10" name="Title 1">
            <a:extLst>
              <a:ext uri="{FF2B5EF4-FFF2-40B4-BE49-F238E27FC236}">
                <a16:creationId xmlns:a16="http://schemas.microsoft.com/office/drawing/2014/main" id="{A59ED0D3-D922-0119-AB75-A62B4DF653A8}"/>
              </a:ext>
            </a:extLst>
          </p:cNvPr>
          <p:cNvSpPr txBox="1">
            <a:spLocks/>
          </p:cNvSpPr>
          <p:nvPr/>
        </p:nvSpPr>
        <p:spPr>
          <a:xfrm>
            <a:off x="1941543" y="1878880"/>
            <a:ext cx="14404913" cy="1573853"/>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a:latin typeface="Times New Roman" panose="02020603050405020304" pitchFamily="18" charset="0"/>
                <a:ea typeface="SimSun" panose="02010600030101010101" pitchFamily="2" charset="-122"/>
              </a:rPr>
              <a:t>Bit arbitration </a:t>
            </a:r>
            <a:endParaRPr lang="en-IN" sz="3600" dirty="0"/>
          </a:p>
        </p:txBody>
      </p:sp>
      <p:sp>
        <p:nvSpPr>
          <p:cNvPr id="11" name="Content Placeholder 2">
            <a:extLst>
              <a:ext uri="{FF2B5EF4-FFF2-40B4-BE49-F238E27FC236}">
                <a16:creationId xmlns:a16="http://schemas.microsoft.com/office/drawing/2014/main" id="{D11CA193-18E1-1E36-B02F-5AE9AD4EB9B6}"/>
              </a:ext>
            </a:extLst>
          </p:cNvPr>
          <p:cNvSpPr txBox="1">
            <a:spLocks/>
          </p:cNvSpPr>
          <p:nvPr/>
        </p:nvSpPr>
        <p:spPr>
          <a:xfrm>
            <a:off x="1941543" y="3695700"/>
            <a:ext cx="14404913" cy="517592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atin typeface="Times New Roman" panose="02020603050405020304" pitchFamily="18" charset="0"/>
                <a:ea typeface="SimSun" panose="02010600030101010101" pitchFamily="2" charset="-122"/>
                <a:cs typeface="Times New Roman" panose="02020603050405020304" pitchFamily="18" charset="0"/>
              </a:rPr>
              <a:t>Bit arbitration is a crucial process in the Controller Area Network (CAN) protocol. It refers to how nodes on a CAN bus determine which message will be transmitted when multiple nodes attempt to send data simultaneously.</a:t>
            </a:r>
          </a:p>
          <a:p>
            <a:r>
              <a:rPr lang="en-US">
                <a:latin typeface="Times New Roman" panose="02020603050405020304" pitchFamily="18" charset="0"/>
                <a:cs typeface="Times New Roman" panose="02020603050405020304" pitchFamily="18" charset="0"/>
              </a:rPr>
              <a:t>The Arbitration Field, which determines the priority of the message when two or more nodes are contending for the bus.</a:t>
            </a:r>
            <a:endParaRPr lang="en-US">
              <a:latin typeface="Times New Roman" panose="02020603050405020304" pitchFamily="18" charset="0"/>
              <a:ea typeface="SimSun" panose="02010600030101010101" pitchFamily="2" charset="-122"/>
              <a:cs typeface="Times New Roman" panose="02020603050405020304" pitchFamily="18" charset="0"/>
            </a:endParaRPr>
          </a:p>
          <a:p>
            <a:r>
              <a:rPr lang="en-US">
                <a:latin typeface="Times New Roman" panose="02020603050405020304" pitchFamily="18" charset="0"/>
                <a:ea typeface="SimSun" panose="02010600030101010101" pitchFamily="2" charset="-122"/>
              </a:rPr>
              <a:t>Lower ID numbers indicate higher priority. </a:t>
            </a:r>
          </a:p>
          <a:p>
            <a:pPr marL="0" indent="0">
              <a:buFont typeface="Arial" pitchFamily="34" charset="0"/>
              <a:buNone/>
            </a:pPr>
            <a:endParaRPr lang="en-IN">
              <a:latin typeface="Times New Roman" panose="02020603050405020304" pitchFamily="18" charset="0"/>
              <a:ea typeface="SimSu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2086054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F4F8"/>
        </a:solidFill>
        <a:effectLst/>
      </p:bgPr>
    </p:bg>
    <p:spTree>
      <p:nvGrpSpPr>
        <p:cNvPr id="1" name=""/>
        <p:cNvGrpSpPr/>
        <p:nvPr/>
      </p:nvGrpSpPr>
      <p:grpSpPr>
        <a:xfrm>
          <a:off x="0" y="0"/>
          <a:ext cx="0" cy="0"/>
          <a:chOff x="0" y="0"/>
          <a:chExt cx="0" cy="0"/>
        </a:xfrm>
      </p:grpSpPr>
      <p:sp>
        <p:nvSpPr>
          <p:cNvPr id="3" name="TextBox 3"/>
          <p:cNvSpPr txBox="1"/>
          <p:nvPr/>
        </p:nvSpPr>
        <p:spPr>
          <a:xfrm>
            <a:off x="935650" y="2122424"/>
            <a:ext cx="13093306" cy="1909690"/>
          </a:xfrm>
          <a:prstGeom prst="rect">
            <a:avLst/>
          </a:prstGeom>
        </p:spPr>
        <p:txBody>
          <a:bodyPr wrap="square" lIns="0" tIns="0" rIns="0" bIns="0" rtlCol="0" anchor="t">
            <a:spAutoFit/>
          </a:bodyPr>
          <a:lstStyle/>
          <a:p>
            <a:pPr>
              <a:lnSpc>
                <a:spcPct val="150000"/>
              </a:lnSpc>
            </a:pPr>
            <a:r>
              <a:rPr lang="en-US" sz="4400" b="1" dirty="0">
                <a:latin typeface="Times New Roman" pitchFamily="18" charset="0"/>
                <a:cs typeface="Times New Roman" pitchFamily="18" charset="0"/>
              </a:rPr>
              <a:t>In Vehicle Network Safety Established over CAN Communication protocol</a:t>
            </a:r>
            <a:endParaRPr lang="en-US" sz="4400" b="1" spc="813" dirty="0">
              <a:solidFill>
                <a:srgbClr val="1E1E49"/>
              </a:solidFill>
              <a:latin typeface="Times New Roman" pitchFamily="18" charset="0"/>
              <a:cs typeface="Times New Roman" pitchFamily="18" charset="0"/>
            </a:endParaRPr>
          </a:p>
        </p:txBody>
      </p:sp>
      <p:sp>
        <p:nvSpPr>
          <p:cNvPr id="4" name="TextBox 4"/>
          <p:cNvSpPr txBox="1"/>
          <p:nvPr/>
        </p:nvSpPr>
        <p:spPr>
          <a:xfrm>
            <a:off x="935650" y="5143500"/>
            <a:ext cx="6836750" cy="1538883"/>
          </a:xfrm>
          <a:prstGeom prst="rect">
            <a:avLst/>
          </a:prstGeom>
        </p:spPr>
        <p:txBody>
          <a:bodyPr wrap="square" lIns="0" tIns="0" rIns="0" bIns="0" rtlCol="0" anchor="t">
            <a:spAutoFit/>
          </a:bodyPr>
          <a:lstStyle/>
          <a:p>
            <a:pPr>
              <a:lnSpc>
                <a:spcPts val="2039"/>
              </a:lnSpc>
            </a:pPr>
            <a:r>
              <a:rPr lang="en-US" sz="1699" spc="253" dirty="0">
                <a:solidFill>
                  <a:srgbClr val="1E1E49"/>
                </a:solidFill>
                <a:latin typeface="Times New Roman" pitchFamily="18" charset="0"/>
                <a:cs typeface="Times New Roman" pitchFamily="18" charset="0"/>
              </a:rPr>
              <a:t>OCTOBER 2024</a:t>
            </a:r>
          </a:p>
          <a:p>
            <a:pPr>
              <a:lnSpc>
                <a:spcPts val="2039"/>
              </a:lnSpc>
            </a:pPr>
            <a:r>
              <a:rPr lang="en-US" sz="1699" spc="253" dirty="0">
                <a:solidFill>
                  <a:srgbClr val="1E1E49"/>
                </a:solidFill>
                <a:latin typeface="Times New Roman" pitchFamily="18" charset="0"/>
                <a:cs typeface="Times New Roman" pitchFamily="18" charset="0"/>
              </a:rPr>
              <a:t>PRESENTED BY:  GADEKAR POURNIMA </a:t>
            </a:r>
          </a:p>
          <a:p>
            <a:pPr>
              <a:lnSpc>
                <a:spcPts val="2039"/>
              </a:lnSpc>
            </a:pPr>
            <a:r>
              <a:rPr lang="en-US" sz="1699" spc="253" dirty="0">
                <a:solidFill>
                  <a:srgbClr val="1E1E49"/>
                </a:solidFill>
                <a:latin typeface="Times New Roman" pitchFamily="18" charset="0"/>
                <a:cs typeface="Times New Roman" pitchFamily="18" charset="0"/>
              </a:rPr>
              <a:t>		     SHAIKH ARBAJ</a:t>
            </a:r>
          </a:p>
          <a:p>
            <a:pPr>
              <a:lnSpc>
                <a:spcPts val="2039"/>
              </a:lnSpc>
            </a:pPr>
            <a:r>
              <a:rPr lang="en-US" sz="1699" spc="253" dirty="0">
                <a:solidFill>
                  <a:srgbClr val="1E1E49"/>
                </a:solidFill>
                <a:latin typeface="Times New Roman" pitchFamily="18" charset="0"/>
                <a:cs typeface="Times New Roman" pitchFamily="18" charset="0"/>
              </a:rPr>
              <a:t>	                JAGTAP TUSHAR</a:t>
            </a:r>
          </a:p>
          <a:p>
            <a:pPr>
              <a:lnSpc>
                <a:spcPts val="2039"/>
              </a:lnSpc>
            </a:pPr>
            <a:r>
              <a:rPr lang="en-US" sz="1699" spc="253" dirty="0">
                <a:solidFill>
                  <a:srgbClr val="1E1E49"/>
                </a:solidFill>
                <a:latin typeface="Times New Roman" pitchFamily="18" charset="0"/>
                <a:cs typeface="Times New Roman" pitchFamily="18" charset="0"/>
              </a:rPr>
              <a:t>                          HAJARE KIRAN</a:t>
            </a:r>
          </a:p>
          <a:p>
            <a:pPr>
              <a:lnSpc>
                <a:spcPts val="2039"/>
              </a:lnSpc>
            </a:pPr>
            <a:endParaRPr lang="en-US" sz="1699" spc="253" dirty="0">
              <a:solidFill>
                <a:srgbClr val="1E1E49"/>
              </a:solidFill>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650" y="5753100"/>
            <a:ext cx="2112350" cy="5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Slide Number Placeholder 11"/>
          <p:cNvSpPr>
            <a:spLocks noGrp="1"/>
          </p:cNvSpPr>
          <p:nvPr>
            <p:ph type="sldNum" sz="quarter" idx="12"/>
          </p:nvPr>
        </p:nvSpPr>
        <p:spPr/>
        <p:txBody>
          <a:bodyPr/>
          <a:lstStyle/>
          <a:p>
            <a:fld id="{B6F15528-21DE-4FAA-801E-634DDDAF4B2B}" type="slidenum">
              <a:rPr lang="en-US" sz="1400" smtClean="0">
                <a:solidFill>
                  <a:schemeClr val="tx1"/>
                </a:solidFill>
              </a:rPr>
              <a:pPr/>
              <a:t>2</a:t>
            </a:fld>
            <a:endParaRPr lang="en-US" dirty="0">
              <a:solidFill>
                <a:schemeClr val="tx1"/>
              </a:solidFill>
            </a:endParaRPr>
          </a:p>
        </p:txBody>
      </p:sp>
      <p:sp>
        <p:nvSpPr>
          <p:cNvPr id="14" name="Date Placeholder 13"/>
          <p:cNvSpPr>
            <a:spLocks noGrp="1"/>
          </p:cNvSpPr>
          <p:nvPr>
            <p:ph type="dt" sz="half" idx="10"/>
          </p:nvPr>
        </p:nvSpPr>
        <p:spPr/>
        <p:txBody>
          <a:bodyPr/>
          <a:lstStyle/>
          <a:p>
            <a:fld id="{9A18F32F-8B09-40E6-8466-7E940DF11101}" type="datetime1">
              <a:rPr lang="en-US" sz="1400" smtClean="0">
                <a:solidFill>
                  <a:schemeClr val="tx1"/>
                </a:solidFill>
              </a:rPr>
              <a:t>5/25/2024</a:t>
            </a:fld>
            <a:endParaRPr lang="en-US" dirty="0">
              <a:solidFill>
                <a:schemeClr val="tx1"/>
              </a:solidFill>
            </a:endParaRPr>
          </a:p>
        </p:txBody>
      </p:sp>
      <p:sp>
        <p:nvSpPr>
          <p:cNvPr id="2" name="Footer Placeholder 1"/>
          <p:cNvSpPr>
            <a:spLocks noGrp="1"/>
          </p:cNvSpPr>
          <p:nvPr>
            <p:ph type="ftr" sz="quarter" idx="11"/>
          </p:nvPr>
        </p:nvSpPr>
        <p:spPr>
          <a:xfrm>
            <a:off x="7315200" y="9284392"/>
            <a:ext cx="4038600" cy="365125"/>
          </a:xfrm>
        </p:spPr>
        <p:txBody>
          <a:bodyPr/>
          <a:lstStyle/>
          <a:p>
            <a:r>
              <a:rPr lang="en-US" sz="1400" dirty="0">
                <a:solidFill>
                  <a:schemeClr val="tx1"/>
                </a:solidFill>
              </a:rPr>
              <a:t>Electronics &amp; Telecommunication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3500" y="3378200"/>
            <a:ext cx="6629400" cy="5906192"/>
          </a:xfrm>
          <a:prstGeom prst="rect">
            <a:avLst/>
          </a:prstGeom>
        </p:spPr>
      </p:pic>
      <p:sp>
        <p:nvSpPr>
          <p:cNvPr id="6" name="TextBox 5"/>
          <p:cNvSpPr txBox="1"/>
          <p:nvPr/>
        </p:nvSpPr>
        <p:spPr>
          <a:xfrm>
            <a:off x="838200" y="7048500"/>
            <a:ext cx="6172200" cy="523220"/>
          </a:xfrm>
          <a:prstGeom prst="rect">
            <a:avLst/>
          </a:prstGeom>
          <a:noFill/>
        </p:spPr>
        <p:txBody>
          <a:bodyPr wrap="square" rtlCol="0">
            <a:spAutoFit/>
          </a:bodyPr>
          <a:lstStyle/>
          <a:p>
            <a:r>
              <a:rPr lang="en-US" sz="2800" b="1" dirty="0">
                <a:latin typeface="Times New Roman" pitchFamily="18" charset="0"/>
                <a:cs typeface="Times New Roman" pitchFamily="18" charset="0"/>
              </a:rPr>
              <a:t>Guided By : Dr. N. A. </a:t>
            </a:r>
            <a:r>
              <a:rPr lang="en-US" sz="2800" b="1" dirty="0" err="1">
                <a:latin typeface="Times New Roman" pitchFamily="18" charset="0"/>
                <a:cs typeface="Times New Roman" pitchFamily="18" charset="0"/>
              </a:rPr>
              <a:t>Doshi</a:t>
            </a:r>
            <a:endParaRPr lang="en-IN" sz="2800" b="1"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C117F0-FF38-C21B-D840-1095BEF41369}"/>
              </a:ext>
            </a:extLst>
          </p:cNvPr>
          <p:cNvSpPr>
            <a:spLocks noGrp="1"/>
          </p:cNvSpPr>
          <p:nvPr>
            <p:ph type="dt" sz="half" idx="10"/>
          </p:nvPr>
        </p:nvSpPr>
        <p:spPr/>
        <p:txBody>
          <a:bodyPr/>
          <a:lstStyle/>
          <a:p>
            <a:fld id="{1B00046E-3824-462A-BE57-F0FE1E7386F6}" type="datetime1">
              <a:rPr lang="en-US" smtClean="0"/>
              <a:t>5/25/2024</a:t>
            </a:fld>
            <a:endParaRPr lang="en-US"/>
          </a:p>
        </p:txBody>
      </p:sp>
      <p:sp>
        <p:nvSpPr>
          <p:cNvPr id="3" name="Footer Placeholder 2">
            <a:extLst>
              <a:ext uri="{FF2B5EF4-FFF2-40B4-BE49-F238E27FC236}">
                <a16:creationId xmlns:a16="http://schemas.microsoft.com/office/drawing/2014/main" id="{8CCD24A0-6440-F0FE-EDE3-7F8D8B74601C}"/>
              </a:ext>
            </a:extLst>
          </p:cNvPr>
          <p:cNvSpPr>
            <a:spLocks noGrp="1"/>
          </p:cNvSpPr>
          <p:nvPr>
            <p:ph type="ftr" sz="quarter" idx="11"/>
          </p:nvPr>
        </p:nvSpPr>
        <p:spPr/>
        <p:txBody>
          <a:bodyPr/>
          <a:lstStyle/>
          <a:p>
            <a:r>
              <a:rPr lang="en-US"/>
              <a:t>Electronics &amp; Telecommunication</a:t>
            </a:r>
          </a:p>
        </p:txBody>
      </p:sp>
      <p:sp>
        <p:nvSpPr>
          <p:cNvPr id="4" name="Slide Number Placeholder 3">
            <a:extLst>
              <a:ext uri="{FF2B5EF4-FFF2-40B4-BE49-F238E27FC236}">
                <a16:creationId xmlns:a16="http://schemas.microsoft.com/office/drawing/2014/main" id="{FF9B598C-5530-9EF9-758A-1235CA16006F}"/>
              </a:ext>
            </a:extLst>
          </p:cNvPr>
          <p:cNvSpPr>
            <a:spLocks noGrp="1"/>
          </p:cNvSpPr>
          <p:nvPr>
            <p:ph type="sldNum" sz="quarter" idx="12"/>
          </p:nvPr>
        </p:nvSpPr>
        <p:spPr/>
        <p:txBody>
          <a:bodyPr/>
          <a:lstStyle/>
          <a:p>
            <a:fld id="{B6F15528-21DE-4FAA-801E-634DDDAF4B2B}" type="slidenum">
              <a:rPr lang="en-US" smtClean="0"/>
              <a:pPr/>
              <a:t>20</a:t>
            </a:fld>
            <a:endParaRPr lang="en-US"/>
          </a:p>
        </p:txBody>
      </p:sp>
      <p:sp>
        <p:nvSpPr>
          <p:cNvPr id="5" name="Title 1">
            <a:extLst>
              <a:ext uri="{FF2B5EF4-FFF2-40B4-BE49-F238E27FC236}">
                <a16:creationId xmlns:a16="http://schemas.microsoft.com/office/drawing/2014/main" id="{323F278E-80A7-2E97-D4DA-CD3EA5EE9B13}"/>
              </a:ext>
            </a:extLst>
          </p:cNvPr>
          <p:cNvSpPr txBox="1">
            <a:spLocks/>
          </p:cNvSpPr>
          <p:nvPr/>
        </p:nvSpPr>
        <p:spPr>
          <a:xfrm>
            <a:off x="2133600" y="1802680"/>
            <a:ext cx="14404913" cy="1573853"/>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a:latin typeface="Times New Roman" panose="02020603050405020304" pitchFamily="18" charset="0"/>
                <a:ea typeface="SimSun" panose="02010600030101010101" pitchFamily="2" charset="-122"/>
              </a:rPr>
              <a:t>Bit arbitration </a:t>
            </a:r>
            <a:endParaRPr lang="en-IN" sz="3600" dirty="0"/>
          </a:p>
        </p:txBody>
      </p:sp>
      <p:sp>
        <p:nvSpPr>
          <p:cNvPr id="6" name="Content Placeholder 2">
            <a:extLst>
              <a:ext uri="{FF2B5EF4-FFF2-40B4-BE49-F238E27FC236}">
                <a16:creationId xmlns:a16="http://schemas.microsoft.com/office/drawing/2014/main" id="{F6DF64F2-AB43-CDF7-A30D-629AC6732BE7}"/>
              </a:ext>
            </a:extLst>
          </p:cNvPr>
          <p:cNvSpPr txBox="1">
            <a:spLocks/>
          </p:cNvSpPr>
          <p:nvPr/>
        </p:nvSpPr>
        <p:spPr>
          <a:xfrm>
            <a:off x="2133600" y="3619500"/>
            <a:ext cx="14404913" cy="517592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atin typeface="Times New Roman" panose="02020603050405020304" pitchFamily="18" charset="0"/>
                <a:ea typeface="SimSun" panose="02010600030101010101" pitchFamily="2" charset="-122"/>
                <a:cs typeface="Times New Roman" panose="02020603050405020304" pitchFamily="18" charset="0"/>
              </a:rPr>
              <a:t>Suppose you have two CAN nodes, Node A and Node B, both wanting to transmit a message on the CAN bus.</a:t>
            </a:r>
            <a:endParaRPr lang="en-IN">
              <a:latin typeface="Times New Roman" panose="02020603050405020304" pitchFamily="18" charset="0"/>
              <a:ea typeface="SimSun" panose="02010600030101010101" pitchFamily="2" charset="-122"/>
              <a:cs typeface="Times New Roman" panose="02020603050405020304" pitchFamily="18" charset="0"/>
            </a:endParaRPr>
          </a:p>
          <a:p>
            <a:r>
              <a:rPr lang="en-US">
                <a:latin typeface="Times New Roman" panose="02020603050405020304" pitchFamily="18" charset="0"/>
                <a:ea typeface="SimSun" panose="02010600030101010101" pitchFamily="2" charset="-122"/>
                <a:cs typeface="Times New Roman" panose="02020603050405020304" pitchFamily="18" charset="0"/>
              </a:rPr>
              <a:t>1. Start of Frame (SOF): The bus is initially in an idle state with all nodes in recessive mode (high-level, logic 1). When a node decides to transmit, it sends a dominant (low-level, logic 0) bit to signal the start of its message. This is called the Start of Frame (SOF) bit.</a:t>
            </a:r>
            <a:endParaRPr lang="en-IN">
              <a:latin typeface="Times New Roman" panose="02020603050405020304" pitchFamily="18" charset="0"/>
              <a:ea typeface="SimSun" panose="02010600030101010101" pitchFamily="2" charset="-122"/>
              <a:cs typeface="Times New Roman" panose="02020603050405020304" pitchFamily="18" charset="0"/>
            </a:endParaRPr>
          </a:p>
          <a:p>
            <a:r>
              <a:rPr lang="en-US">
                <a:latin typeface="Times New Roman" panose="02020603050405020304" pitchFamily="18" charset="0"/>
                <a:ea typeface="SimSun" panose="02010600030101010101" pitchFamily="2" charset="-122"/>
                <a:cs typeface="Times New Roman" panose="02020603050405020304" pitchFamily="18" charset="0"/>
              </a:rPr>
              <a:t>   - Node A wants to transmit a message with an ID of 0x123.</a:t>
            </a:r>
            <a:endParaRPr lang="en-IN">
              <a:latin typeface="Times New Roman" panose="02020603050405020304" pitchFamily="18" charset="0"/>
              <a:ea typeface="SimSun" panose="02010600030101010101" pitchFamily="2" charset="-122"/>
              <a:cs typeface="Times New Roman" panose="02020603050405020304" pitchFamily="18" charset="0"/>
            </a:endParaRPr>
          </a:p>
          <a:p>
            <a:r>
              <a:rPr lang="en-US">
                <a:latin typeface="Times New Roman" panose="02020603050405020304" pitchFamily="18" charset="0"/>
                <a:ea typeface="SimSun" panose="02010600030101010101" pitchFamily="2" charset="-122"/>
                <a:cs typeface="Times New Roman" panose="02020603050405020304" pitchFamily="18" charset="0"/>
              </a:rPr>
              <a:t>   - Node B wants to transmit a message with an ID of 0x456.</a:t>
            </a:r>
            <a:endParaRPr lang="en-IN">
              <a:latin typeface="Times New Roman" panose="02020603050405020304" pitchFamily="18" charset="0"/>
              <a:ea typeface="SimSu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286927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88EDA8-22C8-E78D-E844-143609B705F8}"/>
              </a:ext>
            </a:extLst>
          </p:cNvPr>
          <p:cNvSpPr>
            <a:spLocks noGrp="1"/>
          </p:cNvSpPr>
          <p:nvPr>
            <p:ph type="dt" sz="half" idx="10"/>
          </p:nvPr>
        </p:nvSpPr>
        <p:spPr/>
        <p:txBody>
          <a:bodyPr/>
          <a:lstStyle/>
          <a:p>
            <a:fld id="{1B00046E-3824-462A-BE57-F0FE1E7386F6}" type="datetime1">
              <a:rPr lang="en-US" smtClean="0"/>
              <a:t>5/25/2024</a:t>
            </a:fld>
            <a:endParaRPr lang="en-US"/>
          </a:p>
        </p:txBody>
      </p:sp>
      <p:sp>
        <p:nvSpPr>
          <p:cNvPr id="3" name="Footer Placeholder 2">
            <a:extLst>
              <a:ext uri="{FF2B5EF4-FFF2-40B4-BE49-F238E27FC236}">
                <a16:creationId xmlns:a16="http://schemas.microsoft.com/office/drawing/2014/main" id="{1A079953-50E7-2578-4F16-91AC68B70EA4}"/>
              </a:ext>
            </a:extLst>
          </p:cNvPr>
          <p:cNvSpPr>
            <a:spLocks noGrp="1"/>
          </p:cNvSpPr>
          <p:nvPr>
            <p:ph type="ftr" sz="quarter" idx="11"/>
          </p:nvPr>
        </p:nvSpPr>
        <p:spPr/>
        <p:txBody>
          <a:bodyPr/>
          <a:lstStyle/>
          <a:p>
            <a:r>
              <a:rPr lang="en-US"/>
              <a:t>Electronics &amp; Telecommunication</a:t>
            </a:r>
          </a:p>
        </p:txBody>
      </p:sp>
      <p:sp>
        <p:nvSpPr>
          <p:cNvPr id="4" name="Slide Number Placeholder 3">
            <a:extLst>
              <a:ext uri="{FF2B5EF4-FFF2-40B4-BE49-F238E27FC236}">
                <a16:creationId xmlns:a16="http://schemas.microsoft.com/office/drawing/2014/main" id="{23C45209-A356-563A-351C-73E5B47DDDF4}"/>
              </a:ext>
            </a:extLst>
          </p:cNvPr>
          <p:cNvSpPr>
            <a:spLocks noGrp="1"/>
          </p:cNvSpPr>
          <p:nvPr>
            <p:ph type="sldNum" sz="quarter" idx="12"/>
          </p:nvPr>
        </p:nvSpPr>
        <p:spPr/>
        <p:txBody>
          <a:bodyPr/>
          <a:lstStyle/>
          <a:p>
            <a:fld id="{B6F15528-21DE-4FAA-801E-634DDDAF4B2B}" type="slidenum">
              <a:rPr lang="en-US" smtClean="0"/>
              <a:pPr/>
              <a:t>21</a:t>
            </a:fld>
            <a:endParaRPr lang="en-US"/>
          </a:p>
        </p:txBody>
      </p:sp>
      <p:sp>
        <p:nvSpPr>
          <p:cNvPr id="6" name="TextBox 5">
            <a:extLst>
              <a:ext uri="{FF2B5EF4-FFF2-40B4-BE49-F238E27FC236}">
                <a16:creationId xmlns:a16="http://schemas.microsoft.com/office/drawing/2014/main" id="{CA83A92C-9DFB-5C93-BE5E-5F0765ACBC41}"/>
              </a:ext>
            </a:extLst>
          </p:cNvPr>
          <p:cNvSpPr txBox="1"/>
          <p:nvPr/>
        </p:nvSpPr>
        <p:spPr>
          <a:xfrm>
            <a:off x="3124200" y="3086100"/>
            <a:ext cx="12039600" cy="3970318"/>
          </a:xfrm>
          <a:prstGeom prst="rect">
            <a:avLst/>
          </a:prstGeom>
          <a:noFill/>
        </p:spPr>
        <p:txBody>
          <a:bodyPr wrap="square">
            <a:spAutoFit/>
          </a:bodyPr>
          <a:lstStyle/>
          <a:p>
            <a:r>
              <a:rPr lang="en-US" sz="2800" b="1" dirty="0">
                <a:effectLst/>
                <a:latin typeface="Times New Roman" panose="02020603050405020304" pitchFamily="18" charset="0"/>
                <a:ea typeface="SimSun" panose="02010600030101010101" pitchFamily="2" charset="-122"/>
              </a:rPr>
              <a:t> Arbitration Field:</a:t>
            </a:r>
            <a:r>
              <a:rPr lang="en-US" sz="2800" b="1" dirty="0">
                <a:effectLst/>
                <a:latin typeface="Times New Roman" panose="02020603050405020304" pitchFamily="18" charset="0"/>
                <a:ea typeface="SimSun" panose="02010600030101010101" pitchFamily="2" charset="-122"/>
                <a:cs typeface="Times New Roman" panose="02020603050405020304" pitchFamily="18" charset="0"/>
              </a:rPr>
              <a:t> </a:t>
            </a:r>
          </a:p>
          <a:p>
            <a:r>
              <a:rPr lang="en-US" sz="2800" b="1"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800" dirty="0">
                <a:effectLst/>
                <a:latin typeface="Times New Roman" panose="02020603050405020304" pitchFamily="18" charset="0"/>
                <a:ea typeface="SimSun" panose="02010600030101010101" pitchFamily="2" charset="-122"/>
                <a:cs typeface="Times New Roman" panose="02020603050405020304" pitchFamily="18" charset="0"/>
              </a:rPr>
              <a:t>Node A transmits its ID 0x123 (binary: 0001 0010 0011) bit by bit. </a:t>
            </a:r>
          </a:p>
          <a:p>
            <a:r>
              <a:rPr lang="en-US" sz="2800" dirty="0">
                <a:effectLst/>
                <a:latin typeface="Times New Roman" panose="02020603050405020304" pitchFamily="18" charset="0"/>
                <a:ea typeface="SimSun" panose="02010600030101010101" pitchFamily="2" charset="-122"/>
                <a:cs typeface="Times New Roman" panose="02020603050405020304" pitchFamily="18" charset="0"/>
              </a:rPr>
              <a:t> - Node B simultaneously transmits its ID 0x456 (binary: 0100 0101 0110) bit by bit.</a:t>
            </a:r>
            <a:endParaRPr lang="en-IN" sz="2800" dirty="0">
              <a:latin typeface="Times New Roman" panose="02020603050405020304" pitchFamily="18" charset="0"/>
              <a:ea typeface="SimSun" panose="02010600030101010101" pitchFamily="2" charset="-122"/>
              <a:cs typeface="Times New Roman" panose="02020603050405020304" pitchFamily="18" charset="0"/>
            </a:endParaRPr>
          </a:p>
          <a:p>
            <a:r>
              <a:rPr lang="en-US" sz="2800" dirty="0">
                <a:effectLst/>
                <a:latin typeface="Times New Roman" panose="02020603050405020304" pitchFamily="18" charset="0"/>
                <a:ea typeface="SimSun" panose="02010600030101010101" pitchFamily="2" charset="-122"/>
                <a:cs typeface="Times New Roman" panose="02020603050405020304" pitchFamily="18" charset="0"/>
              </a:rPr>
              <a:t>During arbitration, the nodes compare the bits they are transmitting to the bits they observe on the bus. If at any point, a node sees a dominant bit when it intends to send a recessive bit, it backs off immediately. In this example, Node A transmits a dominant bit for the first arbitration bit (0) and Node B transmits a recessive bit. Node A wins arbitration for the first bit </a:t>
            </a:r>
            <a:endParaRPr lang="en-IN" sz="28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9B32FAA-E665-F5B8-219A-89404C5B76DE}"/>
              </a:ext>
            </a:extLst>
          </p:cNvPr>
          <p:cNvSpPr txBox="1"/>
          <p:nvPr/>
        </p:nvSpPr>
        <p:spPr>
          <a:xfrm>
            <a:off x="3200400" y="2050197"/>
            <a:ext cx="9144000" cy="584775"/>
          </a:xfrm>
          <a:prstGeom prst="rect">
            <a:avLst/>
          </a:prstGeom>
          <a:noFill/>
        </p:spPr>
        <p:txBody>
          <a:bodyPr wrap="square">
            <a:spAutoFit/>
          </a:bodyPr>
          <a:lstStyle/>
          <a:p>
            <a:r>
              <a:rPr lang="en-US" sz="3200" b="1">
                <a:effectLst/>
                <a:latin typeface="Times New Roman" panose="02020603050405020304" pitchFamily="18" charset="0"/>
                <a:ea typeface="SimSun" panose="02010600030101010101" pitchFamily="2" charset="-122"/>
              </a:rPr>
              <a:t>Bit arbitration </a:t>
            </a:r>
            <a:endParaRPr lang="en-IN" sz="3200" dirty="0"/>
          </a:p>
        </p:txBody>
      </p:sp>
    </p:spTree>
    <p:extLst>
      <p:ext uri="{BB962C8B-B14F-4D97-AF65-F5344CB8AC3E}">
        <p14:creationId xmlns:p14="http://schemas.microsoft.com/office/powerpoint/2010/main" val="1391826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FF4F8"/>
        </a:solidFill>
        <a:effectLst/>
      </p:bgPr>
    </p:bg>
    <p:spTree>
      <p:nvGrpSpPr>
        <p:cNvPr id="1" name="">
          <a:extLst>
            <a:ext uri="{FF2B5EF4-FFF2-40B4-BE49-F238E27FC236}">
              <a16:creationId xmlns:a16="http://schemas.microsoft.com/office/drawing/2014/main" id="{052E6D59-F8D4-1029-C440-19CEFCAC1BA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60E0F6C-9FE5-13AD-C5AB-C5BDD045DABE}"/>
              </a:ext>
            </a:extLst>
          </p:cNvPr>
          <p:cNvSpPr txBox="1"/>
          <p:nvPr/>
        </p:nvSpPr>
        <p:spPr>
          <a:xfrm>
            <a:off x="2077065" y="3924300"/>
            <a:ext cx="14401800" cy="4031873"/>
          </a:xfrm>
          <a:prstGeom prst="rect">
            <a:avLst/>
          </a:prstGeom>
          <a:noFill/>
        </p:spPr>
        <p:txBody>
          <a:bodyPr wrap="square" rtlCol="0">
            <a:spAutoFit/>
          </a:bodyPr>
          <a:lstStyle/>
          <a:p>
            <a:r>
              <a:rPr lang="en-US" sz="3200" b="0" i="0" dirty="0">
                <a:solidFill>
                  <a:srgbClr val="0D0D0D"/>
                </a:solidFill>
                <a:effectLst/>
                <a:latin typeface="Times New Roman" panose="02020603050405020304" pitchFamily="18" charset="0"/>
                <a:cs typeface="Times New Roman" panose="02020603050405020304" pitchFamily="18" charset="0"/>
              </a:rPr>
              <a:t>   CAN stack means that these layers are designed as separate, interchangeable modules, each responsible for a specific set of functionalities. </a:t>
            </a:r>
          </a:p>
          <a:p>
            <a:endParaRPr lang="en-US" sz="3200" dirty="0">
              <a:solidFill>
                <a:srgbClr val="0D0D0D"/>
              </a:solidFill>
              <a:latin typeface="Times New Roman" panose="02020603050405020304" pitchFamily="18" charset="0"/>
              <a:cs typeface="Times New Roman" panose="02020603050405020304" pitchFamily="18" charset="0"/>
            </a:endParaRPr>
          </a:p>
          <a:p>
            <a:r>
              <a:rPr lang="en-US" sz="3200" b="0" i="0" dirty="0">
                <a:solidFill>
                  <a:srgbClr val="0D0D0D"/>
                </a:solidFill>
                <a:effectLst/>
                <a:latin typeface="Times New Roman" panose="02020603050405020304" pitchFamily="18" charset="0"/>
                <a:cs typeface="Times New Roman" panose="02020603050405020304" pitchFamily="18" charset="0"/>
              </a:rPr>
              <a:t>  This modular design allows for easier development, testing, and maintenance of the CAN stack, as each module can be developed and tested independently. </a:t>
            </a:r>
          </a:p>
          <a:p>
            <a:endParaRPr lang="en-US" sz="3200" dirty="0">
              <a:solidFill>
                <a:srgbClr val="0D0D0D"/>
              </a:solidFill>
              <a:latin typeface="Times New Roman" panose="02020603050405020304" pitchFamily="18" charset="0"/>
              <a:cs typeface="Times New Roman" panose="02020603050405020304" pitchFamily="18" charset="0"/>
            </a:endParaRPr>
          </a:p>
          <a:p>
            <a:r>
              <a:rPr lang="en-US" sz="3200" b="0" i="0" dirty="0">
                <a:solidFill>
                  <a:srgbClr val="0D0D0D"/>
                </a:solidFill>
                <a:effectLst/>
                <a:latin typeface="Times New Roman" panose="02020603050405020304" pitchFamily="18" charset="0"/>
                <a:cs typeface="Times New Roman" panose="02020603050405020304" pitchFamily="18" charset="0"/>
              </a:rPr>
              <a:t>  It also allows for flexibility in choosing different implementations for each layer, depending on the application’s requirements.</a:t>
            </a:r>
            <a:endParaRPr lang="en-IN" sz="3200" dirty="0">
              <a:latin typeface="Times New Roman" panose="02020603050405020304" pitchFamily="18" charset="0"/>
              <a:cs typeface="Times New Roman" panose="02020603050405020304" pitchFamily="18" charset="0"/>
            </a:endParaRPr>
          </a:p>
        </p:txBody>
      </p:sp>
      <p:sp>
        <p:nvSpPr>
          <p:cNvPr id="5" name="TextBox 13">
            <a:extLst>
              <a:ext uri="{FF2B5EF4-FFF2-40B4-BE49-F238E27FC236}">
                <a16:creationId xmlns:a16="http://schemas.microsoft.com/office/drawing/2014/main" id="{617823BB-7E9E-8F5E-8303-029CB46328FA}"/>
              </a:ext>
            </a:extLst>
          </p:cNvPr>
          <p:cNvSpPr txBox="1"/>
          <p:nvPr/>
        </p:nvSpPr>
        <p:spPr>
          <a:xfrm>
            <a:off x="2077065" y="2336972"/>
            <a:ext cx="15735300" cy="615553"/>
          </a:xfrm>
          <a:prstGeom prst="rect">
            <a:avLst/>
          </a:prstGeom>
        </p:spPr>
        <p:txBody>
          <a:bodyPr wrap="square" lIns="0" tIns="0" rIns="0" bIns="0" rtlCol="0" anchor="t">
            <a:spAutoFit/>
          </a:bodyPr>
          <a:lstStyle/>
          <a:p>
            <a:r>
              <a:rPr lang="en-US" sz="4000" b="1" dirty="0">
                <a:latin typeface="Times New Roman" panose="02020603050405020304" pitchFamily="18" charset="0"/>
                <a:ea typeface="Cambria" pitchFamily="18" charset="0"/>
                <a:cs typeface="Times New Roman" panose="02020603050405020304" pitchFamily="18" charset="0"/>
              </a:rPr>
              <a:t>Implement &amp; integrate CAN-stack on two different micro-controller</a:t>
            </a:r>
            <a:endParaRPr lang="en-IN" sz="4000" b="1" dirty="0">
              <a:effectLst/>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3226420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FF4F8"/>
        </a:solidFill>
        <a:effectLst/>
      </p:bgPr>
    </p:bg>
    <p:spTree>
      <p:nvGrpSpPr>
        <p:cNvPr id="1" name=""/>
        <p:cNvGrpSpPr/>
        <p:nvPr/>
      </p:nvGrpSpPr>
      <p:grpSpPr>
        <a:xfrm>
          <a:off x="0" y="0"/>
          <a:ext cx="0" cy="0"/>
          <a:chOff x="0" y="0"/>
          <a:chExt cx="0" cy="0"/>
        </a:xfrm>
      </p:grpSpPr>
      <p:sp>
        <p:nvSpPr>
          <p:cNvPr id="12" name="TextBox 12"/>
          <p:cNvSpPr txBox="1"/>
          <p:nvPr/>
        </p:nvSpPr>
        <p:spPr>
          <a:xfrm>
            <a:off x="1009381" y="1714500"/>
            <a:ext cx="15963900" cy="430887"/>
          </a:xfrm>
          <a:prstGeom prst="rect">
            <a:avLst/>
          </a:prstGeom>
        </p:spPr>
        <p:txBody>
          <a:bodyPr wrap="square" lIns="0" tIns="0" rIns="0" bIns="0" rtlCol="0" anchor="t">
            <a:spAutoFit/>
          </a:bodyPr>
          <a:lstStyle/>
          <a:p>
            <a:endParaRPr lang="en-US" sz="2800" dirty="0">
              <a:solidFill>
                <a:srgbClr val="1E1E49"/>
              </a:solidFill>
              <a:latin typeface="Gotham" charset="0"/>
              <a:cs typeface="Gotham" charset="0"/>
            </a:endParaRPr>
          </a:p>
        </p:txBody>
      </p:sp>
      <p:sp>
        <p:nvSpPr>
          <p:cNvPr id="13" name="TextBox 13"/>
          <p:cNvSpPr txBox="1"/>
          <p:nvPr/>
        </p:nvSpPr>
        <p:spPr>
          <a:xfrm>
            <a:off x="2400300" y="1098947"/>
            <a:ext cx="15735300" cy="615553"/>
          </a:xfrm>
          <a:prstGeom prst="rect">
            <a:avLst/>
          </a:prstGeom>
        </p:spPr>
        <p:txBody>
          <a:bodyPr wrap="square" lIns="0" tIns="0" rIns="0" bIns="0" rtlCol="0" anchor="t">
            <a:spAutoFit/>
          </a:bodyPr>
          <a:lstStyle/>
          <a:p>
            <a:r>
              <a:rPr lang="en-IN" sz="4000" b="1" dirty="0">
                <a:latin typeface="Times New Roman" pitchFamily="18" charset="0"/>
                <a:cs typeface="Times New Roman" pitchFamily="18" charset="0"/>
              </a:rPr>
              <a:t>Frame 1 for Data Transmission</a:t>
            </a:r>
            <a:endParaRPr lang="en-IN" sz="4000" b="1" dirty="0">
              <a:effectLst/>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6F15528-21DE-4FAA-801E-634DDDAF4B2B}" type="slidenum">
              <a:rPr lang="en-US" sz="1800" smtClean="0">
                <a:solidFill>
                  <a:schemeClr val="tx1"/>
                </a:solidFill>
              </a:rPr>
              <a:pPr/>
              <a:t>23</a:t>
            </a:fld>
            <a:endParaRPr lang="en-US" dirty="0">
              <a:solidFill>
                <a:schemeClr val="tx1"/>
              </a:solidFill>
            </a:endParaRPr>
          </a:p>
        </p:txBody>
      </p:sp>
      <p:sp>
        <p:nvSpPr>
          <p:cNvPr id="9" name="Date Placeholder 8"/>
          <p:cNvSpPr>
            <a:spLocks noGrp="1"/>
          </p:cNvSpPr>
          <p:nvPr>
            <p:ph type="dt" sz="half" idx="10"/>
          </p:nvPr>
        </p:nvSpPr>
        <p:spPr/>
        <p:txBody>
          <a:bodyPr/>
          <a:lstStyle/>
          <a:p>
            <a:fld id="{B3C5D7AB-5076-451E-93CB-84F493A534D6}" type="datetime1">
              <a:rPr lang="en-US" sz="1400" smtClean="0">
                <a:solidFill>
                  <a:schemeClr val="tx1"/>
                </a:solidFill>
              </a:rPr>
              <a:t>5/25/2024</a:t>
            </a:fld>
            <a:endParaRPr lang="en-US" dirty="0">
              <a:solidFill>
                <a:schemeClr val="tx1"/>
              </a:solidFill>
            </a:endParaRPr>
          </a:p>
        </p:txBody>
      </p:sp>
      <p:sp>
        <p:nvSpPr>
          <p:cNvPr id="2" name="Footer Placeholder 1"/>
          <p:cNvSpPr>
            <a:spLocks noGrp="1"/>
          </p:cNvSpPr>
          <p:nvPr>
            <p:ph type="ftr" sz="quarter" idx="11"/>
          </p:nvPr>
        </p:nvSpPr>
        <p:spPr>
          <a:xfrm>
            <a:off x="7543531" y="9921875"/>
            <a:ext cx="2895600" cy="365125"/>
          </a:xfrm>
        </p:spPr>
        <p:txBody>
          <a:bodyPr/>
          <a:lstStyle/>
          <a:p>
            <a:r>
              <a:rPr lang="en-US" sz="1400" dirty="0">
                <a:solidFill>
                  <a:schemeClr val="tx1"/>
                </a:solidFill>
              </a:rPr>
              <a:t>Electronics &amp; Telecommunication</a:t>
            </a:r>
          </a:p>
        </p:txBody>
      </p:sp>
      <p:graphicFrame>
        <p:nvGraphicFramePr>
          <p:cNvPr id="8" name="Google Shape;321;p44"/>
          <p:cNvGraphicFramePr/>
          <p:nvPr/>
        </p:nvGraphicFramePr>
        <p:xfrm>
          <a:off x="808619" y="4628214"/>
          <a:ext cx="15862876" cy="556275"/>
        </p:xfrm>
        <a:graphic>
          <a:graphicData uri="http://schemas.openxmlformats.org/drawingml/2006/table">
            <a:tbl>
              <a:tblPr firstRow="1" bandRow="1">
                <a:noFill/>
              </a:tblPr>
              <a:tblGrid>
                <a:gridCol w="369000">
                  <a:extLst>
                    <a:ext uri="{9D8B030D-6E8A-4147-A177-3AD203B41FA5}">
                      <a16:colId xmlns:a16="http://schemas.microsoft.com/office/drawing/2014/main" val="20000"/>
                    </a:ext>
                  </a:extLst>
                </a:gridCol>
                <a:gridCol w="389850">
                  <a:extLst>
                    <a:ext uri="{9D8B030D-6E8A-4147-A177-3AD203B41FA5}">
                      <a16:colId xmlns:a16="http://schemas.microsoft.com/office/drawing/2014/main" val="20001"/>
                    </a:ext>
                  </a:extLst>
                </a:gridCol>
                <a:gridCol w="335888">
                  <a:extLst>
                    <a:ext uri="{9D8B030D-6E8A-4147-A177-3AD203B41FA5}">
                      <a16:colId xmlns:a16="http://schemas.microsoft.com/office/drawing/2014/main" val="20002"/>
                    </a:ext>
                  </a:extLst>
                </a:gridCol>
                <a:gridCol w="335888">
                  <a:extLst>
                    <a:ext uri="{9D8B030D-6E8A-4147-A177-3AD203B41FA5}">
                      <a16:colId xmlns:a16="http://schemas.microsoft.com/office/drawing/2014/main" val="20003"/>
                    </a:ext>
                  </a:extLst>
                </a:gridCol>
                <a:gridCol w="372000">
                  <a:extLst>
                    <a:ext uri="{9D8B030D-6E8A-4147-A177-3AD203B41FA5}">
                      <a16:colId xmlns:a16="http://schemas.microsoft.com/office/drawing/2014/main" val="20004"/>
                    </a:ext>
                  </a:extLst>
                </a:gridCol>
                <a:gridCol w="312450">
                  <a:extLst>
                    <a:ext uri="{9D8B030D-6E8A-4147-A177-3AD203B41FA5}">
                      <a16:colId xmlns:a16="http://schemas.microsoft.com/office/drawing/2014/main" val="20005"/>
                    </a:ext>
                  </a:extLst>
                </a:gridCol>
                <a:gridCol w="312450">
                  <a:extLst>
                    <a:ext uri="{9D8B030D-6E8A-4147-A177-3AD203B41FA5}">
                      <a16:colId xmlns:a16="http://schemas.microsoft.com/office/drawing/2014/main" val="20006"/>
                    </a:ext>
                  </a:extLst>
                </a:gridCol>
                <a:gridCol w="312450">
                  <a:extLst>
                    <a:ext uri="{9D8B030D-6E8A-4147-A177-3AD203B41FA5}">
                      <a16:colId xmlns:a16="http://schemas.microsoft.com/office/drawing/2014/main" val="20007"/>
                    </a:ext>
                  </a:extLst>
                </a:gridCol>
                <a:gridCol w="312450">
                  <a:extLst>
                    <a:ext uri="{9D8B030D-6E8A-4147-A177-3AD203B41FA5}">
                      <a16:colId xmlns:a16="http://schemas.microsoft.com/office/drawing/2014/main" val="20008"/>
                    </a:ext>
                  </a:extLst>
                </a:gridCol>
                <a:gridCol w="312450">
                  <a:extLst>
                    <a:ext uri="{9D8B030D-6E8A-4147-A177-3AD203B41FA5}">
                      <a16:colId xmlns:a16="http://schemas.microsoft.com/office/drawing/2014/main" val="20009"/>
                    </a:ext>
                  </a:extLst>
                </a:gridCol>
                <a:gridCol w="312450">
                  <a:extLst>
                    <a:ext uri="{9D8B030D-6E8A-4147-A177-3AD203B41FA5}">
                      <a16:colId xmlns:a16="http://schemas.microsoft.com/office/drawing/2014/main" val="20010"/>
                    </a:ext>
                  </a:extLst>
                </a:gridCol>
                <a:gridCol w="312450">
                  <a:extLst>
                    <a:ext uri="{9D8B030D-6E8A-4147-A177-3AD203B41FA5}">
                      <a16:colId xmlns:a16="http://schemas.microsoft.com/office/drawing/2014/main" val="20011"/>
                    </a:ext>
                  </a:extLst>
                </a:gridCol>
                <a:gridCol w="312450">
                  <a:extLst>
                    <a:ext uri="{9D8B030D-6E8A-4147-A177-3AD203B41FA5}">
                      <a16:colId xmlns:a16="http://schemas.microsoft.com/office/drawing/2014/main" val="20012"/>
                    </a:ext>
                  </a:extLst>
                </a:gridCol>
                <a:gridCol w="312450">
                  <a:extLst>
                    <a:ext uri="{9D8B030D-6E8A-4147-A177-3AD203B41FA5}">
                      <a16:colId xmlns:a16="http://schemas.microsoft.com/office/drawing/2014/main" val="20013"/>
                    </a:ext>
                  </a:extLst>
                </a:gridCol>
                <a:gridCol w="312450">
                  <a:extLst>
                    <a:ext uri="{9D8B030D-6E8A-4147-A177-3AD203B41FA5}">
                      <a16:colId xmlns:a16="http://schemas.microsoft.com/office/drawing/2014/main" val="20014"/>
                    </a:ext>
                  </a:extLst>
                </a:gridCol>
                <a:gridCol w="312450">
                  <a:extLst>
                    <a:ext uri="{9D8B030D-6E8A-4147-A177-3AD203B41FA5}">
                      <a16:colId xmlns:a16="http://schemas.microsoft.com/office/drawing/2014/main" val="20015"/>
                    </a:ext>
                  </a:extLst>
                </a:gridCol>
                <a:gridCol w="312450">
                  <a:extLst>
                    <a:ext uri="{9D8B030D-6E8A-4147-A177-3AD203B41FA5}">
                      <a16:colId xmlns:a16="http://schemas.microsoft.com/office/drawing/2014/main" val="20016"/>
                    </a:ext>
                  </a:extLst>
                </a:gridCol>
                <a:gridCol w="312450">
                  <a:extLst>
                    <a:ext uri="{9D8B030D-6E8A-4147-A177-3AD203B41FA5}">
                      <a16:colId xmlns:a16="http://schemas.microsoft.com/office/drawing/2014/main" val="20017"/>
                    </a:ext>
                  </a:extLst>
                </a:gridCol>
                <a:gridCol w="312450">
                  <a:extLst>
                    <a:ext uri="{9D8B030D-6E8A-4147-A177-3AD203B41FA5}">
                      <a16:colId xmlns:a16="http://schemas.microsoft.com/office/drawing/2014/main" val="20018"/>
                    </a:ext>
                  </a:extLst>
                </a:gridCol>
                <a:gridCol w="312450">
                  <a:extLst>
                    <a:ext uri="{9D8B030D-6E8A-4147-A177-3AD203B41FA5}">
                      <a16:colId xmlns:a16="http://schemas.microsoft.com/office/drawing/2014/main" val="20019"/>
                    </a:ext>
                  </a:extLst>
                </a:gridCol>
                <a:gridCol w="312450">
                  <a:extLst>
                    <a:ext uri="{9D8B030D-6E8A-4147-A177-3AD203B41FA5}">
                      <a16:colId xmlns:a16="http://schemas.microsoft.com/office/drawing/2014/main" val="20020"/>
                    </a:ext>
                  </a:extLst>
                </a:gridCol>
                <a:gridCol w="312450">
                  <a:extLst>
                    <a:ext uri="{9D8B030D-6E8A-4147-A177-3AD203B41FA5}">
                      <a16:colId xmlns:a16="http://schemas.microsoft.com/office/drawing/2014/main" val="20021"/>
                    </a:ext>
                  </a:extLst>
                </a:gridCol>
                <a:gridCol w="312450">
                  <a:extLst>
                    <a:ext uri="{9D8B030D-6E8A-4147-A177-3AD203B41FA5}">
                      <a16:colId xmlns:a16="http://schemas.microsoft.com/office/drawing/2014/main" val="20022"/>
                    </a:ext>
                  </a:extLst>
                </a:gridCol>
                <a:gridCol w="312450">
                  <a:extLst>
                    <a:ext uri="{9D8B030D-6E8A-4147-A177-3AD203B41FA5}">
                      <a16:colId xmlns:a16="http://schemas.microsoft.com/office/drawing/2014/main" val="20023"/>
                    </a:ext>
                  </a:extLst>
                </a:gridCol>
                <a:gridCol w="312450">
                  <a:extLst>
                    <a:ext uri="{9D8B030D-6E8A-4147-A177-3AD203B41FA5}">
                      <a16:colId xmlns:a16="http://schemas.microsoft.com/office/drawing/2014/main" val="20024"/>
                    </a:ext>
                  </a:extLst>
                </a:gridCol>
                <a:gridCol w="312450">
                  <a:extLst>
                    <a:ext uri="{9D8B030D-6E8A-4147-A177-3AD203B41FA5}">
                      <a16:colId xmlns:a16="http://schemas.microsoft.com/office/drawing/2014/main" val="20025"/>
                    </a:ext>
                  </a:extLst>
                </a:gridCol>
                <a:gridCol w="312450">
                  <a:extLst>
                    <a:ext uri="{9D8B030D-6E8A-4147-A177-3AD203B41FA5}">
                      <a16:colId xmlns:a16="http://schemas.microsoft.com/office/drawing/2014/main" val="20026"/>
                    </a:ext>
                  </a:extLst>
                </a:gridCol>
                <a:gridCol w="312450">
                  <a:extLst>
                    <a:ext uri="{9D8B030D-6E8A-4147-A177-3AD203B41FA5}">
                      <a16:colId xmlns:a16="http://schemas.microsoft.com/office/drawing/2014/main" val="20027"/>
                    </a:ext>
                  </a:extLst>
                </a:gridCol>
                <a:gridCol w="312450">
                  <a:extLst>
                    <a:ext uri="{9D8B030D-6E8A-4147-A177-3AD203B41FA5}">
                      <a16:colId xmlns:a16="http://schemas.microsoft.com/office/drawing/2014/main" val="20028"/>
                    </a:ext>
                  </a:extLst>
                </a:gridCol>
                <a:gridCol w="312450">
                  <a:extLst>
                    <a:ext uri="{9D8B030D-6E8A-4147-A177-3AD203B41FA5}">
                      <a16:colId xmlns:a16="http://schemas.microsoft.com/office/drawing/2014/main" val="20029"/>
                    </a:ext>
                  </a:extLst>
                </a:gridCol>
                <a:gridCol w="312450">
                  <a:extLst>
                    <a:ext uri="{9D8B030D-6E8A-4147-A177-3AD203B41FA5}">
                      <a16:colId xmlns:a16="http://schemas.microsoft.com/office/drawing/2014/main" val="20030"/>
                    </a:ext>
                  </a:extLst>
                </a:gridCol>
                <a:gridCol w="312450">
                  <a:extLst>
                    <a:ext uri="{9D8B030D-6E8A-4147-A177-3AD203B41FA5}">
                      <a16:colId xmlns:a16="http://schemas.microsoft.com/office/drawing/2014/main" val="20031"/>
                    </a:ext>
                  </a:extLst>
                </a:gridCol>
                <a:gridCol w="312450">
                  <a:extLst>
                    <a:ext uri="{9D8B030D-6E8A-4147-A177-3AD203B41FA5}">
                      <a16:colId xmlns:a16="http://schemas.microsoft.com/office/drawing/2014/main" val="20032"/>
                    </a:ext>
                  </a:extLst>
                </a:gridCol>
                <a:gridCol w="312450">
                  <a:extLst>
                    <a:ext uri="{9D8B030D-6E8A-4147-A177-3AD203B41FA5}">
                      <a16:colId xmlns:a16="http://schemas.microsoft.com/office/drawing/2014/main" val="20033"/>
                    </a:ext>
                  </a:extLst>
                </a:gridCol>
                <a:gridCol w="312450">
                  <a:extLst>
                    <a:ext uri="{9D8B030D-6E8A-4147-A177-3AD203B41FA5}">
                      <a16:colId xmlns:a16="http://schemas.microsoft.com/office/drawing/2014/main" val="20034"/>
                    </a:ext>
                  </a:extLst>
                </a:gridCol>
                <a:gridCol w="312450">
                  <a:extLst>
                    <a:ext uri="{9D8B030D-6E8A-4147-A177-3AD203B41FA5}">
                      <a16:colId xmlns:a16="http://schemas.microsoft.com/office/drawing/2014/main" val="20035"/>
                    </a:ext>
                  </a:extLst>
                </a:gridCol>
                <a:gridCol w="312450">
                  <a:extLst>
                    <a:ext uri="{9D8B030D-6E8A-4147-A177-3AD203B41FA5}">
                      <a16:colId xmlns:a16="http://schemas.microsoft.com/office/drawing/2014/main" val="20036"/>
                    </a:ext>
                  </a:extLst>
                </a:gridCol>
                <a:gridCol w="312450">
                  <a:extLst>
                    <a:ext uri="{9D8B030D-6E8A-4147-A177-3AD203B41FA5}">
                      <a16:colId xmlns:a16="http://schemas.microsoft.com/office/drawing/2014/main" val="20037"/>
                    </a:ext>
                  </a:extLst>
                </a:gridCol>
                <a:gridCol w="312450">
                  <a:extLst>
                    <a:ext uri="{9D8B030D-6E8A-4147-A177-3AD203B41FA5}">
                      <a16:colId xmlns:a16="http://schemas.microsoft.com/office/drawing/2014/main" val="20038"/>
                    </a:ext>
                  </a:extLst>
                </a:gridCol>
                <a:gridCol w="312450">
                  <a:extLst>
                    <a:ext uri="{9D8B030D-6E8A-4147-A177-3AD203B41FA5}">
                      <a16:colId xmlns:a16="http://schemas.microsoft.com/office/drawing/2014/main" val="20039"/>
                    </a:ext>
                  </a:extLst>
                </a:gridCol>
                <a:gridCol w="312450">
                  <a:extLst>
                    <a:ext uri="{9D8B030D-6E8A-4147-A177-3AD203B41FA5}">
                      <a16:colId xmlns:a16="http://schemas.microsoft.com/office/drawing/2014/main" val="20040"/>
                    </a:ext>
                  </a:extLst>
                </a:gridCol>
                <a:gridCol w="312450">
                  <a:extLst>
                    <a:ext uri="{9D8B030D-6E8A-4147-A177-3AD203B41FA5}">
                      <a16:colId xmlns:a16="http://schemas.microsoft.com/office/drawing/2014/main" val="20041"/>
                    </a:ext>
                  </a:extLst>
                </a:gridCol>
                <a:gridCol w="312450">
                  <a:extLst>
                    <a:ext uri="{9D8B030D-6E8A-4147-A177-3AD203B41FA5}">
                      <a16:colId xmlns:a16="http://schemas.microsoft.com/office/drawing/2014/main" val="20042"/>
                    </a:ext>
                  </a:extLst>
                </a:gridCol>
                <a:gridCol w="312450">
                  <a:extLst>
                    <a:ext uri="{9D8B030D-6E8A-4147-A177-3AD203B41FA5}">
                      <a16:colId xmlns:a16="http://schemas.microsoft.com/office/drawing/2014/main" val="20043"/>
                    </a:ext>
                  </a:extLst>
                </a:gridCol>
                <a:gridCol w="312450">
                  <a:extLst>
                    <a:ext uri="{9D8B030D-6E8A-4147-A177-3AD203B41FA5}">
                      <a16:colId xmlns:a16="http://schemas.microsoft.com/office/drawing/2014/main" val="20044"/>
                    </a:ext>
                  </a:extLst>
                </a:gridCol>
                <a:gridCol w="312450">
                  <a:extLst>
                    <a:ext uri="{9D8B030D-6E8A-4147-A177-3AD203B41FA5}">
                      <a16:colId xmlns:a16="http://schemas.microsoft.com/office/drawing/2014/main" val="20045"/>
                    </a:ext>
                  </a:extLst>
                </a:gridCol>
                <a:gridCol w="312450">
                  <a:extLst>
                    <a:ext uri="{9D8B030D-6E8A-4147-A177-3AD203B41FA5}">
                      <a16:colId xmlns:a16="http://schemas.microsoft.com/office/drawing/2014/main" val="20046"/>
                    </a:ext>
                  </a:extLst>
                </a:gridCol>
                <a:gridCol w="312450">
                  <a:extLst>
                    <a:ext uri="{9D8B030D-6E8A-4147-A177-3AD203B41FA5}">
                      <a16:colId xmlns:a16="http://schemas.microsoft.com/office/drawing/2014/main" val="20047"/>
                    </a:ext>
                  </a:extLst>
                </a:gridCol>
                <a:gridCol w="312450">
                  <a:extLst>
                    <a:ext uri="{9D8B030D-6E8A-4147-A177-3AD203B41FA5}">
                      <a16:colId xmlns:a16="http://schemas.microsoft.com/office/drawing/2014/main" val="20048"/>
                    </a:ext>
                  </a:extLst>
                </a:gridCol>
                <a:gridCol w="312450">
                  <a:extLst>
                    <a:ext uri="{9D8B030D-6E8A-4147-A177-3AD203B41FA5}">
                      <a16:colId xmlns:a16="http://schemas.microsoft.com/office/drawing/2014/main" val="20049"/>
                    </a:ext>
                  </a:extLst>
                </a:gridCol>
              </a:tblGrid>
              <a:tr h="556275">
                <a:tc>
                  <a:txBody>
                    <a:bodyPr/>
                    <a:lstStyle/>
                    <a:p>
                      <a:pPr marL="0" marR="0" lvl="0" indent="0" algn="l" rtl="0">
                        <a:spcBef>
                          <a:spcPts val="0"/>
                        </a:spcBef>
                        <a:spcAft>
                          <a:spcPts val="0"/>
                        </a:spcAft>
                        <a:buNone/>
                      </a:pPr>
                      <a:r>
                        <a:rPr lang="en-IN" sz="2400" b="1"/>
                        <a:t>0</a:t>
                      </a:r>
                      <a:endParaRPr sz="2700" b="1"/>
                    </a:p>
                  </a:txBody>
                  <a:tcPr marL="137175" marR="137175" marT="68588" marB="68588"/>
                </a:tc>
                <a:tc>
                  <a:txBody>
                    <a:bodyPr/>
                    <a:lstStyle/>
                    <a:p>
                      <a:pPr marL="0" marR="0" lvl="0" indent="0" algn="ctr" rtl="0">
                        <a:spcBef>
                          <a:spcPts val="0"/>
                        </a:spcBef>
                        <a:spcAft>
                          <a:spcPts val="0"/>
                        </a:spcAft>
                        <a:buNone/>
                      </a:pPr>
                      <a:r>
                        <a:rPr lang="en-IN" sz="2400" b="1"/>
                        <a:t>0</a:t>
                      </a:r>
                      <a:endParaRPr sz="2700" b="1"/>
                    </a:p>
                  </a:txBody>
                  <a:tcPr marL="137175" marR="137175" marT="68588" marB="68588"/>
                </a:tc>
                <a:tc>
                  <a:txBody>
                    <a:bodyPr/>
                    <a:lstStyle/>
                    <a:p>
                      <a:pPr marL="0" marR="0" lvl="0" indent="0" algn="ctr" rtl="0">
                        <a:spcBef>
                          <a:spcPts val="0"/>
                        </a:spcBef>
                        <a:spcAft>
                          <a:spcPts val="0"/>
                        </a:spcAft>
                        <a:buNone/>
                      </a:pPr>
                      <a:r>
                        <a:rPr lang="en-IN" sz="2400" b="1"/>
                        <a:t>0</a:t>
                      </a:r>
                      <a:endParaRPr sz="2700" b="1"/>
                    </a:p>
                  </a:txBody>
                  <a:tcPr marL="137175" marR="137175" marT="68588" marB="68588"/>
                </a:tc>
                <a:tc>
                  <a:txBody>
                    <a:bodyPr/>
                    <a:lstStyle/>
                    <a:p>
                      <a:pPr marL="0" marR="0" lvl="0" indent="0" algn="ctr" rtl="0">
                        <a:spcBef>
                          <a:spcPts val="0"/>
                        </a:spcBef>
                        <a:spcAft>
                          <a:spcPts val="0"/>
                        </a:spcAft>
                        <a:buNone/>
                      </a:pPr>
                      <a:r>
                        <a:rPr lang="en-IN" sz="2400" b="1"/>
                        <a:t>0</a:t>
                      </a:r>
                      <a:endParaRPr sz="2700" b="1"/>
                    </a:p>
                  </a:txBody>
                  <a:tcPr marL="137175" marR="137175" marT="68588" marB="68588"/>
                </a:tc>
                <a:tc>
                  <a:txBody>
                    <a:bodyPr/>
                    <a:lstStyle/>
                    <a:p>
                      <a:pPr marL="0" marR="0" lvl="0" indent="0" algn="ctr" rtl="0">
                        <a:spcBef>
                          <a:spcPts val="0"/>
                        </a:spcBef>
                        <a:spcAft>
                          <a:spcPts val="0"/>
                        </a:spcAft>
                        <a:buNone/>
                      </a:pPr>
                      <a:r>
                        <a:rPr lang="en-IN" sz="2400" b="1"/>
                        <a:t>0</a:t>
                      </a:r>
                      <a:endParaRPr sz="2700" b="1"/>
                    </a:p>
                  </a:txBody>
                  <a:tcPr marL="137175" marR="137175" marT="68588" marB="68588"/>
                </a:tc>
                <a:tc>
                  <a:txBody>
                    <a:bodyPr/>
                    <a:lstStyle/>
                    <a:p>
                      <a:pPr marL="0" marR="0" lvl="0" indent="0" algn="ctr" rtl="0">
                        <a:spcBef>
                          <a:spcPts val="0"/>
                        </a:spcBef>
                        <a:spcAft>
                          <a:spcPts val="0"/>
                        </a:spcAft>
                        <a:buNone/>
                      </a:pPr>
                      <a:r>
                        <a:rPr lang="en-IN" sz="2400" b="1"/>
                        <a:t>1</a:t>
                      </a:r>
                      <a:endParaRPr sz="2700" b="1"/>
                    </a:p>
                  </a:txBody>
                  <a:tcPr marL="137175" marR="137175" marT="68588" marB="68588"/>
                </a:tc>
                <a:tc>
                  <a:txBody>
                    <a:bodyPr/>
                    <a:lstStyle/>
                    <a:p>
                      <a:pPr marL="0" marR="0" lvl="0" indent="0" algn="ctr" rtl="0">
                        <a:spcBef>
                          <a:spcPts val="0"/>
                        </a:spcBef>
                        <a:spcAft>
                          <a:spcPts val="0"/>
                        </a:spcAft>
                        <a:buNone/>
                      </a:pPr>
                      <a:r>
                        <a:rPr lang="en-IN" sz="2400" b="1"/>
                        <a:t>1</a:t>
                      </a:r>
                      <a:endParaRPr sz="2700" b="1"/>
                    </a:p>
                  </a:txBody>
                  <a:tcPr marL="137175" marR="137175" marT="68588" marB="68588"/>
                </a:tc>
                <a:tc>
                  <a:txBody>
                    <a:bodyPr/>
                    <a:lstStyle/>
                    <a:p>
                      <a:pPr marL="0" marR="0" lvl="0" indent="0" algn="ctr" rtl="0">
                        <a:spcBef>
                          <a:spcPts val="0"/>
                        </a:spcBef>
                        <a:spcAft>
                          <a:spcPts val="0"/>
                        </a:spcAft>
                        <a:buNone/>
                      </a:pPr>
                      <a:r>
                        <a:rPr lang="en-IN" sz="2400" b="1"/>
                        <a:t>0</a:t>
                      </a:r>
                      <a:endParaRPr sz="2700" b="1"/>
                    </a:p>
                  </a:txBody>
                  <a:tcPr marL="137175" marR="137175" marT="68588" marB="68588"/>
                </a:tc>
                <a:tc>
                  <a:txBody>
                    <a:bodyPr/>
                    <a:lstStyle/>
                    <a:p>
                      <a:pPr marL="0" marR="0" lvl="0" indent="0" algn="ctr" rtl="0">
                        <a:spcBef>
                          <a:spcPts val="0"/>
                        </a:spcBef>
                        <a:spcAft>
                          <a:spcPts val="0"/>
                        </a:spcAft>
                        <a:buNone/>
                      </a:pPr>
                      <a:r>
                        <a:rPr lang="en-IN" sz="2400" b="1"/>
                        <a:t>0</a:t>
                      </a:r>
                      <a:endParaRPr sz="2700" b="1"/>
                    </a:p>
                  </a:txBody>
                  <a:tcPr marL="137175" marR="137175" marT="68588" marB="68588"/>
                </a:tc>
                <a:tc>
                  <a:txBody>
                    <a:bodyPr/>
                    <a:lstStyle/>
                    <a:p>
                      <a:pPr marL="0" marR="0" lvl="0" indent="0" algn="ctr" rtl="0">
                        <a:spcBef>
                          <a:spcPts val="0"/>
                        </a:spcBef>
                        <a:spcAft>
                          <a:spcPts val="0"/>
                        </a:spcAft>
                        <a:buNone/>
                      </a:pPr>
                      <a:r>
                        <a:rPr lang="en-IN" sz="2400" b="1"/>
                        <a:t>1</a:t>
                      </a:r>
                      <a:endParaRPr sz="2700" b="1"/>
                    </a:p>
                  </a:txBody>
                  <a:tcPr marL="137175" marR="137175" marT="68588" marB="68588"/>
                </a:tc>
                <a:tc>
                  <a:txBody>
                    <a:bodyPr/>
                    <a:lstStyle/>
                    <a:p>
                      <a:pPr marL="0" marR="0" lvl="0" indent="0" algn="ctr" rtl="0">
                        <a:spcBef>
                          <a:spcPts val="0"/>
                        </a:spcBef>
                        <a:spcAft>
                          <a:spcPts val="0"/>
                        </a:spcAft>
                        <a:buNone/>
                      </a:pPr>
                      <a:r>
                        <a:rPr lang="en-IN" sz="2400" b="1"/>
                        <a:t>0</a:t>
                      </a:r>
                      <a:endParaRPr sz="2700" b="1"/>
                    </a:p>
                  </a:txBody>
                  <a:tcPr marL="137175" marR="137175" marT="68588" marB="68588"/>
                </a:tc>
                <a:tc>
                  <a:txBody>
                    <a:bodyPr/>
                    <a:lstStyle/>
                    <a:p>
                      <a:pPr marL="0" marR="0" lvl="0" indent="0" algn="ctr" rtl="0">
                        <a:spcBef>
                          <a:spcPts val="0"/>
                        </a:spcBef>
                        <a:spcAft>
                          <a:spcPts val="0"/>
                        </a:spcAft>
                        <a:buNone/>
                      </a:pPr>
                      <a:r>
                        <a:rPr lang="en-IN" sz="2400" b="1"/>
                        <a:t>1</a:t>
                      </a:r>
                      <a:endParaRPr sz="2700" b="1"/>
                    </a:p>
                  </a:txBody>
                  <a:tcPr marL="137175" marR="137175" marT="68588" marB="68588"/>
                </a:tc>
                <a:tc>
                  <a:txBody>
                    <a:bodyPr/>
                    <a:lstStyle/>
                    <a:p>
                      <a:pPr marL="0" marR="0" lvl="0" indent="0" algn="ctr" rtl="0">
                        <a:spcBef>
                          <a:spcPts val="0"/>
                        </a:spcBef>
                        <a:spcAft>
                          <a:spcPts val="0"/>
                        </a:spcAft>
                        <a:buNone/>
                      </a:pPr>
                      <a:r>
                        <a:rPr lang="en-IN" sz="2400" b="1"/>
                        <a:t>0</a:t>
                      </a:r>
                      <a:endParaRPr sz="2700" b="1"/>
                    </a:p>
                  </a:txBody>
                  <a:tcPr marL="137175" marR="137175" marT="68588" marB="68588"/>
                </a:tc>
                <a:tc>
                  <a:txBody>
                    <a:bodyPr/>
                    <a:lstStyle/>
                    <a:p>
                      <a:pPr marL="0" marR="0" lvl="0" indent="0" algn="ctr" rtl="0">
                        <a:spcBef>
                          <a:spcPts val="0"/>
                        </a:spcBef>
                        <a:spcAft>
                          <a:spcPts val="0"/>
                        </a:spcAft>
                        <a:buNone/>
                      </a:pPr>
                      <a:r>
                        <a:rPr lang="en-IN" sz="2400" b="1"/>
                        <a:t>0</a:t>
                      </a:r>
                      <a:endParaRPr sz="2700" b="1"/>
                    </a:p>
                  </a:txBody>
                  <a:tcPr marL="137175" marR="137175" marT="68588" marB="68588"/>
                </a:tc>
                <a:tc>
                  <a:txBody>
                    <a:bodyPr/>
                    <a:lstStyle/>
                    <a:p>
                      <a:pPr marL="0" marR="0" lvl="0" indent="0" algn="ctr" rtl="0">
                        <a:spcBef>
                          <a:spcPts val="0"/>
                        </a:spcBef>
                        <a:spcAft>
                          <a:spcPts val="0"/>
                        </a:spcAft>
                        <a:buNone/>
                      </a:pPr>
                      <a:r>
                        <a:rPr lang="en-IN" sz="2400"/>
                        <a:t>0</a:t>
                      </a:r>
                      <a:endParaRPr sz="2700"/>
                    </a:p>
                  </a:txBody>
                  <a:tcPr marL="137175" marR="137175" marT="68588" marB="68588"/>
                </a:tc>
                <a:tc>
                  <a:txBody>
                    <a:bodyPr/>
                    <a:lstStyle/>
                    <a:p>
                      <a:pPr marL="0" marR="0" lvl="0" indent="0" algn="ctr" rtl="0">
                        <a:spcBef>
                          <a:spcPts val="0"/>
                        </a:spcBef>
                        <a:spcAft>
                          <a:spcPts val="0"/>
                        </a:spcAft>
                        <a:buNone/>
                      </a:pPr>
                      <a:r>
                        <a:rPr lang="en-IN" sz="2400"/>
                        <a:t>0</a:t>
                      </a:r>
                      <a:endParaRPr sz="2700"/>
                    </a:p>
                  </a:txBody>
                  <a:tcPr marL="137175" marR="137175" marT="68588" marB="68588"/>
                </a:tc>
                <a:tc>
                  <a:txBody>
                    <a:bodyPr/>
                    <a:lstStyle/>
                    <a:p>
                      <a:pPr marL="0" marR="0" lvl="0" indent="0" algn="ctr" rtl="0">
                        <a:spcBef>
                          <a:spcPts val="0"/>
                        </a:spcBef>
                        <a:spcAft>
                          <a:spcPts val="0"/>
                        </a:spcAft>
                        <a:buNone/>
                      </a:pPr>
                      <a:r>
                        <a:rPr lang="en-IN" sz="2400"/>
                        <a:t>0</a:t>
                      </a:r>
                      <a:endParaRPr sz="2700"/>
                    </a:p>
                  </a:txBody>
                  <a:tcPr marL="137175" marR="137175" marT="68588" marB="68588"/>
                </a:tc>
                <a:tc>
                  <a:txBody>
                    <a:bodyPr/>
                    <a:lstStyle/>
                    <a:p>
                      <a:pPr marL="0" marR="0" lvl="0" indent="0" algn="ctr" rtl="0">
                        <a:spcBef>
                          <a:spcPts val="0"/>
                        </a:spcBef>
                        <a:spcAft>
                          <a:spcPts val="0"/>
                        </a:spcAft>
                        <a:buNone/>
                      </a:pPr>
                      <a:r>
                        <a:rPr lang="en-IN" sz="2400"/>
                        <a:t>0</a:t>
                      </a:r>
                      <a:endParaRPr sz="2700"/>
                    </a:p>
                  </a:txBody>
                  <a:tcPr marL="137175" marR="137175" marT="68588" marB="68588"/>
                </a:tc>
                <a:tc>
                  <a:txBody>
                    <a:bodyPr/>
                    <a:lstStyle/>
                    <a:p>
                      <a:pPr marL="0" marR="0" lvl="0" indent="0" algn="ctr" rtl="0">
                        <a:spcBef>
                          <a:spcPts val="0"/>
                        </a:spcBef>
                        <a:spcAft>
                          <a:spcPts val="0"/>
                        </a:spcAft>
                        <a:buNone/>
                      </a:pPr>
                      <a:r>
                        <a:rPr lang="en-IN" sz="2400" b="1"/>
                        <a:t>1</a:t>
                      </a:r>
                      <a:endParaRPr sz="2700" b="1"/>
                    </a:p>
                  </a:txBody>
                  <a:tcPr marL="137175" marR="137175" marT="68588" marB="68588"/>
                </a:tc>
                <a:tc>
                  <a:txBody>
                    <a:bodyPr/>
                    <a:lstStyle/>
                    <a:p>
                      <a:pPr marL="0" marR="0" lvl="0" indent="0" algn="ctr" rtl="0">
                        <a:spcBef>
                          <a:spcPts val="0"/>
                        </a:spcBef>
                        <a:spcAft>
                          <a:spcPts val="0"/>
                        </a:spcAft>
                        <a:buNone/>
                      </a:pPr>
                      <a:r>
                        <a:rPr lang="en-IN" sz="2400"/>
                        <a:t>0</a:t>
                      </a:r>
                      <a:endParaRPr sz="2700"/>
                    </a:p>
                  </a:txBody>
                  <a:tcPr marL="137175" marR="137175" marT="68588" marB="68588"/>
                </a:tc>
                <a:tc>
                  <a:txBody>
                    <a:bodyPr/>
                    <a:lstStyle/>
                    <a:p>
                      <a:pPr marL="0" marR="0" lvl="0" indent="0" algn="ctr" rtl="0">
                        <a:spcBef>
                          <a:spcPts val="0"/>
                        </a:spcBef>
                        <a:spcAft>
                          <a:spcPts val="0"/>
                        </a:spcAft>
                        <a:buNone/>
                      </a:pPr>
                      <a:r>
                        <a:rPr lang="en-IN" sz="2400"/>
                        <a:t>1</a:t>
                      </a:r>
                      <a:endParaRPr sz="2700"/>
                    </a:p>
                  </a:txBody>
                  <a:tcPr marL="137175" marR="137175" marT="68588" marB="68588"/>
                </a:tc>
                <a:tc>
                  <a:txBody>
                    <a:bodyPr/>
                    <a:lstStyle/>
                    <a:p>
                      <a:pPr marL="0" marR="0" lvl="0" indent="0" algn="ctr" rtl="0">
                        <a:spcBef>
                          <a:spcPts val="0"/>
                        </a:spcBef>
                        <a:spcAft>
                          <a:spcPts val="0"/>
                        </a:spcAft>
                        <a:buNone/>
                      </a:pPr>
                      <a:r>
                        <a:rPr lang="en-IN" sz="2400"/>
                        <a:t>1</a:t>
                      </a:r>
                      <a:endParaRPr sz="2700"/>
                    </a:p>
                  </a:txBody>
                  <a:tcPr marL="137175" marR="137175" marT="68588" marB="68588"/>
                </a:tc>
                <a:tc>
                  <a:txBody>
                    <a:bodyPr/>
                    <a:lstStyle/>
                    <a:p>
                      <a:pPr marL="0" marR="0" lvl="0" indent="0" algn="ctr" rtl="0">
                        <a:spcBef>
                          <a:spcPts val="0"/>
                        </a:spcBef>
                        <a:spcAft>
                          <a:spcPts val="0"/>
                        </a:spcAft>
                        <a:buNone/>
                      </a:pPr>
                      <a:r>
                        <a:rPr lang="en-IN" sz="2400"/>
                        <a:t>0</a:t>
                      </a:r>
                      <a:endParaRPr sz="2700"/>
                    </a:p>
                  </a:txBody>
                  <a:tcPr marL="137175" marR="137175" marT="68588" marB="68588"/>
                </a:tc>
                <a:tc>
                  <a:txBody>
                    <a:bodyPr/>
                    <a:lstStyle/>
                    <a:p>
                      <a:pPr marL="0" marR="0" lvl="0" indent="0" algn="ctr" rtl="0">
                        <a:spcBef>
                          <a:spcPts val="0"/>
                        </a:spcBef>
                        <a:spcAft>
                          <a:spcPts val="0"/>
                        </a:spcAft>
                        <a:buNone/>
                      </a:pPr>
                      <a:r>
                        <a:rPr lang="en-IN" sz="2400"/>
                        <a:t>0</a:t>
                      </a:r>
                      <a:endParaRPr sz="2700"/>
                    </a:p>
                  </a:txBody>
                  <a:tcPr marL="137175" marR="137175" marT="68588" marB="68588"/>
                </a:tc>
                <a:tc>
                  <a:txBody>
                    <a:bodyPr/>
                    <a:lstStyle/>
                    <a:p>
                      <a:pPr marL="0" marR="0" lvl="0" indent="0" algn="ctr" rtl="0">
                        <a:spcBef>
                          <a:spcPts val="0"/>
                        </a:spcBef>
                        <a:spcAft>
                          <a:spcPts val="0"/>
                        </a:spcAft>
                        <a:buNone/>
                      </a:pPr>
                      <a:r>
                        <a:rPr lang="en-IN" sz="2400"/>
                        <a:t>1</a:t>
                      </a:r>
                      <a:endParaRPr sz="2700"/>
                    </a:p>
                  </a:txBody>
                  <a:tcPr marL="137175" marR="137175" marT="68588" marB="68588"/>
                </a:tc>
                <a:tc>
                  <a:txBody>
                    <a:bodyPr/>
                    <a:lstStyle/>
                    <a:p>
                      <a:pPr marL="0" marR="0" lvl="0" indent="0" algn="ctr" rtl="0">
                        <a:spcBef>
                          <a:spcPts val="0"/>
                        </a:spcBef>
                        <a:spcAft>
                          <a:spcPts val="0"/>
                        </a:spcAft>
                        <a:buNone/>
                      </a:pPr>
                      <a:r>
                        <a:rPr lang="en-IN" sz="2400"/>
                        <a:t>0</a:t>
                      </a:r>
                      <a:endParaRPr sz="2700"/>
                    </a:p>
                  </a:txBody>
                  <a:tcPr marL="137175" marR="137175" marT="68588" marB="68588"/>
                </a:tc>
                <a:tc>
                  <a:txBody>
                    <a:bodyPr/>
                    <a:lstStyle/>
                    <a:p>
                      <a:pPr marL="0" marR="0" lvl="0" indent="0" algn="ctr" rtl="0">
                        <a:spcBef>
                          <a:spcPts val="0"/>
                        </a:spcBef>
                        <a:spcAft>
                          <a:spcPts val="0"/>
                        </a:spcAft>
                        <a:buNone/>
                      </a:pPr>
                      <a:r>
                        <a:rPr lang="en-IN" sz="2400" b="1"/>
                        <a:t>1</a:t>
                      </a:r>
                      <a:endParaRPr sz="2700" b="1"/>
                    </a:p>
                  </a:txBody>
                  <a:tcPr marL="137175" marR="137175" marT="68588" marB="68588"/>
                </a:tc>
                <a:tc>
                  <a:txBody>
                    <a:bodyPr/>
                    <a:lstStyle/>
                    <a:p>
                      <a:pPr marL="0" marR="0" lvl="0" indent="0" algn="ctr" rtl="0">
                        <a:spcBef>
                          <a:spcPts val="0"/>
                        </a:spcBef>
                        <a:spcAft>
                          <a:spcPts val="0"/>
                        </a:spcAft>
                        <a:buNone/>
                      </a:pPr>
                      <a:endParaRPr sz="2700"/>
                    </a:p>
                  </a:txBody>
                  <a:tcPr marL="137175" marR="137175" marT="68588" marB="68588"/>
                </a:tc>
                <a:tc>
                  <a:txBody>
                    <a:bodyPr/>
                    <a:lstStyle/>
                    <a:p>
                      <a:pPr marL="0" marR="0" lvl="0" indent="0" algn="ctr" rtl="0">
                        <a:spcBef>
                          <a:spcPts val="0"/>
                        </a:spcBef>
                        <a:spcAft>
                          <a:spcPts val="0"/>
                        </a:spcAft>
                        <a:buNone/>
                      </a:pPr>
                      <a:endParaRPr sz="2700"/>
                    </a:p>
                  </a:txBody>
                  <a:tcPr marL="137175" marR="137175" marT="68588" marB="68588"/>
                </a:tc>
                <a:tc>
                  <a:txBody>
                    <a:bodyPr/>
                    <a:lstStyle/>
                    <a:p>
                      <a:pPr marL="0" marR="0" lvl="0" indent="0" algn="ctr" rtl="0">
                        <a:spcBef>
                          <a:spcPts val="0"/>
                        </a:spcBef>
                        <a:spcAft>
                          <a:spcPts val="0"/>
                        </a:spcAft>
                        <a:buNone/>
                      </a:pPr>
                      <a:endParaRPr sz="2700"/>
                    </a:p>
                  </a:txBody>
                  <a:tcPr marL="137175" marR="137175" marT="68588" marB="68588"/>
                </a:tc>
                <a:tc>
                  <a:txBody>
                    <a:bodyPr/>
                    <a:lstStyle/>
                    <a:p>
                      <a:pPr marL="0" marR="0" lvl="0" indent="0" algn="ctr" rtl="0">
                        <a:spcBef>
                          <a:spcPts val="0"/>
                        </a:spcBef>
                        <a:spcAft>
                          <a:spcPts val="0"/>
                        </a:spcAft>
                        <a:buNone/>
                      </a:pPr>
                      <a:endParaRPr sz="2700"/>
                    </a:p>
                  </a:txBody>
                  <a:tcPr marL="137175" marR="137175" marT="68588" marB="68588"/>
                </a:tc>
                <a:tc>
                  <a:txBody>
                    <a:bodyPr/>
                    <a:lstStyle/>
                    <a:p>
                      <a:pPr marL="0" marR="0" lvl="0" indent="0" algn="ctr" rtl="0">
                        <a:spcBef>
                          <a:spcPts val="0"/>
                        </a:spcBef>
                        <a:spcAft>
                          <a:spcPts val="0"/>
                        </a:spcAft>
                        <a:buNone/>
                      </a:pPr>
                      <a:endParaRPr sz="2700"/>
                    </a:p>
                  </a:txBody>
                  <a:tcPr marL="137175" marR="137175" marT="68588" marB="68588"/>
                </a:tc>
                <a:tc>
                  <a:txBody>
                    <a:bodyPr/>
                    <a:lstStyle/>
                    <a:p>
                      <a:pPr marL="0" marR="0" lvl="0" indent="0" algn="ctr" rtl="0">
                        <a:spcBef>
                          <a:spcPts val="0"/>
                        </a:spcBef>
                        <a:spcAft>
                          <a:spcPts val="0"/>
                        </a:spcAft>
                        <a:buNone/>
                      </a:pPr>
                      <a:endParaRPr sz="2700"/>
                    </a:p>
                  </a:txBody>
                  <a:tcPr marL="137175" marR="137175" marT="68588" marB="68588"/>
                </a:tc>
                <a:tc>
                  <a:txBody>
                    <a:bodyPr/>
                    <a:lstStyle/>
                    <a:p>
                      <a:pPr marL="0" marR="0" lvl="0" indent="0" algn="ctr" rtl="0">
                        <a:spcBef>
                          <a:spcPts val="0"/>
                        </a:spcBef>
                        <a:spcAft>
                          <a:spcPts val="0"/>
                        </a:spcAft>
                        <a:buNone/>
                      </a:pPr>
                      <a:endParaRPr sz="2700"/>
                    </a:p>
                  </a:txBody>
                  <a:tcPr marL="137175" marR="137175" marT="68588" marB="68588"/>
                </a:tc>
                <a:tc>
                  <a:txBody>
                    <a:bodyPr/>
                    <a:lstStyle/>
                    <a:p>
                      <a:pPr marL="0" marR="0" lvl="0" indent="0" algn="ctr" rtl="0">
                        <a:spcBef>
                          <a:spcPts val="0"/>
                        </a:spcBef>
                        <a:spcAft>
                          <a:spcPts val="0"/>
                        </a:spcAft>
                        <a:buNone/>
                      </a:pPr>
                      <a:endParaRPr sz="2700"/>
                    </a:p>
                  </a:txBody>
                  <a:tcPr marL="137175" marR="137175" marT="68588" marB="68588"/>
                </a:tc>
                <a:tc>
                  <a:txBody>
                    <a:bodyPr/>
                    <a:lstStyle/>
                    <a:p>
                      <a:pPr marL="0" marR="0" lvl="0" indent="0" algn="ctr" rtl="0">
                        <a:spcBef>
                          <a:spcPts val="0"/>
                        </a:spcBef>
                        <a:spcAft>
                          <a:spcPts val="0"/>
                        </a:spcAft>
                        <a:buNone/>
                      </a:pPr>
                      <a:endParaRPr sz="2700"/>
                    </a:p>
                  </a:txBody>
                  <a:tcPr marL="137175" marR="137175" marT="68588" marB="68588"/>
                </a:tc>
                <a:tc>
                  <a:txBody>
                    <a:bodyPr/>
                    <a:lstStyle/>
                    <a:p>
                      <a:pPr marL="0" marR="0" lvl="0" indent="0" algn="ctr" rtl="0">
                        <a:spcBef>
                          <a:spcPts val="0"/>
                        </a:spcBef>
                        <a:spcAft>
                          <a:spcPts val="0"/>
                        </a:spcAft>
                        <a:buNone/>
                      </a:pPr>
                      <a:endParaRPr sz="2700"/>
                    </a:p>
                  </a:txBody>
                  <a:tcPr marL="137175" marR="137175" marT="68588" marB="68588"/>
                </a:tc>
                <a:tc>
                  <a:txBody>
                    <a:bodyPr/>
                    <a:lstStyle/>
                    <a:p>
                      <a:pPr marL="0" marR="0" lvl="0" indent="0" algn="ctr" rtl="0">
                        <a:spcBef>
                          <a:spcPts val="0"/>
                        </a:spcBef>
                        <a:spcAft>
                          <a:spcPts val="0"/>
                        </a:spcAft>
                        <a:buNone/>
                      </a:pPr>
                      <a:endParaRPr sz="2700"/>
                    </a:p>
                  </a:txBody>
                  <a:tcPr marL="137175" marR="137175" marT="68588" marB="68588"/>
                </a:tc>
                <a:tc>
                  <a:txBody>
                    <a:bodyPr/>
                    <a:lstStyle/>
                    <a:p>
                      <a:pPr marL="0" marR="0" lvl="0" indent="0" algn="ctr" rtl="0">
                        <a:spcBef>
                          <a:spcPts val="0"/>
                        </a:spcBef>
                        <a:spcAft>
                          <a:spcPts val="0"/>
                        </a:spcAft>
                        <a:buNone/>
                      </a:pPr>
                      <a:endParaRPr sz="2700"/>
                    </a:p>
                  </a:txBody>
                  <a:tcPr marL="137175" marR="137175" marT="68588" marB="68588"/>
                </a:tc>
                <a:tc>
                  <a:txBody>
                    <a:bodyPr/>
                    <a:lstStyle/>
                    <a:p>
                      <a:pPr marL="0" marR="0" lvl="0" indent="0" algn="ctr" rtl="0">
                        <a:spcBef>
                          <a:spcPts val="0"/>
                        </a:spcBef>
                        <a:spcAft>
                          <a:spcPts val="0"/>
                        </a:spcAft>
                        <a:buNone/>
                      </a:pPr>
                      <a:endParaRPr sz="2700"/>
                    </a:p>
                  </a:txBody>
                  <a:tcPr marL="137175" marR="137175" marT="68588" marB="68588"/>
                </a:tc>
                <a:tc>
                  <a:txBody>
                    <a:bodyPr/>
                    <a:lstStyle/>
                    <a:p>
                      <a:pPr marL="0" marR="0" lvl="0" indent="0" algn="ctr" rtl="0">
                        <a:spcBef>
                          <a:spcPts val="0"/>
                        </a:spcBef>
                        <a:spcAft>
                          <a:spcPts val="0"/>
                        </a:spcAft>
                        <a:buNone/>
                      </a:pPr>
                      <a:endParaRPr sz="2700"/>
                    </a:p>
                  </a:txBody>
                  <a:tcPr marL="137175" marR="137175" marT="68588" marB="68588"/>
                </a:tc>
                <a:tc>
                  <a:txBody>
                    <a:bodyPr/>
                    <a:lstStyle/>
                    <a:p>
                      <a:pPr marL="0" marR="0" lvl="0" indent="0" algn="ctr" rtl="0">
                        <a:spcBef>
                          <a:spcPts val="0"/>
                        </a:spcBef>
                        <a:spcAft>
                          <a:spcPts val="0"/>
                        </a:spcAft>
                        <a:buNone/>
                      </a:pPr>
                      <a:endParaRPr sz="2700"/>
                    </a:p>
                  </a:txBody>
                  <a:tcPr marL="137175" marR="137175" marT="68588" marB="68588"/>
                </a:tc>
                <a:tc>
                  <a:txBody>
                    <a:bodyPr/>
                    <a:lstStyle/>
                    <a:p>
                      <a:pPr marL="0" marR="0" lvl="0" indent="0" algn="ctr" rtl="0">
                        <a:spcBef>
                          <a:spcPts val="0"/>
                        </a:spcBef>
                        <a:spcAft>
                          <a:spcPts val="0"/>
                        </a:spcAft>
                        <a:buNone/>
                      </a:pPr>
                      <a:r>
                        <a:rPr lang="en-IN" sz="2400"/>
                        <a:t>1</a:t>
                      </a:r>
                      <a:endParaRPr sz="2700"/>
                    </a:p>
                  </a:txBody>
                  <a:tcPr marL="137175" marR="137175" marT="68588" marB="68588"/>
                </a:tc>
                <a:tc>
                  <a:txBody>
                    <a:bodyPr/>
                    <a:lstStyle/>
                    <a:p>
                      <a:pPr marL="0" marR="0" lvl="0" indent="0" algn="ctr" rtl="0">
                        <a:spcBef>
                          <a:spcPts val="0"/>
                        </a:spcBef>
                        <a:spcAft>
                          <a:spcPts val="0"/>
                        </a:spcAft>
                        <a:buNone/>
                      </a:pPr>
                      <a:r>
                        <a:rPr lang="en-IN" sz="2400" b="1"/>
                        <a:t>0</a:t>
                      </a:r>
                      <a:endParaRPr sz="2700" b="1"/>
                    </a:p>
                  </a:txBody>
                  <a:tcPr marL="137175" marR="137175" marT="68588" marB="68588"/>
                </a:tc>
                <a:tc>
                  <a:txBody>
                    <a:bodyPr/>
                    <a:lstStyle/>
                    <a:p>
                      <a:pPr marL="0" marR="0" lvl="0" indent="0" algn="ctr" rtl="0">
                        <a:spcBef>
                          <a:spcPts val="0"/>
                        </a:spcBef>
                        <a:spcAft>
                          <a:spcPts val="0"/>
                        </a:spcAft>
                        <a:buNone/>
                      </a:pPr>
                      <a:r>
                        <a:rPr lang="en-IN" sz="2400"/>
                        <a:t>1</a:t>
                      </a:r>
                      <a:endParaRPr sz="2700"/>
                    </a:p>
                  </a:txBody>
                  <a:tcPr marL="137175" marR="137175" marT="68588" marB="68588"/>
                </a:tc>
                <a:tc>
                  <a:txBody>
                    <a:bodyPr/>
                    <a:lstStyle/>
                    <a:p>
                      <a:pPr marL="0" marR="0" lvl="0" indent="0" algn="ctr" rtl="0">
                        <a:spcBef>
                          <a:spcPts val="0"/>
                        </a:spcBef>
                        <a:spcAft>
                          <a:spcPts val="0"/>
                        </a:spcAft>
                        <a:buNone/>
                      </a:pPr>
                      <a:r>
                        <a:rPr lang="en-IN" sz="2400" b="1"/>
                        <a:t>1</a:t>
                      </a:r>
                      <a:endParaRPr sz="2700" b="1"/>
                    </a:p>
                  </a:txBody>
                  <a:tcPr marL="137175" marR="137175" marT="68588" marB="68588"/>
                </a:tc>
                <a:tc>
                  <a:txBody>
                    <a:bodyPr/>
                    <a:lstStyle/>
                    <a:p>
                      <a:pPr marL="0" marR="0" lvl="0" indent="0" algn="ctr" rtl="0">
                        <a:spcBef>
                          <a:spcPts val="0"/>
                        </a:spcBef>
                        <a:spcAft>
                          <a:spcPts val="0"/>
                        </a:spcAft>
                        <a:buNone/>
                      </a:pPr>
                      <a:r>
                        <a:rPr lang="en-IN" sz="2400" b="1"/>
                        <a:t>1</a:t>
                      </a:r>
                      <a:endParaRPr sz="2700" b="1"/>
                    </a:p>
                  </a:txBody>
                  <a:tcPr marL="137175" marR="137175" marT="68588" marB="68588"/>
                </a:tc>
                <a:tc>
                  <a:txBody>
                    <a:bodyPr/>
                    <a:lstStyle/>
                    <a:p>
                      <a:pPr marL="0" marR="0" lvl="0" indent="0" algn="ctr" rtl="0">
                        <a:spcBef>
                          <a:spcPts val="0"/>
                        </a:spcBef>
                        <a:spcAft>
                          <a:spcPts val="0"/>
                        </a:spcAft>
                        <a:buNone/>
                      </a:pPr>
                      <a:r>
                        <a:rPr lang="en-IN" sz="2400" b="1"/>
                        <a:t>1</a:t>
                      </a:r>
                      <a:endParaRPr sz="2700" b="1"/>
                    </a:p>
                  </a:txBody>
                  <a:tcPr marL="137175" marR="137175" marT="68588" marB="68588"/>
                </a:tc>
                <a:tc>
                  <a:txBody>
                    <a:bodyPr/>
                    <a:lstStyle/>
                    <a:p>
                      <a:pPr marL="0" marR="0" lvl="0" indent="0" algn="ctr" rtl="0">
                        <a:spcBef>
                          <a:spcPts val="0"/>
                        </a:spcBef>
                        <a:spcAft>
                          <a:spcPts val="0"/>
                        </a:spcAft>
                        <a:buNone/>
                      </a:pPr>
                      <a:r>
                        <a:rPr lang="en-IN" sz="2400" b="1"/>
                        <a:t>1</a:t>
                      </a:r>
                      <a:endParaRPr sz="2700" b="1"/>
                    </a:p>
                  </a:txBody>
                  <a:tcPr marL="137175" marR="137175" marT="68588" marB="68588"/>
                </a:tc>
                <a:tc>
                  <a:txBody>
                    <a:bodyPr/>
                    <a:lstStyle/>
                    <a:p>
                      <a:pPr marL="0" marR="0" lvl="0" indent="0" algn="ctr" rtl="0">
                        <a:spcBef>
                          <a:spcPts val="0"/>
                        </a:spcBef>
                        <a:spcAft>
                          <a:spcPts val="0"/>
                        </a:spcAft>
                        <a:buNone/>
                      </a:pPr>
                      <a:r>
                        <a:rPr lang="en-IN" sz="2400" b="1"/>
                        <a:t>1</a:t>
                      </a:r>
                      <a:endParaRPr sz="2700" b="1"/>
                    </a:p>
                  </a:txBody>
                  <a:tcPr marL="137175" marR="137175" marT="68588" marB="68588"/>
                </a:tc>
                <a:extLst>
                  <a:ext uri="{0D108BD9-81ED-4DB2-BD59-A6C34878D82A}">
                    <a16:rowId xmlns:a16="http://schemas.microsoft.com/office/drawing/2014/main" val="10000"/>
                  </a:ext>
                </a:extLst>
              </a:tr>
            </a:tbl>
          </a:graphicData>
        </a:graphic>
      </p:graphicFrame>
      <p:cxnSp>
        <p:nvCxnSpPr>
          <p:cNvPr id="10" name="Google Shape;322;p44"/>
          <p:cNvCxnSpPr/>
          <p:nvPr/>
        </p:nvCxnSpPr>
        <p:spPr>
          <a:xfrm rot="10800000">
            <a:off x="808866" y="2515037"/>
            <a:ext cx="0" cy="2140200"/>
          </a:xfrm>
          <a:prstGeom prst="straightConnector1">
            <a:avLst/>
          </a:prstGeom>
          <a:noFill/>
          <a:ln w="9525" cap="flat" cmpd="sng">
            <a:solidFill>
              <a:schemeClr val="dk1"/>
            </a:solidFill>
            <a:prstDash val="solid"/>
            <a:miter lim="800000"/>
            <a:headEnd type="none" w="sm" len="sm"/>
            <a:tailEnd type="none" w="sm" len="sm"/>
          </a:ln>
        </p:spPr>
      </p:cxnSp>
      <p:cxnSp>
        <p:nvCxnSpPr>
          <p:cNvPr id="11" name="Google Shape;323;p44"/>
          <p:cNvCxnSpPr/>
          <p:nvPr/>
        </p:nvCxnSpPr>
        <p:spPr>
          <a:xfrm rot="10800000">
            <a:off x="1184000" y="3367391"/>
            <a:ext cx="0" cy="1358100"/>
          </a:xfrm>
          <a:prstGeom prst="straightConnector1">
            <a:avLst/>
          </a:prstGeom>
          <a:noFill/>
          <a:ln w="9525" cap="flat" cmpd="sng">
            <a:solidFill>
              <a:schemeClr val="dk1"/>
            </a:solidFill>
            <a:prstDash val="solid"/>
            <a:miter lim="800000"/>
            <a:headEnd type="none" w="sm" len="sm"/>
            <a:tailEnd type="none" w="sm" len="sm"/>
          </a:ln>
        </p:spPr>
      </p:cxnSp>
      <p:sp>
        <p:nvSpPr>
          <p:cNvPr id="14" name="Google Shape;324;p44"/>
          <p:cNvSpPr txBox="1"/>
          <p:nvPr/>
        </p:nvSpPr>
        <p:spPr>
          <a:xfrm rot="16200000">
            <a:off x="227813" y="3746438"/>
            <a:ext cx="1539900" cy="369450"/>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Start of frame</a:t>
            </a:r>
            <a:endParaRPr b="1"/>
          </a:p>
        </p:txBody>
      </p:sp>
      <p:cxnSp>
        <p:nvCxnSpPr>
          <p:cNvPr id="15" name="Google Shape;325;p44"/>
          <p:cNvCxnSpPr/>
          <p:nvPr/>
        </p:nvCxnSpPr>
        <p:spPr>
          <a:xfrm rot="10800000">
            <a:off x="228744" y="4616891"/>
            <a:ext cx="810450" cy="5400"/>
          </a:xfrm>
          <a:prstGeom prst="straightConnector1">
            <a:avLst/>
          </a:prstGeom>
          <a:noFill/>
          <a:ln w="9525" cap="flat" cmpd="sng">
            <a:solidFill>
              <a:schemeClr val="dk1"/>
            </a:solidFill>
            <a:prstDash val="solid"/>
            <a:miter lim="800000"/>
            <a:headEnd type="none" w="sm" len="sm"/>
            <a:tailEnd type="none" w="sm" len="sm"/>
          </a:ln>
        </p:spPr>
      </p:cxnSp>
      <p:sp>
        <p:nvSpPr>
          <p:cNvPr id="16" name="Google Shape;326;p44"/>
          <p:cNvSpPr txBox="1"/>
          <p:nvPr/>
        </p:nvSpPr>
        <p:spPr>
          <a:xfrm>
            <a:off x="-19410" y="4580184"/>
            <a:ext cx="932850" cy="600300"/>
          </a:xfrm>
          <a:prstGeom prst="rect">
            <a:avLst/>
          </a:prstGeom>
          <a:noFill/>
          <a:ln>
            <a:noFill/>
          </a:ln>
        </p:spPr>
        <p:txBody>
          <a:bodyPr spcFirstLastPara="1" wrap="square" lIns="137138" tIns="68550" rIns="137138" bIns="68550" anchor="t" anchorCtr="0">
            <a:spAutoFit/>
          </a:bodyPr>
          <a:lstStyle/>
          <a:p>
            <a:pPr algn="ctr"/>
            <a:r>
              <a:rPr lang="en-IN" sz="1500">
                <a:solidFill>
                  <a:schemeClr val="dk1"/>
                </a:solidFill>
                <a:latin typeface="Calibri"/>
                <a:ea typeface="Calibri"/>
                <a:cs typeface="Calibri"/>
                <a:sym typeface="Calibri"/>
              </a:rPr>
              <a:t> Data Content</a:t>
            </a:r>
            <a:endParaRPr/>
          </a:p>
        </p:txBody>
      </p:sp>
      <p:cxnSp>
        <p:nvCxnSpPr>
          <p:cNvPr id="17" name="Google Shape;327;p44"/>
          <p:cNvCxnSpPr/>
          <p:nvPr/>
        </p:nvCxnSpPr>
        <p:spPr>
          <a:xfrm rot="10800000">
            <a:off x="4789892" y="3527704"/>
            <a:ext cx="10350" cy="1090800"/>
          </a:xfrm>
          <a:prstGeom prst="straightConnector1">
            <a:avLst/>
          </a:prstGeom>
          <a:noFill/>
          <a:ln w="9525" cap="flat" cmpd="sng">
            <a:solidFill>
              <a:schemeClr val="dk1"/>
            </a:solidFill>
            <a:prstDash val="solid"/>
            <a:miter lim="800000"/>
            <a:headEnd type="none" w="sm" len="sm"/>
            <a:tailEnd type="none" w="sm" len="sm"/>
          </a:ln>
        </p:spPr>
      </p:cxnSp>
      <p:sp>
        <p:nvSpPr>
          <p:cNvPr id="18" name="Google Shape;328;p44"/>
          <p:cNvSpPr txBox="1"/>
          <p:nvPr/>
        </p:nvSpPr>
        <p:spPr>
          <a:xfrm rot="16200000">
            <a:off x="4019874" y="4221006"/>
            <a:ext cx="602100" cy="369450"/>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ID1</a:t>
            </a:r>
            <a:endParaRPr b="1"/>
          </a:p>
        </p:txBody>
      </p:sp>
      <p:sp>
        <p:nvSpPr>
          <p:cNvPr id="19" name="Google Shape;329;p44"/>
          <p:cNvSpPr txBox="1"/>
          <p:nvPr/>
        </p:nvSpPr>
        <p:spPr>
          <a:xfrm rot="16200000">
            <a:off x="3698565" y="4221006"/>
            <a:ext cx="602100" cy="369450"/>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ID2</a:t>
            </a:r>
            <a:endParaRPr b="1"/>
          </a:p>
        </p:txBody>
      </p:sp>
      <p:sp>
        <p:nvSpPr>
          <p:cNvPr id="20" name="Google Shape;330;p44"/>
          <p:cNvSpPr txBox="1"/>
          <p:nvPr/>
        </p:nvSpPr>
        <p:spPr>
          <a:xfrm rot="16200000">
            <a:off x="3408299" y="4237656"/>
            <a:ext cx="568800" cy="369450"/>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ID3</a:t>
            </a:r>
            <a:endParaRPr b="1"/>
          </a:p>
        </p:txBody>
      </p:sp>
      <p:sp>
        <p:nvSpPr>
          <p:cNvPr id="21" name="Google Shape;331;p44"/>
          <p:cNvSpPr txBox="1"/>
          <p:nvPr/>
        </p:nvSpPr>
        <p:spPr>
          <a:xfrm rot="16200000">
            <a:off x="3101681" y="4235016"/>
            <a:ext cx="582750" cy="369450"/>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ID4</a:t>
            </a:r>
            <a:endParaRPr b="1"/>
          </a:p>
        </p:txBody>
      </p:sp>
      <p:sp>
        <p:nvSpPr>
          <p:cNvPr id="22" name="Google Shape;332;p44"/>
          <p:cNvSpPr txBox="1"/>
          <p:nvPr/>
        </p:nvSpPr>
        <p:spPr>
          <a:xfrm rot="16200000">
            <a:off x="2795594" y="4247583"/>
            <a:ext cx="582750" cy="369450"/>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ID5</a:t>
            </a:r>
            <a:endParaRPr b="1"/>
          </a:p>
        </p:txBody>
      </p:sp>
      <p:sp>
        <p:nvSpPr>
          <p:cNvPr id="23" name="Google Shape;333;p44"/>
          <p:cNvSpPr txBox="1"/>
          <p:nvPr/>
        </p:nvSpPr>
        <p:spPr>
          <a:xfrm rot="16200000">
            <a:off x="2513982" y="4257533"/>
            <a:ext cx="582750" cy="369450"/>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ID6</a:t>
            </a:r>
            <a:endParaRPr b="1"/>
          </a:p>
        </p:txBody>
      </p:sp>
      <p:sp>
        <p:nvSpPr>
          <p:cNvPr id="24" name="Google Shape;334;p44"/>
          <p:cNvSpPr txBox="1"/>
          <p:nvPr/>
        </p:nvSpPr>
        <p:spPr>
          <a:xfrm rot="16200000">
            <a:off x="2168904" y="4247588"/>
            <a:ext cx="582750" cy="369450"/>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ID7</a:t>
            </a:r>
            <a:endParaRPr b="1"/>
          </a:p>
        </p:txBody>
      </p:sp>
      <p:sp>
        <p:nvSpPr>
          <p:cNvPr id="25" name="Google Shape;335;p44"/>
          <p:cNvSpPr txBox="1"/>
          <p:nvPr/>
        </p:nvSpPr>
        <p:spPr>
          <a:xfrm rot="16200000">
            <a:off x="1810463" y="4235075"/>
            <a:ext cx="594450" cy="369450"/>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ID8</a:t>
            </a:r>
            <a:endParaRPr b="1"/>
          </a:p>
        </p:txBody>
      </p:sp>
      <p:sp>
        <p:nvSpPr>
          <p:cNvPr id="26" name="Google Shape;336;p44"/>
          <p:cNvSpPr txBox="1"/>
          <p:nvPr/>
        </p:nvSpPr>
        <p:spPr>
          <a:xfrm rot="16200000">
            <a:off x="1440725" y="4235771"/>
            <a:ext cx="594450" cy="369450"/>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ID9</a:t>
            </a:r>
            <a:endParaRPr b="1"/>
          </a:p>
        </p:txBody>
      </p:sp>
      <p:sp>
        <p:nvSpPr>
          <p:cNvPr id="27" name="Google Shape;337;p44"/>
          <p:cNvSpPr txBox="1"/>
          <p:nvPr/>
        </p:nvSpPr>
        <p:spPr>
          <a:xfrm rot="16200000">
            <a:off x="1052906" y="4184900"/>
            <a:ext cx="694800" cy="369450"/>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ID10</a:t>
            </a:r>
            <a:endParaRPr b="1"/>
          </a:p>
        </p:txBody>
      </p:sp>
      <p:sp>
        <p:nvSpPr>
          <p:cNvPr id="28" name="Google Shape;338;p44"/>
          <p:cNvSpPr txBox="1"/>
          <p:nvPr/>
        </p:nvSpPr>
        <p:spPr>
          <a:xfrm rot="16200000">
            <a:off x="4339442" y="4246205"/>
            <a:ext cx="579600" cy="369450"/>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ID0</a:t>
            </a:r>
            <a:endParaRPr b="1"/>
          </a:p>
        </p:txBody>
      </p:sp>
      <p:cxnSp>
        <p:nvCxnSpPr>
          <p:cNvPr id="29" name="Google Shape;339;p44"/>
          <p:cNvCxnSpPr/>
          <p:nvPr/>
        </p:nvCxnSpPr>
        <p:spPr>
          <a:xfrm rot="10800000">
            <a:off x="5098962" y="3166532"/>
            <a:ext cx="0" cy="1494450"/>
          </a:xfrm>
          <a:prstGeom prst="straightConnector1">
            <a:avLst/>
          </a:prstGeom>
          <a:noFill/>
          <a:ln w="9525" cap="flat" cmpd="sng">
            <a:solidFill>
              <a:schemeClr val="dk1"/>
            </a:solidFill>
            <a:prstDash val="solid"/>
            <a:miter lim="800000"/>
            <a:headEnd type="none" w="sm" len="sm"/>
            <a:tailEnd type="none" w="sm" len="sm"/>
          </a:ln>
        </p:spPr>
      </p:cxnSp>
      <p:sp>
        <p:nvSpPr>
          <p:cNvPr id="30" name="Google Shape;340;p44"/>
          <p:cNvSpPr txBox="1"/>
          <p:nvPr/>
        </p:nvSpPr>
        <p:spPr>
          <a:xfrm rot="16200000">
            <a:off x="4187018" y="3821264"/>
            <a:ext cx="1510650" cy="369450"/>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 Requ. Remote</a:t>
            </a:r>
            <a:endParaRPr b="1"/>
          </a:p>
        </p:txBody>
      </p:sp>
      <p:cxnSp>
        <p:nvCxnSpPr>
          <p:cNvPr id="31" name="Google Shape;341;p44"/>
          <p:cNvCxnSpPr/>
          <p:nvPr/>
        </p:nvCxnSpPr>
        <p:spPr>
          <a:xfrm rot="10800000">
            <a:off x="1183826" y="3399105"/>
            <a:ext cx="1091250" cy="0"/>
          </a:xfrm>
          <a:prstGeom prst="straightConnector1">
            <a:avLst/>
          </a:prstGeom>
          <a:noFill/>
          <a:ln w="9525" cap="flat" cmpd="sng">
            <a:solidFill>
              <a:schemeClr val="dk1"/>
            </a:solidFill>
            <a:prstDash val="solid"/>
            <a:miter lim="800000"/>
            <a:headEnd type="none" w="sm" len="sm"/>
            <a:tailEnd type="triangle" w="med" len="med"/>
          </a:ln>
        </p:spPr>
      </p:cxnSp>
      <p:sp>
        <p:nvSpPr>
          <p:cNvPr id="32" name="Google Shape;342;p44"/>
          <p:cNvSpPr txBox="1"/>
          <p:nvPr/>
        </p:nvSpPr>
        <p:spPr>
          <a:xfrm>
            <a:off x="2303306" y="3141075"/>
            <a:ext cx="1684350" cy="369450"/>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Arbitration Field</a:t>
            </a:r>
            <a:endParaRPr b="1"/>
          </a:p>
        </p:txBody>
      </p:sp>
      <p:cxnSp>
        <p:nvCxnSpPr>
          <p:cNvPr id="33" name="Google Shape;343;p44"/>
          <p:cNvCxnSpPr/>
          <p:nvPr/>
        </p:nvCxnSpPr>
        <p:spPr>
          <a:xfrm rot="10800000" flipH="1">
            <a:off x="3804488" y="3362513"/>
            <a:ext cx="1215000" cy="5850"/>
          </a:xfrm>
          <a:prstGeom prst="straightConnector1">
            <a:avLst/>
          </a:prstGeom>
          <a:noFill/>
          <a:ln w="9525" cap="flat" cmpd="sng">
            <a:solidFill>
              <a:schemeClr val="dk1"/>
            </a:solidFill>
            <a:prstDash val="solid"/>
            <a:miter lim="800000"/>
            <a:headEnd type="none" w="sm" len="sm"/>
            <a:tailEnd type="triangle" w="med" len="med"/>
          </a:ln>
        </p:spPr>
      </p:cxnSp>
      <p:cxnSp>
        <p:nvCxnSpPr>
          <p:cNvPr id="34" name="Google Shape;344;p44"/>
          <p:cNvCxnSpPr/>
          <p:nvPr/>
        </p:nvCxnSpPr>
        <p:spPr>
          <a:xfrm rot="10800000" flipH="1">
            <a:off x="5724899" y="3514668"/>
            <a:ext cx="12150" cy="1102050"/>
          </a:xfrm>
          <a:prstGeom prst="straightConnector1">
            <a:avLst/>
          </a:prstGeom>
          <a:noFill/>
          <a:ln w="9525" cap="flat" cmpd="sng">
            <a:solidFill>
              <a:schemeClr val="dk1"/>
            </a:solidFill>
            <a:prstDash val="solid"/>
            <a:miter lim="800000"/>
            <a:headEnd type="none" w="sm" len="sm"/>
            <a:tailEnd type="none" w="sm" len="sm"/>
          </a:ln>
        </p:spPr>
      </p:cxnSp>
      <p:sp>
        <p:nvSpPr>
          <p:cNvPr id="35" name="Google Shape;345;p44"/>
          <p:cNvSpPr txBox="1"/>
          <p:nvPr/>
        </p:nvSpPr>
        <p:spPr>
          <a:xfrm rot="16200000">
            <a:off x="4492769" y="3765180"/>
            <a:ext cx="1558800" cy="369450"/>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IDE Bit</a:t>
            </a:r>
            <a:endParaRPr b="1"/>
          </a:p>
        </p:txBody>
      </p:sp>
      <p:sp>
        <p:nvSpPr>
          <p:cNvPr id="36" name="Google Shape;346;p44"/>
          <p:cNvSpPr txBox="1"/>
          <p:nvPr/>
        </p:nvSpPr>
        <p:spPr>
          <a:xfrm rot="16200000">
            <a:off x="4908590" y="3888417"/>
            <a:ext cx="1317600" cy="369450"/>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Reserved</a:t>
            </a:r>
            <a:endParaRPr/>
          </a:p>
        </p:txBody>
      </p:sp>
      <p:sp>
        <p:nvSpPr>
          <p:cNvPr id="37" name="Google Shape;347;p44"/>
          <p:cNvSpPr txBox="1"/>
          <p:nvPr/>
        </p:nvSpPr>
        <p:spPr>
          <a:xfrm>
            <a:off x="2801684" y="3416763"/>
            <a:ext cx="507600" cy="369450"/>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11 </a:t>
            </a:r>
            <a:endParaRPr b="1"/>
          </a:p>
        </p:txBody>
      </p:sp>
      <p:cxnSp>
        <p:nvCxnSpPr>
          <p:cNvPr id="38" name="Google Shape;348;p44"/>
          <p:cNvCxnSpPr/>
          <p:nvPr/>
        </p:nvCxnSpPr>
        <p:spPr>
          <a:xfrm rot="10800000" flipH="1">
            <a:off x="6988889" y="3166638"/>
            <a:ext cx="1800" cy="1516500"/>
          </a:xfrm>
          <a:prstGeom prst="straightConnector1">
            <a:avLst/>
          </a:prstGeom>
          <a:noFill/>
          <a:ln w="9525" cap="flat" cmpd="sng">
            <a:solidFill>
              <a:schemeClr val="dk1"/>
            </a:solidFill>
            <a:prstDash val="solid"/>
            <a:miter lim="800000"/>
            <a:headEnd type="none" w="sm" len="sm"/>
            <a:tailEnd type="none" w="sm" len="sm"/>
          </a:ln>
        </p:spPr>
      </p:cxnSp>
      <p:sp>
        <p:nvSpPr>
          <p:cNvPr id="39" name="Google Shape;349;p44"/>
          <p:cNvSpPr txBox="1"/>
          <p:nvPr/>
        </p:nvSpPr>
        <p:spPr>
          <a:xfrm rot="16200000">
            <a:off x="5630742" y="4254987"/>
            <a:ext cx="577350" cy="369450"/>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DL3</a:t>
            </a:r>
            <a:endParaRPr/>
          </a:p>
        </p:txBody>
      </p:sp>
      <p:sp>
        <p:nvSpPr>
          <p:cNvPr id="40" name="Google Shape;350;p44"/>
          <p:cNvSpPr txBox="1"/>
          <p:nvPr/>
        </p:nvSpPr>
        <p:spPr>
          <a:xfrm rot="16200000">
            <a:off x="5913402" y="4257012"/>
            <a:ext cx="573300" cy="369450"/>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DL2</a:t>
            </a:r>
            <a:endParaRPr/>
          </a:p>
        </p:txBody>
      </p:sp>
      <p:sp>
        <p:nvSpPr>
          <p:cNvPr id="41" name="Google Shape;351;p44"/>
          <p:cNvSpPr txBox="1"/>
          <p:nvPr/>
        </p:nvSpPr>
        <p:spPr>
          <a:xfrm rot="16200000">
            <a:off x="6197948" y="4251162"/>
            <a:ext cx="585000" cy="369450"/>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DL1</a:t>
            </a:r>
            <a:endParaRPr/>
          </a:p>
        </p:txBody>
      </p:sp>
      <p:sp>
        <p:nvSpPr>
          <p:cNvPr id="42" name="Google Shape;352;p44"/>
          <p:cNvSpPr txBox="1"/>
          <p:nvPr/>
        </p:nvSpPr>
        <p:spPr>
          <a:xfrm rot="16200000">
            <a:off x="6524510" y="4243737"/>
            <a:ext cx="599850" cy="369450"/>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DL0</a:t>
            </a:r>
            <a:endParaRPr b="1"/>
          </a:p>
        </p:txBody>
      </p:sp>
      <p:cxnSp>
        <p:nvCxnSpPr>
          <p:cNvPr id="43" name="Google Shape;353;p44"/>
          <p:cNvCxnSpPr/>
          <p:nvPr/>
        </p:nvCxnSpPr>
        <p:spPr>
          <a:xfrm rot="10800000" flipH="1">
            <a:off x="3227462" y="3572996"/>
            <a:ext cx="1561050" cy="13950"/>
          </a:xfrm>
          <a:prstGeom prst="straightConnector1">
            <a:avLst/>
          </a:prstGeom>
          <a:noFill/>
          <a:ln w="9525" cap="flat" cmpd="sng">
            <a:solidFill>
              <a:schemeClr val="dk1"/>
            </a:solidFill>
            <a:prstDash val="solid"/>
            <a:miter lim="800000"/>
            <a:headEnd type="none" w="sm" len="sm"/>
            <a:tailEnd type="triangle" w="med" len="med"/>
          </a:ln>
        </p:spPr>
      </p:cxnSp>
      <p:cxnSp>
        <p:nvCxnSpPr>
          <p:cNvPr id="44" name="Google Shape;354;p44"/>
          <p:cNvCxnSpPr/>
          <p:nvPr/>
        </p:nvCxnSpPr>
        <p:spPr>
          <a:xfrm rot="10800000">
            <a:off x="1187180" y="3586945"/>
            <a:ext cx="1532700" cy="0"/>
          </a:xfrm>
          <a:prstGeom prst="straightConnector1">
            <a:avLst/>
          </a:prstGeom>
          <a:noFill/>
          <a:ln w="9525" cap="flat" cmpd="sng">
            <a:solidFill>
              <a:schemeClr val="dk1"/>
            </a:solidFill>
            <a:prstDash val="solid"/>
            <a:miter lim="800000"/>
            <a:headEnd type="none" w="sm" len="sm"/>
            <a:tailEnd type="triangle" w="med" len="med"/>
          </a:ln>
        </p:spPr>
      </p:cxnSp>
      <p:cxnSp>
        <p:nvCxnSpPr>
          <p:cNvPr id="45" name="Google Shape;355;p44"/>
          <p:cNvCxnSpPr/>
          <p:nvPr/>
        </p:nvCxnSpPr>
        <p:spPr>
          <a:xfrm flipH="1">
            <a:off x="5107091" y="3375498"/>
            <a:ext cx="807750" cy="14850"/>
          </a:xfrm>
          <a:prstGeom prst="straightConnector1">
            <a:avLst/>
          </a:prstGeom>
          <a:noFill/>
          <a:ln w="9525" cap="flat" cmpd="sng">
            <a:solidFill>
              <a:schemeClr val="dk1"/>
            </a:solidFill>
            <a:prstDash val="solid"/>
            <a:miter lim="800000"/>
            <a:headEnd type="none" w="sm" len="sm"/>
            <a:tailEnd type="triangle" w="med" len="med"/>
          </a:ln>
        </p:spPr>
      </p:cxnSp>
      <p:sp>
        <p:nvSpPr>
          <p:cNvPr id="46" name="Google Shape;356;p44"/>
          <p:cNvSpPr txBox="1"/>
          <p:nvPr/>
        </p:nvSpPr>
        <p:spPr>
          <a:xfrm>
            <a:off x="5821907" y="3166655"/>
            <a:ext cx="891900" cy="369450"/>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Control</a:t>
            </a:r>
            <a:endParaRPr b="1"/>
          </a:p>
        </p:txBody>
      </p:sp>
      <p:cxnSp>
        <p:nvCxnSpPr>
          <p:cNvPr id="47" name="Google Shape;357;p44"/>
          <p:cNvCxnSpPr/>
          <p:nvPr/>
        </p:nvCxnSpPr>
        <p:spPr>
          <a:xfrm>
            <a:off x="6577238" y="3365424"/>
            <a:ext cx="407250" cy="0"/>
          </a:xfrm>
          <a:prstGeom prst="straightConnector1">
            <a:avLst/>
          </a:prstGeom>
          <a:noFill/>
          <a:ln w="9525" cap="flat" cmpd="sng">
            <a:solidFill>
              <a:schemeClr val="dk1"/>
            </a:solidFill>
            <a:prstDash val="solid"/>
            <a:miter lim="800000"/>
            <a:headEnd type="none" w="sm" len="sm"/>
            <a:tailEnd type="triangle" w="med" len="med"/>
          </a:ln>
        </p:spPr>
      </p:cxnSp>
      <p:sp>
        <p:nvSpPr>
          <p:cNvPr id="48" name="Google Shape;358;p44"/>
          <p:cNvSpPr txBox="1"/>
          <p:nvPr/>
        </p:nvSpPr>
        <p:spPr>
          <a:xfrm>
            <a:off x="6193275" y="3365424"/>
            <a:ext cx="423000" cy="369450"/>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4</a:t>
            </a:r>
            <a:endParaRPr/>
          </a:p>
        </p:txBody>
      </p:sp>
      <p:cxnSp>
        <p:nvCxnSpPr>
          <p:cNvPr id="49" name="Google Shape;359;p44"/>
          <p:cNvCxnSpPr/>
          <p:nvPr/>
        </p:nvCxnSpPr>
        <p:spPr>
          <a:xfrm>
            <a:off x="6568398" y="3550370"/>
            <a:ext cx="415800" cy="0"/>
          </a:xfrm>
          <a:prstGeom prst="straightConnector1">
            <a:avLst/>
          </a:prstGeom>
          <a:noFill/>
          <a:ln w="9525" cap="flat" cmpd="sng">
            <a:solidFill>
              <a:schemeClr val="dk1"/>
            </a:solidFill>
            <a:prstDash val="solid"/>
            <a:miter lim="800000"/>
            <a:headEnd type="none" w="sm" len="sm"/>
            <a:tailEnd type="triangle" w="med" len="med"/>
          </a:ln>
        </p:spPr>
      </p:cxnSp>
      <p:cxnSp>
        <p:nvCxnSpPr>
          <p:cNvPr id="50" name="Google Shape;360;p44"/>
          <p:cNvCxnSpPr/>
          <p:nvPr/>
        </p:nvCxnSpPr>
        <p:spPr>
          <a:xfrm flipH="1">
            <a:off x="5736921" y="3536135"/>
            <a:ext cx="410850" cy="14400"/>
          </a:xfrm>
          <a:prstGeom prst="straightConnector1">
            <a:avLst/>
          </a:prstGeom>
          <a:noFill/>
          <a:ln w="9525" cap="flat" cmpd="sng">
            <a:solidFill>
              <a:schemeClr val="dk1"/>
            </a:solidFill>
            <a:prstDash val="solid"/>
            <a:miter lim="800000"/>
            <a:headEnd type="none" w="sm" len="sm"/>
            <a:tailEnd type="triangle" w="med" len="med"/>
          </a:ln>
        </p:spPr>
      </p:cxnSp>
      <p:sp>
        <p:nvSpPr>
          <p:cNvPr id="51" name="Google Shape;361;p44"/>
          <p:cNvSpPr txBox="1"/>
          <p:nvPr/>
        </p:nvSpPr>
        <p:spPr>
          <a:xfrm rot="16200000">
            <a:off x="6811632" y="4220450"/>
            <a:ext cx="623700" cy="369450"/>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DB7</a:t>
            </a:r>
            <a:endParaRPr/>
          </a:p>
        </p:txBody>
      </p:sp>
      <p:sp>
        <p:nvSpPr>
          <p:cNvPr id="52" name="Google Shape;362;p44"/>
          <p:cNvSpPr txBox="1"/>
          <p:nvPr/>
        </p:nvSpPr>
        <p:spPr>
          <a:xfrm rot="16200000">
            <a:off x="7138851" y="4246184"/>
            <a:ext cx="599850" cy="369450"/>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DB6</a:t>
            </a:r>
            <a:endParaRPr/>
          </a:p>
        </p:txBody>
      </p:sp>
      <p:sp>
        <p:nvSpPr>
          <p:cNvPr id="53" name="Google Shape;363;p44"/>
          <p:cNvSpPr txBox="1"/>
          <p:nvPr/>
        </p:nvSpPr>
        <p:spPr>
          <a:xfrm rot="16200000">
            <a:off x="7420074" y="4246142"/>
            <a:ext cx="623700" cy="369450"/>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DB5</a:t>
            </a:r>
            <a:endParaRPr/>
          </a:p>
        </p:txBody>
      </p:sp>
      <p:sp>
        <p:nvSpPr>
          <p:cNvPr id="54" name="Google Shape;364;p44"/>
          <p:cNvSpPr txBox="1"/>
          <p:nvPr/>
        </p:nvSpPr>
        <p:spPr>
          <a:xfrm rot="16200000">
            <a:off x="8097180" y="4257902"/>
            <a:ext cx="594450" cy="369450"/>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DB3</a:t>
            </a:r>
            <a:endParaRPr/>
          </a:p>
        </p:txBody>
      </p:sp>
      <p:sp>
        <p:nvSpPr>
          <p:cNvPr id="55" name="Google Shape;365;p44"/>
          <p:cNvSpPr txBox="1"/>
          <p:nvPr/>
        </p:nvSpPr>
        <p:spPr>
          <a:xfrm rot="16200000">
            <a:off x="7723220" y="4243695"/>
            <a:ext cx="623700" cy="369450"/>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DB4</a:t>
            </a:r>
            <a:endParaRPr/>
          </a:p>
        </p:txBody>
      </p:sp>
      <p:sp>
        <p:nvSpPr>
          <p:cNvPr id="56" name="Google Shape;366;p44"/>
          <p:cNvSpPr txBox="1"/>
          <p:nvPr/>
        </p:nvSpPr>
        <p:spPr>
          <a:xfrm rot="16200000">
            <a:off x="8387393" y="4253229"/>
            <a:ext cx="617400" cy="369450"/>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DB2</a:t>
            </a:r>
            <a:endParaRPr/>
          </a:p>
        </p:txBody>
      </p:sp>
      <p:sp>
        <p:nvSpPr>
          <p:cNvPr id="57" name="Google Shape;367;p44"/>
          <p:cNvSpPr txBox="1"/>
          <p:nvPr/>
        </p:nvSpPr>
        <p:spPr>
          <a:xfrm rot="16200000">
            <a:off x="8708004" y="4249097"/>
            <a:ext cx="610650" cy="369450"/>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DB1</a:t>
            </a:r>
            <a:endParaRPr/>
          </a:p>
        </p:txBody>
      </p:sp>
      <p:sp>
        <p:nvSpPr>
          <p:cNvPr id="58" name="Google Shape;368;p44"/>
          <p:cNvSpPr txBox="1"/>
          <p:nvPr/>
        </p:nvSpPr>
        <p:spPr>
          <a:xfrm rot="16200000">
            <a:off x="8917425" y="4148621"/>
            <a:ext cx="792000" cy="369450"/>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DB0</a:t>
            </a:r>
            <a:endParaRPr b="1"/>
          </a:p>
        </p:txBody>
      </p:sp>
      <p:cxnSp>
        <p:nvCxnSpPr>
          <p:cNvPr id="59" name="Google Shape;369;p44"/>
          <p:cNvCxnSpPr/>
          <p:nvPr/>
        </p:nvCxnSpPr>
        <p:spPr>
          <a:xfrm>
            <a:off x="9461789" y="3145806"/>
            <a:ext cx="13500" cy="1502550"/>
          </a:xfrm>
          <a:prstGeom prst="straightConnector1">
            <a:avLst/>
          </a:prstGeom>
          <a:noFill/>
          <a:ln w="9525" cap="flat" cmpd="sng">
            <a:solidFill>
              <a:schemeClr val="dk1"/>
            </a:solidFill>
            <a:prstDash val="solid"/>
            <a:miter lim="800000"/>
            <a:headEnd type="none" w="sm" len="sm"/>
            <a:tailEnd type="none" w="sm" len="sm"/>
          </a:ln>
        </p:spPr>
      </p:cxnSp>
      <p:sp>
        <p:nvSpPr>
          <p:cNvPr id="60" name="Google Shape;370;p44"/>
          <p:cNvSpPr txBox="1"/>
          <p:nvPr/>
        </p:nvSpPr>
        <p:spPr>
          <a:xfrm>
            <a:off x="7897229" y="3171966"/>
            <a:ext cx="672300" cy="369450"/>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Data</a:t>
            </a:r>
            <a:endParaRPr b="1"/>
          </a:p>
        </p:txBody>
      </p:sp>
      <p:sp>
        <p:nvSpPr>
          <p:cNvPr id="61" name="Google Shape;371;p44"/>
          <p:cNvSpPr txBox="1"/>
          <p:nvPr/>
        </p:nvSpPr>
        <p:spPr>
          <a:xfrm>
            <a:off x="8015064" y="3357785"/>
            <a:ext cx="422100" cy="369450"/>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8</a:t>
            </a:r>
            <a:endParaRPr b="1"/>
          </a:p>
        </p:txBody>
      </p:sp>
      <p:cxnSp>
        <p:nvCxnSpPr>
          <p:cNvPr id="62" name="Google Shape;372;p44"/>
          <p:cNvCxnSpPr>
            <a:stCxn id="60" idx="1"/>
          </p:cNvCxnSpPr>
          <p:nvPr/>
        </p:nvCxnSpPr>
        <p:spPr>
          <a:xfrm flipH="1">
            <a:off x="6984179" y="3356691"/>
            <a:ext cx="913050" cy="9000"/>
          </a:xfrm>
          <a:prstGeom prst="straightConnector1">
            <a:avLst/>
          </a:prstGeom>
          <a:noFill/>
          <a:ln w="9525" cap="flat" cmpd="sng">
            <a:solidFill>
              <a:schemeClr val="dk1"/>
            </a:solidFill>
            <a:prstDash val="solid"/>
            <a:miter lim="800000"/>
            <a:headEnd type="none" w="sm" len="sm"/>
            <a:tailEnd type="triangle" w="med" len="med"/>
          </a:ln>
        </p:spPr>
      </p:cxnSp>
      <p:cxnSp>
        <p:nvCxnSpPr>
          <p:cNvPr id="63" name="Google Shape;373;p44"/>
          <p:cNvCxnSpPr>
            <a:stCxn id="60" idx="3"/>
          </p:cNvCxnSpPr>
          <p:nvPr/>
        </p:nvCxnSpPr>
        <p:spPr>
          <a:xfrm rot="10800000" flipH="1">
            <a:off x="8569529" y="3354441"/>
            <a:ext cx="897750" cy="2250"/>
          </a:xfrm>
          <a:prstGeom prst="straightConnector1">
            <a:avLst/>
          </a:prstGeom>
          <a:noFill/>
          <a:ln w="9525" cap="flat" cmpd="sng">
            <a:solidFill>
              <a:schemeClr val="dk1"/>
            </a:solidFill>
            <a:prstDash val="solid"/>
            <a:miter lim="800000"/>
            <a:headEnd type="none" w="sm" len="sm"/>
            <a:tailEnd type="triangle" w="med" len="med"/>
          </a:ln>
        </p:spPr>
      </p:cxnSp>
      <p:cxnSp>
        <p:nvCxnSpPr>
          <p:cNvPr id="64" name="Google Shape;374;p44"/>
          <p:cNvCxnSpPr/>
          <p:nvPr/>
        </p:nvCxnSpPr>
        <p:spPr>
          <a:xfrm flipH="1">
            <a:off x="6993560" y="3555947"/>
            <a:ext cx="1013850" cy="11250"/>
          </a:xfrm>
          <a:prstGeom prst="straightConnector1">
            <a:avLst/>
          </a:prstGeom>
          <a:noFill/>
          <a:ln w="9525" cap="flat" cmpd="sng">
            <a:solidFill>
              <a:schemeClr val="dk1"/>
            </a:solidFill>
            <a:prstDash val="solid"/>
            <a:miter lim="800000"/>
            <a:headEnd type="none" w="sm" len="sm"/>
            <a:tailEnd type="triangle" w="med" len="med"/>
          </a:ln>
        </p:spPr>
      </p:cxnSp>
      <p:cxnSp>
        <p:nvCxnSpPr>
          <p:cNvPr id="65" name="Google Shape;375;p44"/>
          <p:cNvCxnSpPr/>
          <p:nvPr/>
        </p:nvCxnSpPr>
        <p:spPr>
          <a:xfrm>
            <a:off x="8435148" y="3538907"/>
            <a:ext cx="1040400" cy="2250"/>
          </a:xfrm>
          <a:prstGeom prst="straightConnector1">
            <a:avLst/>
          </a:prstGeom>
          <a:noFill/>
          <a:ln w="9525" cap="flat" cmpd="sng">
            <a:solidFill>
              <a:schemeClr val="dk1"/>
            </a:solidFill>
            <a:prstDash val="solid"/>
            <a:miter lim="800000"/>
            <a:headEnd type="none" w="sm" len="sm"/>
            <a:tailEnd type="triangle" w="med" len="med"/>
          </a:ln>
        </p:spPr>
      </p:cxnSp>
      <p:cxnSp>
        <p:nvCxnSpPr>
          <p:cNvPr id="66" name="Google Shape;376;p44"/>
          <p:cNvCxnSpPr/>
          <p:nvPr/>
        </p:nvCxnSpPr>
        <p:spPr>
          <a:xfrm rot="10800000">
            <a:off x="14154678" y="3434517"/>
            <a:ext cx="7650" cy="1193400"/>
          </a:xfrm>
          <a:prstGeom prst="straightConnector1">
            <a:avLst/>
          </a:prstGeom>
          <a:noFill/>
          <a:ln w="9525" cap="flat" cmpd="sng">
            <a:solidFill>
              <a:schemeClr val="dk1"/>
            </a:solidFill>
            <a:prstDash val="solid"/>
            <a:miter lim="800000"/>
            <a:headEnd type="none" w="sm" len="sm"/>
            <a:tailEnd type="none" w="sm" len="sm"/>
          </a:ln>
        </p:spPr>
      </p:cxnSp>
      <p:sp>
        <p:nvSpPr>
          <p:cNvPr id="67" name="Google Shape;377;p44"/>
          <p:cNvSpPr txBox="1"/>
          <p:nvPr/>
        </p:nvSpPr>
        <p:spPr>
          <a:xfrm>
            <a:off x="11281970" y="3171966"/>
            <a:ext cx="1021050" cy="369450"/>
          </a:xfrm>
          <a:prstGeom prst="rect">
            <a:avLst/>
          </a:prstGeom>
          <a:noFill/>
          <a:ln>
            <a:noFill/>
          </a:ln>
        </p:spPr>
        <p:txBody>
          <a:bodyPr spcFirstLastPara="1" wrap="square" lIns="137138" tIns="68550" rIns="137138" bIns="68550" anchor="t" anchorCtr="0">
            <a:spAutoFit/>
          </a:bodyPr>
          <a:lstStyle/>
          <a:p>
            <a:pPr algn="ctr"/>
            <a:r>
              <a:rPr lang="en-IN" sz="1500">
                <a:solidFill>
                  <a:schemeClr val="dk1"/>
                </a:solidFill>
                <a:latin typeface="Calibri"/>
                <a:ea typeface="Calibri"/>
                <a:cs typeface="Calibri"/>
                <a:sym typeface="Calibri"/>
              </a:rPr>
              <a:t>CRC Field</a:t>
            </a:r>
            <a:endParaRPr/>
          </a:p>
        </p:txBody>
      </p:sp>
      <p:sp>
        <p:nvSpPr>
          <p:cNvPr id="68" name="Google Shape;378;p44"/>
          <p:cNvSpPr txBox="1"/>
          <p:nvPr/>
        </p:nvSpPr>
        <p:spPr>
          <a:xfrm>
            <a:off x="11531399" y="3346691"/>
            <a:ext cx="503100" cy="369450"/>
          </a:xfrm>
          <a:prstGeom prst="rect">
            <a:avLst/>
          </a:prstGeom>
          <a:noFill/>
          <a:ln>
            <a:noFill/>
          </a:ln>
        </p:spPr>
        <p:txBody>
          <a:bodyPr spcFirstLastPara="1" wrap="square" lIns="137138" tIns="68550" rIns="137138" bIns="68550" anchor="t" anchorCtr="0">
            <a:spAutoFit/>
          </a:bodyPr>
          <a:lstStyle/>
          <a:p>
            <a:pPr algn="ctr"/>
            <a:r>
              <a:rPr lang="en-IN" sz="1500">
                <a:solidFill>
                  <a:schemeClr val="dk1"/>
                </a:solidFill>
                <a:latin typeface="Calibri"/>
                <a:ea typeface="Calibri"/>
                <a:cs typeface="Calibri"/>
                <a:sym typeface="Calibri"/>
              </a:rPr>
              <a:t>15</a:t>
            </a:r>
            <a:endParaRPr/>
          </a:p>
        </p:txBody>
      </p:sp>
      <p:cxnSp>
        <p:nvCxnSpPr>
          <p:cNvPr id="69" name="Google Shape;379;p44"/>
          <p:cNvCxnSpPr/>
          <p:nvPr/>
        </p:nvCxnSpPr>
        <p:spPr>
          <a:xfrm rot="10800000">
            <a:off x="9454166" y="3356613"/>
            <a:ext cx="1799550" cy="2250"/>
          </a:xfrm>
          <a:prstGeom prst="straightConnector1">
            <a:avLst/>
          </a:prstGeom>
          <a:noFill/>
          <a:ln w="9525" cap="flat" cmpd="sng">
            <a:solidFill>
              <a:schemeClr val="dk1"/>
            </a:solidFill>
            <a:prstDash val="solid"/>
            <a:miter lim="800000"/>
            <a:headEnd type="none" w="sm" len="sm"/>
            <a:tailEnd type="triangle" w="med" len="med"/>
          </a:ln>
        </p:spPr>
      </p:cxnSp>
      <p:cxnSp>
        <p:nvCxnSpPr>
          <p:cNvPr id="70" name="Google Shape;380;p44"/>
          <p:cNvCxnSpPr>
            <a:stCxn id="67" idx="3"/>
          </p:cNvCxnSpPr>
          <p:nvPr/>
        </p:nvCxnSpPr>
        <p:spPr>
          <a:xfrm>
            <a:off x="12303020" y="3356691"/>
            <a:ext cx="2182500" cy="0"/>
          </a:xfrm>
          <a:prstGeom prst="straightConnector1">
            <a:avLst/>
          </a:prstGeom>
          <a:noFill/>
          <a:ln w="9525" cap="flat" cmpd="sng">
            <a:solidFill>
              <a:schemeClr val="dk1"/>
            </a:solidFill>
            <a:prstDash val="solid"/>
            <a:miter lim="800000"/>
            <a:headEnd type="none" w="sm" len="sm"/>
            <a:tailEnd type="triangle" w="med" len="med"/>
          </a:ln>
        </p:spPr>
      </p:cxnSp>
      <p:cxnSp>
        <p:nvCxnSpPr>
          <p:cNvPr id="71" name="Google Shape;381;p44"/>
          <p:cNvCxnSpPr/>
          <p:nvPr/>
        </p:nvCxnSpPr>
        <p:spPr>
          <a:xfrm rot="10800000">
            <a:off x="9448578" y="3541298"/>
            <a:ext cx="2042550" cy="0"/>
          </a:xfrm>
          <a:prstGeom prst="straightConnector1">
            <a:avLst/>
          </a:prstGeom>
          <a:noFill/>
          <a:ln w="9525" cap="flat" cmpd="sng">
            <a:solidFill>
              <a:schemeClr val="dk1"/>
            </a:solidFill>
            <a:prstDash val="solid"/>
            <a:miter lim="800000"/>
            <a:headEnd type="none" w="sm" len="sm"/>
            <a:tailEnd type="triangle" w="med" len="med"/>
          </a:ln>
        </p:spPr>
      </p:cxnSp>
      <p:cxnSp>
        <p:nvCxnSpPr>
          <p:cNvPr id="72" name="Google Shape;382;p44"/>
          <p:cNvCxnSpPr>
            <a:stCxn id="68" idx="3"/>
          </p:cNvCxnSpPr>
          <p:nvPr/>
        </p:nvCxnSpPr>
        <p:spPr>
          <a:xfrm rot="10800000" flipH="1">
            <a:off x="12034499" y="3514765"/>
            <a:ext cx="2119950" cy="16650"/>
          </a:xfrm>
          <a:prstGeom prst="straightConnector1">
            <a:avLst/>
          </a:prstGeom>
          <a:noFill/>
          <a:ln w="9525" cap="flat" cmpd="sng">
            <a:solidFill>
              <a:schemeClr val="dk1"/>
            </a:solidFill>
            <a:prstDash val="solid"/>
            <a:miter lim="800000"/>
            <a:headEnd type="none" w="sm" len="sm"/>
            <a:tailEnd type="triangle" w="med" len="med"/>
          </a:ln>
        </p:spPr>
      </p:cxnSp>
      <p:sp>
        <p:nvSpPr>
          <p:cNvPr id="73" name="Google Shape;383;p44"/>
          <p:cNvSpPr txBox="1"/>
          <p:nvPr/>
        </p:nvSpPr>
        <p:spPr>
          <a:xfrm rot="16200000">
            <a:off x="9222605" y="4137276"/>
            <a:ext cx="818100" cy="369450"/>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CRC14</a:t>
            </a:r>
            <a:endParaRPr/>
          </a:p>
        </p:txBody>
      </p:sp>
      <p:sp>
        <p:nvSpPr>
          <p:cNvPr id="74" name="Google Shape;384;p44"/>
          <p:cNvSpPr txBox="1"/>
          <p:nvPr/>
        </p:nvSpPr>
        <p:spPr>
          <a:xfrm rot="16200000">
            <a:off x="9513840" y="4134041"/>
            <a:ext cx="818100" cy="369450"/>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CRC13</a:t>
            </a:r>
            <a:endParaRPr/>
          </a:p>
        </p:txBody>
      </p:sp>
      <p:sp>
        <p:nvSpPr>
          <p:cNvPr id="75" name="Google Shape;385;p44"/>
          <p:cNvSpPr txBox="1"/>
          <p:nvPr/>
        </p:nvSpPr>
        <p:spPr>
          <a:xfrm rot="16200000">
            <a:off x="9837173" y="4134044"/>
            <a:ext cx="818100" cy="369450"/>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CRC12</a:t>
            </a:r>
            <a:endParaRPr/>
          </a:p>
        </p:txBody>
      </p:sp>
      <p:sp>
        <p:nvSpPr>
          <p:cNvPr id="76" name="Google Shape;386;p44"/>
          <p:cNvSpPr txBox="1"/>
          <p:nvPr/>
        </p:nvSpPr>
        <p:spPr>
          <a:xfrm rot="16200000">
            <a:off x="10168974" y="4148376"/>
            <a:ext cx="817650" cy="369450"/>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CRC11</a:t>
            </a:r>
            <a:endParaRPr/>
          </a:p>
        </p:txBody>
      </p:sp>
      <p:sp>
        <p:nvSpPr>
          <p:cNvPr id="77" name="Google Shape;387;p44"/>
          <p:cNvSpPr txBox="1"/>
          <p:nvPr/>
        </p:nvSpPr>
        <p:spPr>
          <a:xfrm rot="16200000">
            <a:off x="10473714" y="4135931"/>
            <a:ext cx="818100" cy="369450"/>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CRC10</a:t>
            </a:r>
            <a:endParaRPr/>
          </a:p>
        </p:txBody>
      </p:sp>
      <p:sp>
        <p:nvSpPr>
          <p:cNvPr id="78" name="Google Shape;388;p44"/>
          <p:cNvSpPr txBox="1"/>
          <p:nvPr/>
        </p:nvSpPr>
        <p:spPr>
          <a:xfrm rot="16200000">
            <a:off x="10772120" y="4135931"/>
            <a:ext cx="818100" cy="369450"/>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CRC9</a:t>
            </a:r>
            <a:endParaRPr/>
          </a:p>
        </p:txBody>
      </p:sp>
      <p:sp>
        <p:nvSpPr>
          <p:cNvPr id="79" name="Google Shape;389;p44"/>
          <p:cNvSpPr txBox="1"/>
          <p:nvPr/>
        </p:nvSpPr>
        <p:spPr>
          <a:xfrm rot="16200000">
            <a:off x="11100789" y="4134039"/>
            <a:ext cx="818100" cy="369450"/>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CRC8</a:t>
            </a:r>
            <a:endParaRPr/>
          </a:p>
        </p:txBody>
      </p:sp>
      <p:sp>
        <p:nvSpPr>
          <p:cNvPr id="80" name="Google Shape;390;p44"/>
          <p:cNvSpPr txBox="1"/>
          <p:nvPr/>
        </p:nvSpPr>
        <p:spPr>
          <a:xfrm rot="16200000">
            <a:off x="11769126" y="4193880"/>
            <a:ext cx="698400" cy="369450"/>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CRC6</a:t>
            </a:r>
            <a:endParaRPr/>
          </a:p>
        </p:txBody>
      </p:sp>
      <p:sp>
        <p:nvSpPr>
          <p:cNvPr id="81" name="Google Shape;391;p44"/>
          <p:cNvSpPr txBox="1"/>
          <p:nvPr/>
        </p:nvSpPr>
        <p:spPr>
          <a:xfrm rot="16200000">
            <a:off x="11409003" y="4141182"/>
            <a:ext cx="818100" cy="369450"/>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CRC7</a:t>
            </a:r>
            <a:endParaRPr/>
          </a:p>
        </p:txBody>
      </p:sp>
      <p:sp>
        <p:nvSpPr>
          <p:cNvPr id="82" name="Google Shape;392;p44"/>
          <p:cNvSpPr txBox="1"/>
          <p:nvPr/>
        </p:nvSpPr>
        <p:spPr>
          <a:xfrm rot="16200000">
            <a:off x="12395120" y="4211802"/>
            <a:ext cx="693900" cy="369450"/>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CRC4</a:t>
            </a:r>
            <a:endParaRPr/>
          </a:p>
        </p:txBody>
      </p:sp>
      <p:sp>
        <p:nvSpPr>
          <p:cNvPr id="83" name="Google Shape;393;p44"/>
          <p:cNvSpPr txBox="1"/>
          <p:nvPr/>
        </p:nvSpPr>
        <p:spPr>
          <a:xfrm rot="16200000">
            <a:off x="13039907" y="4193876"/>
            <a:ext cx="698400" cy="369450"/>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CRC2</a:t>
            </a:r>
            <a:endParaRPr/>
          </a:p>
        </p:txBody>
      </p:sp>
      <p:sp>
        <p:nvSpPr>
          <p:cNvPr id="84" name="Google Shape;394;p44"/>
          <p:cNvSpPr txBox="1"/>
          <p:nvPr/>
        </p:nvSpPr>
        <p:spPr>
          <a:xfrm rot="16200000">
            <a:off x="13656797" y="4203261"/>
            <a:ext cx="693900" cy="369450"/>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CRC0</a:t>
            </a:r>
            <a:endParaRPr/>
          </a:p>
        </p:txBody>
      </p:sp>
      <p:sp>
        <p:nvSpPr>
          <p:cNvPr id="85" name="Google Shape;395;p44"/>
          <p:cNvSpPr txBox="1"/>
          <p:nvPr/>
        </p:nvSpPr>
        <p:spPr>
          <a:xfrm rot="16200000">
            <a:off x="12714008" y="4193876"/>
            <a:ext cx="698400" cy="369450"/>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CRC3</a:t>
            </a:r>
            <a:endParaRPr/>
          </a:p>
        </p:txBody>
      </p:sp>
      <p:sp>
        <p:nvSpPr>
          <p:cNvPr id="86" name="Google Shape;396;p44"/>
          <p:cNvSpPr txBox="1"/>
          <p:nvPr/>
        </p:nvSpPr>
        <p:spPr>
          <a:xfrm rot="16200000">
            <a:off x="13341777" y="4193871"/>
            <a:ext cx="698400" cy="369450"/>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CRC1</a:t>
            </a:r>
            <a:endParaRPr/>
          </a:p>
        </p:txBody>
      </p:sp>
      <p:sp>
        <p:nvSpPr>
          <p:cNvPr id="87" name="Google Shape;397;p44"/>
          <p:cNvSpPr txBox="1"/>
          <p:nvPr/>
        </p:nvSpPr>
        <p:spPr>
          <a:xfrm rot="16200000">
            <a:off x="12066186" y="4185551"/>
            <a:ext cx="715050" cy="369450"/>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CRC5</a:t>
            </a:r>
            <a:endParaRPr/>
          </a:p>
        </p:txBody>
      </p:sp>
      <p:sp>
        <p:nvSpPr>
          <p:cNvPr id="88" name="Google Shape;398;p44"/>
          <p:cNvSpPr/>
          <p:nvPr/>
        </p:nvSpPr>
        <p:spPr>
          <a:xfrm>
            <a:off x="16624572" y="4627917"/>
            <a:ext cx="333900" cy="5562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137138" tIns="68550" rIns="137138" bIns="68550" anchor="ctr" anchorCtr="0">
            <a:noAutofit/>
          </a:bodyPr>
          <a:lstStyle/>
          <a:p>
            <a:pPr algn="ctr"/>
            <a:r>
              <a:rPr lang="en-IN" sz="2400" b="1">
                <a:solidFill>
                  <a:schemeClr val="dk1"/>
                </a:solidFill>
                <a:latin typeface="Calibri"/>
                <a:ea typeface="Calibri"/>
                <a:cs typeface="Calibri"/>
                <a:sym typeface="Calibri"/>
              </a:rPr>
              <a:t>1</a:t>
            </a:r>
            <a:endParaRPr b="1"/>
          </a:p>
        </p:txBody>
      </p:sp>
      <p:sp>
        <p:nvSpPr>
          <p:cNvPr id="89" name="Google Shape;399;p44"/>
          <p:cNvSpPr/>
          <p:nvPr/>
        </p:nvSpPr>
        <p:spPr>
          <a:xfrm>
            <a:off x="16927484" y="4627740"/>
            <a:ext cx="319050" cy="5562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137138" tIns="68550" rIns="137138" bIns="68550" anchor="ctr" anchorCtr="0">
            <a:noAutofit/>
          </a:bodyPr>
          <a:lstStyle/>
          <a:p>
            <a:pPr algn="ctr"/>
            <a:r>
              <a:rPr lang="en-IN" sz="2400" b="1">
                <a:solidFill>
                  <a:schemeClr val="dk1"/>
                </a:solidFill>
                <a:latin typeface="Calibri"/>
                <a:ea typeface="Calibri"/>
                <a:cs typeface="Calibri"/>
                <a:sym typeface="Calibri"/>
              </a:rPr>
              <a:t>1</a:t>
            </a:r>
            <a:endParaRPr b="1"/>
          </a:p>
        </p:txBody>
      </p:sp>
      <p:sp>
        <p:nvSpPr>
          <p:cNvPr id="90" name="Google Shape;400;p44"/>
          <p:cNvSpPr/>
          <p:nvPr/>
        </p:nvSpPr>
        <p:spPr>
          <a:xfrm>
            <a:off x="17231313" y="4627445"/>
            <a:ext cx="297900" cy="5562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137138" tIns="68550" rIns="137138" bIns="68550" anchor="ctr" anchorCtr="0">
            <a:noAutofit/>
          </a:bodyPr>
          <a:lstStyle/>
          <a:p>
            <a:pPr algn="ctr"/>
            <a:r>
              <a:rPr lang="en-IN" sz="2400">
                <a:solidFill>
                  <a:schemeClr val="dk1"/>
                </a:solidFill>
                <a:latin typeface="Calibri"/>
                <a:ea typeface="Calibri"/>
                <a:cs typeface="Calibri"/>
                <a:sym typeface="Calibri"/>
              </a:rPr>
              <a:t>1</a:t>
            </a:r>
            <a:endParaRPr/>
          </a:p>
        </p:txBody>
      </p:sp>
      <p:sp>
        <p:nvSpPr>
          <p:cNvPr id="91" name="Google Shape;401;p44"/>
          <p:cNvSpPr/>
          <p:nvPr/>
        </p:nvSpPr>
        <p:spPr>
          <a:xfrm>
            <a:off x="17766072" y="4627445"/>
            <a:ext cx="335700" cy="5562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137138" tIns="68550" rIns="137138" bIns="68550" anchor="ctr" anchorCtr="0">
            <a:noAutofit/>
          </a:bodyPr>
          <a:lstStyle/>
          <a:p>
            <a:pPr algn="ctr"/>
            <a:r>
              <a:rPr lang="en-IN" sz="2400">
                <a:solidFill>
                  <a:schemeClr val="dk1"/>
                </a:solidFill>
                <a:latin typeface="Calibri"/>
                <a:ea typeface="Calibri"/>
                <a:cs typeface="Calibri"/>
                <a:sym typeface="Calibri"/>
              </a:rPr>
              <a:t>1</a:t>
            </a:r>
            <a:endParaRPr/>
          </a:p>
        </p:txBody>
      </p:sp>
      <p:sp>
        <p:nvSpPr>
          <p:cNvPr id="92" name="Google Shape;402;p44"/>
          <p:cNvSpPr txBox="1"/>
          <p:nvPr/>
        </p:nvSpPr>
        <p:spPr>
          <a:xfrm rot="16200000">
            <a:off x="13667727" y="3907705"/>
            <a:ext cx="1299600" cy="353882"/>
          </a:xfrm>
          <a:prstGeom prst="rect">
            <a:avLst/>
          </a:prstGeom>
          <a:noFill/>
          <a:ln>
            <a:noFill/>
          </a:ln>
        </p:spPr>
        <p:txBody>
          <a:bodyPr spcFirstLastPara="1" wrap="square" lIns="137138" tIns="68550" rIns="137138" bIns="68550" anchor="t" anchorCtr="0">
            <a:spAutoFit/>
          </a:bodyPr>
          <a:lstStyle/>
          <a:p>
            <a:r>
              <a:rPr lang="en-IN" sz="1400">
                <a:solidFill>
                  <a:schemeClr val="dk1"/>
                </a:solidFill>
                <a:latin typeface="Calibri"/>
                <a:ea typeface="Calibri"/>
                <a:cs typeface="Calibri"/>
                <a:sym typeface="Calibri"/>
              </a:rPr>
              <a:t>CRC Delimiter</a:t>
            </a:r>
            <a:endParaRPr/>
          </a:p>
        </p:txBody>
      </p:sp>
      <p:cxnSp>
        <p:nvCxnSpPr>
          <p:cNvPr id="93" name="Google Shape;403;p44"/>
          <p:cNvCxnSpPr/>
          <p:nvPr/>
        </p:nvCxnSpPr>
        <p:spPr>
          <a:xfrm rot="10800000">
            <a:off x="14488260" y="3283532"/>
            <a:ext cx="0" cy="1377450"/>
          </a:xfrm>
          <a:prstGeom prst="straightConnector1">
            <a:avLst/>
          </a:prstGeom>
          <a:noFill/>
          <a:ln w="9525" cap="flat" cmpd="sng">
            <a:solidFill>
              <a:schemeClr val="dk1"/>
            </a:solidFill>
            <a:prstDash val="solid"/>
            <a:miter lim="800000"/>
            <a:headEnd type="none" w="sm" len="sm"/>
            <a:tailEnd type="none" w="sm" len="sm"/>
          </a:ln>
        </p:spPr>
      </p:cxnSp>
      <p:sp>
        <p:nvSpPr>
          <p:cNvPr id="94" name="Google Shape;404;p44"/>
          <p:cNvSpPr txBox="1"/>
          <p:nvPr/>
        </p:nvSpPr>
        <p:spPr>
          <a:xfrm rot="16200000">
            <a:off x="13972425" y="3904036"/>
            <a:ext cx="1311750" cy="353882"/>
          </a:xfrm>
          <a:prstGeom prst="rect">
            <a:avLst/>
          </a:prstGeom>
          <a:noFill/>
          <a:ln>
            <a:noFill/>
          </a:ln>
        </p:spPr>
        <p:txBody>
          <a:bodyPr spcFirstLastPara="1" wrap="square" lIns="137138" tIns="68550" rIns="137138" bIns="68550" anchor="t" anchorCtr="0">
            <a:spAutoFit/>
          </a:bodyPr>
          <a:lstStyle/>
          <a:p>
            <a:r>
              <a:rPr lang="en-IN" sz="1400" b="1">
                <a:solidFill>
                  <a:schemeClr val="dk1"/>
                </a:solidFill>
                <a:latin typeface="Calibri"/>
                <a:ea typeface="Calibri"/>
                <a:cs typeface="Calibri"/>
                <a:sym typeface="Calibri"/>
              </a:rPr>
              <a:t> Ack. Slot Bit</a:t>
            </a:r>
            <a:endParaRPr b="1"/>
          </a:p>
        </p:txBody>
      </p:sp>
      <p:sp>
        <p:nvSpPr>
          <p:cNvPr id="95" name="Google Shape;405;p44"/>
          <p:cNvSpPr txBox="1"/>
          <p:nvPr/>
        </p:nvSpPr>
        <p:spPr>
          <a:xfrm rot="16200000">
            <a:off x="14276910" y="3816591"/>
            <a:ext cx="1299600" cy="569326"/>
          </a:xfrm>
          <a:prstGeom prst="rect">
            <a:avLst/>
          </a:prstGeom>
          <a:noFill/>
          <a:ln>
            <a:noFill/>
          </a:ln>
        </p:spPr>
        <p:txBody>
          <a:bodyPr spcFirstLastPara="1" wrap="square" lIns="137138" tIns="68550" rIns="137138" bIns="68550" anchor="t" anchorCtr="0">
            <a:spAutoFit/>
          </a:bodyPr>
          <a:lstStyle/>
          <a:p>
            <a:r>
              <a:rPr lang="en-IN" sz="1400">
                <a:solidFill>
                  <a:schemeClr val="dk1"/>
                </a:solidFill>
                <a:latin typeface="Calibri"/>
                <a:ea typeface="Calibri"/>
                <a:cs typeface="Calibri"/>
                <a:sym typeface="Calibri"/>
              </a:rPr>
              <a:t> Ack. Delimiter</a:t>
            </a:r>
            <a:endParaRPr/>
          </a:p>
        </p:txBody>
      </p:sp>
      <p:cxnSp>
        <p:nvCxnSpPr>
          <p:cNvPr id="96" name="Google Shape;406;p44"/>
          <p:cNvCxnSpPr/>
          <p:nvPr/>
        </p:nvCxnSpPr>
        <p:spPr>
          <a:xfrm rot="10800000">
            <a:off x="15099933" y="3283767"/>
            <a:ext cx="0" cy="1344150"/>
          </a:xfrm>
          <a:prstGeom prst="straightConnector1">
            <a:avLst/>
          </a:prstGeom>
          <a:noFill/>
          <a:ln w="9525" cap="flat" cmpd="sng">
            <a:solidFill>
              <a:schemeClr val="dk1"/>
            </a:solidFill>
            <a:prstDash val="solid"/>
            <a:miter lim="800000"/>
            <a:headEnd type="none" w="sm" len="sm"/>
            <a:tailEnd type="none" w="sm" len="sm"/>
          </a:ln>
        </p:spPr>
      </p:cxnSp>
      <p:sp>
        <p:nvSpPr>
          <p:cNvPr id="97" name="Google Shape;407;p44"/>
          <p:cNvSpPr txBox="1"/>
          <p:nvPr/>
        </p:nvSpPr>
        <p:spPr>
          <a:xfrm rot="16200000">
            <a:off x="14900607" y="4202193"/>
            <a:ext cx="695250" cy="369450"/>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EOF6</a:t>
            </a:r>
            <a:endParaRPr b="1"/>
          </a:p>
        </p:txBody>
      </p:sp>
      <p:sp>
        <p:nvSpPr>
          <p:cNvPr id="98" name="Google Shape;408;p44"/>
          <p:cNvSpPr txBox="1"/>
          <p:nvPr/>
        </p:nvSpPr>
        <p:spPr>
          <a:xfrm rot="16200000">
            <a:off x="15218822" y="4197017"/>
            <a:ext cx="695250" cy="369450"/>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EOF5</a:t>
            </a:r>
            <a:endParaRPr b="1"/>
          </a:p>
        </p:txBody>
      </p:sp>
      <p:sp>
        <p:nvSpPr>
          <p:cNvPr id="99" name="Google Shape;409;p44"/>
          <p:cNvSpPr txBox="1"/>
          <p:nvPr/>
        </p:nvSpPr>
        <p:spPr>
          <a:xfrm rot="16200000">
            <a:off x="15530045" y="4209912"/>
            <a:ext cx="695250" cy="369450"/>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EOF4</a:t>
            </a:r>
            <a:endParaRPr b="1"/>
          </a:p>
        </p:txBody>
      </p:sp>
      <p:sp>
        <p:nvSpPr>
          <p:cNvPr id="100" name="Google Shape;410;p44"/>
          <p:cNvSpPr txBox="1"/>
          <p:nvPr/>
        </p:nvSpPr>
        <p:spPr>
          <a:xfrm rot="16200000">
            <a:off x="15849200" y="4207331"/>
            <a:ext cx="695250" cy="369450"/>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EOF3</a:t>
            </a:r>
            <a:endParaRPr b="1"/>
          </a:p>
        </p:txBody>
      </p:sp>
      <p:sp>
        <p:nvSpPr>
          <p:cNvPr id="101" name="Google Shape;411;p44"/>
          <p:cNvSpPr txBox="1"/>
          <p:nvPr/>
        </p:nvSpPr>
        <p:spPr>
          <a:xfrm rot="16200000">
            <a:off x="16151538" y="4209578"/>
            <a:ext cx="695250" cy="369450"/>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EOF2</a:t>
            </a:r>
            <a:endParaRPr b="1"/>
          </a:p>
        </p:txBody>
      </p:sp>
      <p:sp>
        <p:nvSpPr>
          <p:cNvPr id="102" name="Google Shape;412;p44"/>
          <p:cNvSpPr txBox="1"/>
          <p:nvPr/>
        </p:nvSpPr>
        <p:spPr>
          <a:xfrm rot="16200000">
            <a:off x="16430115" y="4212140"/>
            <a:ext cx="695250" cy="369450"/>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EOF1</a:t>
            </a:r>
            <a:endParaRPr b="1"/>
          </a:p>
        </p:txBody>
      </p:sp>
      <p:sp>
        <p:nvSpPr>
          <p:cNvPr id="103" name="Google Shape;413;p44"/>
          <p:cNvSpPr txBox="1"/>
          <p:nvPr/>
        </p:nvSpPr>
        <p:spPr>
          <a:xfrm rot="16200000">
            <a:off x="16718715" y="4212435"/>
            <a:ext cx="695250" cy="369450"/>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EOF0</a:t>
            </a:r>
            <a:endParaRPr b="1"/>
          </a:p>
        </p:txBody>
      </p:sp>
      <p:cxnSp>
        <p:nvCxnSpPr>
          <p:cNvPr id="104" name="Google Shape;414;p44"/>
          <p:cNvCxnSpPr/>
          <p:nvPr/>
        </p:nvCxnSpPr>
        <p:spPr>
          <a:xfrm rot="10800000">
            <a:off x="17212113" y="3236568"/>
            <a:ext cx="9900" cy="1380150"/>
          </a:xfrm>
          <a:prstGeom prst="straightConnector1">
            <a:avLst/>
          </a:prstGeom>
          <a:noFill/>
          <a:ln w="9525" cap="flat" cmpd="sng">
            <a:solidFill>
              <a:schemeClr val="dk1"/>
            </a:solidFill>
            <a:prstDash val="solid"/>
            <a:miter lim="800000"/>
            <a:headEnd type="none" w="sm" len="sm"/>
            <a:tailEnd type="none" w="sm" len="sm"/>
          </a:ln>
        </p:spPr>
      </p:cxnSp>
      <p:sp>
        <p:nvSpPr>
          <p:cNvPr id="105" name="Google Shape;415;p44"/>
          <p:cNvSpPr txBox="1"/>
          <p:nvPr/>
        </p:nvSpPr>
        <p:spPr>
          <a:xfrm>
            <a:off x="15512438" y="3130425"/>
            <a:ext cx="1415250" cy="369450"/>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End of Frame</a:t>
            </a:r>
            <a:endParaRPr b="1"/>
          </a:p>
        </p:txBody>
      </p:sp>
      <p:cxnSp>
        <p:nvCxnSpPr>
          <p:cNvPr id="106" name="Google Shape;416;p44"/>
          <p:cNvCxnSpPr/>
          <p:nvPr/>
        </p:nvCxnSpPr>
        <p:spPr>
          <a:xfrm flipH="1">
            <a:off x="15101502" y="3320426"/>
            <a:ext cx="468000" cy="10800"/>
          </a:xfrm>
          <a:prstGeom prst="straightConnector1">
            <a:avLst/>
          </a:prstGeom>
          <a:noFill/>
          <a:ln w="9525" cap="flat" cmpd="sng">
            <a:solidFill>
              <a:schemeClr val="dk1"/>
            </a:solidFill>
            <a:prstDash val="solid"/>
            <a:miter lim="800000"/>
            <a:headEnd type="none" w="sm" len="sm"/>
            <a:tailEnd type="triangle" w="med" len="med"/>
          </a:ln>
        </p:spPr>
      </p:cxnSp>
      <p:cxnSp>
        <p:nvCxnSpPr>
          <p:cNvPr id="107" name="Google Shape;417;p44"/>
          <p:cNvCxnSpPr/>
          <p:nvPr/>
        </p:nvCxnSpPr>
        <p:spPr>
          <a:xfrm>
            <a:off x="16794180" y="3315093"/>
            <a:ext cx="390150" cy="0"/>
          </a:xfrm>
          <a:prstGeom prst="straightConnector1">
            <a:avLst/>
          </a:prstGeom>
          <a:noFill/>
          <a:ln w="9525" cap="flat" cmpd="sng">
            <a:solidFill>
              <a:schemeClr val="dk1"/>
            </a:solidFill>
            <a:prstDash val="solid"/>
            <a:miter lim="800000"/>
            <a:headEnd type="none" w="sm" len="sm"/>
            <a:tailEnd type="triangle" w="med" len="med"/>
          </a:ln>
        </p:spPr>
      </p:cxnSp>
      <p:sp>
        <p:nvSpPr>
          <p:cNvPr id="108" name="Google Shape;418;p44"/>
          <p:cNvSpPr txBox="1"/>
          <p:nvPr/>
        </p:nvSpPr>
        <p:spPr>
          <a:xfrm>
            <a:off x="16029168" y="3294269"/>
            <a:ext cx="253800" cy="369450"/>
          </a:xfrm>
          <a:prstGeom prst="rect">
            <a:avLst/>
          </a:prstGeom>
          <a:noFill/>
          <a:ln>
            <a:noFill/>
          </a:ln>
        </p:spPr>
        <p:txBody>
          <a:bodyPr spcFirstLastPara="1" wrap="square" lIns="137138" tIns="68550" rIns="137138" bIns="68550" anchor="t" anchorCtr="0">
            <a:spAutoFit/>
          </a:bodyPr>
          <a:lstStyle/>
          <a:p>
            <a:pPr algn="ctr"/>
            <a:r>
              <a:rPr lang="en-IN" sz="1500" b="1">
                <a:solidFill>
                  <a:schemeClr val="dk1"/>
                </a:solidFill>
                <a:latin typeface="Calibri"/>
                <a:ea typeface="Calibri"/>
                <a:cs typeface="Calibri"/>
                <a:sym typeface="Calibri"/>
              </a:rPr>
              <a:t>7</a:t>
            </a:r>
            <a:endParaRPr b="1"/>
          </a:p>
        </p:txBody>
      </p:sp>
      <p:cxnSp>
        <p:nvCxnSpPr>
          <p:cNvPr id="109" name="Google Shape;419;p44"/>
          <p:cNvCxnSpPr/>
          <p:nvPr/>
        </p:nvCxnSpPr>
        <p:spPr>
          <a:xfrm flipH="1">
            <a:off x="15094275" y="3492456"/>
            <a:ext cx="951300" cy="22500"/>
          </a:xfrm>
          <a:prstGeom prst="straightConnector1">
            <a:avLst/>
          </a:prstGeom>
          <a:noFill/>
          <a:ln w="9525" cap="flat" cmpd="sng">
            <a:solidFill>
              <a:schemeClr val="dk1"/>
            </a:solidFill>
            <a:prstDash val="solid"/>
            <a:miter lim="800000"/>
            <a:headEnd type="none" w="sm" len="sm"/>
            <a:tailEnd type="triangle" w="med" len="med"/>
          </a:ln>
        </p:spPr>
      </p:cxnSp>
      <p:cxnSp>
        <p:nvCxnSpPr>
          <p:cNvPr id="110" name="Google Shape;420;p44"/>
          <p:cNvCxnSpPr/>
          <p:nvPr/>
        </p:nvCxnSpPr>
        <p:spPr>
          <a:xfrm rot="10800000" flipH="1">
            <a:off x="16286894" y="3476559"/>
            <a:ext cx="897300" cy="4950"/>
          </a:xfrm>
          <a:prstGeom prst="straightConnector1">
            <a:avLst/>
          </a:prstGeom>
          <a:noFill/>
          <a:ln w="9525" cap="flat" cmpd="sng">
            <a:solidFill>
              <a:schemeClr val="dk1"/>
            </a:solidFill>
            <a:prstDash val="solid"/>
            <a:miter lim="800000"/>
            <a:headEnd type="none" w="sm" len="sm"/>
            <a:tailEnd type="triangle" w="med" len="med"/>
          </a:ln>
        </p:spPr>
      </p:cxnSp>
      <p:sp>
        <p:nvSpPr>
          <p:cNvPr id="111" name="Google Shape;421;p44"/>
          <p:cNvSpPr/>
          <p:nvPr/>
        </p:nvSpPr>
        <p:spPr>
          <a:xfrm>
            <a:off x="17500032" y="4627445"/>
            <a:ext cx="297900" cy="5562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137138" tIns="68550" rIns="137138" bIns="68550" anchor="ctr" anchorCtr="0">
            <a:noAutofit/>
          </a:bodyPr>
          <a:lstStyle/>
          <a:p>
            <a:pPr algn="ctr"/>
            <a:r>
              <a:rPr lang="en-IN" sz="2400">
                <a:solidFill>
                  <a:schemeClr val="dk1"/>
                </a:solidFill>
                <a:latin typeface="Calibri"/>
                <a:ea typeface="Calibri"/>
                <a:cs typeface="Calibri"/>
                <a:sym typeface="Calibri"/>
              </a:rPr>
              <a:t>1</a:t>
            </a:r>
            <a:endParaRPr/>
          </a:p>
        </p:txBody>
      </p:sp>
      <p:sp>
        <p:nvSpPr>
          <p:cNvPr id="112" name="Google Shape;422;p44"/>
          <p:cNvSpPr txBox="1"/>
          <p:nvPr/>
        </p:nvSpPr>
        <p:spPr>
          <a:xfrm>
            <a:off x="6104024" y="2682737"/>
            <a:ext cx="4275450" cy="553950"/>
          </a:xfrm>
          <a:prstGeom prst="rect">
            <a:avLst/>
          </a:prstGeom>
          <a:noFill/>
          <a:ln>
            <a:noFill/>
          </a:ln>
        </p:spPr>
        <p:txBody>
          <a:bodyPr spcFirstLastPara="1" wrap="square" lIns="137138" tIns="68550" rIns="137138" bIns="68550" anchor="t" anchorCtr="0">
            <a:spAutoFit/>
          </a:bodyPr>
          <a:lstStyle/>
          <a:p>
            <a:endParaRPr sz="2700">
              <a:solidFill>
                <a:schemeClr val="dk1"/>
              </a:solidFill>
              <a:latin typeface="Calibri"/>
              <a:ea typeface="Calibri"/>
              <a:cs typeface="Calibri"/>
              <a:sym typeface="Calibri"/>
            </a:endParaRPr>
          </a:p>
        </p:txBody>
      </p:sp>
      <p:cxnSp>
        <p:nvCxnSpPr>
          <p:cNvPr id="113" name="Google Shape;423;p44"/>
          <p:cNvCxnSpPr/>
          <p:nvPr/>
        </p:nvCxnSpPr>
        <p:spPr>
          <a:xfrm rot="10800000">
            <a:off x="18101769" y="2559482"/>
            <a:ext cx="0" cy="2101500"/>
          </a:xfrm>
          <a:prstGeom prst="straightConnector1">
            <a:avLst/>
          </a:prstGeom>
          <a:noFill/>
          <a:ln w="9525" cap="flat" cmpd="sng">
            <a:solidFill>
              <a:schemeClr val="dk1"/>
            </a:solidFill>
            <a:prstDash val="solid"/>
            <a:miter lim="800000"/>
            <a:headEnd type="none" w="sm" len="sm"/>
            <a:tailEnd type="none" w="sm" len="sm"/>
          </a:ln>
        </p:spPr>
      </p:cxnSp>
      <p:sp>
        <p:nvSpPr>
          <p:cNvPr id="114" name="Google Shape;424;p44"/>
          <p:cNvSpPr txBox="1"/>
          <p:nvPr/>
        </p:nvSpPr>
        <p:spPr>
          <a:xfrm>
            <a:off x="7793924" y="2552766"/>
            <a:ext cx="2369700" cy="415350"/>
          </a:xfrm>
          <a:prstGeom prst="rect">
            <a:avLst/>
          </a:prstGeom>
          <a:noFill/>
          <a:ln>
            <a:noFill/>
          </a:ln>
        </p:spPr>
        <p:txBody>
          <a:bodyPr spcFirstLastPara="1" wrap="square" lIns="137138" tIns="68550" rIns="137138" bIns="68550" anchor="t" anchorCtr="0">
            <a:spAutoFit/>
          </a:bodyPr>
          <a:lstStyle/>
          <a:p>
            <a:pPr algn="ctr"/>
            <a:r>
              <a:rPr lang="en-IN">
                <a:solidFill>
                  <a:schemeClr val="dk1"/>
                </a:solidFill>
                <a:latin typeface="Calibri"/>
                <a:ea typeface="Calibri"/>
                <a:cs typeface="Calibri"/>
                <a:sym typeface="Calibri"/>
              </a:rPr>
              <a:t>Complete CAN Frame</a:t>
            </a:r>
            <a:endParaRPr/>
          </a:p>
        </p:txBody>
      </p:sp>
      <p:cxnSp>
        <p:nvCxnSpPr>
          <p:cNvPr id="115" name="Google Shape;425;p44"/>
          <p:cNvCxnSpPr>
            <a:stCxn id="114" idx="1"/>
          </p:cNvCxnSpPr>
          <p:nvPr/>
        </p:nvCxnSpPr>
        <p:spPr>
          <a:xfrm flipH="1">
            <a:off x="804524" y="2760441"/>
            <a:ext cx="6989400" cy="6300"/>
          </a:xfrm>
          <a:prstGeom prst="straightConnector1">
            <a:avLst/>
          </a:prstGeom>
          <a:noFill/>
          <a:ln w="9525" cap="flat" cmpd="sng">
            <a:solidFill>
              <a:schemeClr val="dk1"/>
            </a:solidFill>
            <a:prstDash val="solid"/>
            <a:miter lim="800000"/>
            <a:headEnd type="none" w="sm" len="sm"/>
            <a:tailEnd type="triangle" w="med" len="med"/>
          </a:ln>
        </p:spPr>
      </p:cxnSp>
      <p:cxnSp>
        <p:nvCxnSpPr>
          <p:cNvPr id="116" name="Google Shape;426;p44"/>
          <p:cNvCxnSpPr/>
          <p:nvPr/>
        </p:nvCxnSpPr>
        <p:spPr>
          <a:xfrm>
            <a:off x="10246163" y="2780057"/>
            <a:ext cx="7855650" cy="8100"/>
          </a:xfrm>
          <a:prstGeom prst="straightConnector1">
            <a:avLst/>
          </a:prstGeom>
          <a:noFill/>
          <a:ln w="9525" cap="flat" cmpd="sng">
            <a:solidFill>
              <a:schemeClr val="dk1"/>
            </a:solidFill>
            <a:prstDash val="solid"/>
            <a:miter lim="800000"/>
            <a:headEnd type="none" w="sm" len="sm"/>
            <a:tailEnd type="triangle" w="med" len="med"/>
          </a:ln>
        </p:spPr>
      </p:cxnSp>
      <p:sp>
        <p:nvSpPr>
          <p:cNvPr id="117" name="Google Shape;427;p44"/>
          <p:cNvSpPr txBox="1"/>
          <p:nvPr/>
        </p:nvSpPr>
        <p:spPr>
          <a:xfrm rot="16200000">
            <a:off x="17020976" y="4203179"/>
            <a:ext cx="675900" cy="369450"/>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IFS2</a:t>
            </a:r>
            <a:endParaRPr/>
          </a:p>
        </p:txBody>
      </p:sp>
      <p:sp>
        <p:nvSpPr>
          <p:cNvPr id="118" name="Google Shape;428;p44"/>
          <p:cNvSpPr txBox="1"/>
          <p:nvPr/>
        </p:nvSpPr>
        <p:spPr>
          <a:xfrm rot="16200000">
            <a:off x="17308004" y="4198055"/>
            <a:ext cx="675900" cy="369450"/>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IFS1</a:t>
            </a:r>
            <a:endParaRPr/>
          </a:p>
        </p:txBody>
      </p:sp>
      <p:sp>
        <p:nvSpPr>
          <p:cNvPr id="119" name="Google Shape;429;p44"/>
          <p:cNvSpPr txBox="1"/>
          <p:nvPr/>
        </p:nvSpPr>
        <p:spPr>
          <a:xfrm rot="16200000">
            <a:off x="17600225" y="4203177"/>
            <a:ext cx="675900" cy="369450"/>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IFS0</a:t>
            </a:r>
            <a:endParaRPr/>
          </a:p>
        </p:txBody>
      </p:sp>
      <p:graphicFrame>
        <p:nvGraphicFramePr>
          <p:cNvPr id="120" name="Google Shape;431;p44"/>
          <p:cNvGraphicFramePr/>
          <p:nvPr/>
        </p:nvGraphicFramePr>
        <p:xfrm>
          <a:off x="7016325" y="7024538"/>
          <a:ext cx="4594200" cy="685756"/>
        </p:xfrm>
        <a:graphic>
          <a:graphicData uri="http://schemas.openxmlformats.org/drawingml/2006/table">
            <a:tbl>
              <a:tblPr>
                <a:noFill/>
              </a:tblPr>
              <a:tblGrid>
                <a:gridCol w="574275">
                  <a:extLst>
                    <a:ext uri="{9D8B030D-6E8A-4147-A177-3AD203B41FA5}">
                      <a16:colId xmlns:a16="http://schemas.microsoft.com/office/drawing/2014/main" val="20000"/>
                    </a:ext>
                  </a:extLst>
                </a:gridCol>
                <a:gridCol w="574275">
                  <a:extLst>
                    <a:ext uri="{9D8B030D-6E8A-4147-A177-3AD203B41FA5}">
                      <a16:colId xmlns:a16="http://schemas.microsoft.com/office/drawing/2014/main" val="20001"/>
                    </a:ext>
                  </a:extLst>
                </a:gridCol>
                <a:gridCol w="574275">
                  <a:extLst>
                    <a:ext uri="{9D8B030D-6E8A-4147-A177-3AD203B41FA5}">
                      <a16:colId xmlns:a16="http://schemas.microsoft.com/office/drawing/2014/main" val="20002"/>
                    </a:ext>
                  </a:extLst>
                </a:gridCol>
                <a:gridCol w="574275">
                  <a:extLst>
                    <a:ext uri="{9D8B030D-6E8A-4147-A177-3AD203B41FA5}">
                      <a16:colId xmlns:a16="http://schemas.microsoft.com/office/drawing/2014/main" val="20003"/>
                    </a:ext>
                  </a:extLst>
                </a:gridCol>
                <a:gridCol w="574275">
                  <a:extLst>
                    <a:ext uri="{9D8B030D-6E8A-4147-A177-3AD203B41FA5}">
                      <a16:colId xmlns:a16="http://schemas.microsoft.com/office/drawing/2014/main" val="20004"/>
                    </a:ext>
                  </a:extLst>
                </a:gridCol>
                <a:gridCol w="574275">
                  <a:extLst>
                    <a:ext uri="{9D8B030D-6E8A-4147-A177-3AD203B41FA5}">
                      <a16:colId xmlns:a16="http://schemas.microsoft.com/office/drawing/2014/main" val="20005"/>
                    </a:ext>
                  </a:extLst>
                </a:gridCol>
                <a:gridCol w="574275">
                  <a:extLst>
                    <a:ext uri="{9D8B030D-6E8A-4147-A177-3AD203B41FA5}">
                      <a16:colId xmlns:a16="http://schemas.microsoft.com/office/drawing/2014/main" val="20006"/>
                    </a:ext>
                  </a:extLst>
                </a:gridCol>
                <a:gridCol w="574275">
                  <a:extLst>
                    <a:ext uri="{9D8B030D-6E8A-4147-A177-3AD203B41FA5}">
                      <a16:colId xmlns:a16="http://schemas.microsoft.com/office/drawing/2014/main" val="20007"/>
                    </a:ext>
                  </a:extLst>
                </a:gridCol>
              </a:tblGrid>
              <a:tr h="685755">
                <a:tc>
                  <a:txBody>
                    <a:bodyPr/>
                    <a:lstStyle/>
                    <a:p>
                      <a:pPr marL="0" lvl="0" indent="0" algn="l" rtl="0">
                        <a:spcBef>
                          <a:spcPts val="0"/>
                        </a:spcBef>
                        <a:spcAft>
                          <a:spcPts val="0"/>
                        </a:spcAft>
                        <a:buNone/>
                      </a:pPr>
                      <a:r>
                        <a:rPr lang="en-IN" sz="2700" b="1"/>
                        <a:t>0</a:t>
                      </a:r>
                      <a:endParaRPr sz="2700" b="1"/>
                    </a:p>
                  </a:txBody>
                  <a:tcPr marL="137138" marR="137138" marT="137138" marB="137138"/>
                </a:tc>
                <a:tc>
                  <a:txBody>
                    <a:bodyPr/>
                    <a:lstStyle/>
                    <a:p>
                      <a:pPr marL="0" lvl="0" indent="0" algn="l" rtl="0">
                        <a:spcBef>
                          <a:spcPts val="0"/>
                        </a:spcBef>
                        <a:spcAft>
                          <a:spcPts val="0"/>
                        </a:spcAft>
                        <a:buNone/>
                      </a:pPr>
                      <a:r>
                        <a:rPr lang="en-IN" sz="2700" b="1"/>
                        <a:t>1</a:t>
                      </a:r>
                      <a:endParaRPr sz="2700" b="1"/>
                    </a:p>
                  </a:txBody>
                  <a:tcPr marL="137138" marR="137138" marT="137138" marB="137138"/>
                </a:tc>
                <a:tc>
                  <a:txBody>
                    <a:bodyPr/>
                    <a:lstStyle/>
                    <a:p>
                      <a:pPr marL="0" lvl="0" indent="0" algn="l" rtl="0">
                        <a:spcBef>
                          <a:spcPts val="0"/>
                        </a:spcBef>
                        <a:spcAft>
                          <a:spcPts val="0"/>
                        </a:spcAft>
                        <a:buNone/>
                      </a:pPr>
                      <a:r>
                        <a:rPr lang="en-IN" sz="2700" b="1"/>
                        <a:t>1</a:t>
                      </a:r>
                      <a:endParaRPr sz="2700" b="1"/>
                    </a:p>
                  </a:txBody>
                  <a:tcPr marL="137138" marR="137138" marT="137138" marB="137138"/>
                </a:tc>
                <a:tc>
                  <a:txBody>
                    <a:bodyPr/>
                    <a:lstStyle/>
                    <a:p>
                      <a:pPr marL="0" lvl="0" indent="0" algn="l" rtl="0">
                        <a:spcBef>
                          <a:spcPts val="0"/>
                        </a:spcBef>
                        <a:spcAft>
                          <a:spcPts val="0"/>
                        </a:spcAft>
                        <a:buNone/>
                      </a:pPr>
                      <a:r>
                        <a:rPr lang="en-IN" sz="2700" b="1"/>
                        <a:t>0</a:t>
                      </a:r>
                      <a:endParaRPr sz="2700" b="1"/>
                    </a:p>
                  </a:txBody>
                  <a:tcPr marL="137138" marR="137138" marT="137138" marB="137138"/>
                </a:tc>
                <a:tc>
                  <a:txBody>
                    <a:bodyPr/>
                    <a:lstStyle/>
                    <a:p>
                      <a:pPr marL="0" lvl="0" indent="0" algn="l" rtl="0">
                        <a:spcBef>
                          <a:spcPts val="0"/>
                        </a:spcBef>
                        <a:spcAft>
                          <a:spcPts val="0"/>
                        </a:spcAft>
                        <a:buNone/>
                      </a:pPr>
                      <a:r>
                        <a:rPr lang="en-IN" sz="2700" b="1"/>
                        <a:t>0</a:t>
                      </a:r>
                      <a:endParaRPr sz="2700" b="1"/>
                    </a:p>
                  </a:txBody>
                  <a:tcPr marL="137138" marR="137138" marT="137138" marB="137138"/>
                </a:tc>
                <a:tc>
                  <a:txBody>
                    <a:bodyPr/>
                    <a:lstStyle/>
                    <a:p>
                      <a:pPr marL="0" lvl="0" indent="0" algn="l" rtl="0">
                        <a:spcBef>
                          <a:spcPts val="0"/>
                        </a:spcBef>
                        <a:spcAft>
                          <a:spcPts val="0"/>
                        </a:spcAft>
                        <a:buNone/>
                      </a:pPr>
                      <a:r>
                        <a:rPr lang="en-IN" sz="2700" b="1"/>
                        <a:t>1</a:t>
                      </a:r>
                      <a:endParaRPr sz="2700" b="1"/>
                    </a:p>
                  </a:txBody>
                  <a:tcPr marL="137138" marR="137138" marT="137138" marB="137138"/>
                </a:tc>
                <a:tc>
                  <a:txBody>
                    <a:bodyPr/>
                    <a:lstStyle/>
                    <a:p>
                      <a:pPr marL="0" lvl="0" indent="0" algn="l" rtl="0">
                        <a:spcBef>
                          <a:spcPts val="0"/>
                        </a:spcBef>
                        <a:spcAft>
                          <a:spcPts val="0"/>
                        </a:spcAft>
                        <a:buNone/>
                      </a:pPr>
                      <a:r>
                        <a:rPr lang="en-IN" sz="2700" b="1"/>
                        <a:t>0</a:t>
                      </a:r>
                      <a:endParaRPr sz="2700" b="1"/>
                    </a:p>
                  </a:txBody>
                  <a:tcPr marL="137138" marR="137138" marT="137138" marB="137138"/>
                </a:tc>
                <a:tc>
                  <a:txBody>
                    <a:bodyPr/>
                    <a:lstStyle/>
                    <a:p>
                      <a:pPr marL="0" lvl="0" indent="0" algn="l" rtl="0">
                        <a:spcBef>
                          <a:spcPts val="0"/>
                        </a:spcBef>
                        <a:spcAft>
                          <a:spcPts val="0"/>
                        </a:spcAft>
                        <a:buNone/>
                      </a:pPr>
                      <a:r>
                        <a:rPr lang="en-IN" sz="2700" b="1"/>
                        <a:t>1</a:t>
                      </a:r>
                      <a:endParaRPr sz="2700" b="1"/>
                    </a:p>
                  </a:txBody>
                  <a:tcPr marL="137138" marR="137138" marT="137138" marB="137138"/>
                </a:tc>
                <a:extLst>
                  <a:ext uri="{0D108BD9-81ED-4DB2-BD59-A6C34878D82A}">
                    <a16:rowId xmlns:a16="http://schemas.microsoft.com/office/drawing/2014/main" val="10000"/>
                  </a:ext>
                </a:extLst>
              </a:tr>
            </a:tbl>
          </a:graphicData>
        </a:graphic>
      </p:graphicFrame>
      <p:cxnSp>
        <p:nvCxnSpPr>
          <p:cNvPr id="121" name="Google Shape;432;p44"/>
          <p:cNvCxnSpPr/>
          <p:nvPr/>
        </p:nvCxnSpPr>
        <p:spPr>
          <a:xfrm flipH="1">
            <a:off x="6998063" y="5251050"/>
            <a:ext cx="2206350" cy="1754550"/>
          </a:xfrm>
          <a:prstGeom prst="straightConnector1">
            <a:avLst/>
          </a:prstGeom>
          <a:noFill/>
          <a:ln w="9525" cap="flat" cmpd="sng">
            <a:solidFill>
              <a:schemeClr val="dk2"/>
            </a:solidFill>
            <a:prstDash val="solid"/>
            <a:round/>
            <a:headEnd type="none" w="med" len="med"/>
            <a:tailEnd type="none" w="med" len="med"/>
          </a:ln>
        </p:spPr>
      </p:cxnSp>
      <p:cxnSp>
        <p:nvCxnSpPr>
          <p:cNvPr id="122" name="Google Shape;433;p44"/>
          <p:cNvCxnSpPr/>
          <p:nvPr/>
        </p:nvCxnSpPr>
        <p:spPr>
          <a:xfrm>
            <a:off x="9496800" y="5277600"/>
            <a:ext cx="2100150" cy="1781100"/>
          </a:xfrm>
          <a:prstGeom prst="straightConnector1">
            <a:avLst/>
          </a:prstGeom>
          <a:noFill/>
          <a:ln w="9525" cap="flat" cmpd="sng">
            <a:solidFill>
              <a:schemeClr val="dk2"/>
            </a:solidFill>
            <a:prstDash val="solid"/>
            <a:round/>
            <a:headEnd type="none" w="med" len="med"/>
            <a:tailEnd type="none" w="med" len="med"/>
          </a:ln>
        </p:spPr>
      </p:cxnSp>
      <p:sp>
        <p:nvSpPr>
          <p:cNvPr id="123" name="Google Shape;434;p44"/>
          <p:cNvSpPr txBox="1"/>
          <p:nvPr/>
        </p:nvSpPr>
        <p:spPr>
          <a:xfrm>
            <a:off x="8568750" y="6365325"/>
            <a:ext cx="1799550" cy="415350"/>
          </a:xfrm>
          <a:prstGeom prst="rect">
            <a:avLst/>
          </a:prstGeom>
          <a:noFill/>
          <a:ln>
            <a:noFill/>
          </a:ln>
        </p:spPr>
        <p:txBody>
          <a:bodyPr spcFirstLastPara="1" wrap="square" lIns="137138" tIns="137138" rIns="137138" bIns="137138" anchor="t" anchorCtr="0">
            <a:noAutofit/>
          </a:bodyPr>
          <a:lstStyle/>
          <a:p>
            <a:r>
              <a:rPr lang="en-IN">
                <a:latin typeface="Calibri"/>
                <a:ea typeface="Calibri"/>
                <a:cs typeface="Calibri"/>
                <a:sym typeface="Calibri"/>
              </a:rPr>
              <a:t>Data Content</a:t>
            </a:r>
            <a:endParaRPr>
              <a:latin typeface="Calibri"/>
              <a:ea typeface="Calibri"/>
              <a:cs typeface="Calibri"/>
              <a:sym typeface="Calibri"/>
            </a:endParaRPr>
          </a:p>
        </p:txBody>
      </p:sp>
    </p:spTree>
    <p:extLst>
      <p:ext uri="{BB962C8B-B14F-4D97-AF65-F5344CB8AC3E}">
        <p14:creationId xmlns:p14="http://schemas.microsoft.com/office/powerpoint/2010/main" val="593306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FF4F8"/>
        </a:solidFill>
        <a:effectLst/>
      </p:bgPr>
    </p:bg>
    <p:spTree>
      <p:nvGrpSpPr>
        <p:cNvPr id="1" name=""/>
        <p:cNvGrpSpPr/>
        <p:nvPr/>
      </p:nvGrpSpPr>
      <p:grpSpPr>
        <a:xfrm>
          <a:off x="0" y="0"/>
          <a:ext cx="0" cy="0"/>
          <a:chOff x="0" y="0"/>
          <a:chExt cx="0" cy="0"/>
        </a:xfrm>
      </p:grpSpPr>
      <p:graphicFrame>
        <p:nvGraphicFramePr>
          <p:cNvPr id="124" name="Google Shape;462;p46"/>
          <p:cNvGraphicFramePr/>
          <p:nvPr/>
        </p:nvGraphicFramePr>
        <p:xfrm>
          <a:off x="808619" y="4628214"/>
          <a:ext cx="15862876" cy="556275"/>
        </p:xfrm>
        <a:graphic>
          <a:graphicData uri="http://schemas.openxmlformats.org/drawingml/2006/table">
            <a:tbl>
              <a:tblPr firstRow="1" bandRow="1">
                <a:noFill/>
              </a:tblPr>
              <a:tblGrid>
                <a:gridCol w="369000">
                  <a:extLst>
                    <a:ext uri="{9D8B030D-6E8A-4147-A177-3AD203B41FA5}">
                      <a16:colId xmlns:a16="http://schemas.microsoft.com/office/drawing/2014/main" val="20000"/>
                    </a:ext>
                  </a:extLst>
                </a:gridCol>
                <a:gridCol w="389850">
                  <a:extLst>
                    <a:ext uri="{9D8B030D-6E8A-4147-A177-3AD203B41FA5}">
                      <a16:colId xmlns:a16="http://schemas.microsoft.com/office/drawing/2014/main" val="20001"/>
                    </a:ext>
                  </a:extLst>
                </a:gridCol>
                <a:gridCol w="335888">
                  <a:extLst>
                    <a:ext uri="{9D8B030D-6E8A-4147-A177-3AD203B41FA5}">
                      <a16:colId xmlns:a16="http://schemas.microsoft.com/office/drawing/2014/main" val="20002"/>
                    </a:ext>
                  </a:extLst>
                </a:gridCol>
                <a:gridCol w="335888">
                  <a:extLst>
                    <a:ext uri="{9D8B030D-6E8A-4147-A177-3AD203B41FA5}">
                      <a16:colId xmlns:a16="http://schemas.microsoft.com/office/drawing/2014/main" val="20003"/>
                    </a:ext>
                  </a:extLst>
                </a:gridCol>
                <a:gridCol w="372000">
                  <a:extLst>
                    <a:ext uri="{9D8B030D-6E8A-4147-A177-3AD203B41FA5}">
                      <a16:colId xmlns:a16="http://schemas.microsoft.com/office/drawing/2014/main" val="20004"/>
                    </a:ext>
                  </a:extLst>
                </a:gridCol>
                <a:gridCol w="312450">
                  <a:extLst>
                    <a:ext uri="{9D8B030D-6E8A-4147-A177-3AD203B41FA5}">
                      <a16:colId xmlns:a16="http://schemas.microsoft.com/office/drawing/2014/main" val="20005"/>
                    </a:ext>
                  </a:extLst>
                </a:gridCol>
                <a:gridCol w="312450">
                  <a:extLst>
                    <a:ext uri="{9D8B030D-6E8A-4147-A177-3AD203B41FA5}">
                      <a16:colId xmlns:a16="http://schemas.microsoft.com/office/drawing/2014/main" val="20006"/>
                    </a:ext>
                  </a:extLst>
                </a:gridCol>
                <a:gridCol w="312450">
                  <a:extLst>
                    <a:ext uri="{9D8B030D-6E8A-4147-A177-3AD203B41FA5}">
                      <a16:colId xmlns:a16="http://schemas.microsoft.com/office/drawing/2014/main" val="20007"/>
                    </a:ext>
                  </a:extLst>
                </a:gridCol>
                <a:gridCol w="312450">
                  <a:extLst>
                    <a:ext uri="{9D8B030D-6E8A-4147-A177-3AD203B41FA5}">
                      <a16:colId xmlns:a16="http://schemas.microsoft.com/office/drawing/2014/main" val="20008"/>
                    </a:ext>
                  </a:extLst>
                </a:gridCol>
                <a:gridCol w="312450">
                  <a:extLst>
                    <a:ext uri="{9D8B030D-6E8A-4147-A177-3AD203B41FA5}">
                      <a16:colId xmlns:a16="http://schemas.microsoft.com/office/drawing/2014/main" val="20009"/>
                    </a:ext>
                  </a:extLst>
                </a:gridCol>
                <a:gridCol w="312450">
                  <a:extLst>
                    <a:ext uri="{9D8B030D-6E8A-4147-A177-3AD203B41FA5}">
                      <a16:colId xmlns:a16="http://schemas.microsoft.com/office/drawing/2014/main" val="20010"/>
                    </a:ext>
                  </a:extLst>
                </a:gridCol>
                <a:gridCol w="312450">
                  <a:extLst>
                    <a:ext uri="{9D8B030D-6E8A-4147-A177-3AD203B41FA5}">
                      <a16:colId xmlns:a16="http://schemas.microsoft.com/office/drawing/2014/main" val="20011"/>
                    </a:ext>
                  </a:extLst>
                </a:gridCol>
                <a:gridCol w="312450">
                  <a:extLst>
                    <a:ext uri="{9D8B030D-6E8A-4147-A177-3AD203B41FA5}">
                      <a16:colId xmlns:a16="http://schemas.microsoft.com/office/drawing/2014/main" val="20012"/>
                    </a:ext>
                  </a:extLst>
                </a:gridCol>
                <a:gridCol w="312450">
                  <a:extLst>
                    <a:ext uri="{9D8B030D-6E8A-4147-A177-3AD203B41FA5}">
                      <a16:colId xmlns:a16="http://schemas.microsoft.com/office/drawing/2014/main" val="20013"/>
                    </a:ext>
                  </a:extLst>
                </a:gridCol>
                <a:gridCol w="312450">
                  <a:extLst>
                    <a:ext uri="{9D8B030D-6E8A-4147-A177-3AD203B41FA5}">
                      <a16:colId xmlns:a16="http://schemas.microsoft.com/office/drawing/2014/main" val="20014"/>
                    </a:ext>
                  </a:extLst>
                </a:gridCol>
                <a:gridCol w="312450">
                  <a:extLst>
                    <a:ext uri="{9D8B030D-6E8A-4147-A177-3AD203B41FA5}">
                      <a16:colId xmlns:a16="http://schemas.microsoft.com/office/drawing/2014/main" val="20015"/>
                    </a:ext>
                  </a:extLst>
                </a:gridCol>
                <a:gridCol w="312450">
                  <a:extLst>
                    <a:ext uri="{9D8B030D-6E8A-4147-A177-3AD203B41FA5}">
                      <a16:colId xmlns:a16="http://schemas.microsoft.com/office/drawing/2014/main" val="20016"/>
                    </a:ext>
                  </a:extLst>
                </a:gridCol>
                <a:gridCol w="312450">
                  <a:extLst>
                    <a:ext uri="{9D8B030D-6E8A-4147-A177-3AD203B41FA5}">
                      <a16:colId xmlns:a16="http://schemas.microsoft.com/office/drawing/2014/main" val="20017"/>
                    </a:ext>
                  </a:extLst>
                </a:gridCol>
                <a:gridCol w="312450">
                  <a:extLst>
                    <a:ext uri="{9D8B030D-6E8A-4147-A177-3AD203B41FA5}">
                      <a16:colId xmlns:a16="http://schemas.microsoft.com/office/drawing/2014/main" val="20018"/>
                    </a:ext>
                  </a:extLst>
                </a:gridCol>
                <a:gridCol w="312450">
                  <a:extLst>
                    <a:ext uri="{9D8B030D-6E8A-4147-A177-3AD203B41FA5}">
                      <a16:colId xmlns:a16="http://schemas.microsoft.com/office/drawing/2014/main" val="20019"/>
                    </a:ext>
                  </a:extLst>
                </a:gridCol>
                <a:gridCol w="312450">
                  <a:extLst>
                    <a:ext uri="{9D8B030D-6E8A-4147-A177-3AD203B41FA5}">
                      <a16:colId xmlns:a16="http://schemas.microsoft.com/office/drawing/2014/main" val="20020"/>
                    </a:ext>
                  </a:extLst>
                </a:gridCol>
                <a:gridCol w="312450">
                  <a:extLst>
                    <a:ext uri="{9D8B030D-6E8A-4147-A177-3AD203B41FA5}">
                      <a16:colId xmlns:a16="http://schemas.microsoft.com/office/drawing/2014/main" val="20021"/>
                    </a:ext>
                  </a:extLst>
                </a:gridCol>
                <a:gridCol w="312450">
                  <a:extLst>
                    <a:ext uri="{9D8B030D-6E8A-4147-A177-3AD203B41FA5}">
                      <a16:colId xmlns:a16="http://schemas.microsoft.com/office/drawing/2014/main" val="20022"/>
                    </a:ext>
                  </a:extLst>
                </a:gridCol>
                <a:gridCol w="312450">
                  <a:extLst>
                    <a:ext uri="{9D8B030D-6E8A-4147-A177-3AD203B41FA5}">
                      <a16:colId xmlns:a16="http://schemas.microsoft.com/office/drawing/2014/main" val="20023"/>
                    </a:ext>
                  </a:extLst>
                </a:gridCol>
                <a:gridCol w="312450">
                  <a:extLst>
                    <a:ext uri="{9D8B030D-6E8A-4147-A177-3AD203B41FA5}">
                      <a16:colId xmlns:a16="http://schemas.microsoft.com/office/drawing/2014/main" val="20024"/>
                    </a:ext>
                  </a:extLst>
                </a:gridCol>
                <a:gridCol w="312450">
                  <a:extLst>
                    <a:ext uri="{9D8B030D-6E8A-4147-A177-3AD203B41FA5}">
                      <a16:colId xmlns:a16="http://schemas.microsoft.com/office/drawing/2014/main" val="20025"/>
                    </a:ext>
                  </a:extLst>
                </a:gridCol>
                <a:gridCol w="312450">
                  <a:extLst>
                    <a:ext uri="{9D8B030D-6E8A-4147-A177-3AD203B41FA5}">
                      <a16:colId xmlns:a16="http://schemas.microsoft.com/office/drawing/2014/main" val="20026"/>
                    </a:ext>
                  </a:extLst>
                </a:gridCol>
                <a:gridCol w="312450">
                  <a:extLst>
                    <a:ext uri="{9D8B030D-6E8A-4147-A177-3AD203B41FA5}">
                      <a16:colId xmlns:a16="http://schemas.microsoft.com/office/drawing/2014/main" val="20027"/>
                    </a:ext>
                  </a:extLst>
                </a:gridCol>
                <a:gridCol w="312450">
                  <a:extLst>
                    <a:ext uri="{9D8B030D-6E8A-4147-A177-3AD203B41FA5}">
                      <a16:colId xmlns:a16="http://schemas.microsoft.com/office/drawing/2014/main" val="20028"/>
                    </a:ext>
                  </a:extLst>
                </a:gridCol>
                <a:gridCol w="312450">
                  <a:extLst>
                    <a:ext uri="{9D8B030D-6E8A-4147-A177-3AD203B41FA5}">
                      <a16:colId xmlns:a16="http://schemas.microsoft.com/office/drawing/2014/main" val="20029"/>
                    </a:ext>
                  </a:extLst>
                </a:gridCol>
                <a:gridCol w="312450">
                  <a:extLst>
                    <a:ext uri="{9D8B030D-6E8A-4147-A177-3AD203B41FA5}">
                      <a16:colId xmlns:a16="http://schemas.microsoft.com/office/drawing/2014/main" val="20030"/>
                    </a:ext>
                  </a:extLst>
                </a:gridCol>
                <a:gridCol w="312450">
                  <a:extLst>
                    <a:ext uri="{9D8B030D-6E8A-4147-A177-3AD203B41FA5}">
                      <a16:colId xmlns:a16="http://schemas.microsoft.com/office/drawing/2014/main" val="20031"/>
                    </a:ext>
                  </a:extLst>
                </a:gridCol>
                <a:gridCol w="312450">
                  <a:extLst>
                    <a:ext uri="{9D8B030D-6E8A-4147-A177-3AD203B41FA5}">
                      <a16:colId xmlns:a16="http://schemas.microsoft.com/office/drawing/2014/main" val="20032"/>
                    </a:ext>
                  </a:extLst>
                </a:gridCol>
                <a:gridCol w="312450">
                  <a:extLst>
                    <a:ext uri="{9D8B030D-6E8A-4147-A177-3AD203B41FA5}">
                      <a16:colId xmlns:a16="http://schemas.microsoft.com/office/drawing/2014/main" val="20033"/>
                    </a:ext>
                  </a:extLst>
                </a:gridCol>
                <a:gridCol w="312450">
                  <a:extLst>
                    <a:ext uri="{9D8B030D-6E8A-4147-A177-3AD203B41FA5}">
                      <a16:colId xmlns:a16="http://schemas.microsoft.com/office/drawing/2014/main" val="20034"/>
                    </a:ext>
                  </a:extLst>
                </a:gridCol>
                <a:gridCol w="312450">
                  <a:extLst>
                    <a:ext uri="{9D8B030D-6E8A-4147-A177-3AD203B41FA5}">
                      <a16:colId xmlns:a16="http://schemas.microsoft.com/office/drawing/2014/main" val="20035"/>
                    </a:ext>
                  </a:extLst>
                </a:gridCol>
                <a:gridCol w="312450">
                  <a:extLst>
                    <a:ext uri="{9D8B030D-6E8A-4147-A177-3AD203B41FA5}">
                      <a16:colId xmlns:a16="http://schemas.microsoft.com/office/drawing/2014/main" val="20036"/>
                    </a:ext>
                  </a:extLst>
                </a:gridCol>
                <a:gridCol w="312450">
                  <a:extLst>
                    <a:ext uri="{9D8B030D-6E8A-4147-A177-3AD203B41FA5}">
                      <a16:colId xmlns:a16="http://schemas.microsoft.com/office/drawing/2014/main" val="20037"/>
                    </a:ext>
                  </a:extLst>
                </a:gridCol>
                <a:gridCol w="312450">
                  <a:extLst>
                    <a:ext uri="{9D8B030D-6E8A-4147-A177-3AD203B41FA5}">
                      <a16:colId xmlns:a16="http://schemas.microsoft.com/office/drawing/2014/main" val="20038"/>
                    </a:ext>
                  </a:extLst>
                </a:gridCol>
                <a:gridCol w="312450">
                  <a:extLst>
                    <a:ext uri="{9D8B030D-6E8A-4147-A177-3AD203B41FA5}">
                      <a16:colId xmlns:a16="http://schemas.microsoft.com/office/drawing/2014/main" val="20039"/>
                    </a:ext>
                  </a:extLst>
                </a:gridCol>
                <a:gridCol w="312450">
                  <a:extLst>
                    <a:ext uri="{9D8B030D-6E8A-4147-A177-3AD203B41FA5}">
                      <a16:colId xmlns:a16="http://schemas.microsoft.com/office/drawing/2014/main" val="20040"/>
                    </a:ext>
                  </a:extLst>
                </a:gridCol>
                <a:gridCol w="312450">
                  <a:extLst>
                    <a:ext uri="{9D8B030D-6E8A-4147-A177-3AD203B41FA5}">
                      <a16:colId xmlns:a16="http://schemas.microsoft.com/office/drawing/2014/main" val="20041"/>
                    </a:ext>
                  </a:extLst>
                </a:gridCol>
                <a:gridCol w="312450">
                  <a:extLst>
                    <a:ext uri="{9D8B030D-6E8A-4147-A177-3AD203B41FA5}">
                      <a16:colId xmlns:a16="http://schemas.microsoft.com/office/drawing/2014/main" val="20042"/>
                    </a:ext>
                  </a:extLst>
                </a:gridCol>
                <a:gridCol w="312450">
                  <a:extLst>
                    <a:ext uri="{9D8B030D-6E8A-4147-A177-3AD203B41FA5}">
                      <a16:colId xmlns:a16="http://schemas.microsoft.com/office/drawing/2014/main" val="20043"/>
                    </a:ext>
                  </a:extLst>
                </a:gridCol>
                <a:gridCol w="312450">
                  <a:extLst>
                    <a:ext uri="{9D8B030D-6E8A-4147-A177-3AD203B41FA5}">
                      <a16:colId xmlns:a16="http://schemas.microsoft.com/office/drawing/2014/main" val="20044"/>
                    </a:ext>
                  </a:extLst>
                </a:gridCol>
                <a:gridCol w="312450">
                  <a:extLst>
                    <a:ext uri="{9D8B030D-6E8A-4147-A177-3AD203B41FA5}">
                      <a16:colId xmlns:a16="http://schemas.microsoft.com/office/drawing/2014/main" val="20045"/>
                    </a:ext>
                  </a:extLst>
                </a:gridCol>
                <a:gridCol w="312450">
                  <a:extLst>
                    <a:ext uri="{9D8B030D-6E8A-4147-A177-3AD203B41FA5}">
                      <a16:colId xmlns:a16="http://schemas.microsoft.com/office/drawing/2014/main" val="20046"/>
                    </a:ext>
                  </a:extLst>
                </a:gridCol>
                <a:gridCol w="312450">
                  <a:extLst>
                    <a:ext uri="{9D8B030D-6E8A-4147-A177-3AD203B41FA5}">
                      <a16:colId xmlns:a16="http://schemas.microsoft.com/office/drawing/2014/main" val="20047"/>
                    </a:ext>
                  </a:extLst>
                </a:gridCol>
                <a:gridCol w="312450">
                  <a:extLst>
                    <a:ext uri="{9D8B030D-6E8A-4147-A177-3AD203B41FA5}">
                      <a16:colId xmlns:a16="http://schemas.microsoft.com/office/drawing/2014/main" val="20048"/>
                    </a:ext>
                  </a:extLst>
                </a:gridCol>
                <a:gridCol w="312450">
                  <a:extLst>
                    <a:ext uri="{9D8B030D-6E8A-4147-A177-3AD203B41FA5}">
                      <a16:colId xmlns:a16="http://schemas.microsoft.com/office/drawing/2014/main" val="20049"/>
                    </a:ext>
                  </a:extLst>
                </a:gridCol>
              </a:tblGrid>
              <a:tr h="556275">
                <a:tc>
                  <a:txBody>
                    <a:bodyPr/>
                    <a:lstStyle/>
                    <a:p>
                      <a:pPr marL="0" marR="0" lvl="0" indent="0" algn="l" rtl="0">
                        <a:spcBef>
                          <a:spcPts val="0"/>
                        </a:spcBef>
                        <a:spcAft>
                          <a:spcPts val="0"/>
                        </a:spcAft>
                        <a:buNone/>
                      </a:pPr>
                      <a:r>
                        <a:rPr lang="en-IN" sz="2400" b="1"/>
                        <a:t>0</a:t>
                      </a:r>
                      <a:endParaRPr sz="2700" b="1"/>
                    </a:p>
                  </a:txBody>
                  <a:tcPr marL="137175" marR="137175" marT="68588" marB="68588"/>
                </a:tc>
                <a:tc>
                  <a:txBody>
                    <a:bodyPr/>
                    <a:lstStyle/>
                    <a:p>
                      <a:pPr marL="0" marR="0" lvl="0" indent="0" algn="ctr" rtl="0">
                        <a:spcBef>
                          <a:spcPts val="0"/>
                        </a:spcBef>
                        <a:spcAft>
                          <a:spcPts val="0"/>
                        </a:spcAft>
                        <a:buNone/>
                      </a:pPr>
                      <a:r>
                        <a:rPr lang="en-IN" sz="2400" b="1"/>
                        <a:t>0</a:t>
                      </a:r>
                      <a:endParaRPr sz="2700" b="1"/>
                    </a:p>
                  </a:txBody>
                  <a:tcPr marL="137175" marR="137175" marT="68588" marB="68588"/>
                </a:tc>
                <a:tc>
                  <a:txBody>
                    <a:bodyPr/>
                    <a:lstStyle/>
                    <a:p>
                      <a:pPr marL="0" marR="0" lvl="0" indent="0" algn="ctr" rtl="0">
                        <a:spcBef>
                          <a:spcPts val="0"/>
                        </a:spcBef>
                        <a:spcAft>
                          <a:spcPts val="0"/>
                        </a:spcAft>
                        <a:buNone/>
                      </a:pPr>
                      <a:r>
                        <a:rPr lang="en-IN" sz="2400" b="1"/>
                        <a:t>0</a:t>
                      </a:r>
                      <a:endParaRPr sz="2700" b="1"/>
                    </a:p>
                  </a:txBody>
                  <a:tcPr marL="137175" marR="137175" marT="68588" marB="68588"/>
                </a:tc>
                <a:tc>
                  <a:txBody>
                    <a:bodyPr/>
                    <a:lstStyle/>
                    <a:p>
                      <a:pPr marL="0" marR="0" lvl="0" indent="0" algn="ctr" rtl="0">
                        <a:spcBef>
                          <a:spcPts val="0"/>
                        </a:spcBef>
                        <a:spcAft>
                          <a:spcPts val="0"/>
                        </a:spcAft>
                        <a:buNone/>
                      </a:pPr>
                      <a:r>
                        <a:rPr lang="en-IN" sz="2400" b="1"/>
                        <a:t>0</a:t>
                      </a:r>
                      <a:endParaRPr sz="2700" b="1"/>
                    </a:p>
                  </a:txBody>
                  <a:tcPr marL="137175" marR="137175" marT="68588" marB="68588"/>
                </a:tc>
                <a:tc>
                  <a:txBody>
                    <a:bodyPr/>
                    <a:lstStyle/>
                    <a:p>
                      <a:pPr marL="0" marR="0" lvl="0" indent="0" algn="ctr" rtl="0">
                        <a:spcBef>
                          <a:spcPts val="0"/>
                        </a:spcBef>
                        <a:spcAft>
                          <a:spcPts val="0"/>
                        </a:spcAft>
                        <a:buNone/>
                      </a:pPr>
                      <a:r>
                        <a:rPr lang="en-IN" sz="2400" b="1"/>
                        <a:t>0</a:t>
                      </a:r>
                      <a:endParaRPr sz="2700" b="1"/>
                    </a:p>
                  </a:txBody>
                  <a:tcPr marL="137175" marR="137175" marT="68588" marB="68588"/>
                </a:tc>
                <a:tc>
                  <a:txBody>
                    <a:bodyPr/>
                    <a:lstStyle/>
                    <a:p>
                      <a:pPr marL="0" marR="0" lvl="0" indent="0" algn="ctr" rtl="0">
                        <a:spcBef>
                          <a:spcPts val="0"/>
                        </a:spcBef>
                        <a:spcAft>
                          <a:spcPts val="0"/>
                        </a:spcAft>
                        <a:buNone/>
                      </a:pPr>
                      <a:r>
                        <a:rPr lang="en-IN" sz="2400" b="1"/>
                        <a:t>1</a:t>
                      </a:r>
                      <a:endParaRPr sz="2700" b="1"/>
                    </a:p>
                  </a:txBody>
                  <a:tcPr marL="137175" marR="137175" marT="68588" marB="68588"/>
                </a:tc>
                <a:tc>
                  <a:txBody>
                    <a:bodyPr/>
                    <a:lstStyle/>
                    <a:p>
                      <a:pPr marL="0" marR="0" lvl="0" indent="0" algn="ctr" rtl="0">
                        <a:spcBef>
                          <a:spcPts val="0"/>
                        </a:spcBef>
                        <a:spcAft>
                          <a:spcPts val="0"/>
                        </a:spcAft>
                        <a:buNone/>
                      </a:pPr>
                      <a:r>
                        <a:rPr lang="en-IN" sz="2400" b="1"/>
                        <a:t>0</a:t>
                      </a:r>
                      <a:endParaRPr sz="2700" b="1"/>
                    </a:p>
                  </a:txBody>
                  <a:tcPr marL="137175" marR="137175" marT="68588" marB="68588"/>
                </a:tc>
                <a:tc>
                  <a:txBody>
                    <a:bodyPr/>
                    <a:lstStyle/>
                    <a:p>
                      <a:pPr marL="0" marR="0" lvl="0" indent="0" algn="ctr" rtl="0">
                        <a:spcBef>
                          <a:spcPts val="0"/>
                        </a:spcBef>
                        <a:spcAft>
                          <a:spcPts val="0"/>
                        </a:spcAft>
                        <a:buNone/>
                      </a:pPr>
                      <a:r>
                        <a:rPr lang="en-IN" sz="2400" b="1"/>
                        <a:t>1</a:t>
                      </a:r>
                      <a:endParaRPr sz="2700" b="1"/>
                    </a:p>
                  </a:txBody>
                  <a:tcPr marL="137175" marR="137175" marT="68588" marB="68588"/>
                </a:tc>
                <a:tc>
                  <a:txBody>
                    <a:bodyPr/>
                    <a:lstStyle/>
                    <a:p>
                      <a:pPr marL="0" marR="0" lvl="0" indent="0" algn="ctr" rtl="0">
                        <a:spcBef>
                          <a:spcPts val="0"/>
                        </a:spcBef>
                        <a:spcAft>
                          <a:spcPts val="0"/>
                        </a:spcAft>
                        <a:buNone/>
                      </a:pPr>
                      <a:r>
                        <a:rPr lang="en-IN" sz="2400" b="1"/>
                        <a:t>0</a:t>
                      </a:r>
                      <a:endParaRPr sz="2700" b="1"/>
                    </a:p>
                  </a:txBody>
                  <a:tcPr marL="137175" marR="137175" marT="68588" marB="68588"/>
                </a:tc>
                <a:tc>
                  <a:txBody>
                    <a:bodyPr/>
                    <a:lstStyle/>
                    <a:p>
                      <a:pPr marL="0" marR="0" lvl="0" indent="0" algn="ctr" rtl="0">
                        <a:spcBef>
                          <a:spcPts val="0"/>
                        </a:spcBef>
                        <a:spcAft>
                          <a:spcPts val="0"/>
                        </a:spcAft>
                        <a:buNone/>
                      </a:pPr>
                      <a:r>
                        <a:rPr lang="en-IN" sz="2400" b="1"/>
                        <a:t>0</a:t>
                      </a:r>
                      <a:endParaRPr sz="2700" b="1"/>
                    </a:p>
                  </a:txBody>
                  <a:tcPr marL="137175" marR="137175" marT="68588" marB="68588"/>
                </a:tc>
                <a:tc>
                  <a:txBody>
                    <a:bodyPr/>
                    <a:lstStyle/>
                    <a:p>
                      <a:pPr marL="0" marR="0" lvl="0" indent="0" algn="ctr" rtl="0">
                        <a:spcBef>
                          <a:spcPts val="0"/>
                        </a:spcBef>
                        <a:spcAft>
                          <a:spcPts val="0"/>
                        </a:spcAft>
                        <a:buNone/>
                      </a:pPr>
                      <a:r>
                        <a:rPr lang="en-IN" sz="2400" b="1"/>
                        <a:t>0</a:t>
                      </a:r>
                      <a:endParaRPr sz="2700" b="1"/>
                    </a:p>
                  </a:txBody>
                  <a:tcPr marL="137175" marR="137175" marT="68588" marB="68588"/>
                </a:tc>
                <a:tc>
                  <a:txBody>
                    <a:bodyPr/>
                    <a:lstStyle/>
                    <a:p>
                      <a:pPr marL="0" marR="0" lvl="0" indent="0" algn="ctr" rtl="0">
                        <a:spcBef>
                          <a:spcPts val="0"/>
                        </a:spcBef>
                        <a:spcAft>
                          <a:spcPts val="0"/>
                        </a:spcAft>
                        <a:buNone/>
                      </a:pPr>
                      <a:r>
                        <a:rPr lang="en-IN" sz="2400" b="1"/>
                        <a:t>1</a:t>
                      </a:r>
                      <a:endParaRPr sz="2700" b="1"/>
                    </a:p>
                  </a:txBody>
                  <a:tcPr marL="137175" marR="137175" marT="68588" marB="68588"/>
                </a:tc>
                <a:tc>
                  <a:txBody>
                    <a:bodyPr/>
                    <a:lstStyle/>
                    <a:p>
                      <a:pPr marL="0" marR="0" lvl="0" indent="0" algn="l" rtl="0">
                        <a:spcBef>
                          <a:spcPts val="0"/>
                        </a:spcBef>
                        <a:spcAft>
                          <a:spcPts val="0"/>
                        </a:spcAft>
                        <a:buNone/>
                      </a:pPr>
                      <a:r>
                        <a:rPr lang="en-IN" sz="2400" b="1"/>
                        <a:t>0</a:t>
                      </a:r>
                      <a:endParaRPr sz="2700" b="1"/>
                    </a:p>
                  </a:txBody>
                  <a:tcPr marL="137175" marR="137175" marT="68588" marB="68588"/>
                </a:tc>
                <a:tc>
                  <a:txBody>
                    <a:bodyPr/>
                    <a:lstStyle/>
                    <a:p>
                      <a:pPr marL="0" marR="0" lvl="0" indent="0" algn="ctr" rtl="0">
                        <a:spcBef>
                          <a:spcPts val="0"/>
                        </a:spcBef>
                        <a:spcAft>
                          <a:spcPts val="0"/>
                        </a:spcAft>
                        <a:buNone/>
                      </a:pPr>
                      <a:r>
                        <a:rPr lang="en-IN" sz="2400" b="1"/>
                        <a:t>0</a:t>
                      </a:r>
                      <a:endParaRPr sz="2700" b="1"/>
                    </a:p>
                  </a:txBody>
                  <a:tcPr marL="137175" marR="137175" marT="68588" marB="68588"/>
                </a:tc>
                <a:tc>
                  <a:txBody>
                    <a:bodyPr/>
                    <a:lstStyle/>
                    <a:p>
                      <a:pPr marL="0" marR="0" lvl="0" indent="0" algn="ctr" rtl="0">
                        <a:spcBef>
                          <a:spcPts val="0"/>
                        </a:spcBef>
                        <a:spcAft>
                          <a:spcPts val="0"/>
                        </a:spcAft>
                        <a:buNone/>
                      </a:pPr>
                      <a:r>
                        <a:rPr lang="en-IN" sz="2400"/>
                        <a:t>0</a:t>
                      </a:r>
                      <a:endParaRPr sz="2700"/>
                    </a:p>
                  </a:txBody>
                  <a:tcPr marL="137175" marR="137175" marT="68588" marB="68588"/>
                </a:tc>
                <a:tc>
                  <a:txBody>
                    <a:bodyPr/>
                    <a:lstStyle/>
                    <a:p>
                      <a:pPr marL="0" marR="0" lvl="0" indent="0" algn="ctr" rtl="0">
                        <a:spcBef>
                          <a:spcPts val="0"/>
                        </a:spcBef>
                        <a:spcAft>
                          <a:spcPts val="0"/>
                        </a:spcAft>
                        <a:buNone/>
                      </a:pPr>
                      <a:r>
                        <a:rPr lang="en-IN" sz="2400"/>
                        <a:t>0</a:t>
                      </a:r>
                      <a:endParaRPr sz="2700"/>
                    </a:p>
                  </a:txBody>
                  <a:tcPr marL="137175" marR="137175" marT="68588" marB="68588"/>
                </a:tc>
                <a:tc>
                  <a:txBody>
                    <a:bodyPr/>
                    <a:lstStyle/>
                    <a:p>
                      <a:pPr marL="0" marR="0" lvl="0" indent="0" algn="ctr" rtl="0">
                        <a:spcBef>
                          <a:spcPts val="0"/>
                        </a:spcBef>
                        <a:spcAft>
                          <a:spcPts val="0"/>
                        </a:spcAft>
                        <a:buNone/>
                      </a:pPr>
                      <a:r>
                        <a:rPr lang="en-IN" sz="2400"/>
                        <a:t>0</a:t>
                      </a:r>
                      <a:endParaRPr sz="2700"/>
                    </a:p>
                  </a:txBody>
                  <a:tcPr marL="137175" marR="137175" marT="68588" marB="68588"/>
                </a:tc>
                <a:tc>
                  <a:txBody>
                    <a:bodyPr/>
                    <a:lstStyle/>
                    <a:p>
                      <a:pPr marL="0" marR="0" lvl="0" indent="0" algn="ctr" rtl="0">
                        <a:spcBef>
                          <a:spcPts val="0"/>
                        </a:spcBef>
                        <a:spcAft>
                          <a:spcPts val="0"/>
                        </a:spcAft>
                        <a:buNone/>
                      </a:pPr>
                      <a:r>
                        <a:rPr lang="en-IN" sz="2400"/>
                        <a:t>0</a:t>
                      </a:r>
                      <a:endParaRPr sz="2700"/>
                    </a:p>
                  </a:txBody>
                  <a:tcPr marL="137175" marR="137175" marT="68588" marB="68588"/>
                </a:tc>
                <a:tc>
                  <a:txBody>
                    <a:bodyPr/>
                    <a:lstStyle/>
                    <a:p>
                      <a:pPr marL="0" marR="0" lvl="0" indent="0" algn="ctr" rtl="0">
                        <a:spcBef>
                          <a:spcPts val="0"/>
                        </a:spcBef>
                        <a:spcAft>
                          <a:spcPts val="0"/>
                        </a:spcAft>
                        <a:buNone/>
                      </a:pPr>
                      <a:r>
                        <a:rPr lang="en-IN" sz="2400" b="1"/>
                        <a:t>1</a:t>
                      </a:r>
                      <a:endParaRPr sz="2700" b="1"/>
                    </a:p>
                  </a:txBody>
                  <a:tcPr marL="137175" marR="137175" marT="68588" marB="68588"/>
                </a:tc>
                <a:tc>
                  <a:txBody>
                    <a:bodyPr/>
                    <a:lstStyle/>
                    <a:p>
                      <a:pPr marL="0" marR="0" lvl="0" indent="0" algn="ctr" rtl="0">
                        <a:spcBef>
                          <a:spcPts val="0"/>
                        </a:spcBef>
                        <a:spcAft>
                          <a:spcPts val="0"/>
                        </a:spcAft>
                        <a:buNone/>
                      </a:pPr>
                      <a:r>
                        <a:rPr lang="en-IN" sz="2400"/>
                        <a:t>0</a:t>
                      </a:r>
                      <a:endParaRPr sz="2700"/>
                    </a:p>
                  </a:txBody>
                  <a:tcPr marL="137175" marR="137175" marT="68588" marB="68588"/>
                </a:tc>
                <a:tc>
                  <a:txBody>
                    <a:bodyPr/>
                    <a:lstStyle/>
                    <a:p>
                      <a:pPr marL="0" marR="0" lvl="0" indent="0" algn="ctr" rtl="0">
                        <a:spcBef>
                          <a:spcPts val="0"/>
                        </a:spcBef>
                        <a:spcAft>
                          <a:spcPts val="0"/>
                        </a:spcAft>
                        <a:buNone/>
                      </a:pPr>
                      <a:r>
                        <a:rPr lang="en-IN" sz="2400"/>
                        <a:t>0</a:t>
                      </a:r>
                      <a:endParaRPr sz="2700"/>
                    </a:p>
                  </a:txBody>
                  <a:tcPr marL="137175" marR="137175" marT="68588" marB="68588"/>
                </a:tc>
                <a:tc>
                  <a:txBody>
                    <a:bodyPr/>
                    <a:lstStyle/>
                    <a:p>
                      <a:pPr marL="0" marR="0" lvl="0" indent="0" algn="ctr" rtl="0">
                        <a:spcBef>
                          <a:spcPts val="0"/>
                        </a:spcBef>
                        <a:spcAft>
                          <a:spcPts val="0"/>
                        </a:spcAft>
                        <a:buNone/>
                      </a:pPr>
                      <a:r>
                        <a:rPr lang="en-IN" sz="2400"/>
                        <a:t>0</a:t>
                      </a:r>
                      <a:endParaRPr sz="2700"/>
                    </a:p>
                  </a:txBody>
                  <a:tcPr marL="137175" marR="137175" marT="68588" marB="68588"/>
                </a:tc>
                <a:tc>
                  <a:txBody>
                    <a:bodyPr/>
                    <a:lstStyle/>
                    <a:p>
                      <a:pPr marL="0" marR="0" lvl="0" indent="0" algn="ctr" rtl="0">
                        <a:spcBef>
                          <a:spcPts val="0"/>
                        </a:spcBef>
                        <a:spcAft>
                          <a:spcPts val="0"/>
                        </a:spcAft>
                        <a:buNone/>
                      </a:pPr>
                      <a:r>
                        <a:rPr lang="en-IN" sz="2400"/>
                        <a:t>0</a:t>
                      </a:r>
                      <a:endParaRPr sz="2700"/>
                    </a:p>
                  </a:txBody>
                  <a:tcPr marL="137175" marR="137175" marT="68588" marB="68588"/>
                </a:tc>
                <a:tc>
                  <a:txBody>
                    <a:bodyPr/>
                    <a:lstStyle/>
                    <a:p>
                      <a:pPr marL="0" marR="0" lvl="0" indent="0" algn="ctr" rtl="0">
                        <a:spcBef>
                          <a:spcPts val="0"/>
                        </a:spcBef>
                        <a:spcAft>
                          <a:spcPts val="0"/>
                        </a:spcAft>
                        <a:buNone/>
                      </a:pPr>
                      <a:r>
                        <a:rPr lang="en-IN" sz="2400"/>
                        <a:t>0</a:t>
                      </a:r>
                      <a:endParaRPr sz="2700"/>
                    </a:p>
                  </a:txBody>
                  <a:tcPr marL="137175" marR="137175" marT="68588" marB="68588"/>
                </a:tc>
                <a:tc>
                  <a:txBody>
                    <a:bodyPr/>
                    <a:lstStyle/>
                    <a:p>
                      <a:pPr marL="0" marR="0" lvl="0" indent="0" algn="ctr" rtl="0">
                        <a:spcBef>
                          <a:spcPts val="0"/>
                        </a:spcBef>
                        <a:spcAft>
                          <a:spcPts val="0"/>
                        </a:spcAft>
                        <a:buNone/>
                      </a:pPr>
                      <a:r>
                        <a:rPr lang="en-IN" sz="2400"/>
                        <a:t>0</a:t>
                      </a:r>
                      <a:endParaRPr sz="2700"/>
                    </a:p>
                  </a:txBody>
                  <a:tcPr marL="137175" marR="137175" marT="68588" marB="68588"/>
                </a:tc>
                <a:tc>
                  <a:txBody>
                    <a:bodyPr/>
                    <a:lstStyle/>
                    <a:p>
                      <a:pPr marL="0" marR="0" lvl="0" indent="0" algn="ctr" rtl="0">
                        <a:spcBef>
                          <a:spcPts val="0"/>
                        </a:spcBef>
                        <a:spcAft>
                          <a:spcPts val="0"/>
                        </a:spcAft>
                        <a:buNone/>
                      </a:pPr>
                      <a:r>
                        <a:rPr lang="en-IN" sz="2400"/>
                        <a:t>0</a:t>
                      </a:r>
                      <a:endParaRPr sz="2700"/>
                    </a:p>
                  </a:txBody>
                  <a:tcPr marL="137175" marR="137175" marT="68588" marB="68588"/>
                </a:tc>
                <a:tc>
                  <a:txBody>
                    <a:bodyPr/>
                    <a:lstStyle/>
                    <a:p>
                      <a:pPr marL="0" marR="0" lvl="0" indent="0" algn="l" rtl="0">
                        <a:spcBef>
                          <a:spcPts val="0"/>
                        </a:spcBef>
                        <a:spcAft>
                          <a:spcPts val="0"/>
                        </a:spcAft>
                        <a:buNone/>
                      </a:pPr>
                      <a:r>
                        <a:rPr lang="en-IN" sz="2400" b="1"/>
                        <a:t>1</a:t>
                      </a:r>
                      <a:endParaRPr sz="2700" b="1"/>
                    </a:p>
                  </a:txBody>
                  <a:tcPr marL="137175" marR="137175" marT="68588" marB="68588"/>
                </a:tc>
                <a:tc>
                  <a:txBody>
                    <a:bodyPr/>
                    <a:lstStyle/>
                    <a:p>
                      <a:pPr marL="0" marR="0" lvl="0" indent="0" algn="ctr" rtl="0">
                        <a:spcBef>
                          <a:spcPts val="0"/>
                        </a:spcBef>
                        <a:spcAft>
                          <a:spcPts val="0"/>
                        </a:spcAft>
                        <a:buNone/>
                      </a:pPr>
                      <a:endParaRPr sz="2700"/>
                    </a:p>
                  </a:txBody>
                  <a:tcPr marL="137175" marR="137175" marT="68588" marB="68588"/>
                </a:tc>
                <a:tc>
                  <a:txBody>
                    <a:bodyPr/>
                    <a:lstStyle/>
                    <a:p>
                      <a:pPr marL="0" marR="0" lvl="0" indent="0" algn="ctr" rtl="0">
                        <a:spcBef>
                          <a:spcPts val="0"/>
                        </a:spcBef>
                        <a:spcAft>
                          <a:spcPts val="0"/>
                        </a:spcAft>
                        <a:buNone/>
                      </a:pPr>
                      <a:endParaRPr sz="2700"/>
                    </a:p>
                  </a:txBody>
                  <a:tcPr marL="137175" marR="137175" marT="68588" marB="68588"/>
                </a:tc>
                <a:tc>
                  <a:txBody>
                    <a:bodyPr/>
                    <a:lstStyle/>
                    <a:p>
                      <a:pPr marL="0" marR="0" lvl="0" indent="0" algn="ctr" rtl="0">
                        <a:spcBef>
                          <a:spcPts val="0"/>
                        </a:spcBef>
                        <a:spcAft>
                          <a:spcPts val="0"/>
                        </a:spcAft>
                        <a:buNone/>
                      </a:pPr>
                      <a:endParaRPr sz="2700"/>
                    </a:p>
                  </a:txBody>
                  <a:tcPr marL="137175" marR="137175" marT="68588" marB="68588"/>
                </a:tc>
                <a:tc>
                  <a:txBody>
                    <a:bodyPr/>
                    <a:lstStyle/>
                    <a:p>
                      <a:pPr marL="0" marR="0" lvl="0" indent="0" algn="ctr" rtl="0">
                        <a:spcBef>
                          <a:spcPts val="0"/>
                        </a:spcBef>
                        <a:spcAft>
                          <a:spcPts val="0"/>
                        </a:spcAft>
                        <a:buNone/>
                      </a:pPr>
                      <a:endParaRPr sz="2700"/>
                    </a:p>
                  </a:txBody>
                  <a:tcPr marL="137175" marR="137175" marT="68588" marB="68588"/>
                </a:tc>
                <a:tc>
                  <a:txBody>
                    <a:bodyPr/>
                    <a:lstStyle/>
                    <a:p>
                      <a:pPr marL="0" marR="0" lvl="0" indent="0" algn="ctr" rtl="0">
                        <a:spcBef>
                          <a:spcPts val="0"/>
                        </a:spcBef>
                        <a:spcAft>
                          <a:spcPts val="0"/>
                        </a:spcAft>
                        <a:buNone/>
                      </a:pPr>
                      <a:endParaRPr sz="2700"/>
                    </a:p>
                  </a:txBody>
                  <a:tcPr marL="137175" marR="137175" marT="68588" marB="68588"/>
                </a:tc>
                <a:tc>
                  <a:txBody>
                    <a:bodyPr/>
                    <a:lstStyle/>
                    <a:p>
                      <a:pPr marL="0" marR="0" lvl="0" indent="0" algn="ctr" rtl="0">
                        <a:spcBef>
                          <a:spcPts val="0"/>
                        </a:spcBef>
                        <a:spcAft>
                          <a:spcPts val="0"/>
                        </a:spcAft>
                        <a:buNone/>
                      </a:pPr>
                      <a:endParaRPr sz="2700"/>
                    </a:p>
                  </a:txBody>
                  <a:tcPr marL="137175" marR="137175" marT="68588" marB="68588"/>
                </a:tc>
                <a:tc>
                  <a:txBody>
                    <a:bodyPr/>
                    <a:lstStyle/>
                    <a:p>
                      <a:pPr marL="0" marR="0" lvl="0" indent="0" algn="ctr" rtl="0">
                        <a:spcBef>
                          <a:spcPts val="0"/>
                        </a:spcBef>
                        <a:spcAft>
                          <a:spcPts val="0"/>
                        </a:spcAft>
                        <a:buNone/>
                      </a:pPr>
                      <a:endParaRPr sz="2700"/>
                    </a:p>
                  </a:txBody>
                  <a:tcPr marL="137175" marR="137175" marT="68588" marB="68588"/>
                </a:tc>
                <a:tc>
                  <a:txBody>
                    <a:bodyPr/>
                    <a:lstStyle/>
                    <a:p>
                      <a:pPr marL="0" marR="0" lvl="0" indent="0" algn="ctr" rtl="0">
                        <a:spcBef>
                          <a:spcPts val="0"/>
                        </a:spcBef>
                        <a:spcAft>
                          <a:spcPts val="0"/>
                        </a:spcAft>
                        <a:buNone/>
                      </a:pPr>
                      <a:endParaRPr sz="2700"/>
                    </a:p>
                  </a:txBody>
                  <a:tcPr marL="137175" marR="137175" marT="68588" marB="68588"/>
                </a:tc>
                <a:tc>
                  <a:txBody>
                    <a:bodyPr/>
                    <a:lstStyle/>
                    <a:p>
                      <a:pPr marL="0" marR="0" lvl="0" indent="0" algn="ctr" rtl="0">
                        <a:spcBef>
                          <a:spcPts val="0"/>
                        </a:spcBef>
                        <a:spcAft>
                          <a:spcPts val="0"/>
                        </a:spcAft>
                        <a:buNone/>
                      </a:pPr>
                      <a:endParaRPr sz="2700"/>
                    </a:p>
                  </a:txBody>
                  <a:tcPr marL="137175" marR="137175" marT="68588" marB="68588"/>
                </a:tc>
                <a:tc>
                  <a:txBody>
                    <a:bodyPr/>
                    <a:lstStyle/>
                    <a:p>
                      <a:pPr marL="0" marR="0" lvl="0" indent="0" algn="ctr" rtl="0">
                        <a:spcBef>
                          <a:spcPts val="0"/>
                        </a:spcBef>
                        <a:spcAft>
                          <a:spcPts val="0"/>
                        </a:spcAft>
                        <a:buNone/>
                      </a:pPr>
                      <a:endParaRPr sz="2700"/>
                    </a:p>
                  </a:txBody>
                  <a:tcPr marL="137175" marR="137175" marT="68588" marB="68588"/>
                </a:tc>
                <a:tc>
                  <a:txBody>
                    <a:bodyPr/>
                    <a:lstStyle/>
                    <a:p>
                      <a:pPr marL="0" marR="0" lvl="0" indent="0" algn="ctr" rtl="0">
                        <a:spcBef>
                          <a:spcPts val="0"/>
                        </a:spcBef>
                        <a:spcAft>
                          <a:spcPts val="0"/>
                        </a:spcAft>
                        <a:buNone/>
                      </a:pPr>
                      <a:endParaRPr sz="2700"/>
                    </a:p>
                  </a:txBody>
                  <a:tcPr marL="137175" marR="137175" marT="68588" marB="68588"/>
                </a:tc>
                <a:tc>
                  <a:txBody>
                    <a:bodyPr/>
                    <a:lstStyle/>
                    <a:p>
                      <a:pPr marL="0" marR="0" lvl="0" indent="0" algn="ctr" rtl="0">
                        <a:spcBef>
                          <a:spcPts val="0"/>
                        </a:spcBef>
                        <a:spcAft>
                          <a:spcPts val="0"/>
                        </a:spcAft>
                        <a:buNone/>
                      </a:pPr>
                      <a:endParaRPr sz="2700"/>
                    </a:p>
                  </a:txBody>
                  <a:tcPr marL="137175" marR="137175" marT="68588" marB="68588"/>
                </a:tc>
                <a:tc>
                  <a:txBody>
                    <a:bodyPr/>
                    <a:lstStyle/>
                    <a:p>
                      <a:pPr marL="0" marR="0" lvl="0" indent="0" algn="ctr" rtl="0">
                        <a:spcBef>
                          <a:spcPts val="0"/>
                        </a:spcBef>
                        <a:spcAft>
                          <a:spcPts val="0"/>
                        </a:spcAft>
                        <a:buNone/>
                      </a:pPr>
                      <a:endParaRPr sz="2700"/>
                    </a:p>
                  </a:txBody>
                  <a:tcPr marL="137175" marR="137175" marT="68588" marB="68588"/>
                </a:tc>
                <a:tc>
                  <a:txBody>
                    <a:bodyPr/>
                    <a:lstStyle/>
                    <a:p>
                      <a:pPr marL="0" marR="0" lvl="0" indent="0" algn="ctr" rtl="0">
                        <a:spcBef>
                          <a:spcPts val="0"/>
                        </a:spcBef>
                        <a:spcAft>
                          <a:spcPts val="0"/>
                        </a:spcAft>
                        <a:buNone/>
                      </a:pPr>
                      <a:endParaRPr sz="2700"/>
                    </a:p>
                  </a:txBody>
                  <a:tcPr marL="137175" marR="137175" marT="68588" marB="68588"/>
                </a:tc>
                <a:tc>
                  <a:txBody>
                    <a:bodyPr/>
                    <a:lstStyle/>
                    <a:p>
                      <a:pPr marL="0" marR="0" lvl="0" indent="0" algn="ctr" rtl="0">
                        <a:spcBef>
                          <a:spcPts val="0"/>
                        </a:spcBef>
                        <a:spcAft>
                          <a:spcPts val="0"/>
                        </a:spcAft>
                        <a:buNone/>
                      </a:pPr>
                      <a:endParaRPr sz="2700"/>
                    </a:p>
                  </a:txBody>
                  <a:tcPr marL="137175" marR="137175" marT="68588" marB="68588"/>
                </a:tc>
                <a:tc>
                  <a:txBody>
                    <a:bodyPr/>
                    <a:lstStyle/>
                    <a:p>
                      <a:pPr marL="0" marR="0" lvl="0" indent="0" algn="ctr" rtl="0">
                        <a:spcBef>
                          <a:spcPts val="0"/>
                        </a:spcBef>
                        <a:spcAft>
                          <a:spcPts val="0"/>
                        </a:spcAft>
                        <a:buNone/>
                      </a:pPr>
                      <a:r>
                        <a:rPr lang="en-IN" sz="2400"/>
                        <a:t>1</a:t>
                      </a:r>
                      <a:endParaRPr sz="2700"/>
                    </a:p>
                  </a:txBody>
                  <a:tcPr marL="137175" marR="137175" marT="68588" marB="68588"/>
                </a:tc>
                <a:tc>
                  <a:txBody>
                    <a:bodyPr/>
                    <a:lstStyle/>
                    <a:p>
                      <a:pPr marL="0" marR="0" lvl="0" indent="0" algn="ctr" rtl="0">
                        <a:spcBef>
                          <a:spcPts val="0"/>
                        </a:spcBef>
                        <a:spcAft>
                          <a:spcPts val="0"/>
                        </a:spcAft>
                        <a:buNone/>
                      </a:pPr>
                      <a:r>
                        <a:rPr lang="en-IN" sz="2400" b="1"/>
                        <a:t>0</a:t>
                      </a:r>
                      <a:endParaRPr sz="2700" b="1"/>
                    </a:p>
                  </a:txBody>
                  <a:tcPr marL="137175" marR="137175" marT="68588" marB="68588"/>
                </a:tc>
                <a:tc>
                  <a:txBody>
                    <a:bodyPr/>
                    <a:lstStyle/>
                    <a:p>
                      <a:pPr marL="0" marR="0" lvl="0" indent="0" algn="ctr" rtl="0">
                        <a:spcBef>
                          <a:spcPts val="0"/>
                        </a:spcBef>
                        <a:spcAft>
                          <a:spcPts val="0"/>
                        </a:spcAft>
                        <a:buNone/>
                      </a:pPr>
                      <a:r>
                        <a:rPr lang="en-IN" sz="2400"/>
                        <a:t>1</a:t>
                      </a:r>
                      <a:endParaRPr sz="2700"/>
                    </a:p>
                  </a:txBody>
                  <a:tcPr marL="137175" marR="137175" marT="68588" marB="68588"/>
                </a:tc>
                <a:tc>
                  <a:txBody>
                    <a:bodyPr/>
                    <a:lstStyle/>
                    <a:p>
                      <a:pPr marL="0" marR="0" lvl="0" indent="0" algn="ctr" rtl="0">
                        <a:spcBef>
                          <a:spcPts val="0"/>
                        </a:spcBef>
                        <a:spcAft>
                          <a:spcPts val="0"/>
                        </a:spcAft>
                        <a:buNone/>
                      </a:pPr>
                      <a:r>
                        <a:rPr lang="en-IN" sz="2400" b="1"/>
                        <a:t>1</a:t>
                      </a:r>
                      <a:endParaRPr sz="2700" b="1"/>
                    </a:p>
                  </a:txBody>
                  <a:tcPr marL="137175" marR="137175" marT="68588" marB="68588"/>
                </a:tc>
                <a:tc>
                  <a:txBody>
                    <a:bodyPr/>
                    <a:lstStyle/>
                    <a:p>
                      <a:pPr marL="0" marR="0" lvl="0" indent="0" algn="ctr" rtl="0">
                        <a:spcBef>
                          <a:spcPts val="0"/>
                        </a:spcBef>
                        <a:spcAft>
                          <a:spcPts val="0"/>
                        </a:spcAft>
                        <a:buNone/>
                      </a:pPr>
                      <a:r>
                        <a:rPr lang="en-IN" sz="2400" b="1"/>
                        <a:t>1</a:t>
                      </a:r>
                      <a:endParaRPr sz="2700" b="1"/>
                    </a:p>
                  </a:txBody>
                  <a:tcPr marL="137175" marR="137175" marT="68588" marB="68588"/>
                </a:tc>
                <a:tc>
                  <a:txBody>
                    <a:bodyPr/>
                    <a:lstStyle/>
                    <a:p>
                      <a:pPr marL="0" marR="0" lvl="0" indent="0" algn="ctr" rtl="0">
                        <a:spcBef>
                          <a:spcPts val="0"/>
                        </a:spcBef>
                        <a:spcAft>
                          <a:spcPts val="0"/>
                        </a:spcAft>
                        <a:buNone/>
                      </a:pPr>
                      <a:r>
                        <a:rPr lang="en-IN" sz="2400" b="1"/>
                        <a:t>1</a:t>
                      </a:r>
                      <a:endParaRPr sz="2700" b="1"/>
                    </a:p>
                  </a:txBody>
                  <a:tcPr marL="137175" marR="137175" marT="68588" marB="68588"/>
                </a:tc>
                <a:tc>
                  <a:txBody>
                    <a:bodyPr/>
                    <a:lstStyle/>
                    <a:p>
                      <a:pPr marL="0" marR="0" lvl="0" indent="0" algn="ctr" rtl="0">
                        <a:spcBef>
                          <a:spcPts val="0"/>
                        </a:spcBef>
                        <a:spcAft>
                          <a:spcPts val="0"/>
                        </a:spcAft>
                        <a:buNone/>
                      </a:pPr>
                      <a:r>
                        <a:rPr lang="en-IN" sz="2400" b="1"/>
                        <a:t>1</a:t>
                      </a:r>
                      <a:endParaRPr sz="2700" b="1"/>
                    </a:p>
                  </a:txBody>
                  <a:tcPr marL="137175" marR="137175" marT="68588" marB="68588"/>
                </a:tc>
                <a:tc>
                  <a:txBody>
                    <a:bodyPr/>
                    <a:lstStyle/>
                    <a:p>
                      <a:pPr marL="0" marR="0" lvl="0" indent="0" algn="ctr" rtl="0">
                        <a:spcBef>
                          <a:spcPts val="0"/>
                        </a:spcBef>
                        <a:spcAft>
                          <a:spcPts val="0"/>
                        </a:spcAft>
                        <a:buNone/>
                      </a:pPr>
                      <a:r>
                        <a:rPr lang="en-IN" sz="2400" b="1"/>
                        <a:t>1</a:t>
                      </a:r>
                      <a:endParaRPr sz="2700" b="1"/>
                    </a:p>
                  </a:txBody>
                  <a:tcPr marL="137175" marR="137175" marT="68588" marB="68588"/>
                </a:tc>
                <a:extLst>
                  <a:ext uri="{0D108BD9-81ED-4DB2-BD59-A6C34878D82A}">
                    <a16:rowId xmlns:a16="http://schemas.microsoft.com/office/drawing/2014/main" val="10000"/>
                  </a:ext>
                </a:extLst>
              </a:tr>
            </a:tbl>
          </a:graphicData>
        </a:graphic>
      </p:graphicFrame>
      <p:cxnSp>
        <p:nvCxnSpPr>
          <p:cNvPr id="125" name="Google Shape;463;p46"/>
          <p:cNvCxnSpPr/>
          <p:nvPr/>
        </p:nvCxnSpPr>
        <p:spPr>
          <a:xfrm rot="10800000">
            <a:off x="808866" y="2515105"/>
            <a:ext cx="0" cy="2140133"/>
          </a:xfrm>
          <a:prstGeom prst="straightConnector1">
            <a:avLst/>
          </a:prstGeom>
          <a:noFill/>
          <a:ln w="9525" cap="flat" cmpd="sng">
            <a:solidFill>
              <a:schemeClr val="dk1"/>
            </a:solidFill>
            <a:prstDash val="solid"/>
            <a:miter lim="800000"/>
            <a:headEnd type="none" w="sm" len="sm"/>
            <a:tailEnd type="none" w="sm" len="sm"/>
          </a:ln>
        </p:spPr>
      </p:cxnSp>
      <p:cxnSp>
        <p:nvCxnSpPr>
          <p:cNvPr id="126" name="Google Shape;464;p46"/>
          <p:cNvCxnSpPr/>
          <p:nvPr/>
        </p:nvCxnSpPr>
        <p:spPr>
          <a:xfrm rot="10800000">
            <a:off x="1184000" y="3367421"/>
            <a:ext cx="0" cy="1358070"/>
          </a:xfrm>
          <a:prstGeom prst="straightConnector1">
            <a:avLst/>
          </a:prstGeom>
          <a:noFill/>
          <a:ln w="9525" cap="flat" cmpd="sng">
            <a:solidFill>
              <a:schemeClr val="dk1"/>
            </a:solidFill>
            <a:prstDash val="solid"/>
            <a:miter lim="800000"/>
            <a:headEnd type="none" w="sm" len="sm"/>
            <a:tailEnd type="none" w="sm" len="sm"/>
          </a:ln>
        </p:spPr>
      </p:cxnSp>
      <p:sp>
        <p:nvSpPr>
          <p:cNvPr id="127" name="Google Shape;465;p46"/>
          <p:cNvSpPr txBox="1"/>
          <p:nvPr/>
        </p:nvSpPr>
        <p:spPr>
          <a:xfrm rot="16200000">
            <a:off x="72113" y="3590738"/>
            <a:ext cx="1851300" cy="369450"/>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Start of frame</a:t>
            </a:r>
            <a:endParaRPr b="1"/>
          </a:p>
        </p:txBody>
      </p:sp>
      <p:cxnSp>
        <p:nvCxnSpPr>
          <p:cNvPr id="128" name="Google Shape;466;p46"/>
          <p:cNvCxnSpPr/>
          <p:nvPr/>
        </p:nvCxnSpPr>
        <p:spPr>
          <a:xfrm rot="10800000">
            <a:off x="228600" y="4616719"/>
            <a:ext cx="810594" cy="5573"/>
          </a:xfrm>
          <a:prstGeom prst="straightConnector1">
            <a:avLst/>
          </a:prstGeom>
          <a:noFill/>
          <a:ln w="9525" cap="flat" cmpd="sng">
            <a:solidFill>
              <a:schemeClr val="dk1"/>
            </a:solidFill>
            <a:prstDash val="solid"/>
            <a:miter lim="800000"/>
            <a:headEnd type="none" w="sm" len="sm"/>
            <a:tailEnd type="none" w="sm" len="sm"/>
          </a:ln>
        </p:spPr>
      </p:cxnSp>
      <p:sp>
        <p:nvSpPr>
          <p:cNvPr id="129" name="Google Shape;467;p46"/>
          <p:cNvSpPr txBox="1"/>
          <p:nvPr/>
        </p:nvSpPr>
        <p:spPr>
          <a:xfrm>
            <a:off x="-19410" y="4580184"/>
            <a:ext cx="932688" cy="600165"/>
          </a:xfrm>
          <a:prstGeom prst="rect">
            <a:avLst/>
          </a:prstGeom>
          <a:noFill/>
          <a:ln>
            <a:noFill/>
          </a:ln>
        </p:spPr>
        <p:txBody>
          <a:bodyPr spcFirstLastPara="1" wrap="square" lIns="137138" tIns="68550" rIns="137138" bIns="68550" anchor="t" anchorCtr="0">
            <a:spAutoFit/>
          </a:bodyPr>
          <a:lstStyle/>
          <a:p>
            <a:pPr algn="ctr"/>
            <a:r>
              <a:rPr lang="en-IN" sz="1500">
                <a:solidFill>
                  <a:schemeClr val="dk1"/>
                </a:solidFill>
                <a:latin typeface="Calibri"/>
                <a:ea typeface="Calibri"/>
                <a:cs typeface="Calibri"/>
                <a:sym typeface="Calibri"/>
              </a:rPr>
              <a:t> Data Content</a:t>
            </a:r>
            <a:endParaRPr/>
          </a:p>
        </p:txBody>
      </p:sp>
      <p:cxnSp>
        <p:nvCxnSpPr>
          <p:cNvPr id="130" name="Google Shape;468;p46"/>
          <p:cNvCxnSpPr/>
          <p:nvPr/>
        </p:nvCxnSpPr>
        <p:spPr>
          <a:xfrm rot="10800000">
            <a:off x="4789885" y="3527873"/>
            <a:ext cx="10358" cy="1090632"/>
          </a:xfrm>
          <a:prstGeom prst="straightConnector1">
            <a:avLst/>
          </a:prstGeom>
          <a:noFill/>
          <a:ln w="9525" cap="flat" cmpd="sng">
            <a:solidFill>
              <a:schemeClr val="dk1"/>
            </a:solidFill>
            <a:prstDash val="solid"/>
            <a:miter lim="800000"/>
            <a:headEnd type="none" w="sm" len="sm"/>
            <a:tailEnd type="none" w="sm" len="sm"/>
          </a:ln>
        </p:spPr>
      </p:cxnSp>
      <p:sp>
        <p:nvSpPr>
          <p:cNvPr id="131" name="Google Shape;469;p46"/>
          <p:cNvSpPr txBox="1"/>
          <p:nvPr/>
        </p:nvSpPr>
        <p:spPr>
          <a:xfrm rot="16200000">
            <a:off x="4019777" y="4221028"/>
            <a:ext cx="602177" cy="369332"/>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ID1</a:t>
            </a:r>
            <a:endParaRPr b="1"/>
          </a:p>
        </p:txBody>
      </p:sp>
      <p:sp>
        <p:nvSpPr>
          <p:cNvPr id="132" name="Google Shape;470;p46"/>
          <p:cNvSpPr txBox="1"/>
          <p:nvPr/>
        </p:nvSpPr>
        <p:spPr>
          <a:xfrm rot="16200000">
            <a:off x="3698467" y="4221026"/>
            <a:ext cx="602180" cy="369332"/>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ID2</a:t>
            </a:r>
            <a:endParaRPr b="1"/>
          </a:p>
        </p:txBody>
      </p:sp>
      <p:sp>
        <p:nvSpPr>
          <p:cNvPr id="133" name="Google Shape;471;p46"/>
          <p:cNvSpPr txBox="1"/>
          <p:nvPr/>
        </p:nvSpPr>
        <p:spPr>
          <a:xfrm rot="16200000">
            <a:off x="3408221" y="4237697"/>
            <a:ext cx="568838" cy="369332"/>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ID3</a:t>
            </a:r>
            <a:endParaRPr b="1"/>
          </a:p>
        </p:txBody>
      </p:sp>
      <p:sp>
        <p:nvSpPr>
          <p:cNvPr id="134" name="Google Shape;472;p46"/>
          <p:cNvSpPr txBox="1"/>
          <p:nvPr/>
        </p:nvSpPr>
        <p:spPr>
          <a:xfrm rot="16200000">
            <a:off x="3101726" y="4235180"/>
            <a:ext cx="582540" cy="369332"/>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ID4</a:t>
            </a:r>
            <a:endParaRPr b="1"/>
          </a:p>
        </p:txBody>
      </p:sp>
      <p:sp>
        <p:nvSpPr>
          <p:cNvPr id="135" name="Google Shape;473;p46"/>
          <p:cNvSpPr txBox="1"/>
          <p:nvPr/>
        </p:nvSpPr>
        <p:spPr>
          <a:xfrm rot="16200000">
            <a:off x="2795639" y="4247746"/>
            <a:ext cx="582543" cy="369332"/>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ID5</a:t>
            </a:r>
            <a:endParaRPr b="1"/>
          </a:p>
        </p:txBody>
      </p:sp>
      <p:sp>
        <p:nvSpPr>
          <p:cNvPr id="136" name="Google Shape;474;p46"/>
          <p:cNvSpPr txBox="1"/>
          <p:nvPr/>
        </p:nvSpPr>
        <p:spPr>
          <a:xfrm rot="16200000">
            <a:off x="2514024" y="4257694"/>
            <a:ext cx="582546" cy="369332"/>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ID6</a:t>
            </a:r>
            <a:endParaRPr b="1"/>
          </a:p>
        </p:txBody>
      </p:sp>
      <p:sp>
        <p:nvSpPr>
          <p:cNvPr id="137" name="Google Shape;475;p46"/>
          <p:cNvSpPr txBox="1"/>
          <p:nvPr/>
        </p:nvSpPr>
        <p:spPr>
          <a:xfrm rot="16200000">
            <a:off x="2168945" y="4247747"/>
            <a:ext cx="582549" cy="369332"/>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ID7</a:t>
            </a:r>
            <a:endParaRPr b="1"/>
          </a:p>
        </p:txBody>
      </p:sp>
      <p:sp>
        <p:nvSpPr>
          <p:cNvPr id="138" name="Google Shape;476;p46"/>
          <p:cNvSpPr txBox="1"/>
          <p:nvPr/>
        </p:nvSpPr>
        <p:spPr>
          <a:xfrm rot="16200000">
            <a:off x="1810448" y="4235179"/>
            <a:ext cx="594362" cy="369332"/>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ID8</a:t>
            </a:r>
            <a:endParaRPr b="1"/>
          </a:p>
        </p:txBody>
      </p:sp>
      <p:sp>
        <p:nvSpPr>
          <p:cNvPr id="139" name="Google Shape;477;p46"/>
          <p:cNvSpPr txBox="1"/>
          <p:nvPr/>
        </p:nvSpPr>
        <p:spPr>
          <a:xfrm rot="16200000">
            <a:off x="1440707" y="4235872"/>
            <a:ext cx="594366" cy="369332"/>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ID9</a:t>
            </a:r>
            <a:endParaRPr b="1"/>
          </a:p>
        </p:txBody>
      </p:sp>
      <p:sp>
        <p:nvSpPr>
          <p:cNvPr id="140" name="Google Shape;478;p46"/>
          <p:cNvSpPr txBox="1"/>
          <p:nvPr/>
        </p:nvSpPr>
        <p:spPr>
          <a:xfrm rot="16200000">
            <a:off x="1052774" y="4184887"/>
            <a:ext cx="694944" cy="369332"/>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ID10</a:t>
            </a:r>
            <a:endParaRPr b="1"/>
          </a:p>
        </p:txBody>
      </p:sp>
      <p:sp>
        <p:nvSpPr>
          <p:cNvPr id="141" name="Google Shape;479;p46"/>
          <p:cNvSpPr txBox="1"/>
          <p:nvPr/>
        </p:nvSpPr>
        <p:spPr>
          <a:xfrm rot="16200000">
            <a:off x="4339383" y="4246265"/>
            <a:ext cx="579597" cy="369332"/>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ID0</a:t>
            </a:r>
            <a:endParaRPr b="1"/>
          </a:p>
        </p:txBody>
      </p:sp>
      <p:cxnSp>
        <p:nvCxnSpPr>
          <p:cNvPr id="142" name="Google Shape;480;p46"/>
          <p:cNvCxnSpPr/>
          <p:nvPr/>
        </p:nvCxnSpPr>
        <p:spPr>
          <a:xfrm rot="10800000">
            <a:off x="5098962" y="3166655"/>
            <a:ext cx="0" cy="1494327"/>
          </a:xfrm>
          <a:prstGeom prst="straightConnector1">
            <a:avLst/>
          </a:prstGeom>
          <a:noFill/>
          <a:ln w="9525" cap="flat" cmpd="sng">
            <a:solidFill>
              <a:schemeClr val="dk1"/>
            </a:solidFill>
            <a:prstDash val="solid"/>
            <a:miter lim="800000"/>
            <a:headEnd type="none" w="sm" len="sm"/>
            <a:tailEnd type="none" w="sm" len="sm"/>
          </a:ln>
        </p:spPr>
      </p:cxnSp>
      <p:sp>
        <p:nvSpPr>
          <p:cNvPr id="143" name="Google Shape;481;p46"/>
          <p:cNvSpPr txBox="1"/>
          <p:nvPr/>
        </p:nvSpPr>
        <p:spPr>
          <a:xfrm rot="16200000">
            <a:off x="4186895" y="3821260"/>
            <a:ext cx="1510776" cy="369332"/>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 Requ. Remote</a:t>
            </a:r>
            <a:endParaRPr b="1"/>
          </a:p>
        </p:txBody>
      </p:sp>
      <p:cxnSp>
        <p:nvCxnSpPr>
          <p:cNvPr id="144" name="Google Shape;482;p46"/>
          <p:cNvCxnSpPr/>
          <p:nvPr/>
        </p:nvCxnSpPr>
        <p:spPr>
          <a:xfrm rot="10800000">
            <a:off x="1184000" y="3399105"/>
            <a:ext cx="1091076" cy="0"/>
          </a:xfrm>
          <a:prstGeom prst="straightConnector1">
            <a:avLst/>
          </a:prstGeom>
          <a:noFill/>
          <a:ln w="9525" cap="flat" cmpd="sng">
            <a:solidFill>
              <a:schemeClr val="dk1"/>
            </a:solidFill>
            <a:prstDash val="solid"/>
            <a:miter lim="800000"/>
            <a:headEnd type="none" w="sm" len="sm"/>
            <a:tailEnd type="triangle" w="med" len="med"/>
          </a:ln>
        </p:spPr>
      </p:cxnSp>
      <p:sp>
        <p:nvSpPr>
          <p:cNvPr id="145" name="Google Shape;483;p46"/>
          <p:cNvSpPr txBox="1"/>
          <p:nvPr/>
        </p:nvSpPr>
        <p:spPr>
          <a:xfrm>
            <a:off x="2192999" y="3203550"/>
            <a:ext cx="1943100" cy="369450"/>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Arbitration Field</a:t>
            </a:r>
            <a:endParaRPr b="1"/>
          </a:p>
        </p:txBody>
      </p:sp>
      <p:cxnSp>
        <p:nvCxnSpPr>
          <p:cNvPr id="146" name="Google Shape;484;p46"/>
          <p:cNvCxnSpPr/>
          <p:nvPr/>
        </p:nvCxnSpPr>
        <p:spPr>
          <a:xfrm rot="10800000" flipH="1">
            <a:off x="3764363" y="3382688"/>
            <a:ext cx="1334250" cy="8550"/>
          </a:xfrm>
          <a:prstGeom prst="straightConnector1">
            <a:avLst/>
          </a:prstGeom>
          <a:noFill/>
          <a:ln w="9525" cap="flat" cmpd="sng">
            <a:solidFill>
              <a:schemeClr val="dk1"/>
            </a:solidFill>
            <a:prstDash val="solid"/>
            <a:miter lim="800000"/>
            <a:headEnd type="none" w="sm" len="sm"/>
            <a:tailEnd type="triangle" w="med" len="med"/>
          </a:ln>
        </p:spPr>
      </p:cxnSp>
      <p:cxnSp>
        <p:nvCxnSpPr>
          <p:cNvPr id="147" name="Google Shape;485;p46"/>
          <p:cNvCxnSpPr/>
          <p:nvPr/>
        </p:nvCxnSpPr>
        <p:spPr>
          <a:xfrm rot="10800000" flipH="1">
            <a:off x="5724899" y="3514754"/>
            <a:ext cx="12027" cy="1101965"/>
          </a:xfrm>
          <a:prstGeom prst="straightConnector1">
            <a:avLst/>
          </a:prstGeom>
          <a:noFill/>
          <a:ln w="9525" cap="flat" cmpd="sng">
            <a:solidFill>
              <a:schemeClr val="dk1"/>
            </a:solidFill>
            <a:prstDash val="solid"/>
            <a:miter lim="800000"/>
            <a:headEnd type="none" w="sm" len="sm"/>
            <a:tailEnd type="none" w="sm" len="sm"/>
          </a:ln>
        </p:spPr>
      </p:cxnSp>
      <p:sp>
        <p:nvSpPr>
          <p:cNvPr id="148" name="Google Shape;486;p46"/>
          <p:cNvSpPr txBox="1"/>
          <p:nvPr/>
        </p:nvSpPr>
        <p:spPr>
          <a:xfrm rot="16200000">
            <a:off x="4492780" y="3765310"/>
            <a:ext cx="1558661" cy="369332"/>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IDE Bit</a:t>
            </a:r>
            <a:endParaRPr b="1"/>
          </a:p>
        </p:txBody>
      </p:sp>
      <p:sp>
        <p:nvSpPr>
          <p:cNvPr id="149" name="Google Shape;487;p46"/>
          <p:cNvSpPr txBox="1"/>
          <p:nvPr/>
        </p:nvSpPr>
        <p:spPr>
          <a:xfrm rot="16200000">
            <a:off x="4908573" y="3888526"/>
            <a:ext cx="1317507" cy="369326"/>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Reserved</a:t>
            </a:r>
            <a:endParaRPr/>
          </a:p>
        </p:txBody>
      </p:sp>
      <p:sp>
        <p:nvSpPr>
          <p:cNvPr id="150" name="Google Shape;488;p46"/>
          <p:cNvSpPr txBox="1"/>
          <p:nvPr/>
        </p:nvSpPr>
        <p:spPr>
          <a:xfrm>
            <a:off x="2801684" y="3416764"/>
            <a:ext cx="507582" cy="369332"/>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11 </a:t>
            </a:r>
            <a:endParaRPr b="1"/>
          </a:p>
        </p:txBody>
      </p:sp>
      <p:cxnSp>
        <p:nvCxnSpPr>
          <p:cNvPr id="151" name="Google Shape;489;p46"/>
          <p:cNvCxnSpPr/>
          <p:nvPr/>
        </p:nvCxnSpPr>
        <p:spPr>
          <a:xfrm rot="10800000" flipH="1">
            <a:off x="6988889" y="3166655"/>
            <a:ext cx="1580" cy="1516484"/>
          </a:xfrm>
          <a:prstGeom prst="straightConnector1">
            <a:avLst/>
          </a:prstGeom>
          <a:noFill/>
          <a:ln w="9525" cap="flat" cmpd="sng">
            <a:solidFill>
              <a:schemeClr val="dk1"/>
            </a:solidFill>
            <a:prstDash val="solid"/>
            <a:miter lim="800000"/>
            <a:headEnd type="none" w="sm" len="sm"/>
            <a:tailEnd type="none" w="sm" len="sm"/>
          </a:ln>
        </p:spPr>
      </p:cxnSp>
      <p:sp>
        <p:nvSpPr>
          <p:cNvPr id="152" name="Google Shape;490;p46"/>
          <p:cNvSpPr txBox="1"/>
          <p:nvPr/>
        </p:nvSpPr>
        <p:spPr>
          <a:xfrm rot="16200000">
            <a:off x="5630708" y="4255072"/>
            <a:ext cx="577299" cy="369332"/>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DL3</a:t>
            </a:r>
            <a:endParaRPr/>
          </a:p>
        </p:txBody>
      </p:sp>
      <p:sp>
        <p:nvSpPr>
          <p:cNvPr id="153" name="Google Shape;491;p46"/>
          <p:cNvSpPr txBox="1"/>
          <p:nvPr/>
        </p:nvSpPr>
        <p:spPr>
          <a:xfrm rot="16200000">
            <a:off x="5913438" y="4257167"/>
            <a:ext cx="573108" cy="369332"/>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DL2</a:t>
            </a:r>
            <a:endParaRPr/>
          </a:p>
        </p:txBody>
      </p:sp>
      <p:sp>
        <p:nvSpPr>
          <p:cNvPr id="154" name="Google Shape;492;p46"/>
          <p:cNvSpPr txBox="1"/>
          <p:nvPr/>
        </p:nvSpPr>
        <p:spPr>
          <a:xfrm rot="16200000">
            <a:off x="6197781" y="4251115"/>
            <a:ext cx="585213" cy="369332"/>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DL1</a:t>
            </a:r>
            <a:endParaRPr/>
          </a:p>
        </p:txBody>
      </p:sp>
      <p:sp>
        <p:nvSpPr>
          <p:cNvPr id="155" name="Google Shape;493;p46"/>
          <p:cNvSpPr txBox="1"/>
          <p:nvPr/>
        </p:nvSpPr>
        <p:spPr>
          <a:xfrm rot="16200000">
            <a:off x="6524472" y="4243819"/>
            <a:ext cx="599805" cy="369332"/>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DL0</a:t>
            </a:r>
            <a:endParaRPr b="1"/>
          </a:p>
        </p:txBody>
      </p:sp>
      <p:cxnSp>
        <p:nvCxnSpPr>
          <p:cNvPr id="156" name="Google Shape;494;p46"/>
          <p:cNvCxnSpPr/>
          <p:nvPr/>
        </p:nvCxnSpPr>
        <p:spPr>
          <a:xfrm rot="10800000" flipH="1">
            <a:off x="3227462" y="3572893"/>
            <a:ext cx="1561053" cy="14054"/>
          </a:xfrm>
          <a:prstGeom prst="straightConnector1">
            <a:avLst/>
          </a:prstGeom>
          <a:noFill/>
          <a:ln w="9525" cap="flat" cmpd="sng">
            <a:solidFill>
              <a:schemeClr val="dk1"/>
            </a:solidFill>
            <a:prstDash val="solid"/>
            <a:miter lim="800000"/>
            <a:headEnd type="none" w="sm" len="sm"/>
            <a:tailEnd type="triangle" w="med" len="med"/>
          </a:ln>
        </p:spPr>
      </p:cxnSp>
      <p:cxnSp>
        <p:nvCxnSpPr>
          <p:cNvPr id="157" name="Google Shape;495;p46"/>
          <p:cNvCxnSpPr/>
          <p:nvPr/>
        </p:nvCxnSpPr>
        <p:spPr>
          <a:xfrm rot="10800000">
            <a:off x="1187227" y="3586945"/>
            <a:ext cx="1532654" cy="0"/>
          </a:xfrm>
          <a:prstGeom prst="straightConnector1">
            <a:avLst/>
          </a:prstGeom>
          <a:noFill/>
          <a:ln w="9525" cap="flat" cmpd="sng">
            <a:solidFill>
              <a:schemeClr val="dk1"/>
            </a:solidFill>
            <a:prstDash val="solid"/>
            <a:miter lim="800000"/>
            <a:headEnd type="none" w="sm" len="sm"/>
            <a:tailEnd type="triangle" w="med" len="med"/>
          </a:ln>
        </p:spPr>
      </p:cxnSp>
      <p:cxnSp>
        <p:nvCxnSpPr>
          <p:cNvPr id="158" name="Google Shape;496;p46"/>
          <p:cNvCxnSpPr/>
          <p:nvPr/>
        </p:nvCxnSpPr>
        <p:spPr>
          <a:xfrm flipH="1">
            <a:off x="5106982" y="3375499"/>
            <a:ext cx="807860" cy="15020"/>
          </a:xfrm>
          <a:prstGeom prst="straightConnector1">
            <a:avLst/>
          </a:prstGeom>
          <a:noFill/>
          <a:ln w="9525" cap="flat" cmpd="sng">
            <a:solidFill>
              <a:schemeClr val="dk1"/>
            </a:solidFill>
            <a:prstDash val="solid"/>
            <a:miter lim="800000"/>
            <a:headEnd type="none" w="sm" len="sm"/>
            <a:tailEnd type="triangle" w="med" len="med"/>
          </a:ln>
        </p:spPr>
      </p:cxnSp>
      <p:sp>
        <p:nvSpPr>
          <p:cNvPr id="159" name="Google Shape;497;p46"/>
          <p:cNvSpPr txBox="1"/>
          <p:nvPr/>
        </p:nvSpPr>
        <p:spPr>
          <a:xfrm>
            <a:off x="5821907" y="3166655"/>
            <a:ext cx="892065" cy="369332"/>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Control</a:t>
            </a:r>
            <a:endParaRPr b="1"/>
          </a:p>
        </p:txBody>
      </p:sp>
      <p:cxnSp>
        <p:nvCxnSpPr>
          <p:cNvPr id="160" name="Google Shape;498;p46"/>
          <p:cNvCxnSpPr/>
          <p:nvPr/>
        </p:nvCxnSpPr>
        <p:spPr>
          <a:xfrm>
            <a:off x="6577238" y="3365424"/>
            <a:ext cx="407051" cy="0"/>
          </a:xfrm>
          <a:prstGeom prst="straightConnector1">
            <a:avLst/>
          </a:prstGeom>
          <a:noFill/>
          <a:ln w="9525" cap="flat" cmpd="sng">
            <a:solidFill>
              <a:schemeClr val="dk1"/>
            </a:solidFill>
            <a:prstDash val="solid"/>
            <a:miter lim="800000"/>
            <a:headEnd type="none" w="sm" len="sm"/>
            <a:tailEnd type="triangle" w="med" len="med"/>
          </a:ln>
        </p:spPr>
      </p:cxnSp>
      <p:sp>
        <p:nvSpPr>
          <p:cNvPr id="161" name="Google Shape;499;p46"/>
          <p:cNvSpPr txBox="1"/>
          <p:nvPr/>
        </p:nvSpPr>
        <p:spPr>
          <a:xfrm>
            <a:off x="6193275" y="3365425"/>
            <a:ext cx="423018" cy="369332"/>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4</a:t>
            </a:r>
            <a:endParaRPr b="1"/>
          </a:p>
        </p:txBody>
      </p:sp>
      <p:cxnSp>
        <p:nvCxnSpPr>
          <p:cNvPr id="162" name="Google Shape;500;p46"/>
          <p:cNvCxnSpPr/>
          <p:nvPr/>
        </p:nvCxnSpPr>
        <p:spPr>
          <a:xfrm>
            <a:off x="6568398" y="3550370"/>
            <a:ext cx="415890" cy="0"/>
          </a:xfrm>
          <a:prstGeom prst="straightConnector1">
            <a:avLst/>
          </a:prstGeom>
          <a:noFill/>
          <a:ln w="9525" cap="flat" cmpd="sng">
            <a:solidFill>
              <a:schemeClr val="dk1"/>
            </a:solidFill>
            <a:prstDash val="solid"/>
            <a:miter lim="800000"/>
            <a:headEnd type="none" w="sm" len="sm"/>
            <a:tailEnd type="triangle" w="med" len="med"/>
          </a:ln>
        </p:spPr>
      </p:cxnSp>
      <p:cxnSp>
        <p:nvCxnSpPr>
          <p:cNvPr id="163" name="Google Shape;501;p46"/>
          <p:cNvCxnSpPr/>
          <p:nvPr/>
        </p:nvCxnSpPr>
        <p:spPr>
          <a:xfrm flipH="1">
            <a:off x="5737082" y="3536135"/>
            <a:ext cx="410690" cy="14235"/>
          </a:xfrm>
          <a:prstGeom prst="straightConnector1">
            <a:avLst/>
          </a:prstGeom>
          <a:noFill/>
          <a:ln w="9525" cap="flat" cmpd="sng">
            <a:solidFill>
              <a:schemeClr val="dk1"/>
            </a:solidFill>
            <a:prstDash val="solid"/>
            <a:miter lim="800000"/>
            <a:headEnd type="none" w="sm" len="sm"/>
            <a:tailEnd type="triangle" w="med" len="med"/>
          </a:ln>
        </p:spPr>
      </p:cxnSp>
      <p:sp>
        <p:nvSpPr>
          <p:cNvPr id="164" name="Google Shape;502;p46"/>
          <p:cNvSpPr txBox="1"/>
          <p:nvPr/>
        </p:nvSpPr>
        <p:spPr>
          <a:xfrm rot="16200000">
            <a:off x="6811631" y="4220567"/>
            <a:ext cx="623583" cy="369332"/>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DB7</a:t>
            </a:r>
            <a:endParaRPr/>
          </a:p>
        </p:txBody>
      </p:sp>
      <p:sp>
        <p:nvSpPr>
          <p:cNvPr id="165" name="Google Shape;503;p46"/>
          <p:cNvSpPr txBox="1"/>
          <p:nvPr/>
        </p:nvSpPr>
        <p:spPr>
          <a:xfrm rot="16200000">
            <a:off x="7138813" y="4246264"/>
            <a:ext cx="599810" cy="369332"/>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DB6</a:t>
            </a:r>
            <a:endParaRPr/>
          </a:p>
        </p:txBody>
      </p:sp>
      <p:sp>
        <p:nvSpPr>
          <p:cNvPr id="166" name="Google Shape;504;p46"/>
          <p:cNvSpPr txBox="1"/>
          <p:nvPr/>
        </p:nvSpPr>
        <p:spPr>
          <a:xfrm rot="16200000">
            <a:off x="7420076" y="4246262"/>
            <a:ext cx="623579" cy="369332"/>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DB5</a:t>
            </a:r>
            <a:endParaRPr/>
          </a:p>
        </p:txBody>
      </p:sp>
      <p:sp>
        <p:nvSpPr>
          <p:cNvPr id="167" name="Google Shape;505;p46"/>
          <p:cNvSpPr txBox="1"/>
          <p:nvPr/>
        </p:nvSpPr>
        <p:spPr>
          <a:xfrm rot="16200000">
            <a:off x="8097164" y="4258004"/>
            <a:ext cx="594363" cy="369332"/>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DB3</a:t>
            </a:r>
            <a:endParaRPr/>
          </a:p>
        </p:txBody>
      </p:sp>
      <p:sp>
        <p:nvSpPr>
          <p:cNvPr id="168" name="Google Shape;506;p46"/>
          <p:cNvSpPr txBox="1"/>
          <p:nvPr/>
        </p:nvSpPr>
        <p:spPr>
          <a:xfrm rot="16200000">
            <a:off x="7723223" y="4243817"/>
            <a:ext cx="623576" cy="369332"/>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DB4</a:t>
            </a:r>
            <a:endParaRPr/>
          </a:p>
        </p:txBody>
      </p:sp>
      <p:sp>
        <p:nvSpPr>
          <p:cNvPr id="169" name="Google Shape;507;p46"/>
          <p:cNvSpPr txBox="1"/>
          <p:nvPr/>
        </p:nvSpPr>
        <p:spPr>
          <a:xfrm rot="16200000">
            <a:off x="8387376" y="4253332"/>
            <a:ext cx="617313" cy="369332"/>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DB2</a:t>
            </a:r>
            <a:endParaRPr/>
          </a:p>
        </p:txBody>
      </p:sp>
      <p:sp>
        <p:nvSpPr>
          <p:cNvPr id="170" name="Google Shape;508;p46"/>
          <p:cNvSpPr txBox="1"/>
          <p:nvPr/>
        </p:nvSpPr>
        <p:spPr>
          <a:xfrm rot="16200000">
            <a:off x="8707983" y="4249195"/>
            <a:ext cx="610572" cy="369332"/>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DB1</a:t>
            </a:r>
            <a:endParaRPr/>
          </a:p>
        </p:txBody>
      </p:sp>
      <p:sp>
        <p:nvSpPr>
          <p:cNvPr id="171" name="Google Shape;509;p46"/>
          <p:cNvSpPr txBox="1"/>
          <p:nvPr/>
        </p:nvSpPr>
        <p:spPr>
          <a:xfrm rot="16200000">
            <a:off x="8925300" y="4156496"/>
            <a:ext cx="776250" cy="369450"/>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DB0</a:t>
            </a:r>
            <a:endParaRPr b="1"/>
          </a:p>
        </p:txBody>
      </p:sp>
      <p:cxnSp>
        <p:nvCxnSpPr>
          <p:cNvPr id="172" name="Google Shape;510;p46"/>
          <p:cNvCxnSpPr/>
          <p:nvPr/>
        </p:nvCxnSpPr>
        <p:spPr>
          <a:xfrm>
            <a:off x="9461789" y="3145807"/>
            <a:ext cx="13608" cy="1502687"/>
          </a:xfrm>
          <a:prstGeom prst="straightConnector1">
            <a:avLst/>
          </a:prstGeom>
          <a:noFill/>
          <a:ln w="9525" cap="flat" cmpd="sng">
            <a:solidFill>
              <a:schemeClr val="dk1"/>
            </a:solidFill>
            <a:prstDash val="solid"/>
            <a:miter lim="800000"/>
            <a:headEnd type="none" w="sm" len="sm"/>
            <a:tailEnd type="none" w="sm" len="sm"/>
          </a:ln>
        </p:spPr>
      </p:cxnSp>
      <p:sp>
        <p:nvSpPr>
          <p:cNvPr id="173" name="Google Shape;511;p46"/>
          <p:cNvSpPr txBox="1"/>
          <p:nvPr/>
        </p:nvSpPr>
        <p:spPr>
          <a:xfrm>
            <a:off x="7897229" y="3171967"/>
            <a:ext cx="672414" cy="369332"/>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Data</a:t>
            </a:r>
            <a:endParaRPr b="1"/>
          </a:p>
        </p:txBody>
      </p:sp>
      <p:sp>
        <p:nvSpPr>
          <p:cNvPr id="174" name="Google Shape;512;p46"/>
          <p:cNvSpPr txBox="1"/>
          <p:nvPr/>
        </p:nvSpPr>
        <p:spPr>
          <a:xfrm>
            <a:off x="8015064" y="3372147"/>
            <a:ext cx="422100" cy="369450"/>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8</a:t>
            </a:r>
            <a:endParaRPr b="1"/>
          </a:p>
        </p:txBody>
      </p:sp>
      <p:cxnSp>
        <p:nvCxnSpPr>
          <p:cNvPr id="175" name="Google Shape;513;p46"/>
          <p:cNvCxnSpPr>
            <a:stCxn id="173" idx="1"/>
          </p:cNvCxnSpPr>
          <p:nvPr/>
        </p:nvCxnSpPr>
        <p:spPr>
          <a:xfrm flipH="1">
            <a:off x="6984179" y="3356633"/>
            <a:ext cx="913050" cy="9000"/>
          </a:xfrm>
          <a:prstGeom prst="straightConnector1">
            <a:avLst/>
          </a:prstGeom>
          <a:noFill/>
          <a:ln w="9525" cap="flat" cmpd="sng">
            <a:solidFill>
              <a:schemeClr val="dk1"/>
            </a:solidFill>
            <a:prstDash val="solid"/>
            <a:miter lim="800000"/>
            <a:headEnd type="none" w="sm" len="sm"/>
            <a:tailEnd type="triangle" w="med" len="med"/>
          </a:ln>
        </p:spPr>
      </p:cxnSp>
      <p:cxnSp>
        <p:nvCxnSpPr>
          <p:cNvPr id="176" name="Google Shape;514;p46"/>
          <p:cNvCxnSpPr>
            <a:stCxn id="173" idx="3"/>
          </p:cNvCxnSpPr>
          <p:nvPr/>
        </p:nvCxnSpPr>
        <p:spPr>
          <a:xfrm rot="10800000" flipH="1">
            <a:off x="8569643" y="3354382"/>
            <a:ext cx="897750" cy="2250"/>
          </a:xfrm>
          <a:prstGeom prst="straightConnector1">
            <a:avLst/>
          </a:prstGeom>
          <a:noFill/>
          <a:ln w="9525" cap="flat" cmpd="sng">
            <a:solidFill>
              <a:schemeClr val="dk1"/>
            </a:solidFill>
            <a:prstDash val="solid"/>
            <a:miter lim="800000"/>
            <a:headEnd type="none" w="sm" len="sm"/>
            <a:tailEnd type="triangle" w="med" len="med"/>
          </a:ln>
        </p:spPr>
      </p:cxnSp>
      <p:cxnSp>
        <p:nvCxnSpPr>
          <p:cNvPr id="177" name="Google Shape;515;p46"/>
          <p:cNvCxnSpPr/>
          <p:nvPr/>
        </p:nvCxnSpPr>
        <p:spPr>
          <a:xfrm flipH="1">
            <a:off x="6993424" y="3555947"/>
            <a:ext cx="1013987" cy="11184"/>
          </a:xfrm>
          <a:prstGeom prst="straightConnector1">
            <a:avLst/>
          </a:prstGeom>
          <a:noFill/>
          <a:ln w="9525" cap="flat" cmpd="sng">
            <a:solidFill>
              <a:schemeClr val="dk1"/>
            </a:solidFill>
            <a:prstDash val="solid"/>
            <a:miter lim="800000"/>
            <a:headEnd type="none" w="sm" len="sm"/>
            <a:tailEnd type="triangle" w="med" len="med"/>
          </a:ln>
        </p:spPr>
      </p:cxnSp>
      <p:cxnSp>
        <p:nvCxnSpPr>
          <p:cNvPr id="178" name="Google Shape;516;p46"/>
          <p:cNvCxnSpPr/>
          <p:nvPr/>
        </p:nvCxnSpPr>
        <p:spPr>
          <a:xfrm>
            <a:off x="8435149" y="3538907"/>
            <a:ext cx="1040249" cy="2391"/>
          </a:xfrm>
          <a:prstGeom prst="straightConnector1">
            <a:avLst/>
          </a:prstGeom>
          <a:noFill/>
          <a:ln w="9525" cap="flat" cmpd="sng">
            <a:solidFill>
              <a:schemeClr val="dk1"/>
            </a:solidFill>
            <a:prstDash val="solid"/>
            <a:miter lim="800000"/>
            <a:headEnd type="none" w="sm" len="sm"/>
            <a:tailEnd type="triangle" w="med" len="med"/>
          </a:ln>
        </p:spPr>
      </p:cxnSp>
      <p:cxnSp>
        <p:nvCxnSpPr>
          <p:cNvPr id="179" name="Google Shape;517;p46"/>
          <p:cNvCxnSpPr/>
          <p:nvPr/>
        </p:nvCxnSpPr>
        <p:spPr>
          <a:xfrm rot="10800000">
            <a:off x="14154468" y="3434649"/>
            <a:ext cx="7860" cy="1193268"/>
          </a:xfrm>
          <a:prstGeom prst="straightConnector1">
            <a:avLst/>
          </a:prstGeom>
          <a:noFill/>
          <a:ln w="9525" cap="flat" cmpd="sng">
            <a:solidFill>
              <a:schemeClr val="dk1"/>
            </a:solidFill>
            <a:prstDash val="solid"/>
            <a:miter lim="800000"/>
            <a:headEnd type="none" w="sm" len="sm"/>
            <a:tailEnd type="none" w="sm" len="sm"/>
          </a:ln>
        </p:spPr>
      </p:cxnSp>
      <p:sp>
        <p:nvSpPr>
          <p:cNvPr id="180" name="Google Shape;518;p46"/>
          <p:cNvSpPr txBox="1"/>
          <p:nvPr/>
        </p:nvSpPr>
        <p:spPr>
          <a:xfrm>
            <a:off x="11281970" y="3171967"/>
            <a:ext cx="1021266" cy="369332"/>
          </a:xfrm>
          <a:prstGeom prst="rect">
            <a:avLst/>
          </a:prstGeom>
          <a:noFill/>
          <a:ln>
            <a:noFill/>
          </a:ln>
        </p:spPr>
        <p:txBody>
          <a:bodyPr spcFirstLastPara="1" wrap="square" lIns="137138" tIns="68550" rIns="137138" bIns="68550" anchor="t" anchorCtr="0">
            <a:spAutoFit/>
          </a:bodyPr>
          <a:lstStyle/>
          <a:p>
            <a:pPr algn="ctr"/>
            <a:r>
              <a:rPr lang="en-IN" sz="1500" b="1">
                <a:solidFill>
                  <a:schemeClr val="dk1"/>
                </a:solidFill>
                <a:latin typeface="Calibri"/>
                <a:ea typeface="Calibri"/>
                <a:cs typeface="Calibri"/>
                <a:sym typeface="Calibri"/>
              </a:rPr>
              <a:t>CRC Field</a:t>
            </a:r>
            <a:endParaRPr b="1"/>
          </a:p>
        </p:txBody>
      </p:sp>
      <p:sp>
        <p:nvSpPr>
          <p:cNvPr id="181" name="Google Shape;519;p46"/>
          <p:cNvSpPr txBox="1"/>
          <p:nvPr/>
        </p:nvSpPr>
        <p:spPr>
          <a:xfrm>
            <a:off x="11558418" y="3395178"/>
            <a:ext cx="503100" cy="369450"/>
          </a:xfrm>
          <a:prstGeom prst="rect">
            <a:avLst/>
          </a:prstGeom>
          <a:noFill/>
          <a:ln>
            <a:noFill/>
          </a:ln>
        </p:spPr>
        <p:txBody>
          <a:bodyPr spcFirstLastPara="1" wrap="square" lIns="137138" tIns="68550" rIns="137138" bIns="68550" anchor="t" anchorCtr="0">
            <a:spAutoFit/>
          </a:bodyPr>
          <a:lstStyle/>
          <a:p>
            <a:pPr algn="ctr"/>
            <a:r>
              <a:rPr lang="en-IN" sz="1500" b="1">
                <a:solidFill>
                  <a:schemeClr val="dk1"/>
                </a:solidFill>
                <a:latin typeface="Calibri"/>
                <a:ea typeface="Calibri"/>
                <a:cs typeface="Calibri"/>
                <a:sym typeface="Calibri"/>
              </a:rPr>
              <a:t>15</a:t>
            </a:r>
            <a:endParaRPr b="1"/>
          </a:p>
        </p:txBody>
      </p:sp>
      <p:cxnSp>
        <p:nvCxnSpPr>
          <p:cNvPr id="182" name="Google Shape;520;p46"/>
          <p:cNvCxnSpPr/>
          <p:nvPr/>
        </p:nvCxnSpPr>
        <p:spPr>
          <a:xfrm rot="10800000">
            <a:off x="9454328" y="3356471"/>
            <a:ext cx="1799388" cy="2393"/>
          </a:xfrm>
          <a:prstGeom prst="straightConnector1">
            <a:avLst/>
          </a:prstGeom>
          <a:noFill/>
          <a:ln w="9525" cap="flat" cmpd="sng">
            <a:solidFill>
              <a:schemeClr val="dk1"/>
            </a:solidFill>
            <a:prstDash val="solid"/>
            <a:miter lim="800000"/>
            <a:headEnd type="none" w="sm" len="sm"/>
            <a:tailEnd type="triangle" w="med" len="med"/>
          </a:ln>
        </p:spPr>
      </p:cxnSp>
      <p:cxnSp>
        <p:nvCxnSpPr>
          <p:cNvPr id="183" name="Google Shape;521;p46"/>
          <p:cNvCxnSpPr>
            <a:stCxn id="180" idx="3"/>
          </p:cNvCxnSpPr>
          <p:nvPr/>
        </p:nvCxnSpPr>
        <p:spPr>
          <a:xfrm>
            <a:off x="12303236" y="3356633"/>
            <a:ext cx="2182500" cy="0"/>
          </a:xfrm>
          <a:prstGeom prst="straightConnector1">
            <a:avLst/>
          </a:prstGeom>
          <a:noFill/>
          <a:ln w="9525" cap="flat" cmpd="sng">
            <a:solidFill>
              <a:schemeClr val="dk1"/>
            </a:solidFill>
            <a:prstDash val="solid"/>
            <a:miter lim="800000"/>
            <a:headEnd type="none" w="sm" len="sm"/>
            <a:tailEnd type="triangle" w="med" len="med"/>
          </a:ln>
        </p:spPr>
      </p:cxnSp>
      <p:cxnSp>
        <p:nvCxnSpPr>
          <p:cNvPr id="184" name="Google Shape;522;p46"/>
          <p:cNvCxnSpPr/>
          <p:nvPr/>
        </p:nvCxnSpPr>
        <p:spPr>
          <a:xfrm rot="10800000">
            <a:off x="9448457" y="3541298"/>
            <a:ext cx="2042672" cy="0"/>
          </a:xfrm>
          <a:prstGeom prst="straightConnector1">
            <a:avLst/>
          </a:prstGeom>
          <a:noFill/>
          <a:ln w="9525" cap="flat" cmpd="sng">
            <a:solidFill>
              <a:schemeClr val="dk1"/>
            </a:solidFill>
            <a:prstDash val="solid"/>
            <a:miter lim="800000"/>
            <a:headEnd type="none" w="sm" len="sm"/>
            <a:tailEnd type="triangle" w="med" len="med"/>
          </a:ln>
        </p:spPr>
      </p:cxnSp>
      <p:cxnSp>
        <p:nvCxnSpPr>
          <p:cNvPr id="185" name="Google Shape;523;p46"/>
          <p:cNvCxnSpPr>
            <a:stCxn id="181" idx="3"/>
          </p:cNvCxnSpPr>
          <p:nvPr/>
        </p:nvCxnSpPr>
        <p:spPr>
          <a:xfrm rot="10800000" flipH="1">
            <a:off x="12061518" y="3563253"/>
            <a:ext cx="2119950" cy="16650"/>
          </a:xfrm>
          <a:prstGeom prst="straightConnector1">
            <a:avLst/>
          </a:prstGeom>
          <a:noFill/>
          <a:ln w="9525" cap="flat" cmpd="sng">
            <a:solidFill>
              <a:schemeClr val="dk1"/>
            </a:solidFill>
            <a:prstDash val="solid"/>
            <a:miter lim="800000"/>
            <a:headEnd type="none" w="sm" len="sm"/>
            <a:tailEnd type="triangle" w="med" len="med"/>
          </a:ln>
        </p:spPr>
      </p:cxnSp>
      <p:sp>
        <p:nvSpPr>
          <p:cNvPr id="186" name="Google Shape;524;p46"/>
          <p:cNvSpPr txBox="1"/>
          <p:nvPr/>
        </p:nvSpPr>
        <p:spPr>
          <a:xfrm rot="16200000">
            <a:off x="9222605" y="4137276"/>
            <a:ext cx="818100" cy="369450"/>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CRC14</a:t>
            </a:r>
            <a:endParaRPr/>
          </a:p>
        </p:txBody>
      </p:sp>
      <p:sp>
        <p:nvSpPr>
          <p:cNvPr id="187" name="Google Shape;525;p46"/>
          <p:cNvSpPr txBox="1"/>
          <p:nvPr/>
        </p:nvSpPr>
        <p:spPr>
          <a:xfrm rot="16200000">
            <a:off x="9513792" y="4134112"/>
            <a:ext cx="818076" cy="369332"/>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CRC13</a:t>
            </a:r>
            <a:endParaRPr/>
          </a:p>
        </p:txBody>
      </p:sp>
      <p:sp>
        <p:nvSpPr>
          <p:cNvPr id="188" name="Google Shape;526;p46"/>
          <p:cNvSpPr txBox="1"/>
          <p:nvPr/>
        </p:nvSpPr>
        <p:spPr>
          <a:xfrm rot="16200000">
            <a:off x="9837125" y="4134115"/>
            <a:ext cx="818076" cy="369332"/>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CRC12</a:t>
            </a:r>
            <a:endParaRPr/>
          </a:p>
        </p:txBody>
      </p:sp>
      <p:sp>
        <p:nvSpPr>
          <p:cNvPr id="189" name="Google Shape;527;p46"/>
          <p:cNvSpPr txBox="1"/>
          <p:nvPr/>
        </p:nvSpPr>
        <p:spPr>
          <a:xfrm rot="16200000">
            <a:off x="10168927" y="4148447"/>
            <a:ext cx="817628" cy="369332"/>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CRC11</a:t>
            </a:r>
            <a:endParaRPr/>
          </a:p>
        </p:txBody>
      </p:sp>
      <p:sp>
        <p:nvSpPr>
          <p:cNvPr id="190" name="Google Shape;528;p46"/>
          <p:cNvSpPr txBox="1"/>
          <p:nvPr/>
        </p:nvSpPr>
        <p:spPr>
          <a:xfrm rot="16200000">
            <a:off x="10473666" y="4136002"/>
            <a:ext cx="818076" cy="369332"/>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CRC10</a:t>
            </a:r>
            <a:endParaRPr/>
          </a:p>
        </p:txBody>
      </p:sp>
      <p:sp>
        <p:nvSpPr>
          <p:cNvPr id="191" name="Google Shape;529;p46"/>
          <p:cNvSpPr txBox="1"/>
          <p:nvPr/>
        </p:nvSpPr>
        <p:spPr>
          <a:xfrm rot="16200000">
            <a:off x="10772073" y="4136002"/>
            <a:ext cx="818076" cy="369332"/>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CRC9</a:t>
            </a:r>
            <a:endParaRPr/>
          </a:p>
        </p:txBody>
      </p:sp>
      <p:sp>
        <p:nvSpPr>
          <p:cNvPr id="192" name="Google Shape;530;p46"/>
          <p:cNvSpPr txBox="1"/>
          <p:nvPr/>
        </p:nvSpPr>
        <p:spPr>
          <a:xfrm rot="16200000">
            <a:off x="11100741" y="4134110"/>
            <a:ext cx="818076" cy="369332"/>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CRC8</a:t>
            </a:r>
            <a:endParaRPr/>
          </a:p>
        </p:txBody>
      </p:sp>
      <p:sp>
        <p:nvSpPr>
          <p:cNvPr id="193" name="Google Shape;531;p46"/>
          <p:cNvSpPr txBox="1"/>
          <p:nvPr/>
        </p:nvSpPr>
        <p:spPr>
          <a:xfrm rot="16200000">
            <a:off x="11769131" y="4194004"/>
            <a:ext cx="698273" cy="369332"/>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CRC6</a:t>
            </a:r>
            <a:endParaRPr/>
          </a:p>
        </p:txBody>
      </p:sp>
      <p:sp>
        <p:nvSpPr>
          <p:cNvPr id="194" name="Google Shape;532;p46"/>
          <p:cNvSpPr txBox="1"/>
          <p:nvPr/>
        </p:nvSpPr>
        <p:spPr>
          <a:xfrm rot="16200000">
            <a:off x="11408955" y="4141253"/>
            <a:ext cx="818076" cy="369332"/>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CRC7</a:t>
            </a:r>
            <a:endParaRPr/>
          </a:p>
        </p:txBody>
      </p:sp>
      <p:sp>
        <p:nvSpPr>
          <p:cNvPr id="195" name="Google Shape;533;p46"/>
          <p:cNvSpPr txBox="1"/>
          <p:nvPr/>
        </p:nvSpPr>
        <p:spPr>
          <a:xfrm rot="16200000">
            <a:off x="12395163" y="4211965"/>
            <a:ext cx="693693" cy="369332"/>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CRC4</a:t>
            </a:r>
            <a:endParaRPr/>
          </a:p>
        </p:txBody>
      </p:sp>
      <p:sp>
        <p:nvSpPr>
          <p:cNvPr id="196" name="Google Shape;534;p46"/>
          <p:cNvSpPr txBox="1"/>
          <p:nvPr/>
        </p:nvSpPr>
        <p:spPr>
          <a:xfrm rot="16200000">
            <a:off x="13039916" y="4194004"/>
            <a:ext cx="698262" cy="369332"/>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CRC2</a:t>
            </a:r>
            <a:endParaRPr/>
          </a:p>
        </p:txBody>
      </p:sp>
      <p:sp>
        <p:nvSpPr>
          <p:cNvPr id="197" name="Google Shape;535;p46"/>
          <p:cNvSpPr txBox="1"/>
          <p:nvPr/>
        </p:nvSpPr>
        <p:spPr>
          <a:xfrm rot="16200000">
            <a:off x="13656842" y="4203425"/>
            <a:ext cx="693692" cy="369332"/>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CRC0</a:t>
            </a:r>
            <a:endParaRPr/>
          </a:p>
        </p:txBody>
      </p:sp>
      <p:sp>
        <p:nvSpPr>
          <p:cNvPr id="198" name="Google Shape;536;p46"/>
          <p:cNvSpPr txBox="1"/>
          <p:nvPr/>
        </p:nvSpPr>
        <p:spPr>
          <a:xfrm rot="16200000">
            <a:off x="12714015" y="4194002"/>
            <a:ext cx="698265" cy="369332"/>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CRC3</a:t>
            </a:r>
            <a:endParaRPr/>
          </a:p>
        </p:txBody>
      </p:sp>
      <p:sp>
        <p:nvSpPr>
          <p:cNvPr id="199" name="Google Shape;537;p46"/>
          <p:cNvSpPr txBox="1"/>
          <p:nvPr/>
        </p:nvSpPr>
        <p:spPr>
          <a:xfrm rot="16200000">
            <a:off x="13341790" y="4194002"/>
            <a:ext cx="698258" cy="369332"/>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CRC1</a:t>
            </a:r>
            <a:endParaRPr/>
          </a:p>
        </p:txBody>
      </p:sp>
      <p:sp>
        <p:nvSpPr>
          <p:cNvPr id="200" name="Google Shape;538;p46"/>
          <p:cNvSpPr txBox="1"/>
          <p:nvPr/>
        </p:nvSpPr>
        <p:spPr>
          <a:xfrm rot="16200000">
            <a:off x="12066221" y="4185704"/>
            <a:ext cx="714861" cy="369332"/>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CRC5</a:t>
            </a:r>
            <a:endParaRPr/>
          </a:p>
        </p:txBody>
      </p:sp>
      <p:sp>
        <p:nvSpPr>
          <p:cNvPr id="201" name="Google Shape;539;p46"/>
          <p:cNvSpPr/>
          <p:nvPr/>
        </p:nvSpPr>
        <p:spPr>
          <a:xfrm>
            <a:off x="16624572" y="4627917"/>
            <a:ext cx="333789" cy="55638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137138" tIns="68550" rIns="137138" bIns="68550" anchor="ctr" anchorCtr="0">
            <a:noAutofit/>
          </a:bodyPr>
          <a:lstStyle/>
          <a:p>
            <a:pPr algn="ctr"/>
            <a:r>
              <a:rPr lang="en-IN" sz="2400" b="1">
                <a:solidFill>
                  <a:schemeClr val="dk1"/>
                </a:solidFill>
                <a:latin typeface="Calibri"/>
                <a:ea typeface="Calibri"/>
                <a:cs typeface="Calibri"/>
                <a:sym typeface="Calibri"/>
              </a:rPr>
              <a:t>1</a:t>
            </a:r>
            <a:endParaRPr b="1"/>
          </a:p>
        </p:txBody>
      </p:sp>
      <p:sp>
        <p:nvSpPr>
          <p:cNvPr id="202" name="Google Shape;540;p46"/>
          <p:cNvSpPr/>
          <p:nvPr/>
        </p:nvSpPr>
        <p:spPr>
          <a:xfrm>
            <a:off x="16927484" y="4627741"/>
            <a:ext cx="319013" cy="556262"/>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137138" tIns="68550" rIns="137138" bIns="68550" anchor="ctr" anchorCtr="0">
            <a:noAutofit/>
          </a:bodyPr>
          <a:lstStyle/>
          <a:p>
            <a:pPr algn="ctr"/>
            <a:r>
              <a:rPr lang="en-IN" sz="2400">
                <a:solidFill>
                  <a:schemeClr val="dk1"/>
                </a:solidFill>
                <a:latin typeface="Calibri"/>
                <a:ea typeface="Calibri"/>
                <a:cs typeface="Calibri"/>
                <a:sym typeface="Calibri"/>
              </a:rPr>
              <a:t>1</a:t>
            </a:r>
            <a:endParaRPr/>
          </a:p>
        </p:txBody>
      </p:sp>
      <p:sp>
        <p:nvSpPr>
          <p:cNvPr id="203" name="Google Shape;541;p46"/>
          <p:cNvSpPr/>
          <p:nvPr/>
        </p:nvSpPr>
        <p:spPr>
          <a:xfrm>
            <a:off x="17231313" y="4627445"/>
            <a:ext cx="298029" cy="556262"/>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137138" tIns="68550" rIns="137138" bIns="68550" anchor="ctr" anchorCtr="0">
            <a:noAutofit/>
          </a:bodyPr>
          <a:lstStyle/>
          <a:p>
            <a:pPr algn="ctr"/>
            <a:r>
              <a:rPr lang="en-IN" sz="2400">
                <a:solidFill>
                  <a:schemeClr val="dk1"/>
                </a:solidFill>
                <a:latin typeface="Calibri"/>
                <a:ea typeface="Calibri"/>
                <a:cs typeface="Calibri"/>
                <a:sym typeface="Calibri"/>
              </a:rPr>
              <a:t>1</a:t>
            </a:r>
            <a:endParaRPr/>
          </a:p>
        </p:txBody>
      </p:sp>
      <p:sp>
        <p:nvSpPr>
          <p:cNvPr id="204" name="Google Shape;542;p46"/>
          <p:cNvSpPr/>
          <p:nvPr/>
        </p:nvSpPr>
        <p:spPr>
          <a:xfrm>
            <a:off x="17766072" y="4627445"/>
            <a:ext cx="335697" cy="556262"/>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137138" tIns="68550" rIns="137138" bIns="68550" anchor="ctr" anchorCtr="0">
            <a:noAutofit/>
          </a:bodyPr>
          <a:lstStyle/>
          <a:p>
            <a:pPr algn="ctr"/>
            <a:r>
              <a:rPr lang="en-IN" sz="2400">
                <a:solidFill>
                  <a:schemeClr val="dk1"/>
                </a:solidFill>
                <a:latin typeface="Calibri"/>
                <a:ea typeface="Calibri"/>
                <a:cs typeface="Calibri"/>
                <a:sym typeface="Calibri"/>
              </a:rPr>
              <a:t>1</a:t>
            </a:r>
            <a:endParaRPr/>
          </a:p>
        </p:txBody>
      </p:sp>
      <p:sp>
        <p:nvSpPr>
          <p:cNvPr id="205" name="Google Shape;543;p46"/>
          <p:cNvSpPr txBox="1"/>
          <p:nvPr/>
        </p:nvSpPr>
        <p:spPr>
          <a:xfrm rot="16200000">
            <a:off x="13667728" y="3907606"/>
            <a:ext cx="1299797" cy="353882"/>
          </a:xfrm>
          <a:prstGeom prst="rect">
            <a:avLst/>
          </a:prstGeom>
          <a:noFill/>
          <a:ln>
            <a:noFill/>
          </a:ln>
        </p:spPr>
        <p:txBody>
          <a:bodyPr spcFirstLastPara="1" wrap="square" lIns="137138" tIns="68550" rIns="137138" bIns="68550" anchor="t" anchorCtr="0">
            <a:spAutoFit/>
          </a:bodyPr>
          <a:lstStyle/>
          <a:p>
            <a:r>
              <a:rPr lang="en-IN" sz="1400">
                <a:solidFill>
                  <a:schemeClr val="dk1"/>
                </a:solidFill>
                <a:latin typeface="Calibri"/>
                <a:ea typeface="Calibri"/>
                <a:cs typeface="Calibri"/>
                <a:sym typeface="Calibri"/>
              </a:rPr>
              <a:t>CRC Delimiter</a:t>
            </a:r>
            <a:endParaRPr/>
          </a:p>
        </p:txBody>
      </p:sp>
      <p:cxnSp>
        <p:nvCxnSpPr>
          <p:cNvPr id="206" name="Google Shape;544;p46"/>
          <p:cNvCxnSpPr/>
          <p:nvPr/>
        </p:nvCxnSpPr>
        <p:spPr>
          <a:xfrm rot="10800000">
            <a:off x="14488260" y="3283601"/>
            <a:ext cx="0" cy="1377381"/>
          </a:xfrm>
          <a:prstGeom prst="straightConnector1">
            <a:avLst/>
          </a:prstGeom>
          <a:noFill/>
          <a:ln w="9525" cap="flat" cmpd="sng">
            <a:solidFill>
              <a:schemeClr val="dk1"/>
            </a:solidFill>
            <a:prstDash val="solid"/>
            <a:miter lim="800000"/>
            <a:headEnd type="none" w="sm" len="sm"/>
            <a:tailEnd type="none" w="sm" len="sm"/>
          </a:ln>
        </p:spPr>
      </p:cxnSp>
      <p:sp>
        <p:nvSpPr>
          <p:cNvPr id="207" name="Google Shape;545;p46"/>
          <p:cNvSpPr txBox="1"/>
          <p:nvPr/>
        </p:nvSpPr>
        <p:spPr>
          <a:xfrm rot="16200000">
            <a:off x="13910325" y="3841937"/>
            <a:ext cx="1435950" cy="353882"/>
          </a:xfrm>
          <a:prstGeom prst="rect">
            <a:avLst/>
          </a:prstGeom>
          <a:noFill/>
          <a:ln>
            <a:noFill/>
          </a:ln>
        </p:spPr>
        <p:txBody>
          <a:bodyPr spcFirstLastPara="1" wrap="square" lIns="137138" tIns="68550" rIns="137138" bIns="68550" anchor="t" anchorCtr="0">
            <a:spAutoFit/>
          </a:bodyPr>
          <a:lstStyle/>
          <a:p>
            <a:r>
              <a:rPr lang="en-IN" sz="1400" b="1">
                <a:solidFill>
                  <a:schemeClr val="dk1"/>
                </a:solidFill>
                <a:latin typeface="Calibri"/>
                <a:ea typeface="Calibri"/>
                <a:cs typeface="Calibri"/>
                <a:sym typeface="Calibri"/>
              </a:rPr>
              <a:t> Ack. Slot Bit</a:t>
            </a:r>
            <a:endParaRPr b="1"/>
          </a:p>
        </p:txBody>
      </p:sp>
      <p:sp>
        <p:nvSpPr>
          <p:cNvPr id="208" name="Google Shape;546;p46"/>
          <p:cNvSpPr txBox="1"/>
          <p:nvPr/>
        </p:nvSpPr>
        <p:spPr>
          <a:xfrm rot="16200000">
            <a:off x="14276910" y="3816492"/>
            <a:ext cx="1299798" cy="569326"/>
          </a:xfrm>
          <a:prstGeom prst="rect">
            <a:avLst/>
          </a:prstGeom>
          <a:noFill/>
          <a:ln>
            <a:noFill/>
          </a:ln>
        </p:spPr>
        <p:txBody>
          <a:bodyPr spcFirstLastPara="1" wrap="square" lIns="137138" tIns="68550" rIns="137138" bIns="68550" anchor="t" anchorCtr="0">
            <a:spAutoFit/>
          </a:bodyPr>
          <a:lstStyle/>
          <a:p>
            <a:r>
              <a:rPr lang="en-IN" sz="1400">
                <a:solidFill>
                  <a:schemeClr val="dk1"/>
                </a:solidFill>
                <a:latin typeface="Calibri"/>
                <a:ea typeface="Calibri"/>
                <a:cs typeface="Calibri"/>
                <a:sym typeface="Calibri"/>
              </a:rPr>
              <a:t> Ack. Delimiter</a:t>
            </a:r>
            <a:endParaRPr/>
          </a:p>
        </p:txBody>
      </p:sp>
      <p:cxnSp>
        <p:nvCxnSpPr>
          <p:cNvPr id="209" name="Google Shape;547;p46"/>
          <p:cNvCxnSpPr/>
          <p:nvPr/>
        </p:nvCxnSpPr>
        <p:spPr>
          <a:xfrm rot="10800000">
            <a:off x="15099933" y="3283601"/>
            <a:ext cx="0" cy="1344317"/>
          </a:xfrm>
          <a:prstGeom prst="straightConnector1">
            <a:avLst/>
          </a:prstGeom>
          <a:noFill/>
          <a:ln w="9525" cap="flat" cmpd="sng">
            <a:solidFill>
              <a:schemeClr val="dk1"/>
            </a:solidFill>
            <a:prstDash val="solid"/>
            <a:miter lim="800000"/>
            <a:headEnd type="none" w="sm" len="sm"/>
            <a:tailEnd type="none" w="sm" len="sm"/>
          </a:ln>
        </p:spPr>
      </p:cxnSp>
      <p:sp>
        <p:nvSpPr>
          <p:cNvPr id="210" name="Google Shape;548;p46"/>
          <p:cNvSpPr txBox="1"/>
          <p:nvPr/>
        </p:nvSpPr>
        <p:spPr>
          <a:xfrm rot="16200000">
            <a:off x="14900524" y="4202228"/>
            <a:ext cx="695300" cy="369332"/>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EOF6</a:t>
            </a:r>
            <a:endParaRPr b="1"/>
          </a:p>
        </p:txBody>
      </p:sp>
      <p:sp>
        <p:nvSpPr>
          <p:cNvPr id="211" name="Google Shape;549;p46"/>
          <p:cNvSpPr txBox="1"/>
          <p:nvPr/>
        </p:nvSpPr>
        <p:spPr>
          <a:xfrm rot="16200000">
            <a:off x="15218738" y="4197052"/>
            <a:ext cx="695300" cy="369332"/>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EOF5</a:t>
            </a:r>
            <a:endParaRPr b="1"/>
          </a:p>
        </p:txBody>
      </p:sp>
      <p:sp>
        <p:nvSpPr>
          <p:cNvPr id="212" name="Google Shape;550;p46"/>
          <p:cNvSpPr txBox="1"/>
          <p:nvPr/>
        </p:nvSpPr>
        <p:spPr>
          <a:xfrm rot="16200000">
            <a:off x="15529961" y="4209947"/>
            <a:ext cx="695300" cy="369332"/>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EOF4</a:t>
            </a:r>
            <a:endParaRPr b="1"/>
          </a:p>
        </p:txBody>
      </p:sp>
      <p:sp>
        <p:nvSpPr>
          <p:cNvPr id="213" name="Google Shape;551;p46"/>
          <p:cNvSpPr txBox="1"/>
          <p:nvPr/>
        </p:nvSpPr>
        <p:spPr>
          <a:xfrm rot="16200000">
            <a:off x="15849116" y="4207366"/>
            <a:ext cx="695300" cy="369332"/>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EOF3</a:t>
            </a:r>
            <a:endParaRPr b="1"/>
          </a:p>
        </p:txBody>
      </p:sp>
      <p:sp>
        <p:nvSpPr>
          <p:cNvPr id="214" name="Google Shape;552;p46"/>
          <p:cNvSpPr txBox="1"/>
          <p:nvPr/>
        </p:nvSpPr>
        <p:spPr>
          <a:xfrm rot="16200000">
            <a:off x="16151455" y="4209613"/>
            <a:ext cx="695300" cy="369332"/>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EOF2</a:t>
            </a:r>
            <a:endParaRPr b="1"/>
          </a:p>
        </p:txBody>
      </p:sp>
      <p:sp>
        <p:nvSpPr>
          <p:cNvPr id="215" name="Google Shape;553;p46"/>
          <p:cNvSpPr txBox="1"/>
          <p:nvPr/>
        </p:nvSpPr>
        <p:spPr>
          <a:xfrm rot="16200000">
            <a:off x="16430032" y="4212175"/>
            <a:ext cx="695300" cy="369332"/>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EOF1</a:t>
            </a:r>
            <a:endParaRPr b="1"/>
          </a:p>
        </p:txBody>
      </p:sp>
      <p:sp>
        <p:nvSpPr>
          <p:cNvPr id="216" name="Google Shape;554;p46"/>
          <p:cNvSpPr txBox="1"/>
          <p:nvPr/>
        </p:nvSpPr>
        <p:spPr>
          <a:xfrm rot="16200000">
            <a:off x="16718632" y="4212470"/>
            <a:ext cx="695300" cy="369332"/>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EOF0</a:t>
            </a:r>
            <a:endParaRPr b="1"/>
          </a:p>
        </p:txBody>
      </p:sp>
      <p:cxnSp>
        <p:nvCxnSpPr>
          <p:cNvPr id="217" name="Google Shape;555;p46"/>
          <p:cNvCxnSpPr/>
          <p:nvPr/>
        </p:nvCxnSpPr>
        <p:spPr>
          <a:xfrm rot="10800000">
            <a:off x="17212172" y="3236735"/>
            <a:ext cx="9842" cy="1379984"/>
          </a:xfrm>
          <a:prstGeom prst="straightConnector1">
            <a:avLst/>
          </a:prstGeom>
          <a:noFill/>
          <a:ln w="9525" cap="flat" cmpd="sng">
            <a:solidFill>
              <a:schemeClr val="dk1"/>
            </a:solidFill>
            <a:prstDash val="solid"/>
            <a:miter lim="800000"/>
            <a:headEnd type="none" w="sm" len="sm"/>
            <a:tailEnd type="none" w="sm" len="sm"/>
          </a:ln>
        </p:spPr>
      </p:cxnSp>
      <p:sp>
        <p:nvSpPr>
          <p:cNvPr id="218" name="Google Shape;556;p46"/>
          <p:cNvSpPr txBox="1"/>
          <p:nvPr/>
        </p:nvSpPr>
        <p:spPr>
          <a:xfrm>
            <a:off x="15512438" y="3130425"/>
            <a:ext cx="1415250" cy="369450"/>
          </a:xfrm>
          <a:prstGeom prst="rect">
            <a:avLst/>
          </a:prstGeom>
          <a:noFill/>
          <a:ln>
            <a:noFill/>
          </a:ln>
        </p:spPr>
        <p:txBody>
          <a:bodyPr spcFirstLastPara="1" wrap="square" lIns="137138" tIns="68550" rIns="137138" bIns="68550" anchor="t" anchorCtr="0">
            <a:spAutoFit/>
          </a:bodyPr>
          <a:lstStyle/>
          <a:p>
            <a:r>
              <a:rPr lang="en-IN" sz="1500" b="1">
                <a:solidFill>
                  <a:schemeClr val="dk1"/>
                </a:solidFill>
                <a:latin typeface="Calibri"/>
                <a:ea typeface="Calibri"/>
                <a:cs typeface="Calibri"/>
                <a:sym typeface="Calibri"/>
              </a:rPr>
              <a:t>End of Frame</a:t>
            </a:r>
            <a:endParaRPr b="1"/>
          </a:p>
        </p:txBody>
      </p:sp>
      <p:cxnSp>
        <p:nvCxnSpPr>
          <p:cNvPr id="219" name="Google Shape;557;p46"/>
          <p:cNvCxnSpPr/>
          <p:nvPr/>
        </p:nvCxnSpPr>
        <p:spPr>
          <a:xfrm flipH="1">
            <a:off x="15101370" y="3320426"/>
            <a:ext cx="468132" cy="10730"/>
          </a:xfrm>
          <a:prstGeom prst="straightConnector1">
            <a:avLst/>
          </a:prstGeom>
          <a:noFill/>
          <a:ln w="9525" cap="flat" cmpd="sng">
            <a:solidFill>
              <a:schemeClr val="dk1"/>
            </a:solidFill>
            <a:prstDash val="solid"/>
            <a:miter lim="800000"/>
            <a:headEnd type="none" w="sm" len="sm"/>
            <a:tailEnd type="triangle" w="med" len="med"/>
          </a:ln>
        </p:spPr>
      </p:cxnSp>
      <p:cxnSp>
        <p:nvCxnSpPr>
          <p:cNvPr id="220" name="Google Shape;558;p46"/>
          <p:cNvCxnSpPr/>
          <p:nvPr/>
        </p:nvCxnSpPr>
        <p:spPr>
          <a:xfrm>
            <a:off x="16794180" y="3315093"/>
            <a:ext cx="390078" cy="0"/>
          </a:xfrm>
          <a:prstGeom prst="straightConnector1">
            <a:avLst/>
          </a:prstGeom>
          <a:noFill/>
          <a:ln w="9525" cap="flat" cmpd="sng">
            <a:solidFill>
              <a:schemeClr val="dk1"/>
            </a:solidFill>
            <a:prstDash val="solid"/>
            <a:miter lim="800000"/>
            <a:headEnd type="none" w="sm" len="sm"/>
            <a:tailEnd type="triangle" w="med" len="med"/>
          </a:ln>
        </p:spPr>
      </p:cxnSp>
      <p:sp>
        <p:nvSpPr>
          <p:cNvPr id="221" name="Google Shape;559;p46"/>
          <p:cNvSpPr txBox="1"/>
          <p:nvPr/>
        </p:nvSpPr>
        <p:spPr>
          <a:xfrm>
            <a:off x="16051068" y="3291812"/>
            <a:ext cx="253611" cy="369332"/>
          </a:xfrm>
          <a:prstGeom prst="rect">
            <a:avLst/>
          </a:prstGeom>
          <a:noFill/>
          <a:ln>
            <a:noFill/>
          </a:ln>
        </p:spPr>
        <p:txBody>
          <a:bodyPr spcFirstLastPara="1" wrap="square" lIns="137138" tIns="68550" rIns="137138" bIns="68550" anchor="t" anchorCtr="0">
            <a:spAutoFit/>
          </a:bodyPr>
          <a:lstStyle/>
          <a:p>
            <a:pPr algn="ctr"/>
            <a:r>
              <a:rPr lang="en-IN" sz="1500" b="1">
                <a:solidFill>
                  <a:schemeClr val="dk1"/>
                </a:solidFill>
                <a:latin typeface="Calibri"/>
                <a:ea typeface="Calibri"/>
                <a:cs typeface="Calibri"/>
                <a:sym typeface="Calibri"/>
              </a:rPr>
              <a:t>7</a:t>
            </a:r>
            <a:endParaRPr b="1"/>
          </a:p>
        </p:txBody>
      </p:sp>
      <p:cxnSp>
        <p:nvCxnSpPr>
          <p:cNvPr id="222" name="Google Shape;560;p46"/>
          <p:cNvCxnSpPr>
            <a:stCxn id="221" idx="1"/>
          </p:cNvCxnSpPr>
          <p:nvPr/>
        </p:nvCxnSpPr>
        <p:spPr>
          <a:xfrm flipH="1">
            <a:off x="15099768" y="3476478"/>
            <a:ext cx="951300" cy="22500"/>
          </a:xfrm>
          <a:prstGeom prst="straightConnector1">
            <a:avLst/>
          </a:prstGeom>
          <a:noFill/>
          <a:ln w="9525" cap="flat" cmpd="sng">
            <a:solidFill>
              <a:schemeClr val="dk1"/>
            </a:solidFill>
            <a:prstDash val="solid"/>
            <a:miter lim="800000"/>
            <a:headEnd type="none" w="sm" len="sm"/>
            <a:tailEnd type="triangle" w="med" len="med"/>
          </a:ln>
        </p:spPr>
      </p:cxnSp>
      <p:cxnSp>
        <p:nvCxnSpPr>
          <p:cNvPr id="223" name="Google Shape;561;p46"/>
          <p:cNvCxnSpPr/>
          <p:nvPr/>
        </p:nvCxnSpPr>
        <p:spPr>
          <a:xfrm rot="10800000" flipH="1">
            <a:off x="16286894" y="3476559"/>
            <a:ext cx="897300" cy="4950"/>
          </a:xfrm>
          <a:prstGeom prst="straightConnector1">
            <a:avLst/>
          </a:prstGeom>
          <a:noFill/>
          <a:ln w="9525" cap="flat" cmpd="sng">
            <a:solidFill>
              <a:schemeClr val="dk1"/>
            </a:solidFill>
            <a:prstDash val="solid"/>
            <a:miter lim="800000"/>
            <a:headEnd type="none" w="sm" len="sm"/>
            <a:tailEnd type="triangle" w="med" len="med"/>
          </a:ln>
        </p:spPr>
      </p:cxnSp>
      <p:sp>
        <p:nvSpPr>
          <p:cNvPr id="224" name="Google Shape;562;p46"/>
          <p:cNvSpPr/>
          <p:nvPr/>
        </p:nvSpPr>
        <p:spPr>
          <a:xfrm>
            <a:off x="17500032" y="4627445"/>
            <a:ext cx="298029" cy="556262"/>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137138" tIns="68550" rIns="137138" bIns="68550" anchor="ctr" anchorCtr="0">
            <a:noAutofit/>
          </a:bodyPr>
          <a:lstStyle/>
          <a:p>
            <a:pPr algn="ctr"/>
            <a:r>
              <a:rPr lang="en-IN" sz="2400">
                <a:solidFill>
                  <a:schemeClr val="dk1"/>
                </a:solidFill>
                <a:latin typeface="Calibri"/>
                <a:ea typeface="Calibri"/>
                <a:cs typeface="Calibri"/>
                <a:sym typeface="Calibri"/>
              </a:rPr>
              <a:t>1</a:t>
            </a:r>
            <a:endParaRPr/>
          </a:p>
        </p:txBody>
      </p:sp>
      <p:sp>
        <p:nvSpPr>
          <p:cNvPr id="225" name="Google Shape;563;p46"/>
          <p:cNvSpPr txBox="1"/>
          <p:nvPr/>
        </p:nvSpPr>
        <p:spPr>
          <a:xfrm>
            <a:off x="6104024" y="2682737"/>
            <a:ext cx="4275443" cy="553998"/>
          </a:xfrm>
          <a:prstGeom prst="rect">
            <a:avLst/>
          </a:prstGeom>
          <a:noFill/>
          <a:ln>
            <a:noFill/>
          </a:ln>
        </p:spPr>
        <p:txBody>
          <a:bodyPr spcFirstLastPara="1" wrap="square" lIns="137138" tIns="68550" rIns="137138" bIns="68550" anchor="t" anchorCtr="0">
            <a:spAutoFit/>
          </a:bodyPr>
          <a:lstStyle/>
          <a:p>
            <a:endParaRPr sz="2700">
              <a:solidFill>
                <a:schemeClr val="dk1"/>
              </a:solidFill>
              <a:latin typeface="Calibri"/>
              <a:ea typeface="Calibri"/>
              <a:cs typeface="Calibri"/>
              <a:sym typeface="Calibri"/>
            </a:endParaRPr>
          </a:p>
        </p:txBody>
      </p:sp>
      <p:cxnSp>
        <p:nvCxnSpPr>
          <p:cNvPr id="226" name="Google Shape;564;p46"/>
          <p:cNvCxnSpPr/>
          <p:nvPr/>
        </p:nvCxnSpPr>
        <p:spPr>
          <a:xfrm rot="10800000">
            <a:off x="18101769" y="2559368"/>
            <a:ext cx="0" cy="2101614"/>
          </a:xfrm>
          <a:prstGeom prst="straightConnector1">
            <a:avLst/>
          </a:prstGeom>
          <a:noFill/>
          <a:ln w="9525" cap="flat" cmpd="sng">
            <a:solidFill>
              <a:schemeClr val="dk1"/>
            </a:solidFill>
            <a:prstDash val="solid"/>
            <a:miter lim="800000"/>
            <a:headEnd type="none" w="sm" len="sm"/>
            <a:tailEnd type="none" w="sm" len="sm"/>
          </a:ln>
        </p:spPr>
      </p:cxnSp>
      <p:sp>
        <p:nvSpPr>
          <p:cNvPr id="227" name="Google Shape;565;p46"/>
          <p:cNvSpPr txBox="1"/>
          <p:nvPr/>
        </p:nvSpPr>
        <p:spPr>
          <a:xfrm>
            <a:off x="7793924" y="2552767"/>
            <a:ext cx="2369537" cy="415499"/>
          </a:xfrm>
          <a:prstGeom prst="rect">
            <a:avLst/>
          </a:prstGeom>
          <a:noFill/>
          <a:ln>
            <a:noFill/>
          </a:ln>
        </p:spPr>
        <p:txBody>
          <a:bodyPr spcFirstLastPara="1" wrap="square" lIns="137138" tIns="68550" rIns="137138" bIns="68550" anchor="t" anchorCtr="0">
            <a:spAutoFit/>
          </a:bodyPr>
          <a:lstStyle/>
          <a:p>
            <a:pPr algn="ctr"/>
            <a:r>
              <a:rPr lang="en-IN">
                <a:solidFill>
                  <a:schemeClr val="dk1"/>
                </a:solidFill>
                <a:latin typeface="Calibri"/>
                <a:ea typeface="Calibri"/>
                <a:cs typeface="Calibri"/>
                <a:sym typeface="Calibri"/>
              </a:rPr>
              <a:t>Complete CAN Frame</a:t>
            </a:r>
            <a:endParaRPr/>
          </a:p>
        </p:txBody>
      </p:sp>
      <p:cxnSp>
        <p:nvCxnSpPr>
          <p:cNvPr id="228" name="Google Shape;566;p46"/>
          <p:cNvCxnSpPr>
            <a:stCxn id="227" idx="1"/>
          </p:cNvCxnSpPr>
          <p:nvPr/>
        </p:nvCxnSpPr>
        <p:spPr>
          <a:xfrm flipH="1">
            <a:off x="804524" y="2760516"/>
            <a:ext cx="6989400" cy="6300"/>
          </a:xfrm>
          <a:prstGeom prst="straightConnector1">
            <a:avLst/>
          </a:prstGeom>
          <a:noFill/>
          <a:ln w="9525" cap="flat" cmpd="sng">
            <a:solidFill>
              <a:schemeClr val="dk1"/>
            </a:solidFill>
            <a:prstDash val="solid"/>
            <a:miter lim="800000"/>
            <a:headEnd type="none" w="sm" len="sm"/>
            <a:tailEnd type="triangle" w="med" len="med"/>
          </a:ln>
        </p:spPr>
      </p:cxnSp>
      <p:cxnSp>
        <p:nvCxnSpPr>
          <p:cNvPr id="229" name="Google Shape;567;p46"/>
          <p:cNvCxnSpPr/>
          <p:nvPr/>
        </p:nvCxnSpPr>
        <p:spPr>
          <a:xfrm>
            <a:off x="10246163" y="2780057"/>
            <a:ext cx="7855607" cy="8141"/>
          </a:xfrm>
          <a:prstGeom prst="straightConnector1">
            <a:avLst/>
          </a:prstGeom>
          <a:noFill/>
          <a:ln w="9525" cap="flat" cmpd="sng">
            <a:solidFill>
              <a:schemeClr val="dk1"/>
            </a:solidFill>
            <a:prstDash val="solid"/>
            <a:miter lim="800000"/>
            <a:headEnd type="none" w="sm" len="sm"/>
            <a:tailEnd type="triangle" w="med" len="med"/>
          </a:ln>
        </p:spPr>
      </p:cxnSp>
      <p:sp>
        <p:nvSpPr>
          <p:cNvPr id="230" name="Google Shape;568;p46"/>
          <p:cNvSpPr txBox="1"/>
          <p:nvPr/>
        </p:nvSpPr>
        <p:spPr>
          <a:xfrm rot="16200000">
            <a:off x="17020830" y="4203152"/>
            <a:ext cx="676071" cy="369332"/>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IFS2</a:t>
            </a:r>
            <a:endParaRPr/>
          </a:p>
        </p:txBody>
      </p:sp>
      <p:sp>
        <p:nvSpPr>
          <p:cNvPr id="231" name="Google Shape;569;p46"/>
          <p:cNvSpPr txBox="1"/>
          <p:nvPr/>
        </p:nvSpPr>
        <p:spPr>
          <a:xfrm rot="16200000">
            <a:off x="17307858" y="4198028"/>
            <a:ext cx="676071" cy="369332"/>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IFS1</a:t>
            </a:r>
            <a:endParaRPr/>
          </a:p>
        </p:txBody>
      </p:sp>
      <p:sp>
        <p:nvSpPr>
          <p:cNvPr id="232" name="Google Shape;570;p46"/>
          <p:cNvSpPr txBox="1"/>
          <p:nvPr/>
        </p:nvSpPr>
        <p:spPr>
          <a:xfrm rot="16200000">
            <a:off x="17600079" y="4203151"/>
            <a:ext cx="676071" cy="369332"/>
          </a:xfrm>
          <a:prstGeom prst="rect">
            <a:avLst/>
          </a:prstGeom>
          <a:noFill/>
          <a:ln>
            <a:noFill/>
          </a:ln>
        </p:spPr>
        <p:txBody>
          <a:bodyPr spcFirstLastPara="1" wrap="square" lIns="137138" tIns="68550" rIns="137138" bIns="68550" anchor="t" anchorCtr="0">
            <a:spAutoFit/>
          </a:bodyPr>
          <a:lstStyle/>
          <a:p>
            <a:r>
              <a:rPr lang="en-IN" sz="1500">
                <a:solidFill>
                  <a:schemeClr val="dk1"/>
                </a:solidFill>
                <a:latin typeface="Calibri"/>
                <a:ea typeface="Calibri"/>
                <a:cs typeface="Calibri"/>
                <a:sym typeface="Calibri"/>
              </a:rPr>
              <a:t>IFS0</a:t>
            </a:r>
            <a:endParaRPr/>
          </a:p>
        </p:txBody>
      </p:sp>
      <p:graphicFrame>
        <p:nvGraphicFramePr>
          <p:cNvPr id="233" name="Google Shape;572;p46"/>
          <p:cNvGraphicFramePr/>
          <p:nvPr/>
        </p:nvGraphicFramePr>
        <p:xfrm>
          <a:off x="7016325" y="7024538"/>
          <a:ext cx="4594200" cy="685756"/>
        </p:xfrm>
        <a:graphic>
          <a:graphicData uri="http://schemas.openxmlformats.org/drawingml/2006/table">
            <a:tbl>
              <a:tblPr>
                <a:noFill/>
              </a:tblPr>
              <a:tblGrid>
                <a:gridCol w="574275">
                  <a:extLst>
                    <a:ext uri="{9D8B030D-6E8A-4147-A177-3AD203B41FA5}">
                      <a16:colId xmlns:a16="http://schemas.microsoft.com/office/drawing/2014/main" val="20000"/>
                    </a:ext>
                  </a:extLst>
                </a:gridCol>
                <a:gridCol w="574275">
                  <a:extLst>
                    <a:ext uri="{9D8B030D-6E8A-4147-A177-3AD203B41FA5}">
                      <a16:colId xmlns:a16="http://schemas.microsoft.com/office/drawing/2014/main" val="20001"/>
                    </a:ext>
                  </a:extLst>
                </a:gridCol>
                <a:gridCol w="574275">
                  <a:extLst>
                    <a:ext uri="{9D8B030D-6E8A-4147-A177-3AD203B41FA5}">
                      <a16:colId xmlns:a16="http://schemas.microsoft.com/office/drawing/2014/main" val="20002"/>
                    </a:ext>
                  </a:extLst>
                </a:gridCol>
                <a:gridCol w="574275">
                  <a:extLst>
                    <a:ext uri="{9D8B030D-6E8A-4147-A177-3AD203B41FA5}">
                      <a16:colId xmlns:a16="http://schemas.microsoft.com/office/drawing/2014/main" val="20003"/>
                    </a:ext>
                  </a:extLst>
                </a:gridCol>
                <a:gridCol w="574275">
                  <a:extLst>
                    <a:ext uri="{9D8B030D-6E8A-4147-A177-3AD203B41FA5}">
                      <a16:colId xmlns:a16="http://schemas.microsoft.com/office/drawing/2014/main" val="20004"/>
                    </a:ext>
                  </a:extLst>
                </a:gridCol>
                <a:gridCol w="574275">
                  <a:extLst>
                    <a:ext uri="{9D8B030D-6E8A-4147-A177-3AD203B41FA5}">
                      <a16:colId xmlns:a16="http://schemas.microsoft.com/office/drawing/2014/main" val="20005"/>
                    </a:ext>
                  </a:extLst>
                </a:gridCol>
                <a:gridCol w="574275">
                  <a:extLst>
                    <a:ext uri="{9D8B030D-6E8A-4147-A177-3AD203B41FA5}">
                      <a16:colId xmlns:a16="http://schemas.microsoft.com/office/drawing/2014/main" val="20006"/>
                    </a:ext>
                  </a:extLst>
                </a:gridCol>
                <a:gridCol w="574275">
                  <a:extLst>
                    <a:ext uri="{9D8B030D-6E8A-4147-A177-3AD203B41FA5}">
                      <a16:colId xmlns:a16="http://schemas.microsoft.com/office/drawing/2014/main" val="20007"/>
                    </a:ext>
                  </a:extLst>
                </a:gridCol>
              </a:tblGrid>
              <a:tr h="685755">
                <a:tc>
                  <a:txBody>
                    <a:bodyPr/>
                    <a:lstStyle/>
                    <a:p>
                      <a:pPr marL="0" lvl="0" indent="0" algn="l" rtl="0">
                        <a:spcBef>
                          <a:spcPts val="0"/>
                        </a:spcBef>
                        <a:spcAft>
                          <a:spcPts val="0"/>
                        </a:spcAft>
                        <a:buNone/>
                      </a:pPr>
                      <a:r>
                        <a:rPr lang="en-IN" sz="2700" b="1"/>
                        <a:t>0</a:t>
                      </a:r>
                      <a:endParaRPr sz="2700" b="1"/>
                    </a:p>
                  </a:txBody>
                  <a:tcPr marL="137138" marR="137138" marT="137138" marB="137138"/>
                </a:tc>
                <a:tc>
                  <a:txBody>
                    <a:bodyPr/>
                    <a:lstStyle/>
                    <a:p>
                      <a:pPr marL="0" lvl="0" indent="0" algn="l" rtl="0">
                        <a:spcBef>
                          <a:spcPts val="0"/>
                        </a:spcBef>
                        <a:spcAft>
                          <a:spcPts val="0"/>
                        </a:spcAft>
                        <a:buNone/>
                      </a:pPr>
                      <a:r>
                        <a:rPr lang="en-IN" sz="2700" b="1"/>
                        <a:t>1</a:t>
                      </a:r>
                      <a:endParaRPr sz="2700" b="1"/>
                    </a:p>
                  </a:txBody>
                  <a:tcPr marL="137138" marR="137138" marT="137138" marB="137138"/>
                </a:tc>
                <a:tc>
                  <a:txBody>
                    <a:bodyPr/>
                    <a:lstStyle/>
                    <a:p>
                      <a:pPr marL="0" lvl="0" indent="0" algn="l" rtl="0">
                        <a:spcBef>
                          <a:spcPts val="0"/>
                        </a:spcBef>
                        <a:spcAft>
                          <a:spcPts val="0"/>
                        </a:spcAft>
                        <a:buNone/>
                      </a:pPr>
                      <a:r>
                        <a:rPr lang="en-IN" sz="2700" b="1"/>
                        <a:t>0</a:t>
                      </a:r>
                      <a:endParaRPr sz="2700" b="1"/>
                    </a:p>
                  </a:txBody>
                  <a:tcPr marL="137138" marR="137138" marT="137138" marB="137138"/>
                </a:tc>
                <a:tc>
                  <a:txBody>
                    <a:bodyPr/>
                    <a:lstStyle/>
                    <a:p>
                      <a:pPr marL="0" lvl="0" indent="0" algn="l" rtl="0">
                        <a:spcBef>
                          <a:spcPts val="0"/>
                        </a:spcBef>
                        <a:spcAft>
                          <a:spcPts val="0"/>
                        </a:spcAft>
                        <a:buNone/>
                      </a:pPr>
                      <a:r>
                        <a:rPr lang="en-IN" sz="2700" b="1"/>
                        <a:t>1</a:t>
                      </a:r>
                      <a:endParaRPr sz="2700" b="1"/>
                    </a:p>
                  </a:txBody>
                  <a:tcPr marL="137138" marR="137138" marT="137138" marB="137138"/>
                </a:tc>
                <a:tc>
                  <a:txBody>
                    <a:bodyPr/>
                    <a:lstStyle/>
                    <a:p>
                      <a:pPr marL="0" lvl="0" indent="0" algn="l" rtl="0">
                        <a:spcBef>
                          <a:spcPts val="0"/>
                        </a:spcBef>
                        <a:spcAft>
                          <a:spcPts val="0"/>
                        </a:spcAft>
                        <a:buNone/>
                      </a:pPr>
                      <a:r>
                        <a:rPr lang="en-IN" sz="2700" b="1"/>
                        <a:t>0</a:t>
                      </a:r>
                      <a:endParaRPr sz="2700" b="1"/>
                    </a:p>
                  </a:txBody>
                  <a:tcPr marL="137138" marR="137138" marT="137138" marB="137138"/>
                </a:tc>
                <a:tc>
                  <a:txBody>
                    <a:bodyPr/>
                    <a:lstStyle/>
                    <a:p>
                      <a:pPr marL="0" lvl="0" indent="0" algn="l" rtl="0">
                        <a:spcBef>
                          <a:spcPts val="0"/>
                        </a:spcBef>
                        <a:spcAft>
                          <a:spcPts val="0"/>
                        </a:spcAft>
                        <a:buNone/>
                      </a:pPr>
                      <a:r>
                        <a:rPr lang="en-IN" sz="2700" b="1"/>
                        <a:t>0</a:t>
                      </a:r>
                      <a:endParaRPr sz="2700" b="1"/>
                    </a:p>
                  </a:txBody>
                  <a:tcPr marL="137138" marR="137138" marT="137138" marB="137138"/>
                </a:tc>
                <a:tc>
                  <a:txBody>
                    <a:bodyPr/>
                    <a:lstStyle/>
                    <a:p>
                      <a:pPr marL="0" lvl="0" indent="0" algn="l" rtl="0">
                        <a:spcBef>
                          <a:spcPts val="0"/>
                        </a:spcBef>
                        <a:spcAft>
                          <a:spcPts val="0"/>
                        </a:spcAft>
                        <a:buNone/>
                      </a:pPr>
                      <a:r>
                        <a:rPr lang="en-IN" sz="2700" b="1"/>
                        <a:t>0</a:t>
                      </a:r>
                      <a:endParaRPr sz="2700" b="1"/>
                    </a:p>
                  </a:txBody>
                  <a:tcPr marL="137138" marR="137138" marT="137138" marB="137138"/>
                </a:tc>
                <a:tc>
                  <a:txBody>
                    <a:bodyPr/>
                    <a:lstStyle/>
                    <a:p>
                      <a:pPr marL="0" lvl="0" indent="0" algn="l" rtl="0">
                        <a:spcBef>
                          <a:spcPts val="0"/>
                        </a:spcBef>
                        <a:spcAft>
                          <a:spcPts val="0"/>
                        </a:spcAft>
                        <a:buNone/>
                      </a:pPr>
                      <a:r>
                        <a:rPr lang="en-IN" sz="2700" b="1"/>
                        <a:t>1</a:t>
                      </a:r>
                      <a:endParaRPr sz="2700" b="1"/>
                    </a:p>
                  </a:txBody>
                  <a:tcPr marL="137138" marR="137138" marT="137138" marB="137138"/>
                </a:tc>
                <a:extLst>
                  <a:ext uri="{0D108BD9-81ED-4DB2-BD59-A6C34878D82A}">
                    <a16:rowId xmlns:a16="http://schemas.microsoft.com/office/drawing/2014/main" val="10000"/>
                  </a:ext>
                </a:extLst>
              </a:tr>
            </a:tbl>
          </a:graphicData>
        </a:graphic>
      </p:graphicFrame>
      <p:cxnSp>
        <p:nvCxnSpPr>
          <p:cNvPr id="234" name="Google Shape;573;p46"/>
          <p:cNvCxnSpPr/>
          <p:nvPr/>
        </p:nvCxnSpPr>
        <p:spPr>
          <a:xfrm flipH="1">
            <a:off x="6998063" y="5251050"/>
            <a:ext cx="2206350" cy="1754550"/>
          </a:xfrm>
          <a:prstGeom prst="straightConnector1">
            <a:avLst/>
          </a:prstGeom>
          <a:noFill/>
          <a:ln w="9525" cap="flat" cmpd="sng">
            <a:solidFill>
              <a:schemeClr val="dk2"/>
            </a:solidFill>
            <a:prstDash val="solid"/>
            <a:round/>
            <a:headEnd type="none" w="med" len="med"/>
            <a:tailEnd type="none" w="med" len="med"/>
          </a:ln>
        </p:spPr>
      </p:cxnSp>
      <p:cxnSp>
        <p:nvCxnSpPr>
          <p:cNvPr id="235" name="Google Shape;574;p46"/>
          <p:cNvCxnSpPr/>
          <p:nvPr/>
        </p:nvCxnSpPr>
        <p:spPr>
          <a:xfrm>
            <a:off x="9496800" y="5277600"/>
            <a:ext cx="2100150" cy="1781100"/>
          </a:xfrm>
          <a:prstGeom prst="straightConnector1">
            <a:avLst/>
          </a:prstGeom>
          <a:noFill/>
          <a:ln w="9525" cap="flat" cmpd="sng">
            <a:solidFill>
              <a:schemeClr val="dk2"/>
            </a:solidFill>
            <a:prstDash val="solid"/>
            <a:round/>
            <a:headEnd type="none" w="med" len="med"/>
            <a:tailEnd type="none" w="med" len="med"/>
          </a:ln>
        </p:spPr>
      </p:cxnSp>
      <p:sp>
        <p:nvSpPr>
          <p:cNvPr id="236" name="Google Shape;575;p46"/>
          <p:cNvSpPr txBox="1"/>
          <p:nvPr/>
        </p:nvSpPr>
        <p:spPr>
          <a:xfrm>
            <a:off x="8568750" y="6365325"/>
            <a:ext cx="1799550" cy="415350"/>
          </a:xfrm>
          <a:prstGeom prst="rect">
            <a:avLst/>
          </a:prstGeom>
          <a:noFill/>
          <a:ln>
            <a:noFill/>
          </a:ln>
        </p:spPr>
        <p:txBody>
          <a:bodyPr spcFirstLastPara="1" wrap="square" lIns="137138" tIns="137138" rIns="137138" bIns="137138" anchor="t" anchorCtr="0">
            <a:noAutofit/>
          </a:bodyPr>
          <a:lstStyle/>
          <a:p>
            <a:r>
              <a:rPr lang="en-IN">
                <a:latin typeface="Calibri"/>
                <a:ea typeface="Calibri"/>
                <a:cs typeface="Calibri"/>
                <a:sym typeface="Calibri"/>
              </a:rPr>
              <a:t>Data Content</a:t>
            </a:r>
            <a:endParaRPr>
              <a:latin typeface="Calibri"/>
              <a:ea typeface="Calibri"/>
              <a:cs typeface="Calibri"/>
              <a:sym typeface="Calibri"/>
            </a:endParaRPr>
          </a:p>
        </p:txBody>
      </p:sp>
      <p:sp>
        <p:nvSpPr>
          <p:cNvPr id="237" name="TextBox 13"/>
          <p:cNvSpPr txBox="1"/>
          <p:nvPr/>
        </p:nvSpPr>
        <p:spPr>
          <a:xfrm>
            <a:off x="2400300" y="1098947"/>
            <a:ext cx="15735300" cy="615553"/>
          </a:xfrm>
          <a:prstGeom prst="rect">
            <a:avLst/>
          </a:prstGeom>
        </p:spPr>
        <p:txBody>
          <a:bodyPr wrap="square" lIns="0" tIns="0" rIns="0" bIns="0" rtlCol="0" anchor="t">
            <a:spAutoFit/>
          </a:bodyPr>
          <a:lstStyle/>
          <a:p>
            <a:r>
              <a:rPr lang="en-IN" sz="4000" b="1" dirty="0">
                <a:latin typeface="Times New Roman" pitchFamily="18" charset="0"/>
                <a:cs typeface="Times New Roman" pitchFamily="18" charset="0"/>
              </a:rPr>
              <a:t>Frame 2 for Data Reception</a:t>
            </a:r>
            <a:endParaRPr lang="en-IN" sz="4000" b="1"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3858632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FF4F8"/>
        </a:solidFill>
        <a:effectLst/>
      </p:bgPr>
    </p:bg>
    <p:spTree>
      <p:nvGrpSpPr>
        <p:cNvPr id="1" name="">
          <a:extLst>
            <a:ext uri="{FF2B5EF4-FFF2-40B4-BE49-F238E27FC236}">
              <a16:creationId xmlns:a16="http://schemas.microsoft.com/office/drawing/2014/main" id="{69DDBF69-6AE8-399E-E802-B308A7D0BD2D}"/>
            </a:ext>
          </a:extLst>
        </p:cNvPr>
        <p:cNvGrpSpPr/>
        <p:nvPr/>
      </p:nvGrpSpPr>
      <p:grpSpPr>
        <a:xfrm>
          <a:off x="0" y="0"/>
          <a:ext cx="0" cy="0"/>
          <a:chOff x="0" y="0"/>
          <a:chExt cx="0" cy="0"/>
        </a:xfrm>
      </p:grpSpPr>
      <p:sp>
        <p:nvSpPr>
          <p:cNvPr id="39" name="TextBox 38">
            <a:extLst>
              <a:ext uri="{FF2B5EF4-FFF2-40B4-BE49-F238E27FC236}">
                <a16:creationId xmlns:a16="http://schemas.microsoft.com/office/drawing/2014/main" id="{32125008-1C98-7B98-502C-98EB03362F92}"/>
              </a:ext>
            </a:extLst>
          </p:cNvPr>
          <p:cNvSpPr txBox="1"/>
          <p:nvPr/>
        </p:nvSpPr>
        <p:spPr>
          <a:xfrm>
            <a:off x="1905000" y="2247900"/>
            <a:ext cx="14325600" cy="6586418"/>
          </a:xfrm>
          <a:prstGeom prst="rect">
            <a:avLst/>
          </a:prstGeom>
          <a:noFill/>
        </p:spPr>
        <p:txBody>
          <a:bodyPr wrap="square" rtlCol="0">
            <a:spAutoFit/>
          </a:bodyPr>
          <a:lstStyle/>
          <a:p>
            <a:r>
              <a:rPr lang="en-US" sz="3200" b="0" i="0" dirty="0">
                <a:solidFill>
                  <a:srgbClr val="0D0D0D"/>
                </a:solidFill>
                <a:effectLst/>
                <a:latin typeface="Times New Roman" panose="02020603050405020304" pitchFamily="18" charset="0"/>
                <a:cs typeface="Times New Roman" panose="02020603050405020304" pitchFamily="18" charset="0"/>
              </a:rPr>
              <a:t>E2E profile in CAN frames is to enhance the reliability of data transmission by adding checksum and sequence number checks. </a:t>
            </a:r>
          </a:p>
          <a:p>
            <a:endParaRPr lang="en-US" sz="3200" dirty="0">
              <a:solidFill>
                <a:srgbClr val="0D0D0D"/>
              </a:solidFill>
              <a:latin typeface="Times New Roman" panose="02020603050405020304" pitchFamily="18" charset="0"/>
              <a:cs typeface="Times New Roman" panose="02020603050405020304" pitchFamily="18" charset="0"/>
            </a:endParaRPr>
          </a:p>
          <a:p>
            <a:r>
              <a:rPr lang="en-US" sz="3200" b="0" i="0" dirty="0">
                <a:solidFill>
                  <a:srgbClr val="0D0D0D"/>
                </a:solidFill>
                <a:effectLst/>
                <a:latin typeface="Times New Roman" panose="02020603050405020304" pitchFamily="18" charset="0"/>
                <a:cs typeface="Times New Roman" panose="02020603050405020304" pitchFamily="18" charset="0"/>
              </a:rPr>
              <a:t>This helps detect and mitigate errors that may occur during data transmission over the CAN bus, improving the overall robustness of the communication system.</a:t>
            </a:r>
          </a:p>
          <a:p>
            <a:endParaRPr lang="en-US" sz="3200" dirty="0">
              <a:solidFill>
                <a:srgbClr val="0D0D0D"/>
              </a:solidFill>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rgbClr val="0D0D0D"/>
                </a:solidFill>
                <a:effectLst/>
                <a:latin typeface="Söhne"/>
              </a:rPr>
              <a:t>E2E Data Frame:</a:t>
            </a:r>
            <a:endParaRPr lang="en-US" b="0" i="0" dirty="0">
              <a:solidFill>
                <a:srgbClr val="0D0D0D"/>
              </a:solidFill>
              <a:effectLst/>
              <a:latin typeface="Söhne"/>
            </a:endParaRPr>
          </a:p>
          <a:p>
            <a:pPr marL="742950" lvl="1" indent="-285750" algn="l">
              <a:buFont typeface="+mj-lt"/>
              <a:buAutoNum type="arabicPeriod"/>
            </a:pPr>
            <a:r>
              <a:rPr lang="en-US" b="1" i="0" dirty="0">
                <a:solidFill>
                  <a:srgbClr val="0D0D0D"/>
                </a:solidFill>
                <a:effectLst/>
                <a:latin typeface="Söhne"/>
              </a:rPr>
              <a:t>Frame Type:</a:t>
            </a:r>
            <a:r>
              <a:rPr lang="en-US" b="0" i="0" dirty="0">
                <a:solidFill>
                  <a:srgbClr val="0D0D0D"/>
                </a:solidFill>
                <a:effectLst/>
                <a:latin typeface="Söhne"/>
              </a:rPr>
              <a:t> Data frame.</a:t>
            </a:r>
          </a:p>
          <a:p>
            <a:pPr marL="742950" lvl="1" indent="-285750" algn="l">
              <a:buFont typeface="+mj-lt"/>
              <a:buAutoNum type="arabicPeriod"/>
            </a:pPr>
            <a:r>
              <a:rPr lang="en-US" b="1" i="0" dirty="0">
                <a:solidFill>
                  <a:srgbClr val="0D0D0D"/>
                </a:solidFill>
                <a:effectLst/>
                <a:latin typeface="Söhne"/>
              </a:rPr>
              <a:t>Purpose:</a:t>
            </a:r>
            <a:r>
              <a:rPr lang="en-US" b="0" i="0" dirty="0">
                <a:solidFill>
                  <a:srgbClr val="0D0D0D"/>
                </a:solidFill>
                <a:effectLst/>
                <a:latin typeface="Söhne"/>
              </a:rPr>
              <a:t> To transmit application data with added end-to-end checks for integrity and consistency.</a:t>
            </a:r>
          </a:p>
          <a:p>
            <a:pPr marL="742950" lvl="1" indent="-285750" algn="l">
              <a:buFont typeface="+mj-lt"/>
              <a:buAutoNum type="arabicPeriod"/>
            </a:pPr>
            <a:r>
              <a:rPr lang="en-US" b="1" i="0" dirty="0">
                <a:solidFill>
                  <a:srgbClr val="0D0D0D"/>
                </a:solidFill>
                <a:effectLst/>
                <a:latin typeface="Söhne"/>
              </a:rPr>
              <a:t>Structure:</a:t>
            </a:r>
            <a:r>
              <a:rPr lang="en-US" b="0" i="0" dirty="0">
                <a:solidFill>
                  <a:srgbClr val="0D0D0D"/>
                </a:solidFill>
                <a:effectLst/>
                <a:latin typeface="Söhne"/>
              </a:rPr>
              <a:t> Contains the application data along with additional E2E checksum and sequence number fields.</a:t>
            </a:r>
          </a:p>
          <a:p>
            <a:pPr marL="742950" lvl="1" indent="-285750" algn="l">
              <a:buFont typeface="+mj-lt"/>
              <a:buAutoNum type="arabicPeriod"/>
            </a:pPr>
            <a:r>
              <a:rPr lang="en-US" b="1" i="0" dirty="0">
                <a:solidFill>
                  <a:srgbClr val="0D0D0D"/>
                </a:solidFill>
                <a:effectLst/>
                <a:latin typeface="Söhne"/>
              </a:rPr>
              <a:t>E2E Checksum:</a:t>
            </a:r>
            <a:r>
              <a:rPr lang="en-US" b="0" i="0" dirty="0">
                <a:solidFill>
                  <a:srgbClr val="0D0D0D"/>
                </a:solidFill>
                <a:effectLst/>
                <a:latin typeface="Söhne"/>
              </a:rPr>
              <a:t> A checksum calculated over the entire data field to detect errors in the data.</a:t>
            </a:r>
          </a:p>
          <a:p>
            <a:pPr marL="742950" lvl="1" indent="-285750" algn="l">
              <a:buFont typeface="+mj-lt"/>
              <a:buAutoNum type="arabicPeriod"/>
            </a:pPr>
            <a:r>
              <a:rPr lang="en-US" b="1" i="0" dirty="0">
                <a:solidFill>
                  <a:srgbClr val="0D0D0D"/>
                </a:solidFill>
                <a:effectLst/>
                <a:latin typeface="Söhne"/>
              </a:rPr>
              <a:t>Sequence Number:</a:t>
            </a:r>
            <a:r>
              <a:rPr lang="en-US" b="0" i="0" dirty="0">
                <a:solidFill>
                  <a:srgbClr val="0D0D0D"/>
                </a:solidFill>
                <a:effectLst/>
                <a:latin typeface="Söhne"/>
              </a:rPr>
              <a:t> A field that increments with each transmitted frame, allowing the receiver to detect missing or out-of-order frames.</a:t>
            </a:r>
          </a:p>
          <a:p>
            <a:pPr algn="l">
              <a:buFont typeface="+mj-lt"/>
              <a:buAutoNum type="arabicPeriod"/>
            </a:pPr>
            <a:r>
              <a:rPr lang="en-US" b="1" i="0" dirty="0">
                <a:solidFill>
                  <a:srgbClr val="0D0D0D"/>
                </a:solidFill>
                <a:effectLst/>
                <a:latin typeface="Söhne"/>
              </a:rPr>
              <a:t>E2E Error Frame:</a:t>
            </a:r>
            <a:endParaRPr lang="en-US" b="0" i="0" dirty="0">
              <a:solidFill>
                <a:srgbClr val="0D0D0D"/>
              </a:solidFill>
              <a:effectLst/>
              <a:latin typeface="Söhne"/>
            </a:endParaRPr>
          </a:p>
          <a:p>
            <a:pPr marL="742950" lvl="1" indent="-285750" algn="l">
              <a:buFont typeface="+mj-lt"/>
              <a:buAutoNum type="arabicPeriod"/>
            </a:pPr>
            <a:r>
              <a:rPr lang="en-US" b="1" i="0" dirty="0">
                <a:solidFill>
                  <a:srgbClr val="0D0D0D"/>
                </a:solidFill>
                <a:effectLst/>
                <a:latin typeface="Söhne"/>
              </a:rPr>
              <a:t>Frame Type:</a:t>
            </a:r>
            <a:r>
              <a:rPr lang="en-US" b="0" i="0" dirty="0">
                <a:solidFill>
                  <a:srgbClr val="0D0D0D"/>
                </a:solidFill>
                <a:effectLst/>
                <a:latin typeface="Söhne"/>
              </a:rPr>
              <a:t> Error frame.</a:t>
            </a:r>
          </a:p>
          <a:p>
            <a:pPr marL="742950" lvl="1" indent="-285750" algn="l">
              <a:buFont typeface="+mj-lt"/>
              <a:buAutoNum type="arabicPeriod"/>
            </a:pPr>
            <a:r>
              <a:rPr lang="en-US" b="1" i="0" dirty="0">
                <a:solidFill>
                  <a:srgbClr val="0D0D0D"/>
                </a:solidFill>
                <a:effectLst/>
                <a:latin typeface="Söhne"/>
              </a:rPr>
              <a:t>Purpose:</a:t>
            </a:r>
            <a:r>
              <a:rPr lang="en-US" b="0" i="0" dirty="0">
                <a:solidFill>
                  <a:srgbClr val="0D0D0D"/>
                </a:solidFill>
                <a:effectLst/>
                <a:latin typeface="Söhne"/>
              </a:rPr>
              <a:t> To notify the sender and other nodes of an error detected by the E2E checks in a received data frame.</a:t>
            </a:r>
          </a:p>
          <a:p>
            <a:pPr marL="742950" lvl="1" indent="-285750" algn="l">
              <a:buFont typeface="+mj-lt"/>
              <a:buAutoNum type="arabicPeriod"/>
            </a:pPr>
            <a:r>
              <a:rPr lang="en-US" b="1" i="0" dirty="0">
                <a:solidFill>
                  <a:srgbClr val="0D0D0D"/>
                </a:solidFill>
                <a:effectLst/>
                <a:latin typeface="Söhne"/>
              </a:rPr>
              <a:t>Structure:</a:t>
            </a:r>
            <a:r>
              <a:rPr lang="en-US" b="0" i="0" dirty="0">
                <a:solidFill>
                  <a:srgbClr val="0D0D0D"/>
                </a:solidFill>
                <a:effectLst/>
                <a:latin typeface="Söhne"/>
              </a:rPr>
              <a:t> Contains the sequence number of the erroneous frame along with an error status code.</a:t>
            </a:r>
          </a:p>
          <a:p>
            <a:pPr marL="742950" lvl="1" indent="-285750" algn="l">
              <a:buFont typeface="+mj-lt"/>
              <a:buAutoNum type="arabicPeriod"/>
            </a:pPr>
            <a:r>
              <a:rPr lang="en-US" b="1" i="0" dirty="0">
                <a:solidFill>
                  <a:srgbClr val="0D0D0D"/>
                </a:solidFill>
                <a:effectLst/>
                <a:latin typeface="Söhne"/>
              </a:rPr>
              <a:t>Error Status Code:</a:t>
            </a:r>
            <a:r>
              <a:rPr lang="en-US" b="0" i="0" dirty="0">
                <a:solidFill>
                  <a:srgbClr val="0D0D0D"/>
                </a:solidFill>
                <a:effectLst/>
                <a:latin typeface="Söhne"/>
              </a:rPr>
              <a:t> Indicates the type of error detected, such as checksum error or sequence number mismatch.</a:t>
            </a:r>
          </a:p>
          <a:p>
            <a:endParaRPr lang="en-IN" sz="3200" dirty="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7705A055-1EAF-FF77-034B-9818FB8BBD7E}"/>
              </a:ext>
            </a:extLst>
          </p:cNvPr>
          <p:cNvSpPr txBox="1"/>
          <p:nvPr/>
        </p:nvSpPr>
        <p:spPr>
          <a:xfrm>
            <a:off x="2286000" y="744796"/>
            <a:ext cx="12725400" cy="707886"/>
          </a:xfrm>
          <a:prstGeom prst="rect">
            <a:avLst/>
          </a:prstGeom>
          <a:noFill/>
        </p:spPr>
        <p:txBody>
          <a:bodyPr wrap="square" rtlCol="0">
            <a:spAutoFit/>
          </a:bodyPr>
          <a:lstStyle/>
          <a:p>
            <a:r>
              <a:rPr lang="en-US" sz="4000" b="1" dirty="0">
                <a:latin typeface="Times New Roman" panose="02020603050405020304" pitchFamily="18" charset="0"/>
                <a:ea typeface="Cambria" pitchFamily="18" charset="0"/>
                <a:cs typeface="Times New Roman" panose="02020603050405020304" pitchFamily="18" charset="0"/>
              </a:rPr>
              <a:t>Define two CAN frames with E2E profile resp</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7925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33D777-D919-4987-0476-018A7C2EEBD5}"/>
              </a:ext>
            </a:extLst>
          </p:cNvPr>
          <p:cNvSpPr>
            <a:spLocks noGrp="1"/>
          </p:cNvSpPr>
          <p:nvPr>
            <p:ph type="dt" sz="half" idx="10"/>
          </p:nvPr>
        </p:nvSpPr>
        <p:spPr/>
        <p:txBody>
          <a:bodyPr/>
          <a:lstStyle/>
          <a:p>
            <a:fld id="{1B00046E-3824-462A-BE57-F0FE1E7386F6}" type="datetime1">
              <a:rPr lang="en-US" smtClean="0"/>
              <a:t>5/25/2024</a:t>
            </a:fld>
            <a:endParaRPr lang="en-US"/>
          </a:p>
        </p:txBody>
      </p:sp>
      <p:sp>
        <p:nvSpPr>
          <p:cNvPr id="3" name="Footer Placeholder 2">
            <a:extLst>
              <a:ext uri="{FF2B5EF4-FFF2-40B4-BE49-F238E27FC236}">
                <a16:creationId xmlns:a16="http://schemas.microsoft.com/office/drawing/2014/main" id="{55730681-BD01-DA70-DAAF-B6C6FAABE14B}"/>
              </a:ext>
            </a:extLst>
          </p:cNvPr>
          <p:cNvSpPr>
            <a:spLocks noGrp="1"/>
          </p:cNvSpPr>
          <p:nvPr>
            <p:ph type="ftr" sz="quarter" idx="11"/>
          </p:nvPr>
        </p:nvSpPr>
        <p:spPr/>
        <p:txBody>
          <a:bodyPr/>
          <a:lstStyle/>
          <a:p>
            <a:r>
              <a:rPr lang="en-US"/>
              <a:t>Electronics &amp; Telecommunication</a:t>
            </a:r>
          </a:p>
        </p:txBody>
      </p:sp>
      <p:sp>
        <p:nvSpPr>
          <p:cNvPr id="4" name="Slide Number Placeholder 3">
            <a:extLst>
              <a:ext uri="{FF2B5EF4-FFF2-40B4-BE49-F238E27FC236}">
                <a16:creationId xmlns:a16="http://schemas.microsoft.com/office/drawing/2014/main" id="{91EEF473-8910-969E-4163-8D9D8B59CFC1}"/>
              </a:ext>
            </a:extLst>
          </p:cNvPr>
          <p:cNvSpPr>
            <a:spLocks noGrp="1"/>
          </p:cNvSpPr>
          <p:nvPr>
            <p:ph type="sldNum" sz="quarter" idx="12"/>
          </p:nvPr>
        </p:nvSpPr>
        <p:spPr/>
        <p:txBody>
          <a:bodyPr/>
          <a:lstStyle/>
          <a:p>
            <a:fld id="{B6F15528-21DE-4FAA-801E-634DDDAF4B2B}" type="slidenum">
              <a:rPr lang="en-US" smtClean="0"/>
              <a:pPr/>
              <a:t>26</a:t>
            </a:fld>
            <a:endParaRPr lang="en-US"/>
          </a:p>
        </p:txBody>
      </p:sp>
      <p:sp>
        <p:nvSpPr>
          <p:cNvPr id="5" name="TextBox 4">
            <a:extLst>
              <a:ext uri="{FF2B5EF4-FFF2-40B4-BE49-F238E27FC236}">
                <a16:creationId xmlns:a16="http://schemas.microsoft.com/office/drawing/2014/main" id="{4AA81FD2-3E1F-9FD3-8B77-E526AEEFE6B3}"/>
              </a:ext>
            </a:extLst>
          </p:cNvPr>
          <p:cNvSpPr txBox="1"/>
          <p:nvPr/>
        </p:nvSpPr>
        <p:spPr>
          <a:xfrm>
            <a:off x="2286000" y="1104900"/>
            <a:ext cx="12725400" cy="707886"/>
          </a:xfrm>
          <a:prstGeom prst="rect">
            <a:avLst/>
          </a:prstGeom>
          <a:noFill/>
        </p:spPr>
        <p:txBody>
          <a:bodyPr wrap="square" rtlCol="0">
            <a:spAutoFit/>
          </a:bodyPr>
          <a:lstStyle/>
          <a:p>
            <a:r>
              <a:rPr lang="en-US" sz="4000" b="1" dirty="0">
                <a:latin typeface="Times New Roman" panose="02020603050405020304" pitchFamily="18" charset="0"/>
                <a:ea typeface="Cambria" pitchFamily="18" charset="0"/>
                <a:cs typeface="Times New Roman" panose="02020603050405020304" pitchFamily="18" charset="0"/>
              </a:rPr>
              <a:t>E2E Protocols: Freshness &amp; Checksum </a:t>
            </a:r>
            <a:endParaRPr lang="en-US" sz="4000" b="1" dirty="0">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08E43FDA-4A8C-424C-D37C-4BB0031A0FAB}"/>
              </a:ext>
            </a:extLst>
          </p:cNvPr>
          <p:cNvSpPr txBox="1"/>
          <p:nvPr/>
        </p:nvSpPr>
        <p:spPr>
          <a:xfrm>
            <a:off x="1295400" y="2910348"/>
            <a:ext cx="8970136" cy="4832092"/>
          </a:xfrm>
          <a:prstGeom prst="rect">
            <a:avLst/>
          </a:prstGeom>
          <a:noFill/>
        </p:spPr>
        <p:txBody>
          <a:bodyPr wrap="square" rtlCol="0">
            <a:spAutoFit/>
          </a:bodyPr>
          <a:lstStyle/>
          <a:p>
            <a:r>
              <a:rPr lang="en-US" sz="2800" b="1" dirty="0">
                <a:latin typeface="Times New Roman" pitchFamily="18" charset="0"/>
                <a:cs typeface="Times New Roman" pitchFamily="18" charset="0"/>
              </a:rPr>
              <a:t>Freshness:</a:t>
            </a:r>
          </a:p>
          <a:p>
            <a:r>
              <a:rPr lang="en-US" sz="2800" dirty="0">
                <a:latin typeface="Times New Roman" pitchFamily="18" charset="0"/>
                <a:cs typeface="Times New Roman" pitchFamily="18" charset="0"/>
              </a:rPr>
              <a:t>Freshness in E2E safety refers to ensuring that messages are current and not replayed from a previous communication session. It involves adding a time-based or sequence-based value to messages to prevent replay attacks.</a:t>
            </a:r>
          </a:p>
          <a:p>
            <a:endParaRPr lang="en-US" sz="2800" dirty="0">
              <a:latin typeface="Times New Roman" pitchFamily="18" charset="0"/>
              <a:cs typeface="Times New Roman" pitchFamily="18" charset="0"/>
            </a:endParaRPr>
          </a:p>
          <a:p>
            <a:r>
              <a:rPr lang="en-US" sz="2800" b="1" dirty="0">
                <a:latin typeface="Times New Roman" panose="02020603050405020304" pitchFamily="18" charset="0"/>
                <a:cs typeface="Times New Roman" panose="02020603050405020304" pitchFamily="18" charset="0"/>
              </a:rPr>
              <a:t>Checksum:</a:t>
            </a:r>
          </a:p>
          <a:p>
            <a:r>
              <a:rPr lang="en-US" sz="2800" dirty="0">
                <a:latin typeface="Times New Roman" pitchFamily="18" charset="0"/>
                <a:cs typeface="Times New Roman" pitchFamily="18" charset="0"/>
              </a:rPr>
              <a:t>A checksum is a value calculated from the data in a message that is used to detect errors or tampering during transmission. It helps ensure data integrity by verifying that the received message matches the transmitted one.</a:t>
            </a:r>
            <a:endParaRPr lang="en-IN" sz="2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8E29890-8BB3-6064-661D-FAC00205D059}"/>
              </a:ext>
            </a:extLst>
          </p:cNvPr>
          <p:cNvPicPr>
            <a:picLocks noChangeAspect="1"/>
          </p:cNvPicPr>
          <p:nvPr/>
        </p:nvPicPr>
        <p:blipFill rotWithShape="1">
          <a:blip r:embed="rId2">
            <a:extLst>
              <a:ext uri="{28A0092B-C50C-407E-A947-70E740481C1C}">
                <a14:useLocalDpi xmlns:a14="http://schemas.microsoft.com/office/drawing/2010/main" val="0"/>
              </a:ext>
            </a:extLst>
          </a:blip>
          <a:srcRect l="12757" t="9219" r="12877" b="12195"/>
          <a:stretch/>
        </p:blipFill>
        <p:spPr>
          <a:xfrm>
            <a:off x="10515600" y="2910348"/>
            <a:ext cx="6941714" cy="3983328"/>
          </a:xfrm>
          <a:prstGeom prst="rect">
            <a:avLst/>
          </a:prstGeom>
        </p:spPr>
      </p:pic>
      <p:sp>
        <p:nvSpPr>
          <p:cNvPr id="8" name="TextBox 7">
            <a:extLst>
              <a:ext uri="{FF2B5EF4-FFF2-40B4-BE49-F238E27FC236}">
                <a16:creationId xmlns:a16="http://schemas.microsoft.com/office/drawing/2014/main" id="{39837CB0-EC57-BCF0-E570-875F442B272A}"/>
              </a:ext>
            </a:extLst>
          </p:cNvPr>
          <p:cNvSpPr txBox="1"/>
          <p:nvPr/>
        </p:nvSpPr>
        <p:spPr>
          <a:xfrm>
            <a:off x="9906000" y="9563100"/>
            <a:ext cx="7848600" cy="369332"/>
          </a:xfrm>
          <a:prstGeom prst="rect">
            <a:avLst/>
          </a:prstGeom>
          <a:noFill/>
        </p:spPr>
        <p:txBody>
          <a:bodyPr wrap="square" rtlCol="0">
            <a:spAutoFit/>
          </a:bodyPr>
          <a:lstStyle/>
          <a:p>
            <a:r>
              <a:rPr lang="en-US" b="1" dirty="0"/>
              <a:t>Image Source: </a:t>
            </a:r>
            <a:r>
              <a:rPr lang="en-US" dirty="0"/>
              <a:t>https://www.wallarm.com/what/what-is-end-to-end-encryption</a:t>
            </a:r>
            <a:endParaRPr lang="en-IN" dirty="0"/>
          </a:p>
        </p:txBody>
      </p:sp>
    </p:spTree>
    <p:extLst>
      <p:ext uri="{BB962C8B-B14F-4D97-AF65-F5344CB8AC3E}">
        <p14:creationId xmlns:p14="http://schemas.microsoft.com/office/powerpoint/2010/main" val="2879837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FF4F8"/>
        </a:solidFill>
        <a:effectLst/>
      </p:bgPr>
    </p:bg>
    <p:spTree>
      <p:nvGrpSpPr>
        <p:cNvPr id="1" name=""/>
        <p:cNvGrpSpPr/>
        <p:nvPr/>
      </p:nvGrpSpPr>
      <p:grpSpPr>
        <a:xfrm>
          <a:off x="0" y="0"/>
          <a:ext cx="0" cy="0"/>
          <a:chOff x="0" y="0"/>
          <a:chExt cx="0" cy="0"/>
        </a:xfrm>
      </p:grpSpPr>
      <p:sp>
        <p:nvSpPr>
          <p:cNvPr id="2" name="TextBox 1"/>
          <p:cNvSpPr txBox="1"/>
          <p:nvPr/>
        </p:nvSpPr>
        <p:spPr>
          <a:xfrm>
            <a:off x="2336125" y="1219537"/>
            <a:ext cx="2568652" cy="707886"/>
          </a:xfrm>
          <a:prstGeom prst="rect">
            <a:avLst/>
          </a:prstGeom>
          <a:noFill/>
        </p:spPr>
        <p:txBody>
          <a:bodyPr wrap="none" rtlCol="0">
            <a:spAutoFit/>
          </a:bodyPr>
          <a:lstStyle/>
          <a:p>
            <a:r>
              <a:rPr lang="en-US" sz="4000" b="1" dirty="0">
                <a:latin typeface="Times New Roman" pitchFamily="18" charset="0"/>
                <a:cs typeface="Times New Roman" pitchFamily="18" charset="0"/>
              </a:rPr>
              <a:t>References</a:t>
            </a:r>
            <a:endParaRPr lang="en-IN" sz="4000" b="1" dirty="0">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fld id="{B6F15528-21DE-4FAA-801E-634DDDAF4B2B}" type="slidenum">
              <a:rPr lang="en-US" sz="1400" smtClean="0">
                <a:solidFill>
                  <a:schemeClr val="tx1"/>
                </a:solidFill>
              </a:rPr>
              <a:pPr/>
              <a:t>27</a:t>
            </a:fld>
            <a:endParaRPr lang="en-US" dirty="0">
              <a:solidFill>
                <a:schemeClr val="tx1"/>
              </a:solidFill>
            </a:endParaRPr>
          </a:p>
        </p:txBody>
      </p:sp>
      <p:sp>
        <p:nvSpPr>
          <p:cNvPr id="11" name="Date Placeholder 10"/>
          <p:cNvSpPr>
            <a:spLocks noGrp="1"/>
          </p:cNvSpPr>
          <p:nvPr>
            <p:ph type="dt" sz="half" idx="10"/>
          </p:nvPr>
        </p:nvSpPr>
        <p:spPr/>
        <p:txBody>
          <a:bodyPr/>
          <a:lstStyle/>
          <a:p>
            <a:fld id="{B7E45068-9C98-4259-B089-02698F40FF1C}" type="datetime1">
              <a:rPr lang="en-US" sz="1400" smtClean="0">
                <a:solidFill>
                  <a:schemeClr val="tx1"/>
                </a:solidFill>
              </a:rPr>
              <a:t>5/25/2024</a:t>
            </a:fld>
            <a:endParaRPr lang="en-US" dirty="0">
              <a:solidFill>
                <a:schemeClr val="tx1"/>
              </a:solidFill>
            </a:endParaRPr>
          </a:p>
        </p:txBody>
      </p:sp>
      <p:sp>
        <p:nvSpPr>
          <p:cNvPr id="3" name="Footer Placeholder 2"/>
          <p:cNvSpPr>
            <a:spLocks noGrp="1"/>
          </p:cNvSpPr>
          <p:nvPr>
            <p:ph type="ftr" sz="quarter" idx="11"/>
          </p:nvPr>
        </p:nvSpPr>
        <p:spPr/>
        <p:txBody>
          <a:bodyPr/>
          <a:lstStyle/>
          <a:p>
            <a:r>
              <a:rPr lang="en-US" sz="1400" dirty="0">
                <a:solidFill>
                  <a:schemeClr val="tx1"/>
                </a:solidFill>
              </a:rPr>
              <a:t>Electronics &amp; Telecommunication</a:t>
            </a:r>
          </a:p>
        </p:txBody>
      </p:sp>
      <p:sp>
        <p:nvSpPr>
          <p:cNvPr id="4" name="TextBox 3"/>
          <p:cNvSpPr txBox="1"/>
          <p:nvPr/>
        </p:nvSpPr>
        <p:spPr>
          <a:xfrm>
            <a:off x="685800" y="2476500"/>
            <a:ext cx="14325600" cy="6955750"/>
          </a:xfrm>
          <a:prstGeom prst="rect">
            <a:avLst/>
          </a:prstGeom>
          <a:noFill/>
        </p:spPr>
        <p:txBody>
          <a:bodyPr wrap="square" rtlCol="0">
            <a:spAutoFit/>
          </a:bodyPr>
          <a:lstStyle/>
          <a:p>
            <a:pPr marL="342900" indent="-342900">
              <a:buFont typeface="+mj-lt"/>
              <a:buAutoNum type="arabicPeriod"/>
            </a:pPr>
            <a:r>
              <a:rPr lang="en-IN" sz="2800" dirty="0" err="1">
                <a:latin typeface="Times New Roman" pitchFamily="18" charset="0"/>
                <a:cs typeface="Times New Roman" pitchFamily="18" charset="0"/>
              </a:rPr>
              <a:t>Brayanov</a:t>
            </a:r>
            <a:r>
              <a:rPr lang="en-IN" sz="2800" dirty="0">
                <a:latin typeface="Times New Roman" pitchFamily="18" charset="0"/>
                <a:cs typeface="Times New Roman" pitchFamily="18" charset="0"/>
              </a:rPr>
              <a:t>, N., and </a:t>
            </a:r>
            <a:r>
              <a:rPr lang="en-IN" sz="2800" dirty="0" err="1">
                <a:latin typeface="Times New Roman" pitchFamily="18" charset="0"/>
                <a:cs typeface="Times New Roman" pitchFamily="18" charset="0"/>
              </a:rPr>
              <a:t>Stoynova</a:t>
            </a:r>
            <a:r>
              <a:rPr lang="en-IN" sz="2800" dirty="0">
                <a:latin typeface="Times New Roman" pitchFamily="18" charset="0"/>
                <a:cs typeface="Times New Roman" pitchFamily="18" charset="0"/>
              </a:rPr>
              <a:t>, A. (2018). Multi-Microcontroller Emulation of Sensors, Actuators and Systems for Flexible Integration of Complex Devices. In 2018 41st International Spring Seminar on Electronics Technology (ISSE), pages 1-5. </a:t>
            </a:r>
          </a:p>
          <a:p>
            <a:pPr marL="514350" indent="-514350">
              <a:buFont typeface="+mj-lt"/>
              <a:buAutoNum type="arabicPeriod"/>
            </a:pPr>
            <a:endParaRPr lang="en-IN" sz="2800" dirty="0">
              <a:latin typeface="Times New Roman" pitchFamily="18" charset="0"/>
              <a:cs typeface="Times New Roman" pitchFamily="18" charset="0"/>
            </a:endParaRPr>
          </a:p>
          <a:p>
            <a:pPr marL="342900" indent="-342900">
              <a:buFont typeface="+mj-lt"/>
              <a:buAutoNum type="arabicPeriod"/>
            </a:pPr>
            <a:r>
              <a:rPr lang="en-US" sz="2800" dirty="0">
                <a:latin typeface="Times New Roman" pitchFamily="18" charset="0"/>
                <a:cs typeface="Times New Roman" pitchFamily="18" charset="0"/>
              </a:rPr>
              <a:t>Lin, Y., </a:t>
            </a:r>
            <a:r>
              <a:rPr lang="en-US" sz="2800" dirty="0" err="1">
                <a:latin typeface="Times New Roman" pitchFamily="18" charset="0"/>
                <a:cs typeface="Times New Roman" pitchFamily="18" charset="0"/>
              </a:rPr>
              <a:t>Conners</a:t>
            </a:r>
            <a:r>
              <a:rPr lang="en-US" sz="2800" dirty="0">
                <a:latin typeface="Times New Roman" pitchFamily="18" charset="0"/>
                <a:cs typeface="Times New Roman" pitchFamily="18" charset="0"/>
              </a:rPr>
              <a:t>, J., &amp; </a:t>
            </a:r>
            <a:r>
              <a:rPr lang="en-US" sz="2800" dirty="0" err="1">
                <a:latin typeface="Times New Roman" pitchFamily="18" charset="0"/>
                <a:cs typeface="Times New Roman" pitchFamily="18" charset="0"/>
              </a:rPr>
              <a:t>Livengood</a:t>
            </a:r>
            <a:r>
              <a:rPr lang="en-US" sz="2800" dirty="0">
                <a:latin typeface="Times New Roman" pitchFamily="18" charset="0"/>
                <a:cs typeface="Times New Roman" pitchFamily="18" charset="0"/>
              </a:rPr>
              <a:t>, S. (2017, October). Assessing the use of open source microcontroller board for teaching engine sensing and communication in automotive laboratory. In 2017 IEEE Frontiers in Education Conference (FIE), pages 1-8. </a:t>
            </a:r>
          </a:p>
          <a:p>
            <a:pPr marL="514350" indent="-514350">
              <a:buFont typeface="+mj-lt"/>
              <a:buAutoNum type="arabicPeriod"/>
            </a:pPr>
            <a:endParaRPr lang="en-US" sz="2800" dirty="0">
              <a:latin typeface="Times New Roman" pitchFamily="18" charset="0"/>
              <a:cs typeface="Times New Roman" pitchFamily="18" charset="0"/>
            </a:endParaRPr>
          </a:p>
          <a:p>
            <a:pPr marL="342900" indent="-342900">
              <a:buFont typeface="+mj-lt"/>
              <a:buAutoNum type="arabicPeriod"/>
            </a:pPr>
            <a:r>
              <a:rPr lang="en-US" sz="2800" dirty="0">
                <a:latin typeface="Times New Roman" pitchFamily="18" charset="0"/>
                <a:cs typeface="Times New Roman" pitchFamily="18" charset="0"/>
              </a:rPr>
              <a:t>H. </a:t>
            </a:r>
            <a:r>
              <a:rPr lang="en-US" sz="2800" dirty="0" err="1">
                <a:latin typeface="Times New Roman" pitchFamily="18" charset="0"/>
                <a:cs typeface="Times New Roman" pitchFamily="18" charset="0"/>
              </a:rPr>
              <a:t>Kopka</a:t>
            </a:r>
            <a:r>
              <a:rPr lang="en-US" sz="2800" dirty="0">
                <a:latin typeface="Times New Roman" pitchFamily="18" charset="0"/>
                <a:cs typeface="Times New Roman" pitchFamily="18" charset="0"/>
              </a:rPr>
              <a:t> and P. W. Daly, A study on the design and manufacture of HVAC Double Cylinder Motor for a car blower ,International Conference on Electrical Machines and Systems Nov 2009.</a:t>
            </a:r>
          </a:p>
          <a:p>
            <a:pPr marL="514350" indent="-514350">
              <a:buFont typeface="+mj-lt"/>
              <a:buAutoNum type="arabicPeriod"/>
            </a:pPr>
            <a:endParaRPr lang="en-US" sz="2800" dirty="0">
              <a:latin typeface="Times New Roman" pitchFamily="18" charset="0"/>
              <a:cs typeface="Times New Roman" pitchFamily="18" charset="0"/>
            </a:endParaRPr>
          </a:p>
          <a:p>
            <a:pPr marL="342900" indent="-342900">
              <a:buFont typeface="+mj-lt"/>
              <a:buAutoNum type="arabicPeriod"/>
            </a:pPr>
            <a:r>
              <a:rPr lang="en-US" sz="2800" dirty="0">
                <a:latin typeface="Times New Roman" pitchFamily="18" charset="0"/>
                <a:cs typeface="Times New Roman" pitchFamily="18" charset="0"/>
              </a:rPr>
              <a:t>Z. M. </a:t>
            </a:r>
            <a:r>
              <a:rPr lang="en-US" sz="2800" dirty="0" err="1">
                <a:latin typeface="Times New Roman" pitchFamily="18" charset="0"/>
                <a:cs typeface="Times New Roman" pitchFamily="18" charset="0"/>
              </a:rPr>
              <a:t>Durovic</a:t>
            </a:r>
            <a:r>
              <a:rPr lang="en-US" sz="2800" dirty="0">
                <a:latin typeface="Times New Roman" pitchFamily="18" charset="0"/>
                <a:cs typeface="Times New Roman" pitchFamily="18" charset="0"/>
              </a:rPr>
              <a:t> and B. D. </a:t>
            </a:r>
            <a:r>
              <a:rPr lang="en-US" sz="2800" dirty="0" err="1">
                <a:latin typeface="Times New Roman" pitchFamily="18" charset="0"/>
                <a:cs typeface="Times New Roman" pitchFamily="18" charset="0"/>
              </a:rPr>
              <a:t>Kovacevic</a:t>
            </a:r>
            <a:r>
              <a:rPr lang="en-US" sz="2800" dirty="0">
                <a:latin typeface="Times New Roman" pitchFamily="18" charset="0"/>
                <a:cs typeface="Times New Roman" pitchFamily="18" charset="0"/>
              </a:rPr>
              <a:t> Control of heating, ventilation and air conditioning system based on neural network , 3rd ed. 7th Seminar on Neural Network Applications in Electrical Engineering, Sept 2004.</a:t>
            </a:r>
          </a:p>
          <a:p>
            <a:endParaRPr lang="en-US" dirty="0"/>
          </a:p>
          <a:p>
            <a:endParaRPr lang="en-US" dirty="0"/>
          </a:p>
          <a:p>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FF4F8"/>
        </a:solidFill>
        <a:effectLst/>
      </p:bgPr>
    </p:bg>
    <p:spTree>
      <p:nvGrpSpPr>
        <p:cNvPr id="1" name=""/>
        <p:cNvGrpSpPr/>
        <p:nvPr/>
      </p:nvGrpSpPr>
      <p:grpSpPr>
        <a:xfrm>
          <a:off x="0" y="0"/>
          <a:ext cx="0" cy="0"/>
          <a:chOff x="0" y="0"/>
          <a:chExt cx="0" cy="0"/>
        </a:xfrm>
      </p:grpSpPr>
      <p:sp>
        <p:nvSpPr>
          <p:cNvPr id="2" name="TextBox 1"/>
          <p:cNvSpPr txBox="1"/>
          <p:nvPr/>
        </p:nvSpPr>
        <p:spPr>
          <a:xfrm>
            <a:off x="6324600" y="3543300"/>
            <a:ext cx="4083169" cy="1200329"/>
          </a:xfrm>
          <a:prstGeom prst="rect">
            <a:avLst/>
          </a:prstGeom>
          <a:noFill/>
        </p:spPr>
        <p:txBody>
          <a:bodyPr wrap="none" rtlCol="0">
            <a:spAutoFit/>
          </a:bodyPr>
          <a:lstStyle/>
          <a:p>
            <a:r>
              <a:rPr lang="en-US" sz="7200" b="1" dirty="0">
                <a:latin typeface="Times New Roman" pitchFamily="18" charset="0"/>
                <a:cs typeface="Times New Roman" pitchFamily="18" charset="0"/>
              </a:rPr>
              <a:t>THANKS</a:t>
            </a:r>
            <a:endParaRPr lang="en-IN" sz="9600" b="1" dirty="0">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fld id="{B6F15528-21DE-4FAA-801E-634DDDAF4B2B}" type="slidenum">
              <a:rPr lang="en-US" sz="1400" smtClean="0">
                <a:solidFill>
                  <a:schemeClr val="tx1"/>
                </a:solidFill>
              </a:rPr>
              <a:pPr/>
              <a:t>28</a:t>
            </a:fld>
            <a:endParaRPr lang="en-US" dirty="0">
              <a:solidFill>
                <a:schemeClr val="tx1"/>
              </a:solidFill>
            </a:endParaRPr>
          </a:p>
        </p:txBody>
      </p:sp>
      <p:sp>
        <p:nvSpPr>
          <p:cNvPr id="11" name="Date Placeholder 10"/>
          <p:cNvSpPr>
            <a:spLocks noGrp="1"/>
          </p:cNvSpPr>
          <p:nvPr>
            <p:ph type="dt" sz="half" idx="10"/>
          </p:nvPr>
        </p:nvSpPr>
        <p:spPr/>
        <p:txBody>
          <a:bodyPr/>
          <a:lstStyle/>
          <a:p>
            <a:fld id="{AEF361DF-ED75-48FA-9C47-8F1E3ACFEF64}" type="datetime1">
              <a:rPr lang="en-US" sz="1400" smtClean="0">
                <a:solidFill>
                  <a:schemeClr val="tx1"/>
                </a:solidFill>
              </a:rPr>
              <a:t>5/25/2024</a:t>
            </a:fld>
            <a:endParaRPr lang="en-US" dirty="0">
              <a:solidFill>
                <a:schemeClr val="tx1"/>
              </a:solidFill>
            </a:endParaRPr>
          </a:p>
        </p:txBody>
      </p:sp>
      <p:sp>
        <p:nvSpPr>
          <p:cNvPr id="3" name="Footer Placeholder 2"/>
          <p:cNvSpPr>
            <a:spLocks noGrp="1"/>
          </p:cNvSpPr>
          <p:nvPr>
            <p:ph type="ftr" sz="quarter" idx="11"/>
          </p:nvPr>
        </p:nvSpPr>
        <p:spPr/>
        <p:txBody>
          <a:bodyPr/>
          <a:lstStyle/>
          <a:p>
            <a:r>
              <a:rPr lang="en-US" sz="1400" dirty="0">
                <a:solidFill>
                  <a:schemeClr val="tx1"/>
                </a:solidFill>
              </a:rPr>
              <a:t>Electronics &amp; Telecommunication</a:t>
            </a:r>
          </a:p>
        </p:txBody>
      </p:sp>
    </p:spTree>
    <p:extLst>
      <p:ext uri="{BB962C8B-B14F-4D97-AF65-F5344CB8AC3E}">
        <p14:creationId xmlns:p14="http://schemas.microsoft.com/office/powerpoint/2010/main" val="29928994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EFF4F8"/>
        </a:solidFill>
        <a:effectLst/>
      </p:bgPr>
    </p:bg>
    <p:spTree>
      <p:nvGrpSpPr>
        <p:cNvPr id="1" name=""/>
        <p:cNvGrpSpPr/>
        <p:nvPr/>
      </p:nvGrpSpPr>
      <p:grpSpPr>
        <a:xfrm>
          <a:off x="0" y="0"/>
          <a:ext cx="0" cy="0"/>
          <a:chOff x="0" y="0"/>
          <a:chExt cx="0" cy="0"/>
        </a:xfrm>
      </p:grpSpPr>
      <p:sp>
        <p:nvSpPr>
          <p:cNvPr id="11" name="TextBox 10"/>
          <p:cNvSpPr txBox="1"/>
          <p:nvPr/>
        </p:nvSpPr>
        <p:spPr>
          <a:xfrm>
            <a:off x="5257800" y="4076700"/>
            <a:ext cx="8686800" cy="1200329"/>
          </a:xfrm>
          <a:prstGeom prst="rect">
            <a:avLst/>
          </a:prstGeom>
          <a:noFill/>
        </p:spPr>
        <p:txBody>
          <a:bodyPr wrap="square" rtlCol="0">
            <a:spAutoFit/>
          </a:bodyPr>
          <a:lstStyle/>
          <a:p>
            <a:r>
              <a:rPr lang="en-US" sz="7200" b="1" dirty="0">
                <a:latin typeface="Times New Roman" pitchFamily="18" charset="0"/>
                <a:cs typeface="Times New Roman" pitchFamily="18" charset="0"/>
              </a:rPr>
              <a:t> Questions Please ?</a:t>
            </a:r>
            <a:endParaRPr lang="en-IN" sz="72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z="1400" smtClean="0">
                <a:solidFill>
                  <a:schemeClr val="tx1"/>
                </a:solidFill>
              </a:rPr>
              <a:pPr/>
              <a:t>29</a:t>
            </a:fld>
            <a:endParaRPr lang="en-US" dirty="0">
              <a:solidFill>
                <a:schemeClr val="tx1"/>
              </a:solidFill>
            </a:endParaRPr>
          </a:p>
        </p:txBody>
      </p:sp>
      <p:sp>
        <p:nvSpPr>
          <p:cNvPr id="13" name="Date Placeholder 12"/>
          <p:cNvSpPr>
            <a:spLocks noGrp="1"/>
          </p:cNvSpPr>
          <p:nvPr>
            <p:ph type="dt" sz="half" idx="10"/>
          </p:nvPr>
        </p:nvSpPr>
        <p:spPr/>
        <p:txBody>
          <a:bodyPr/>
          <a:lstStyle/>
          <a:p>
            <a:fld id="{37D2CF6C-0884-48EE-BD6B-3122FECBD83F}" type="datetime1">
              <a:rPr lang="en-US" sz="1400" smtClean="0">
                <a:solidFill>
                  <a:schemeClr val="tx1"/>
                </a:solidFill>
              </a:rPr>
              <a:t>5/25/2024</a:t>
            </a:fld>
            <a:endParaRPr lang="en-US" dirty="0">
              <a:solidFill>
                <a:schemeClr val="tx1"/>
              </a:solidFill>
            </a:endParaRPr>
          </a:p>
        </p:txBody>
      </p:sp>
      <p:sp>
        <p:nvSpPr>
          <p:cNvPr id="2" name="Footer Placeholder 1"/>
          <p:cNvSpPr>
            <a:spLocks noGrp="1"/>
          </p:cNvSpPr>
          <p:nvPr>
            <p:ph type="ftr" sz="quarter" idx="11"/>
          </p:nvPr>
        </p:nvSpPr>
        <p:spPr/>
        <p:txBody>
          <a:bodyPr/>
          <a:lstStyle/>
          <a:p>
            <a:r>
              <a:rPr lang="en-US" sz="1400" dirty="0">
                <a:solidFill>
                  <a:schemeClr val="tx1"/>
                </a:solidFill>
              </a:rPr>
              <a:t>Electronics &amp; Telecommunication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F4F8"/>
        </a:solidFill>
        <a:effectLst/>
      </p:bgPr>
    </p:bg>
    <p:spTree>
      <p:nvGrpSpPr>
        <p:cNvPr id="1" name=""/>
        <p:cNvGrpSpPr/>
        <p:nvPr/>
      </p:nvGrpSpPr>
      <p:grpSpPr>
        <a:xfrm>
          <a:off x="0" y="0"/>
          <a:ext cx="0" cy="0"/>
          <a:chOff x="0" y="0"/>
          <a:chExt cx="0" cy="0"/>
        </a:xfrm>
      </p:grpSpPr>
      <p:sp>
        <p:nvSpPr>
          <p:cNvPr id="13" name="TextBox 13"/>
          <p:cNvSpPr txBox="1"/>
          <p:nvPr/>
        </p:nvSpPr>
        <p:spPr>
          <a:xfrm>
            <a:off x="2341691" y="1107585"/>
            <a:ext cx="11907709" cy="726161"/>
          </a:xfrm>
          <a:prstGeom prst="rect">
            <a:avLst/>
          </a:prstGeom>
        </p:spPr>
        <p:txBody>
          <a:bodyPr lIns="0" tIns="0" rIns="0" bIns="0" rtlCol="0" anchor="t">
            <a:spAutoFit/>
          </a:bodyPr>
          <a:lstStyle/>
          <a:p>
            <a:pPr>
              <a:lnSpc>
                <a:spcPts val="6255"/>
              </a:lnSpc>
            </a:pPr>
            <a:r>
              <a:rPr lang="en-US" sz="4000" b="1" spc="913" dirty="0">
                <a:latin typeface="Times New Roman" pitchFamily="18" charset="0"/>
                <a:cs typeface="Times New Roman" pitchFamily="18" charset="0"/>
              </a:rPr>
              <a:t>Outline of Talk</a:t>
            </a:r>
          </a:p>
        </p:txBody>
      </p:sp>
      <p:sp>
        <p:nvSpPr>
          <p:cNvPr id="15" name="TextBox 14"/>
          <p:cNvSpPr txBox="1"/>
          <p:nvPr/>
        </p:nvSpPr>
        <p:spPr>
          <a:xfrm>
            <a:off x="1905000" y="1616954"/>
            <a:ext cx="14554200" cy="7781939"/>
          </a:xfrm>
          <a:prstGeom prst="rect">
            <a:avLst/>
          </a:prstGeom>
          <a:noFill/>
        </p:spPr>
        <p:txBody>
          <a:bodyPr wrap="square" rtlCol="0">
            <a:spAutoFit/>
          </a:bodyPr>
          <a:lstStyle/>
          <a:p>
            <a:pPr marL="571500" indent="-571500">
              <a:lnSpc>
                <a:spcPct val="150000"/>
              </a:lnSpc>
              <a:buFont typeface="Wingdings" pitchFamily="2" charset="2"/>
              <a:buChar char="q"/>
            </a:pPr>
            <a:r>
              <a:rPr lang="en-US" sz="2400" b="1" dirty="0">
                <a:latin typeface="Times New Roman" pitchFamily="18" charset="0"/>
                <a:cs typeface="Times New Roman" pitchFamily="18" charset="0"/>
              </a:rPr>
              <a:t>Role Of Microcontrollers in Automotive Industry</a:t>
            </a:r>
          </a:p>
          <a:p>
            <a:pPr marL="571500" indent="-571500">
              <a:lnSpc>
                <a:spcPct val="150000"/>
              </a:lnSpc>
              <a:buFont typeface="Wingdings" pitchFamily="2" charset="2"/>
              <a:buChar char="q"/>
            </a:pPr>
            <a:r>
              <a:rPr lang="en-US" sz="2400" b="1" dirty="0">
                <a:latin typeface="Times New Roman" pitchFamily="18" charset="0"/>
                <a:cs typeface="Times New Roman" pitchFamily="18" charset="0"/>
              </a:rPr>
              <a:t>ECU1  to ECU2: Use-case Diagram</a:t>
            </a:r>
          </a:p>
          <a:p>
            <a:pPr marL="571500" indent="-571500">
              <a:lnSpc>
                <a:spcPct val="150000"/>
              </a:lnSpc>
              <a:buFont typeface="Wingdings" pitchFamily="2" charset="2"/>
              <a:buChar char="q"/>
            </a:pPr>
            <a:r>
              <a:rPr lang="en-US" sz="2400" b="1" dirty="0">
                <a:latin typeface="Times New Roman" pitchFamily="18" charset="0"/>
                <a:cs typeface="Times New Roman" pitchFamily="18" charset="0"/>
              </a:rPr>
              <a:t>System Block  Diagram</a:t>
            </a:r>
          </a:p>
          <a:p>
            <a:pPr marL="571500" indent="-571500">
              <a:lnSpc>
                <a:spcPct val="150000"/>
              </a:lnSpc>
              <a:buFont typeface="Wingdings" pitchFamily="2" charset="2"/>
              <a:buChar char="q"/>
            </a:pPr>
            <a:r>
              <a:rPr lang="en-US" sz="2400" b="1" dirty="0">
                <a:latin typeface="Cambria" pitchFamily="18" charset="0"/>
                <a:ea typeface="Cambria" pitchFamily="18" charset="0"/>
                <a:cs typeface="Times New Roman" pitchFamily="18" charset="0"/>
              </a:rPr>
              <a:t>Hardware Block Diagram</a:t>
            </a:r>
            <a:endParaRPr lang="en-IN" sz="2400" b="1" dirty="0">
              <a:latin typeface="Cambria" pitchFamily="18" charset="0"/>
              <a:ea typeface="Cambria" pitchFamily="18" charset="0"/>
              <a:cs typeface="Times New Roman" pitchFamily="18" charset="0"/>
            </a:endParaRPr>
          </a:p>
          <a:p>
            <a:pPr marL="571500" indent="-571500">
              <a:lnSpc>
                <a:spcPct val="150000"/>
              </a:lnSpc>
              <a:buFont typeface="Wingdings" pitchFamily="2" charset="2"/>
              <a:buChar char="q"/>
            </a:pPr>
            <a:r>
              <a:rPr lang="en-US" sz="2400" b="1" dirty="0">
                <a:latin typeface="Times New Roman" pitchFamily="18" charset="0"/>
                <a:cs typeface="Times New Roman" pitchFamily="18" charset="0"/>
              </a:rPr>
              <a:t>System Interface Diagram</a:t>
            </a:r>
          </a:p>
          <a:p>
            <a:pPr marL="571500" indent="-571500">
              <a:lnSpc>
                <a:spcPct val="150000"/>
              </a:lnSpc>
              <a:buFont typeface="Wingdings" pitchFamily="2" charset="2"/>
              <a:buChar char="q"/>
            </a:pPr>
            <a:r>
              <a:rPr lang="en-IN" sz="2400" b="1" dirty="0">
                <a:effectLst/>
                <a:latin typeface="Times New Roman" pitchFamily="18" charset="0"/>
                <a:cs typeface="Times New Roman" pitchFamily="18" charset="0"/>
              </a:rPr>
              <a:t>Software Architecture Diagram</a:t>
            </a:r>
          </a:p>
          <a:p>
            <a:pPr marL="571500" indent="-571500">
              <a:lnSpc>
                <a:spcPct val="150000"/>
              </a:lnSpc>
              <a:buFont typeface="Wingdings" pitchFamily="2" charset="2"/>
              <a:buChar char="q"/>
            </a:pPr>
            <a:r>
              <a:rPr lang="en-IN" sz="2400" b="1" dirty="0">
                <a:latin typeface="Times New Roman" pitchFamily="18" charset="0"/>
                <a:cs typeface="Times New Roman" pitchFamily="18" charset="0"/>
              </a:rPr>
              <a:t>Sequence</a:t>
            </a:r>
            <a:r>
              <a:rPr lang="en-IN" sz="2400" b="1" dirty="0">
                <a:effectLst/>
                <a:latin typeface="Times New Roman" pitchFamily="18" charset="0"/>
                <a:cs typeface="Times New Roman" pitchFamily="18" charset="0"/>
              </a:rPr>
              <a:t> Diagram</a:t>
            </a:r>
          </a:p>
          <a:p>
            <a:pPr marL="571500" indent="-571500">
              <a:lnSpc>
                <a:spcPct val="150000"/>
              </a:lnSpc>
              <a:buFont typeface="Wingdings" pitchFamily="2" charset="2"/>
              <a:buChar char="q"/>
            </a:pPr>
            <a:r>
              <a:rPr lang="en-IN" sz="2400" b="1" dirty="0">
                <a:effectLst/>
                <a:latin typeface="Times New Roman" pitchFamily="18" charset="0"/>
                <a:cs typeface="Times New Roman" pitchFamily="18" charset="0"/>
              </a:rPr>
              <a:t>CAN frame Types</a:t>
            </a:r>
          </a:p>
          <a:p>
            <a:pPr marL="571500" indent="-571500">
              <a:lnSpc>
                <a:spcPct val="150000"/>
              </a:lnSpc>
              <a:buFont typeface="Wingdings" pitchFamily="2" charset="2"/>
              <a:buChar char="q"/>
            </a:pPr>
            <a:r>
              <a:rPr lang="en-IN" sz="2400" b="1" dirty="0">
                <a:latin typeface="Times New Roman" pitchFamily="18" charset="0"/>
                <a:cs typeface="Times New Roman" pitchFamily="18" charset="0"/>
              </a:rPr>
              <a:t>Error Types</a:t>
            </a:r>
            <a:endParaRPr lang="en-IN" sz="2400" b="1" dirty="0">
              <a:effectLst/>
              <a:latin typeface="Times New Roman" pitchFamily="18" charset="0"/>
              <a:cs typeface="Times New Roman" pitchFamily="18" charset="0"/>
            </a:endParaRPr>
          </a:p>
          <a:p>
            <a:pPr marL="571500" indent="-571500">
              <a:lnSpc>
                <a:spcPct val="150000"/>
              </a:lnSpc>
              <a:buFont typeface="Wingdings" pitchFamily="2" charset="2"/>
              <a:buChar char="q"/>
            </a:pPr>
            <a:r>
              <a:rPr lang="en-US" sz="2400" b="1" dirty="0">
                <a:latin typeface="Times New Roman" panose="02020603050405020304" pitchFamily="18" charset="0"/>
                <a:ea typeface="Cambria" pitchFamily="18" charset="0"/>
                <a:cs typeface="Times New Roman" panose="02020603050405020304" pitchFamily="18" charset="0"/>
              </a:rPr>
              <a:t>Implement &amp; integrate CAN-stack on two different micro-controller</a:t>
            </a:r>
          </a:p>
          <a:p>
            <a:pPr marL="571500" indent="-571500">
              <a:lnSpc>
                <a:spcPct val="150000"/>
              </a:lnSpc>
              <a:buFont typeface="Wingdings" pitchFamily="2" charset="2"/>
              <a:buChar char="q"/>
            </a:pPr>
            <a:r>
              <a:rPr lang="en-US" sz="2400" b="1" dirty="0">
                <a:latin typeface="Times New Roman" panose="02020603050405020304" pitchFamily="18" charset="0"/>
                <a:ea typeface="Cambria" pitchFamily="18" charset="0"/>
                <a:cs typeface="Times New Roman" panose="02020603050405020304" pitchFamily="18" charset="0"/>
              </a:rPr>
              <a:t>Define two CAN frames with E2E profile</a:t>
            </a:r>
          </a:p>
          <a:p>
            <a:pPr marL="571500" indent="-571500">
              <a:lnSpc>
                <a:spcPct val="150000"/>
              </a:lnSpc>
              <a:buFont typeface="Wingdings" pitchFamily="2" charset="2"/>
              <a:buChar char="q"/>
            </a:pPr>
            <a:r>
              <a:rPr lang="en-US" sz="2400" b="1" dirty="0">
                <a:latin typeface="Times New Roman" panose="02020603050405020304" pitchFamily="18" charset="0"/>
                <a:ea typeface="Cambria" pitchFamily="18" charset="0"/>
                <a:cs typeface="Times New Roman" panose="02020603050405020304" pitchFamily="18" charset="0"/>
              </a:rPr>
              <a:t>E2E Protocols</a:t>
            </a:r>
            <a:endParaRPr lang="en-US" sz="2400" b="1" dirty="0">
              <a:latin typeface="Times New Roman" pitchFamily="18" charset="0"/>
              <a:cs typeface="Times New Roman" pitchFamily="18" charset="0"/>
            </a:endParaRPr>
          </a:p>
          <a:p>
            <a:pPr marL="571500" indent="-571500">
              <a:lnSpc>
                <a:spcPct val="150000"/>
              </a:lnSpc>
              <a:buFont typeface="Wingdings" pitchFamily="2" charset="2"/>
              <a:buChar char="q"/>
            </a:pPr>
            <a:r>
              <a:rPr lang="en-US" sz="2400" b="1" dirty="0">
                <a:latin typeface="Times New Roman" pitchFamily="18" charset="0"/>
                <a:cs typeface="Times New Roman" pitchFamily="18" charset="0"/>
              </a:rPr>
              <a:t>References</a:t>
            </a:r>
          </a:p>
          <a:p>
            <a:pPr marL="571500" indent="-571500">
              <a:lnSpc>
                <a:spcPct val="150000"/>
              </a:lnSpc>
              <a:buFont typeface="Wingdings" pitchFamily="2" charset="2"/>
              <a:buChar char="q"/>
            </a:pPr>
            <a:r>
              <a:rPr lang="en-US" sz="2400" b="1" dirty="0">
                <a:latin typeface="Times New Roman" pitchFamily="18" charset="0"/>
                <a:cs typeface="Times New Roman" pitchFamily="18" charset="0"/>
              </a:rPr>
              <a:t>Q&amp;A Session</a:t>
            </a:r>
            <a:endParaRPr lang="en-IN" sz="2400" b="1"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z="1400" smtClean="0">
                <a:solidFill>
                  <a:schemeClr val="tx1"/>
                </a:solidFill>
              </a:rPr>
              <a:pPr/>
              <a:t>3</a:t>
            </a:fld>
            <a:endParaRPr lang="en-US" dirty="0">
              <a:solidFill>
                <a:schemeClr val="tx1"/>
              </a:solidFill>
            </a:endParaRPr>
          </a:p>
        </p:txBody>
      </p:sp>
      <p:sp>
        <p:nvSpPr>
          <p:cNvPr id="8" name="Date Placeholder 7"/>
          <p:cNvSpPr>
            <a:spLocks noGrp="1"/>
          </p:cNvSpPr>
          <p:nvPr>
            <p:ph type="dt" sz="half" idx="10"/>
          </p:nvPr>
        </p:nvSpPr>
        <p:spPr/>
        <p:txBody>
          <a:bodyPr/>
          <a:lstStyle/>
          <a:p>
            <a:fld id="{F5054553-AB4E-4F0D-A73E-4A92902F5E80}" type="datetime1">
              <a:rPr lang="en-US" sz="1400" smtClean="0">
                <a:solidFill>
                  <a:schemeClr val="tx1"/>
                </a:solidFill>
              </a:rPr>
              <a:t>5/25/2024</a:t>
            </a:fld>
            <a:endParaRPr lang="en-US" dirty="0">
              <a:solidFill>
                <a:schemeClr val="tx1"/>
              </a:solidFill>
            </a:endParaRPr>
          </a:p>
        </p:txBody>
      </p:sp>
      <p:sp>
        <p:nvSpPr>
          <p:cNvPr id="2" name="Footer Placeholder 1"/>
          <p:cNvSpPr>
            <a:spLocks noGrp="1"/>
          </p:cNvSpPr>
          <p:nvPr>
            <p:ph type="ftr" sz="quarter" idx="11"/>
          </p:nvPr>
        </p:nvSpPr>
        <p:spPr/>
        <p:txBody>
          <a:bodyPr/>
          <a:lstStyle/>
          <a:p>
            <a:r>
              <a:rPr lang="en-US" sz="1400" dirty="0">
                <a:solidFill>
                  <a:schemeClr val="tx1"/>
                </a:solidFill>
              </a:rPr>
              <a:t>Electronics &amp; Telecommunication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F4F8"/>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041209" y="3467100"/>
            <a:ext cx="5562600" cy="381787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37126" y="2857500"/>
            <a:ext cx="11812074" cy="4524315"/>
          </a:xfrm>
          <a:prstGeom prst="rect">
            <a:avLst/>
          </a:prstGeom>
          <a:noFill/>
        </p:spPr>
        <p:txBody>
          <a:bodyPr wrap="square" rtlCol="0">
            <a:spAutoFit/>
          </a:bodyPr>
          <a:lstStyle/>
          <a:p>
            <a:r>
              <a:rPr lang="en-US" sz="3200" dirty="0">
                <a:latin typeface="Times New Roman" pitchFamily="18" charset="0"/>
                <a:cs typeface="Times New Roman" pitchFamily="18" charset="0"/>
              </a:rPr>
              <a:t>Microcontrollers are used in a wide variety of automotive applications, including:</a:t>
            </a:r>
          </a:p>
          <a:p>
            <a:endParaRPr lang="en-US" sz="3200" dirty="0">
              <a:latin typeface="Times New Roman" pitchFamily="18" charset="0"/>
              <a:cs typeface="Times New Roman" pitchFamily="18" charset="0"/>
            </a:endParaRPr>
          </a:p>
          <a:p>
            <a:pPr marL="914400" lvl="1" indent="-457200">
              <a:buFont typeface="Wingdings" pitchFamily="2" charset="2"/>
              <a:buChar char="v"/>
            </a:pPr>
            <a:r>
              <a:rPr lang="en-US" sz="3200" dirty="0">
                <a:latin typeface="Times New Roman" pitchFamily="18" charset="0"/>
                <a:cs typeface="Times New Roman" pitchFamily="18" charset="0"/>
              </a:rPr>
              <a:t>Engine control</a:t>
            </a:r>
          </a:p>
          <a:p>
            <a:pPr marL="914400" lvl="1" indent="-457200">
              <a:buFont typeface="Wingdings" pitchFamily="2" charset="2"/>
              <a:buChar char="v"/>
            </a:pPr>
            <a:r>
              <a:rPr lang="en-US" sz="3200" dirty="0">
                <a:latin typeface="Times New Roman" pitchFamily="18" charset="0"/>
                <a:cs typeface="Times New Roman" pitchFamily="18" charset="0"/>
              </a:rPr>
              <a:t>Braking systems</a:t>
            </a:r>
          </a:p>
          <a:p>
            <a:pPr marL="914400" lvl="1" indent="-457200">
              <a:buFont typeface="Wingdings" pitchFamily="2" charset="2"/>
              <a:buChar char="v"/>
            </a:pPr>
            <a:r>
              <a:rPr lang="en-US" sz="3200" dirty="0">
                <a:latin typeface="Times New Roman" pitchFamily="18" charset="0"/>
                <a:cs typeface="Times New Roman" pitchFamily="18" charset="0"/>
              </a:rPr>
              <a:t>Airbag systems</a:t>
            </a:r>
          </a:p>
          <a:p>
            <a:pPr marL="914400" lvl="1" indent="-457200">
              <a:buFont typeface="Wingdings" pitchFamily="2" charset="2"/>
              <a:buChar char="v"/>
            </a:pPr>
            <a:r>
              <a:rPr lang="en-US" sz="3200" dirty="0">
                <a:latin typeface="Times New Roman" pitchFamily="18" charset="0"/>
                <a:cs typeface="Times New Roman" pitchFamily="18" charset="0"/>
              </a:rPr>
              <a:t>Transmission control</a:t>
            </a:r>
          </a:p>
          <a:p>
            <a:pPr marL="914400" lvl="1" indent="-457200">
              <a:buFont typeface="Wingdings" pitchFamily="2" charset="2"/>
              <a:buChar char="v"/>
            </a:pPr>
            <a:r>
              <a:rPr lang="en-US" sz="3200" dirty="0">
                <a:latin typeface="Times New Roman" pitchFamily="18" charset="0"/>
                <a:cs typeface="Times New Roman" pitchFamily="18" charset="0"/>
              </a:rPr>
              <a:t>Advanced driver assistance systems (ADAS)</a:t>
            </a:r>
          </a:p>
          <a:p>
            <a:pPr marL="914400" lvl="1" indent="-457200">
              <a:buFont typeface="Wingdings" pitchFamily="2" charset="2"/>
              <a:buChar char="v"/>
            </a:pPr>
            <a:r>
              <a:rPr lang="en-US" sz="3200" dirty="0">
                <a:latin typeface="Times New Roman" pitchFamily="18" charset="0"/>
                <a:cs typeface="Times New Roman" pitchFamily="18" charset="0"/>
              </a:rPr>
              <a:t>Infotainment systems</a:t>
            </a:r>
          </a:p>
        </p:txBody>
      </p:sp>
      <p:sp>
        <p:nvSpPr>
          <p:cNvPr id="3" name="Slide Number Placeholder 2"/>
          <p:cNvSpPr>
            <a:spLocks noGrp="1"/>
          </p:cNvSpPr>
          <p:nvPr>
            <p:ph type="sldNum" sz="quarter" idx="12"/>
          </p:nvPr>
        </p:nvSpPr>
        <p:spPr/>
        <p:txBody>
          <a:bodyPr/>
          <a:lstStyle/>
          <a:p>
            <a:fld id="{B6F15528-21DE-4FAA-801E-634DDDAF4B2B}" type="slidenum">
              <a:rPr lang="en-US" sz="1400" smtClean="0">
                <a:solidFill>
                  <a:schemeClr val="tx1"/>
                </a:solidFill>
              </a:rPr>
              <a:pPr/>
              <a:t>4</a:t>
            </a:fld>
            <a:endParaRPr lang="en-US" dirty="0">
              <a:solidFill>
                <a:schemeClr val="tx1"/>
              </a:solidFill>
            </a:endParaRPr>
          </a:p>
        </p:txBody>
      </p:sp>
      <p:sp>
        <p:nvSpPr>
          <p:cNvPr id="7" name="Date Placeholder 6"/>
          <p:cNvSpPr>
            <a:spLocks noGrp="1"/>
          </p:cNvSpPr>
          <p:nvPr>
            <p:ph type="dt" sz="half" idx="10"/>
          </p:nvPr>
        </p:nvSpPr>
        <p:spPr/>
        <p:txBody>
          <a:bodyPr/>
          <a:lstStyle/>
          <a:p>
            <a:fld id="{3CBAD83A-04D4-454F-B4AD-D63E1377CD18}" type="datetime1">
              <a:rPr lang="en-US" sz="1400" smtClean="0">
                <a:solidFill>
                  <a:schemeClr val="tx1"/>
                </a:solidFill>
              </a:rPr>
              <a:t>5/25/2024</a:t>
            </a:fld>
            <a:endParaRPr lang="en-US" dirty="0">
              <a:solidFill>
                <a:schemeClr val="tx1"/>
              </a:solidFill>
            </a:endParaRPr>
          </a:p>
        </p:txBody>
      </p:sp>
      <p:sp>
        <p:nvSpPr>
          <p:cNvPr id="2" name="Footer Placeholder 1"/>
          <p:cNvSpPr>
            <a:spLocks noGrp="1"/>
          </p:cNvSpPr>
          <p:nvPr>
            <p:ph type="ftr" sz="quarter" idx="11"/>
          </p:nvPr>
        </p:nvSpPr>
        <p:spPr/>
        <p:txBody>
          <a:bodyPr/>
          <a:lstStyle/>
          <a:p>
            <a:r>
              <a:rPr lang="en-US" sz="1400" dirty="0">
                <a:solidFill>
                  <a:schemeClr val="tx1"/>
                </a:solidFill>
              </a:rPr>
              <a:t>Electronics &amp; Telecommunication</a:t>
            </a:r>
          </a:p>
        </p:txBody>
      </p:sp>
      <p:sp>
        <p:nvSpPr>
          <p:cNvPr id="4" name="TextBox 3"/>
          <p:cNvSpPr txBox="1"/>
          <p:nvPr/>
        </p:nvSpPr>
        <p:spPr>
          <a:xfrm>
            <a:off x="2209800" y="454030"/>
            <a:ext cx="11812074" cy="707886"/>
          </a:xfrm>
          <a:prstGeom prst="rect">
            <a:avLst/>
          </a:prstGeom>
          <a:noFill/>
        </p:spPr>
        <p:txBody>
          <a:bodyPr wrap="square" rtlCol="0">
            <a:spAutoFit/>
          </a:bodyPr>
          <a:lstStyle/>
          <a:p>
            <a:r>
              <a:rPr lang="en-US" sz="4000" b="1" dirty="0">
                <a:latin typeface="Times New Roman" pitchFamily="18" charset="0"/>
                <a:cs typeface="Times New Roman" pitchFamily="18" charset="0"/>
              </a:rPr>
              <a:t>Role Of Microcontrollers in the Automotive Industry</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736311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21FFDB-4900-55D7-E53D-940946477CB0}"/>
              </a:ext>
            </a:extLst>
          </p:cNvPr>
          <p:cNvSpPr>
            <a:spLocks noGrp="1"/>
          </p:cNvSpPr>
          <p:nvPr>
            <p:ph type="dt" sz="half" idx="10"/>
          </p:nvPr>
        </p:nvSpPr>
        <p:spPr/>
        <p:txBody>
          <a:bodyPr/>
          <a:lstStyle/>
          <a:p>
            <a:fld id="{1B00046E-3824-462A-BE57-F0FE1E7386F6}" type="datetime1">
              <a:rPr lang="en-US" smtClean="0"/>
              <a:t>5/25/2024</a:t>
            </a:fld>
            <a:endParaRPr lang="en-US"/>
          </a:p>
        </p:txBody>
      </p:sp>
      <p:sp>
        <p:nvSpPr>
          <p:cNvPr id="3" name="Footer Placeholder 2">
            <a:extLst>
              <a:ext uri="{FF2B5EF4-FFF2-40B4-BE49-F238E27FC236}">
                <a16:creationId xmlns:a16="http://schemas.microsoft.com/office/drawing/2014/main" id="{E505C445-EF20-12DD-2838-3F8898CAB964}"/>
              </a:ext>
            </a:extLst>
          </p:cNvPr>
          <p:cNvSpPr>
            <a:spLocks noGrp="1"/>
          </p:cNvSpPr>
          <p:nvPr>
            <p:ph type="ftr" sz="quarter" idx="11"/>
          </p:nvPr>
        </p:nvSpPr>
        <p:spPr/>
        <p:txBody>
          <a:bodyPr/>
          <a:lstStyle/>
          <a:p>
            <a:r>
              <a:rPr lang="en-US"/>
              <a:t>Electronics &amp; Telecommunication</a:t>
            </a:r>
          </a:p>
        </p:txBody>
      </p:sp>
      <p:sp>
        <p:nvSpPr>
          <p:cNvPr id="4" name="Slide Number Placeholder 3">
            <a:extLst>
              <a:ext uri="{FF2B5EF4-FFF2-40B4-BE49-F238E27FC236}">
                <a16:creationId xmlns:a16="http://schemas.microsoft.com/office/drawing/2014/main" id="{EEE0CE01-72BC-1AEB-33E7-6D759B7EBF74}"/>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5" name="TextBox 8">
            <a:extLst>
              <a:ext uri="{FF2B5EF4-FFF2-40B4-BE49-F238E27FC236}">
                <a16:creationId xmlns:a16="http://schemas.microsoft.com/office/drawing/2014/main" id="{4F9C3E03-9947-5AE0-FE57-DCEA79FE0D7B}"/>
              </a:ext>
            </a:extLst>
          </p:cNvPr>
          <p:cNvSpPr txBox="1"/>
          <p:nvPr/>
        </p:nvSpPr>
        <p:spPr>
          <a:xfrm>
            <a:off x="2126070" y="1039410"/>
            <a:ext cx="15807969" cy="492443"/>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200" b="1" dirty="0">
                <a:latin typeface="Times New Roman" panose="02020603050405020304" pitchFamily="18" charset="0"/>
                <a:cs typeface="Times New Roman" panose="02020603050405020304" pitchFamily="18" charset="0"/>
              </a:rPr>
              <a:t>Micro Controllers Used in Automotive Industry</a:t>
            </a:r>
            <a:endParaRPr lang="en-IN" sz="3200" b="1" dirty="0">
              <a:effectLst/>
              <a:latin typeface="Times New Roman" panose="02020603050405020304" pitchFamily="18" charset="0"/>
              <a:cs typeface="Times New Roman" panose="02020603050405020304" pitchFamily="18" charset="0"/>
            </a:endParaRPr>
          </a:p>
        </p:txBody>
      </p:sp>
      <p:pic>
        <p:nvPicPr>
          <p:cNvPr id="6" name="table">
            <a:extLst>
              <a:ext uri="{FF2B5EF4-FFF2-40B4-BE49-F238E27FC236}">
                <a16:creationId xmlns:a16="http://schemas.microsoft.com/office/drawing/2014/main" id="{ED620B30-BA05-6DB7-518B-FE5206760B7B}"/>
              </a:ext>
            </a:extLst>
          </p:cNvPr>
          <p:cNvPicPr>
            <a:picLocks noChangeAspect="1"/>
          </p:cNvPicPr>
          <p:nvPr/>
        </p:nvPicPr>
        <p:blipFill>
          <a:blip r:embed="rId2"/>
          <a:stretch>
            <a:fillRect/>
          </a:stretch>
        </p:blipFill>
        <p:spPr>
          <a:xfrm>
            <a:off x="1600200" y="1695756"/>
            <a:ext cx="15468600" cy="7474841"/>
          </a:xfrm>
          <a:prstGeom prst="rect">
            <a:avLst/>
          </a:prstGeom>
        </p:spPr>
      </p:pic>
    </p:spTree>
    <p:extLst>
      <p:ext uri="{BB962C8B-B14F-4D97-AF65-F5344CB8AC3E}">
        <p14:creationId xmlns:p14="http://schemas.microsoft.com/office/powerpoint/2010/main" val="102484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F4F8"/>
        </a:solidFill>
        <a:effectLst/>
      </p:bgPr>
    </p:bg>
    <p:spTree>
      <p:nvGrpSpPr>
        <p:cNvPr id="1" name=""/>
        <p:cNvGrpSpPr/>
        <p:nvPr/>
      </p:nvGrpSpPr>
      <p:grpSpPr>
        <a:xfrm>
          <a:off x="0" y="0"/>
          <a:ext cx="0" cy="0"/>
          <a:chOff x="0" y="0"/>
          <a:chExt cx="0" cy="0"/>
        </a:xfrm>
      </p:grpSpPr>
      <p:sp>
        <p:nvSpPr>
          <p:cNvPr id="12" name="TextBox 12"/>
          <p:cNvSpPr txBox="1"/>
          <p:nvPr/>
        </p:nvSpPr>
        <p:spPr>
          <a:xfrm>
            <a:off x="1009381" y="1714500"/>
            <a:ext cx="15963900" cy="430887"/>
          </a:xfrm>
          <a:prstGeom prst="rect">
            <a:avLst/>
          </a:prstGeom>
        </p:spPr>
        <p:txBody>
          <a:bodyPr wrap="square" lIns="0" tIns="0" rIns="0" bIns="0" rtlCol="0" anchor="t">
            <a:spAutoFit/>
          </a:bodyPr>
          <a:lstStyle/>
          <a:p>
            <a:endParaRPr lang="en-US" sz="2800" dirty="0">
              <a:solidFill>
                <a:srgbClr val="1E1E49"/>
              </a:solidFill>
              <a:latin typeface="Gotham" charset="0"/>
              <a:cs typeface="Gotham" charset="0"/>
            </a:endParaRPr>
          </a:p>
        </p:txBody>
      </p:sp>
      <p:sp>
        <p:nvSpPr>
          <p:cNvPr id="13" name="TextBox 13"/>
          <p:cNvSpPr txBox="1"/>
          <p:nvPr/>
        </p:nvSpPr>
        <p:spPr>
          <a:xfrm>
            <a:off x="2400300" y="719216"/>
            <a:ext cx="15735300" cy="615553"/>
          </a:xfrm>
          <a:prstGeom prst="rect">
            <a:avLst/>
          </a:prstGeom>
        </p:spPr>
        <p:txBody>
          <a:bodyPr wrap="square" lIns="0" tIns="0" rIns="0" bIns="0" rtlCol="0" anchor="t">
            <a:spAutoFit/>
          </a:bodyPr>
          <a:lstStyle/>
          <a:p>
            <a:r>
              <a:rPr lang="en-US" sz="4000" b="1" dirty="0">
                <a:latin typeface="Times New Roman" pitchFamily="18" charset="0"/>
                <a:cs typeface="Times New Roman" pitchFamily="18" charset="0"/>
              </a:rPr>
              <a:t>ECU1  to ECU2: Use-case Diagram</a:t>
            </a:r>
          </a:p>
        </p:txBody>
      </p:sp>
      <p:sp>
        <p:nvSpPr>
          <p:cNvPr id="7" name="Slide Number Placeholder 6"/>
          <p:cNvSpPr>
            <a:spLocks noGrp="1"/>
          </p:cNvSpPr>
          <p:nvPr>
            <p:ph type="sldNum" sz="quarter" idx="12"/>
          </p:nvPr>
        </p:nvSpPr>
        <p:spPr/>
        <p:txBody>
          <a:bodyPr/>
          <a:lstStyle/>
          <a:p>
            <a:fld id="{B6F15528-21DE-4FAA-801E-634DDDAF4B2B}" type="slidenum">
              <a:rPr lang="en-US" sz="1800" smtClean="0">
                <a:solidFill>
                  <a:schemeClr val="tx1"/>
                </a:solidFill>
              </a:rPr>
              <a:pPr/>
              <a:t>6</a:t>
            </a:fld>
            <a:endParaRPr lang="en-US" dirty="0">
              <a:solidFill>
                <a:schemeClr val="tx1"/>
              </a:solidFill>
            </a:endParaRPr>
          </a:p>
        </p:txBody>
      </p:sp>
      <p:sp>
        <p:nvSpPr>
          <p:cNvPr id="9" name="Date Placeholder 8"/>
          <p:cNvSpPr>
            <a:spLocks noGrp="1"/>
          </p:cNvSpPr>
          <p:nvPr>
            <p:ph type="dt" sz="half" idx="10"/>
          </p:nvPr>
        </p:nvSpPr>
        <p:spPr/>
        <p:txBody>
          <a:bodyPr/>
          <a:lstStyle/>
          <a:p>
            <a:fld id="{B3C5D7AB-5076-451E-93CB-84F493A534D6}" type="datetime1">
              <a:rPr lang="en-US" sz="1400" smtClean="0">
                <a:solidFill>
                  <a:schemeClr val="tx1"/>
                </a:solidFill>
              </a:rPr>
              <a:t>5/25/2024</a:t>
            </a:fld>
            <a:endParaRPr lang="en-US" dirty="0">
              <a:solidFill>
                <a:schemeClr val="tx1"/>
              </a:solidFill>
            </a:endParaRPr>
          </a:p>
        </p:txBody>
      </p:sp>
      <p:sp>
        <p:nvSpPr>
          <p:cNvPr id="2" name="Footer Placeholder 1"/>
          <p:cNvSpPr>
            <a:spLocks noGrp="1"/>
          </p:cNvSpPr>
          <p:nvPr>
            <p:ph type="ftr" sz="quarter" idx="11"/>
          </p:nvPr>
        </p:nvSpPr>
        <p:spPr>
          <a:xfrm>
            <a:off x="7543531" y="9921875"/>
            <a:ext cx="2895600" cy="365125"/>
          </a:xfrm>
        </p:spPr>
        <p:txBody>
          <a:bodyPr/>
          <a:lstStyle/>
          <a:p>
            <a:r>
              <a:rPr lang="en-US" sz="1400" dirty="0">
                <a:solidFill>
                  <a:schemeClr val="tx1"/>
                </a:solidFill>
              </a:rPr>
              <a:t>Electronics &amp; Telecommunication</a:t>
            </a: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17488" r="13327"/>
          <a:stretch/>
        </p:blipFill>
        <p:spPr>
          <a:xfrm>
            <a:off x="4114800" y="1942643"/>
            <a:ext cx="9067800" cy="7027076"/>
          </a:xfrm>
          <a:prstGeom prst="rect">
            <a:avLst/>
          </a:prstGeom>
        </p:spPr>
      </p:pic>
    </p:spTree>
    <p:extLst>
      <p:ext uri="{BB962C8B-B14F-4D97-AF65-F5344CB8AC3E}">
        <p14:creationId xmlns:p14="http://schemas.microsoft.com/office/powerpoint/2010/main" val="3973753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F4F8"/>
        </a:solidFill>
        <a:effectLst/>
      </p:bgPr>
    </p:bg>
    <p:spTree>
      <p:nvGrpSpPr>
        <p:cNvPr id="1" name=""/>
        <p:cNvGrpSpPr/>
        <p:nvPr/>
      </p:nvGrpSpPr>
      <p:grpSpPr>
        <a:xfrm>
          <a:off x="0" y="0"/>
          <a:ext cx="0" cy="0"/>
          <a:chOff x="0" y="0"/>
          <a:chExt cx="0" cy="0"/>
        </a:xfrm>
      </p:grpSpPr>
      <p:sp>
        <p:nvSpPr>
          <p:cNvPr id="12" name="TextBox 12"/>
          <p:cNvSpPr txBox="1"/>
          <p:nvPr/>
        </p:nvSpPr>
        <p:spPr>
          <a:xfrm>
            <a:off x="1009381" y="1714500"/>
            <a:ext cx="15963900" cy="430887"/>
          </a:xfrm>
          <a:prstGeom prst="rect">
            <a:avLst/>
          </a:prstGeom>
        </p:spPr>
        <p:txBody>
          <a:bodyPr wrap="square" lIns="0" tIns="0" rIns="0" bIns="0" rtlCol="0" anchor="t">
            <a:spAutoFit/>
          </a:bodyPr>
          <a:lstStyle/>
          <a:p>
            <a:endParaRPr lang="en-US" sz="2800" dirty="0">
              <a:solidFill>
                <a:srgbClr val="1E1E49"/>
              </a:solidFill>
              <a:latin typeface="Gotham" charset="0"/>
              <a:cs typeface="Gotham" charset="0"/>
            </a:endParaRPr>
          </a:p>
        </p:txBody>
      </p:sp>
      <p:sp>
        <p:nvSpPr>
          <p:cNvPr id="7" name="Slide Number Placeholder 6"/>
          <p:cNvSpPr>
            <a:spLocks noGrp="1"/>
          </p:cNvSpPr>
          <p:nvPr>
            <p:ph type="sldNum" sz="quarter" idx="12"/>
          </p:nvPr>
        </p:nvSpPr>
        <p:spPr/>
        <p:txBody>
          <a:bodyPr/>
          <a:lstStyle/>
          <a:p>
            <a:fld id="{B6F15528-21DE-4FAA-801E-634DDDAF4B2B}" type="slidenum">
              <a:rPr lang="en-US" sz="1800" smtClean="0">
                <a:solidFill>
                  <a:schemeClr val="tx1"/>
                </a:solidFill>
              </a:rPr>
              <a:pPr/>
              <a:t>7</a:t>
            </a:fld>
            <a:endParaRPr lang="en-US" dirty="0">
              <a:solidFill>
                <a:schemeClr val="tx1"/>
              </a:solidFill>
            </a:endParaRPr>
          </a:p>
        </p:txBody>
      </p:sp>
      <p:sp>
        <p:nvSpPr>
          <p:cNvPr id="9" name="Date Placeholder 8"/>
          <p:cNvSpPr>
            <a:spLocks noGrp="1"/>
          </p:cNvSpPr>
          <p:nvPr>
            <p:ph type="dt" sz="half" idx="10"/>
          </p:nvPr>
        </p:nvSpPr>
        <p:spPr/>
        <p:txBody>
          <a:bodyPr/>
          <a:lstStyle/>
          <a:p>
            <a:fld id="{B3C5D7AB-5076-451E-93CB-84F493A534D6}" type="datetime1">
              <a:rPr lang="en-US" sz="1400" smtClean="0">
                <a:solidFill>
                  <a:schemeClr val="tx1"/>
                </a:solidFill>
              </a:rPr>
              <a:t>5/25/2024</a:t>
            </a:fld>
            <a:endParaRPr lang="en-US" dirty="0">
              <a:solidFill>
                <a:schemeClr val="tx1"/>
              </a:solidFill>
            </a:endParaRPr>
          </a:p>
        </p:txBody>
      </p:sp>
      <p:sp>
        <p:nvSpPr>
          <p:cNvPr id="2" name="Footer Placeholder 1"/>
          <p:cNvSpPr>
            <a:spLocks noGrp="1"/>
          </p:cNvSpPr>
          <p:nvPr>
            <p:ph type="ftr" sz="quarter" idx="11"/>
          </p:nvPr>
        </p:nvSpPr>
        <p:spPr>
          <a:xfrm>
            <a:off x="7543531" y="9921875"/>
            <a:ext cx="2895600" cy="365125"/>
          </a:xfrm>
        </p:spPr>
        <p:txBody>
          <a:bodyPr/>
          <a:lstStyle/>
          <a:p>
            <a:r>
              <a:rPr lang="en-US" sz="1400" dirty="0">
                <a:solidFill>
                  <a:schemeClr val="tx1"/>
                </a:solidFill>
              </a:rPr>
              <a:t>Electronics &amp; Telecommunication</a:t>
            </a:r>
          </a:p>
        </p:txBody>
      </p:sp>
      <p:sp>
        <p:nvSpPr>
          <p:cNvPr id="8" name="TextBox 7"/>
          <p:cNvSpPr txBox="1"/>
          <p:nvPr/>
        </p:nvSpPr>
        <p:spPr>
          <a:xfrm>
            <a:off x="2895600" y="571500"/>
            <a:ext cx="5715000" cy="707886"/>
          </a:xfrm>
          <a:prstGeom prst="rect">
            <a:avLst/>
          </a:prstGeom>
          <a:noFill/>
        </p:spPr>
        <p:txBody>
          <a:bodyPr wrap="square" rtlCol="0">
            <a:spAutoFit/>
          </a:bodyPr>
          <a:lstStyle/>
          <a:p>
            <a:r>
              <a:rPr lang="en-US" sz="4000" b="1" dirty="0">
                <a:latin typeface="Times New Roman" pitchFamily="18" charset="0"/>
                <a:cs typeface="Times New Roman" pitchFamily="18" charset="0"/>
              </a:rPr>
              <a:t>System Block  Diagram</a:t>
            </a:r>
          </a:p>
        </p:txBody>
      </p:sp>
      <p:pic>
        <p:nvPicPr>
          <p:cNvPr id="14" name="Picture 13"/>
          <p:cNvPicPr>
            <a:picLocks noChangeAspect="1"/>
          </p:cNvPicPr>
          <p:nvPr/>
        </p:nvPicPr>
        <p:blipFill rotWithShape="1">
          <a:blip r:embed="rId2">
            <a:extLst>
              <a:ext uri="{28A0092B-C50C-407E-A947-70E740481C1C}">
                <a14:useLocalDpi xmlns:a14="http://schemas.microsoft.com/office/drawing/2010/main" val="0"/>
              </a:ext>
            </a:extLst>
          </a:blip>
          <a:srcRect l="1450" r="4269" b="21318"/>
          <a:stretch/>
        </p:blipFill>
        <p:spPr>
          <a:xfrm>
            <a:off x="2743200" y="2145387"/>
            <a:ext cx="13009890" cy="5842723"/>
          </a:xfrm>
          <a:prstGeom prst="rect">
            <a:avLst/>
          </a:prstGeom>
        </p:spPr>
      </p:pic>
    </p:spTree>
    <p:extLst>
      <p:ext uri="{BB962C8B-B14F-4D97-AF65-F5344CB8AC3E}">
        <p14:creationId xmlns:p14="http://schemas.microsoft.com/office/powerpoint/2010/main" val="2133987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F4F8"/>
        </a:solidFill>
        <a:effectLst/>
      </p:bgPr>
    </p:bg>
    <p:spTree>
      <p:nvGrpSpPr>
        <p:cNvPr id="1" name=""/>
        <p:cNvGrpSpPr/>
        <p:nvPr/>
      </p:nvGrpSpPr>
      <p:grpSpPr>
        <a:xfrm>
          <a:off x="0" y="0"/>
          <a:ext cx="0" cy="0"/>
          <a:chOff x="0" y="0"/>
          <a:chExt cx="0" cy="0"/>
        </a:xfrm>
      </p:grpSpPr>
      <p:sp>
        <p:nvSpPr>
          <p:cNvPr id="12" name="TextBox 12"/>
          <p:cNvSpPr txBox="1"/>
          <p:nvPr/>
        </p:nvSpPr>
        <p:spPr>
          <a:xfrm>
            <a:off x="1009381" y="1714500"/>
            <a:ext cx="15963900" cy="430887"/>
          </a:xfrm>
          <a:prstGeom prst="rect">
            <a:avLst/>
          </a:prstGeom>
        </p:spPr>
        <p:txBody>
          <a:bodyPr wrap="square" lIns="0" tIns="0" rIns="0" bIns="0" rtlCol="0" anchor="t">
            <a:spAutoFit/>
          </a:bodyPr>
          <a:lstStyle/>
          <a:p>
            <a:endParaRPr lang="en-US" sz="2800" dirty="0">
              <a:solidFill>
                <a:srgbClr val="1E1E49"/>
              </a:solidFill>
              <a:latin typeface="Gotham" charset="0"/>
              <a:cs typeface="Gotham" charset="0"/>
            </a:endParaRPr>
          </a:p>
        </p:txBody>
      </p:sp>
      <p:sp>
        <p:nvSpPr>
          <p:cNvPr id="7" name="Slide Number Placeholder 6"/>
          <p:cNvSpPr>
            <a:spLocks noGrp="1"/>
          </p:cNvSpPr>
          <p:nvPr>
            <p:ph type="sldNum" sz="quarter" idx="12"/>
          </p:nvPr>
        </p:nvSpPr>
        <p:spPr/>
        <p:txBody>
          <a:bodyPr/>
          <a:lstStyle/>
          <a:p>
            <a:fld id="{B6F15528-21DE-4FAA-801E-634DDDAF4B2B}" type="slidenum">
              <a:rPr lang="en-US" sz="1800" smtClean="0">
                <a:solidFill>
                  <a:schemeClr val="tx1"/>
                </a:solidFill>
              </a:rPr>
              <a:pPr/>
              <a:t>8</a:t>
            </a:fld>
            <a:endParaRPr lang="en-US" dirty="0">
              <a:solidFill>
                <a:schemeClr val="tx1"/>
              </a:solidFill>
            </a:endParaRPr>
          </a:p>
        </p:txBody>
      </p:sp>
      <p:sp>
        <p:nvSpPr>
          <p:cNvPr id="9" name="Date Placeholder 8"/>
          <p:cNvSpPr>
            <a:spLocks noGrp="1"/>
          </p:cNvSpPr>
          <p:nvPr>
            <p:ph type="dt" sz="half" idx="10"/>
          </p:nvPr>
        </p:nvSpPr>
        <p:spPr/>
        <p:txBody>
          <a:bodyPr/>
          <a:lstStyle/>
          <a:p>
            <a:fld id="{B3C5D7AB-5076-451E-93CB-84F493A534D6}" type="datetime1">
              <a:rPr lang="en-US" sz="1400" smtClean="0">
                <a:solidFill>
                  <a:schemeClr val="tx1"/>
                </a:solidFill>
              </a:rPr>
              <a:t>5/25/2024</a:t>
            </a:fld>
            <a:endParaRPr lang="en-US" dirty="0">
              <a:solidFill>
                <a:schemeClr val="tx1"/>
              </a:solidFill>
            </a:endParaRPr>
          </a:p>
        </p:txBody>
      </p:sp>
      <p:sp>
        <p:nvSpPr>
          <p:cNvPr id="2" name="Footer Placeholder 1"/>
          <p:cNvSpPr>
            <a:spLocks noGrp="1"/>
          </p:cNvSpPr>
          <p:nvPr>
            <p:ph type="ftr" sz="quarter" idx="11"/>
          </p:nvPr>
        </p:nvSpPr>
        <p:spPr>
          <a:xfrm>
            <a:off x="7543531" y="9921875"/>
            <a:ext cx="2895600" cy="365125"/>
          </a:xfrm>
        </p:spPr>
        <p:txBody>
          <a:bodyPr/>
          <a:lstStyle/>
          <a:p>
            <a:r>
              <a:rPr lang="en-US" sz="1400" dirty="0">
                <a:solidFill>
                  <a:schemeClr val="tx1"/>
                </a:solidFill>
              </a:rPr>
              <a:t>Electronics &amp; Telecommunication</a:t>
            </a:r>
          </a:p>
        </p:txBody>
      </p:sp>
      <p:sp>
        <p:nvSpPr>
          <p:cNvPr id="8" name="TextBox 7"/>
          <p:cNvSpPr txBox="1"/>
          <p:nvPr/>
        </p:nvSpPr>
        <p:spPr>
          <a:xfrm>
            <a:off x="2209800" y="800100"/>
            <a:ext cx="12344400" cy="707886"/>
          </a:xfrm>
          <a:prstGeom prst="rect">
            <a:avLst/>
          </a:prstGeom>
          <a:noFill/>
        </p:spPr>
        <p:txBody>
          <a:bodyPr wrap="square" rtlCol="0">
            <a:spAutoFit/>
          </a:bodyPr>
          <a:lstStyle/>
          <a:p>
            <a:r>
              <a:rPr lang="en-US" sz="4000" b="1" dirty="0">
                <a:latin typeface="Times New Roman" panose="02020603050405020304" pitchFamily="18" charset="0"/>
                <a:ea typeface="Cambria" pitchFamily="18" charset="0"/>
                <a:cs typeface="Times New Roman" panose="02020603050405020304" pitchFamily="18" charset="0"/>
              </a:rPr>
              <a:t>Hardware Block Diagram</a:t>
            </a:r>
            <a:endParaRPr lang="en-IN" sz="4000" b="1" dirty="0">
              <a:latin typeface="Times New Roman" panose="02020603050405020304" pitchFamily="18" charset="0"/>
              <a:ea typeface="Cambria" pitchFamily="18" charset="0"/>
              <a:cs typeface="Times New Roman" panose="02020603050405020304" pitchFamily="18"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2170787"/>
            <a:ext cx="14173200" cy="7686116"/>
          </a:xfrm>
          <a:prstGeom prst="rect">
            <a:avLst/>
          </a:prstGeom>
        </p:spPr>
      </p:pic>
    </p:spTree>
    <p:extLst>
      <p:ext uri="{BB962C8B-B14F-4D97-AF65-F5344CB8AC3E}">
        <p14:creationId xmlns:p14="http://schemas.microsoft.com/office/powerpoint/2010/main" val="316784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F4F8"/>
        </a:solidFill>
        <a:effectLst/>
      </p:bgPr>
    </p:bg>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B6F15528-21DE-4FAA-801E-634DDDAF4B2B}" type="slidenum">
              <a:rPr lang="en-US" sz="1800" smtClean="0">
                <a:solidFill>
                  <a:schemeClr val="tx1"/>
                </a:solidFill>
              </a:rPr>
              <a:pPr/>
              <a:t>9</a:t>
            </a:fld>
            <a:endParaRPr lang="en-US" dirty="0">
              <a:solidFill>
                <a:schemeClr val="tx1"/>
              </a:solidFill>
            </a:endParaRPr>
          </a:p>
        </p:txBody>
      </p:sp>
      <p:sp>
        <p:nvSpPr>
          <p:cNvPr id="9" name="Date Placeholder 8"/>
          <p:cNvSpPr>
            <a:spLocks noGrp="1"/>
          </p:cNvSpPr>
          <p:nvPr>
            <p:ph type="dt" sz="half" idx="10"/>
          </p:nvPr>
        </p:nvSpPr>
        <p:spPr>
          <a:xfrm>
            <a:off x="76200" y="9791700"/>
            <a:ext cx="2133600" cy="365125"/>
          </a:xfrm>
        </p:spPr>
        <p:txBody>
          <a:bodyPr/>
          <a:lstStyle/>
          <a:p>
            <a:fld id="{B3C5D7AB-5076-451E-93CB-84F493A534D6}" type="datetime1">
              <a:rPr lang="en-US" sz="1400" smtClean="0">
                <a:solidFill>
                  <a:schemeClr val="tx1"/>
                </a:solidFill>
              </a:rPr>
              <a:t>5/25/2024</a:t>
            </a:fld>
            <a:endParaRPr lang="en-US" dirty="0">
              <a:solidFill>
                <a:schemeClr val="tx1"/>
              </a:solidFill>
            </a:endParaRPr>
          </a:p>
        </p:txBody>
      </p:sp>
      <p:sp>
        <p:nvSpPr>
          <p:cNvPr id="2" name="Footer Placeholder 1"/>
          <p:cNvSpPr>
            <a:spLocks noGrp="1"/>
          </p:cNvSpPr>
          <p:nvPr>
            <p:ph type="ftr" sz="quarter" idx="11"/>
          </p:nvPr>
        </p:nvSpPr>
        <p:spPr>
          <a:xfrm>
            <a:off x="7543531" y="9921875"/>
            <a:ext cx="2895600" cy="365125"/>
          </a:xfrm>
        </p:spPr>
        <p:txBody>
          <a:bodyPr/>
          <a:lstStyle/>
          <a:p>
            <a:r>
              <a:rPr lang="en-US" sz="1400" dirty="0">
                <a:solidFill>
                  <a:schemeClr val="tx1"/>
                </a:solidFill>
              </a:rPr>
              <a:t>Electronics &amp; Telecommunication</a:t>
            </a:r>
          </a:p>
        </p:txBody>
      </p:sp>
      <p:sp>
        <p:nvSpPr>
          <p:cNvPr id="8" name="TextBox 7"/>
          <p:cNvSpPr txBox="1"/>
          <p:nvPr/>
        </p:nvSpPr>
        <p:spPr>
          <a:xfrm>
            <a:off x="2895599" y="571500"/>
            <a:ext cx="6095731" cy="707886"/>
          </a:xfrm>
          <a:prstGeom prst="rect">
            <a:avLst/>
          </a:prstGeom>
          <a:noFill/>
        </p:spPr>
        <p:txBody>
          <a:bodyPr wrap="square" rtlCol="0">
            <a:spAutoFit/>
          </a:bodyPr>
          <a:lstStyle/>
          <a:p>
            <a:r>
              <a:rPr lang="en-US" sz="4000" b="1" dirty="0">
                <a:latin typeface="Times New Roman" pitchFamily="18" charset="0"/>
                <a:cs typeface="Times New Roman" pitchFamily="18" charset="0"/>
              </a:rPr>
              <a:t>System Interface Diagram:</a:t>
            </a:r>
          </a:p>
        </p:txBody>
      </p:sp>
      <p:pic>
        <p:nvPicPr>
          <p:cNvPr id="13" name="Picture 12"/>
          <p:cNvPicPr>
            <a:picLocks noChangeAspect="1"/>
          </p:cNvPicPr>
          <p:nvPr/>
        </p:nvPicPr>
        <p:blipFill rotWithShape="1">
          <a:blip r:embed="rId2">
            <a:extLst>
              <a:ext uri="{28A0092B-C50C-407E-A947-70E740481C1C}">
                <a14:useLocalDpi xmlns:a14="http://schemas.microsoft.com/office/drawing/2010/main" val="0"/>
              </a:ext>
            </a:extLst>
          </a:blip>
          <a:srcRect l="1086" r="4125" b="23741"/>
          <a:stretch/>
        </p:blipFill>
        <p:spPr>
          <a:xfrm>
            <a:off x="2602429" y="2145387"/>
            <a:ext cx="12777804" cy="5867401"/>
          </a:xfrm>
          <a:prstGeom prst="rect">
            <a:avLst/>
          </a:prstGeom>
        </p:spPr>
      </p:pic>
    </p:spTree>
    <p:extLst>
      <p:ext uri="{BB962C8B-B14F-4D97-AF65-F5344CB8AC3E}">
        <p14:creationId xmlns:p14="http://schemas.microsoft.com/office/powerpoint/2010/main" val="34957969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1055</TotalTime>
  <Words>1810</Words>
  <Application>Microsoft Office PowerPoint</Application>
  <PresentationFormat>Custom</PresentationFormat>
  <Paragraphs>438</Paragraphs>
  <Slides>29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Söhne</vt:lpstr>
      <vt:lpstr>Times New Roman</vt:lpstr>
      <vt:lpstr>Gotham</vt:lpstr>
      <vt:lpstr>Cambria</vt:lpstr>
      <vt:lpstr>Calibri</vt:lpstr>
      <vt:lpstr>Arial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Teal Blue Textured Illustration New Employee Onboarding Presentation</dc:title>
  <dc:creator>Admin</dc:creator>
  <cp:lastModifiedBy>Tushar Jagtap</cp:lastModifiedBy>
  <cp:revision>79</cp:revision>
  <dcterms:created xsi:type="dcterms:W3CDTF">2006-08-16T00:00:00Z</dcterms:created>
  <dcterms:modified xsi:type="dcterms:W3CDTF">2024-05-25T11:53:40Z</dcterms:modified>
  <dc:identifier>DAFnZYUPxZo</dc:identifier>
</cp:coreProperties>
</file>