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CF8A7-AF46-5445-D420-E3B3F222FBBE}" v="276" dt="2025-05-14T07:21:29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j87Sudhanshu/ProcDNA-Assignment.git" TargetMode="External"/><Relationship Id="rId2" Type="http://schemas.openxmlformats.org/officeDocument/2006/relationships/hyperlink" Target="mailto:sudhanshuraj878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0094"/>
            <a:ext cx="7772400" cy="1470025"/>
          </a:xfrm>
        </p:spPr>
        <p:txBody>
          <a:bodyPr/>
          <a:lstStyle/>
          <a:p>
            <a:r>
              <a:t>Customer Clustering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3035"/>
            <a:ext cx="6400800" cy="1752600"/>
          </a:xfrm>
        </p:spPr>
        <p:txBody>
          <a:bodyPr/>
          <a:lstStyle/>
          <a:p>
            <a:r>
              <a:t>Exploratory Data Analysis | Feature Selection | K-Means Clustering | Outlier Detection | Data Quality Checks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585F9-F2FC-EC72-94AF-5A115C311CBF}"/>
              </a:ext>
            </a:extLst>
          </p:cNvPr>
          <p:cNvSpPr txBox="1"/>
          <p:nvPr/>
        </p:nvSpPr>
        <p:spPr>
          <a:xfrm>
            <a:off x="3009899" y="4546600"/>
            <a:ext cx="5067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Presented By Sudhanshu Raj</a:t>
            </a:r>
          </a:p>
          <a:p>
            <a:r>
              <a:rPr lang="en-US" dirty="0">
                <a:ea typeface="Calibri"/>
                <a:cs typeface="Calibri"/>
              </a:rPr>
              <a:t>Email: </a:t>
            </a:r>
            <a:r>
              <a:rPr lang="en-US" dirty="0">
                <a:ea typeface="Calibri"/>
                <a:cs typeface="Calibri"/>
                <a:hlinkClick r:id="rId2"/>
              </a:rPr>
              <a:t>sudhanshuraj8789@gmail.com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Source code: </a:t>
            </a:r>
            <a:r>
              <a:rPr lang="en-US" dirty="0">
                <a:ea typeface="Calibri"/>
                <a:cs typeface="Calibri"/>
                <a:hlinkClick r:id="rId3"/>
              </a:rPr>
              <a:t>https://github.com/Raj87Sudhanshu/ProcDNA-Assignment.git</a:t>
            </a: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Q1: Clustering Model Logic &amp;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dirty="0"/>
              <a:t>• Algorithm: K-Means clustering is used to segment customers based on selected features.</a:t>
            </a:r>
          </a:p>
          <a:p>
            <a:r>
              <a:rPr dirty="0"/>
              <a:t>• Goal: Group similar customers to enable targeted strategies.</a:t>
            </a:r>
          </a:p>
          <a:p>
            <a:r>
              <a:rPr dirty="0"/>
              <a:t>• Method:</a:t>
            </a:r>
            <a:endParaRPr dirty="0">
              <a:ea typeface="Calibri"/>
              <a:cs typeface="Calibri"/>
            </a:endParaRPr>
          </a:p>
          <a:p>
            <a:r>
              <a:rPr dirty="0"/>
              <a:t>   - Applied K-Means with optimal clusters (k=</a:t>
            </a:r>
            <a:r>
              <a:rPr lang="en-US" dirty="0"/>
              <a:t>5</a:t>
            </a:r>
            <a:r>
              <a:rPr dirty="0"/>
              <a:t>) determined using Elbow and Silhouette methods.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 </a:t>
            </a:r>
            <a:r>
              <a:rPr dirty="0"/>
              <a:t>- Standardized data before clustering.</a:t>
            </a:r>
            <a:endParaRPr dirty="0">
              <a:ea typeface="Calibri"/>
              <a:cs typeface="Calibri"/>
            </a:endParaRPr>
          </a:p>
          <a:p>
            <a:r>
              <a:rPr dirty="0"/>
              <a:t>• Outcome: Each customer is assigned a cluster </a:t>
            </a:r>
            <a:r>
              <a:rPr lang="en-US" dirty="0"/>
              <a:t>number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6D9D5-7B2E-B080-0CAA-4243EA6D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Q2: Feature Selection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031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 Approach: Selected categorical segment features, removed address/location columns.</a:t>
            </a:r>
            <a:endParaRPr lang="en-US" dirty="0"/>
          </a:p>
          <a:p>
            <a:pPr marL="0" indent="0">
              <a:buNone/>
            </a:pPr>
            <a:r>
              <a:rPr dirty="0"/>
              <a:t> Features Dropped: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Street, City, </a:t>
            </a:r>
            <a:r>
              <a:rPr dirty="0" err="1"/>
              <a:t>Postal_Code</a:t>
            </a:r>
            <a:r>
              <a:rPr dirty="0"/>
              <a:t>: Non-informative for segmentation.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Country, </a:t>
            </a:r>
            <a:r>
              <a:rPr dirty="0" err="1"/>
              <a:t>State_Code</a:t>
            </a:r>
            <a:r>
              <a:rPr dirty="0"/>
              <a:t>: Not relevant for clustering logic.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Reasoning:</a:t>
            </a:r>
            <a:endParaRPr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ea typeface="Calibri"/>
                <a:cs typeface="Calibri"/>
              </a:rPr>
              <a:t>These features are not useful attributes for clustering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Categorical features were encoded using </a:t>
            </a:r>
            <a:r>
              <a:rPr lang="en-US" dirty="0"/>
              <a:t> Ordinal encoder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Q3: Visualization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dirty="0"/>
              <a:t> Used PCA (Principal Component Analysis) to reduce dimensions to 2D.</a:t>
            </a:r>
            <a:endParaRPr lang="en-US">
              <a:ea typeface="Calibri"/>
              <a:cs typeface="Calibri"/>
            </a:endParaRPr>
          </a:p>
          <a:p>
            <a:pPr>
              <a:buAutoNum type="arabicParenR"/>
            </a:pPr>
            <a:r>
              <a:rPr dirty="0"/>
              <a:t> Visualized clusters using scatter plots with different colors.</a:t>
            </a:r>
            <a:endParaRPr dirty="0">
              <a:ea typeface="Calibri"/>
              <a:cs typeface="Calibri"/>
            </a:endParaRPr>
          </a:p>
          <a:p>
            <a:pPr>
              <a:buAutoNum type="arabicParenR"/>
            </a:pPr>
            <a:r>
              <a:rPr dirty="0"/>
              <a:t> Clear separation observed among clusters in the reduced 2D space.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colored dots&#10;&#10;AI-generated content may be incorrect.">
            <a:extLst>
              <a:ext uri="{FF2B5EF4-FFF2-40B4-BE49-F238E27FC236}">
                <a16:creationId xmlns:a16="http://schemas.microsoft.com/office/drawing/2014/main" id="{0036C8ED-D9ED-B583-154C-6980AB94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709549"/>
            <a:ext cx="8178799" cy="543890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8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Q5: Data Quality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Issues Identified:</a:t>
            </a:r>
            <a:endParaRPr lang="en-US" dirty="0"/>
          </a:p>
          <a:p>
            <a:pPr marL="0" indent="0">
              <a:buNone/>
            </a:pPr>
            <a:r>
              <a:rPr dirty="0"/>
              <a:t>   - 'None' and '-' used inconsistently to denote missing values.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Some columns had mixed data types (e.g., strings and None).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Resolution: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Standardized missing values.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Cleaned and encoded all categorical data uniformly.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Q6: Quality Checks for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Quality Checks Performed:</a:t>
            </a:r>
            <a:endParaRPr lang="en-US" dirty="0"/>
          </a:p>
          <a:p>
            <a:pPr marL="0" indent="0">
              <a:buNone/>
            </a:pPr>
            <a:r>
              <a:rPr dirty="0"/>
              <a:t>   - Check for missing or malformed values post-cleaning.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Verified encoding of categorical features.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</a:t>
            </a:r>
            <a:r>
              <a:rPr dirty="0"/>
              <a:t>- Used Silhouette Score to evaluate cluster cohesion.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Manual inspection of extreme cluster values for anomalies.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dirty="0"/>
              <a:t>   - </a:t>
            </a:r>
            <a:r>
              <a:rPr lang="en-US" dirty="0"/>
              <a:t>Visualized</a:t>
            </a:r>
            <a:r>
              <a:rPr dirty="0"/>
              <a:t> final cluster summary</a:t>
            </a:r>
            <a:r>
              <a:rPr lang="en-US" dirty="0"/>
              <a:t>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Customer Clustering Analysis Summary</vt:lpstr>
      <vt:lpstr>Q1: Clustering Model Logic &amp; Results Summary</vt:lpstr>
      <vt:lpstr>PowerPoint Presentation</vt:lpstr>
      <vt:lpstr>Q2: Feature Selection Approach</vt:lpstr>
      <vt:lpstr>Q3: Visualization of Clusters</vt:lpstr>
      <vt:lpstr>PowerPoint Presentation</vt:lpstr>
      <vt:lpstr>Q5: Data Quality Issues</vt:lpstr>
      <vt:lpstr>Q6: Quality Checks for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72</cp:revision>
  <dcterms:created xsi:type="dcterms:W3CDTF">2013-01-27T09:14:16Z</dcterms:created>
  <dcterms:modified xsi:type="dcterms:W3CDTF">2025-05-14T07:21:30Z</dcterms:modified>
  <cp:category/>
</cp:coreProperties>
</file>