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0af51d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0af51d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da61542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da61542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da6154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da6154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Programming Concepts in C Lab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1 (Review)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C program to display “Hello World!.”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C program to print an integer entered by a user.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C program to print the sum of two integers entered by a user.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C program to find quotient and remainder of two integers entered by a user.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C program to check whether the entered number is even or odd using remainder operator without IF-ELSE.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1 (Review)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Write a C program to find the area of a circle using constants.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Write a C program to check whether the entered year is a leap year.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Write a C program to check whether the entered number is even or odd using bitwise operator without IF-ELSE.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Write a C program to find the largest of three numbers using ternary operator.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1 (Review)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en"/>
              <a:t>Write an interactive program to demonstrate the process of multiplication. The program should ask the user to enter two two-digit integers and print the product of integers as shown below.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8" y="2663875"/>
            <a:ext cx="31337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ACA-B347-4816-AECD-3E85B0B6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E90F-36ED-4143-BC6D-B1D4B557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Read a string and count the number of a’s, e’s, i’s, o’s, u’s and number of consonants using switch case.</a:t>
            </a:r>
          </a:p>
          <a:p>
            <a:pPr>
              <a:buFont typeface="+mj-lt"/>
              <a:buAutoNum type="arabicPeriod"/>
            </a:pPr>
            <a:r>
              <a:rPr lang="en-GB" dirty="0"/>
              <a:t>Repeat the above exercise using if-else.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program to swap two numbers using functions.</a:t>
            </a:r>
          </a:p>
          <a:p>
            <a:pPr>
              <a:buFont typeface="+mj-lt"/>
              <a:buAutoNum type="arabicPeriod"/>
            </a:pPr>
            <a:r>
              <a:rPr lang="en-GB" dirty="0"/>
              <a:t>Repeat the above program using only two variables.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find the length of a string. Verify the same using </a:t>
            </a:r>
            <a:r>
              <a:rPr lang="en-GB" dirty="0" err="1"/>
              <a:t>string.h</a:t>
            </a:r>
            <a:r>
              <a:rPr lang="en-GB" dirty="0"/>
              <a:t> function.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copy the string from source to destination. Verify the same using </a:t>
            </a:r>
            <a:r>
              <a:rPr lang="en-GB" dirty="0" err="1"/>
              <a:t>string.h</a:t>
            </a:r>
            <a:r>
              <a:rPr lang="en-GB" dirty="0"/>
              <a:t> function.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concatenate two strings. Verify the same using </a:t>
            </a:r>
            <a:r>
              <a:rPr lang="en-GB" dirty="0" err="1"/>
              <a:t>string.h</a:t>
            </a:r>
            <a:r>
              <a:rPr lang="en-GB" dirty="0"/>
              <a:t> function.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Write a function to compare two strings. Verify the same using </a:t>
            </a:r>
            <a:r>
              <a:rPr lang="en-GB" dirty="0" err="1"/>
              <a:t>string.h</a:t>
            </a:r>
            <a:r>
              <a:rPr lang="en-GB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18585577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