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Programming Concepts in C Lab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CACA-B347-4816-AECD-3E85B0B6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 2 (Review)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7E90F-36ED-4143-BC6D-B1D4B557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Read a string and count the number of a’s, e’s, i’s, o’s, u’s and number of consonants using switch case.</a:t>
            </a:r>
          </a:p>
          <a:p>
            <a:pPr>
              <a:buFont typeface="+mj-lt"/>
              <a:buAutoNum type="arabicPeriod"/>
            </a:pPr>
            <a:r>
              <a:rPr lang="en-GB" dirty="0"/>
              <a:t>Repeat the above exercise using if-else.</a:t>
            </a:r>
          </a:p>
          <a:p>
            <a:pPr>
              <a:buFont typeface="+mj-lt"/>
              <a:buAutoNum type="arabicPeriod"/>
            </a:pPr>
            <a:r>
              <a:rPr lang="en-GB" dirty="0"/>
              <a:t>Write a program to swap two numbers using functions.</a:t>
            </a:r>
          </a:p>
          <a:p>
            <a:pPr>
              <a:buFont typeface="+mj-lt"/>
              <a:buAutoNum type="arabicPeriod"/>
            </a:pPr>
            <a:r>
              <a:rPr lang="en-GB" dirty="0"/>
              <a:t>Repeat the above program using only two variables.</a:t>
            </a:r>
          </a:p>
          <a:p>
            <a:pPr>
              <a:buFont typeface="+mj-lt"/>
              <a:buAutoNum type="arabicPeriod"/>
            </a:pPr>
            <a:r>
              <a:rPr lang="en-GB" dirty="0"/>
              <a:t>Write a function to find the length of a string. Verify the same using </a:t>
            </a:r>
            <a:r>
              <a:rPr lang="en-GB" dirty="0" err="1"/>
              <a:t>string.h</a:t>
            </a:r>
            <a:r>
              <a:rPr lang="en-GB" dirty="0"/>
              <a:t> function.</a:t>
            </a:r>
          </a:p>
          <a:p>
            <a:pPr>
              <a:buFont typeface="+mj-lt"/>
              <a:buAutoNum type="arabicPeriod"/>
            </a:pPr>
            <a:r>
              <a:rPr lang="en-GB" dirty="0"/>
              <a:t>Write a function to copy the string from source to destination. Verify the same using </a:t>
            </a:r>
            <a:r>
              <a:rPr lang="en-GB" dirty="0" err="1"/>
              <a:t>string.h</a:t>
            </a:r>
            <a:r>
              <a:rPr lang="en-GB" dirty="0"/>
              <a:t> function.</a:t>
            </a:r>
          </a:p>
          <a:p>
            <a:pPr>
              <a:buFont typeface="+mj-lt"/>
              <a:buAutoNum type="arabicPeriod"/>
            </a:pPr>
            <a:r>
              <a:rPr lang="en-GB" dirty="0"/>
              <a:t>Write a function to concatenate two strings. Verify the same using </a:t>
            </a:r>
            <a:r>
              <a:rPr lang="en-GB" dirty="0" err="1"/>
              <a:t>string.h</a:t>
            </a:r>
            <a:r>
              <a:rPr lang="en-GB" dirty="0"/>
              <a:t> function.</a:t>
            </a:r>
          </a:p>
          <a:p>
            <a:pPr>
              <a:buFont typeface="+mj-lt"/>
              <a:buAutoNum type="arabicPeriod"/>
            </a:pPr>
            <a:r>
              <a:rPr lang="en-GB" dirty="0"/>
              <a:t>Write a function to compare two strings. Verify the same using </a:t>
            </a:r>
            <a:r>
              <a:rPr lang="en-GB" dirty="0" err="1"/>
              <a:t>string.h</a:t>
            </a:r>
            <a:r>
              <a:rPr lang="en-GB" dirty="0"/>
              <a:t> function. </a:t>
            </a:r>
          </a:p>
        </p:txBody>
      </p:sp>
    </p:spTree>
    <p:extLst>
      <p:ext uri="{BB962C8B-B14F-4D97-AF65-F5344CB8AC3E}">
        <p14:creationId xmlns:p14="http://schemas.microsoft.com/office/powerpoint/2010/main" val="185855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8B34-D0B6-4278-BFCB-05A83D22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2EEF7-07BB-4464-9CA8-D35FC549D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Find 2nd largest number from an array of size N.</a:t>
            </a:r>
          </a:p>
          <a:p>
            <a:pPr>
              <a:buFont typeface="+mj-lt"/>
              <a:buAutoNum type="arabicPeriod"/>
            </a:pPr>
            <a:r>
              <a:rPr lang="en-GB" dirty="0"/>
              <a:t>Write a program to find out the frequency of occurrence of a given value v inside an array of size N. Read N, the actual numbers, and value v from the keyboard before you compute the frequency.</a:t>
            </a:r>
          </a:p>
          <a:p>
            <a:pPr>
              <a:buFont typeface="+mj-lt"/>
              <a:buAutoNum type="arabicPeriod"/>
            </a:pPr>
            <a:r>
              <a:rPr lang="en-GB" dirty="0"/>
              <a:t>Modify the above program to compute the frequencies of all distinct numbers that appear in the array. </a:t>
            </a:r>
          </a:p>
          <a:p>
            <a:pPr>
              <a:buFont typeface="+mj-lt"/>
              <a:buAutoNum type="arabicPeriod"/>
            </a:pPr>
            <a:r>
              <a:rPr lang="en-GB" dirty="0"/>
              <a:t>Print a triangle of ’*’s of height ’r’ rows. Now modify your program to print it upside down. of given size ’r’, where r represents the no. of rows in the triangle.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97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8B34-D0B6-4278-BFCB-05A83D22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 3 (Contd.)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2EEF7-07BB-4464-9CA8-D35FC549D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 startAt="5"/>
            </a:pPr>
            <a:r>
              <a:rPr lang="en-GB" dirty="0"/>
              <a:t>Write a program to display Pascal’s triangle. Pascal’s triangle represents the binomial coefficients. The first few rows of Pascal’s triangle are displayed below. Observe how a row is related to the row above it.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	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	</a:t>
            </a:r>
          </a:p>
          <a:p>
            <a:pPr>
              <a:buFont typeface="+mj-lt"/>
              <a:buAutoNum type="arabicPeriod" startAt="6"/>
            </a:pPr>
            <a:r>
              <a:rPr lang="en-GB" dirty="0"/>
              <a:t>Develop functions to compute factorial n till n terms using iteration.</a:t>
            </a:r>
          </a:p>
          <a:p>
            <a:pPr>
              <a:buFont typeface="+mj-lt"/>
              <a:buAutoNum type="arabicPeriod" startAt="6"/>
            </a:pPr>
            <a:endParaRPr lang="en-GB" dirty="0"/>
          </a:p>
          <a:p>
            <a:pPr>
              <a:buFont typeface="+mj-lt"/>
              <a:buAutoNum type="arabicPeriod" startAt="6"/>
            </a:pPr>
            <a:endParaRPr lang="en-GB" dirty="0"/>
          </a:p>
        </p:txBody>
      </p:sp>
      <p:pic>
        <p:nvPicPr>
          <p:cNvPr id="1026" name="Picture 2" descr="Pascal&amp;#39;s triangle - Wikipedia">
            <a:extLst>
              <a:ext uri="{FF2B5EF4-FFF2-40B4-BE49-F238E27FC236}">
                <a16:creationId xmlns:a16="http://schemas.microsoft.com/office/drawing/2014/main" id="{6C420B17-FF1A-44DC-A6AE-4D281CFF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2" y="1889125"/>
            <a:ext cx="2352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4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8B34-D0B6-4278-BFCB-05A83D22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 3 (Contd.)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2EEF7-07BB-4464-9CA8-D35FC549D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7"/>
            </a:pPr>
            <a:r>
              <a:rPr lang="en-GB" dirty="0"/>
              <a:t>Repeat above problem using recursion.</a:t>
            </a:r>
          </a:p>
          <a:p>
            <a:pPr>
              <a:buFont typeface="+mj-lt"/>
              <a:buAutoNum type="arabicPeriod" startAt="7"/>
            </a:pPr>
            <a:r>
              <a:rPr lang="en-GB" dirty="0"/>
              <a:t>Develop functions to compute the Fibonacci series till n terms using iteration.</a:t>
            </a:r>
          </a:p>
          <a:p>
            <a:pPr>
              <a:buFont typeface="+mj-lt"/>
              <a:buAutoNum type="arabicPeriod" startAt="7"/>
            </a:pPr>
            <a:r>
              <a:rPr lang="en-GB" dirty="0"/>
              <a:t>Repeat above problem using recursion.</a:t>
            </a:r>
          </a:p>
          <a:p>
            <a:pPr>
              <a:buFont typeface="+mj-lt"/>
              <a:buAutoNum type="arabicPeriod" startAt="7"/>
            </a:pPr>
            <a:r>
              <a:rPr lang="en-GB" dirty="0"/>
              <a:t>Compute the maximum value from an array of n integers using recursion.</a:t>
            </a:r>
          </a:p>
          <a:p>
            <a:pPr>
              <a:buFont typeface="+mj-lt"/>
              <a:buAutoNum type="arabicPeriod" startAt="7"/>
            </a:pPr>
            <a:endParaRPr lang="en-GB" dirty="0"/>
          </a:p>
          <a:p>
            <a:pPr>
              <a:buFont typeface="+mj-lt"/>
              <a:buAutoNum type="arabicPeriod" startAt="7"/>
            </a:pPr>
            <a:endParaRPr lang="en-GB" dirty="0"/>
          </a:p>
          <a:p>
            <a:pPr>
              <a:buFont typeface="+mj-lt"/>
              <a:buAutoNum type="arabicPeriod" startAt="7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595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