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10D18-D95F-74ED-568E-B512B394C6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2E0F9E-452B-7234-9A88-5E3726D1C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381673-CCFE-C6E4-C47C-48F72382EC23}"/>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5" name="Footer Placeholder 4">
            <a:extLst>
              <a:ext uri="{FF2B5EF4-FFF2-40B4-BE49-F238E27FC236}">
                <a16:creationId xmlns:a16="http://schemas.microsoft.com/office/drawing/2014/main" id="{6A690256-EF5A-FCA1-CBE3-CBB595D375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F284AA4-158D-1ED1-EC43-223389E75E1D}"/>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176089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9A9F8-07B4-ACF1-36D2-E9930A08D56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22D7694-28BC-4F19-998B-D55C631369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1F53A-BF61-8911-FC89-16098AE81BBA}"/>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5" name="Footer Placeholder 4">
            <a:extLst>
              <a:ext uri="{FF2B5EF4-FFF2-40B4-BE49-F238E27FC236}">
                <a16:creationId xmlns:a16="http://schemas.microsoft.com/office/drawing/2014/main" id="{8A034A4A-4816-9C19-BE44-E4363B6966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ADA0D6-2A46-C861-68D3-9A357EA10BE5}"/>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178751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822BBB-6203-E641-6BA5-31EE12BB14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3F9275-83B1-0B24-4AD9-AB13F4BFB1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981B44-4CAD-189E-018F-5E2E0AB684EB}"/>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5" name="Footer Placeholder 4">
            <a:extLst>
              <a:ext uri="{FF2B5EF4-FFF2-40B4-BE49-F238E27FC236}">
                <a16:creationId xmlns:a16="http://schemas.microsoft.com/office/drawing/2014/main" id="{30C88C3C-8A65-AECA-1C2A-7C7D935BDD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D9E467-DF24-790D-D3D2-3B8A7E2CACD7}"/>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57122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FE83C-6203-8CBD-DED4-D8454DA69B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E2CBDA4-595D-630C-FD55-A506887A7F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05F19F-8C30-78BE-6DFD-3CD36C5E2CCB}"/>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5" name="Footer Placeholder 4">
            <a:extLst>
              <a:ext uri="{FF2B5EF4-FFF2-40B4-BE49-F238E27FC236}">
                <a16:creationId xmlns:a16="http://schemas.microsoft.com/office/drawing/2014/main" id="{F404A3DD-5521-E2B9-FCAA-1D88023F4E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BD85A-CFF5-5290-71A6-A542EE810C00}"/>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23453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BB50E-C5C9-BDA6-4B89-4CB8AE64FE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17C8C6-F23B-A7BF-770D-533FE64212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D255CF-2EEE-1026-D1B6-8CA1678B5BDA}"/>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5" name="Footer Placeholder 4">
            <a:extLst>
              <a:ext uri="{FF2B5EF4-FFF2-40B4-BE49-F238E27FC236}">
                <a16:creationId xmlns:a16="http://schemas.microsoft.com/office/drawing/2014/main" id="{C10E81FF-D6E5-5938-F18F-A4710F566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3A1E85-8906-4176-06C6-C40EDEDC4328}"/>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18223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F394B-D66B-22AC-A17F-4DFFEAE4C4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8C7892-8CD2-E27C-C9C4-FF2B609E4C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07D2192-4C0A-62CB-AB99-1882E01147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F9C3C57-0000-28D6-769D-C902EAB71CDA}"/>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6" name="Footer Placeholder 5">
            <a:extLst>
              <a:ext uri="{FF2B5EF4-FFF2-40B4-BE49-F238E27FC236}">
                <a16:creationId xmlns:a16="http://schemas.microsoft.com/office/drawing/2014/main" id="{F2FFEB5B-CF2D-67CA-1FEC-C17EB29C70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99C386-4F95-B226-01AB-23F99E26ECAB}"/>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873137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7CED6-A683-732D-1285-0FB40610E2D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265B34-4539-B60D-CB7C-CDE9C4EE08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8B1E89-0571-1D0D-DA7B-E69890DF16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2B50E2E-685C-47CC-7976-D09CE21C1F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E38774-401C-ED6D-02CE-C22E3F9F6C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2D93CAD-94EA-AD42-084D-C39B9F671DA2}"/>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8" name="Footer Placeholder 7">
            <a:extLst>
              <a:ext uri="{FF2B5EF4-FFF2-40B4-BE49-F238E27FC236}">
                <a16:creationId xmlns:a16="http://schemas.microsoft.com/office/drawing/2014/main" id="{B6ADB4BD-539F-7EA5-14C4-F824E7EA94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93B577E-0508-15EF-B5C1-B5431EE32DFE}"/>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340041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374AE-8FA7-756A-E8C5-40BD3C83FB7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98D3EE1-2B28-2B42-6359-1071F78DD11A}"/>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4" name="Footer Placeholder 3">
            <a:extLst>
              <a:ext uri="{FF2B5EF4-FFF2-40B4-BE49-F238E27FC236}">
                <a16:creationId xmlns:a16="http://schemas.microsoft.com/office/drawing/2014/main" id="{BF147535-D18B-5D18-3662-ACDC75EBA9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D16B57-F9F8-B7A3-DA34-E34D9FC61525}"/>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563193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44515C-E768-2783-14A6-DC0514EDD510}"/>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3" name="Footer Placeholder 2">
            <a:extLst>
              <a:ext uri="{FF2B5EF4-FFF2-40B4-BE49-F238E27FC236}">
                <a16:creationId xmlns:a16="http://schemas.microsoft.com/office/drawing/2014/main" id="{EA1FE65D-4503-9505-76B1-F384F8FA10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CFEA16-A2CD-CB26-C584-E6027AA0169E}"/>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36186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60B62-8BE1-D41B-E4E7-9BE970D110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7252725-96EE-9D57-0E07-679E07C535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2CDB178-F6C7-1C45-DF0A-D3D871D3B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A07676-5E3C-58AB-DA69-3195272ACE5C}"/>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6" name="Footer Placeholder 5">
            <a:extLst>
              <a:ext uri="{FF2B5EF4-FFF2-40B4-BE49-F238E27FC236}">
                <a16:creationId xmlns:a16="http://schemas.microsoft.com/office/drawing/2014/main" id="{FCC0776E-A85E-01C0-B60C-0F98F2B2180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56F3EDB-86B5-7634-4998-8113FE296A1E}"/>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408785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3F662-2AE8-B888-6480-1CE851C2F1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86325F-A700-1774-081D-27E4CFFDDA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C45EC49-27EF-E7D6-A39B-4870B4C608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C1F965-2205-6B55-0224-665587C0FEF7}"/>
              </a:ext>
            </a:extLst>
          </p:cNvPr>
          <p:cNvSpPr>
            <a:spLocks noGrp="1"/>
          </p:cNvSpPr>
          <p:nvPr>
            <p:ph type="dt" sz="half" idx="10"/>
          </p:nvPr>
        </p:nvSpPr>
        <p:spPr/>
        <p:txBody>
          <a:bodyPr/>
          <a:lstStyle/>
          <a:p>
            <a:fld id="{CBBD8475-0E59-4B56-B4F1-7C4BC7A9B8E2}" type="datetimeFigureOut">
              <a:rPr lang="en-IN" smtClean="0"/>
              <a:t>31-10-2022</a:t>
            </a:fld>
            <a:endParaRPr lang="en-IN"/>
          </a:p>
        </p:txBody>
      </p:sp>
      <p:sp>
        <p:nvSpPr>
          <p:cNvPr id="6" name="Footer Placeholder 5">
            <a:extLst>
              <a:ext uri="{FF2B5EF4-FFF2-40B4-BE49-F238E27FC236}">
                <a16:creationId xmlns:a16="http://schemas.microsoft.com/office/drawing/2014/main" id="{81DBD62D-59A1-9E46-5B5B-72EC5CFDD7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13902A-C477-0C65-26F8-24359554607C}"/>
              </a:ext>
            </a:extLst>
          </p:cNvPr>
          <p:cNvSpPr>
            <a:spLocks noGrp="1"/>
          </p:cNvSpPr>
          <p:nvPr>
            <p:ph type="sldNum" sz="quarter" idx="12"/>
          </p:nvPr>
        </p:nvSpPr>
        <p:spPr/>
        <p:txBody>
          <a:bodyPr/>
          <a:lstStyle/>
          <a:p>
            <a:fld id="{831F386F-F187-40AE-9EC2-01EB6B82868F}" type="slidenum">
              <a:rPr lang="en-IN" smtClean="0"/>
              <a:t>‹#›</a:t>
            </a:fld>
            <a:endParaRPr lang="en-IN"/>
          </a:p>
        </p:txBody>
      </p:sp>
    </p:spTree>
    <p:extLst>
      <p:ext uri="{BB962C8B-B14F-4D97-AF65-F5344CB8AC3E}">
        <p14:creationId xmlns:p14="http://schemas.microsoft.com/office/powerpoint/2010/main" val="3904895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3B94E4-E721-825B-ECBC-8938A93CAA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4CC6204-CF5F-DC34-CBE9-4B7115C860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65742E-0B2D-4E17-2318-62CA967AA8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D8475-0E59-4B56-B4F1-7C4BC7A9B8E2}" type="datetimeFigureOut">
              <a:rPr lang="en-IN" smtClean="0"/>
              <a:t>31-10-2022</a:t>
            </a:fld>
            <a:endParaRPr lang="en-IN"/>
          </a:p>
        </p:txBody>
      </p:sp>
      <p:sp>
        <p:nvSpPr>
          <p:cNvPr id="5" name="Footer Placeholder 4">
            <a:extLst>
              <a:ext uri="{FF2B5EF4-FFF2-40B4-BE49-F238E27FC236}">
                <a16:creationId xmlns:a16="http://schemas.microsoft.com/office/drawing/2014/main" id="{FB0A1B69-7E51-CDF1-05B2-C49E3BF31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E15DAA1-71AF-E111-7A8D-6641F89D1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1F386F-F187-40AE-9EC2-01EB6B82868F}" type="slidenum">
              <a:rPr lang="en-IN" smtClean="0"/>
              <a:t>‹#›</a:t>
            </a:fld>
            <a:endParaRPr lang="en-IN"/>
          </a:p>
        </p:txBody>
      </p:sp>
    </p:spTree>
    <p:extLst>
      <p:ext uri="{BB962C8B-B14F-4D97-AF65-F5344CB8AC3E}">
        <p14:creationId xmlns:p14="http://schemas.microsoft.com/office/powerpoint/2010/main" val="384430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3AE4B-F82E-C258-508C-52E56BC4F696}"/>
              </a:ext>
            </a:extLst>
          </p:cNvPr>
          <p:cNvSpPr>
            <a:spLocks noGrp="1"/>
          </p:cNvSpPr>
          <p:nvPr>
            <p:ph type="ctrTitle"/>
          </p:nvPr>
        </p:nvSpPr>
        <p:spPr/>
        <p:txBody>
          <a:bodyPr>
            <a:normAutofit fontScale="90000"/>
          </a:bodyPr>
          <a:lstStyle/>
          <a:p>
            <a:r>
              <a:rPr lang="en-US" sz="3000" dirty="0"/>
              <a:t>In todays world musicians' are struggling for monetary benefits for their work. The royalty distribution in its present form makes it difficult </a:t>
            </a:r>
            <a:r>
              <a:rPr lang="en-US" sz="3000" dirty="0" err="1"/>
              <a:t>ot</a:t>
            </a:r>
            <a:r>
              <a:rPr lang="en-US" sz="3000" dirty="0"/>
              <a:t> keep the fair share of revenue they generate on existing are selling platforms. Moreover, there's no transparent and decentralized platform for the same.</a:t>
            </a:r>
            <a:endParaRPr lang="en-IN" sz="3000" dirty="0"/>
          </a:p>
        </p:txBody>
      </p:sp>
      <p:sp>
        <p:nvSpPr>
          <p:cNvPr id="3" name="Subtitle 2">
            <a:extLst>
              <a:ext uri="{FF2B5EF4-FFF2-40B4-BE49-F238E27FC236}">
                <a16:creationId xmlns:a16="http://schemas.microsoft.com/office/drawing/2014/main" id="{AD0BA98F-9C20-C3BC-09B7-1DAB1494B8E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76588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0F207-3B29-DB0E-D796-D24DD4D62A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A4C50B2-97ED-B584-B3C5-1EBD9616E009}"/>
              </a:ext>
            </a:extLst>
          </p:cNvPr>
          <p:cNvSpPr>
            <a:spLocks noGrp="1"/>
          </p:cNvSpPr>
          <p:nvPr>
            <p:ph idx="1"/>
          </p:nvPr>
        </p:nvSpPr>
        <p:spPr/>
        <p:txBody>
          <a:bodyPr/>
          <a:lstStyle/>
          <a:p>
            <a:r>
              <a:rPr lang="en-US" dirty="0"/>
              <a:t>_______ is a decentralized platform to uplift the musicians by enabling them to create NFTs of their own. __________ intends to provide them with royalties and recognition that they deserve but are not able to get enough from other sources. </a:t>
            </a:r>
          </a:p>
          <a:p>
            <a:r>
              <a:rPr lang="en-US" dirty="0"/>
              <a:t> Musicians can upload their music / songs as NFTs; these can then be traded and each time an NFT gets traded , </a:t>
            </a:r>
            <a:r>
              <a:rPr lang="en-US"/>
              <a:t>the musicians </a:t>
            </a:r>
            <a:r>
              <a:rPr lang="en-US" dirty="0"/>
              <a:t>will receive a certain percent of the trade as royalty.</a:t>
            </a:r>
            <a:endParaRPr lang="en-IN" dirty="0"/>
          </a:p>
        </p:txBody>
      </p:sp>
    </p:spTree>
    <p:extLst>
      <p:ext uri="{BB962C8B-B14F-4D97-AF65-F5344CB8AC3E}">
        <p14:creationId xmlns:p14="http://schemas.microsoft.com/office/powerpoint/2010/main" val="124671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130</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In todays world musicians' are struggling for monetary benefits for their work. The royalty distribution in its present form makes it difficult ot keep the fair share of revenue they generate on existing are selling platforms. Moreover, there's no transparent and decentralized platform for the same.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todays world musiciams are struggling for monetary benefits for their work. The royalty distribution in its present form makes it difficult ot keep the fair share of revenue they generate on existing are selling platforms. Moreover, theres no transparent and decentralized platform for the same.</dc:title>
  <dc:creator>Raj Modak</dc:creator>
  <cp:lastModifiedBy>Raj Modak</cp:lastModifiedBy>
  <cp:revision>2</cp:revision>
  <dcterms:created xsi:type="dcterms:W3CDTF">2022-10-31T14:02:23Z</dcterms:created>
  <dcterms:modified xsi:type="dcterms:W3CDTF">2022-10-31T14:08:03Z</dcterms:modified>
</cp:coreProperties>
</file>