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12"/>
  </p:notesMasterIdLst>
  <p:sldIdLst>
    <p:sldId id="256" r:id="rId2"/>
    <p:sldId id="263" r:id="rId3"/>
    <p:sldId id="306" r:id="rId4"/>
    <p:sldId id="301" r:id="rId5"/>
    <p:sldId id="268" r:id="rId6"/>
    <p:sldId id="307" r:id="rId7"/>
    <p:sldId id="308" r:id="rId8"/>
    <p:sldId id="309" r:id="rId9"/>
    <p:sldId id="310" r:id="rId10"/>
    <p:sldId id="311" r:id="rId11"/>
  </p:sldIdLst>
  <p:sldSz cx="9144000" cy="6858000" type="screen4x3"/>
  <p:notesSz cx="6562725" cy="8686800"/>
  <p:embeddedFontLst>
    <p:embeddedFont>
      <p:font typeface="Calibri" panose="020F0502020204030204" pitchFamily="34" charset="0"/>
      <p:regular r:id="rId13"/>
      <p:bold r:id="rId14"/>
      <p:italic r:id="rId15"/>
      <p:boldItalic r:id="rId16"/>
    </p:embeddedFont>
    <p:embeddedFont>
      <p:font typeface="Century Gothic" panose="020B0502020202020204" pitchFamily="34"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
      <p:font typeface="Wingdings 3" panose="05040102010807070707" pitchFamily="18" charset="2"/>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470"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B82D2A-3C2E-43C0-83BB-5CF35C10E607}"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97098AB4-20B8-4914-8295-80886FC3A34C}">
      <dgm:prSet phldrT="[Text]"/>
      <dgm:spPr>
        <a:solidFill>
          <a:srgbClr val="FFC000"/>
        </a:solidFill>
      </dgm:spPr>
      <dgm:t>
        <a:bodyPr/>
        <a:lstStyle/>
        <a:p>
          <a:r>
            <a:rPr lang="en-US" dirty="0">
              <a:solidFill>
                <a:schemeClr val="tx1"/>
              </a:solidFill>
            </a:rPr>
            <a:t>Gathering datasets in selected areas</a:t>
          </a:r>
        </a:p>
      </dgm:t>
    </dgm:pt>
    <dgm:pt modelId="{5DC954CA-E8A5-47B5-9045-9A7FCD9F7D69}" type="parTrans" cxnId="{DE741E52-F10B-433D-8104-F7ACE499BE78}">
      <dgm:prSet/>
      <dgm:spPr/>
      <dgm:t>
        <a:bodyPr/>
        <a:lstStyle/>
        <a:p>
          <a:endParaRPr lang="en-US"/>
        </a:p>
      </dgm:t>
    </dgm:pt>
    <dgm:pt modelId="{7A603C8A-B64C-4060-B397-623AD18A93D3}" type="sibTrans" cxnId="{DE741E52-F10B-433D-8104-F7ACE499BE78}">
      <dgm:prSet>
        <dgm:style>
          <a:lnRef idx="2">
            <a:schemeClr val="dk1"/>
          </a:lnRef>
          <a:fillRef idx="0">
            <a:schemeClr val="dk1"/>
          </a:fillRef>
          <a:effectRef idx="1">
            <a:schemeClr val="dk1"/>
          </a:effectRef>
          <a:fontRef idx="minor">
            <a:schemeClr val="tx1"/>
          </a:fontRef>
        </dgm:style>
      </dgm:prSet>
      <dgm:spPr/>
      <dgm:t>
        <a:bodyPr/>
        <a:lstStyle/>
        <a:p>
          <a:endParaRPr lang="en-US" b="1">
            <a:highlight>
              <a:srgbClr val="000000"/>
            </a:highlight>
          </a:endParaRPr>
        </a:p>
      </dgm:t>
    </dgm:pt>
    <dgm:pt modelId="{FB22D649-C43E-4937-9D4D-CDE571C089F1}">
      <dgm:prSet phldrT="[Text]"/>
      <dgm:spPr>
        <a:solidFill>
          <a:srgbClr val="92D050"/>
        </a:solidFill>
      </dgm:spPr>
      <dgm:t>
        <a:bodyPr/>
        <a:lstStyle/>
        <a:p>
          <a:r>
            <a:rPr lang="en-US" dirty="0">
              <a:solidFill>
                <a:schemeClr val="tx1"/>
              </a:solidFill>
            </a:rPr>
            <a:t>Exploratory analysis of datasets</a:t>
          </a:r>
        </a:p>
      </dgm:t>
    </dgm:pt>
    <dgm:pt modelId="{04CAA260-9D79-41C8-A53F-49E7799C9784}" type="parTrans" cxnId="{62B49C33-6F8D-4BE9-B36E-7D1AE5A9D2CE}">
      <dgm:prSet/>
      <dgm:spPr/>
      <dgm:t>
        <a:bodyPr/>
        <a:lstStyle/>
        <a:p>
          <a:endParaRPr lang="en-US"/>
        </a:p>
      </dgm:t>
    </dgm:pt>
    <dgm:pt modelId="{8E1D1B68-54FC-415C-8DD7-0B482F51D571}" type="sibTrans" cxnId="{62B49C33-6F8D-4BE9-B36E-7D1AE5A9D2CE}">
      <dgm:prSet>
        <dgm:style>
          <a:lnRef idx="2">
            <a:schemeClr val="dk1"/>
          </a:lnRef>
          <a:fillRef idx="0">
            <a:schemeClr val="dk1"/>
          </a:fillRef>
          <a:effectRef idx="1">
            <a:schemeClr val="dk1"/>
          </a:effectRef>
          <a:fontRef idx="minor">
            <a:schemeClr val="tx1"/>
          </a:fontRef>
        </dgm:style>
      </dgm:prSet>
      <dgm:spPr/>
      <dgm:t>
        <a:bodyPr/>
        <a:lstStyle/>
        <a:p>
          <a:endParaRPr lang="en-US"/>
        </a:p>
      </dgm:t>
    </dgm:pt>
    <dgm:pt modelId="{3DA92DB4-90E7-4C35-95C3-D1791B0B429D}">
      <dgm:prSet phldrT="[Text]"/>
      <dgm:spPr>
        <a:solidFill>
          <a:srgbClr val="00B0F0"/>
        </a:solidFill>
      </dgm:spPr>
      <dgm:t>
        <a:bodyPr/>
        <a:lstStyle/>
        <a:p>
          <a:r>
            <a:rPr lang="en-US" dirty="0">
              <a:solidFill>
                <a:schemeClr val="tx1"/>
              </a:solidFill>
            </a:rPr>
            <a:t>Data preprocessing and cleaning</a:t>
          </a:r>
        </a:p>
      </dgm:t>
    </dgm:pt>
    <dgm:pt modelId="{1F477887-CCD6-4236-8179-4BD4006FEAA6}" type="parTrans" cxnId="{780527B9-5C01-4BE8-A94C-9B175D14C658}">
      <dgm:prSet/>
      <dgm:spPr/>
      <dgm:t>
        <a:bodyPr/>
        <a:lstStyle/>
        <a:p>
          <a:endParaRPr lang="en-US"/>
        </a:p>
      </dgm:t>
    </dgm:pt>
    <dgm:pt modelId="{5BD73AB5-ECFA-4FF1-9A8D-4506D2A02788}" type="sibTrans" cxnId="{780527B9-5C01-4BE8-A94C-9B175D14C658}">
      <dgm:prSet>
        <dgm:style>
          <a:lnRef idx="2">
            <a:schemeClr val="dk1"/>
          </a:lnRef>
          <a:fillRef idx="0">
            <a:schemeClr val="dk1"/>
          </a:fillRef>
          <a:effectRef idx="1">
            <a:schemeClr val="dk1"/>
          </a:effectRef>
          <a:fontRef idx="minor">
            <a:schemeClr val="tx1"/>
          </a:fontRef>
        </dgm:style>
      </dgm:prSet>
      <dgm:spPr/>
      <dgm:t>
        <a:bodyPr/>
        <a:lstStyle/>
        <a:p>
          <a:endParaRPr lang="en-US"/>
        </a:p>
      </dgm:t>
    </dgm:pt>
    <dgm:pt modelId="{8D9FC866-61C2-46D1-B7AD-FBB770A3C944}">
      <dgm:prSet phldrT="[Text]"/>
      <dgm:spPr>
        <a:solidFill>
          <a:srgbClr val="3333CC"/>
        </a:solidFill>
      </dgm:spPr>
      <dgm:t>
        <a:bodyPr/>
        <a:lstStyle/>
        <a:p>
          <a:r>
            <a:rPr lang="en-US" dirty="0">
              <a:solidFill>
                <a:schemeClr val="tx1"/>
              </a:solidFill>
            </a:rPr>
            <a:t>Model fitting</a:t>
          </a:r>
        </a:p>
      </dgm:t>
    </dgm:pt>
    <dgm:pt modelId="{4FD1641C-EB7C-4F82-9DFB-4E38393E0806}" type="parTrans" cxnId="{20131017-A4AC-47B6-B539-713C7A46A1C3}">
      <dgm:prSet/>
      <dgm:spPr/>
      <dgm:t>
        <a:bodyPr/>
        <a:lstStyle/>
        <a:p>
          <a:endParaRPr lang="en-US"/>
        </a:p>
      </dgm:t>
    </dgm:pt>
    <dgm:pt modelId="{C6255148-C662-4DB5-8E21-6205C3B37D85}" type="sibTrans" cxnId="{20131017-A4AC-47B6-B539-713C7A46A1C3}">
      <dgm:prSet>
        <dgm:style>
          <a:lnRef idx="2">
            <a:schemeClr val="dk1"/>
          </a:lnRef>
          <a:fillRef idx="0">
            <a:schemeClr val="dk1"/>
          </a:fillRef>
          <a:effectRef idx="1">
            <a:schemeClr val="dk1"/>
          </a:effectRef>
          <a:fontRef idx="minor">
            <a:schemeClr val="tx1"/>
          </a:fontRef>
        </dgm:style>
      </dgm:prSet>
      <dgm:spPr/>
      <dgm:t>
        <a:bodyPr/>
        <a:lstStyle/>
        <a:p>
          <a:endParaRPr lang="en-US"/>
        </a:p>
      </dgm:t>
    </dgm:pt>
    <dgm:pt modelId="{82B7A973-25CC-43B1-8424-AE3BEB4E78D2}">
      <dgm:prSet phldrT="[Text]"/>
      <dgm:spPr>
        <a:solidFill>
          <a:srgbClr val="FF0000"/>
        </a:solidFill>
      </dgm:spPr>
      <dgm:t>
        <a:bodyPr/>
        <a:lstStyle/>
        <a:p>
          <a:r>
            <a:rPr lang="en-US" dirty="0">
              <a:solidFill>
                <a:schemeClr val="tx1"/>
              </a:solidFill>
            </a:rPr>
            <a:t>Model evaluation and adjustment</a:t>
          </a:r>
        </a:p>
      </dgm:t>
    </dgm:pt>
    <dgm:pt modelId="{2DDF2B75-AF6C-4B31-BBA1-5FA7B60B2241}" type="parTrans" cxnId="{664709EE-EB9D-4990-8D8D-6E1F84EA6848}">
      <dgm:prSet/>
      <dgm:spPr/>
      <dgm:t>
        <a:bodyPr/>
        <a:lstStyle/>
        <a:p>
          <a:endParaRPr lang="en-US"/>
        </a:p>
      </dgm:t>
    </dgm:pt>
    <dgm:pt modelId="{408C8CFA-77AA-4534-90D7-353A8966C140}" type="sibTrans" cxnId="{664709EE-EB9D-4990-8D8D-6E1F84EA6848}">
      <dgm:prSet>
        <dgm:style>
          <a:lnRef idx="2">
            <a:schemeClr val="dk1"/>
          </a:lnRef>
          <a:fillRef idx="0">
            <a:schemeClr val="dk1"/>
          </a:fillRef>
          <a:effectRef idx="1">
            <a:schemeClr val="dk1"/>
          </a:effectRef>
          <a:fontRef idx="minor">
            <a:schemeClr val="tx1"/>
          </a:fontRef>
        </dgm:style>
      </dgm:prSet>
      <dgm:spPr/>
      <dgm:t>
        <a:bodyPr/>
        <a:lstStyle/>
        <a:p>
          <a:endParaRPr lang="en-US"/>
        </a:p>
      </dgm:t>
    </dgm:pt>
    <dgm:pt modelId="{99164207-4A92-4D4B-B557-831B5F6EC49F}" type="pres">
      <dgm:prSet presAssocID="{1EB82D2A-3C2E-43C0-83BB-5CF35C10E607}" presName="Name0" presStyleCnt="0">
        <dgm:presLayoutVars>
          <dgm:dir/>
          <dgm:resizeHandles val="exact"/>
        </dgm:presLayoutVars>
      </dgm:prSet>
      <dgm:spPr/>
    </dgm:pt>
    <dgm:pt modelId="{C5404D8A-D99A-482F-A7F4-0BA8BF22D2CD}" type="pres">
      <dgm:prSet presAssocID="{97098AB4-20B8-4914-8295-80886FC3A34C}" presName="node" presStyleLbl="node1" presStyleIdx="0" presStyleCnt="5">
        <dgm:presLayoutVars>
          <dgm:bulletEnabled val="1"/>
        </dgm:presLayoutVars>
      </dgm:prSet>
      <dgm:spPr/>
    </dgm:pt>
    <dgm:pt modelId="{5476DE0C-6CC1-46ED-BF87-EEB43D485724}" type="pres">
      <dgm:prSet presAssocID="{7A603C8A-B64C-4060-B397-623AD18A93D3}" presName="sibTrans" presStyleLbl="sibTrans1D1" presStyleIdx="0" presStyleCnt="4"/>
      <dgm:spPr/>
    </dgm:pt>
    <dgm:pt modelId="{B761F5B1-E88C-4BAA-9576-279C3FF1021C}" type="pres">
      <dgm:prSet presAssocID="{7A603C8A-B64C-4060-B397-623AD18A93D3}" presName="connectorText" presStyleLbl="sibTrans1D1" presStyleIdx="0" presStyleCnt="4"/>
      <dgm:spPr/>
    </dgm:pt>
    <dgm:pt modelId="{3FF97F6F-A638-424F-A313-2E2453BB74A8}" type="pres">
      <dgm:prSet presAssocID="{FB22D649-C43E-4937-9D4D-CDE571C089F1}" presName="node" presStyleLbl="node1" presStyleIdx="1" presStyleCnt="5">
        <dgm:presLayoutVars>
          <dgm:bulletEnabled val="1"/>
        </dgm:presLayoutVars>
      </dgm:prSet>
      <dgm:spPr/>
    </dgm:pt>
    <dgm:pt modelId="{21003F87-E9E8-490D-A946-3D5C46E8EEE5}" type="pres">
      <dgm:prSet presAssocID="{8E1D1B68-54FC-415C-8DD7-0B482F51D571}" presName="sibTrans" presStyleLbl="sibTrans1D1" presStyleIdx="1" presStyleCnt="4"/>
      <dgm:spPr/>
    </dgm:pt>
    <dgm:pt modelId="{16A480DF-BA59-42A0-8C81-0499697815CB}" type="pres">
      <dgm:prSet presAssocID="{8E1D1B68-54FC-415C-8DD7-0B482F51D571}" presName="connectorText" presStyleLbl="sibTrans1D1" presStyleIdx="1" presStyleCnt="4"/>
      <dgm:spPr/>
    </dgm:pt>
    <dgm:pt modelId="{718A8D80-FC67-41CB-A09F-4212D81689D9}" type="pres">
      <dgm:prSet presAssocID="{3DA92DB4-90E7-4C35-95C3-D1791B0B429D}" presName="node" presStyleLbl="node1" presStyleIdx="2" presStyleCnt="5">
        <dgm:presLayoutVars>
          <dgm:bulletEnabled val="1"/>
        </dgm:presLayoutVars>
      </dgm:prSet>
      <dgm:spPr/>
    </dgm:pt>
    <dgm:pt modelId="{28F1B0CF-B464-4A92-B18F-E0FDC477310D}" type="pres">
      <dgm:prSet presAssocID="{5BD73AB5-ECFA-4FF1-9A8D-4506D2A02788}" presName="sibTrans" presStyleLbl="sibTrans1D1" presStyleIdx="2" presStyleCnt="4"/>
      <dgm:spPr/>
    </dgm:pt>
    <dgm:pt modelId="{17DC4539-690E-4FD2-92C3-3641F03C68B9}" type="pres">
      <dgm:prSet presAssocID="{5BD73AB5-ECFA-4FF1-9A8D-4506D2A02788}" presName="connectorText" presStyleLbl="sibTrans1D1" presStyleIdx="2" presStyleCnt="4"/>
      <dgm:spPr/>
    </dgm:pt>
    <dgm:pt modelId="{912E36BA-8CBB-4395-BD75-9367C74DC63E}" type="pres">
      <dgm:prSet presAssocID="{8D9FC866-61C2-46D1-B7AD-FBB770A3C944}" presName="node" presStyleLbl="node1" presStyleIdx="3" presStyleCnt="5" custScaleX="131666">
        <dgm:presLayoutVars>
          <dgm:bulletEnabled val="1"/>
        </dgm:presLayoutVars>
      </dgm:prSet>
      <dgm:spPr/>
    </dgm:pt>
    <dgm:pt modelId="{5D58E22E-A20F-4A99-A29B-948CFDCA0FEC}" type="pres">
      <dgm:prSet presAssocID="{C6255148-C662-4DB5-8E21-6205C3B37D85}" presName="sibTrans" presStyleLbl="sibTrans1D1" presStyleIdx="3" presStyleCnt="4"/>
      <dgm:spPr/>
    </dgm:pt>
    <dgm:pt modelId="{4B07F22D-E2EF-438B-9172-322BA496A127}" type="pres">
      <dgm:prSet presAssocID="{C6255148-C662-4DB5-8E21-6205C3B37D85}" presName="connectorText" presStyleLbl="sibTrans1D1" presStyleIdx="3" presStyleCnt="4"/>
      <dgm:spPr/>
    </dgm:pt>
    <dgm:pt modelId="{B09A4EED-9288-4B0C-AFC2-EE5B38999353}" type="pres">
      <dgm:prSet presAssocID="{82B7A973-25CC-43B1-8424-AE3BEB4E78D2}" presName="node" presStyleLbl="node1" presStyleIdx="4" presStyleCnt="5">
        <dgm:presLayoutVars>
          <dgm:bulletEnabled val="1"/>
        </dgm:presLayoutVars>
      </dgm:prSet>
      <dgm:spPr/>
    </dgm:pt>
  </dgm:ptLst>
  <dgm:cxnLst>
    <dgm:cxn modelId="{20131017-A4AC-47B6-B539-713C7A46A1C3}" srcId="{1EB82D2A-3C2E-43C0-83BB-5CF35C10E607}" destId="{8D9FC866-61C2-46D1-B7AD-FBB770A3C944}" srcOrd="3" destOrd="0" parTransId="{4FD1641C-EB7C-4F82-9DFB-4E38393E0806}" sibTransId="{C6255148-C662-4DB5-8E21-6205C3B37D85}"/>
    <dgm:cxn modelId="{31141226-6D9D-4D56-ACB7-EC9B988FF8AD}" type="presOf" srcId="{8E1D1B68-54FC-415C-8DD7-0B482F51D571}" destId="{21003F87-E9E8-490D-A946-3D5C46E8EEE5}" srcOrd="0" destOrd="0" presId="urn:microsoft.com/office/officeart/2005/8/layout/bProcess3"/>
    <dgm:cxn modelId="{83C7C926-9812-4734-83F0-DE315FF8DB1E}" type="presOf" srcId="{C6255148-C662-4DB5-8E21-6205C3B37D85}" destId="{4B07F22D-E2EF-438B-9172-322BA496A127}" srcOrd="1" destOrd="0" presId="urn:microsoft.com/office/officeart/2005/8/layout/bProcess3"/>
    <dgm:cxn modelId="{9B74142D-DC45-4DC2-B81A-3D8C3ACEBC4D}" type="presOf" srcId="{1EB82D2A-3C2E-43C0-83BB-5CF35C10E607}" destId="{99164207-4A92-4D4B-B557-831B5F6EC49F}" srcOrd="0" destOrd="0" presId="urn:microsoft.com/office/officeart/2005/8/layout/bProcess3"/>
    <dgm:cxn modelId="{62B49C33-6F8D-4BE9-B36E-7D1AE5A9D2CE}" srcId="{1EB82D2A-3C2E-43C0-83BB-5CF35C10E607}" destId="{FB22D649-C43E-4937-9D4D-CDE571C089F1}" srcOrd="1" destOrd="0" parTransId="{04CAA260-9D79-41C8-A53F-49E7799C9784}" sibTransId="{8E1D1B68-54FC-415C-8DD7-0B482F51D571}"/>
    <dgm:cxn modelId="{EE102565-8D1B-4893-8E34-01DDB005771D}" type="presOf" srcId="{7A603C8A-B64C-4060-B397-623AD18A93D3}" destId="{B761F5B1-E88C-4BAA-9576-279C3FF1021C}" srcOrd="1" destOrd="0" presId="urn:microsoft.com/office/officeart/2005/8/layout/bProcess3"/>
    <dgm:cxn modelId="{23060946-8373-4187-A89D-B053329FB6FF}" type="presOf" srcId="{8D9FC866-61C2-46D1-B7AD-FBB770A3C944}" destId="{912E36BA-8CBB-4395-BD75-9367C74DC63E}" srcOrd="0" destOrd="0" presId="urn:microsoft.com/office/officeart/2005/8/layout/bProcess3"/>
    <dgm:cxn modelId="{DE741E52-F10B-433D-8104-F7ACE499BE78}" srcId="{1EB82D2A-3C2E-43C0-83BB-5CF35C10E607}" destId="{97098AB4-20B8-4914-8295-80886FC3A34C}" srcOrd="0" destOrd="0" parTransId="{5DC954CA-E8A5-47B5-9045-9A7FCD9F7D69}" sibTransId="{7A603C8A-B64C-4060-B397-623AD18A93D3}"/>
    <dgm:cxn modelId="{906D037A-6377-4C5E-8825-9E873E0B8163}" type="presOf" srcId="{C6255148-C662-4DB5-8E21-6205C3B37D85}" destId="{5D58E22E-A20F-4A99-A29B-948CFDCA0FEC}" srcOrd="0" destOrd="0" presId="urn:microsoft.com/office/officeart/2005/8/layout/bProcess3"/>
    <dgm:cxn modelId="{E3AA0984-4F67-40BC-86CC-142BC1CE1043}" type="presOf" srcId="{7A603C8A-B64C-4060-B397-623AD18A93D3}" destId="{5476DE0C-6CC1-46ED-BF87-EEB43D485724}" srcOrd="0" destOrd="0" presId="urn:microsoft.com/office/officeart/2005/8/layout/bProcess3"/>
    <dgm:cxn modelId="{D72E1694-4220-4FE6-8DC7-2B2E028446F6}" type="presOf" srcId="{97098AB4-20B8-4914-8295-80886FC3A34C}" destId="{C5404D8A-D99A-482F-A7F4-0BA8BF22D2CD}" srcOrd="0" destOrd="0" presId="urn:microsoft.com/office/officeart/2005/8/layout/bProcess3"/>
    <dgm:cxn modelId="{3BEC9195-FD6D-44E2-AFD2-4218602E0825}" type="presOf" srcId="{5BD73AB5-ECFA-4FF1-9A8D-4506D2A02788}" destId="{17DC4539-690E-4FD2-92C3-3641F03C68B9}" srcOrd="1" destOrd="0" presId="urn:microsoft.com/office/officeart/2005/8/layout/bProcess3"/>
    <dgm:cxn modelId="{A6A5DB99-ADF9-46FE-BBC6-13F7672622C8}" type="presOf" srcId="{82B7A973-25CC-43B1-8424-AE3BEB4E78D2}" destId="{B09A4EED-9288-4B0C-AFC2-EE5B38999353}" srcOrd="0" destOrd="0" presId="urn:microsoft.com/office/officeart/2005/8/layout/bProcess3"/>
    <dgm:cxn modelId="{A06E6BA8-2557-42EA-A7FF-4FE94CBA9228}" type="presOf" srcId="{8E1D1B68-54FC-415C-8DD7-0B482F51D571}" destId="{16A480DF-BA59-42A0-8C81-0499697815CB}" srcOrd="1" destOrd="0" presId="urn:microsoft.com/office/officeart/2005/8/layout/bProcess3"/>
    <dgm:cxn modelId="{780527B9-5C01-4BE8-A94C-9B175D14C658}" srcId="{1EB82D2A-3C2E-43C0-83BB-5CF35C10E607}" destId="{3DA92DB4-90E7-4C35-95C3-D1791B0B429D}" srcOrd="2" destOrd="0" parTransId="{1F477887-CCD6-4236-8179-4BD4006FEAA6}" sibTransId="{5BD73AB5-ECFA-4FF1-9A8D-4506D2A02788}"/>
    <dgm:cxn modelId="{15E0A8C1-C638-43DD-882A-72436537EDC7}" type="presOf" srcId="{3DA92DB4-90E7-4C35-95C3-D1791B0B429D}" destId="{718A8D80-FC67-41CB-A09F-4212D81689D9}" srcOrd="0" destOrd="0" presId="urn:microsoft.com/office/officeart/2005/8/layout/bProcess3"/>
    <dgm:cxn modelId="{951DFDD2-9709-4694-9FF7-B5454FFA23B7}" type="presOf" srcId="{FB22D649-C43E-4937-9D4D-CDE571C089F1}" destId="{3FF97F6F-A638-424F-A313-2E2453BB74A8}" srcOrd="0" destOrd="0" presId="urn:microsoft.com/office/officeart/2005/8/layout/bProcess3"/>
    <dgm:cxn modelId="{37E675E4-4C90-4A6D-9C92-9557D4B3CCC9}" type="presOf" srcId="{5BD73AB5-ECFA-4FF1-9A8D-4506D2A02788}" destId="{28F1B0CF-B464-4A92-B18F-E0FDC477310D}" srcOrd="0" destOrd="0" presId="urn:microsoft.com/office/officeart/2005/8/layout/bProcess3"/>
    <dgm:cxn modelId="{664709EE-EB9D-4990-8D8D-6E1F84EA6848}" srcId="{1EB82D2A-3C2E-43C0-83BB-5CF35C10E607}" destId="{82B7A973-25CC-43B1-8424-AE3BEB4E78D2}" srcOrd="4" destOrd="0" parTransId="{2DDF2B75-AF6C-4B31-BBA1-5FA7B60B2241}" sibTransId="{408C8CFA-77AA-4534-90D7-353A8966C140}"/>
    <dgm:cxn modelId="{16C93482-7293-4D03-A021-F0224909607C}" type="presParOf" srcId="{99164207-4A92-4D4B-B557-831B5F6EC49F}" destId="{C5404D8A-D99A-482F-A7F4-0BA8BF22D2CD}" srcOrd="0" destOrd="0" presId="urn:microsoft.com/office/officeart/2005/8/layout/bProcess3"/>
    <dgm:cxn modelId="{58512939-35C5-4EF0-84CC-4E9C63BF267C}" type="presParOf" srcId="{99164207-4A92-4D4B-B557-831B5F6EC49F}" destId="{5476DE0C-6CC1-46ED-BF87-EEB43D485724}" srcOrd="1" destOrd="0" presId="urn:microsoft.com/office/officeart/2005/8/layout/bProcess3"/>
    <dgm:cxn modelId="{92385D73-BF1A-4F15-82F8-939988E0166E}" type="presParOf" srcId="{5476DE0C-6CC1-46ED-BF87-EEB43D485724}" destId="{B761F5B1-E88C-4BAA-9576-279C3FF1021C}" srcOrd="0" destOrd="0" presId="urn:microsoft.com/office/officeart/2005/8/layout/bProcess3"/>
    <dgm:cxn modelId="{FBB8E500-D9AD-404D-8FAF-C7EC8F4202DF}" type="presParOf" srcId="{99164207-4A92-4D4B-B557-831B5F6EC49F}" destId="{3FF97F6F-A638-424F-A313-2E2453BB74A8}" srcOrd="2" destOrd="0" presId="urn:microsoft.com/office/officeart/2005/8/layout/bProcess3"/>
    <dgm:cxn modelId="{389AEF34-9E9A-4B6C-9CE6-E1549FB8FD53}" type="presParOf" srcId="{99164207-4A92-4D4B-B557-831B5F6EC49F}" destId="{21003F87-E9E8-490D-A946-3D5C46E8EEE5}" srcOrd="3" destOrd="0" presId="urn:microsoft.com/office/officeart/2005/8/layout/bProcess3"/>
    <dgm:cxn modelId="{58153561-5553-4B40-A6F7-6E73B00E4FA3}" type="presParOf" srcId="{21003F87-E9E8-490D-A946-3D5C46E8EEE5}" destId="{16A480DF-BA59-42A0-8C81-0499697815CB}" srcOrd="0" destOrd="0" presId="urn:microsoft.com/office/officeart/2005/8/layout/bProcess3"/>
    <dgm:cxn modelId="{D63432D8-7B3E-49A5-A597-BA450A6D872C}" type="presParOf" srcId="{99164207-4A92-4D4B-B557-831B5F6EC49F}" destId="{718A8D80-FC67-41CB-A09F-4212D81689D9}" srcOrd="4" destOrd="0" presId="urn:microsoft.com/office/officeart/2005/8/layout/bProcess3"/>
    <dgm:cxn modelId="{92F38793-CA0A-4D34-9700-7891D150E53B}" type="presParOf" srcId="{99164207-4A92-4D4B-B557-831B5F6EC49F}" destId="{28F1B0CF-B464-4A92-B18F-E0FDC477310D}" srcOrd="5" destOrd="0" presId="urn:microsoft.com/office/officeart/2005/8/layout/bProcess3"/>
    <dgm:cxn modelId="{154CA3C5-5963-4A08-92C9-15D854CCDA70}" type="presParOf" srcId="{28F1B0CF-B464-4A92-B18F-E0FDC477310D}" destId="{17DC4539-690E-4FD2-92C3-3641F03C68B9}" srcOrd="0" destOrd="0" presId="urn:microsoft.com/office/officeart/2005/8/layout/bProcess3"/>
    <dgm:cxn modelId="{FAFCF3A0-727C-4513-B665-099D800F8FDD}" type="presParOf" srcId="{99164207-4A92-4D4B-B557-831B5F6EC49F}" destId="{912E36BA-8CBB-4395-BD75-9367C74DC63E}" srcOrd="6" destOrd="0" presId="urn:microsoft.com/office/officeart/2005/8/layout/bProcess3"/>
    <dgm:cxn modelId="{829B0130-5259-4C63-9172-3A7934128847}" type="presParOf" srcId="{99164207-4A92-4D4B-B557-831B5F6EC49F}" destId="{5D58E22E-A20F-4A99-A29B-948CFDCA0FEC}" srcOrd="7" destOrd="0" presId="urn:microsoft.com/office/officeart/2005/8/layout/bProcess3"/>
    <dgm:cxn modelId="{93E9C1AD-A601-486E-9213-853A4E19D159}" type="presParOf" srcId="{5D58E22E-A20F-4A99-A29B-948CFDCA0FEC}" destId="{4B07F22D-E2EF-438B-9172-322BA496A127}" srcOrd="0" destOrd="0" presId="urn:microsoft.com/office/officeart/2005/8/layout/bProcess3"/>
    <dgm:cxn modelId="{5B91EACC-CFAD-42E5-96A4-5841527DC03A}" type="presParOf" srcId="{99164207-4A92-4D4B-B557-831B5F6EC49F}" destId="{B09A4EED-9288-4B0C-AFC2-EE5B38999353}"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6DE0C-6CC1-46ED-BF87-EEB43D485724}">
      <dsp:nvSpPr>
        <dsp:cNvPr id="0" name=""/>
        <dsp:cNvSpPr/>
      </dsp:nvSpPr>
      <dsp:spPr>
        <a:xfrm>
          <a:off x="2734627" y="530445"/>
          <a:ext cx="411116" cy="91440"/>
        </a:xfrm>
        <a:custGeom>
          <a:avLst/>
          <a:gdLst/>
          <a:ahLst/>
          <a:cxnLst/>
          <a:rect l="0" t="0" r="0" b="0"/>
          <a:pathLst>
            <a:path>
              <a:moveTo>
                <a:pt x="0" y="45720"/>
              </a:moveTo>
              <a:lnTo>
                <a:pt x="411116" y="45720"/>
              </a:lnTo>
            </a:path>
          </a:pathLst>
        </a:custGeom>
        <a:noFill/>
        <a:ln w="19050"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highlight>
              <a:srgbClr val="000000"/>
            </a:highlight>
          </a:endParaRPr>
        </a:p>
      </dsp:txBody>
      <dsp:txXfrm>
        <a:off x="2929143" y="573957"/>
        <a:ext cx="22085" cy="4417"/>
      </dsp:txXfrm>
    </dsp:sp>
    <dsp:sp modelId="{C5404D8A-D99A-482F-A7F4-0BA8BF22D2CD}">
      <dsp:nvSpPr>
        <dsp:cNvPr id="0" name=""/>
        <dsp:cNvSpPr/>
      </dsp:nvSpPr>
      <dsp:spPr>
        <a:xfrm>
          <a:off x="815919" y="13"/>
          <a:ext cx="1920507" cy="1152304"/>
        </a:xfrm>
        <a:prstGeom prst="rect">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Gathering datasets in selected areas</a:t>
          </a:r>
        </a:p>
      </dsp:txBody>
      <dsp:txXfrm>
        <a:off x="815919" y="13"/>
        <a:ext cx="1920507" cy="1152304"/>
      </dsp:txXfrm>
    </dsp:sp>
    <dsp:sp modelId="{21003F87-E9E8-490D-A946-3D5C46E8EEE5}">
      <dsp:nvSpPr>
        <dsp:cNvPr id="0" name=""/>
        <dsp:cNvSpPr/>
      </dsp:nvSpPr>
      <dsp:spPr>
        <a:xfrm>
          <a:off x="1776173" y="1150518"/>
          <a:ext cx="2362224" cy="411116"/>
        </a:xfrm>
        <a:custGeom>
          <a:avLst/>
          <a:gdLst/>
          <a:ahLst/>
          <a:cxnLst/>
          <a:rect l="0" t="0" r="0" b="0"/>
          <a:pathLst>
            <a:path>
              <a:moveTo>
                <a:pt x="2362224" y="0"/>
              </a:moveTo>
              <a:lnTo>
                <a:pt x="2362224" y="222658"/>
              </a:lnTo>
              <a:lnTo>
                <a:pt x="0" y="222658"/>
              </a:lnTo>
              <a:lnTo>
                <a:pt x="0" y="411116"/>
              </a:lnTo>
            </a:path>
          </a:pathLst>
        </a:custGeom>
        <a:noFill/>
        <a:ln w="19050"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97206" y="1353868"/>
        <a:ext cx="120158" cy="4417"/>
      </dsp:txXfrm>
    </dsp:sp>
    <dsp:sp modelId="{3FF97F6F-A638-424F-A313-2E2453BB74A8}">
      <dsp:nvSpPr>
        <dsp:cNvPr id="0" name=""/>
        <dsp:cNvSpPr/>
      </dsp:nvSpPr>
      <dsp:spPr>
        <a:xfrm>
          <a:off x="3178144" y="13"/>
          <a:ext cx="1920507" cy="1152304"/>
        </a:xfrm>
        <a:prstGeom prst="rect">
          <a:avLst/>
        </a:prstGeom>
        <a:solidFill>
          <a:srgbClr val="92D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Exploratory analysis of datasets</a:t>
          </a:r>
        </a:p>
      </dsp:txBody>
      <dsp:txXfrm>
        <a:off x="3178144" y="13"/>
        <a:ext cx="1920507" cy="1152304"/>
      </dsp:txXfrm>
    </dsp:sp>
    <dsp:sp modelId="{28F1B0CF-B464-4A92-B18F-E0FDC477310D}">
      <dsp:nvSpPr>
        <dsp:cNvPr id="0" name=""/>
        <dsp:cNvSpPr/>
      </dsp:nvSpPr>
      <dsp:spPr>
        <a:xfrm>
          <a:off x="2734627" y="2124467"/>
          <a:ext cx="411116" cy="91440"/>
        </a:xfrm>
        <a:custGeom>
          <a:avLst/>
          <a:gdLst/>
          <a:ahLst/>
          <a:cxnLst/>
          <a:rect l="0" t="0" r="0" b="0"/>
          <a:pathLst>
            <a:path>
              <a:moveTo>
                <a:pt x="0" y="45720"/>
              </a:moveTo>
              <a:lnTo>
                <a:pt x="411116" y="45720"/>
              </a:lnTo>
            </a:path>
          </a:pathLst>
        </a:custGeom>
        <a:noFill/>
        <a:ln w="19050"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29143" y="2167978"/>
        <a:ext cx="22085" cy="4417"/>
      </dsp:txXfrm>
    </dsp:sp>
    <dsp:sp modelId="{718A8D80-FC67-41CB-A09F-4212D81689D9}">
      <dsp:nvSpPr>
        <dsp:cNvPr id="0" name=""/>
        <dsp:cNvSpPr/>
      </dsp:nvSpPr>
      <dsp:spPr>
        <a:xfrm>
          <a:off x="815919" y="1594035"/>
          <a:ext cx="1920507" cy="1152304"/>
        </a:xfrm>
        <a:prstGeom prst="rect">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Data preprocessing and cleaning</a:t>
          </a:r>
        </a:p>
      </dsp:txBody>
      <dsp:txXfrm>
        <a:off x="815919" y="1594035"/>
        <a:ext cx="1920507" cy="1152304"/>
      </dsp:txXfrm>
    </dsp:sp>
    <dsp:sp modelId="{5D58E22E-A20F-4A99-A29B-948CFDCA0FEC}">
      <dsp:nvSpPr>
        <dsp:cNvPr id="0" name=""/>
        <dsp:cNvSpPr/>
      </dsp:nvSpPr>
      <dsp:spPr>
        <a:xfrm>
          <a:off x="1776173" y="2744539"/>
          <a:ext cx="2666298" cy="411116"/>
        </a:xfrm>
        <a:custGeom>
          <a:avLst/>
          <a:gdLst/>
          <a:ahLst/>
          <a:cxnLst/>
          <a:rect l="0" t="0" r="0" b="0"/>
          <a:pathLst>
            <a:path>
              <a:moveTo>
                <a:pt x="2666298" y="0"/>
              </a:moveTo>
              <a:lnTo>
                <a:pt x="2666298" y="222658"/>
              </a:lnTo>
              <a:lnTo>
                <a:pt x="0" y="222658"/>
              </a:lnTo>
              <a:lnTo>
                <a:pt x="0" y="411116"/>
              </a:lnTo>
            </a:path>
          </a:pathLst>
        </a:custGeom>
        <a:noFill/>
        <a:ln w="19050"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1756" y="2947889"/>
        <a:ext cx="135131" cy="4417"/>
      </dsp:txXfrm>
    </dsp:sp>
    <dsp:sp modelId="{912E36BA-8CBB-4395-BD75-9367C74DC63E}">
      <dsp:nvSpPr>
        <dsp:cNvPr id="0" name=""/>
        <dsp:cNvSpPr/>
      </dsp:nvSpPr>
      <dsp:spPr>
        <a:xfrm>
          <a:off x="3178144" y="1594035"/>
          <a:ext cx="2528655" cy="1152304"/>
        </a:xfrm>
        <a:prstGeom prst="rect">
          <a:avLst/>
        </a:prstGeom>
        <a:solidFill>
          <a:srgbClr val="3333CC"/>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Model fitting</a:t>
          </a:r>
        </a:p>
      </dsp:txBody>
      <dsp:txXfrm>
        <a:off x="3178144" y="1594035"/>
        <a:ext cx="2528655" cy="1152304"/>
      </dsp:txXfrm>
    </dsp:sp>
    <dsp:sp modelId="{B09A4EED-9288-4B0C-AFC2-EE5B38999353}">
      <dsp:nvSpPr>
        <dsp:cNvPr id="0" name=""/>
        <dsp:cNvSpPr/>
      </dsp:nvSpPr>
      <dsp:spPr>
        <a:xfrm>
          <a:off x="815919" y="3188056"/>
          <a:ext cx="1920507" cy="1152304"/>
        </a:xfrm>
        <a:prstGeom prst="rect">
          <a:avLst/>
        </a:prstGeom>
        <a:solidFill>
          <a:srgbClr val="FF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Model evaluation and adjustment</a:t>
          </a:r>
        </a:p>
      </dsp:txBody>
      <dsp:txXfrm>
        <a:off x="815919" y="3188056"/>
        <a:ext cx="1920507" cy="115230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843212" cy="4349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717925" y="0"/>
            <a:ext cx="2843212" cy="4349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09662" y="650875"/>
            <a:ext cx="4343400" cy="3257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55637" y="4125912"/>
            <a:ext cx="5251450" cy="39100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250237"/>
            <a:ext cx="2843212" cy="4349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717925" y="8250237"/>
            <a:ext cx="2843212" cy="4349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655637" y="4125912"/>
            <a:ext cx="5251450" cy="39100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1109663" y="650875"/>
            <a:ext cx="4343400" cy="3257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1b6889fb6_7_16:notes"/>
          <p:cNvSpPr txBox="1">
            <a:spLocks noGrp="1"/>
          </p:cNvSpPr>
          <p:nvPr>
            <p:ph type="body" idx="1"/>
          </p:nvPr>
        </p:nvSpPr>
        <p:spPr>
          <a:xfrm>
            <a:off x="655637" y="4125912"/>
            <a:ext cx="5251500" cy="3909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51b6889fb6_7_16:notes"/>
          <p:cNvSpPr>
            <a:spLocks noGrp="1" noRot="1" noChangeAspect="1"/>
          </p:cNvSpPr>
          <p:nvPr>
            <p:ph type="sldImg" idx="2"/>
          </p:nvPr>
        </p:nvSpPr>
        <p:spPr>
          <a:xfrm>
            <a:off x="1109663" y="650875"/>
            <a:ext cx="4343400" cy="3257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9828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1b6889fb6_7_16:notes"/>
          <p:cNvSpPr txBox="1">
            <a:spLocks noGrp="1"/>
          </p:cNvSpPr>
          <p:nvPr>
            <p:ph type="body" idx="1"/>
          </p:nvPr>
        </p:nvSpPr>
        <p:spPr>
          <a:xfrm>
            <a:off x="655637" y="4125912"/>
            <a:ext cx="5251500" cy="3909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51b6889fb6_7_16:notes"/>
          <p:cNvSpPr>
            <a:spLocks noGrp="1" noRot="1" noChangeAspect="1"/>
          </p:cNvSpPr>
          <p:nvPr>
            <p:ph type="sldImg" idx="2"/>
          </p:nvPr>
        </p:nvSpPr>
        <p:spPr>
          <a:xfrm>
            <a:off x="1109663" y="650875"/>
            <a:ext cx="4343400" cy="3257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1b6889fb6_7_16:notes"/>
          <p:cNvSpPr txBox="1">
            <a:spLocks noGrp="1"/>
          </p:cNvSpPr>
          <p:nvPr>
            <p:ph type="body" idx="1"/>
          </p:nvPr>
        </p:nvSpPr>
        <p:spPr>
          <a:xfrm>
            <a:off x="655637" y="4125912"/>
            <a:ext cx="5251500" cy="3909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51b6889fb6_7_16:notes"/>
          <p:cNvSpPr>
            <a:spLocks noGrp="1" noRot="1" noChangeAspect="1"/>
          </p:cNvSpPr>
          <p:nvPr>
            <p:ph type="sldImg" idx="2"/>
          </p:nvPr>
        </p:nvSpPr>
        <p:spPr>
          <a:xfrm>
            <a:off x="1109663" y="650875"/>
            <a:ext cx="4343400" cy="3257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3629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1b6889fb6_7_16:notes"/>
          <p:cNvSpPr txBox="1">
            <a:spLocks noGrp="1"/>
          </p:cNvSpPr>
          <p:nvPr>
            <p:ph type="body" idx="1"/>
          </p:nvPr>
        </p:nvSpPr>
        <p:spPr>
          <a:xfrm>
            <a:off x="655637" y="4125912"/>
            <a:ext cx="5251500" cy="3909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51b6889fb6_7_16:notes"/>
          <p:cNvSpPr>
            <a:spLocks noGrp="1" noRot="1" noChangeAspect="1"/>
          </p:cNvSpPr>
          <p:nvPr>
            <p:ph type="sldImg" idx="2"/>
          </p:nvPr>
        </p:nvSpPr>
        <p:spPr>
          <a:xfrm>
            <a:off x="1109663" y="650875"/>
            <a:ext cx="4343400" cy="3257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0330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5c105bf8a_1_32:notes"/>
          <p:cNvSpPr>
            <a:spLocks noGrp="1" noRot="1" noChangeAspect="1"/>
          </p:cNvSpPr>
          <p:nvPr>
            <p:ph type="sldImg" idx="2"/>
          </p:nvPr>
        </p:nvSpPr>
        <p:spPr>
          <a:xfrm>
            <a:off x="1109663" y="650875"/>
            <a:ext cx="4343400" cy="32575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5c105bf8a_1_32:notes"/>
          <p:cNvSpPr txBox="1">
            <a:spLocks noGrp="1"/>
          </p:cNvSpPr>
          <p:nvPr>
            <p:ph type="body" idx="1"/>
          </p:nvPr>
        </p:nvSpPr>
        <p:spPr>
          <a:xfrm>
            <a:off x="655637" y="4125912"/>
            <a:ext cx="5251500" cy="3909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75c105bf8a_1_32:notes"/>
          <p:cNvSpPr txBox="1">
            <a:spLocks noGrp="1"/>
          </p:cNvSpPr>
          <p:nvPr>
            <p:ph type="sldNum" idx="12"/>
          </p:nvPr>
        </p:nvSpPr>
        <p:spPr>
          <a:xfrm>
            <a:off x="3717925" y="8250237"/>
            <a:ext cx="2843100" cy="43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1b6889fb6_7_16:notes"/>
          <p:cNvSpPr txBox="1">
            <a:spLocks noGrp="1"/>
          </p:cNvSpPr>
          <p:nvPr>
            <p:ph type="body" idx="1"/>
          </p:nvPr>
        </p:nvSpPr>
        <p:spPr>
          <a:xfrm>
            <a:off x="655637" y="4125912"/>
            <a:ext cx="5251500" cy="3909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51b6889fb6_7_16:notes"/>
          <p:cNvSpPr>
            <a:spLocks noGrp="1" noRot="1" noChangeAspect="1"/>
          </p:cNvSpPr>
          <p:nvPr>
            <p:ph type="sldImg" idx="2"/>
          </p:nvPr>
        </p:nvSpPr>
        <p:spPr>
          <a:xfrm>
            <a:off x="1109663" y="650875"/>
            <a:ext cx="4343400" cy="3257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77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1b6889fb6_7_16:notes"/>
          <p:cNvSpPr txBox="1">
            <a:spLocks noGrp="1"/>
          </p:cNvSpPr>
          <p:nvPr>
            <p:ph type="body" idx="1"/>
          </p:nvPr>
        </p:nvSpPr>
        <p:spPr>
          <a:xfrm>
            <a:off x="655637" y="4125912"/>
            <a:ext cx="5251500" cy="3909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51b6889fb6_7_16:notes"/>
          <p:cNvSpPr>
            <a:spLocks noGrp="1" noRot="1" noChangeAspect="1"/>
          </p:cNvSpPr>
          <p:nvPr>
            <p:ph type="sldImg" idx="2"/>
          </p:nvPr>
        </p:nvSpPr>
        <p:spPr>
          <a:xfrm>
            <a:off x="1109663" y="650875"/>
            <a:ext cx="4343400" cy="3257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1265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1b6889fb6_7_16:notes"/>
          <p:cNvSpPr txBox="1">
            <a:spLocks noGrp="1"/>
          </p:cNvSpPr>
          <p:nvPr>
            <p:ph type="body" idx="1"/>
          </p:nvPr>
        </p:nvSpPr>
        <p:spPr>
          <a:xfrm>
            <a:off x="655637" y="4125912"/>
            <a:ext cx="5251500" cy="3909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51b6889fb6_7_16:notes"/>
          <p:cNvSpPr>
            <a:spLocks noGrp="1" noRot="1" noChangeAspect="1"/>
          </p:cNvSpPr>
          <p:nvPr>
            <p:ph type="sldImg" idx="2"/>
          </p:nvPr>
        </p:nvSpPr>
        <p:spPr>
          <a:xfrm>
            <a:off x="1109663" y="650875"/>
            <a:ext cx="4343400" cy="3257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5501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1b6889fb6_7_16:notes"/>
          <p:cNvSpPr txBox="1">
            <a:spLocks noGrp="1"/>
          </p:cNvSpPr>
          <p:nvPr>
            <p:ph type="body" idx="1"/>
          </p:nvPr>
        </p:nvSpPr>
        <p:spPr>
          <a:xfrm>
            <a:off x="655637" y="4125912"/>
            <a:ext cx="5251500" cy="3909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51b6889fb6_7_16:notes"/>
          <p:cNvSpPr>
            <a:spLocks noGrp="1" noRot="1" noChangeAspect="1"/>
          </p:cNvSpPr>
          <p:nvPr>
            <p:ph type="sldImg" idx="2"/>
          </p:nvPr>
        </p:nvSpPr>
        <p:spPr>
          <a:xfrm>
            <a:off x="1109663" y="650875"/>
            <a:ext cx="4343400" cy="3257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7451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9199692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896412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4183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3155743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54864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10/4/20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245075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10/4/20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640918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4881571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6255439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lajd tytułowy">
  <p:cSld name="Slajd tytułowy">
    <p:spTree>
      <p:nvGrpSpPr>
        <p:cNvPr id="1" name="Shape 17"/>
        <p:cNvGrpSpPr/>
        <p:nvPr/>
      </p:nvGrpSpPr>
      <p:grpSpPr>
        <a:xfrm>
          <a:off x="0" y="0"/>
          <a:ext cx="0" cy="0"/>
          <a:chOff x="0" y="0"/>
          <a:chExt cx="0" cy="0"/>
        </a:xfrm>
      </p:grpSpPr>
      <p:sp>
        <p:nvSpPr>
          <p:cNvPr id="18" name="Google Shape;18;p2"/>
          <p:cNvSpPr>
            <a:spLocks noGrp="1"/>
          </p:cNvSpPr>
          <p:nvPr>
            <p:ph type="pic" idx="2"/>
          </p:nvPr>
        </p:nvSpPr>
        <p:spPr>
          <a:xfrm>
            <a:off x="125947" y="1988840"/>
            <a:ext cx="8892103" cy="3528392"/>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Trebuchet MS"/>
              <a:buNone/>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Trebuchet MS"/>
              <a:buNone/>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Trebuchet MS"/>
              <a:buNone/>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Trebuchet MS"/>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9" name="Google Shape;19;p2"/>
          <p:cNvSpPr txBox="1">
            <a:spLocks noGrp="1"/>
          </p:cNvSpPr>
          <p:nvPr>
            <p:ph type="body" idx="1"/>
          </p:nvPr>
        </p:nvSpPr>
        <p:spPr>
          <a:xfrm>
            <a:off x="125947" y="116632"/>
            <a:ext cx="8892103" cy="1728192"/>
          </a:xfrm>
          <a:prstGeom prst="rect">
            <a:avLst/>
          </a:prstGeom>
          <a:noFill/>
          <a:ln>
            <a:noFill/>
          </a:ln>
        </p:spPr>
        <p:txBody>
          <a:bodyPr spcFirstLastPara="1" wrap="square" lIns="0" tIns="45700" rIns="91425" bIns="45700" anchor="ctr" anchorCtr="0">
            <a:noAutofit/>
          </a:bodyPr>
          <a:lstStyle>
            <a:lvl1pPr marL="457200" marR="0" lvl="0" indent="-228600" algn="l">
              <a:lnSpc>
                <a:spcPct val="100000"/>
              </a:lnSpc>
              <a:spcBef>
                <a:spcPts val="1080"/>
              </a:spcBef>
              <a:spcAft>
                <a:spcPts val="0"/>
              </a:spcAft>
              <a:buClr>
                <a:schemeClr val="dk1"/>
              </a:buClr>
              <a:buSzPts val="5400"/>
              <a:buFont typeface="Calibri"/>
              <a:buNone/>
              <a:defRPr sz="5400" b="1">
                <a:solidFill>
                  <a:schemeClr val="dk1"/>
                </a:solidFill>
                <a:latin typeface="Calibri"/>
                <a:ea typeface="Calibri"/>
                <a:cs typeface="Calibri"/>
                <a:sym typeface="Calibri"/>
              </a:defRPr>
            </a:lvl1pPr>
            <a:lvl2pPr marL="914400" lvl="1" indent="-228600" algn="l">
              <a:spcBef>
                <a:spcPts val="360"/>
              </a:spcBef>
              <a:spcAft>
                <a:spcPts val="0"/>
              </a:spcAft>
              <a:buClr>
                <a:schemeClr val="dk1"/>
              </a:buClr>
              <a:buSzPts val="1800"/>
              <a:buFont typeface="Calibri"/>
              <a:buNone/>
              <a:defRPr sz="1800"/>
            </a:lvl2pPr>
            <a:lvl3pPr marL="1371600" lvl="2" indent="-228600" algn="l">
              <a:spcBef>
                <a:spcPts val="320"/>
              </a:spcBef>
              <a:spcAft>
                <a:spcPts val="0"/>
              </a:spcAft>
              <a:buClr>
                <a:schemeClr val="dk1"/>
              </a:buClr>
              <a:buSzPts val="1600"/>
              <a:buFont typeface="Calibri"/>
              <a:buNone/>
              <a:defRPr sz="1600"/>
            </a:lvl3pPr>
            <a:lvl4pPr marL="1828800" lvl="3" indent="-228600" algn="l">
              <a:spcBef>
                <a:spcPts val="280"/>
              </a:spcBef>
              <a:spcAft>
                <a:spcPts val="0"/>
              </a:spcAft>
              <a:buClr>
                <a:schemeClr val="dk1"/>
              </a:buClr>
              <a:buSzPts val="1400"/>
              <a:buFont typeface="Calibri"/>
              <a:buNone/>
              <a:defRPr sz="1400"/>
            </a:lvl4pPr>
            <a:lvl5pPr marL="2286000" lvl="4" indent="-228600" algn="l">
              <a:spcBef>
                <a:spcPts val="280"/>
              </a:spcBef>
              <a:spcAft>
                <a:spcPts val="0"/>
              </a:spcAft>
              <a:buClr>
                <a:schemeClr val="dk1"/>
              </a:buClr>
              <a:buSzPts val="1400"/>
              <a:buFont typeface="Calibri"/>
              <a:buNone/>
              <a:defRPr sz="1400"/>
            </a:lvl5pPr>
            <a:lvl6pPr marL="2743200" lvl="5" indent="-228600" algn="l">
              <a:spcBef>
                <a:spcPts val="280"/>
              </a:spcBef>
              <a:spcAft>
                <a:spcPts val="0"/>
              </a:spcAft>
              <a:buClr>
                <a:schemeClr val="dk1"/>
              </a:buClr>
              <a:buSzPts val="1400"/>
              <a:buFont typeface="Trebuchet MS"/>
              <a:buNone/>
              <a:defRPr sz="1400"/>
            </a:lvl6pPr>
            <a:lvl7pPr marL="3200400" lvl="6" indent="-228600" algn="l">
              <a:spcBef>
                <a:spcPts val="280"/>
              </a:spcBef>
              <a:spcAft>
                <a:spcPts val="0"/>
              </a:spcAft>
              <a:buClr>
                <a:schemeClr val="dk1"/>
              </a:buClr>
              <a:buSzPts val="1400"/>
              <a:buFont typeface="Trebuchet MS"/>
              <a:buNone/>
              <a:defRPr sz="1400"/>
            </a:lvl7pPr>
            <a:lvl8pPr marL="3657600" lvl="7" indent="-228600" algn="l">
              <a:spcBef>
                <a:spcPts val="280"/>
              </a:spcBef>
              <a:spcAft>
                <a:spcPts val="0"/>
              </a:spcAft>
              <a:buClr>
                <a:schemeClr val="dk1"/>
              </a:buClr>
              <a:buSzPts val="1400"/>
              <a:buFont typeface="Trebuchet MS"/>
              <a:buNone/>
              <a:defRPr sz="1400"/>
            </a:lvl8pPr>
            <a:lvl9pPr marL="4114800" lvl="8" indent="-228600" algn="l">
              <a:spcBef>
                <a:spcPts val="280"/>
              </a:spcBef>
              <a:spcAft>
                <a:spcPts val="0"/>
              </a:spcAft>
              <a:buClr>
                <a:schemeClr val="dk1"/>
              </a:buClr>
              <a:buSzPts val="1400"/>
              <a:buFont typeface="Trebuchet MS"/>
              <a:buNone/>
              <a:defRPr sz="1400"/>
            </a:lvl9pPr>
          </a:lstStyle>
          <a:p>
            <a:endParaRPr/>
          </a:p>
        </p:txBody>
      </p:sp>
    </p:spTree>
    <p:extLst>
      <p:ext uri="{BB962C8B-B14F-4D97-AF65-F5344CB8AC3E}">
        <p14:creationId xmlns:p14="http://schemas.microsoft.com/office/powerpoint/2010/main" val="1025324762"/>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agłówek sekcji">
  <p:cSld name="Nagłówek sekcji">
    <p:spTree>
      <p:nvGrpSpPr>
        <p:cNvPr id="1" name="Shape 27"/>
        <p:cNvGrpSpPr/>
        <p:nvPr/>
      </p:nvGrpSpPr>
      <p:grpSpPr>
        <a:xfrm>
          <a:off x="0" y="0"/>
          <a:ext cx="0" cy="0"/>
          <a:chOff x="0" y="0"/>
          <a:chExt cx="0" cy="0"/>
        </a:xfrm>
      </p:grpSpPr>
      <p:sp>
        <p:nvSpPr>
          <p:cNvPr id="28" name="Google Shape;28;p4"/>
          <p:cNvSpPr>
            <a:spLocks noGrp="1"/>
          </p:cNvSpPr>
          <p:nvPr>
            <p:ph type="pic" idx="2"/>
          </p:nvPr>
        </p:nvSpPr>
        <p:spPr>
          <a:xfrm>
            <a:off x="377" y="1844823"/>
            <a:ext cx="4283591" cy="4320481"/>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Trebuchet MS"/>
              <a:buNone/>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Trebuchet MS"/>
              <a:buNone/>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Trebuchet MS"/>
              <a:buNone/>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Trebuchet MS"/>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29" name="Google Shape;29;p4"/>
          <p:cNvSpPr txBox="1">
            <a:spLocks noGrp="1"/>
          </p:cNvSpPr>
          <p:nvPr>
            <p:ph type="body" idx="1"/>
          </p:nvPr>
        </p:nvSpPr>
        <p:spPr>
          <a:xfrm>
            <a:off x="4571428" y="1844823"/>
            <a:ext cx="4465067" cy="4320481"/>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Calibri"/>
              <a:buChar char="•"/>
              <a:defRPr>
                <a:latin typeface="Calibri"/>
                <a:ea typeface="Calibri"/>
                <a:cs typeface="Calibri"/>
                <a:sym typeface="Calibri"/>
              </a:defRPr>
            </a:lvl1pPr>
            <a:lvl2pPr marL="914400" lvl="1" indent="-406400" algn="l">
              <a:spcBef>
                <a:spcPts val="560"/>
              </a:spcBef>
              <a:spcAft>
                <a:spcPts val="0"/>
              </a:spcAft>
              <a:buClr>
                <a:schemeClr val="dk1"/>
              </a:buClr>
              <a:buSzPts val="2800"/>
              <a:buFont typeface="Calibri"/>
              <a:buChar char="–"/>
              <a:defRPr>
                <a:latin typeface="Calibri"/>
                <a:ea typeface="Calibri"/>
                <a:cs typeface="Calibri"/>
                <a:sym typeface="Calibri"/>
              </a:defRPr>
            </a:lvl2pPr>
            <a:lvl3pPr marL="1371600" lvl="2" indent="-381000" algn="l">
              <a:spcBef>
                <a:spcPts val="480"/>
              </a:spcBef>
              <a:spcAft>
                <a:spcPts val="0"/>
              </a:spcAft>
              <a:buClr>
                <a:schemeClr val="dk1"/>
              </a:buClr>
              <a:buSzPts val="2400"/>
              <a:buFont typeface="Calibri"/>
              <a:buChar char="•"/>
              <a:defRPr>
                <a:latin typeface="Calibri"/>
                <a:ea typeface="Calibri"/>
                <a:cs typeface="Calibri"/>
                <a:sym typeface="Calibri"/>
              </a:defRPr>
            </a:lvl3pPr>
            <a:lvl4pPr marL="1828800" lvl="3" indent="-355600" algn="l">
              <a:spcBef>
                <a:spcPts val="400"/>
              </a:spcBef>
              <a:spcAft>
                <a:spcPts val="0"/>
              </a:spcAft>
              <a:buClr>
                <a:schemeClr val="dk1"/>
              </a:buClr>
              <a:buSzPts val="2000"/>
              <a:buFont typeface="Calibri"/>
              <a:buChar char="–"/>
              <a:defRPr>
                <a:latin typeface="Calibri"/>
                <a:ea typeface="Calibri"/>
                <a:cs typeface="Calibri"/>
                <a:sym typeface="Calibri"/>
              </a:defRPr>
            </a:lvl4pPr>
            <a:lvl5pPr marL="2286000" lvl="4" indent="-355600" algn="l">
              <a:spcBef>
                <a:spcPts val="400"/>
              </a:spcBef>
              <a:spcAft>
                <a:spcPts val="0"/>
              </a:spcAft>
              <a:buClr>
                <a:schemeClr val="dk1"/>
              </a:buClr>
              <a:buSzPts val="2000"/>
              <a:buFont typeface="Calibri"/>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4"/>
          <p:cNvSpPr txBox="1">
            <a:spLocks noGrp="1"/>
          </p:cNvSpPr>
          <p:nvPr>
            <p:ph type="body" idx="3"/>
          </p:nvPr>
        </p:nvSpPr>
        <p:spPr>
          <a:xfrm>
            <a:off x="107505" y="116632"/>
            <a:ext cx="8910546" cy="864096"/>
          </a:xfrm>
          <a:prstGeom prst="rect">
            <a:avLst/>
          </a:prstGeom>
          <a:noFill/>
          <a:ln>
            <a:noFill/>
          </a:ln>
        </p:spPr>
        <p:txBody>
          <a:bodyPr spcFirstLastPara="1" wrap="square" lIns="0" tIns="45700" rIns="91425" bIns="45700" anchor="ctr" anchorCtr="0">
            <a:noAutofit/>
          </a:bodyPr>
          <a:lstStyle>
            <a:lvl1pPr marL="457200" marR="0" lvl="0" indent="-228600" algn="l">
              <a:lnSpc>
                <a:spcPct val="100000"/>
              </a:lnSpc>
              <a:spcBef>
                <a:spcPts val="880"/>
              </a:spcBef>
              <a:spcAft>
                <a:spcPts val="0"/>
              </a:spcAft>
              <a:buClr>
                <a:schemeClr val="dk1"/>
              </a:buClr>
              <a:buSzPts val="4400"/>
              <a:buFont typeface="Calibri"/>
              <a:buNone/>
              <a:defRPr sz="4400" b="0">
                <a:solidFill>
                  <a:schemeClr val="dk1"/>
                </a:solidFill>
                <a:latin typeface="Calibri"/>
                <a:ea typeface="Calibri"/>
                <a:cs typeface="Calibri"/>
                <a:sym typeface="Calibri"/>
              </a:defRPr>
            </a:lvl1pPr>
            <a:lvl2pPr marL="914400" lvl="1" indent="-228600" algn="l">
              <a:spcBef>
                <a:spcPts val="360"/>
              </a:spcBef>
              <a:spcAft>
                <a:spcPts val="0"/>
              </a:spcAft>
              <a:buClr>
                <a:schemeClr val="dk1"/>
              </a:buClr>
              <a:buSzPts val="1800"/>
              <a:buFont typeface="Calibri"/>
              <a:buNone/>
              <a:defRPr sz="1800"/>
            </a:lvl2pPr>
            <a:lvl3pPr marL="1371600" lvl="2" indent="-228600" algn="l">
              <a:spcBef>
                <a:spcPts val="320"/>
              </a:spcBef>
              <a:spcAft>
                <a:spcPts val="0"/>
              </a:spcAft>
              <a:buClr>
                <a:schemeClr val="dk1"/>
              </a:buClr>
              <a:buSzPts val="1600"/>
              <a:buFont typeface="Calibri"/>
              <a:buNone/>
              <a:defRPr sz="1600"/>
            </a:lvl3pPr>
            <a:lvl4pPr marL="1828800" lvl="3" indent="-228600" algn="l">
              <a:spcBef>
                <a:spcPts val="280"/>
              </a:spcBef>
              <a:spcAft>
                <a:spcPts val="0"/>
              </a:spcAft>
              <a:buClr>
                <a:schemeClr val="dk1"/>
              </a:buClr>
              <a:buSzPts val="1400"/>
              <a:buFont typeface="Calibri"/>
              <a:buNone/>
              <a:defRPr sz="1400"/>
            </a:lvl4pPr>
            <a:lvl5pPr marL="2286000" lvl="4" indent="-228600" algn="l">
              <a:spcBef>
                <a:spcPts val="280"/>
              </a:spcBef>
              <a:spcAft>
                <a:spcPts val="0"/>
              </a:spcAft>
              <a:buClr>
                <a:schemeClr val="dk1"/>
              </a:buClr>
              <a:buSzPts val="1400"/>
              <a:buFont typeface="Calibri"/>
              <a:buNone/>
              <a:defRPr sz="1400"/>
            </a:lvl5pPr>
            <a:lvl6pPr marL="2743200" lvl="5" indent="-228600" algn="l">
              <a:spcBef>
                <a:spcPts val="280"/>
              </a:spcBef>
              <a:spcAft>
                <a:spcPts val="0"/>
              </a:spcAft>
              <a:buClr>
                <a:schemeClr val="dk1"/>
              </a:buClr>
              <a:buSzPts val="1400"/>
              <a:buFont typeface="Trebuchet MS"/>
              <a:buNone/>
              <a:defRPr sz="1400"/>
            </a:lvl6pPr>
            <a:lvl7pPr marL="3200400" lvl="6" indent="-228600" algn="l">
              <a:spcBef>
                <a:spcPts val="280"/>
              </a:spcBef>
              <a:spcAft>
                <a:spcPts val="0"/>
              </a:spcAft>
              <a:buClr>
                <a:schemeClr val="dk1"/>
              </a:buClr>
              <a:buSzPts val="1400"/>
              <a:buFont typeface="Trebuchet MS"/>
              <a:buNone/>
              <a:defRPr sz="1400"/>
            </a:lvl7pPr>
            <a:lvl8pPr marL="3657600" lvl="7" indent="-228600" algn="l">
              <a:spcBef>
                <a:spcPts val="280"/>
              </a:spcBef>
              <a:spcAft>
                <a:spcPts val="0"/>
              </a:spcAft>
              <a:buClr>
                <a:schemeClr val="dk1"/>
              </a:buClr>
              <a:buSzPts val="1400"/>
              <a:buFont typeface="Trebuchet MS"/>
              <a:buNone/>
              <a:defRPr sz="1400"/>
            </a:lvl8pPr>
            <a:lvl9pPr marL="4114800" lvl="8" indent="-228600" algn="l">
              <a:spcBef>
                <a:spcPts val="280"/>
              </a:spcBef>
              <a:spcAft>
                <a:spcPts val="0"/>
              </a:spcAft>
              <a:buClr>
                <a:schemeClr val="dk1"/>
              </a:buClr>
              <a:buSzPts val="1400"/>
              <a:buFont typeface="Trebuchet MS"/>
              <a:buNone/>
              <a:defRPr sz="1400"/>
            </a:lvl9pPr>
          </a:lstStyle>
          <a:p>
            <a:endParaRPr/>
          </a:p>
        </p:txBody>
      </p:sp>
      <p:sp>
        <p:nvSpPr>
          <p:cNvPr id="31" name="Google Shape;31;p4"/>
          <p:cNvSpPr txBox="1">
            <a:spLocks noGrp="1"/>
          </p:cNvSpPr>
          <p:nvPr>
            <p:ph type="body" idx="4"/>
          </p:nvPr>
        </p:nvSpPr>
        <p:spPr>
          <a:xfrm>
            <a:off x="107505" y="1120625"/>
            <a:ext cx="8928990" cy="508175"/>
          </a:xfrm>
          <a:prstGeom prst="rect">
            <a:avLst/>
          </a:prstGeom>
          <a:solidFill>
            <a:srgbClr val="C00000"/>
          </a:solidFill>
          <a:ln>
            <a:noFill/>
          </a:ln>
        </p:spPr>
        <p:txBody>
          <a:bodyPr spcFirstLastPara="1" wrap="square" lIns="108000" tIns="45700" rIns="108000" bIns="45700" anchor="ctr" anchorCtr="0">
            <a:noAutofit/>
          </a:bodyPr>
          <a:lstStyle>
            <a:lvl1pPr marL="457200" marR="0" lvl="0" indent="-228600" algn="l">
              <a:lnSpc>
                <a:spcPct val="100000"/>
              </a:lnSpc>
              <a:spcBef>
                <a:spcPts val="400"/>
              </a:spcBef>
              <a:spcAft>
                <a:spcPts val="0"/>
              </a:spcAft>
              <a:buClr>
                <a:schemeClr val="lt1"/>
              </a:buClr>
              <a:buSzPts val="2000"/>
              <a:buFont typeface="Calibri"/>
              <a:buNone/>
              <a:defRPr sz="2000">
                <a:solidFill>
                  <a:schemeClr val="lt1"/>
                </a:solidFill>
                <a:latin typeface="Calibri"/>
                <a:ea typeface="Calibri"/>
                <a:cs typeface="Calibri"/>
                <a:sym typeface="Calibri"/>
              </a:defRPr>
            </a:lvl1pPr>
            <a:lvl2pPr marL="914400" lvl="1" indent="-228600" algn="l">
              <a:spcBef>
                <a:spcPts val="360"/>
              </a:spcBef>
              <a:spcAft>
                <a:spcPts val="0"/>
              </a:spcAft>
              <a:buClr>
                <a:schemeClr val="dk1"/>
              </a:buClr>
              <a:buSzPts val="1800"/>
              <a:buFont typeface="Calibri"/>
              <a:buNone/>
              <a:defRPr sz="1800"/>
            </a:lvl2pPr>
            <a:lvl3pPr marL="1371600" lvl="2" indent="-228600" algn="l">
              <a:spcBef>
                <a:spcPts val="320"/>
              </a:spcBef>
              <a:spcAft>
                <a:spcPts val="0"/>
              </a:spcAft>
              <a:buClr>
                <a:schemeClr val="dk1"/>
              </a:buClr>
              <a:buSzPts val="1600"/>
              <a:buFont typeface="Calibri"/>
              <a:buNone/>
              <a:defRPr sz="1600"/>
            </a:lvl3pPr>
            <a:lvl4pPr marL="1828800" lvl="3" indent="-228600" algn="l">
              <a:spcBef>
                <a:spcPts val="280"/>
              </a:spcBef>
              <a:spcAft>
                <a:spcPts val="0"/>
              </a:spcAft>
              <a:buClr>
                <a:schemeClr val="dk1"/>
              </a:buClr>
              <a:buSzPts val="1400"/>
              <a:buFont typeface="Calibri"/>
              <a:buNone/>
              <a:defRPr sz="1400"/>
            </a:lvl4pPr>
            <a:lvl5pPr marL="2286000" lvl="4" indent="-228600" algn="l">
              <a:spcBef>
                <a:spcPts val="280"/>
              </a:spcBef>
              <a:spcAft>
                <a:spcPts val="0"/>
              </a:spcAft>
              <a:buClr>
                <a:schemeClr val="dk1"/>
              </a:buClr>
              <a:buSzPts val="1400"/>
              <a:buFont typeface="Calibri"/>
              <a:buNone/>
              <a:defRPr sz="1400"/>
            </a:lvl5pPr>
            <a:lvl6pPr marL="2743200" lvl="5" indent="-228600" algn="l">
              <a:spcBef>
                <a:spcPts val="280"/>
              </a:spcBef>
              <a:spcAft>
                <a:spcPts val="0"/>
              </a:spcAft>
              <a:buClr>
                <a:schemeClr val="dk1"/>
              </a:buClr>
              <a:buSzPts val="1400"/>
              <a:buFont typeface="Trebuchet MS"/>
              <a:buNone/>
              <a:defRPr sz="1400"/>
            </a:lvl6pPr>
            <a:lvl7pPr marL="3200400" lvl="6" indent="-228600" algn="l">
              <a:spcBef>
                <a:spcPts val="280"/>
              </a:spcBef>
              <a:spcAft>
                <a:spcPts val="0"/>
              </a:spcAft>
              <a:buClr>
                <a:schemeClr val="dk1"/>
              </a:buClr>
              <a:buSzPts val="1400"/>
              <a:buFont typeface="Trebuchet MS"/>
              <a:buNone/>
              <a:defRPr sz="1400"/>
            </a:lvl7pPr>
            <a:lvl8pPr marL="3657600" lvl="7" indent="-228600" algn="l">
              <a:spcBef>
                <a:spcPts val="280"/>
              </a:spcBef>
              <a:spcAft>
                <a:spcPts val="0"/>
              </a:spcAft>
              <a:buClr>
                <a:schemeClr val="dk1"/>
              </a:buClr>
              <a:buSzPts val="1400"/>
              <a:buFont typeface="Trebuchet MS"/>
              <a:buNone/>
              <a:defRPr sz="1400"/>
            </a:lvl8pPr>
            <a:lvl9pPr marL="4114800" lvl="8" indent="-228600" algn="l">
              <a:spcBef>
                <a:spcPts val="280"/>
              </a:spcBef>
              <a:spcAft>
                <a:spcPts val="0"/>
              </a:spcAft>
              <a:buClr>
                <a:schemeClr val="dk1"/>
              </a:buClr>
              <a:buSzPts val="1400"/>
              <a:buFont typeface="Trebuchet MS"/>
              <a:buNone/>
              <a:defRPr sz="1400"/>
            </a:lvl9pPr>
          </a:lstStyle>
          <a:p>
            <a:endParaRPr/>
          </a:p>
        </p:txBody>
      </p:sp>
    </p:spTree>
    <p:extLst>
      <p:ext uri="{BB962C8B-B14F-4D97-AF65-F5344CB8AC3E}">
        <p14:creationId xmlns:p14="http://schemas.microsoft.com/office/powerpoint/2010/main" val="1350587978"/>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57016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983805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484480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05504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10/4/20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8817059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10/4/20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5994259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10/4/20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191143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64766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10/4/20</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345101526"/>
      </p:ext>
    </p:extLst>
  </p:cSld>
  <p:clrMap bg1="dk1" tx1="lt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Lst>
  <p:transition spd="slow">
    <p:fade thruBlk="1"/>
  </p:transition>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7"/>
          <p:cNvSpPr txBox="1">
            <a:spLocks noGrp="1"/>
          </p:cNvSpPr>
          <p:nvPr>
            <p:ph type="body" idx="1"/>
          </p:nvPr>
        </p:nvSpPr>
        <p:spPr>
          <a:xfrm>
            <a:off x="4979963" y="3450267"/>
            <a:ext cx="3933339" cy="2072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800" b="0" dirty="0">
              <a:latin typeface="Arial"/>
              <a:ea typeface="Arial"/>
              <a:cs typeface="Arial"/>
              <a:sym typeface="Arial"/>
            </a:endParaRPr>
          </a:p>
          <a:p>
            <a:pPr marL="0" marR="0" lvl="0" indent="0" algn="l" rtl="0">
              <a:spcBef>
                <a:spcPts val="0"/>
              </a:spcBef>
              <a:spcAft>
                <a:spcPts val="0"/>
              </a:spcAft>
              <a:buNone/>
            </a:pPr>
            <a:endParaRPr lang="en-US" sz="1800" b="0" dirty="0">
              <a:latin typeface="Arial"/>
              <a:ea typeface="Arial"/>
              <a:cs typeface="Arial"/>
              <a:sym typeface="Arial"/>
            </a:endParaRPr>
          </a:p>
          <a:p>
            <a:pPr marL="0" marR="0" lvl="0" indent="0" algn="l" rtl="0">
              <a:spcBef>
                <a:spcPts val="0"/>
              </a:spcBef>
              <a:spcAft>
                <a:spcPts val="0"/>
              </a:spcAft>
              <a:buNone/>
            </a:pPr>
            <a:endParaRPr lang="en-US" sz="1800" b="0" dirty="0">
              <a:latin typeface="Arial"/>
              <a:ea typeface="Arial"/>
              <a:cs typeface="Arial"/>
              <a:sym typeface="Arial"/>
            </a:endParaRPr>
          </a:p>
          <a:p>
            <a:pPr marL="0" marR="0" lvl="0" indent="0" algn="l" rtl="0">
              <a:spcBef>
                <a:spcPts val="0"/>
              </a:spcBef>
              <a:spcAft>
                <a:spcPts val="0"/>
              </a:spcAft>
              <a:buNone/>
            </a:pPr>
            <a:endParaRPr lang="en-US" sz="1800" b="0" dirty="0">
              <a:latin typeface="Arial"/>
              <a:ea typeface="Arial"/>
              <a:cs typeface="Arial"/>
              <a:sym typeface="Arial"/>
            </a:endParaRPr>
          </a:p>
          <a:p>
            <a:pPr marL="0" marR="0" lvl="0" indent="0" algn="l" rtl="0">
              <a:spcBef>
                <a:spcPts val="0"/>
              </a:spcBef>
              <a:spcAft>
                <a:spcPts val="0"/>
              </a:spcAft>
              <a:buNone/>
            </a:pPr>
            <a:endParaRPr sz="2000" b="0" dirty="0">
              <a:latin typeface="Arial"/>
              <a:ea typeface="Arial"/>
              <a:cs typeface="Arial"/>
              <a:sym typeface="Arial"/>
            </a:endParaRPr>
          </a:p>
          <a:p>
            <a:pPr marL="0" marR="0" lvl="0" indent="0" algn="l" rtl="0">
              <a:spcBef>
                <a:spcPts val="0"/>
              </a:spcBef>
              <a:spcAft>
                <a:spcPts val="0"/>
              </a:spcAft>
              <a:buNone/>
            </a:pPr>
            <a:endParaRPr sz="2400" b="0" dirty="0">
              <a:latin typeface="Arial"/>
              <a:ea typeface="Arial"/>
              <a:cs typeface="Arial"/>
              <a:sym typeface="Arial"/>
            </a:endParaRPr>
          </a:p>
          <a:p>
            <a:pPr marL="342900" marR="0" lvl="0" indent="-139700" algn="l" rtl="0">
              <a:spcBef>
                <a:spcPts val="0"/>
              </a:spcBef>
              <a:spcAft>
                <a:spcPts val="0"/>
              </a:spcAft>
              <a:buClr>
                <a:schemeClr val="dk1"/>
              </a:buClr>
              <a:buSzPts val="3200"/>
              <a:buFont typeface="Calibri"/>
              <a:buNone/>
            </a:pPr>
            <a:endParaRPr sz="3200" dirty="0"/>
          </a:p>
        </p:txBody>
      </p:sp>
      <p:sp>
        <p:nvSpPr>
          <p:cNvPr id="48" name="Google Shape;48;p7"/>
          <p:cNvSpPr txBox="1">
            <a:spLocks noGrp="1"/>
          </p:cNvSpPr>
          <p:nvPr>
            <p:ph type="body" idx="4294967295"/>
          </p:nvPr>
        </p:nvSpPr>
        <p:spPr>
          <a:xfrm>
            <a:off x="0" y="549275"/>
            <a:ext cx="8893175" cy="1728788"/>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chemeClr val="dk1"/>
              </a:buClr>
              <a:buSzPts val="5400"/>
              <a:buFont typeface="Calibri"/>
              <a:buNone/>
            </a:pPr>
            <a:r>
              <a:rPr lang="en-US" sz="4000" dirty="0">
                <a:latin typeface="Arial"/>
                <a:ea typeface="Arial"/>
                <a:cs typeface="Arial"/>
                <a:sym typeface="Arial"/>
              </a:rPr>
              <a:t>The Study of Severity of Accidents </a:t>
            </a:r>
            <a:endParaRPr sz="4000" dirty="0">
              <a:latin typeface="Arial"/>
              <a:ea typeface="Arial"/>
              <a:cs typeface="Arial"/>
              <a:sym typeface="Arial"/>
            </a:endParaRPr>
          </a:p>
        </p:txBody>
      </p:sp>
      <p:sp>
        <p:nvSpPr>
          <p:cNvPr id="4" name="Google Shape;47;p7">
            <a:extLst>
              <a:ext uri="{FF2B5EF4-FFF2-40B4-BE49-F238E27FC236}">
                <a16:creationId xmlns:a16="http://schemas.microsoft.com/office/drawing/2014/main" id="{05ACAAE5-1ECC-426B-AEFF-760E34EDD52E}"/>
              </a:ext>
            </a:extLst>
          </p:cNvPr>
          <p:cNvSpPr txBox="1">
            <a:spLocks/>
          </p:cNvSpPr>
          <p:nvPr/>
        </p:nvSpPr>
        <p:spPr>
          <a:xfrm>
            <a:off x="230698" y="3704658"/>
            <a:ext cx="4116219" cy="224597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080"/>
              </a:spcBef>
              <a:spcAft>
                <a:spcPts val="0"/>
              </a:spcAft>
              <a:buClr>
                <a:schemeClr val="dk1"/>
              </a:buClr>
              <a:buSzPts val="5400"/>
              <a:buFont typeface="Calibri"/>
              <a:buNone/>
              <a:defRPr sz="5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2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28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28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280"/>
              </a:spcBef>
              <a:spcAft>
                <a:spcPts val="0"/>
              </a:spcAft>
              <a:buClr>
                <a:schemeClr val="dk1"/>
              </a:buClr>
              <a:buSzPts val="1400"/>
              <a:buFont typeface="Trebuchet MS"/>
              <a:buNone/>
              <a:defRPr sz="1400" b="0" i="0" u="none" strike="noStrike" cap="none">
                <a:solidFill>
                  <a:schemeClr val="dk1"/>
                </a:solidFill>
                <a:latin typeface="Trebuchet MS"/>
                <a:ea typeface="Trebuchet MS"/>
                <a:cs typeface="Trebuchet MS"/>
                <a:sym typeface="Trebuchet MS"/>
              </a:defRPr>
            </a:lvl6pPr>
            <a:lvl7pPr marL="3200400" marR="0" lvl="6" indent="-228600" algn="l" rtl="0">
              <a:lnSpc>
                <a:spcPct val="100000"/>
              </a:lnSpc>
              <a:spcBef>
                <a:spcPts val="280"/>
              </a:spcBef>
              <a:spcAft>
                <a:spcPts val="0"/>
              </a:spcAft>
              <a:buClr>
                <a:schemeClr val="dk1"/>
              </a:buClr>
              <a:buSzPts val="1400"/>
              <a:buFont typeface="Trebuchet MS"/>
              <a:buNone/>
              <a:defRPr sz="1400" b="0" i="0" u="none" strike="noStrike" cap="none">
                <a:solidFill>
                  <a:schemeClr val="dk1"/>
                </a:solidFill>
                <a:latin typeface="Trebuchet MS"/>
                <a:ea typeface="Trebuchet MS"/>
                <a:cs typeface="Trebuchet MS"/>
                <a:sym typeface="Trebuchet MS"/>
              </a:defRPr>
            </a:lvl7pPr>
            <a:lvl8pPr marL="3657600" marR="0" lvl="7" indent="-228600" algn="l" rtl="0">
              <a:lnSpc>
                <a:spcPct val="100000"/>
              </a:lnSpc>
              <a:spcBef>
                <a:spcPts val="280"/>
              </a:spcBef>
              <a:spcAft>
                <a:spcPts val="0"/>
              </a:spcAft>
              <a:buClr>
                <a:schemeClr val="dk1"/>
              </a:buClr>
              <a:buSzPts val="1400"/>
              <a:buFont typeface="Trebuchet MS"/>
              <a:buNone/>
              <a:defRPr sz="1400" b="0" i="0" u="none" strike="noStrike" cap="none">
                <a:solidFill>
                  <a:schemeClr val="dk1"/>
                </a:solidFill>
                <a:latin typeface="Trebuchet MS"/>
                <a:ea typeface="Trebuchet MS"/>
                <a:cs typeface="Trebuchet MS"/>
                <a:sym typeface="Trebuchet MS"/>
              </a:defRPr>
            </a:lvl8pPr>
            <a:lvl9pPr marL="4114800" marR="0" lvl="8" indent="-228600" algn="l" rtl="0">
              <a:lnSpc>
                <a:spcPct val="100000"/>
              </a:lnSpc>
              <a:spcBef>
                <a:spcPts val="280"/>
              </a:spcBef>
              <a:spcAft>
                <a:spcPts val="0"/>
              </a:spcAft>
              <a:buClr>
                <a:schemeClr val="dk1"/>
              </a:buClr>
              <a:buSzPts val="1400"/>
              <a:buFont typeface="Trebuchet MS"/>
              <a:buNone/>
              <a:defRPr sz="1400" b="0" i="0" u="none" strike="noStrike" cap="none">
                <a:solidFill>
                  <a:schemeClr val="dk1"/>
                </a:solidFill>
                <a:latin typeface="Trebuchet MS"/>
                <a:ea typeface="Trebuchet MS"/>
                <a:cs typeface="Trebuchet MS"/>
                <a:sym typeface="Trebuchet MS"/>
              </a:defRPr>
            </a:lvl9pPr>
          </a:lstStyle>
          <a:p>
            <a:pPr marL="0" indent="0">
              <a:spcBef>
                <a:spcPts val="0"/>
              </a:spcBef>
            </a:pPr>
            <a:endParaRPr lang="en-US" sz="1800" b="0" dirty="0">
              <a:latin typeface="Arial"/>
              <a:ea typeface="Arial"/>
              <a:cs typeface="Arial"/>
              <a:sym typeface="Arial"/>
            </a:endParaRPr>
          </a:p>
          <a:p>
            <a:pPr marL="0" indent="0">
              <a:spcBef>
                <a:spcPts val="0"/>
              </a:spcBef>
            </a:pPr>
            <a:endParaRPr lang="en-US" sz="1800" b="0" dirty="0">
              <a:latin typeface="Arial"/>
              <a:ea typeface="Arial"/>
              <a:cs typeface="Arial"/>
              <a:sym typeface="Arial"/>
            </a:endParaRPr>
          </a:p>
          <a:p>
            <a:pPr marL="0" indent="0">
              <a:spcBef>
                <a:spcPts val="0"/>
              </a:spcBef>
            </a:pPr>
            <a:endParaRPr lang="en-US" sz="1800" b="0" dirty="0">
              <a:latin typeface="Arial"/>
              <a:ea typeface="Arial"/>
              <a:cs typeface="Arial"/>
              <a:sym typeface="Arial"/>
            </a:endParaRPr>
          </a:p>
          <a:p>
            <a:pPr marL="0" indent="0">
              <a:spcBef>
                <a:spcPts val="0"/>
              </a:spcBef>
            </a:pPr>
            <a:r>
              <a:rPr lang="en-US" sz="2000" dirty="0">
                <a:latin typeface="Arial"/>
                <a:ea typeface="Arial"/>
                <a:cs typeface="Arial"/>
                <a:sym typeface="Arial"/>
              </a:rPr>
              <a:t>Author:</a:t>
            </a:r>
          </a:p>
          <a:p>
            <a:pPr marL="0" indent="0">
              <a:spcBef>
                <a:spcPts val="0"/>
              </a:spcBef>
              <a:buSzPts val="1100"/>
              <a:buFont typeface="Arial"/>
              <a:buNone/>
            </a:pPr>
            <a:r>
              <a:rPr lang="en-US" sz="2400" b="0" dirty="0">
                <a:latin typeface="Arial"/>
                <a:ea typeface="Arial"/>
                <a:cs typeface="Arial"/>
                <a:sym typeface="Arial"/>
              </a:rPr>
              <a:t>Rajkumar Bathani </a:t>
            </a:r>
          </a:p>
          <a:p>
            <a:pPr marL="0" indent="0">
              <a:spcBef>
                <a:spcPts val="0"/>
              </a:spcBef>
            </a:pPr>
            <a:endParaRPr lang="en-US" sz="2000" b="0" dirty="0">
              <a:latin typeface="Arial"/>
              <a:ea typeface="Arial"/>
              <a:cs typeface="Arial"/>
              <a:sym typeface="Arial"/>
            </a:endParaRPr>
          </a:p>
          <a:p>
            <a:pPr marL="0" indent="0">
              <a:spcBef>
                <a:spcPts val="0"/>
              </a:spcBef>
            </a:pPr>
            <a:endParaRPr lang="en-US" sz="2000" b="0" dirty="0">
              <a:latin typeface="Arial"/>
              <a:ea typeface="Arial"/>
              <a:cs typeface="Arial"/>
              <a:sym typeface="Arial"/>
            </a:endParaRPr>
          </a:p>
          <a:p>
            <a:pPr marL="0" indent="0">
              <a:spcBef>
                <a:spcPts val="0"/>
              </a:spcBef>
            </a:pPr>
            <a:endParaRPr lang="en-US" sz="2400" b="0" dirty="0">
              <a:latin typeface="Arial"/>
              <a:ea typeface="Arial"/>
              <a:cs typeface="Arial"/>
              <a:sym typeface="Arial"/>
            </a:endParaRPr>
          </a:p>
          <a:p>
            <a:pPr marL="342900" indent="-139700">
              <a:spcBef>
                <a:spcPts val="0"/>
              </a:spcBef>
              <a:buSzPts val="3200"/>
            </a:pPr>
            <a:endParaRPr lang="en-US" sz="3200" dirty="0"/>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body" idx="1"/>
          </p:nvPr>
        </p:nvSpPr>
        <p:spPr>
          <a:xfrm>
            <a:off x="0" y="1768375"/>
            <a:ext cx="9036000" cy="4397400"/>
          </a:xfrm>
          <a:prstGeom prst="rect">
            <a:avLst/>
          </a:prstGeom>
          <a:noFill/>
          <a:ln>
            <a:noFill/>
          </a:ln>
        </p:spPr>
        <p:txBody>
          <a:bodyPr spcFirstLastPara="1" wrap="square" lIns="91425" tIns="45700" rIns="91425" bIns="45700" anchor="t" anchorCtr="0">
            <a:noAutofit/>
          </a:bodyPr>
          <a:lstStyle/>
          <a:p>
            <a:pPr marL="285750" marR="0" algn="just">
              <a:lnSpc>
                <a:spcPct val="107000"/>
              </a:lnSpc>
              <a:spcBef>
                <a:spcPts val="0"/>
              </a:spcBef>
              <a:spcAft>
                <a:spcPts val="800"/>
              </a:spcAft>
            </a:pPr>
            <a:r>
              <a:rPr lang="en-US" sz="2400" dirty="0">
                <a:latin typeface="Arial" panose="020B0604020202020204" pitchFamily="34" charset="0"/>
                <a:cs typeface="Arial" panose="020B0604020202020204" pitchFamily="34" charset="0"/>
              </a:rPr>
              <a:t> The developmental body for the city of Seattle can assess how many of these accidents have taken place on a place where road or light conditions were not ideal for driving.</a:t>
            </a:r>
          </a:p>
          <a:p>
            <a:pPr marL="285750" marR="0" algn="just">
              <a:lnSpc>
                <a:spcPct val="107000"/>
              </a:lnSpc>
              <a:spcBef>
                <a:spcPts val="0"/>
              </a:spcBef>
              <a:spcAft>
                <a:spcPts val="800"/>
              </a:spcAft>
            </a:pPr>
            <a:r>
              <a:rPr lang="en-US" sz="2400" dirty="0">
                <a:latin typeface="Arial" panose="020B0604020202020204" pitchFamily="34" charset="0"/>
                <a:cs typeface="Arial" panose="020B0604020202020204" pitchFamily="34" charset="0"/>
              </a:rPr>
              <a:t>Government could launch development projects for those areas where most severe accidents take place in order to minimize the effects of these two factors. </a:t>
            </a:r>
          </a:p>
          <a:p>
            <a:pPr marL="285750" marR="0" algn="just">
              <a:lnSpc>
                <a:spcPct val="107000"/>
              </a:lnSpc>
              <a:spcBef>
                <a:spcPts val="0"/>
              </a:spcBef>
              <a:spcAft>
                <a:spcPts val="800"/>
              </a:spcAft>
            </a:pPr>
            <a:endParaRPr lang="en-US" sz="2400" dirty="0">
              <a:latin typeface="Arial" panose="020B0604020202020204" pitchFamily="34" charset="0"/>
              <a:cs typeface="Arial" panose="020B0604020202020204" pitchFamily="34" charset="0"/>
            </a:endParaRPr>
          </a:p>
          <a:p>
            <a:pPr marL="342900" marR="0" lvl="0" indent="-342900" algn="l" rtl="0">
              <a:lnSpc>
                <a:spcPct val="100000"/>
              </a:lnSpc>
              <a:spcBef>
                <a:spcPts val="0"/>
              </a:spcBef>
              <a:spcAft>
                <a:spcPts val="0"/>
              </a:spcAf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marR="0" lvl="0" indent="-342900" algn="l" rtl="0">
              <a:lnSpc>
                <a:spcPct val="100000"/>
              </a:lnSpc>
              <a:spcBef>
                <a:spcPts val="0"/>
              </a:spcBef>
              <a:spcAft>
                <a:spcPts val="0"/>
              </a:spcAft>
              <a:buFont typeface="Arial" panose="020B0604020202020204" pitchFamily="34" charset="0"/>
              <a:buChar char="•"/>
            </a:pPr>
            <a:endParaRPr sz="2400" dirty="0">
              <a:latin typeface="Arial" panose="020B0604020202020204" pitchFamily="34" charset="0"/>
              <a:cs typeface="Arial" panose="020B0604020202020204" pitchFamily="34" charset="0"/>
            </a:endParaRPr>
          </a:p>
          <a:p>
            <a:pPr marL="45720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
        <p:nvSpPr>
          <p:cNvPr id="104" name="Google Shape;104;p14"/>
          <p:cNvSpPr txBox="1">
            <a:spLocks noGrp="1"/>
          </p:cNvSpPr>
          <p:nvPr>
            <p:ph type="body" idx="3"/>
          </p:nvPr>
        </p:nvSpPr>
        <p:spPr>
          <a:xfrm>
            <a:off x="107950" y="115887"/>
            <a:ext cx="8910600" cy="865200"/>
          </a:xfrm>
          <a:prstGeom prst="rect">
            <a:avLst/>
          </a:prstGeom>
          <a:noFill/>
          <a:ln>
            <a:noFill/>
          </a:ln>
        </p:spPr>
        <p:txBody>
          <a:bodyPr spcFirstLastPara="1" wrap="square" lIns="0" tIns="45700" rIns="91425" bIns="45700" anchor="ctr" anchorCtr="0">
            <a:noAutofit/>
          </a:bodyPr>
          <a:lstStyle/>
          <a:p>
            <a:pPr marL="203200" lvl="0" indent="0" algn="l" rtl="0">
              <a:spcBef>
                <a:spcPts val="0"/>
              </a:spcBef>
              <a:spcAft>
                <a:spcPts val="0"/>
              </a:spcAft>
              <a:buClr>
                <a:schemeClr val="dk1"/>
              </a:buClr>
              <a:buSzPts val="3200"/>
              <a:buFont typeface="Calibri"/>
              <a:buNone/>
            </a:pPr>
            <a:r>
              <a:rPr lang="en-US" sz="3000" b="1" dirty="0">
                <a:latin typeface="Arial"/>
                <a:ea typeface="Arial"/>
                <a:cs typeface="Arial"/>
                <a:sym typeface="Arial"/>
              </a:rPr>
              <a:t>Recommendations</a:t>
            </a:r>
            <a:endParaRPr sz="3000" b="1" dirty="0">
              <a:latin typeface="Arial"/>
              <a:ea typeface="Arial"/>
              <a:cs typeface="Arial"/>
              <a:sym typeface="Arial"/>
            </a:endParaRPr>
          </a:p>
        </p:txBody>
      </p:sp>
      <p:sp>
        <p:nvSpPr>
          <p:cNvPr id="105" name="Google Shape;105;p14"/>
          <p:cNvSpPr txBox="1">
            <a:spLocks noGrp="1"/>
          </p:cNvSpPr>
          <p:nvPr>
            <p:ph type="body" idx="4"/>
          </p:nvPr>
        </p:nvSpPr>
        <p:spPr>
          <a:xfrm>
            <a:off x="107950" y="1120775"/>
            <a:ext cx="8928000" cy="507900"/>
          </a:xfrm>
          <a:prstGeom prst="rect">
            <a:avLst/>
          </a:prstGeom>
          <a:solidFill>
            <a:srgbClr val="C00000"/>
          </a:solidFill>
          <a:ln>
            <a:noFill/>
          </a:ln>
        </p:spPr>
        <p:txBody>
          <a:bodyPr spcFirstLastPara="1" wrap="square" lIns="108000" tIns="45700" rIns="108000" bIns="45700" anchor="ctr" anchorCtr="0">
            <a:noAutofit/>
          </a:bodyPr>
          <a:lstStyle/>
          <a:p>
            <a:pPr marL="342900" lvl="0" indent="-139700" algn="l" rtl="0">
              <a:spcBef>
                <a:spcPts val="0"/>
              </a:spcBef>
              <a:spcAft>
                <a:spcPts val="0"/>
              </a:spcAft>
              <a:buClr>
                <a:schemeClr val="dk1"/>
              </a:buClr>
              <a:buSzPts val="3200"/>
              <a:buFont typeface="Calibri"/>
              <a:buNone/>
            </a:pPr>
            <a:endParaRPr>
              <a:solidFill>
                <a:schemeClr val="lt2"/>
              </a:solidFill>
              <a:latin typeface="Calibri"/>
              <a:ea typeface="Calibri"/>
              <a:cs typeface="Calibri"/>
              <a:sym typeface="Calibri"/>
            </a:endParaRPr>
          </a:p>
        </p:txBody>
      </p:sp>
    </p:spTree>
    <p:extLst>
      <p:ext uri="{BB962C8B-B14F-4D97-AF65-F5344CB8AC3E}">
        <p14:creationId xmlns:p14="http://schemas.microsoft.com/office/powerpoint/2010/main" val="2271642438"/>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xEl>
                                              <p:pRg st="1" end="1"/>
                                            </p:txEl>
                                          </p:spTgt>
                                        </p:tgtEl>
                                        <p:attrNameLst>
                                          <p:attrName>style.visibility</p:attrName>
                                        </p:attrNameLst>
                                      </p:cBhvr>
                                      <p:to>
                                        <p:strVal val="visible"/>
                                      </p:to>
                                    </p:set>
                                    <p:animEffect transition="in" filter="fade">
                                      <p:cBhvr>
                                        <p:cTn id="12" dur="500"/>
                                        <p:tgtEl>
                                          <p:spTgt spid="1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body" idx="1"/>
          </p:nvPr>
        </p:nvSpPr>
        <p:spPr>
          <a:xfrm>
            <a:off x="0" y="1768375"/>
            <a:ext cx="9036000" cy="4397400"/>
          </a:xfrm>
          <a:prstGeom prst="rect">
            <a:avLst/>
          </a:prstGeom>
          <a:noFill/>
          <a:ln>
            <a:noFill/>
          </a:ln>
        </p:spPr>
        <p:txBody>
          <a:bodyPr spcFirstLastPara="1" wrap="square" lIns="91425" tIns="45700" rIns="91425" bIns="45700" anchor="t" anchorCtr="0">
            <a:noAutofit/>
          </a:bodyPr>
          <a:lstStyle/>
          <a:p>
            <a:pPr marR="0" lvl="0" indent="-457200" algn="l" rtl="0">
              <a:lnSpc>
                <a:spcPct val="100000"/>
              </a:lnSpc>
              <a:spcBef>
                <a:spcPts val="0"/>
              </a:spcBef>
              <a:spcAft>
                <a:spcPts val="0"/>
              </a:spcAft>
              <a:buFont typeface="Arial" panose="020B0604020202020204" pitchFamily="34" charset="0"/>
              <a:buChar char="•"/>
            </a:pPr>
            <a:r>
              <a:rPr lang="en-US" sz="2400" dirty="0">
                <a:latin typeface="Arial" panose="020B0604020202020204" pitchFamily="34" charset="0"/>
                <a:cs typeface="Arial" panose="020B0604020202020204" pitchFamily="34" charset="0"/>
              </a:rPr>
              <a:t>This study finds the relationship between factors that would affect the severity of an accident.</a:t>
            </a:r>
          </a:p>
          <a:p>
            <a:pPr marR="0" lvl="0" indent="-457200" algn="l" rtl="0">
              <a:lnSpc>
                <a:spcPct val="100000"/>
              </a:lnSpc>
              <a:spcBef>
                <a:spcPts val="0"/>
              </a:spcBef>
              <a:spcAft>
                <a:spcPts val="0"/>
              </a:spcAft>
              <a:buFont typeface="Arial" panose="020B0604020202020204" pitchFamily="34" charset="0"/>
              <a:buChar char="•"/>
            </a:pPr>
            <a:r>
              <a:rPr lang="en-US" sz="2400" dirty="0">
                <a:latin typeface="Arial" panose="020B0604020202020204" pitchFamily="34" charset="0"/>
                <a:cs typeface="Arial" panose="020B0604020202020204" pitchFamily="34" charset="0"/>
              </a:rPr>
              <a:t>Important factors such as; Weather Conditions, Road Conditions  and Lighting etc.</a:t>
            </a:r>
          </a:p>
          <a:p>
            <a:pPr marL="0" marR="0" lvl="0" indent="0" algn="l" rtl="0">
              <a:lnSpc>
                <a:spcPct val="100000"/>
              </a:lnSpc>
              <a:spcBef>
                <a:spcPts val="0"/>
              </a:spcBef>
              <a:spcAft>
                <a:spcPts val="0"/>
              </a:spcAft>
              <a:buNone/>
            </a:pPr>
            <a:endParaRPr sz="2400" dirty="0">
              <a:latin typeface="Arial" panose="020B0604020202020204" pitchFamily="34" charset="0"/>
              <a:cs typeface="Arial" panose="020B0604020202020204" pitchFamily="34" charset="0"/>
            </a:endParaRPr>
          </a:p>
          <a:p>
            <a:pPr marL="45720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
        <p:nvSpPr>
          <p:cNvPr id="104" name="Google Shape;104;p14"/>
          <p:cNvSpPr txBox="1">
            <a:spLocks noGrp="1"/>
          </p:cNvSpPr>
          <p:nvPr>
            <p:ph type="body" idx="3"/>
          </p:nvPr>
        </p:nvSpPr>
        <p:spPr>
          <a:xfrm>
            <a:off x="107950" y="115887"/>
            <a:ext cx="8910600" cy="865200"/>
          </a:xfrm>
          <a:prstGeom prst="rect">
            <a:avLst/>
          </a:prstGeom>
          <a:noFill/>
          <a:ln>
            <a:noFill/>
          </a:ln>
        </p:spPr>
        <p:txBody>
          <a:bodyPr spcFirstLastPara="1" wrap="square" lIns="0" tIns="45700" rIns="91425" bIns="45700" anchor="ctr" anchorCtr="0">
            <a:noAutofit/>
          </a:bodyPr>
          <a:lstStyle/>
          <a:p>
            <a:pPr marL="203200" lvl="0" indent="0" algn="l" rtl="0">
              <a:spcBef>
                <a:spcPts val="0"/>
              </a:spcBef>
              <a:spcAft>
                <a:spcPts val="0"/>
              </a:spcAft>
              <a:buClr>
                <a:schemeClr val="dk1"/>
              </a:buClr>
              <a:buSzPts val="3200"/>
              <a:buFont typeface="Calibri"/>
              <a:buNone/>
            </a:pPr>
            <a:r>
              <a:rPr lang="en-US" sz="3000" b="1" dirty="0">
                <a:latin typeface="Arial"/>
                <a:ea typeface="Arial"/>
                <a:cs typeface="Arial"/>
                <a:sym typeface="Arial"/>
              </a:rPr>
              <a:t>Introduction</a:t>
            </a:r>
            <a:endParaRPr sz="3000" b="1" dirty="0">
              <a:latin typeface="Arial"/>
              <a:ea typeface="Arial"/>
              <a:cs typeface="Arial"/>
              <a:sym typeface="Arial"/>
            </a:endParaRPr>
          </a:p>
        </p:txBody>
      </p:sp>
      <p:sp>
        <p:nvSpPr>
          <p:cNvPr id="105" name="Google Shape;105;p14"/>
          <p:cNvSpPr txBox="1">
            <a:spLocks noGrp="1"/>
          </p:cNvSpPr>
          <p:nvPr>
            <p:ph type="body" idx="4"/>
          </p:nvPr>
        </p:nvSpPr>
        <p:spPr>
          <a:xfrm>
            <a:off x="107950" y="1120775"/>
            <a:ext cx="8928000" cy="507900"/>
          </a:xfrm>
          <a:prstGeom prst="rect">
            <a:avLst/>
          </a:prstGeom>
          <a:solidFill>
            <a:srgbClr val="C00000"/>
          </a:solidFill>
          <a:ln>
            <a:noFill/>
          </a:ln>
        </p:spPr>
        <p:txBody>
          <a:bodyPr spcFirstLastPara="1" wrap="square" lIns="108000" tIns="45700" rIns="108000" bIns="45700" anchor="ctr" anchorCtr="0">
            <a:noAutofit/>
          </a:bodyPr>
          <a:lstStyle/>
          <a:p>
            <a:pPr marL="342900" lvl="0" indent="-139700" algn="l" rtl="0">
              <a:spcBef>
                <a:spcPts val="0"/>
              </a:spcBef>
              <a:spcAft>
                <a:spcPts val="0"/>
              </a:spcAft>
              <a:buClr>
                <a:schemeClr val="dk1"/>
              </a:buClr>
              <a:buSzPts val="3200"/>
              <a:buFont typeface="Calibri"/>
              <a:buNone/>
            </a:pPr>
            <a:endParaRPr>
              <a:solidFill>
                <a:schemeClr val="lt2"/>
              </a:solidFill>
              <a:latin typeface="Calibri"/>
              <a:ea typeface="Calibri"/>
              <a:cs typeface="Calibri"/>
              <a:sym typeface="Calibri"/>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xEl>
                                              <p:pRg st="1" end="1"/>
                                            </p:txEl>
                                          </p:spTgt>
                                        </p:tgtEl>
                                        <p:attrNameLst>
                                          <p:attrName>style.visibility</p:attrName>
                                        </p:attrNameLst>
                                      </p:cBhvr>
                                      <p:to>
                                        <p:strVal val="visible"/>
                                      </p:to>
                                    </p:set>
                                    <p:animEffect transition="in" filter="fade">
                                      <p:cBhvr>
                                        <p:cTn id="12" dur="500"/>
                                        <p:tgtEl>
                                          <p:spTgt spid="1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body" idx="1"/>
          </p:nvPr>
        </p:nvSpPr>
        <p:spPr>
          <a:xfrm>
            <a:off x="0" y="1768375"/>
            <a:ext cx="9036000" cy="4397400"/>
          </a:xfrm>
          <a:prstGeom prst="rect">
            <a:avLst/>
          </a:prstGeom>
          <a:noFill/>
          <a:ln>
            <a:noFill/>
          </a:ln>
        </p:spPr>
        <p:txBody>
          <a:bodyPr spcFirstLastPara="1" wrap="square" lIns="91425" tIns="45700" rIns="91425" bIns="45700" anchor="t" anchorCtr="0">
            <a:noAutofit/>
          </a:bodyPr>
          <a:lstStyle/>
          <a:p>
            <a:pPr marR="0" lvl="0" indent="-457200" algn="l" rtl="0">
              <a:lnSpc>
                <a:spcPct val="100000"/>
              </a:lnSpc>
              <a:spcBef>
                <a:spcPts val="0"/>
              </a:spcBef>
              <a:spcAft>
                <a:spcPts val="0"/>
              </a:spcAft>
              <a:buFont typeface="Arial" panose="020B0604020202020204" pitchFamily="34" charset="0"/>
              <a:buChar char="•"/>
            </a:pPr>
            <a:r>
              <a:rPr lang="en-US" sz="2400" dirty="0">
                <a:latin typeface="Arial" panose="020B0604020202020204" pitchFamily="34" charset="0"/>
                <a:cs typeface="Arial" panose="020B0604020202020204" pitchFamily="34" charset="0"/>
              </a:rPr>
              <a:t>The data was collected by Seattle Police Department, with over 190,000 observations collected over the last 15+ years.</a:t>
            </a:r>
          </a:p>
          <a:p>
            <a:pPr marL="0" marR="0" lvl="0" indent="0" algn="l" rtl="0">
              <a:lnSpc>
                <a:spcPct val="100000"/>
              </a:lnSpc>
              <a:spcBef>
                <a:spcPts val="0"/>
              </a:spcBef>
              <a:spcAft>
                <a:spcPts val="0"/>
              </a:spcAft>
              <a:buNone/>
            </a:pPr>
            <a:endParaRPr lang="en-US" sz="2400" dirty="0">
              <a:latin typeface="Arial" panose="020B0604020202020204" pitchFamily="34" charset="0"/>
              <a:cs typeface="Arial" panose="020B0604020202020204" pitchFamily="34" charset="0"/>
            </a:endParaRPr>
          </a:p>
          <a:p>
            <a:pPr marL="0" marR="0" lvl="0" indent="0" algn="l" rtl="0">
              <a:lnSpc>
                <a:spcPct val="100000"/>
              </a:lnSpc>
              <a:spcBef>
                <a:spcPts val="0"/>
              </a:spcBef>
              <a:spcAft>
                <a:spcPts val="0"/>
              </a:spcAft>
              <a:buNone/>
            </a:pPr>
            <a:endParaRPr sz="2400" dirty="0">
              <a:latin typeface="Arial" panose="020B0604020202020204" pitchFamily="34" charset="0"/>
              <a:cs typeface="Arial" panose="020B0604020202020204" pitchFamily="34" charset="0"/>
            </a:endParaRPr>
          </a:p>
          <a:p>
            <a:pPr marL="45720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
        <p:nvSpPr>
          <p:cNvPr id="104" name="Google Shape;104;p14"/>
          <p:cNvSpPr txBox="1">
            <a:spLocks noGrp="1"/>
          </p:cNvSpPr>
          <p:nvPr>
            <p:ph type="body" idx="3"/>
          </p:nvPr>
        </p:nvSpPr>
        <p:spPr>
          <a:xfrm>
            <a:off x="107950" y="115887"/>
            <a:ext cx="8910600" cy="865200"/>
          </a:xfrm>
          <a:prstGeom prst="rect">
            <a:avLst/>
          </a:prstGeom>
          <a:noFill/>
          <a:ln>
            <a:noFill/>
          </a:ln>
        </p:spPr>
        <p:txBody>
          <a:bodyPr spcFirstLastPara="1" wrap="square" lIns="0" tIns="45700" rIns="91425" bIns="45700" anchor="ctr" anchorCtr="0">
            <a:noAutofit/>
          </a:bodyPr>
          <a:lstStyle/>
          <a:p>
            <a:pPr marL="203200" lvl="0" indent="0" algn="l" rtl="0">
              <a:spcBef>
                <a:spcPts val="0"/>
              </a:spcBef>
              <a:spcAft>
                <a:spcPts val="0"/>
              </a:spcAft>
              <a:buClr>
                <a:schemeClr val="dk1"/>
              </a:buClr>
              <a:buSzPts val="3200"/>
              <a:buFont typeface="Calibri"/>
              <a:buNone/>
            </a:pPr>
            <a:r>
              <a:rPr lang="en-US" sz="3000" b="1" dirty="0">
                <a:latin typeface="Arial"/>
                <a:ea typeface="Arial"/>
                <a:cs typeface="Arial"/>
                <a:sym typeface="Arial"/>
              </a:rPr>
              <a:t>About the Dataset</a:t>
            </a:r>
            <a:endParaRPr sz="3000" b="1" dirty="0">
              <a:latin typeface="Arial"/>
              <a:ea typeface="Arial"/>
              <a:cs typeface="Arial"/>
              <a:sym typeface="Arial"/>
            </a:endParaRPr>
          </a:p>
        </p:txBody>
      </p:sp>
      <p:sp>
        <p:nvSpPr>
          <p:cNvPr id="105" name="Google Shape;105;p14"/>
          <p:cNvSpPr txBox="1">
            <a:spLocks noGrp="1"/>
          </p:cNvSpPr>
          <p:nvPr>
            <p:ph type="body" idx="4"/>
          </p:nvPr>
        </p:nvSpPr>
        <p:spPr>
          <a:xfrm>
            <a:off x="107950" y="1120775"/>
            <a:ext cx="8928000" cy="507900"/>
          </a:xfrm>
          <a:prstGeom prst="rect">
            <a:avLst/>
          </a:prstGeom>
          <a:solidFill>
            <a:srgbClr val="C00000"/>
          </a:solidFill>
          <a:ln>
            <a:noFill/>
          </a:ln>
        </p:spPr>
        <p:txBody>
          <a:bodyPr spcFirstLastPara="1" wrap="square" lIns="108000" tIns="45700" rIns="108000" bIns="45700" anchor="ctr" anchorCtr="0">
            <a:noAutofit/>
          </a:bodyPr>
          <a:lstStyle/>
          <a:p>
            <a:pPr marL="342900" lvl="0" indent="-139700" algn="l" rtl="0">
              <a:spcBef>
                <a:spcPts val="0"/>
              </a:spcBef>
              <a:spcAft>
                <a:spcPts val="0"/>
              </a:spcAft>
              <a:buClr>
                <a:schemeClr val="dk1"/>
              </a:buClr>
              <a:buSzPts val="3200"/>
              <a:buFont typeface="Calibri"/>
              <a:buNone/>
            </a:pPr>
            <a:endParaRPr>
              <a:solidFill>
                <a:schemeClr val="lt2"/>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E17E4680-D04B-4457-972C-86AF4D7A5871}"/>
              </a:ext>
            </a:extLst>
          </p:cNvPr>
          <p:cNvPicPr>
            <a:picLocks noChangeAspect="1"/>
          </p:cNvPicPr>
          <p:nvPr/>
        </p:nvPicPr>
        <p:blipFill>
          <a:blip r:embed="rId3"/>
          <a:stretch>
            <a:fillRect/>
          </a:stretch>
        </p:blipFill>
        <p:spPr>
          <a:xfrm>
            <a:off x="1885072" y="3136900"/>
            <a:ext cx="5359790" cy="2600325"/>
          </a:xfrm>
          <a:prstGeom prst="rect">
            <a:avLst/>
          </a:prstGeom>
        </p:spPr>
      </p:pic>
    </p:spTree>
    <p:extLst>
      <p:ext uri="{BB962C8B-B14F-4D97-AF65-F5344CB8AC3E}">
        <p14:creationId xmlns:p14="http://schemas.microsoft.com/office/powerpoint/2010/main" val="312422239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body" idx="1"/>
          </p:nvPr>
        </p:nvSpPr>
        <p:spPr>
          <a:xfrm>
            <a:off x="0" y="1768375"/>
            <a:ext cx="9036000" cy="4397400"/>
          </a:xfrm>
          <a:prstGeom prst="rect">
            <a:avLst/>
          </a:prstGeom>
          <a:noFill/>
          <a:ln>
            <a:noFill/>
          </a:ln>
        </p:spPr>
        <p:txBody>
          <a:bodyPr spcFirstLastPara="1" wrap="square" lIns="91425" tIns="45700" rIns="91425" bIns="45700" anchor="t" anchorCtr="0">
            <a:noAutofit/>
          </a:bodyPr>
          <a:lstStyle/>
          <a:p>
            <a:pPr marL="285750" marR="0" algn="just">
              <a:lnSpc>
                <a:spcPct val="107000"/>
              </a:lnSpc>
              <a:spcBef>
                <a:spcPts val="0"/>
              </a:spcBef>
              <a:spcAft>
                <a:spcPts val="800"/>
              </a:spcAft>
            </a:pP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ea typeface="Calibri" panose="020F0502020204030204" pitchFamily="34" charset="0"/>
                <a:cs typeface="Arial" panose="020B0604020202020204" pitchFamily="34" charset="0"/>
              </a:rPr>
              <a:t>The given dataset consists of 37 attributes that is associated with the car accident happened in Seattle, Washington, in which some or all can be used to train the Machine Learning model. Data that might contribute in predicting accident severity, Now, it would be great if you were warned of weather conditions and the road conditions, and about the possibility of you getting into a car accident and how severe it would be, So that you would drive more carefully, or even change your travel if you are able to. </a:t>
            </a:r>
            <a:endParaRPr lang="en-US" dirty="0">
              <a:latin typeface="Arial" panose="020B0604020202020204" pitchFamily="34" charset="0"/>
              <a:ea typeface="Calibri" panose="020F0502020204030204" pitchFamily="34" charset="0"/>
              <a:cs typeface="Arial" panose="020B0604020202020204" pitchFamily="34" charset="0"/>
            </a:endParaRPr>
          </a:p>
          <a:p>
            <a:pPr marL="342900" marR="0" lvl="0" indent="-342900" algn="just" rtl="0">
              <a:lnSpc>
                <a:spcPct val="100000"/>
              </a:lnSpc>
              <a:spcBef>
                <a:spcPts val="0"/>
              </a:spcBef>
              <a:spcAft>
                <a:spcPts val="0"/>
              </a:spcAf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marR="0" lvl="0" indent="-342900" algn="just" rtl="0">
              <a:lnSpc>
                <a:spcPct val="100000"/>
              </a:lnSpc>
              <a:spcBef>
                <a:spcPts val="0"/>
              </a:spcBef>
              <a:spcAft>
                <a:spcPts val="0"/>
              </a:spcAf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marR="0" lvl="0" indent="-342900" algn="l" rtl="0">
              <a:lnSpc>
                <a:spcPct val="100000"/>
              </a:lnSpc>
              <a:spcBef>
                <a:spcPts val="0"/>
              </a:spcBef>
              <a:spcAft>
                <a:spcPts val="0"/>
              </a:spcAf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marR="0" lvl="0" indent="-342900" algn="l" rtl="0">
              <a:lnSpc>
                <a:spcPct val="100000"/>
              </a:lnSpc>
              <a:spcBef>
                <a:spcPts val="0"/>
              </a:spcBef>
              <a:spcAft>
                <a:spcPts val="0"/>
              </a:spcAft>
              <a:buFont typeface="Arial" panose="020B0604020202020204" pitchFamily="34" charset="0"/>
              <a:buChar char="•"/>
            </a:pPr>
            <a:endParaRPr sz="2400" dirty="0">
              <a:latin typeface="Arial" panose="020B0604020202020204" pitchFamily="34" charset="0"/>
              <a:cs typeface="Arial" panose="020B0604020202020204" pitchFamily="34" charset="0"/>
            </a:endParaRPr>
          </a:p>
          <a:p>
            <a:pPr marL="45720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
        <p:nvSpPr>
          <p:cNvPr id="104" name="Google Shape;104;p14"/>
          <p:cNvSpPr txBox="1">
            <a:spLocks noGrp="1"/>
          </p:cNvSpPr>
          <p:nvPr>
            <p:ph type="body" idx="3"/>
          </p:nvPr>
        </p:nvSpPr>
        <p:spPr>
          <a:xfrm>
            <a:off x="107950" y="115887"/>
            <a:ext cx="8910600" cy="865200"/>
          </a:xfrm>
          <a:prstGeom prst="rect">
            <a:avLst/>
          </a:prstGeom>
          <a:noFill/>
          <a:ln>
            <a:noFill/>
          </a:ln>
        </p:spPr>
        <p:txBody>
          <a:bodyPr spcFirstLastPara="1" wrap="square" lIns="0" tIns="45700" rIns="91425" bIns="45700" anchor="ctr" anchorCtr="0">
            <a:noAutofit/>
          </a:bodyPr>
          <a:lstStyle/>
          <a:p>
            <a:pPr marL="203200" lvl="0" indent="0" algn="l" rtl="0">
              <a:spcBef>
                <a:spcPts val="0"/>
              </a:spcBef>
              <a:spcAft>
                <a:spcPts val="0"/>
              </a:spcAft>
              <a:buClr>
                <a:schemeClr val="dk1"/>
              </a:buClr>
              <a:buSzPts val="3200"/>
              <a:buFont typeface="Calibri"/>
              <a:buNone/>
            </a:pPr>
            <a:r>
              <a:rPr lang="en-US" sz="3000" b="1" dirty="0">
                <a:latin typeface="Arial"/>
                <a:ea typeface="Arial"/>
                <a:cs typeface="Arial"/>
                <a:sym typeface="Arial"/>
              </a:rPr>
              <a:t>Problem</a:t>
            </a:r>
            <a:endParaRPr sz="3000" b="1" dirty="0">
              <a:latin typeface="Arial"/>
              <a:ea typeface="Arial"/>
              <a:cs typeface="Arial"/>
              <a:sym typeface="Arial"/>
            </a:endParaRPr>
          </a:p>
        </p:txBody>
      </p:sp>
      <p:sp>
        <p:nvSpPr>
          <p:cNvPr id="105" name="Google Shape;105;p14"/>
          <p:cNvSpPr txBox="1">
            <a:spLocks noGrp="1"/>
          </p:cNvSpPr>
          <p:nvPr>
            <p:ph type="body" idx="4"/>
          </p:nvPr>
        </p:nvSpPr>
        <p:spPr>
          <a:xfrm>
            <a:off x="107950" y="1120775"/>
            <a:ext cx="8928000" cy="507900"/>
          </a:xfrm>
          <a:prstGeom prst="rect">
            <a:avLst/>
          </a:prstGeom>
          <a:solidFill>
            <a:srgbClr val="C00000"/>
          </a:solidFill>
          <a:ln>
            <a:noFill/>
          </a:ln>
        </p:spPr>
        <p:txBody>
          <a:bodyPr spcFirstLastPara="1" wrap="square" lIns="108000" tIns="45700" rIns="108000" bIns="45700" anchor="ctr" anchorCtr="0">
            <a:noAutofit/>
          </a:bodyPr>
          <a:lstStyle/>
          <a:p>
            <a:pPr marL="342900" lvl="0" indent="-139700" algn="l" rtl="0">
              <a:spcBef>
                <a:spcPts val="0"/>
              </a:spcBef>
              <a:spcAft>
                <a:spcPts val="0"/>
              </a:spcAft>
              <a:buClr>
                <a:schemeClr val="dk1"/>
              </a:buClr>
              <a:buSzPts val="3200"/>
              <a:buFont typeface="Calibri"/>
              <a:buNone/>
            </a:pPr>
            <a:endParaRPr>
              <a:solidFill>
                <a:schemeClr val="lt2"/>
              </a:solidFill>
              <a:latin typeface="Calibri"/>
              <a:ea typeface="Calibri"/>
              <a:cs typeface="Calibri"/>
              <a:sym typeface="Calibri"/>
            </a:endParaRPr>
          </a:p>
        </p:txBody>
      </p:sp>
    </p:spTree>
    <p:extLst>
      <p:ext uri="{BB962C8B-B14F-4D97-AF65-F5344CB8AC3E}">
        <p14:creationId xmlns:p14="http://schemas.microsoft.com/office/powerpoint/2010/main" val="231142449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a:spLocks noGrp="1"/>
          </p:cNvSpPr>
          <p:nvPr>
            <p:ph type="pic" idx="2"/>
          </p:nvPr>
        </p:nvSpPr>
        <p:spPr>
          <a:xfrm>
            <a:off x="0" y="1628825"/>
            <a:ext cx="9036405" cy="4536600"/>
          </a:xfrm>
          <a:prstGeom prst="rect">
            <a:avLst/>
          </a:prstGeom>
        </p:spPr>
      </p:sp>
      <p:sp>
        <p:nvSpPr>
          <p:cNvPr id="145" name="Google Shape;145;p19"/>
          <p:cNvSpPr txBox="1">
            <a:spLocks noGrp="1"/>
          </p:cNvSpPr>
          <p:nvPr>
            <p:ph type="body" idx="1"/>
          </p:nvPr>
        </p:nvSpPr>
        <p:spPr>
          <a:prstGeom prst="rect">
            <a:avLst/>
          </a:prstGeom>
        </p:spPr>
        <p:txBody>
          <a:bodyPr spcFirstLastPara="1" wrap="square" lIns="0" tIns="45700" rIns="91425" bIns="45700" anchor="ctr" anchorCtr="0">
            <a:noAutofit/>
          </a:bodyPr>
          <a:lstStyle/>
          <a:p>
            <a:pPr marL="0" lvl="0" indent="0" algn="l" rtl="0">
              <a:lnSpc>
                <a:spcPct val="115000"/>
              </a:lnSpc>
              <a:spcBef>
                <a:spcPts val="2300"/>
              </a:spcBef>
              <a:spcAft>
                <a:spcPts val="800"/>
              </a:spcAft>
              <a:buClr>
                <a:schemeClr val="dk1"/>
              </a:buClr>
              <a:buSzPts val="1100"/>
              <a:buFont typeface="Arial"/>
              <a:buNone/>
            </a:pPr>
            <a:r>
              <a:rPr lang="en-US" sz="3000" b="1" dirty="0">
                <a:highlight>
                  <a:schemeClr val="lt1"/>
                </a:highlight>
                <a:latin typeface="Arial"/>
                <a:cs typeface="Arial"/>
                <a:sym typeface="Arial"/>
              </a:rPr>
              <a:t>Adopted Approach</a:t>
            </a:r>
            <a:endParaRPr dirty="0"/>
          </a:p>
        </p:txBody>
      </p:sp>
      <p:sp>
        <p:nvSpPr>
          <p:cNvPr id="146" name="Google Shape;146;p19"/>
          <p:cNvSpPr txBox="1">
            <a:spLocks noGrp="1"/>
          </p:cNvSpPr>
          <p:nvPr>
            <p:ph type="body" idx="3"/>
          </p:nvPr>
        </p:nvSpPr>
        <p:spPr>
          <a:xfrm>
            <a:off x="107505" y="365761"/>
            <a:ext cx="8928900" cy="478301"/>
          </a:xfrm>
          <a:prstGeom prst="rect">
            <a:avLst/>
          </a:prstGeom>
        </p:spPr>
        <p:txBody>
          <a:bodyPr spcFirstLastPara="1" wrap="square" lIns="108000" tIns="45700" rIns="108000" bIns="45700" anchor="ctr" anchorCtr="0">
            <a:noAutofit/>
          </a:bodyPr>
          <a:lstStyle/>
          <a:p>
            <a:pPr marL="0" lvl="0" indent="0" algn="l" rtl="0">
              <a:spcBef>
                <a:spcPts val="400"/>
              </a:spcBef>
              <a:spcAft>
                <a:spcPts val="0"/>
              </a:spcAft>
              <a:buNone/>
            </a:pPr>
            <a:r>
              <a:rPr lang="en-US" dirty="0"/>
              <a:t>Methodology</a:t>
            </a:r>
            <a:endParaRPr dirty="0"/>
          </a:p>
        </p:txBody>
      </p:sp>
      <p:graphicFrame>
        <p:nvGraphicFramePr>
          <p:cNvPr id="7" name="Diagram 6">
            <a:extLst>
              <a:ext uri="{FF2B5EF4-FFF2-40B4-BE49-F238E27FC236}">
                <a16:creationId xmlns:a16="http://schemas.microsoft.com/office/drawing/2014/main" id="{CF9DF0AB-4318-45B2-81C5-1A9DBEACCE1A}"/>
              </a:ext>
            </a:extLst>
          </p:cNvPr>
          <p:cNvGraphicFramePr/>
          <p:nvPr>
            <p:extLst>
              <p:ext uri="{D42A27DB-BD31-4B8C-83A1-F6EECF244321}">
                <p14:modId xmlns:p14="http://schemas.microsoft.com/office/powerpoint/2010/main" val="1310651635"/>
              </p:ext>
            </p:extLst>
          </p:nvPr>
        </p:nvGraphicFramePr>
        <p:xfrm>
          <a:off x="1524000" y="1396999"/>
          <a:ext cx="6522720" cy="4340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body" idx="1"/>
          </p:nvPr>
        </p:nvSpPr>
        <p:spPr>
          <a:xfrm>
            <a:off x="0" y="1768375"/>
            <a:ext cx="9036000" cy="4397400"/>
          </a:xfrm>
          <a:prstGeom prst="rect">
            <a:avLst/>
          </a:prstGeom>
          <a:noFill/>
          <a:ln>
            <a:noFill/>
          </a:ln>
        </p:spPr>
        <p:txBody>
          <a:bodyPr spcFirstLastPara="1" wrap="square" lIns="91425" tIns="45700" rIns="91425" bIns="45700" anchor="t" anchorCtr="0">
            <a:noAutofit/>
          </a:bodyPr>
          <a:lstStyle/>
          <a:p>
            <a:pPr marL="285750" marR="0" algn="just">
              <a:lnSpc>
                <a:spcPct val="107000"/>
              </a:lnSpc>
              <a:spcBef>
                <a:spcPts val="0"/>
              </a:spcBef>
              <a:spcAft>
                <a:spcPts val="800"/>
              </a:spcAft>
            </a:pPr>
            <a:r>
              <a:rPr lang="en-US" sz="2400" dirty="0">
                <a:latin typeface="Arial" panose="020B0604020202020204" pitchFamily="34" charset="0"/>
                <a:cs typeface="Arial" panose="020B0604020202020204" pitchFamily="34" charset="0"/>
              </a:rPr>
              <a:t> The used Machine Learning models are Logistic Regression and Decision Tree Classifier.</a:t>
            </a:r>
          </a:p>
          <a:p>
            <a:pPr marL="285750" marR="0" algn="just">
              <a:lnSpc>
                <a:spcPct val="107000"/>
              </a:lnSpc>
              <a:spcBef>
                <a:spcPts val="0"/>
              </a:spcBef>
              <a:spcAft>
                <a:spcPts val="800"/>
              </a:spcAft>
            </a:pPr>
            <a:r>
              <a:rPr lang="en-US" sz="2400" dirty="0">
                <a:latin typeface="Arial" panose="020B0604020202020204" pitchFamily="34" charset="0"/>
                <a:ea typeface="Calibri" panose="020F0502020204030204" pitchFamily="34" charset="0"/>
                <a:cs typeface="Arial" panose="020B0604020202020204" pitchFamily="34" charset="0"/>
              </a:rPr>
              <a:t>This is a classification problems.</a:t>
            </a:r>
            <a:endParaRPr lang="en-US" dirty="0">
              <a:latin typeface="Arial" panose="020B0604020202020204" pitchFamily="34" charset="0"/>
              <a:ea typeface="Calibri" panose="020F0502020204030204" pitchFamily="34" charset="0"/>
              <a:cs typeface="Arial" panose="020B0604020202020204" pitchFamily="34" charset="0"/>
            </a:endParaRPr>
          </a:p>
          <a:p>
            <a:pPr marL="342900" marR="0" lvl="0" indent="-342900" algn="just" rtl="0">
              <a:lnSpc>
                <a:spcPct val="100000"/>
              </a:lnSpc>
              <a:spcBef>
                <a:spcPts val="0"/>
              </a:spcBef>
              <a:spcAft>
                <a:spcPts val="0"/>
              </a:spcAf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marR="0" lvl="0" indent="-342900" algn="just" rtl="0">
              <a:lnSpc>
                <a:spcPct val="100000"/>
              </a:lnSpc>
              <a:spcBef>
                <a:spcPts val="0"/>
              </a:spcBef>
              <a:spcAft>
                <a:spcPts val="0"/>
              </a:spcAf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marR="0" lvl="0" indent="-342900" algn="l" rtl="0">
              <a:lnSpc>
                <a:spcPct val="100000"/>
              </a:lnSpc>
              <a:spcBef>
                <a:spcPts val="0"/>
              </a:spcBef>
              <a:spcAft>
                <a:spcPts val="0"/>
              </a:spcAf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marR="0" lvl="0" indent="-342900" algn="l" rtl="0">
              <a:lnSpc>
                <a:spcPct val="100000"/>
              </a:lnSpc>
              <a:spcBef>
                <a:spcPts val="0"/>
              </a:spcBef>
              <a:spcAft>
                <a:spcPts val="0"/>
              </a:spcAft>
              <a:buFont typeface="Arial" panose="020B0604020202020204" pitchFamily="34" charset="0"/>
              <a:buChar char="•"/>
            </a:pPr>
            <a:endParaRPr sz="2400" dirty="0">
              <a:latin typeface="Arial" panose="020B0604020202020204" pitchFamily="34" charset="0"/>
              <a:cs typeface="Arial" panose="020B0604020202020204" pitchFamily="34" charset="0"/>
            </a:endParaRPr>
          </a:p>
          <a:p>
            <a:pPr marL="45720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
        <p:nvSpPr>
          <p:cNvPr id="104" name="Google Shape;104;p14"/>
          <p:cNvSpPr txBox="1">
            <a:spLocks noGrp="1"/>
          </p:cNvSpPr>
          <p:nvPr>
            <p:ph type="body" idx="3"/>
          </p:nvPr>
        </p:nvSpPr>
        <p:spPr>
          <a:xfrm>
            <a:off x="107950" y="115887"/>
            <a:ext cx="8910600" cy="865200"/>
          </a:xfrm>
          <a:prstGeom prst="rect">
            <a:avLst/>
          </a:prstGeom>
          <a:noFill/>
          <a:ln>
            <a:noFill/>
          </a:ln>
        </p:spPr>
        <p:txBody>
          <a:bodyPr spcFirstLastPara="1" wrap="square" lIns="0" tIns="45700" rIns="91425" bIns="45700" anchor="ctr" anchorCtr="0">
            <a:noAutofit/>
          </a:bodyPr>
          <a:lstStyle/>
          <a:p>
            <a:pPr marL="203200" lvl="0" indent="0" algn="l" rtl="0">
              <a:spcBef>
                <a:spcPts val="0"/>
              </a:spcBef>
              <a:spcAft>
                <a:spcPts val="0"/>
              </a:spcAft>
              <a:buClr>
                <a:schemeClr val="dk1"/>
              </a:buClr>
              <a:buSzPts val="3200"/>
              <a:buFont typeface="Calibri"/>
              <a:buNone/>
            </a:pPr>
            <a:r>
              <a:rPr lang="en-US" sz="3000" b="1" dirty="0">
                <a:latin typeface="Arial"/>
                <a:ea typeface="Arial"/>
                <a:cs typeface="Arial"/>
                <a:sym typeface="Arial"/>
              </a:rPr>
              <a:t>Machine Learning Models</a:t>
            </a:r>
            <a:endParaRPr sz="3000" b="1" dirty="0">
              <a:latin typeface="Arial"/>
              <a:ea typeface="Arial"/>
              <a:cs typeface="Arial"/>
              <a:sym typeface="Arial"/>
            </a:endParaRPr>
          </a:p>
        </p:txBody>
      </p:sp>
      <p:sp>
        <p:nvSpPr>
          <p:cNvPr id="105" name="Google Shape;105;p14"/>
          <p:cNvSpPr txBox="1">
            <a:spLocks noGrp="1"/>
          </p:cNvSpPr>
          <p:nvPr>
            <p:ph type="body" idx="4"/>
          </p:nvPr>
        </p:nvSpPr>
        <p:spPr>
          <a:xfrm>
            <a:off x="107950" y="1120775"/>
            <a:ext cx="8928000" cy="507900"/>
          </a:xfrm>
          <a:prstGeom prst="rect">
            <a:avLst/>
          </a:prstGeom>
          <a:solidFill>
            <a:srgbClr val="C00000"/>
          </a:solidFill>
          <a:ln>
            <a:noFill/>
          </a:ln>
        </p:spPr>
        <p:txBody>
          <a:bodyPr spcFirstLastPara="1" wrap="square" lIns="108000" tIns="45700" rIns="108000" bIns="45700" anchor="ctr" anchorCtr="0">
            <a:noAutofit/>
          </a:bodyPr>
          <a:lstStyle/>
          <a:p>
            <a:pPr marL="342900" lvl="0" indent="-139700" algn="l" rtl="0">
              <a:spcBef>
                <a:spcPts val="0"/>
              </a:spcBef>
              <a:spcAft>
                <a:spcPts val="0"/>
              </a:spcAft>
              <a:buClr>
                <a:schemeClr val="dk1"/>
              </a:buClr>
              <a:buSzPts val="3200"/>
              <a:buFont typeface="Calibri"/>
              <a:buNone/>
            </a:pPr>
            <a:endParaRPr>
              <a:solidFill>
                <a:schemeClr val="lt2"/>
              </a:solidFill>
              <a:latin typeface="Calibri"/>
              <a:ea typeface="Calibri"/>
              <a:cs typeface="Calibri"/>
              <a:sym typeface="Calibri"/>
            </a:endParaRPr>
          </a:p>
        </p:txBody>
      </p:sp>
    </p:spTree>
    <p:extLst>
      <p:ext uri="{BB962C8B-B14F-4D97-AF65-F5344CB8AC3E}">
        <p14:creationId xmlns:p14="http://schemas.microsoft.com/office/powerpoint/2010/main" val="108501910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xEl>
                                              <p:pRg st="1" end="1"/>
                                            </p:txEl>
                                          </p:spTgt>
                                        </p:tgtEl>
                                        <p:attrNameLst>
                                          <p:attrName>style.visibility</p:attrName>
                                        </p:attrNameLst>
                                      </p:cBhvr>
                                      <p:to>
                                        <p:strVal val="visible"/>
                                      </p:to>
                                    </p:set>
                                    <p:animEffect transition="in" filter="fade">
                                      <p:cBhvr>
                                        <p:cTn id="12" dur="500"/>
                                        <p:tgtEl>
                                          <p:spTgt spid="1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body" idx="1"/>
          </p:nvPr>
        </p:nvSpPr>
        <p:spPr>
          <a:xfrm>
            <a:off x="0" y="1768375"/>
            <a:ext cx="9036000" cy="4397400"/>
          </a:xfrm>
          <a:prstGeom prst="rect">
            <a:avLst/>
          </a:prstGeom>
          <a:noFill/>
          <a:ln>
            <a:noFill/>
          </a:ln>
        </p:spPr>
        <p:txBody>
          <a:bodyPr spcFirstLastPara="1" wrap="square" lIns="91425" tIns="45700" rIns="91425" bIns="45700" anchor="t" anchorCtr="0">
            <a:noAutofit/>
          </a:bodyPr>
          <a:lstStyle/>
          <a:p>
            <a:pPr marL="0" marR="0" indent="0" algn="just">
              <a:lnSpc>
                <a:spcPct val="107000"/>
              </a:lnSpc>
              <a:spcBef>
                <a:spcPts val="0"/>
              </a:spcBef>
              <a:spcAft>
                <a:spcPts val="800"/>
              </a:spcAft>
              <a:buNone/>
            </a:pPr>
            <a:endParaRPr lang="en-US" sz="2400" dirty="0">
              <a:latin typeface="Arial" panose="020B0604020202020204" pitchFamily="34" charset="0"/>
              <a:cs typeface="Arial" panose="020B0604020202020204" pitchFamily="34" charset="0"/>
            </a:endParaRPr>
          </a:p>
          <a:p>
            <a:pPr marL="285750" marR="0" algn="just">
              <a:lnSpc>
                <a:spcPct val="107000"/>
              </a:lnSpc>
              <a:spcBef>
                <a:spcPts val="0"/>
              </a:spcBef>
              <a:spcAft>
                <a:spcPts val="800"/>
              </a:spcAft>
            </a:pPr>
            <a:endParaRPr lang="en-US" sz="2400" dirty="0">
              <a:latin typeface="Arial" panose="020B0604020202020204" pitchFamily="34" charset="0"/>
              <a:cs typeface="Arial" panose="020B0604020202020204" pitchFamily="34" charset="0"/>
            </a:endParaRPr>
          </a:p>
          <a:p>
            <a:pPr marL="0" marR="0" lvl="0" indent="0" algn="just" rtl="0">
              <a:lnSpc>
                <a:spcPct val="100000"/>
              </a:lnSpc>
              <a:spcBef>
                <a:spcPts val="0"/>
              </a:spcBef>
              <a:spcAft>
                <a:spcPts val="0"/>
              </a:spcAft>
              <a:buNone/>
            </a:pPr>
            <a:endParaRPr lang="en-US" sz="2400" dirty="0">
              <a:latin typeface="Arial" panose="020B0604020202020204" pitchFamily="34" charset="0"/>
              <a:cs typeface="Arial" panose="020B0604020202020204" pitchFamily="34" charset="0"/>
            </a:endParaRPr>
          </a:p>
          <a:p>
            <a:pPr marL="342900" marR="0" lvl="0" indent="-342900" algn="l" rtl="0">
              <a:lnSpc>
                <a:spcPct val="100000"/>
              </a:lnSpc>
              <a:spcBef>
                <a:spcPts val="0"/>
              </a:spcBef>
              <a:spcAft>
                <a:spcPts val="0"/>
              </a:spcAf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marR="0" lvl="0" indent="-342900" algn="l" rtl="0">
              <a:lnSpc>
                <a:spcPct val="100000"/>
              </a:lnSpc>
              <a:spcBef>
                <a:spcPts val="0"/>
              </a:spcBef>
              <a:spcAft>
                <a:spcPts val="0"/>
              </a:spcAft>
              <a:buFont typeface="Arial" panose="020B0604020202020204" pitchFamily="34" charset="0"/>
              <a:buChar char="•"/>
            </a:pPr>
            <a:endParaRPr sz="2400" dirty="0">
              <a:latin typeface="Arial" panose="020B0604020202020204" pitchFamily="34" charset="0"/>
              <a:cs typeface="Arial" panose="020B0604020202020204" pitchFamily="34" charset="0"/>
            </a:endParaRPr>
          </a:p>
          <a:p>
            <a:pPr marL="45720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
        <p:nvSpPr>
          <p:cNvPr id="104" name="Google Shape;104;p14"/>
          <p:cNvSpPr txBox="1">
            <a:spLocks noGrp="1"/>
          </p:cNvSpPr>
          <p:nvPr>
            <p:ph type="body" idx="3"/>
          </p:nvPr>
        </p:nvSpPr>
        <p:spPr>
          <a:xfrm>
            <a:off x="107950" y="115887"/>
            <a:ext cx="8910600" cy="865200"/>
          </a:xfrm>
          <a:prstGeom prst="rect">
            <a:avLst/>
          </a:prstGeom>
          <a:noFill/>
          <a:ln>
            <a:noFill/>
          </a:ln>
        </p:spPr>
        <p:txBody>
          <a:bodyPr spcFirstLastPara="1" wrap="square" lIns="0" tIns="45700" rIns="91425" bIns="45700" anchor="ctr" anchorCtr="0">
            <a:noAutofit/>
          </a:bodyPr>
          <a:lstStyle/>
          <a:p>
            <a:pPr marL="203200" lvl="0" indent="0" algn="l" rtl="0">
              <a:spcBef>
                <a:spcPts val="0"/>
              </a:spcBef>
              <a:spcAft>
                <a:spcPts val="0"/>
              </a:spcAft>
              <a:buClr>
                <a:schemeClr val="dk1"/>
              </a:buClr>
              <a:buSzPts val="3200"/>
              <a:buFont typeface="Calibri"/>
              <a:buNone/>
            </a:pPr>
            <a:r>
              <a:rPr lang="en-US" sz="3000" b="1" dirty="0">
                <a:latin typeface="Arial"/>
                <a:ea typeface="Arial"/>
                <a:cs typeface="Arial"/>
                <a:sym typeface="Arial"/>
              </a:rPr>
              <a:t>Decision Tree Classifier</a:t>
            </a:r>
            <a:endParaRPr sz="3000" b="1" dirty="0">
              <a:latin typeface="Arial"/>
              <a:ea typeface="Arial"/>
              <a:cs typeface="Arial"/>
              <a:sym typeface="Arial"/>
            </a:endParaRPr>
          </a:p>
        </p:txBody>
      </p:sp>
      <p:sp>
        <p:nvSpPr>
          <p:cNvPr id="105" name="Google Shape;105;p14"/>
          <p:cNvSpPr txBox="1">
            <a:spLocks noGrp="1"/>
          </p:cNvSpPr>
          <p:nvPr>
            <p:ph type="body" idx="4"/>
          </p:nvPr>
        </p:nvSpPr>
        <p:spPr>
          <a:xfrm>
            <a:off x="107950" y="1120775"/>
            <a:ext cx="8928000" cy="507900"/>
          </a:xfrm>
          <a:prstGeom prst="rect">
            <a:avLst/>
          </a:prstGeom>
          <a:solidFill>
            <a:srgbClr val="C00000"/>
          </a:solidFill>
          <a:ln>
            <a:noFill/>
          </a:ln>
        </p:spPr>
        <p:txBody>
          <a:bodyPr spcFirstLastPara="1" wrap="square" lIns="108000" tIns="45700" rIns="108000" bIns="45700" anchor="ctr" anchorCtr="0">
            <a:noAutofit/>
          </a:bodyPr>
          <a:lstStyle/>
          <a:p>
            <a:pPr marL="342900" lvl="0" indent="-139700" algn="l" rtl="0">
              <a:spcBef>
                <a:spcPts val="0"/>
              </a:spcBef>
              <a:spcAft>
                <a:spcPts val="0"/>
              </a:spcAft>
              <a:buClr>
                <a:schemeClr val="dk1"/>
              </a:buClr>
              <a:buSzPts val="3200"/>
              <a:buFont typeface="Calibri"/>
              <a:buNone/>
            </a:pPr>
            <a:endParaRPr>
              <a:solidFill>
                <a:schemeClr val="lt2"/>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2C4802C2-B79B-4C00-81AC-3F03E9BE10F3}"/>
              </a:ext>
            </a:extLst>
          </p:cNvPr>
          <p:cNvPicPr/>
          <p:nvPr/>
        </p:nvPicPr>
        <p:blipFill>
          <a:blip r:embed="rId3"/>
          <a:stretch>
            <a:fillRect/>
          </a:stretch>
        </p:blipFill>
        <p:spPr>
          <a:xfrm>
            <a:off x="613264" y="2784085"/>
            <a:ext cx="4183819" cy="2406893"/>
          </a:xfrm>
          <a:prstGeom prst="rect">
            <a:avLst/>
          </a:prstGeom>
        </p:spPr>
      </p:pic>
      <p:pic>
        <p:nvPicPr>
          <p:cNvPr id="6" name="Picture 5">
            <a:extLst>
              <a:ext uri="{FF2B5EF4-FFF2-40B4-BE49-F238E27FC236}">
                <a16:creationId xmlns:a16="http://schemas.microsoft.com/office/drawing/2014/main" id="{8FAD5C41-C46D-47C9-841D-9C571EEB0B78}"/>
              </a:ext>
            </a:extLst>
          </p:cNvPr>
          <p:cNvPicPr/>
          <p:nvPr/>
        </p:nvPicPr>
        <p:blipFill>
          <a:blip r:embed="rId4"/>
          <a:stretch>
            <a:fillRect/>
          </a:stretch>
        </p:blipFill>
        <p:spPr>
          <a:xfrm>
            <a:off x="4970425" y="2415963"/>
            <a:ext cx="4048125" cy="2876550"/>
          </a:xfrm>
          <a:prstGeom prst="rect">
            <a:avLst/>
          </a:prstGeom>
        </p:spPr>
      </p:pic>
    </p:spTree>
    <p:extLst>
      <p:ext uri="{BB962C8B-B14F-4D97-AF65-F5344CB8AC3E}">
        <p14:creationId xmlns:p14="http://schemas.microsoft.com/office/powerpoint/2010/main" val="42219056"/>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body" idx="1"/>
          </p:nvPr>
        </p:nvSpPr>
        <p:spPr>
          <a:xfrm>
            <a:off x="0" y="1768375"/>
            <a:ext cx="9036000" cy="4397400"/>
          </a:xfrm>
          <a:prstGeom prst="rect">
            <a:avLst/>
          </a:prstGeom>
          <a:noFill/>
          <a:ln>
            <a:noFill/>
          </a:ln>
        </p:spPr>
        <p:txBody>
          <a:bodyPr spcFirstLastPara="1" wrap="square" lIns="91425" tIns="45700" rIns="91425" bIns="45700" anchor="t" anchorCtr="0">
            <a:noAutofit/>
          </a:bodyPr>
          <a:lstStyle/>
          <a:p>
            <a:pPr marL="0" marR="0" indent="0" algn="just">
              <a:lnSpc>
                <a:spcPct val="107000"/>
              </a:lnSpc>
              <a:spcBef>
                <a:spcPts val="0"/>
              </a:spcBef>
              <a:spcAft>
                <a:spcPts val="800"/>
              </a:spcAft>
              <a:buNone/>
            </a:pPr>
            <a:endParaRPr lang="en-US" sz="2400" dirty="0">
              <a:latin typeface="Arial" panose="020B0604020202020204" pitchFamily="34" charset="0"/>
              <a:cs typeface="Arial" panose="020B0604020202020204" pitchFamily="34" charset="0"/>
            </a:endParaRPr>
          </a:p>
          <a:p>
            <a:pPr marL="285750" marR="0" algn="just">
              <a:lnSpc>
                <a:spcPct val="107000"/>
              </a:lnSpc>
              <a:spcBef>
                <a:spcPts val="0"/>
              </a:spcBef>
              <a:spcAft>
                <a:spcPts val="800"/>
              </a:spcAft>
            </a:pPr>
            <a:endParaRPr lang="en-US" sz="2400" dirty="0">
              <a:latin typeface="Arial" panose="020B0604020202020204" pitchFamily="34" charset="0"/>
              <a:cs typeface="Arial" panose="020B0604020202020204" pitchFamily="34" charset="0"/>
            </a:endParaRPr>
          </a:p>
          <a:p>
            <a:pPr marL="0" marR="0" lvl="0" indent="0" algn="just" rtl="0">
              <a:lnSpc>
                <a:spcPct val="100000"/>
              </a:lnSpc>
              <a:spcBef>
                <a:spcPts val="0"/>
              </a:spcBef>
              <a:spcAft>
                <a:spcPts val="0"/>
              </a:spcAft>
              <a:buNone/>
            </a:pPr>
            <a:endParaRPr lang="en-US" sz="2400" dirty="0">
              <a:latin typeface="Arial" panose="020B0604020202020204" pitchFamily="34" charset="0"/>
              <a:cs typeface="Arial" panose="020B0604020202020204" pitchFamily="34" charset="0"/>
            </a:endParaRPr>
          </a:p>
          <a:p>
            <a:pPr marL="342900" marR="0" lvl="0" indent="-342900" algn="l" rtl="0">
              <a:lnSpc>
                <a:spcPct val="100000"/>
              </a:lnSpc>
              <a:spcBef>
                <a:spcPts val="0"/>
              </a:spcBef>
              <a:spcAft>
                <a:spcPts val="0"/>
              </a:spcAf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marR="0" lvl="0" indent="-342900" algn="l" rtl="0">
              <a:lnSpc>
                <a:spcPct val="100000"/>
              </a:lnSpc>
              <a:spcBef>
                <a:spcPts val="0"/>
              </a:spcBef>
              <a:spcAft>
                <a:spcPts val="0"/>
              </a:spcAft>
              <a:buFont typeface="Arial" panose="020B0604020202020204" pitchFamily="34" charset="0"/>
              <a:buChar char="•"/>
            </a:pPr>
            <a:endParaRPr sz="2400" dirty="0">
              <a:latin typeface="Arial" panose="020B0604020202020204" pitchFamily="34" charset="0"/>
              <a:cs typeface="Arial" panose="020B0604020202020204" pitchFamily="34" charset="0"/>
            </a:endParaRPr>
          </a:p>
          <a:p>
            <a:pPr marL="45720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
        <p:nvSpPr>
          <p:cNvPr id="104" name="Google Shape;104;p14"/>
          <p:cNvSpPr txBox="1">
            <a:spLocks noGrp="1"/>
          </p:cNvSpPr>
          <p:nvPr>
            <p:ph type="body" idx="3"/>
          </p:nvPr>
        </p:nvSpPr>
        <p:spPr>
          <a:xfrm>
            <a:off x="107950" y="115887"/>
            <a:ext cx="8910600" cy="865200"/>
          </a:xfrm>
          <a:prstGeom prst="rect">
            <a:avLst/>
          </a:prstGeom>
          <a:noFill/>
          <a:ln>
            <a:noFill/>
          </a:ln>
        </p:spPr>
        <p:txBody>
          <a:bodyPr spcFirstLastPara="1" wrap="square" lIns="0" tIns="45700" rIns="91425" bIns="45700" anchor="ctr" anchorCtr="0">
            <a:noAutofit/>
          </a:bodyPr>
          <a:lstStyle/>
          <a:p>
            <a:pPr marL="203200" lvl="0" indent="0" algn="l" rtl="0">
              <a:spcBef>
                <a:spcPts val="0"/>
              </a:spcBef>
              <a:spcAft>
                <a:spcPts val="0"/>
              </a:spcAft>
              <a:buClr>
                <a:schemeClr val="dk1"/>
              </a:buClr>
              <a:buSzPts val="3200"/>
              <a:buFont typeface="Calibri"/>
              <a:buNone/>
            </a:pPr>
            <a:r>
              <a:rPr lang="en-US" sz="3000" b="1" dirty="0">
                <a:latin typeface="Arial"/>
                <a:ea typeface="Arial"/>
                <a:cs typeface="Arial"/>
                <a:sym typeface="Arial"/>
              </a:rPr>
              <a:t>Logistic Regression</a:t>
            </a:r>
            <a:endParaRPr sz="3000" b="1" dirty="0">
              <a:latin typeface="Arial"/>
              <a:ea typeface="Arial"/>
              <a:cs typeface="Arial"/>
              <a:sym typeface="Arial"/>
            </a:endParaRPr>
          </a:p>
        </p:txBody>
      </p:sp>
      <p:sp>
        <p:nvSpPr>
          <p:cNvPr id="105" name="Google Shape;105;p14"/>
          <p:cNvSpPr txBox="1">
            <a:spLocks noGrp="1"/>
          </p:cNvSpPr>
          <p:nvPr>
            <p:ph type="body" idx="4"/>
          </p:nvPr>
        </p:nvSpPr>
        <p:spPr>
          <a:xfrm>
            <a:off x="107950" y="1120775"/>
            <a:ext cx="8928000" cy="507900"/>
          </a:xfrm>
          <a:prstGeom prst="rect">
            <a:avLst/>
          </a:prstGeom>
          <a:solidFill>
            <a:srgbClr val="C00000"/>
          </a:solidFill>
          <a:ln>
            <a:noFill/>
          </a:ln>
        </p:spPr>
        <p:txBody>
          <a:bodyPr spcFirstLastPara="1" wrap="square" lIns="108000" tIns="45700" rIns="108000" bIns="45700" anchor="ctr" anchorCtr="0">
            <a:noAutofit/>
          </a:bodyPr>
          <a:lstStyle/>
          <a:p>
            <a:pPr marL="342900" lvl="0" indent="-139700" algn="l" rtl="0">
              <a:spcBef>
                <a:spcPts val="0"/>
              </a:spcBef>
              <a:spcAft>
                <a:spcPts val="0"/>
              </a:spcAft>
              <a:buClr>
                <a:schemeClr val="dk1"/>
              </a:buClr>
              <a:buSzPts val="3200"/>
              <a:buFont typeface="Calibri"/>
              <a:buNone/>
            </a:pPr>
            <a:endParaRPr>
              <a:solidFill>
                <a:schemeClr val="lt2"/>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69B4F676-EE5A-4BEE-B40A-3CBC55CEFCF0}"/>
              </a:ext>
            </a:extLst>
          </p:cNvPr>
          <p:cNvPicPr/>
          <p:nvPr/>
        </p:nvPicPr>
        <p:blipFill>
          <a:blip r:embed="rId3"/>
          <a:stretch>
            <a:fillRect/>
          </a:stretch>
        </p:blipFill>
        <p:spPr>
          <a:xfrm>
            <a:off x="231750" y="3005284"/>
            <a:ext cx="4286250" cy="1438275"/>
          </a:xfrm>
          <a:prstGeom prst="rect">
            <a:avLst/>
          </a:prstGeom>
        </p:spPr>
      </p:pic>
      <p:pic>
        <p:nvPicPr>
          <p:cNvPr id="8" name="Picture 7">
            <a:extLst>
              <a:ext uri="{FF2B5EF4-FFF2-40B4-BE49-F238E27FC236}">
                <a16:creationId xmlns:a16="http://schemas.microsoft.com/office/drawing/2014/main" id="{558C815B-32BA-45BB-865F-A64E36F3BDFF}"/>
              </a:ext>
            </a:extLst>
          </p:cNvPr>
          <p:cNvPicPr/>
          <p:nvPr/>
        </p:nvPicPr>
        <p:blipFill>
          <a:blip r:embed="rId4"/>
          <a:stretch>
            <a:fillRect/>
          </a:stretch>
        </p:blipFill>
        <p:spPr>
          <a:xfrm>
            <a:off x="4749750" y="2257571"/>
            <a:ext cx="3981450" cy="2933700"/>
          </a:xfrm>
          <a:prstGeom prst="rect">
            <a:avLst/>
          </a:prstGeom>
        </p:spPr>
      </p:pic>
    </p:spTree>
    <p:extLst>
      <p:ext uri="{BB962C8B-B14F-4D97-AF65-F5344CB8AC3E}">
        <p14:creationId xmlns:p14="http://schemas.microsoft.com/office/powerpoint/2010/main" val="372957251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body" idx="1"/>
          </p:nvPr>
        </p:nvSpPr>
        <p:spPr>
          <a:xfrm>
            <a:off x="0" y="1768375"/>
            <a:ext cx="9036000" cy="4397400"/>
          </a:xfrm>
          <a:prstGeom prst="rect">
            <a:avLst/>
          </a:prstGeom>
          <a:noFill/>
          <a:ln>
            <a:noFill/>
          </a:ln>
        </p:spPr>
        <p:txBody>
          <a:bodyPr spcFirstLastPara="1" wrap="square" lIns="91425" tIns="45700" rIns="91425" bIns="45700" anchor="t" anchorCtr="0">
            <a:noAutofit/>
          </a:bodyPr>
          <a:lstStyle/>
          <a:p>
            <a:pPr marL="285750" marR="0" algn="just">
              <a:lnSpc>
                <a:spcPct val="107000"/>
              </a:lnSpc>
              <a:spcBef>
                <a:spcPts val="0"/>
              </a:spcBef>
              <a:spcAft>
                <a:spcPts val="800"/>
              </a:spcAft>
            </a:pPr>
            <a:r>
              <a:rPr lang="en-US" sz="2400" dirty="0">
                <a:latin typeface="Arial" panose="020B0604020202020204" pitchFamily="34" charset="0"/>
                <a:cs typeface="Arial" panose="020B0604020202020204" pitchFamily="34" charset="0"/>
              </a:rPr>
              <a:t> F1-scores, Precision and Recall, we can have a clearer picture in terms of the accuracy of the three models individually as a whole and how well they perform for each output of the target variable.</a:t>
            </a:r>
          </a:p>
          <a:p>
            <a:pPr marL="285750" marR="0" algn="just">
              <a:lnSpc>
                <a:spcPct val="107000"/>
              </a:lnSpc>
              <a:spcBef>
                <a:spcPts val="0"/>
              </a:spcBef>
              <a:spcAft>
                <a:spcPts val="800"/>
              </a:spcAft>
            </a:pPr>
            <a:r>
              <a:rPr lang="en-US" sz="2400" dirty="0">
                <a:latin typeface="Arial" panose="020B0604020202020204" pitchFamily="34" charset="0"/>
                <a:cs typeface="Arial" panose="020B0604020202020204" pitchFamily="34" charset="0"/>
              </a:rPr>
              <a:t>When comparing these scores, we can see that the f1-score is highest for k-Nearest Neighbor at 0.75.</a:t>
            </a:r>
          </a:p>
          <a:p>
            <a:pPr marL="285750" marR="0" algn="just">
              <a:lnSpc>
                <a:spcPct val="107000"/>
              </a:lnSpc>
              <a:spcBef>
                <a:spcPts val="0"/>
              </a:spcBef>
              <a:spcAft>
                <a:spcPts val="800"/>
              </a:spcAft>
            </a:pPr>
            <a:r>
              <a:rPr lang="en-US" sz="2400" dirty="0">
                <a:latin typeface="Arial" panose="020B0604020202020204" pitchFamily="34" charset="0"/>
                <a:cs typeface="Arial" panose="020B0604020202020204" pitchFamily="34" charset="0"/>
              </a:rPr>
              <a:t>When looking at models, we can see that the Decision Tree has a more balanced precision for 0 and 1. </a:t>
            </a:r>
          </a:p>
          <a:p>
            <a:pPr marL="285750" marR="0" algn="just">
              <a:lnSpc>
                <a:spcPct val="107000"/>
              </a:lnSpc>
              <a:spcBef>
                <a:spcPts val="0"/>
              </a:spcBef>
              <a:spcAft>
                <a:spcPts val="800"/>
              </a:spcAft>
            </a:pPr>
            <a:r>
              <a:rPr lang="en-US" sz="2400" dirty="0">
                <a:latin typeface="Arial" panose="020B0604020202020204" pitchFamily="34" charset="0"/>
                <a:cs typeface="Arial" panose="020B0604020202020204" pitchFamily="34" charset="0"/>
              </a:rPr>
              <a:t>The average F1 score of the two models are very close but for the Logistic Regression it is higher by 0.04. </a:t>
            </a:r>
          </a:p>
          <a:p>
            <a:pPr marL="342900" marR="0" lvl="0" indent="-342900" algn="just" rtl="0">
              <a:lnSpc>
                <a:spcPct val="100000"/>
              </a:lnSpc>
              <a:spcBef>
                <a:spcPts val="0"/>
              </a:spcBef>
              <a:spcAft>
                <a:spcPts val="0"/>
              </a:spcAf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marR="0" lvl="0" indent="-342900" algn="l" rtl="0">
              <a:lnSpc>
                <a:spcPct val="100000"/>
              </a:lnSpc>
              <a:spcBef>
                <a:spcPts val="0"/>
              </a:spcBef>
              <a:spcAft>
                <a:spcPts val="0"/>
              </a:spcAf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marR="0" lvl="0" indent="-342900" algn="l" rtl="0">
              <a:lnSpc>
                <a:spcPct val="100000"/>
              </a:lnSpc>
              <a:spcBef>
                <a:spcPts val="0"/>
              </a:spcBef>
              <a:spcAft>
                <a:spcPts val="0"/>
              </a:spcAft>
              <a:buFont typeface="Arial" panose="020B0604020202020204" pitchFamily="34" charset="0"/>
              <a:buChar char="•"/>
            </a:pPr>
            <a:endParaRPr sz="2400" dirty="0">
              <a:latin typeface="Arial" panose="020B0604020202020204" pitchFamily="34" charset="0"/>
              <a:cs typeface="Arial" panose="020B0604020202020204" pitchFamily="34" charset="0"/>
            </a:endParaRPr>
          </a:p>
          <a:p>
            <a:pPr marL="45720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
        <p:nvSpPr>
          <p:cNvPr id="104" name="Google Shape;104;p14"/>
          <p:cNvSpPr txBox="1">
            <a:spLocks noGrp="1"/>
          </p:cNvSpPr>
          <p:nvPr>
            <p:ph type="body" idx="3"/>
          </p:nvPr>
        </p:nvSpPr>
        <p:spPr>
          <a:xfrm>
            <a:off x="107950" y="115887"/>
            <a:ext cx="8910600" cy="865200"/>
          </a:xfrm>
          <a:prstGeom prst="rect">
            <a:avLst/>
          </a:prstGeom>
          <a:noFill/>
          <a:ln>
            <a:noFill/>
          </a:ln>
        </p:spPr>
        <p:txBody>
          <a:bodyPr spcFirstLastPara="1" wrap="square" lIns="0" tIns="45700" rIns="91425" bIns="45700" anchor="ctr" anchorCtr="0">
            <a:noAutofit/>
          </a:bodyPr>
          <a:lstStyle/>
          <a:p>
            <a:pPr marL="203200" lvl="0" indent="0" algn="l" rtl="0">
              <a:spcBef>
                <a:spcPts val="0"/>
              </a:spcBef>
              <a:spcAft>
                <a:spcPts val="0"/>
              </a:spcAft>
              <a:buClr>
                <a:schemeClr val="dk1"/>
              </a:buClr>
              <a:buSzPts val="3200"/>
              <a:buFont typeface="Calibri"/>
              <a:buNone/>
            </a:pPr>
            <a:r>
              <a:rPr lang="en-US" sz="3000" b="1" dirty="0">
                <a:latin typeface="Arial"/>
                <a:ea typeface="Arial"/>
                <a:cs typeface="Arial"/>
                <a:sym typeface="Arial"/>
              </a:rPr>
              <a:t>Conclusion</a:t>
            </a:r>
            <a:endParaRPr sz="3000" b="1" dirty="0">
              <a:latin typeface="Arial"/>
              <a:ea typeface="Arial"/>
              <a:cs typeface="Arial"/>
              <a:sym typeface="Arial"/>
            </a:endParaRPr>
          </a:p>
        </p:txBody>
      </p:sp>
      <p:sp>
        <p:nvSpPr>
          <p:cNvPr id="105" name="Google Shape;105;p14"/>
          <p:cNvSpPr txBox="1">
            <a:spLocks noGrp="1"/>
          </p:cNvSpPr>
          <p:nvPr>
            <p:ph type="body" idx="4"/>
          </p:nvPr>
        </p:nvSpPr>
        <p:spPr>
          <a:xfrm>
            <a:off x="107950" y="1120775"/>
            <a:ext cx="8928000" cy="507900"/>
          </a:xfrm>
          <a:prstGeom prst="rect">
            <a:avLst/>
          </a:prstGeom>
          <a:solidFill>
            <a:srgbClr val="C00000"/>
          </a:solidFill>
          <a:ln>
            <a:noFill/>
          </a:ln>
        </p:spPr>
        <p:txBody>
          <a:bodyPr spcFirstLastPara="1" wrap="square" lIns="108000" tIns="45700" rIns="108000" bIns="45700" anchor="ctr" anchorCtr="0">
            <a:noAutofit/>
          </a:bodyPr>
          <a:lstStyle/>
          <a:p>
            <a:pPr marL="342900" lvl="0" indent="-139700" algn="l" rtl="0">
              <a:spcBef>
                <a:spcPts val="0"/>
              </a:spcBef>
              <a:spcAft>
                <a:spcPts val="0"/>
              </a:spcAft>
              <a:buClr>
                <a:schemeClr val="dk1"/>
              </a:buClr>
              <a:buSzPts val="3200"/>
              <a:buFont typeface="Calibri"/>
              <a:buNone/>
            </a:pPr>
            <a:endParaRPr>
              <a:solidFill>
                <a:schemeClr val="lt2"/>
              </a:solidFill>
              <a:latin typeface="Calibri"/>
              <a:ea typeface="Calibri"/>
              <a:cs typeface="Calibri"/>
              <a:sym typeface="Calibri"/>
            </a:endParaRPr>
          </a:p>
        </p:txBody>
      </p:sp>
    </p:spTree>
    <p:extLst>
      <p:ext uri="{BB962C8B-B14F-4D97-AF65-F5344CB8AC3E}">
        <p14:creationId xmlns:p14="http://schemas.microsoft.com/office/powerpoint/2010/main" val="164618410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xEl>
                                              <p:pRg st="1" end="1"/>
                                            </p:txEl>
                                          </p:spTgt>
                                        </p:tgtEl>
                                        <p:attrNameLst>
                                          <p:attrName>style.visibility</p:attrName>
                                        </p:attrNameLst>
                                      </p:cBhvr>
                                      <p:to>
                                        <p:strVal val="visible"/>
                                      </p:to>
                                    </p:set>
                                    <p:animEffect transition="in" filter="fade">
                                      <p:cBhvr>
                                        <p:cTn id="12" dur="500"/>
                                        <p:tgtEl>
                                          <p:spTgt spid="1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
                                            <p:txEl>
                                              <p:pRg st="2" end="2"/>
                                            </p:txEl>
                                          </p:spTgt>
                                        </p:tgtEl>
                                        <p:attrNameLst>
                                          <p:attrName>style.visibility</p:attrName>
                                        </p:attrNameLst>
                                      </p:cBhvr>
                                      <p:to>
                                        <p:strVal val="visible"/>
                                      </p:to>
                                    </p:set>
                                    <p:animEffect transition="in" filter="fade">
                                      <p:cBhvr>
                                        <p:cTn id="17" dur="500"/>
                                        <p:tgtEl>
                                          <p:spTgt spid="1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
                                            <p:txEl>
                                              <p:pRg st="3" end="3"/>
                                            </p:txEl>
                                          </p:spTgt>
                                        </p:tgtEl>
                                        <p:attrNameLst>
                                          <p:attrName>style.visibility</p:attrName>
                                        </p:attrNameLst>
                                      </p:cBhvr>
                                      <p:to>
                                        <p:strVal val="visible"/>
                                      </p:to>
                                    </p:set>
                                    <p:animEffect transition="in" filter="fade">
                                      <p:cBhvr>
                                        <p:cTn id="22" dur="500"/>
                                        <p:tgtEl>
                                          <p:spTgt spid="1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1098</TotalTime>
  <Words>379</Words>
  <Application>Microsoft Office PowerPoint</Application>
  <PresentationFormat>On-screen Show (4:3)</PresentationFormat>
  <Paragraphs>68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Wingdings 3</vt:lpstr>
      <vt:lpstr>Calibri</vt:lpstr>
      <vt:lpstr>Century Gothic</vt:lpstr>
      <vt:lpstr>Trebuchet MS</vt:lpstr>
      <vt:lpstr>Arial</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Rajkumar Bathani (251726)</cp:lastModifiedBy>
  <cp:revision>46</cp:revision>
  <dcterms:modified xsi:type="dcterms:W3CDTF">2020-10-04T21:55:36Z</dcterms:modified>
</cp:coreProperties>
</file>