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2.xml" ContentType="application/vnd.openxmlformats-officedocument.theme+xml"/>
  <Override PartName="/ppt/theme/theme3.xml" ContentType="application/vnd.openxmlformats-officedocument.theme+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2.xml" ContentType="application/vnd.openxmlformats-officedocument.themeOverride+xml"/>
  <Override PartName="/ppt/theme/themeOverride3.xml" ContentType="application/vnd.openxmlformats-officedocument.themeOverride+xml"/>
  <Override PartName="/ppt/diagrams/drawing1.xml" ContentType="application/vnd.ms-office.drawingml.diagramDrawing+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SpecialPlsOnTitleSld="0">
  <p:sldMasterIdLst>
    <p:sldMasterId id="2147483756" r:id="rId5"/>
  </p:sldMasterIdLst>
  <p:notesMasterIdLst>
    <p:notesMasterId r:id="rId6"/>
  </p:notesMasterIdLst>
  <p:handoutMasterIdLst>
    <p:handoutMasterId r:id="rId7"/>
  </p:handout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4" r:id="rId25"/>
    <p:sldId id="275" r:id="rId26"/>
    <p:sldId id="277" r:id="rId27"/>
    <p:sldId id="278" r:id="rId28"/>
    <p:sldId id="279" r:id="rId29"/>
    <p:sldId id="280" r:id="rId30"/>
    <p:sldId id="281" r:id="rId31"/>
    <p:sldId id="282" r:id="rId32"/>
  </p:sldIdLst>
  <p:sldSz cx="12192000" cy="6858000"/>
  <p:notesSz cx="6858000" cy="9144000"/>
  <p:defaultTextStyle>
    <a:lvl1pPr marL="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1pPr>
    <a:lvl2pPr marL="457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2pPr>
    <a:lvl3pPr marL="914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3pPr>
    <a:lvl4pPr marL="1371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4pPr>
    <a:lvl5pPr marL="18288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5pPr>
    <a:lvl6pPr marL="22860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6pPr>
    <a:lvl7pPr marL="2743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7pPr>
    <a:lvl8pPr marL="3200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8pPr>
    <a:lvl9pPr marL="3657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701287263" val="1064" rev64="64" revOS="3"/>
      <pr:smFileRevision xmlns:pr="smNativeData" xmlns="smNativeData" dt="1701287263" val="101"/>
      <pr:guideOptions xmlns:pr="smNativeData" xmlns="smNativeData" dt="1701287263"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Grid="0">
      <p:cViewPr varScale="1">
        <p:scale>
          <a:sx n="59" d="100"/>
          <a:sy n="59" d="100"/>
        </p:scale>
        <p:origin x="375" y="284"/>
      </p:cViewPr>
    </p:cSldViewPr>
  </p:slideViewPr>
  <p:outlineViewPr>
    <p:cViewPr>
      <p:scale>
        <a:sx n="33" d="100"/>
        <a:sy n="33" d="100"/>
      </p:scale>
      <p:origin x="0" y="0"/>
    </p:cViewPr>
  </p:outlineViewPr>
  <p:sorterViewPr>
    <p:cViewPr>
      <p:scale>
        <a:sx n="13" d="100"/>
        <a:sy n="13" d="100"/>
      </p:scale>
      <p:origin x="0" y="0"/>
    </p:cViewPr>
  </p:sorterViewPr>
  <p:notesViewPr>
    <p:cSldViewPr snapToGrid="0">
      <p:cViewPr>
        <p:scale>
          <a:sx n="59" d="100"/>
          <a:sy n="59" d="100"/>
        </p:scale>
        <p:origin x="375" y="284"/>
      </p:cViewPr>
    </p:cSldViewPr>
  </p:notesViewPr>
  <p:gridSpacing cx="78028800" cy="7802880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1BE971-2924-4685-9CEA-5F93586FC4B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0873B12-BEC3-494D-864F-5308214B29A4}">
      <dgm:prSet custT="1"/>
      <dgm:spPr/>
      <dgm:t>
        <a:bodyPr/>
        <a:lstStyle/>
        <a:p>
          <a:r>
            <a:rPr lang="en-US" sz="1800" b="0" i="0" dirty="0">
              <a:latin typeface="Times New Roman" panose="02020603050405020304" pitchFamily="18" charset="0"/>
              <a:cs typeface="Times New Roman" panose="02020603050405020304" pitchFamily="18" charset="0"/>
            </a:rPr>
            <a:t>Our research question when simply put states that we are trying to find correlation between Location, Year and Search Categories.</a:t>
          </a:r>
        </a:p>
      </dgm:t>
    </dgm:pt>
    <dgm:pt modelId="{C8D11A23-C346-434E-9069-833963649B2B}" type="parTrans" cxnId="{DA05C763-6495-46EB-8F29-567FE5156EE5}">
      <dgm:prSet/>
      <dgm:spPr/>
      <dgm:t>
        <a:bodyPr/>
        <a:lstStyle/>
        <a:p>
          <a:endParaRPr lang="en-US"/>
        </a:p>
      </dgm:t>
    </dgm:pt>
    <dgm:pt modelId="{423BABB0-3DF3-491B-85D5-560FBE4060B0}" type="sibTrans" cxnId="{DA05C763-6495-46EB-8F29-567FE5156EE5}">
      <dgm:prSet/>
      <dgm:spPr/>
      <dgm:t>
        <a:bodyPr/>
        <a:lstStyle/>
        <a:p>
          <a:endParaRPr lang="en-US"/>
        </a:p>
      </dgm:t>
    </dgm:pt>
    <dgm:pt modelId="{F8DB5C85-28F1-454E-B7CF-5F12251586EB}">
      <dgm:prSet custT="1"/>
      <dgm:spPr/>
      <dgm:t>
        <a:bodyPr/>
        <a:lstStyle/>
        <a:p>
          <a:r>
            <a:rPr lang="en-US" sz="1800" b="0" i="0" dirty="0">
              <a:latin typeface="Times New Roman" panose="02020603050405020304" pitchFamily="18" charset="0"/>
              <a:cs typeface="Times New Roman" panose="02020603050405020304" pitchFamily="18" charset="0"/>
            </a:rPr>
            <a:t>We can see from the Linear Regression Diagram that Athletics, Diets and Sports did good in Europe in 2018.</a:t>
          </a:r>
        </a:p>
      </dgm:t>
    </dgm:pt>
    <dgm:pt modelId="{764AAA08-FE7D-45D8-8282-A5B00E124C5B}" type="parTrans" cxnId="{5C0A9A9E-2FCC-4A06-83AF-2A3520247E50}">
      <dgm:prSet/>
      <dgm:spPr/>
      <dgm:t>
        <a:bodyPr/>
        <a:lstStyle/>
        <a:p>
          <a:endParaRPr lang="en-US"/>
        </a:p>
      </dgm:t>
    </dgm:pt>
    <dgm:pt modelId="{56005FB3-9EFD-45C6-A0B7-503584DB4F14}" type="sibTrans" cxnId="{5C0A9A9E-2FCC-4A06-83AF-2A3520247E50}">
      <dgm:prSet/>
      <dgm:spPr/>
      <dgm:t>
        <a:bodyPr/>
        <a:lstStyle/>
        <a:p>
          <a:endParaRPr lang="en-US"/>
        </a:p>
      </dgm:t>
    </dgm:pt>
    <dgm:pt modelId="{C8D7E8C3-85DF-490D-8EEF-48A724621501}">
      <dgm:prSet custT="1"/>
      <dgm:spPr/>
      <dgm:t>
        <a:bodyPr/>
        <a:lstStyle/>
        <a:p>
          <a:r>
            <a:rPr lang="en-US" sz="1800" b="0" i="0" dirty="0">
              <a:latin typeface="Times New Roman" panose="02020603050405020304" pitchFamily="18" charset="0"/>
              <a:cs typeface="Times New Roman" panose="02020603050405020304" pitchFamily="18" charset="0"/>
            </a:rPr>
            <a:t>Further deep dives might give more such convergences</a:t>
          </a:r>
          <a:r>
            <a:rPr lang="en-US" sz="3100" dirty="0"/>
            <a:t>.</a:t>
          </a:r>
        </a:p>
      </dgm:t>
    </dgm:pt>
    <dgm:pt modelId="{44EC3936-0459-462D-A875-3B8F6FF269A1}" type="parTrans" cxnId="{8A8A1715-6A89-427C-8A04-8330619F601E}">
      <dgm:prSet/>
      <dgm:spPr/>
      <dgm:t>
        <a:bodyPr/>
        <a:lstStyle/>
        <a:p>
          <a:endParaRPr lang="en-US"/>
        </a:p>
      </dgm:t>
    </dgm:pt>
    <dgm:pt modelId="{FD0FE584-DEF8-4605-9CDC-4729394D34FE}" type="sibTrans" cxnId="{8A8A1715-6A89-427C-8A04-8330619F601E}">
      <dgm:prSet/>
      <dgm:spPr/>
      <dgm:t>
        <a:bodyPr/>
        <a:lstStyle/>
        <a:p>
          <a:endParaRPr lang="en-US"/>
        </a:p>
      </dgm:t>
    </dgm:pt>
    <dgm:pt modelId="{9693A09E-D8D9-1549-9C32-B69D3ABBFF6E}" type="pres">
      <dgm:prSet presAssocID="{941BE971-2924-4685-9CEA-5F93586FC4B9}" presName="linear" presStyleCnt="0">
        <dgm:presLayoutVars>
          <dgm:animLvl val="lvl"/>
          <dgm:resizeHandles val="exact"/>
        </dgm:presLayoutVars>
      </dgm:prSet>
      <dgm:spPr/>
    </dgm:pt>
    <dgm:pt modelId="{1AB7C179-936D-1B43-99DE-4E3FE5300B59}" type="pres">
      <dgm:prSet presAssocID="{20873B12-BEC3-494D-864F-5308214B29A4}" presName="parentText" presStyleLbl="node1" presStyleIdx="0" presStyleCnt="3">
        <dgm:presLayoutVars>
          <dgm:chMax val="0"/>
          <dgm:bulletEnabled val="1"/>
        </dgm:presLayoutVars>
      </dgm:prSet>
      <dgm:spPr/>
    </dgm:pt>
    <dgm:pt modelId="{FBF22120-BFD9-004A-8E39-489AAABEB4E2}" type="pres">
      <dgm:prSet presAssocID="{423BABB0-3DF3-491B-85D5-560FBE4060B0}" presName="spacer" presStyleCnt="0"/>
      <dgm:spPr/>
    </dgm:pt>
    <dgm:pt modelId="{2318F43B-D957-5045-B9BD-DDBD3B3B7F7E}" type="pres">
      <dgm:prSet presAssocID="{F8DB5C85-28F1-454E-B7CF-5F12251586EB}" presName="parentText" presStyleLbl="node1" presStyleIdx="1" presStyleCnt="3">
        <dgm:presLayoutVars>
          <dgm:chMax val="0"/>
          <dgm:bulletEnabled val="1"/>
        </dgm:presLayoutVars>
      </dgm:prSet>
      <dgm:spPr/>
    </dgm:pt>
    <dgm:pt modelId="{0B5CE24C-0DE8-6845-BD9D-099824F267F4}" type="pres">
      <dgm:prSet presAssocID="{56005FB3-9EFD-45C6-A0B7-503584DB4F14}" presName="spacer" presStyleCnt="0"/>
      <dgm:spPr/>
    </dgm:pt>
    <dgm:pt modelId="{B2B058F9-DF8A-5047-BAFA-89289D96A0CF}" type="pres">
      <dgm:prSet presAssocID="{C8D7E8C3-85DF-490D-8EEF-48A724621501}" presName="parentText" presStyleLbl="node1" presStyleIdx="2" presStyleCnt="3">
        <dgm:presLayoutVars>
          <dgm:chMax val="0"/>
          <dgm:bulletEnabled val="1"/>
        </dgm:presLayoutVars>
      </dgm:prSet>
      <dgm:spPr/>
    </dgm:pt>
  </dgm:ptLst>
  <dgm:cxnLst>
    <dgm:cxn modelId="{E37E600F-3A95-584C-ABBC-4454E1DB9807}" type="presOf" srcId="{941BE971-2924-4685-9CEA-5F93586FC4B9}" destId="{9693A09E-D8D9-1549-9C32-B69D3ABBFF6E}" srcOrd="0" destOrd="0" presId="urn:microsoft.com/office/officeart/2005/8/layout/vList2"/>
    <dgm:cxn modelId="{8A8A1715-6A89-427C-8A04-8330619F601E}" srcId="{941BE971-2924-4685-9CEA-5F93586FC4B9}" destId="{C8D7E8C3-85DF-490D-8EEF-48A724621501}" srcOrd="2" destOrd="0" parTransId="{44EC3936-0459-462D-A875-3B8F6FF269A1}" sibTransId="{FD0FE584-DEF8-4605-9CDC-4729394D34FE}"/>
    <dgm:cxn modelId="{DA05C763-6495-46EB-8F29-567FE5156EE5}" srcId="{941BE971-2924-4685-9CEA-5F93586FC4B9}" destId="{20873B12-BEC3-494D-864F-5308214B29A4}" srcOrd="0" destOrd="0" parTransId="{C8D11A23-C346-434E-9069-833963649B2B}" sibTransId="{423BABB0-3DF3-491B-85D5-560FBE4060B0}"/>
    <dgm:cxn modelId="{CCA5BD83-90DE-2F48-AFC1-68DFBA77AC50}" type="presOf" srcId="{F8DB5C85-28F1-454E-B7CF-5F12251586EB}" destId="{2318F43B-D957-5045-B9BD-DDBD3B3B7F7E}" srcOrd="0" destOrd="0" presId="urn:microsoft.com/office/officeart/2005/8/layout/vList2"/>
    <dgm:cxn modelId="{0CB4C489-F0DB-8C47-94FB-F40DB55D5B2A}" type="presOf" srcId="{20873B12-BEC3-494D-864F-5308214B29A4}" destId="{1AB7C179-936D-1B43-99DE-4E3FE5300B59}" srcOrd="0" destOrd="0" presId="urn:microsoft.com/office/officeart/2005/8/layout/vList2"/>
    <dgm:cxn modelId="{5C0A9A9E-2FCC-4A06-83AF-2A3520247E50}" srcId="{941BE971-2924-4685-9CEA-5F93586FC4B9}" destId="{F8DB5C85-28F1-454E-B7CF-5F12251586EB}" srcOrd="1" destOrd="0" parTransId="{764AAA08-FE7D-45D8-8282-A5B00E124C5B}" sibTransId="{56005FB3-9EFD-45C6-A0B7-503584DB4F14}"/>
    <dgm:cxn modelId="{D21DCBBE-131E-3E42-9F5D-30FF88286D49}" type="presOf" srcId="{C8D7E8C3-85DF-490D-8EEF-48A724621501}" destId="{B2B058F9-DF8A-5047-BAFA-89289D96A0CF}" srcOrd="0" destOrd="0" presId="urn:microsoft.com/office/officeart/2005/8/layout/vList2"/>
    <dgm:cxn modelId="{23165913-C81A-7349-99D1-2C57428CD5DD}" type="presParOf" srcId="{9693A09E-D8D9-1549-9C32-B69D3ABBFF6E}" destId="{1AB7C179-936D-1B43-99DE-4E3FE5300B59}" srcOrd="0" destOrd="0" presId="urn:microsoft.com/office/officeart/2005/8/layout/vList2"/>
    <dgm:cxn modelId="{30CBDEE1-5DD5-CC40-8DEB-9458B381008A}" type="presParOf" srcId="{9693A09E-D8D9-1549-9C32-B69D3ABBFF6E}" destId="{FBF22120-BFD9-004A-8E39-489AAABEB4E2}" srcOrd="1" destOrd="0" presId="urn:microsoft.com/office/officeart/2005/8/layout/vList2"/>
    <dgm:cxn modelId="{96E0C2E7-8EA5-1243-985D-44D939B2606A}" type="presParOf" srcId="{9693A09E-D8D9-1549-9C32-B69D3ABBFF6E}" destId="{2318F43B-D957-5045-B9BD-DDBD3B3B7F7E}" srcOrd="2" destOrd="0" presId="urn:microsoft.com/office/officeart/2005/8/layout/vList2"/>
    <dgm:cxn modelId="{884118CE-96D2-354A-AC8E-A2C9BC926BB4}" type="presParOf" srcId="{9693A09E-D8D9-1549-9C32-B69D3ABBFF6E}" destId="{0B5CE24C-0DE8-6845-BD9D-099824F267F4}" srcOrd="3" destOrd="0" presId="urn:microsoft.com/office/officeart/2005/8/layout/vList2"/>
    <dgm:cxn modelId="{EC2E9393-7463-B44D-A468-112B9B5EA33F}" type="presParOf" srcId="{9693A09E-D8D9-1549-9C32-B69D3ABBFF6E}" destId="{B2B058F9-DF8A-5047-BAFA-89289D96A0CF}" srcOrd="4" destOrd="0" presId="urn:microsoft.com/office/officeart/2005/8/layout/vList2"/>
  </dgm:cxnLst>
  <dgm:bg/>
  <dgm:whole/>
  <dgm:extLst>
    <a:ext uri="http://schemas.microsoft.com/office/drawing/2008/diagram">
      <dsp:dataModelExt xmlns:dsp="http://schemas.microsoft.com/office/drawing/2008/diagram" relId="rId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7C179-936D-1B43-99DE-4E3FE5300B59}">
      <dsp:nvSpPr>
        <dsp:cNvPr id="0" name=""/>
        <dsp:cNvSpPr/>
      </dsp:nvSpPr>
      <dsp:spPr>
        <a:xfrm>
          <a:off x="0" y="29155"/>
          <a:ext cx="5358219" cy="110448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Our research question when simply put states that we are trying to find correlation between Location, Year and Search Categories.</a:t>
          </a:r>
        </a:p>
      </dsp:txBody>
      <dsp:txXfrm>
        <a:off x="53916" y="83071"/>
        <a:ext cx="5250387" cy="996648"/>
      </dsp:txXfrm>
    </dsp:sp>
    <dsp:sp modelId="{2318F43B-D957-5045-B9BD-DDBD3B3B7F7E}">
      <dsp:nvSpPr>
        <dsp:cNvPr id="0" name=""/>
        <dsp:cNvSpPr/>
      </dsp:nvSpPr>
      <dsp:spPr>
        <a:xfrm>
          <a:off x="0" y="1303555"/>
          <a:ext cx="5358219" cy="110448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We can see from the Linear Regression Diagram that Athletics, Diets and Sports did good in Europe in 2018.</a:t>
          </a:r>
        </a:p>
      </dsp:txBody>
      <dsp:txXfrm>
        <a:off x="53916" y="1357471"/>
        <a:ext cx="5250387" cy="996648"/>
      </dsp:txXfrm>
    </dsp:sp>
    <dsp:sp modelId="{B2B058F9-DF8A-5047-BAFA-89289D96A0CF}">
      <dsp:nvSpPr>
        <dsp:cNvPr id="0" name=""/>
        <dsp:cNvSpPr/>
      </dsp:nvSpPr>
      <dsp:spPr>
        <a:xfrm>
          <a:off x="0" y="2577955"/>
          <a:ext cx="5358219" cy="110448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Further deep dives might give more such convergences</a:t>
          </a:r>
          <a:r>
            <a:rPr lang="en-US" sz="3100" kern="1200" dirty="0"/>
            <a:t>.</a:t>
          </a:r>
        </a:p>
      </dsp:txBody>
      <dsp:txXfrm>
        <a:off x="53916" y="2631871"/>
        <a:ext cx="5250387" cy="996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UA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BIEgAA0wIAABAAAAAmAAAACAAAAD+P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3" name="Date Placeholder 2"/>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psbl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AAAAAAuKgAA0wIAABAAAAAmAAAACAAAAD+PAAAAAAAA"/>
              </a:ext>
            </a:extLst>
          </p:cNvSpPr>
          <p:nvPr>
            <p:ph type="dt" sz="quarter" idx="1"/>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7FED870D-4392-B871-DC55-B524C91B2AE0}" type="datetime1">
              <a:t>11/28/23</a:t>
            </a:fld>
          </a:p>
        </p:txBody>
      </p:sp>
      <p:sp>
        <p:nvSpPr>
          <p:cNvPr id="4" name="Footer Placeholder 3"/>
          <p:cNvSpPr>
            <a:spLocks noGrp="1" noChangeArrowheads="1"/>
            <a:extLst>
              <a:ext uri="smNativeData">
                <pr:smNativeData xmlns:pr="smNativeData" xmlns="smNativeData" val="SMDATA_15_X5VnZ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0iOT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G41AABIEgAAQDgAABAAAAAmAAAACAAAAL+PAAAAAAAA"/>
              </a:ext>
            </a:extLst>
          </p:cNvSpPr>
          <p:nvPr>
            <p:ph type="ftr" sz="quarter" idx="2"/>
          </p:nvPr>
        </p:nvSpPr>
        <p:spPr>
          <a:xfrm>
            <a:off x="0" y="8685530"/>
            <a:ext cx="2971800" cy="458470"/>
          </a:xfrm>
          <a:prstGeom prst="rect">
            <a:avLst/>
          </a:prstGeom>
        </p:spPr>
        <p:txBody>
          <a:bodyPr vert="horz" wrap="square" lIns="91440" tIns="45720" rIns="91440" bIns="45720" numCol="1" spcCol="215900" anchor="b">
            <a:prstTxWarp prst="textNoShape">
              <a:avLst/>
            </a:prstTxWarp>
          </a:bodyPr>
          <a:lstStyle>
            <a:lvl1pPr algn="l">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5" name="Slide Number Placeholder 4"/>
          <p:cNvSpPr>
            <a:spLocks noGrp="1" noChangeArrowheads="1"/>
            <a:extLst>
              <a:ext uri="smNativeData">
                <pr:smNativeData xmlns:pr="smNativeData" xmlns="smNativeData" val="SMDATA_15_X5VnZ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NlPS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QDgAABAAAAAmAAAACAAAAL+PAAAAAAAA"/>
              </a:ext>
            </a:extLst>
          </p:cNvSpPr>
          <p:nvPr>
            <p:ph type="sldNum" sz="quarter" idx="3"/>
          </p:nvPr>
        </p:nvSpPr>
        <p:spPr>
          <a:xfrm>
            <a:off x="3884930" y="8685530"/>
            <a:ext cx="2971800" cy="458470"/>
          </a:xfrm>
          <a:prstGeom prst="rect">
            <a:avLst/>
          </a:prstGeom>
        </p:spPr>
        <p:txBody>
          <a:bodyPr vert="horz" wrap="square" lIns="91440" tIns="45720" rIns="91440" bIns="45720" numCol="1" spcCol="215900" anchor="b">
            <a:prstTxWarp prst="textNoShape">
              <a:avLst/>
            </a:prstTxWarp>
          </a:bodyPr>
          <a:lstStyle>
            <a:lvl1pPr algn="r">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0638E258-16EB-6D14-A580-E041ACCE53B5}" type="slidenum">
              <a:t>‹#›</a:t>
            </a:fld>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BIEgAA0wIAABAAAAAmAAAACAAAAD+P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3" name="Date Placeholder 2"/>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AAAAAAuKgAA0wIAABAAAAAmAAAACAAAAD+PAAAAAAAA"/>
              </a:ext>
            </a:extLst>
          </p:cNvSpPr>
          <p:nvPr>
            <p:ph type="dt" idx="1"/>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5618893E-70BB-4D7F-F5A0-862AC7EE03D3}" type="datetime1">
              <a:t>11/28/23</a:t>
            </a:fld>
          </a:p>
        </p:txBody>
      </p:sp>
      <p:sp>
        <p:nvSpPr>
          <p:cNvPr id="4" name="Slide Image Placeholder 3"/>
          <p:cNvSpPr>
            <a:spLocks noGrp="1" noChangeArrowheads="1"/>
            <a:extLst>
              <a:ext uri="smNativeData">
                <pr:smNativeData xmlns:pr="smNativeData" xmlns="smNativeData" val="SMDATA_15_X5VnZR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L8PAAD/HwAA"/>
              </a:ext>
            </a:extLst>
          </p:cNvSpPr>
          <p:nvPr>
            <p:ph type="sldImg" idx="2"/>
          </p:nvPr>
        </p:nvSpPr>
        <p:spPr>
          <a:xfrm>
            <a:off x="685800" y="1143000"/>
            <a:ext cx="54864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n-us"/>
            </a:pPr>
          </a:p>
        </p:txBody>
      </p:sp>
      <p:sp>
        <p:nvSpPr>
          <p:cNvPr id="5" name="Notes Placeholder 4"/>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BUi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BIbAAD4JQAAODEAABAAAAAmAAAACAAAAD8PAAD/HwAA"/>
              </a:ext>
            </a:extLst>
          </p:cNvSpPr>
          <p:nvPr>
            <p:ph type="body" idx="3"/>
          </p:nvPr>
        </p:nvSpPr>
        <p:spPr>
          <a:xfrm>
            <a:off x="685800" y="4400550"/>
            <a:ext cx="5486400" cy="3600450"/>
          </a:xfrm>
          <a:prstGeom prst="rect">
            <a:avLst/>
          </a:prstGeom>
          <a:noFill/>
          <a:ln>
            <a:noFill/>
          </a:ln>
        </p:spPr>
        <p:txBody>
          <a:bodyPr vert="horz" wrap="square" lIns="91440" tIns="45720" rIns="91440" bIns="45720" numCol="1" spcCol="215900" anchor="t">
            <a:prstTxWarp prst="textNoShape">
              <a:avLst/>
            </a:prstTxWarp>
          </a:bodyPr>
          <a:lstStyle/>
          <a:p>
            <a:pPr>
              <a:defRPr lang="en-us"/>
            </a:pPr>
            <a:r>
              <a:rPr lang="en-gb" cap="none"/>
              <a:t>Click to edit Master text styles</a:t>
            </a:r>
            <a:endParaRPr lang="en-gb" cap="none"/>
          </a:p>
          <a:p>
            <a:pPr lvl="1">
              <a:defRPr lang="en-us"/>
            </a:pPr>
            <a:r>
              <a:rPr lang="en-gb" cap="none"/>
              <a:t>Second level</a:t>
            </a:r>
            <a:endParaRPr lang="en-gb" cap="none"/>
          </a:p>
          <a:p>
            <a:pPr lvl="2">
              <a:defRPr lang="en-us"/>
            </a:pPr>
            <a:r>
              <a:rPr lang="en-gb" cap="none"/>
              <a:t>Third level</a:t>
            </a:r>
            <a:endParaRPr lang="en-gb" cap="none"/>
          </a:p>
          <a:p>
            <a:pPr lvl="3">
              <a:defRPr lang="en-us"/>
            </a:pPr>
            <a:r>
              <a:rPr lang="en-gb" cap="none"/>
              <a:t>Fourth level</a:t>
            </a:r>
            <a:endParaRPr lang="en-gb" cap="none"/>
          </a:p>
          <a:p>
            <a:pPr lvl="4">
              <a:defRPr lang="en-us"/>
            </a:pPr>
            <a:r>
              <a:rPr lang="en-gb" cap="none"/>
              <a:t>Fifth level</a:t>
            </a:r>
          </a:p>
        </p:txBody>
      </p:sp>
      <p:sp>
        <p:nvSpPr>
          <p:cNvPr id="6" name="Footer Placeholder 5"/>
          <p:cNvSpPr>
            <a:spLocks noGrp="1" noChangeArrowheads="1"/>
            <a:extLst>
              <a:ext uri="smNativeData">
                <pr:smNativeData xmlns:pr="smNativeData" xmlns="smNativeData" val="SMDATA_15_X5VnZ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G41AABIEgAAQDgAABAAAAAmAAAACAAAAL+PAAD/HwAA"/>
              </a:ext>
            </a:extLst>
          </p:cNvSpPr>
          <p:nvPr>
            <p:ph type="ftr" sz="quarter" idx="4"/>
          </p:nvPr>
        </p:nvSpPr>
        <p:spPr>
          <a:xfrm>
            <a:off x="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l">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7" name="Slide Number Placeholder 6"/>
          <p:cNvSpPr>
            <a:spLocks noGrp="1" noChangeArrowheads="1"/>
            <a:extLst>
              <a:ext uri="smNativeData">
                <pr:smNativeData xmlns:pr="smNativeData" xmlns="smNativeData" val="SMDATA_15_X5VnZ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QDgAABAAAAAmAAAACAAAAL+PAAD/HwAA"/>
              </a:ext>
            </a:extLst>
          </p:cNvSpPr>
          <p:nvPr>
            <p:ph type="sldNum" sz="quarter" idx="5"/>
          </p:nvPr>
        </p:nvSpPr>
        <p:spPr>
          <a:xfrm>
            <a:off x="388493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r">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6D0716AC-E280-52E0-CEBF-14B558F13841}" type="slidenum">
              <a:t>‹#›</a:t>
            </a:fld>
          </a:p>
        </p:txBody>
      </p:sp>
    </p:spTree>
  </p:cSld>
  <p:clrMap bg1="lt1" tx1="dk1" bg2="lt2" tx2="dk2" accent1="accent1" accent2="accent2" accent3="accent3" accent4="accent4" accent5="accent5" accent6="accent6" hlink="hlink" folHlink="folHlink"/>
  <p:hf ftr="0" dt="0"/>
  <p:notesStyle>
    <a:lvl1pPr marL="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9pPr>
  </p:notesStyle>
</p:notesMaster>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Override" Target="../theme/themeOverride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5VnZRMAAAAlAAAAZAAAAA0AAAAAkAAAAEgAAACQAAAASAAAAAAAAAAC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NBmEw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sAAAALAAA3PwAA6RcAABAAAAAmAAAACAAAAIGgAAAAAAAA"/>
              </a:ext>
            </a:extLst>
          </p:cNvSpPr>
          <p:nvPr>
            <p:ph type="ctrTitle"/>
          </p:nvPr>
        </p:nvSpPr>
        <p:spPr>
          <a:xfrm>
            <a:off x="1915160" y="1788160"/>
            <a:ext cx="8361045" cy="2098675"/>
          </a:xfrm>
        </p:spPr>
        <p:txBody>
          <a:bodyPr vert="horz" wrap="square" lIns="91440" tIns="45720" rIns="91440" bIns="45720" numCol="1" spcCol="215900" anchor="b">
            <a:prstTxWarp prst="textNoShape">
              <a:avLst/>
            </a:prstTxWarp>
          </a:bodyPr>
          <a:lstStyle>
            <a:lvl1pPr algn="ctr">
              <a:defRPr lang="en-us" sz="7200" cap="all" baseline="0">
                <a:solidFill>
                  <a:schemeClr val="tx2"/>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rPr lang="en-gb" cap="all"/>
              <a:t>Click to edit Master title style</a:t>
            </a:r>
          </a:p>
        </p:txBody>
      </p:sp>
      <p:sp>
        <p:nvSpPr>
          <p:cNvPr id="3" name="Subtitle 2"/>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GEAe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fBAAAFYYAACDOgAABR8AABAAAAAmAAAACAAAAAGgAAAAAAAA"/>
              </a:ext>
            </a:extLst>
          </p:cNvSpPr>
          <p:nvPr>
            <p:ph type="subTitle" idx="1"/>
          </p:nvPr>
        </p:nvSpPr>
        <p:spPr>
          <a:xfrm>
            <a:off x="2679700" y="3956050"/>
            <a:ext cx="6831965" cy="1086485"/>
          </a:xfrm>
        </p:spPr>
        <p:txBody>
          <a:bodyPr vert="horz" wrap="square" lIns="91440" tIns="45720" rIns="91440" bIns="45720" numCol="1" spcCol="215900" anchor="t">
            <a:prstTxWarp prst="textNoShape">
              <a:avLst/>
            </a:prstTxWarp>
          </a:bodyPr>
          <a:lstStyle>
            <a:lvl1pPr marL="0" indent="0" algn="ctr">
              <a:lnSpc>
                <a:spcPct val="112000"/>
              </a:lnSpc>
              <a:spcBef>
                <a:spcPts val="0"/>
              </a:spcBef>
              <a:spcAft>
                <a:spcPts val="0"/>
              </a:spcAft>
              <a:buNone/>
              <a:defRPr lang="en-us" sz="2300" cap="none"/>
            </a:lvl1pPr>
            <a:lvl2pPr marL="457200" indent="0" algn="ctr">
              <a:buNone/>
              <a:defRPr lang="en-us" sz="2000" cap="none"/>
            </a:lvl2pPr>
            <a:lvl3pPr marL="914400" indent="0" algn="ctr">
              <a:buNone/>
              <a:defRPr lang="en-us" sz="1800" cap="none"/>
            </a:lvl3pPr>
            <a:lvl4pPr marL="1371600" indent="0" algn="ctr">
              <a:buNone/>
              <a:defRPr lang="en-us" sz="1600" cap="none"/>
            </a:lvl4pPr>
            <a:lvl5pPr marL="1828800" indent="0" algn="ctr">
              <a:buNone/>
              <a:defRPr lang="en-us" sz="1600" cap="none"/>
            </a:lvl5pPr>
            <a:lvl6pPr marL="2286000" indent="0" algn="ctr">
              <a:buNone/>
              <a:defRPr lang="en-us" sz="1600" cap="none"/>
            </a:lvl6pPr>
            <a:lvl7pPr marL="2743200" indent="0" algn="ctr">
              <a:buNone/>
              <a:defRPr lang="en-us" sz="1600" cap="none"/>
            </a:lvl7pPr>
            <a:lvl8pPr marL="3200400" indent="0" algn="ctr">
              <a:buNone/>
              <a:defRPr lang="en-us" sz="1600" cap="none"/>
            </a:lvl8pPr>
            <a:lvl9pPr marL="3657600" indent="0" algn="ctr">
              <a:buNone/>
              <a:defRPr lang="en-us" sz="1600" cap="none"/>
            </a:lvl9pPr>
          </a:lstStyle>
          <a:p>
            <a:pPr>
              <a:defRPr lang="en-us"/>
            </a:pPr>
            <a:r>
              <a:rPr lang="en-gb" cap="none"/>
              <a:t>Click to edit Master subtitle style</a:t>
            </a:r>
          </a:p>
        </p:txBody>
      </p:sp>
      <p:sp>
        <p:nvSpPr>
          <p:cNvPr id="4" name="Date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NBmEw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gQAALMnAACGDgAAMCoAABAAAAAmAAAACAAAAAGAAAAAAAAA"/>
              </a:ext>
            </a:extLst>
          </p:cNvSpPr>
          <p:nvPr>
            <p:ph type="dt" sz="half" idx="10"/>
          </p:nvPr>
        </p:nvSpPr>
        <p:spPr>
          <a:xfrm>
            <a:off x="753110" y="6453505"/>
            <a:ext cx="1607820" cy="404495"/>
          </a:xfrm>
        </p:spPr>
        <p:txBody>
          <a:bodyPr/>
          <a:lstStyle>
            <a:lvl1pPr>
              <a:defRPr lang="en-us" cap="none" baseline="0">
                <a:solidFill>
                  <a:schemeClr val="tx2"/>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5BFF5C22-6CB6-AAAA-F847-9AFF12090ECF}" type="datetime1">
              <a:t/>
            </a:fld>
          </a:p>
        </p:txBody>
      </p:sp>
      <p:sp>
        <p:nvSpPr>
          <p:cNvPr id="5" name="Foot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FRhcm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Q8AALMnAAAaOwAAMCoAABAAAAAmAAAACAAAAAGAAAAAAAAA"/>
              </a:ext>
            </a:extLst>
          </p:cNvSpPr>
          <p:nvPr>
            <p:ph type="ftr" sz="quarter" idx="11"/>
          </p:nvPr>
        </p:nvSpPr>
        <p:spPr>
          <a:xfrm>
            <a:off x="2583815" y="6453505"/>
            <a:ext cx="7023735" cy="404495"/>
          </a:xfrm>
        </p:spPr>
        <p:txBody>
          <a:bodyPr/>
          <a:lstStyle>
            <a:lvl1pPr algn="ctr">
              <a:defRPr lang="en-us" cap="none" baseline="0">
                <a:solidFill>
                  <a:schemeClr val="tx2"/>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Team OLAPPED CSCI 6401-01</a:t>
            </a:r>
          </a:p>
        </p:txBody>
      </p:sp>
      <p:sp>
        <p:nvSpPr>
          <p:cNvPr id="6" name="Slide Number Placeholder 5"/>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TwAALMnAABLRgAAMCoAABAAAAAmAAAACAAAAAGAAAAAAAAA"/>
              </a:ext>
            </a:extLst>
          </p:cNvSpPr>
          <p:nvPr>
            <p:ph type="sldNum" sz="quarter" idx="12"/>
          </p:nvPr>
        </p:nvSpPr>
        <p:spPr>
          <a:xfrm>
            <a:off x="9830435" y="6453505"/>
            <a:ext cx="1596390" cy="404495"/>
          </a:xfrm>
        </p:spPr>
        <p:txBody>
          <a:bodyPr/>
          <a:lstStyle>
            <a:lvl1pPr>
              <a:defRPr lang="en-us" cap="none" baseline="0">
                <a:solidFill>
                  <a:schemeClr val="tx2"/>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4E5E3D28-66A3-0BCB-EDE6-909E73A81BC5}" type="slidenum">
              <a:t/>
            </a:fld>
          </a:p>
        </p:txBody>
      </p:sp>
      <p:grpSp>
        <p:nvGrpSpPr>
          <p:cNvPr id="7" name="Group 6"/>
          <p:cNvGrpSpPr>
            <a:extLst>
              <a:ext uri="smNativeData">
                <pr:smNativeData xmlns:pr="smNativeData" xmlns="smNativeData" val="SMDATA_6_X5VnZRMAAAAlAAAAAQAAAA8BAAAAkAAAAEgAAACQAAAASAAAAAAAAAAAAAAAAAAAABcAAAAUAAAAAAAAAAAAAAD/fwAA/38AAAAAAAAJAAAABAAAAAAAAAAfAAAAVAAAAAAAAAAAAAAAAAAAAAAAAAAAAAAAAAAAAAAAAAAAAAAAAAAAAAAAAAAAAAAAAAAAAAAAAAAAAAAAAAAAAAAAAAAAAAAAAAAAAAAAAAAAAAAAAAAAACEAAAAYAAAAFAAAAKIEAACUBAAAS0YAAH0lAAAQAAAAJgAAAAgAAAD/////AAAAAA=="/>
              </a:ext>
            </a:extLst>
          </p:cNvGrpSpPr>
          <p:nvPr/>
        </p:nvGrpSpPr>
        <p:grpSpPr>
          <a:xfrm>
            <a:off x="753110" y="744220"/>
            <a:ext cx="10673715" cy="5349875"/>
            <a:chOff x="753110" y="744220"/>
            <a:chExt cx="10673715" cy="5349875"/>
          </a:xfrm>
        </p:grpSpPr>
        <p:sp>
          <p:nvSpPr>
            <p:cNvPr id="9" name="Curve1"/>
            <p:cNvSpPr>
              <a:extLst>
                <a:ext uri="smNativeData">
                  <pr:smNativeData xmlns:pr="smNativeData" xmlns="smNativeData" val="SMDATA_15_X5VnZRMAAAAlAAAACwAAAA0AAAAAJjIAAF8KAABLRgAAfSUAAAAAAAAAAAAAAAAAAAEAAABQAAAAAAAAAAAA4D8AAAAAAADgPwAAAAAAAOA/AAAAAAAA4D8AAAAAAADgPwAAAAAAAOA/AAAAAAAA4D8AAAAAAADgPwAAAAAAAOA/AAAAAAAA4D8CAAAAjAAAAAEAAAAAAAAAGRsO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RsOBP///wEAAAAAAAAAAAAAAAAAAAAAAAAAAAAAAAAAAAAAAAAAAAAAAAJ/f38A7+3jA8zMzADAwP8Af39/AAAAAAAAAAAAAAAAAAAAAAAAAAAAIQAAABgAAAAUAAAAJjIAAF4KAABLRgAAfSUAAAAAAAAmAAAACAAAAP//////////"/>
                </a:ext>
              </a:extLst>
            </p:cNvSpPr>
            <p:nvPr/>
          </p:nvSpPr>
          <p:spPr>
            <a:xfrm>
              <a:off x="8152130" y="1685290"/>
              <a:ext cx="3274695" cy="4408805"/>
            </a:xfrm>
            <a:custGeom>
              <a:avLst/>
              <a:gdLst/>
              <a:ahLst/>
              <a:cxnLst/>
              <a:rect l="0" t="0" r="3274695" b="4408805"/>
              <a:pathLst>
                <a:path w="3274695" h="4408805">
                  <a:moveTo>
                    <a:pt x="2868960" y="0"/>
                  </a:moveTo>
                  <a:lnTo>
                    <a:pt x="3274695" y="0"/>
                  </a:lnTo>
                  <a:lnTo>
                    <a:pt x="3274695" y="4408805"/>
                  </a:lnTo>
                  <a:lnTo>
                    <a:pt x="0" y="4408805"/>
                  </a:lnTo>
                  <a:lnTo>
                    <a:pt x="0" y="4023475"/>
                  </a:lnTo>
                  <a:lnTo>
                    <a:pt x="2868960" y="4023475"/>
                  </a:lnTo>
                  <a:lnTo>
                    <a:pt x="2868960" y="0"/>
                  </a:lnTo>
                  <a:close/>
                </a:path>
              </a:pathLst>
            </a:custGeom>
            <a:solidFill>
              <a:schemeClr val="tx2"/>
            </a:solidFill>
            <a:ln>
              <a:noFill/>
            </a:ln>
            <a:effectLst/>
          </p:spPr>
        </p:sp>
        <p:sp>
          <p:nvSpPr>
            <p:cNvPr id="8" name="Freeform 6"/>
            <p:cNvSpPr>
              <a:extLst>
                <a:ext uri="smNativeData">
                  <pr:smNativeData xmlns:pr="smNativeData" xmlns="smNativeData" val="SMDATA_15_X5VnZRMAAAAlAAAACwAAAA0AAAAAogQAAJQEAADIGAAAsx8AAAAAAAAAAAAAAgAAAAEAAABQAAAAAAAAAAAA4D8AAAAAAADgPwAAAAAAAOA/AAAAAAAA4D8AAAAAAADgPwAAAAAAAOA/AAAAAAAA4D8AAAAAAADgPwAAAAAAAOA/AAAAAAAA4D8CAAAAjAAAAAEAAAAAAAAAGRsO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RsOBP///wEAAAAAAAAAAAAAAAAAAAAAAAAAAAAAAAAAAAAAAAAAAAAAAAJ/f38A7+3jA8zMzADAwP8Af39/AAAAAAAAAAAAAAAAAAAAAAAAAAAAIQAAABgAAAAUAAAAogQAAJQEAADIGAAAsx8AAAAAAAAmAAAACAAAAP//////////"/>
                </a:ext>
              </a:extLst>
            </p:cNvSpPr>
            <p:nvPr/>
          </p:nvSpPr>
          <p:spPr>
            <a:xfrm flipH="1" flipV="1">
              <a:off x="753110" y="744220"/>
              <a:ext cx="3275330" cy="4408805"/>
            </a:xfrm>
            <a:custGeom>
              <a:avLst/>
              <a:gdLst/>
              <a:ahLst/>
              <a:cxnLst/>
              <a:rect l="0" t="0" r="3275330" b="4408805"/>
              <a:pathLst>
                <a:path w="3275330" h="4408805">
                  <a:moveTo>
                    <a:pt x="2869598" y="0"/>
                  </a:moveTo>
                  <a:lnTo>
                    <a:pt x="3275330" y="0"/>
                  </a:lnTo>
                  <a:lnTo>
                    <a:pt x="3275330" y="4408805"/>
                  </a:lnTo>
                  <a:lnTo>
                    <a:pt x="655" y="4408805"/>
                  </a:lnTo>
                  <a:cubicBezTo>
                    <a:pt x="-654" y="4275659"/>
                    <a:pt x="1310" y="4156180"/>
                    <a:pt x="0" y="4023034"/>
                  </a:cubicBezTo>
                  <a:lnTo>
                    <a:pt x="2869598" y="4023034"/>
                  </a:lnTo>
                  <a:lnTo>
                    <a:pt x="2869598" y="0"/>
                  </a:lnTo>
                  <a:close/>
                </a:path>
              </a:pathLst>
            </a:custGeom>
            <a:solidFill>
              <a:schemeClr val="tx2"/>
            </a:solidFill>
            <a:ln>
              <a:noFill/>
            </a:ln>
            <a:effectLst/>
          </p:spPr>
        </p:sp>
      </p:grpSp>
    </p:spTree>
  </p:cSld>
  <p:clrMapOvr>
    <a:overrideClrMapping bg1="lt1" tx1="dk1" bg2="lt2" tx2="dk2" accent1="accent1" accent2="accent2" accent3="accent3" accent4="accent4" accent5="accent5" accent6="accent6" hlink="hlink" folHlink="folHlink"/>
  </p:clrMapOvr>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gAADgEAACAQwAAXA0AABAAAAAmAAAACAAAAAAAAAAAAAAA"/>
              </a:ext>
            </a:extLst>
          </p:cNvSpPr>
          <p:nvPr>
            <p:ph type="title"/>
          </p:nvPr>
        </p:nvSpPr>
        <p:spPr/>
        <p:txBody>
          <a:bodyPr/>
          <a:lstStyle/>
          <a:p>
            <a:pPr>
              <a:defRPr lang="en-us"/>
            </a:pPr>
            <a:r>
              <a:rPr lang="en-gb" cap="none"/>
              <a:t>Click to edit Master title style</a:t>
            </a:r>
          </a:p>
        </p:txBody>
      </p:sp>
      <p:sp>
        <p:nvSpPr>
          <p:cNvPr id="3" name="Vertical Text Placeholder 2"/>
          <p:cNvSpPr>
            <a:spLocks noGrp="1" noChangeArrowheads="1"/>
            <a:extLst>
              <a:ext uri="smNativeData">
                <pr:smNativeData xmlns:pr="smNativeData" xmlns="smNativeData" val="SMDATA_15_X5VnZRMAAAAlAAAAZAAAAA0AAAAAkAAAAEgAAACQAAAASAAAAAAAAAAAAAAAAQ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gAAB8OAACAQwAAGCQAABAAAAAmAAAACAAAAAMAAAAAAAAA"/>
              </a:ext>
            </a:extLst>
          </p:cNvSpPr>
          <p:nvPr>
            <p:ph idx="1"/>
          </p:nvPr>
        </p:nvSpPr>
        <p:spPr>
          <a:xfrm>
            <a:off x="1371600" y="2295525"/>
            <a:ext cx="9601200" cy="3571875"/>
          </a:xfrm>
        </p:spPr>
        <p:txBody>
          <a:bodyPr vert="vert" wrap="square" lIns="91440" tIns="45720" rIns="91440" bIns="45720" numCol="1" spcCol="215900" anchor="t">
            <a:prstTxWarp prst="textNoShape">
              <a:avLst/>
            </a:prstTxWarp>
          </a:bodyPr>
          <a:lstStyle/>
          <a:p>
            <a:pPr>
              <a:defRPr lang="en-us"/>
            </a:pPr>
            <a:r>
              <a:rPr lang="en-gb" cap="none"/>
              <a:t>Click to edit Master text styles</a:t>
            </a:r>
            <a:endParaRPr lang="en-gb" cap="none"/>
          </a:p>
          <a:p>
            <a:pPr lvl="1">
              <a:defRPr lang="en-us"/>
            </a:pPr>
            <a:r>
              <a:rPr lang="en-gb" cap="none"/>
              <a:t>Second level</a:t>
            </a:r>
            <a:endParaRPr lang="en-gb" cap="none"/>
          </a:p>
          <a:p>
            <a:pPr lvl="2">
              <a:defRPr lang="en-us"/>
            </a:pPr>
            <a:r>
              <a:rPr lang="en-gb" cap="none"/>
              <a:t>Third level</a:t>
            </a:r>
            <a:endParaRPr lang="en-gb" cap="none"/>
          </a:p>
          <a:p>
            <a:pPr lvl="3">
              <a:defRPr lang="en-us"/>
            </a:pPr>
            <a:r>
              <a:rPr lang="en-gb" cap="none"/>
              <a:t>Fourth level</a:t>
            </a:r>
            <a:endParaRPr lang="en-gb" cap="none"/>
          </a:p>
          <a:p>
            <a:pPr lvl="4">
              <a:defRPr lang="en-us"/>
            </a:pPr>
            <a:r>
              <a:rPr lang="en-gb" cap="none"/>
              <a:t>Fifth level</a:t>
            </a:r>
          </a:p>
        </p:txBody>
      </p:sp>
      <p:sp>
        <p:nvSpPr>
          <p:cNvPr id="4" name="Date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ggAALMnAAD3DwAAMCoAABAAAAAmAAAACAAAAAAAAAAAAAAA"/>
              </a:ext>
            </a:extLst>
          </p:cNvSpPr>
          <p:nvPr>
            <p:ph type="dt" sz="half" idx="10"/>
          </p:nvPr>
        </p:nvSpPr>
        <p:spPr/>
        <p:txBody>
          <a:bodyPr/>
          <a:lstStyle/>
          <a:p>
            <a:pPr>
              <a:defRPr lang="en-us"/>
            </a:pPr>
            <a:fld id="{4A320552-1CA7-67F3-E98A-EAA64BC41FBF}" type="datetime1">
              <a:t>11/28/23</a:t>
            </a:fld>
          </a:p>
        </p:txBody>
      </p:sp>
      <p:sp>
        <p:nvSpPr>
          <p:cNvPr id="5" name="Foot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REAALMnAABwOAAAMCoAABAAAAAmAAAACAAAAAAAAAAAAAAA"/>
              </a:ext>
            </a:extLst>
          </p:cNvSpPr>
          <p:nvPr>
            <p:ph type="ftr" sz="quarter" idx="11"/>
          </p:nvPr>
        </p:nvSpPr>
        <p:spPr/>
        <p:txBody>
          <a:bodyPr/>
          <a:lstStyle/>
          <a:p>
            <a:pPr>
              <a:defRPr lang="en-us"/>
            </a:pPr>
            <a:r>
              <a:t>Team OLAPPED CSCI 6401-01</a:t>
            </a:r>
          </a:p>
        </p:txBody>
      </p:sp>
      <p:sp>
        <p:nvSpPr>
          <p:cNvPr id="6" name="Slide Number Placeholder 5"/>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joAALMnAAAYRAAAMCoAABAAAAAmAAAACAAAAAAAAAAAAAAA"/>
              </a:ext>
            </a:extLst>
          </p:cNvSpPr>
          <p:nvPr>
            <p:ph type="sldNum" sz="quarter" idx="12"/>
          </p:nvPr>
        </p:nvSpPr>
        <p:spPr/>
        <p:txBody>
          <a:bodyPr/>
          <a:lstStyle/>
          <a:p>
            <a:pPr>
              <a:defRPr lang="en-us"/>
            </a:pPr>
            <a:fld id="{4DEE6B96-D8A0-BB9D-EE56-2EC82518187B}" type="slidenum">
              <a:t>‹#›</a:t>
            </a:fld>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xmlns="smNativeData" val="SMDATA_15_X5VnZRMAAAAlAAAAZAAAAA0AAAAAkAAAAEgAAACQAAAASAAAAAAAAAAAAAAAAQ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TsAANcDAACqRAAAGCQAABAAAAAmAAAACAAAAAMAAAAAAAAA"/>
              </a:ext>
            </a:extLst>
          </p:cNvSpPr>
          <p:nvPr>
            <p:ph type="title"/>
          </p:nvPr>
        </p:nvSpPr>
        <p:spPr>
          <a:xfrm>
            <a:off x="9596755" y="624205"/>
            <a:ext cx="1565275" cy="5243195"/>
          </a:xfrm>
        </p:spPr>
        <p:txBody>
          <a:bodyPr vert="vert" wrap="square" lIns="91440" tIns="45720" rIns="91440" bIns="45720" numCol="1" spcCol="215900" anchor="t">
            <a:prstTxWarp prst="textNoShape">
              <a:avLst/>
            </a:prstTxWarp>
          </a:bodyPr>
          <a:lstStyle/>
          <a:p>
            <a:pPr>
              <a:defRPr lang="en-us"/>
            </a:pPr>
            <a:r>
              <a:rPr lang="en-gb" cap="none"/>
              <a:t>Click to edit Master title style</a:t>
            </a:r>
          </a:p>
        </p:txBody>
      </p:sp>
      <p:sp>
        <p:nvSpPr>
          <p:cNvPr id="3" name="Vertical Text Placeholder 2"/>
          <p:cNvSpPr>
            <a:spLocks noGrp="1" noChangeArrowheads="1"/>
            <a:extLst>
              <a:ext uri="smNativeData">
                <pr:smNativeData xmlns:pr="smNativeData" xmlns="smNativeData" val="SMDATA_15_X5VnZRMAAAAlAAAAZAAAAA0AAAAAkAAAAEgAAACQAAAASAAAAAAAAAAAAAAAAQ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gAANcDAADBOgAAGCQAABAAAAAmAAAACAAAAAMAAAAAAAAA"/>
              </a:ext>
            </a:extLst>
          </p:cNvSpPr>
          <p:nvPr>
            <p:ph idx="1"/>
          </p:nvPr>
        </p:nvSpPr>
        <p:spPr>
          <a:xfrm>
            <a:off x="1371600" y="624205"/>
            <a:ext cx="8179435" cy="5243195"/>
          </a:xfrm>
        </p:spPr>
        <p:txBody>
          <a:bodyPr vert="vert" wrap="square" lIns="91440" tIns="45720" rIns="91440" bIns="45720" numCol="1" spcCol="215900" anchor="t">
            <a:prstTxWarp prst="textNoShape">
              <a:avLst/>
            </a:prstTxWarp>
          </a:bodyPr>
          <a:lstStyle/>
          <a:p>
            <a:pPr>
              <a:defRPr lang="en-us"/>
            </a:pPr>
            <a:r>
              <a:rPr lang="en-gb" cap="none"/>
              <a:t>Click to edit Master text styles</a:t>
            </a:r>
            <a:endParaRPr lang="en-gb" cap="none"/>
          </a:p>
          <a:p>
            <a:pPr lvl="1">
              <a:defRPr lang="en-us"/>
            </a:pPr>
            <a:r>
              <a:rPr lang="en-gb" cap="none"/>
              <a:t>Second level</a:t>
            </a:r>
            <a:endParaRPr lang="en-gb" cap="none"/>
          </a:p>
          <a:p>
            <a:pPr lvl="2">
              <a:defRPr lang="en-us"/>
            </a:pPr>
            <a:r>
              <a:rPr lang="en-gb" cap="none"/>
              <a:t>Third level</a:t>
            </a:r>
            <a:endParaRPr lang="en-gb" cap="none"/>
          </a:p>
          <a:p>
            <a:pPr lvl="3">
              <a:defRPr lang="en-us"/>
            </a:pPr>
            <a:r>
              <a:rPr lang="en-gb" cap="none"/>
              <a:t>Fourth level</a:t>
            </a:r>
            <a:endParaRPr lang="en-gb" cap="none"/>
          </a:p>
          <a:p>
            <a:pPr lvl="4">
              <a:defRPr lang="en-us"/>
            </a:pPr>
            <a:r>
              <a:rPr lang="en-gb" cap="none"/>
              <a:t>Fifth level</a:t>
            </a:r>
          </a:p>
        </p:txBody>
      </p:sp>
      <p:sp>
        <p:nvSpPr>
          <p:cNvPr id="4" name="Date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ggAALMnAAD3DwAAMCoAABAAAAAmAAAACAAAAAAAAAAAAAAA"/>
              </a:ext>
            </a:extLst>
          </p:cNvSpPr>
          <p:nvPr>
            <p:ph type="dt" sz="half" idx="10"/>
          </p:nvPr>
        </p:nvSpPr>
        <p:spPr/>
        <p:txBody>
          <a:bodyPr/>
          <a:lstStyle/>
          <a:p>
            <a:pPr>
              <a:defRPr lang="en-us"/>
            </a:pPr>
            <a:fld id="{6525E0AE-E088-7016-C69D-1643AED33043}" type="datetime1">
              <a:t>11/28/23</a:t>
            </a:fld>
          </a:p>
        </p:txBody>
      </p:sp>
      <p:sp>
        <p:nvSpPr>
          <p:cNvPr id="5" name="Foot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REAALMnAABwOAAAMCoAABAAAAAmAAAACAAAAAAAAAAAAAAA"/>
              </a:ext>
            </a:extLst>
          </p:cNvSpPr>
          <p:nvPr>
            <p:ph type="ftr" sz="quarter" idx="11"/>
          </p:nvPr>
        </p:nvSpPr>
        <p:spPr/>
        <p:txBody>
          <a:bodyPr/>
          <a:lstStyle/>
          <a:p>
            <a:pPr>
              <a:defRPr lang="en-us"/>
            </a:pPr>
            <a:r>
              <a:t>Team OLAPPED CSCI 6401-01</a:t>
            </a:r>
          </a:p>
        </p:txBody>
      </p:sp>
      <p:sp>
        <p:nvSpPr>
          <p:cNvPr id="6" name="Slide Number Placeholder 5"/>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joAALMnAAAYRAAAMCoAABAAAAAmAAAACAAAAAAAAAAAAAAA"/>
              </a:ext>
            </a:extLst>
          </p:cNvSpPr>
          <p:nvPr>
            <p:ph type="sldNum" sz="quarter" idx="12"/>
          </p:nvPr>
        </p:nvSpPr>
        <p:spPr/>
        <p:txBody>
          <a:bodyPr/>
          <a:lstStyle/>
          <a:p>
            <a:pPr>
              <a:defRPr lang="en-us"/>
            </a:pPr>
            <a:fld id="{41CE55DA-94AC-9BA3-E276-62F61B381437}" type="slidenum">
              <a:t>‹#›</a:t>
            </a:fld>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PSAMw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gAADgEAACAQwAAXA0AABAAAAAmAAAACAAAAAAAAAAAAAAA"/>
              </a:ext>
            </a:extLst>
          </p:cNvSpPr>
          <p:nvPr>
            <p:ph type="title"/>
          </p:nvPr>
        </p:nvSpPr>
        <p:spPr/>
        <p:txBody>
          <a:bodyPr/>
          <a:lstStyle/>
          <a:p>
            <a:pPr>
              <a:defRPr lang="en-us"/>
            </a:pPr>
            <a:r>
              <a:rPr lang="en-gb" cap="none"/>
              <a:t>Click to edit Master title style</a:t>
            </a:r>
          </a:p>
        </p:txBody>
      </p:sp>
      <p:sp>
        <p:nvSpPr>
          <p:cNvPr id="3" name="Content Placeholder 2"/>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gAABAOAACAQwAAGCQAABAAAAAmAAAACAAAAAAAAAAAAAAA"/>
              </a:ext>
            </a:extLst>
          </p:cNvSpPr>
          <p:nvPr>
            <p:ph idx="1"/>
          </p:nvPr>
        </p:nvSpPr>
        <p:spPr/>
        <p:txBody>
          <a:bodyPr/>
          <a:lstStyle/>
          <a:p>
            <a:pPr>
              <a:defRPr lang="en-us"/>
            </a:pPr>
            <a:r>
              <a:rPr lang="en-gb" cap="none"/>
              <a:t>Click to edit Master text styles</a:t>
            </a:r>
            <a:endParaRPr lang="en-gb" cap="none"/>
          </a:p>
          <a:p>
            <a:pPr lvl="1">
              <a:defRPr lang="en-us"/>
            </a:pPr>
            <a:r>
              <a:rPr lang="en-gb" cap="none"/>
              <a:t>Second level</a:t>
            </a:r>
            <a:endParaRPr lang="en-gb" cap="none"/>
          </a:p>
          <a:p>
            <a:pPr lvl="2">
              <a:defRPr lang="en-us"/>
            </a:pPr>
            <a:r>
              <a:rPr lang="en-gb" cap="none"/>
              <a:t>Third level</a:t>
            </a:r>
            <a:endParaRPr lang="en-gb" cap="none"/>
          </a:p>
          <a:p>
            <a:pPr lvl="3">
              <a:defRPr lang="en-us"/>
            </a:pPr>
            <a:r>
              <a:rPr lang="en-gb" cap="none"/>
              <a:t>Fourth level</a:t>
            </a:r>
            <a:endParaRPr lang="en-gb" cap="none"/>
          </a:p>
          <a:p>
            <a:pPr lvl="4">
              <a:defRPr lang="en-us"/>
            </a:pPr>
            <a:r>
              <a:rPr lang="en-gb" cap="none"/>
              <a:t>Fifth level</a:t>
            </a:r>
          </a:p>
        </p:txBody>
      </p:sp>
      <p:sp>
        <p:nvSpPr>
          <p:cNvPr id="4" name="Date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ggAALMnAAD3DwAAMCoAABAAAAAmAAAACAAAAAAAAAAAAAAA"/>
              </a:ext>
            </a:extLst>
          </p:cNvSpPr>
          <p:nvPr>
            <p:ph type="dt" sz="half" idx="10"/>
          </p:nvPr>
        </p:nvSpPr>
        <p:spPr/>
        <p:txBody>
          <a:bodyPr/>
          <a:lstStyle/>
          <a:p>
            <a:pPr>
              <a:defRPr lang="en-us"/>
            </a:pPr>
            <a:fld id="{5A282F51-1FB7-7DD9-F990-E98C61DE0FBC}" type="datetime1">
              <a:t/>
            </a:fld>
          </a:p>
        </p:txBody>
      </p:sp>
      <p:sp>
        <p:nvSpPr>
          <p:cNvPr id="5" name="Foot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REAALMnAABwOAAAMCoAABAAAAAmAAAACAAAAAAAAAAAAAAA"/>
              </a:ext>
            </a:extLst>
          </p:cNvSpPr>
          <p:nvPr>
            <p:ph type="ftr" sz="quarter" idx="11"/>
          </p:nvPr>
        </p:nvSpPr>
        <p:spPr/>
        <p:txBody>
          <a:bodyPr/>
          <a:lstStyle/>
          <a:p>
            <a:pPr>
              <a:defRPr lang="en-us"/>
            </a:pPr>
            <a:r>
              <a:t>Team OLAPPED CSCI 6401-01</a:t>
            </a:r>
          </a:p>
        </p:txBody>
      </p:sp>
      <p:sp>
        <p:nvSpPr>
          <p:cNvPr id="6" name="Slide Number Placeholder 5"/>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joAALMnAAAYRAAAMCoAABAAAAAmAAAACAAAAAAAAAAAAAAA"/>
              </a:ext>
            </a:extLst>
          </p:cNvSpPr>
          <p:nvPr>
            <p:ph type="sldNum" sz="quarter" idx="12"/>
          </p:nvPr>
        </p:nvSpPr>
        <p:spPr/>
        <p:txBody>
          <a:bodyPr/>
          <a:lstStyle/>
          <a:p>
            <a:pPr>
              <a:defRPr lang="en-us"/>
            </a:pPr>
            <a:fld id="{6BD85A65-2B86-8DAC-C860-DDF9142E3E88}" type="slidenum">
              <a:t>18</a:t>
            </a:fld>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5VnZRMAAAAlAAAAZAAAAA0AAAAAkAAAAEgAAACQAAAASAAAAAAAAAAC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tQQAAAEIAADXPwAAjhkAABAAAAAmAAAACAAAAIGgAAAAAAAA"/>
              </a:ext>
            </a:extLst>
          </p:cNvSpPr>
          <p:nvPr>
            <p:ph type="title"/>
          </p:nvPr>
        </p:nvSpPr>
        <p:spPr>
          <a:xfrm>
            <a:off x="765175" y="1301115"/>
            <a:ext cx="9612630" cy="2853055"/>
          </a:xfrm>
        </p:spPr>
        <p:txBody>
          <a:bodyPr vert="horz" wrap="square" lIns="91440" tIns="45720" rIns="91440" bIns="45720" numCol="1" spcCol="215900" anchor="b">
            <a:prstTxWarp prst="textNoShape">
              <a:avLst/>
            </a:prstTxWarp>
          </a:bodyPr>
          <a:lstStyle>
            <a:lvl1pPr algn="r">
              <a:defRPr lang="en-us" sz="7200" cap="all" baseline="0">
                <a:solidFill>
                  <a:schemeClr val="tx2"/>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rPr lang="en-gb" cap="all"/>
              <a:t>Click to edit Master title style</a:t>
            </a:r>
          </a:p>
        </p:txBody>
      </p:sp>
      <p:sp>
        <p:nvSpPr>
          <p:cNvPr id="3" name="Text Placeholder 2"/>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tQQAAPAZAADXPwAA+CAAABAAAAAmAAAACAAAAAGAAAAAAAAA"/>
              </a:ext>
            </a:extLst>
          </p:cNvSpPr>
          <p:nvPr>
            <p:ph idx="1"/>
          </p:nvPr>
        </p:nvSpPr>
        <p:spPr>
          <a:xfrm>
            <a:off x="765175" y="4216400"/>
            <a:ext cx="9612630" cy="1143000"/>
          </a:xfrm>
        </p:spPr>
        <p:txBody>
          <a:bodyPr/>
          <a:lstStyle>
            <a:lvl1pPr marL="0" indent="0" algn="r">
              <a:lnSpc>
                <a:spcPct val="112000"/>
              </a:lnSpc>
              <a:spcBef>
                <a:spcPts val="0"/>
              </a:spcBef>
              <a:spcAft>
                <a:spcPts val="0"/>
              </a:spcAft>
              <a:buNone/>
              <a:defRPr lang="en-us" sz="2400" cap="none">
                <a:solidFill>
                  <a:schemeClr val="tx2"/>
                </a:solidFill>
              </a:defRPr>
            </a:lvl1pPr>
            <a:lvl2pPr marL="457200" indent="0">
              <a:buNone/>
              <a:defRPr lang="en-us" sz="2000" cap="none">
                <a:solidFill>
                  <a:srgbClr val="FFFFFF"/>
                </a:solidFill>
              </a:defRPr>
            </a:lvl2pPr>
            <a:lvl3pPr marL="914400" indent="0">
              <a:buNone/>
              <a:defRPr lang="en-us" sz="1800" cap="none">
                <a:solidFill>
                  <a:srgbClr val="FFFFFF"/>
                </a:solidFill>
              </a:defRPr>
            </a:lvl3pPr>
            <a:lvl4pPr marL="1371600" indent="0">
              <a:buNone/>
              <a:defRPr lang="en-us" sz="1600" cap="none">
                <a:solidFill>
                  <a:srgbClr val="FFFFFF"/>
                </a:solidFill>
              </a:defRPr>
            </a:lvl4pPr>
            <a:lvl5pPr marL="1828800" indent="0">
              <a:buNone/>
              <a:defRPr lang="en-us" sz="1600" cap="none">
                <a:solidFill>
                  <a:srgbClr val="FFFFFF"/>
                </a:solidFill>
              </a:defRPr>
            </a:lvl5pPr>
            <a:lvl6pPr marL="2286000" indent="0">
              <a:buNone/>
              <a:defRPr lang="en-us" sz="1600" cap="none">
                <a:solidFill>
                  <a:srgbClr val="FFFFFF"/>
                </a:solidFill>
              </a:defRPr>
            </a:lvl6pPr>
            <a:lvl7pPr marL="2743200" indent="0">
              <a:buNone/>
              <a:defRPr lang="en-us" sz="1600" cap="none">
                <a:solidFill>
                  <a:srgbClr val="FFFFFF"/>
                </a:solidFill>
              </a:defRPr>
            </a:lvl7pPr>
            <a:lvl8pPr marL="3200400" indent="0">
              <a:buNone/>
              <a:defRPr lang="en-us" sz="1600" cap="none">
                <a:solidFill>
                  <a:srgbClr val="FFFFFF"/>
                </a:solidFill>
              </a:defRPr>
            </a:lvl8pPr>
            <a:lvl9pPr marL="3657600" indent="0">
              <a:buNone/>
              <a:defRPr lang="en-us" sz="1600" cap="none">
                <a:solidFill>
                  <a:srgbClr val="FFFFFF"/>
                </a:solidFill>
              </a:defRPr>
            </a:lvl9pPr>
          </a:lstStyle>
          <a:p>
            <a:pPr>
              <a:defRPr lang="en-us"/>
            </a:pPr>
            <a:r>
              <a:rPr lang="en-gb" cap="none"/>
              <a:t>Click to edit Master text styles</a:t>
            </a:r>
            <a:endParaRPr lang="en-gb" cap="none"/>
          </a:p>
        </p:txBody>
      </p:sp>
      <p:sp>
        <p:nvSpPr>
          <p:cNvPr id="4" name="Date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AQAALMnAACHDgAAMCoAABAAAAAmAAAACAAAAAGAAAAAAAAA"/>
              </a:ext>
            </a:extLst>
          </p:cNvSpPr>
          <p:nvPr>
            <p:ph type="dt" sz="half" idx="10"/>
          </p:nvPr>
        </p:nvSpPr>
        <p:spPr>
          <a:xfrm>
            <a:off x="739140" y="6453505"/>
            <a:ext cx="1622425" cy="404495"/>
          </a:xfrm>
        </p:spPr>
        <p:txBody>
          <a:bodyPr/>
          <a:lstStyle>
            <a:lvl1pPr>
              <a:defRPr lang="en-us" cap="none">
                <a:solidFill>
                  <a:schemeClr val="tx2"/>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65A26DCB-8588-F79B-C61A-73CE23543026}" type="datetime1">
              <a:t>11/28/23</a:t>
            </a:fld>
          </a:p>
        </p:txBody>
      </p:sp>
      <p:sp>
        <p:nvSpPr>
          <p:cNvPr id="5" name="Foot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g8AALMnAAAaOwAAMCoAABAAAAAmAAAACAAAAAGAAAAAAAAA"/>
              </a:ext>
            </a:extLst>
          </p:cNvSpPr>
          <p:nvPr>
            <p:ph type="ftr" sz="quarter" idx="11"/>
          </p:nvPr>
        </p:nvSpPr>
        <p:spPr>
          <a:xfrm>
            <a:off x="2584450" y="6453505"/>
            <a:ext cx="7023100" cy="404495"/>
          </a:xfrm>
        </p:spPr>
        <p:txBody>
          <a:bodyPr/>
          <a:lstStyle>
            <a:lvl1pPr algn="ctr">
              <a:defRPr lang="en-us" cap="none">
                <a:solidFill>
                  <a:schemeClr val="tx2"/>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Team OLAPPED CSCI 6401-01</a:t>
            </a:r>
          </a:p>
        </p:txBody>
      </p:sp>
      <p:sp>
        <p:nvSpPr>
          <p:cNvPr id="6" name="Slide Number Placeholder 5"/>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TwAALMnAABLRgAAMCoAABAAAAAmAAAACAAAAAGAAAAAAAAA"/>
              </a:ext>
            </a:extLst>
          </p:cNvSpPr>
          <p:nvPr>
            <p:ph type="sldNum" sz="quarter" idx="12"/>
          </p:nvPr>
        </p:nvSpPr>
        <p:spPr>
          <a:xfrm>
            <a:off x="9830435" y="6453505"/>
            <a:ext cx="1596390" cy="404495"/>
          </a:xfrm>
        </p:spPr>
        <p:txBody>
          <a:bodyPr/>
          <a:lstStyle>
            <a:lvl1pPr>
              <a:defRPr lang="en-us" cap="none">
                <a:solidFill>
                  <a:schemeClr val="tx2"/>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DC2D645-0BC0-9720-8E7A-FD75983478A8}" type="slidenum">
              <a:t>‹#›</a:t>
            </a:fld>
          </a:p>
        </p:txBody>
      </p:sp>
      <p:sp>
        <p:nvSpPr>
          <p:cNvPr id="7" name="Freeform 6"/>
          <p:cNvSpPr>
            <a:extLst>
              <a:ext uri="smNativeData">
                <pr:smNativeData xmlns:pr="smNativeData" xmlns="smNativeData" val="SMDATA_15_X5VnZRMAAAAlAAAACwAAAA0AAAAAAAAAAAAAAABLRgAAfSUAAAAAAAAAAAAAAAAAAAEAAABQAAAAAAAAAAAA4D8AAAAAAADgPwAAAAAAAOA/AAAAAAAA4D8AAAAAAADgPwAAAAAAAOA/AAAAAAAA4D8AAAAAAADgPwAAAAAAAOA/AAAAAAAA4D8CAAAAjAAAAAEAAAAAAAAAGRsO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AAAAAEAAAAAAAAAAAAAAAAAAAAAAAAAAAAAAAAAAAAAAAAAAAAAAAJ/f38AAAAAA8zMzADAwP8Af39/AAAAAAAAAAAAAAAAAAAAAAAAAAAAIQAAABgAAAAUAAAAJjIAAF8KAABLRgAAfSUAABAAAAAmAAAACAAAAP//////////"/>
              </a:ext>
            </a:extLst>
          </p:cNvSpPr>
          <p:nvPr/>
        </p:nvSpPr>
        <p:spPr>
          <a:xfrm>
            <a:off x="8152130" y="1685925"/>
            <a:ext cx="3274695" cy="4408170"/>
          </a:xfrm>
          <a:custGeom>
            <a:avLst/>
            <a:gdLst/>
            <a:ahLst/>
            <a:cxnLst/>
            <a:rect l="0" t="0" r="3274695" b="4408170"/>
            <a:pathLst>
              <a:path w="3274695" h="4408170">
                <a:moveTo>
                  <a:pt x="2869029" y="0"/>
                </a:moveTo>
                <a:lnTo>
                  <a:pt x="3274695" y="0"/>
                </a:lnTo>
                <a:lnTo>
                  <a:pt x="3274695" y="4408170"/>
                </a:lnTo>
                <a:lnTo>
                  <a:pt x="0" y="4408170"/>
                </a:lnTo>
                <a:lnTo>
                  <a:pt x="0" y="4027197"/>
                </a:lnTo>
                <a:lnTo>
                  <a:pt x="2869029" y="4027197"/>
                </a:lnTo>
                <a:lnTo>
                  <a:pt x="2869029" y="0"/>
                </a:lnTo>
                <a:close/>
              </a:path>
            </a:pathLst>
          </a:custGeom>
          <a:solidFill>
            <a:schemeClr val="tx2"/>
          </a:solidFill>
          <a:ln>
            <a:noFill/>
          </a:ln>
          <a:effectLst/>
        </p:spPr>
      </p:sp>
    </p:spTree>
  </p:cSld>
  <p:clrMapOvr>
    <a:overrideClrMapping bg1="dk1" tx1="lt1" bg2="dk2" tx2="lt2" accent1="accent1" accent2="accent2" accent3="accent3" accent4="accent4" accent5="accent5" accent6="accent6" hlink="hlink" folHlink="folHlink"/>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gAADgEAACAQwAAXA0AABAAAAAmAAAACAAAAACAAAAAAAAA"/>
              </a:ext>
            </a:extLst>
          </p:cNvSpPr>
          <p:nvPr>
            <p:ph type="title"/>
          </p:nvPr>
        </p:nvSpPr>
        <p:spPr/>
        <p:txBody>
          <a:bodyPr/>
          <a:lstStyle>
            <a:lvl1pPr>
              <a:defRPr lang="en-us" cap="none">
                <a:solidFill>
                  <a:schemeClr val="tx2"/>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rPr lang="en-gb" cap="none"/>
              <a:t>Click to edit Master title style</a:t>
            </a:r>
          </a:p>
        </p:txBody>
      </p:sp>
      <p:sp>
        <p:nvSpPr>
          <p:cNvPr id="3" name="Content Placeholder 2"/>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gAABAOAADMIwAAGCQAABAAAAAmAAAACAAAAAGAAAAAAAAA"/>
              </a:ext>
            </a:extLst>
          </p:cNvSpPr>
          <p:nvPr>
            <p:ph idx="1"/>
          </p:nvPr>
        </p:nvSpPr>
        <p:spPr>
          <a:xfrm>
            <a:off x="1371600" y="2286000"/>
            <a:ext cx="4447540" cy="3581400"/>
          </a:xfrm>
        </p:spPr>
        <p:txBody>
          <a:bodyPr/>
          <a:lstStyle>
            <a:lvl1pPr>
              <a:defRPr lang="en-us" cap="none" baseline="0">
                <a:solidFill>
                  <a:schemeClr val="tx2"/>
                </a:solidFill>
              </a:defRPr>
            </a:lvl1pPr>
            <a:lvl2pPr>
              <a:defRPr lang="en-us" cap="none" baseline="0">
                <a:solidFill>
                  <a:schemeClr val="tx2"/>
                </a:solidFill>
              </a:defRPr>
            </a:lvl2pPr>
            <a:lvl3pPr>
              <a:defRPr lang="en-us" cap="none" baseline="0">
                <a:solidFill>
                  <a:schemeClr val="tx2"/>
                </a:solidFill>
              </a:defRPr>
            </a:lvl3pPr>
            <a:lvl4pPr>
              <a:defRPr lang="en-us" cap="none" baseline="0">
                <a:solidFill>
                  <a:schemeClr val="tx2"/>
                </a:solidFill>
              </a:defRPr>
            </a:lvl4pPr>
            <a:lvl5pPr>
              <a:defRPr lang="en-us" cap="none" baseline="0">
                <a:solidFill>
                  <a:schemeClr val="tx2"/>
                </a:solidFill>
              </a:defRPr>
            </a:lvl5pPr>
            <a:lvl6pPr>
              <a:defRPr lang="en-us"/>
            </a:lvl6pPr>
            <a:lvl7pPr>
              <a:defRPr lang="en-us"/>
            </a:lvl7pPr>
            <a:lvl8pPr>
              <a:defRPr lang="en-us"/>
            </a:lvl8pPr>
            <a:lvl9pPr>
              <a:defRPr lang="en-us"/>
            </a:lvl9pPr>
          </a:lstStyle>
          <a:p>
            <a:pPr>
              <a:defRPr lang="en-us"/>
            </a:pPr>
            <a:r>
              <a:rPr lang="en-gb" cap="none"/>
              <a:t>Click to edit Master text styles</a:t>
            </a:r>
            <a:endParaRPr lang="en-gb" cap="none"/>
          </a:p>
          <a:p>
            <a:pPr lvl="1">
              <a:defRPr lang="en-us"/>
            </a:pPr>
            <a:r>
              <a:rPr lang="en-gb" cap="none"/>
              <a:t>Second level</a:t>
            </a:r>
            <a:endParaRPr lang="en-gb" cap="none"/>
          </a:p>
          <a:p>
            <a:pPr lvl="2">
              <a:defRPr lang="en-us"/>
            </a:pPr>
            <a:r>
              <a:rPr lang="en-gb" cap="none"/>
              <a:t>Third level</a:t>
            </a:r>
            <a:endParaRPr lang="en-gb" cap="none"/>
          </a:p>
          <a:p>
            <a:pPr lvl="3">
              <a:defRPr lang="en-us"/>
            </a:pPr>
            <a:r>
              <a:rPr lang="en-gb" cap="none"/>
              <a:t>Fourth level</a:t>
            </a:r>
            <a:endParaRPr lang="en-gb" cap="none"/>
          </a:p>
          <a:p>
            <a:pPr lvl="4">
              <a:defRPr lang="en-us"/>
            </a:pPr>
            <a:r>
              <a:rPr lang="en-gb" cap="none"/>
              <a:t>Fifth level</a:t>
            </a:r>
          </a:p>
        </p:txBody>
      </p:sp>
      <p:sp>
        <p:nvSpPr>
          <p:cNvPr id="4" name="Content Placeholder 3"/>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CgAABAOAACBQwAAGCQAABAAAAAmAAAACAAAAAGAAAAAAAAA"/>
              </a:ext>
            </a:extLst>
          </p:cNvSpPr>
          <p:nvPr>
            <p:ph idx="2"/>
          </p:nvPr>
        </p:nvSpPr>
        <p:spPr>
          <a:xfrm>
            <a:off x="6525260" y="2286000"/>
            <a:ext cx="4448175" cy="3581400"/>
          </a:xfrm>
        </p:spPr>
        <p:txBody>
          <a:bodyPr/>
          <a:lstStyle>
            <a:lvl1pPr>
              <a:defRPr lang="en-us" cap="none">
                <a:solidFill>
                  <a:schemeClr val="tx2"/>
                </a:solidFill>
              </a:defRPr>
            </a:lvl1pPr>
            <a:lvl2pPr>
              <a:defRPr lang="en-us" cap="none">
                <a:solidFill>
                  <a:schemeClr val="tx2"/>
                </a:solidFill>
              </a:defRPr>
            </a:lvl2pPr>
            <a:lvl3pPr>
              <a:defRPr lang="en-us" cap="none">
                <a:solidFill>
                  <a:schemeClr val="tx2"/>
                </a:solidFill>
              </a:defRPr>
            </a:lvl3pPr>
            <a:lvl4pPr>
              <a:defRPr lang="en-us" cap="none">
                <a:solidFill>
                  <a:schemeClr val="tx2"/>
                </a:solidFill>
              </a:defRPr>
            </a:lvl4pPr>
            <a:lvl5pPr>
              <a:defRPr lang="en-us" cap="none">
                <a:solidFill>
                  <a:schemeClr val="tx2"/>
                </a:solidFill>
              </a:defRPr>
            </a:lvl5pPr>
            <a:lvl6pPr>
              <a:defRPr lang="en-us"/>
            </a:lvl6pPr>
            <a:lvl7pPr>
              <a:defRPr lang="en-us"/>
            </a:lvl7pPr>
            <a:lvl8pPr>
              <a:defRPr lang="en-us"/>
            </a:lvl8pPr>
            <a:lvl9pPr>
              <a:defRPr lang="en-us"/>
            </a:lvl9pPr>
          </a:lstStyle>
          <a:p>
            <a:pPr>
              <a:defRPr lang="en-us"/>
            </a:pPr>
            <a:r>
              <a:rPr lang="en-gb" cap="none"/>
              <a:t>Click to edit Master text styles</a:t>
            </a:r>
            <a:endParaRPr lang="en-gb" cap="none"/>
          </a:p>
          <a:p>
            <a:pPr lvl="1">
              <a:defRPr lang="en-us"/>
            </a:pPr>
            <a:r>
              <a:rPr lang="en-gb" cap="none"/>
              <a:t>Second level</a:t>
            </a:r>
            <a:endParaRPr lang="en-gb" cap="none"/>
          </a:p>
          <a:p>
            <a:pPr lvl="2">
              <a:defRPr lang="en-us"/>
            </a:pPr>
            <a:r>
              <a:rPr lang="en-gb" cap="none"/>
              <a:t>Third level</a:t>
            </a:r>
            <a:endParaRPr lang="en-gb" cap="none"/>
          </a:p>
          <a:p>
            <a:pPr lvl="3">
              <a:defRPr lang="en-us"/>
            </a:pPr>
            <a:r>
              <a:rPr lang="en-gb" cap="none"/>
              <a:t>Fourth level</a:t>
            </a:r>
            <a:endParaRPr lang="en-gb" cap="none"/>
          </a:p>
          <a:p>
            <a:pPr lvl="4">
              <a:defRPr lang="en-us"/>
            </a:pPr>
            <a:r>
              <a:rPr lang="en-gb" cap="none"/>
              <a:t>Fifth level</a:t>
            </a:r>
          </a:p>
        </p:txBody>
      </p:sp>
      <p:sp>
        <p:nvSpPr>
          <p:cNvPr id="5" name="Date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ggAALMnAAD3DwAAMCoAABAAAAAmAAAACAAAAAAAAAAAAAAA"/>
              </a:ext>
            </a:extLst>
          </p:cNvSpPr>
          <p:nvPr>
            <p:ph type="dt" sz="half" idx="10"/>
          </p:nvPr>
        </p:nvSpPr>
        <p:spPr/>
        <p:txBody>
          <a:bodyPr/>
          <a:lstStyle/>
          <a:p>
            <a:pPr>
              <a:defRPr lang="en-us"/>
            </a:pPr>
            <a:fld id="{782134BB-F595-74C2-DB99-03977AD72D56}" type="datetime1">
              <a:t>11/28/23</a:t>
            </a:fld>
          </a:p>
        </p:txBody>
      </p:sp>
      <p:sp>
        <p:nvSpPr>
          <p:cNvPr id="6" name="Footer Placeholder 5"/>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REAALMnAABwOAAAMCoAABAAAAAmAAAACAAAAAAAAAAAAAAA"/>
              </a:ext>
            </a:extLst>
          </p:cNvSpPr>
          <p:nvPr>
            <p:ph type="ftr" sz="quarter" idx="11"/>
          </p:nvPr>
        </p:nvSpPr>
        <p:spPr/>
        <p:txBody>
          <a:bodyPr/>
          <a:lstStyle/>
          <a:p>
            <a:pPr>
              <a:defRPr lang="en-us"/>
            </a:pPr>
            <a:r>
              <a:t>Team OLAPPED CSCI 6401-01</a:t>
            </a:r>
          </a:p>
        </p:txBody>
      </p:sp>
      <p:sp>
        <p:nvSpPr>
          <p:cNvPr id="7" name="Slide Number Placeholder 6"/>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joAALMnAAAYRAAAMCoAABAAAAAmAAAACAAAAAAAAAAAAAAA"/>
              </a:ext>
            </a:extLst>
          </p:cNvSpPr>
          <p:nvPr>
            <p:ph type="sldNum" sz="quarter" idx="12"/>
          </p:nvPr>
        </p:nvSpPr>
        <p:spPr/>
        <p:txBody>
          <a:bodyPr/>
          <a:lstStyle/>
          <a:p>
            <a:pPr>
              <a:defRPr lang="en-us"/>
            </a:pPr>
            <a:fld id="{792443D6-9894-71B5-DA9C-6EE00DD22C3B}" type="slidenum">
              <a:t>‹#›</a:t>
            </a:fld>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gAADgEAACAQwAAXA0AABAAAAAmAAAACAAAAACAAAAAAAAA"/>
              </a:ext>
            </a:extLst>
          </p:cNvSpPr>
          <p:nvPr>
            <p:ph type="title"/>
          </p:nvPr>
        </p:nvSpPr>
        <p:spPr/>
        <p:txBody>
          <a:bodyPr/>
          <a:lstStyle>
            <a:lvl1pPr>
              <a:defRPr lang="en-us" cap="none">
                <a:solidFill>
                  <a:schemeClr val="tx2"/>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rPr lang="en-gb" cap="none"/>
              <a:t>Click to edit Master title style</a:t>
            </a:r>
          </a:p>
        </p:txBody>
      </p:sp>
      <p:sp>
        <p:nvSpPr>
          <p:cNvPr id="3" name="Text Placeholder 2"/>
          <p:cNvSpPr>
            <a:spLocks noGrp="1" noChangeArrowheads="1"/>
            <a:extLst>
              <a:ext uri="smNativeData">
                <pr:smNativeData xmlns:pr="smNativeData" xmlns="smNativeData" val="SMDATA_15_X5VnZRMAAAAlAAAAZAAAAA0AAAAAkAAAAEgAAACQAAAASAAAAAAAAAAC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gAAGYOAADGIwAAeBMAABAAAAAmAAAACAAAAIGgAAAAAAAA"/>
              </a:ext>
            </a:extLst>
          </p:cNvSpPr>
          <p:nvPr>
            <p:ph idx="1"/>
          </p:nvPr>
        </p:nvSpPr>
        <p:spPr>
          <a:xfrm>
            <a:off x="1371600" y="2340610"/>
            <a:ext cx="4443730" cy="824230"/>
          </a:xfrm>
        </p:spPr>
        <p:txBody>
          <a:bodyPr vert="horz" wrap="square" lIns="91440" tIns="45720" rIns="91440" bIns="45720" numCol="1" spcCol="215900" anchor="b">
            <a:prstTxWarp prst="textNoShape">
              <a:avLst/>
            </a:prstTxWarp>
          </a:bodyPr>
          <a:lstStyle>
            <a:lvl1pPr marL="0" indent="0">
              <a:lnSpc>
                <a:spcPct val="84000"/>
              </a:lnSpc>
              <a:spcBef>
                <a:spcPts val="0"/>
              </a:spcBef>
              <a:spcAft>
                <a:spcPts val="0"/>
              </a:spcAft>
              <a:buNone/>
              <a:defRPr lang="en-us" sz="3000" b="0" cap="none" baseline="0">
                <a:solidFill>
                  <a:schemeClr val="tx2"/>
                </a:solidFill>
              </a:defRPr>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rPr lang="en-gb" cap="none"/>
              <a:t>Click to edit Master text styles</a:t>
            </a:r>
            <a:endParaRPr lang="en-gb" cap="none"/>
          </a:p>
        </p:txBody>
      </p:sp>
      <p:sp>
        <p:nvSpPr>
          <p:cNvPr id="4" name="Content Placeholder 3"/>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gAAFUUAADGIwAAGCQAABAAAAAmAAAACAAAAAGAAAAAAAAA"/>
              </a:ext>
            </a:extLst>
          </p:cNvSpPr>
          <p:nvPr>
            <p:ph idx="2"/>
          </p:nvPr>
        </p:nvSpPr>
        <p:spPr>
          <a:xfrm>
            <a:off x="1371600" y="3305175"/>
            <a:ext cx="4443730" cy="2562225"/>
          </a:xfrm>
        </p:spPr>
        <p:txBody>
          <a:bodyPr/>
          <a:lstStyle>
            <a:lvl1pPr>
              <a:defRPr lang="en-us" cap="none" baseline="0">
                <a:solidFill>
                  <a:schemeClr val="tx2"/>
                </a:solidFill>
              </a:defRPr>
            </a:lvl1pPr>
            <a:lvl2pPr>
              <a:defRPr lang="en-us" cap="none" baseline="0">
                <a:solidFill>
                  <a:schemeClr val="tx2"/>
                </a:solidFill>
              </a:defRPr>
            </a:lvl2pPr>
            <a:lvl3pPr>
              <a:defRPr lang="en-us" cap="none" baseline="0">
                <a:solidFill>
                  <a:schemeClr val="tx2"/>
                </a:solidFill>
              </a:defRPr>
            </a:lvl3pPr>
            <a:lvl4pPr>
              <a:defRPr lang="en-us" cap="none" baseline="0">
                <a:solidFill>
                  <a:schemeClr val="tx2"/>
                </a:solidFill>
              </a:defRPr>
            </a:lvl4pPr>
            <a:lvl5pPr>
              <a:defRPr lang="en-us" cap="none" baseline="0">
                <a:solidFill>
                  <a:schemeClr val="tx2"/>
                </a:solidFill>
              </a:defRPr>
            </a:lvl5pPr>
            <a:lvl6pPr>
              <a:defRPr lang="en-us"/>
            </a:lvl6pPr>
            <a:lvl7pPr>
              <a:defRPr lang="en-us"/>
            </a:lvl7pPr>
            <a:lvl8pPr>
              <a:defRPr lang="en-us"/>
            </a:lvl8pPr>
            <a:lvl9pPr>
              <a:defRPr lang="en-us"/>
            </a:lvl9pPr>
          </a:lstStyle>
          <a:p>
            <a:pPr>
              <a:defRPr lang="en-us"/>
            </a:pPr>
            <a:r>
              <a:rPr lang="en-gb" cap="none"/>
              <a:t>Click to edit Master text styles</a:t>
            </a:r>
            <a:endParaRPr lang="en-gb" cap="none"/>
          </a:p>
          <a:p>
            <a:pPr lvl="1">
              <a:defRPr lang="en-us"/>
            </a:pPr>
            <a:r>
              <a:rPr lang="en-gb" cap="none"/>
              <a:t>Second level</a:t>
            </a:r>
            <a:endParaRPr lang="en-gb" cap="none"/>
          </a:p>
          <a:p>
            <a:pPr lvl="2">
              <a:defRPr lang="en-us"/>
            </a:pPr>
            <a:r>
              <a:rPr lang="en-gb" cap="none"/>
              <a:t>Third level</a:t>
            </a:r>
            <a:endParaRPr lang="en-gb" cap="none"/>
          </a:p>
          <a:p>
            <a:pPr lvl="3">
              <a:defRPr lang="en-us"/>
            </a:pPr>
            <a:r>
              <a:rPr lang="en-gb" cap="none"/>
              <a:t>Fourth level</a:t>
            </a:r>
            <a:endParaRPr lang="en-gb" cap="none"/>
          </a:p>
          <a:p>
            <a:pPr lvl="4">
              <a:defRPr lang="en-us"/>
            </a:pPr>
            <a:r>
              <a:rPr lang="en-gb" cap="none"/>
              <a:t>Fifth level</a:t>
            </a:r>
          </a:p>
        </p:txBody>
      </p:sp>
      <p:sp>
        <p:nvSpPr>
          <p:cNvPr id="5" name="Text Placeholder 4"/>
          <p:cNvSpPr>
            <a:spLocks noGrp="1" noChangeArrowheads="1"/>
            <a:extLst>
              <a:ext uri="smNativeData">
                <pr:smNativeData xmlns:pr="smNativeData" xmlns="smNativeData" val="SMDATA_15_X5VnZRMAAAAlAAAAZAAAAA0AAAAAkAAAAEgAAACQAAAASAAAAAAAAAAC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CgAAGYOAAB6QwAAeBMAABAAAAAmAAAACAAAAIGgAAAAAAAA"/>
              </a:ext>
            </a:extLst>
          </p:cNvSpPr>
          <p:nvPr>
            <p:ph idx="3"/>
          </p:nvPr>
        </p:nvSpPr>
        <p:spPr>
          <a:xfrm>
            <a:off x="6525260" y="2340610"/>
            <a:ext cx="4443730" cy="824230"/>
          </a:xfrm>
        </p:spPr>
        <p:txBody>
          <a:bodyPr vert="horz" wrap="square" lIns="91440" tIns="45720" rIns="91440" bIns="45720" numCol="1" spcCol="215900" anchor="b">
            <a:prstTxWarp prst="textNoShape">
              <a:avLst/>
            </a:prstTxWarp>
          </a:bodyPr>
          <a:lstStyle>
            <a:lvl1pPr marL="0" indent="0">
              <a:lnSpc>
                <a:spcPct val="84000"/>
              </a:lnSpc>
              <a:spcBef>
                <a:spcPts val="0"/>
              </a:spcBef>
              <a:spcAft>
                <a:spcPts val="0"/>
              </a:spcAft>
              <a:buNone/>
              <a:defRPr lang="en-us" sz="3000" b="0" cap="none" baseline="0">
                <a:solidFill>
                  <a:schemeClr val="tx2"/>
                </a:solidFill>
              </a:defRPr>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rPr lang="en-gb" cap="none"/>
              <a:t>Click to edit Master text styles</a:t>
            </a:r>
            <a:endParaRPr lang="en-gb" cap="none"/>
          </a:p>
        </p:txBody>
      </p:sp>
      <p:sp>
        <p:nvSpPr>
          <p:cNvPr id="6" name="Content Placeholder 5"/>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CgAAFUUAAB6QwAAGCQAABAAAAAmAAAACAAAAAGAAAAAAAAA"/>
              </a:ext>
            </a:extLst>
          </p:cNvSpPr>
          <p:nvPr>
            <p:ph idx="4"/>
          </p:nvPr>
        </p:nvSpPr>
        <p:spPr>
          <a:xfrm>
            <a:off x="6525260" y="3305175"/>
            <a:ext cx="4443730" cy="2562225"/>
          </a:xfrm>
        </p:spPr>
        <p:txBody>
          <a:bodyPr/>
          <a:lstStyle>
            <a:lvl1pPr>
              <a:defRPr lang="en-us" cap="none" baseline="0">
                <a:solidFill>
                  <a:schemeClr val="tx2"/>
                </a:solidFill>
              </a:defRPr>
            </a:lvl1pPr>
            <a:lvl2pPr>
              <a:defRPr lang="en-us" cap="none" baseline="0">
                <a:solidFill>
                  <a:schemeClr val="tx2"/>
                </a:solidFill>
              </a:defRPr>
            </a:lvl2pPr>
            <a:lvl3pPr>
              <a:defRPr lang="en-us" cap="none" baseline="0">
                <a:solidFill>
                  <a:schemeClr val="tx2"/>
                </a:solidFill>
              </a:defRPr>
            </a:lvl3pPr>
            <a:lvl4pPr>
              <a:defRPr lang="en-us" cap="none" baseline="0">
                <a:solidFill>
                  <a:schemeClr val="tx2"/>
                </a:solidFill>
              </a:defRPr>
            </a:lvl4pPr>
            <a:lvl5pPr>
              <a:defRPr lang="en-us" cap="none" baseline="0">
                <a:solidFill>
                  <a:schemeClr val="tx2"/>
                </a:solidFill>
              </a:defRPr>
            </a:lvl5pPr>
            <a:lvl6pPr>
              <a:defRPr lang="en-us"/>
            </a:lvl6pPr>
            <a:lvl7pPr>
              <a:defRPr lang="en-us"/>
            </a:lvl7pPr>
            <a:lvl8pPr>
              <a:defRPr lang="en-us"/>
            </a:lvl8pPr>
            <a:lvl9pPr>
              <a:defRPr lang="en-us"/>
            </a:lvl9pPr>
          </a:lstStyle>
          <a:p>
            <a:pPr>
              <a:defRPr lang="en-us"/>
            </a:pPr>
            <a:r>
              <a:rPr lang="en-gb" cap="none"/>
              <a:t>Click to edit Master text styles</a:t>
            </a:r>
            <a:endParaRPr lang="en-gb" cap="none"/>
          </a:p>
          <a:p>
            <a:pPr lvl="1">
              <a:defRPr lang="en-us"/>
            </a:pPr>
            <a:r>
              <a:rPr lang="en-gb" cap="none"/>
              <a:t>Second level</a:t>
            </a:r>
            <a:endParaRPr lang="en-gb" cap="none"/>
          </a:p>
          <a:p>
            <a:pPr lvl="2">
              <a:defRPr lang="en-us"/>
            </a:pPr>
            <a:r>
              <a:rPr lang="en-gb" cap="none"/>
              <a:t>Third level</a:t>
            </a:r>
            <a:endParaRPr lang="en-gb" cap="none"/>
          </a:p>
          <a:p>
            <a:pPr lvl="3">
              <a:defRPr lang="en-us"/>
            </a:pPr>
            <a:r>
              <a:rPr lang="en-gb" cap="none"/>
              <a:t>Fourth level</a:t>
            </a:r>
            <a:endParaRPr lang="en-gb" cap="none"/>
          </a:p>
          <a:p>
            <a:pPr lvl="4">
              <a:defRPr lang="en-us"/>
            </a:pPr>
            <a:r>
              <a:rPr lang="en-gb" cap="none"/>
              <a:t>Fifth level</a:t>
            </a:r>
          </a:p>
        </p:txBody>
      </p:sp>
      <p:sp>
        <p:nvSpPr>
          <p:cNvPr id="7" name="Date Placeholder 6"/>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ggAALMnAAD3DwAAMCoAABAAAAAmAAAACAAAAAAAAAAAAAAA"/>
              </a:ext>
            </a:extLst>
          </p:cNvSpPr>
          <p:nvPr>
            <p:ph type="dt" sz="half" idx="10"/>
          </p:nvPr>
        </p:nvSpPr>
        <p:spPr/>
        <p:txBody>
          <a:bodyPr/>
          <a:lstStyle/>
          <a:p>
            <a:pPr>
              <a:defRPr lang="en-us"/>
            </a:pPr>
            <a:fld id="{7409D1A7-E999-5C27-D7B1-1F729FFF214A}" type="datetime1">
              <a:t>11/28/23</a:t>
            </a:fld>
          </a:p>
        </p:txBody>
      </p:sp>
      <p:sp>
        <p:nvSpPr>
          <p:cNvPr id="8" name="Footer Placeholder 7"/>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REAALMnAABwOAAAMCoAABAAAAAmAAAACAAAAAAAAAAAAAAA"/>
              </a:ext>
            </a:extLst>
          </p:cNvSpPr>
          <p:nvPr>
            <p:ph type="ftr" sz="quarter" idx="11"/>
          </p:nvPr>
        </p:nvSpPr>
        <p:spPr/>
        <p:txBody>
          <a:bodyPr/>
          <a:lstStyle/>
          <a:p>
            <a:pPr>
              <a:defRPr lang="en-us"/>
            </a:pPr>
            <a:r>
              <a:t>Team OLAPPED CSCI 6401-01</a:t>
            </a:r>
          </a:p>
        </p:txBody>
      </p:sp>
      <p:sp>
        <p:nvSpPr>
          <p:cNvPr id="9" name="Slide Number Placeholder 8"/>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joAALMnAAAYRAAAMCoAABAAAAAmAAAACAAAAAAAAAAAAAAA"/>
              </a:ext>
            </a:extLst>
          </p:cNvSpPr>
          <p:nvPr>
            <p:ph type="sldNum" sz="quarter" idx="12"/>
          </p:nvPr>
        </p:nvSpPr>
        <p:spPr/>
        <p:txBody>
          <a:bodyPr/>
          <a:lstStyle/>
          <a:p>
            <a:pPr>
              <a:defRPr lang="en-us"/>
            </a:pPr>
            <a:fld id="{6FF9DB69-2782-AC2D-CC41-D178950F3A84}" type="slidenum">
              <a:t>‹#›</a:t>
            </a:fld>
          </a:p>
        </p:txBody>
      </p:sp>
    </p:spTree>
  </p:cSld>
  <p:clrMapOvr>
    <a:masterClrMapping/>
  </p:clrMapOvr>
  <p:hf hdr="0" dt="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gAADgEAACAQwAAXA0AABAAAAAmAAAACAAAAAAAAAAAAAAA"/>
              </a:ext>
            </a:extLst>
          </p:cNvSpPr>
          <p:nvPr>
            <p:ph type="title"/>
          </p:nvPr>
        </p:nvSpPr>
        <p:spPr/>
        <p:txBody>
          <a:bodyPr/>
          <a:lstStyle/>
          <a:p>
            <a:pPr>
              <a:defRPr lang="en-us"/>
            </a:pPr>
            <a:r>
              <a:rPr lang="en-gb" cap="none"/>
              <a:t>Click to edit Master title style</a:t>
            </a:r>
          </a:p>
        </p:txBody>
      </p:sp>
      <p:sp>
        <p:nvSpPr>
          <p:cNvPr id="3" name="Date Placeholder 2"/>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ggAALMnAAD3DwAAMCoAABAAAAAmAAAACAAAAAAAAAAAAAAA"/>
              </a:ext>
            </a:extLst>
          </p:cNvSpPr>
          <p:nvPr>
            <p:ph type="dt" sz="half" idx="10"/>
          </p:nvPr>
        </p:nvSpPr>
        <p:spPr/>
        <p:txBody>
          <a:bodyPr/>
          <a:lstStyle/>
          <a:p>
            <a:pPr>
              <a:defRPr lang="en-us"/>
            </a:pPr>
            <a:fld id="{5B13269E-D0B6-46D0-F8AB-268568E50E73}" type="datetime1">
              <a:t>11/28/23</a:t>
            </a:fld>
          </a:p>
        </p:txBody>
      </p:sp>
      <p:sp>
        <p:nvSpPr>
          <p:cNvPr id="4"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REAALMnAABwOAAAMCoAABAAAAAmAAAACAAAAAAAAAAAAAAA"/>
              </a:ext>
            </a:extLst>
          </p:cNvSpPr>
          <p:nvPr>
            <p:ph type="ftr" sz="quarter" idx="11"/>
          </p:nvPr>
        </p:nvSpPr>
        <p:spPr/>
        <p:txBody>
          <a:bodyPr/>
          <a:lstStyle/>
          <a:p>
            <a:pPr>
              <a:defRPr lang="en-us"/>
            </a:pPr>
            <a:r>
              <a:t>Team OLAPPED CSCI 6401-01</a:t>
            </a:r>
          </a:p>
        </p:txBody>
      </p:sp>
      <p:sp>
        <p:nvSpPr>
          <p:cNvPr id="5"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joAALMnAAAYRAAAMCoAABAAAAAmAAAACAAAAAAAAAAAAAAA"/>
              </a:ext>
            </a:extLst>
          </p:cNvSpPr>
          <p:nvPr>
            <p:ph type="sldNum" sz="quarter" idx="12"/>
          </p:nvPr>
        </p:nvSpPr>
        <p:spPr/>
        <p:txBody>
          <a:bodyPr/>
          <a:lstStyle/>
          <a:p>
            <a:pPr>
              <a:defRPr lang="en-us"/>
            </a:pPr>
            <a:fld id="{24573D93-DDC9-02CB-87EF-2B9E73A1717E}" type="slidenum">
              <a:t>‹#›</a:t>
            </a:fld>
          </a:p>
        </p:txBody>
      </p:sp>
    </p:spTree>
  </p:cSld>
  <p:clrMapOvr>
    <a:masterClrMapping/>
  </p:clrMapOvr>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C4D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ggAALMnAAD3DwAAMCoAABAAAAAmAAAACAAAAAAAAAAAAAAA"/>
              </a:ext>
            </a:extLst>
          </p:cNvSpPr>
          <p:nvPr>
            <p:ph type="dt" sz="half" idx="10"/>
          </p:nvPr>
        </p:nvSpPr>
        <p:spPr/>
        <p:txBody>
          <a:bodyPr/>
          <a:lstStyle/>
          <a:p>
            <a:pPr>
              <a:defRPr lang="en-us"/>
            </a:pPr>
            <a:fld id="{51841F2F-61BC-D1E9-F23C-97BC517204C2}" type="datetime1">
              <a:t>11/28/23</a:t>
            </a:fld>
          </a:p>
        </p:txBody>
      </p:sp>
      <p:sp>
        <p:nvSpPr>
          <p:cNvPr id="3" name="Footer Placeholder 2"/>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REAALMnAABwOAAAMCoAABAAAAAmAAAACAAAAAAAAAAAAAAA"/>
              </a:ext>
            </a:extLst>
          </p:cNvSpPr>
          <p:nvPr>
            <p:ph type="ftr" sz="quarter" idx="11"/>
          </p:nvPr>
        </p:nvSpPr>
        <p:spPr/>
        <p:txBody>
          <a:bodyPr/>
          <a:lstStyle/>
          <a:p>
            <a:pPr>
              <a:defRPr lang="en-us"/>
            </a:pPr>
            <a:r>
              <a:t>Team OLAPPED CSCI 6401-01</a:t>
            </a:r>
          </a:p>
        </p:txBody>
      </p:sp>
      <p:sp>
        <p:nvSpPr>
          <p:cNvPr id="4" name="Slide Numb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joAALMnAAAYRAAAMCoAABAAAAAmAAAACAAAAAAAAAAAAAAA"/>
              </a:ext>
            </a:extLst>
          </p:cNvSpPr>
          <p:nvPr>
            <p:ph type="sldNum" sz="quarter" idx="12"/>
          </p:nvPr>
        </p:nvSpPr>
        <p:spPr/>
        <p:txBody>
          <a:bodyPr/>
          <a:lstStyle/>
          <a:p>
            <a:pPr>
              <a:defRPr lang="en-us"/>
            </a:pPr>
            <a:fld id="{5ABBB0FB-B5B7-EE46-F903-4313FE4D0F16}" type="slidenum">
              <a:t>‹#›</a:t>
            </a:fld>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objTx" preserve="1">
  <p:cSld name="Content with Caption">
    <p:spTree>
      <p:nvGrpSpPr>
        <p:cNvPr id="1" name=""/>
        <p:cNvGrpSpPr/>
        <p:nvPr/>
      </p:nvGrpSpPr>
      <p:grpSpPr>
        <a:xfrm>
          <a:off x="0" y="0"/>
          <a:ext cx="0" cy="0"/>
          <a:chOff x="0" y="0"/>
          <a:chExt cx="0" cy="0"/>
        </a:xfrm>
      </p:grpSpPr>
      <p:sp>
        <p:nvSpPr>
          <p:cNvPr id="2" name="Rectangle 7"/>
          <p:cNvSpPr>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EAAAAAAAAAjI2GDP///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GhpYwB/f38AAAAAA8zMzADAwP8Af39/AAAAAAAAAAAAAAAAAAAAAAAAAAAAIQAAABgAAAAUAAAAAAAAAAEAAACgIAAAMCoAABAAAAAmAAAACAAAAP//////////"/>
              </a:ext>
            </a:extLst>
          </p:cNvSpPr>
          <p:nvPr/>
        </p:nvSpPr>
        <p:spPr>
          <a:xfrm>
            <a:off x="0" y="635"/>
            <a:ext cx="5303520" cy="6857365"/>
          </a:xfrm>
          <a:prstGeom prst="rect">
            <a:avLst/>
          </a:prstGeom>
          <a:solidFill>
            <a:schemeClr val="accent1"/>
          </a:solidFill>
          <a:ln>
            <a:noFill/>
          </a:ln>
          <a:effectLst/>
        </p:spPr>
      </p:sp>
      <p:sp>
        <p:nvSpPr>
          <p:cNvPr id="3"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AQAADgEAAAsHAAAfhEAABAAAAAmAAAACAAAAAGgAAAAAAAA"/>
              </a:ext>
            </a:extLst>
          </p:cNvSpPr>
          <p:nvPr>
            <p:ph type="title"/>
          </p:nvPr>
        </p:nvSpPr>
        <p:spPr>
          <a:xfrm>
            <a:off x="723900" y="685800"/>
            <a:ext cx="3855720" cy="2157730"/>
          </a:xfrm>
        </p:spPr>
        <p:txBody>
          <a:bodyPr vert="horz" wrap="square" lIns="91440" tIns="45720" rIns="91440" bIns="45720" numCol="1" spcCol="215900" anchor="t">
            <a:prstTxWarp prst="textNoShape">
              <a:avLst/>
            </a:prstTxWarp>
          </a:bodyPr>
          <a:lstStyle>
            <a:lvl1pPr>
              <a:lnSpc>
                <a:spcPct val="84000"/>
              </a:lnSpc>
              <a:defRPr lang="en-us" sz="4800" cap="none" baseline="0">
                <a:solidFill>
                  <a:schemeClr val="tx2"/>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rPr lang="en-gb" cap="none"/>
              <a:t>Click to edit Master title style</a:t>
            </a:r>
          </a:p>
        </p:txBody>
      </p:sp>
      <p:sp>
        <p:nvSpPr>
          <p:cNvPr id="4" name="Content Placeholder 2"/>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fCYAADgEAACMRgAADiQAABAAAAAmAAAACAAAAAGAAAAAAAAA"/>
              </a:ext>
            </a:extLst>
          </p:cNvSpPr>
          <p:nvPr>
            <p:ph idx="1"/>
          </p:nvPr>
        </p:nvSpPr>
        <p:spPr>
          <a:xfrm>
            <a:off x="6256020" y="685800"/>
            <a:ext cx="5212080" cy="5175250"/>
          </a:xfrm>
        </p:spPr>
        <p:txBody>
          <a:bodyPr/>
          <a:lstStyle>
            <a:lvl1pPr>
              <a:defRPr lang="en-us" sz="2000" cap="none"/>
            </a:lvl1pPr>
            <a:lvl2pPr>
              <a:defRPr lang="en-us" sz="2000" cap="none"/>
            </a:lvl2pPr>
            <a:lvl3pPr>
              <a:defRPr lang="en-us" sz="1800" cap="none"/>
            </a:lvl3pPr>
            <a:lvl4pPr>
              <a:defRPr lang="en-us" sz="1800" cap="none"/>
            </a:lvl4pPr>
            <a:lvl5pPr>
              <a:defRPr lang="en-us" sz="1600" cap="none"/>
            </a:lvl5pPr>
            <a:lvl6pPr>
              <a:defRPr lang="en-us" sz="1600" cap="none"/>
            </a:lvl6pPr>
            <a:lvl7pPr>
              <a:defRPr lang="en-us" sz="1600" cap="none"/>
            </a:lvl7pPr>
            <a:lvl8pPr>
              <a:defRPr lang="en-us" sz="1600" cap="none"/>
            </a:lvl8pPr>
            <a:lvl9pPr>
              <a:defRPr lang="en-us" sz="1600" cap="none"/>
            </a:lvl9pPr>
          </a:lstStyle>
          <a:p>
            <a:pPr>
              <a:defRPr lang="en-us"/>
            </a:pPr>
            <a:r>
              <a:rPr lang="en-gb" cap="none"/>
              <a:t>Click to edit Master text styles</a:t>
            </a:r>
            <a:endParaRPr lang="en-gb" cap="none"/>
          </a:p>
          <a:p>
            <a:pPr lvl="1">
              <a:defRPr lang="en-us"/>
            </a:pPr>
            <a:r>
              <a:rPr lang="en-gb" cap="none"/>
              <a:t>Second level</a:t>
            </a:r>
            <a:endParaRPr lang="en-gb" cap="none"/>
          </a:p>
          <a:p>
            <a:pPr lvl="2">
              <a:defRPr lang="en-us"/>
            </a:pPr>
            <a:r>
              <a:rPr lang="en-gb" cap="none"/>
              <a:t>Third level</a:t>
            </a:r>
            <a:endParaRPr lang="en-gb" cap="none"/>
          </a:p>
          <a:p>
            <a:pPr lvl="3">
              <a:defRPr lang="en-us"/>
            </a:pPr>
            <a:r>
              <a:rPr lang="en-gb" cap="none"/>
              <a:t>Fourth level</a:t>
            </a:r>
            <a:endParaRPr lang="en-gb" cap="none"/>
          </a:p>
          <a:p>
            <a:pPr lvl="4">
              <a:defRPr lang="en-us"/>
            </a:pPr>
            <a:r>
              <a:rPr lang="en-gb" cap="none"/>
              <a:t>Fifth level</a:t>
            </a:r>
          </a:p>
        </p:txBody>
      </p:sp>
      <p:sp>
        <p:nvSpPr>
          <p:cNvPr id="5" name="Text Placeholder 3"/>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AQAAJIRAAAsHAAAGCQAABAAAAAmAAAACAAAAAGAAAAAAAAA"/>
              </a:ext>
            </a:extLst>
          </p:cNvSpPr>
          <p:nvPr>
            <p:ph idx="2"/>
          </p:nvPr>
        </p:nvSpPr>
        <p:spPr>
          <a:xfrm>
            <a:off x="723900" y="2856230"/>
            <a:ext cx="3855720" cy="3011170"/>
          </a:xfrm>
        </p:spPr>
        <p:txBody>
          <a:bodyPr/>
          <a:lstStyle>
            <a:lvl1pPr marL="0" indent="0">
              <a:lnSpc>
                <a:spcPct val="113000"/>
              </a:lnSpc>
              <a:spcBef>
                <a:spcPts val="0"/>
              </a:spcBef>
              <a:spcAft>
                <a:spcPts val="1500"/>
              </a:spcAft>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rPr lang="en-gb" cap="none"/>
              <a:t>Click to edit Master text styles</a:t>
            </a:r>
            <a:endParaRPr lang="en-gb" cap="none"/>
          </a:p>
        </p:txBody>
      </p:sp>
      <p:sp>
        <p:nvSpPr>
          <p:cNvPr id="6" name="Date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AQAALMnAADdCwAAMCoAABAAAAAmAAAACAAAAAGAAAAAAAAA"/>
              </a:ext>
            </a:extLst>
          </p:cNvSpPr>
          <p:nvPr>
            <p:ph type="dt" sz="half" idx="10"/>
          </p:nvPr>
        </p:nvSpPr>
        <p:spPr>
          <a:xfrm>
            <a:off x="723900" y="6453505"/>
            <a:ext cx="1204595" cy="404495"/>
          </a:xfrm>
        </p:spPr>
        <p:txBody>
          <a:bodyPr/>
          <a:lstStyle>
            <a:lvl1pPr>
              <a:defRPr lang="en-us" cap="none">
                <a:solidFill>
                  <a:schemeClr val="tx2"/>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72906B-25D2-2766-9CCA-D333DE846A86}" type="datetime1">
              <a:t>11/28/23</a:t>
            </a:fld>
          </a:p>
        </p:txBody>
      </p:sp>
      <p:sp>
        <p:nvSpPr>
          <p:cNvPr id="7" name="Footer Placeholder 5"/>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g0AALMnAAAsHAAAMCoAABAAAAAmAAAACAAAAAGAAAAAAAAA"/>
              </a:ext>
            </a:extLst>
          </p:cNvSpPr>
          <p:nvPr>
            <p:ph type="ftr" sz="quarter" idx="11"/>
          </p:nvPr>
        </p:nvSpPr>
        <p:spPr>
          <a:xfrm>
            <a:off x="2205990" y="6453505"/>
            <a:ext cx="2373630" cy="404495"/>
          </a:xfrm>
        </p:spPr>
        <p:txBody>
          <a:bodyPr/>
          <a:lstStyle>
            <a:lvl1pPr>
              <a:defRPr lang="en-us" cap="none">
                <a:solidFill>
                  <a:schemeClr val="tx2"/>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Team OLAPPED CSCI 6401-01</a:t>
            </a:r>
          </a:p>
        </p:txBody>
      </p:sp>
      <p:sp>
        <p:nvSpPr>
          <p:cNvPr id="8" name="Slide Number Placeholder 6"/>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DwAALMnAACeRgAAMCoAABAAAAAmAAAACAAAAAGAAAAAAAAA"/>
              </a:ext>
            </a:extLst>
          </p:cNvSpPr>
          <p:nvPr>
            <p:ph type="sldNum" sz="quarter" idx="12"/>
          </p:nvPr>
        </p:nvSpPr>
        <p:spPr>
          <a:xfrm>
            <a:off x="9883140" y="6453505"/>
            <a:ext cx="1596390" cy="404495"/>
          </a:xfrm>
        </p:spPr>
        <p:txBody>
          <a:bodyPr/>
          <a:lstStyle>
            <a:lvl1pPr>
              <a:defRPr lang="en-us" cap="none">
                <a:solidFill>
                  <a:schemeClr val="tx2"/>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625843AA-E48F-0DB5-C1E0-12E00DAE3747}" type="slidenum">
              <a:t>‹#›</a:t>
            </a:fld>
          </a:p>
        </p:txBody>
      </p:sp>
      <p:sp>
        <p:nvSpPr>
          <p:cNvPr id="9" name="Rectangle 8"/>
          <p:cNvSpPr>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EAAAAAAAAAGRsOC////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AAAAAEAAAAAAAAAAAAAAAAAAAAAAAAAAAAAAAAAAAAAAAAAAGhpYwB/f38AAAAAA8zMzADAwP8Af39/AAAAAAAAAAAAAAAAAAAAAAAAAAAAIQAAABgAAAAUAAAAoCAAAAEAAAAIIgAAMSoAABAAAAAmAAAACAAAAP//////////"/>
              </a:ext>
            </a:extLst>
          </p:cNvSpPr>
          <p:nvPr/>
        </p:nvSpPr>
        <p:spPr>
          <a:xfrm>
            <a:off x="5303520" y="635"/>
            <a:ext cx="228600" cy="6858000"/>
          </a:xfrm>
          <a:prstGeom prst="rect">
            <a:avLst/>
          </a:prstGeom>
          <a:solidFill>
            <a:schemeClr val="tx2"/>
          </a:solidFill>
          <a:ln>
            <a:noFill/>
          </a:ln>
          <a:effectLst/>
        </p:spPr>
      </p:sp>
    </p:spTree>
  </p:cSld>
  <p:clrMapOvr>
    <a:masterClrMapping/>
  </p:clrMapOvr>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picTx" preserve="1">
  <p:cSld name="Picture with Caption">
    <p:spTree>
      <p:nvGrpSpPr>
        <p:cNvPr id="1" name=""/>
        <p:cNvGrpSpPr/>
        <p:nvPr/>
      </p:nvGrpSpPr>
      <p:grpSpPr>
        <a:xfrm>
          <a:off x="0" y="0"/>
          <a:ext cx="0" cy="0"/>
          <a:chOff x="0" y="0"/>
          <a:chExt cx="0" cy="0"/>
        </a:xfrm>
      </p:grpSpPr>
      <p:sp>
        <p:nvSpPr>
          <p:cNvPr id="2" name="Rectangle 7"/>
          <p:cNvSpPr>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EAAAAAAAAAjI2GDP///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GhpYwB/f38AAAAAA8zMzADAwP8Af39/AAAAAAAAAAAAAAAAAAAAAAAAAAAAIQAAABgAAAAUAAAAAAAAAAEAAACgIAAAMCoAABAAAAAmAAAACAAAAP//////////"/>
              </a:ext>
            </a:extLst>
          </p:cNvSpPr>
          <p:nvPr/>
        </p:nvSpPr>
        <p:spPr>
          <a:xfrm>
            <a:off x="0" y="635"/>
            <a:ext cx="5303520" cy="6857365"/>
          </a:xfrm>
          <a:prstGeom prst="rect">
            <a:avLst/>
          </a:prstGeom>
          <a:solidFill>
            <a:schemeClr val="accent1"/>
          </a:solidFill>
          <a:ln>
            <a:noFill/>
          </a:ln>
          <a:effectLst/>
        </p:spPr>
      </p:sp>
      <p:sp>
        <p:nvSpPr>
          <p:cNvPr id="3"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AQAADgEAAAsHAAAfhEAABAAAAAmAAAACAAAAAGgAAAAAAAA"/>
              </a:ext>
            </a:extLst>
          </p:cNvSpPr>
          <p:nvPr>
            <p:ph type="title"/>
          </p:nvPr>
        </p:nvSpPr>
        <p:spPr>
          <a:xfrm>
            <a:off x="723900" y="685800"/>
            <a:ext cx="3855720" cy="2157730"/>
          </a:xfrm>
        </p:spPr>
        <p:txBody>
          <a:bodyPr vert="horz" wrap="square" lIns="91440" tIns="45720" rIns="91440" bIns="45720" numCol="1" spcCol="215900" anchor="t">
            <a:prstTxWarp prst="textNoShape">
              <a:avLst/>
            </a:prstTxWarp>
          </a:bodyPr>
          <a:lstStyle>
            <a:lvl1pPr>
              <a:lnSpc>
                <a:spcPct val="84000"/>
              </a:lnSpc>
              <a:defRPr lang="en-us" sz="4800" cap="none" baseline="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rPr lang="en-gb" cap="none"/>
              <a:t>Click to edit Master title style</a:t>
            </a:r>
          </a:p>
        </p:txBody>
      </p:sp>
      <p:sp>
        <p:nvSpPr>
          <p:cNvPr id="4" name="Picture Placeholder 2"/>
          <p:cNvSpPr>
            <a:spLocks noGrp="1" noChangeArrowheads="1"/>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CIAAAAAAAAASwAAMCoAABAAAAAmAAAACAAAAAGgAAAAAAAA"/>
              </a:ext>
            </a:extLst>
          </p:cNvSpPr>
          <p:nvPr>
            <p:ph type="pic" idx="1"/>
          </p:nvPr>
        </p:nvSpPr>
        <p:spPr>
          <a:xfrm>
            <a:off x="5532120" y="0"/>
            <a:ext cx="6659880" cy="6858000"/>
          </a:xfrm>
        </p:spPr>
        <p:txBody>
          <a:bodyPr vert="horz" wrap="square" lIns="91440" tIns="45720" rIns="91440" bIns="45720" numCol="1" spcCol="215900" anchor="t">
            <a:prstTxWarp prst="textNoShape">
              <a:avLst/>
            </a:prstTxWarp>
          </a:bodyPr>
          <a:lstStyle>
            <a:lvl1pPr marL="0" indent="0">
              <a:buNone/>
              <a:defRPr lang="en-us" sz="2000" cap="none"/>
            </a:lvl1pPr>
            <a:lvl2pPr marL="457200" indent="0">
              <a:buNone/>
              <a:defRPr lang="en-us" sz="2000" cap="none"/>
            </a:lvl2pPr>
            <a:lvl3pPr marL="914400" indent="0">
              <a:buNone/>
              <a:defRPr lang="en-us" sz="20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r>
              <a:rPr lang="en-gb" cap="none"/>
              <a:t>Click icon to add picture</a:t>
            </a:r>
          </a:p>
        </p:txBody>
      </p:sp>
      <p:sp>
        <p:nvSpPr>
          <p:cNvPr id="5" name="Text Placeholder 3"/>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AQAAJIRAAAsHAAAGCQAABAAAAAmAAAACAAAAAGAAAAAAAAA"/>
              </a:ext>
            </a:extLst>
          </p:cNvSpPr>
          <p:nvPr>
            <p:ph idx="2"/>
          </p:nvPr>
        </p:nvSpPr>
        <p:spPr>
          <a:xfrm>
            <a:off x="723900" y="2856230"/>
            <a:ext cx="3855720" cy="3011170"/>
          </a:xfrm>
        </p:spPr>
        <p:txBody>
          <a:bodyPr/>
          <a:lstStyle>
            <a:lvl1pPr marL="0" indent="0">
              <a:lnSpc>
                <a:spcPct val="113000"/>
              </a:lnSpc>
              <a:spcBef>
                <a:spcPts val="0"/>
              </a:spcBef>
              <a:spcAft>
                <a:spcPts val="1500"/>
              </a:spcAft>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rPr lang="en-gb" cap="none"/>
              <a:t>Click to edit Master text styles</a:t>
            </a:r>
            <a:endParaRPr lang="en-gb" cap="none"/>
          </a:p>
        </p:txBody>
      </p:sp>
      <p:sp>
        <p:nvSpPr>
          <p:cNvPr id="6" name="Date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AQAALMnAADdCwAAMCoAABAAAAAmAAAACAAAAAGAAAAAAAAA"/>
              </a:ext>
            </a:extLst>
          </p:cNvSpPr>
          <p:nvPr>
            <p:ph type="dt" sz="half" idx="10"/>
          </p:nvPr>
        </p:nvSpPr>
        <p:spPr>
          <a:xfrm>
            <a:off x="723900" y="6453505"/>
            <a:ext cx="1204595" cy="404495"/>
          </a:xfrm>
        </p:spPr>
        <p:txBody>
          <a:bodyPr/>
          <a:lstStyle>
            <a:lvl1pPr>
              <a:defRPr lang="en-us" cap="none">
                <a:solidFill>
                  <a:schemeClr val="tx2"/>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6463F8AB-E589-360E-C7DB-135BB6953146}" type="datetime1">
              <a:t>11/28/23</a:t>
            </a:fld>
          </a:p>
        </p:txBody>
      </p:sp>
      <p:sp>
        <p:nvSpPr>
          <p:cNvPr id="7" name="Footer Placeholder 5"/>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g0AALMnAAAsHAAAMCoAABAAAAAmAAAACAAAAAGAAAAAAAAA"/>
              </a:ext>
            </a:extLst>
          </p:cNvSpPr>
          <p:nvPr>
            <p:ph type="ftr" sz="quarter" idx="11"/>
          </p:nvPr>
        </p:nvSpPr>
        <p:spPr>
          <a:xfrm>
            <a:off x="2205990" y="6453505"/>
            <a:ext cx="2373630" cy="404495"/>
          </a:xfrm>
        </p:spPr>
        <p:txBody>
          <a:bodyPr/>
          <a:lstStyle>
            <a:lvl1pPr>
              <a:defRPr lang="en-us" cap="none">
                <a:solidFill>
                  <a:schemeClr val="tx2"/>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8" name="Slide Number Placeholder 6"/>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DwAALMnAACeRgAAMCoAABAAAAAmAAAACAAAAAGAAAAAAAAA"/>
              </a:ext>
            </a:extLst>
          </p:cNvSpPr>
          <p:nvPr>
            <p:ph type="sldNum" sz="quarter" idx="12"/>
          </p:nvPr>
        </p:nvSpPr>
        <p:spPr>
          <a:xfrm>
            <a:off x="9883140" y="6453505"/>
            <a:ext cx="1596390" cy="404495"/>
          </a:xfrm>
        </p:spPr>
        <p:txBody>
          <a:bodyPr/>
          <a:lstStyle>
            <a:lvl1pPr>
              <a:defRPr lang="en-us" cap="none">
                <a:solidFill>
                  <a:schemeClr val="tx2"/>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878A9D2-9CC5-2D5F-8BC0-6A0AE78E7D3F}" type="slidenum">
              <a:t>‹#›</a:t>
            </a:fld>
          </a:p>
        </p:txBody>
      </p:sp>
      <p:sp>
        <p:nvSpPr>
          <p:cNvPr id="9" name="Rectangle 8"/>
          <p:cNvSpPr>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EAAAAAAAAAGRsOC////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AAAAAEAAAAAAAAAAAAAAAAAAAAAAAAAAAAAAAAAAAAAAAAAAGhpYwB/f38AAAAAA8zMzADAwP8Af39/AAAAAAAAAAAAAAAAAAAAAAAAAAAAIQAAABgAAAAUAAAAoCAAAAEAAAAIIgAAMSoAABAAAAAmAAAACAAAAP//////////"/>
              </a:ext>
            </a:extLst>
          </p:cNvSpPr>
          <p:nvPr/>
        </p:nvSpPr>
        <p:spPr>
          <a:xfrm>
            <a:off x="5303520" y="635"/>
            <a:ext cx="228600" cy="6858000"/>
          </a:xfrm>
          <a:prstGeom prst="rect">
            <a:avLst/>
          </a:prstGeom>
          <a:solidFill>
            <a:schemeClr val="tx2"/>
          </a:solidFill>
          <a:ln>
            <a:noFill/>
          </a:ln>
          <a:effectLst/>
        </p:spPr>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cAgAADgEAACAQwAAXA0AABAAAAAmAAAACAAAAL8vAAAAAAAA"/>
              </a:ext>
            </a:extLst>
          </p:cNvSpPr>
          <p:nvPr>
            <p:ph type="title"/>
          </p:nvPr>
        </p:nvSpPr>
        <p:spPr>
          <a:xfrm>
            <a:off x="1371600" y="685800"/>
            <a:ext cx="9601200" cy="1485900"/>
          </a:xfrm>
          <a:prstGeom prst="rect">
            <a:avLst/>
          </a:prstGeom>
        </p:spPr>
        <p:txBody>
          <a:bodyPr vert="horz" wrap="square" lIns="91440" tIns="45720" rIns="91440" bIns="45720" numCol="1" spcCol="215900" anchor="t">
            <a:prstTxWarp prst="textNoShape">
              <a:avLst/>
            </a:prstTxWarp>
          </a:bodyPr>
          <a:lstStyle/>
          <a:p>
            <a:pPr>
              <a:defRPr lang="en-us"/>
            </a:pPr>
            <a:r>
              <a:rPr lang="en-gb" cap="none"/>
              <a:t>Click to edit Master title style</a:t>
            </a:r>
          </a:p>
        </p:txBody>
      </p:sp>
      <p:sp>
        <p:nvSpPr>
          <p:cNvPr id="3" name="Text Placeholder 2"/>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EBUw4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cAgAABAOAACAQwAAGCQAABAAAAAmAAAACAAAAD8vAAAAAAAA"/>
              </a:ext>
            </a:extLst>
          </p:cNvSpPr>
          <p:nvPr>
            <p:ph type="body" idx="1"/>
          </p:nvPr>
        </p:nvSpPr>
        <p:spPr>
          <a:xfrm>
            <a:off x="1371600" y="2286000"/>
            <a:ext cx="9601200" cy="3581400"/>
          </a:xfrm>
          <a:prstGeom prst="rect">
            <a:avLst/>
          </a:prstGeom>
        </p:spPr>
        <p:txBody>
          <a:bodyPr vert="horz" wrap="square" lIns="91440" tIns="45720" rIns="91440" bIns="45720" numCol="1" spcCol="215900" anchor="t">
            <a:prstTxWarp prst="textNoShape">
              <a:avLst/>
            </a:prstTxWarp>
          </a:bodyPr>
          <a:lstStyle/>
          <a:p>
            <a:pPr>
              <a:defRPr lang="en-us"/>
            </a:pPr>
            <a:r>
              <a:rPr lang="en-gb" cap="none"/>
              <a:t>Click to edit Master text styles</a:t>
            </a:r>
            <a:endParaRPr lang="en-gb" cap="none"/>
          </a:p>
          <a:p>
            <a:pPr lvl="1">
              <a:defRPr lang="en-us"/>
            </a:pPr>
            <a:r>
              <a:rPr lang="en-gb" cap="none"/>
              <a:t>Second level</a:t>
            </a:r>
            <a:endParaRPr lang="en-gb" cap="none"/>
          </a:p>
          <a:p>
            <a:pPr lvl="2">
              <a:defRPr lang="en-us"/>
            </a:pPr>
            <a:r>
              <a:rPr lang="en-gb" cap="none"/>
              <a:t>Third level</a:t>
            </a:r>
            <a:endParaRPr lang="en-gb" cap="none"/>
          </a:p>
          <a:p>
            <a:pPr lvl="3">
              <a:defRPr lang="en-us"/>
            </a:pPr>
            <a:r>
              <a:rPr lang="en-gb" cap="none"/>
              <a:t>Fourth level</a:t>
            </a:r>
            <a:endParaRPr lang="en-gb" cap="none"/>
          </a:p>
          <a:p>
            <a:pPr lvl="4">
              <a:defRPr lang="en-us"/>
            </a:pPr>
            <a:r>
              <a:rPr lang="en-gb" cap="none"/>
              <a:t>Fifth level</a:t>
            </a:r>
          </a:p>
        </p:txBody>
      </p:sp>
      <p:sp>
        <p:nvSpPr>
          <p:cNvPr id="4" name="Date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Jhfcl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jggAALMnAAD3DwAAMCoAABAAAAAmAAAACAAAAL+PAAAAAAAA"/>
              </a:ext>
            </a:extLst>
          </p:cNvSpPr>
          <p:nvPr>
            <p:ph type="dt" sz="half" idx="2"/>
          </p:nvPr>
        </p:nvSpPr>
        <p:spPr>
          <a:xfrm>
            <a:off x="1390650" y="6453505"/>
            <a:ext cx="1204595" cy="404495"/>
          </a:xfrm>
          <a:prstGeom prst="rect">
            <a:avLst/>
          </a:prstGeom>
        </p:spPr>
        <p:txBody>
          <a:bodyPr vert="horz" wrap="square" lIns="91440" tIns="45720" rIns="91440" bIns="45720" numCol="1" spcCol="215900" anchor="ctr">
            <a:prstTxWarp prst="textNoShape">
              <a:avLst/>
            </a:prstTxWarp>
          </a:bodyPr>
          <a:lstStyle>
            <a:lvl1pPr algn="l">
              <a:defRPr lang="en-us" sz="1200" cap="none" baseline="0">
                <a:solidFill>
                  <a:schemeClr val="tx2"/>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4210DE59-17AF-4528-E1A8-E17D90E617B4}" type="datetime1">
              <a:t/>
            </a:fld>
          </a:p>
        </p:txBody>
      </p:sp>
      <p:sp>
        <p:nvSpPr>
          <p:cNvPr id="5" name="Foot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IvCmG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REAALMnAABwOAAAMCoAABAAAAAmAAAACAAAAL+PAAAAAAAA"/>
              </a:ext>
            </a:extLst>
          </p:cNvSpPr>
          <p:nvPr>
            <p:ph type="ftr" sz="quarter" idx="3"/>
          </p:nvPr>
        </p:nvSpPr>
        <p:spPr>
          <a:xfrm>
            <a:off x="2893695" y="6453505"/>
            <a:ext cx="6280785" cy="404495"/>
          </a:xfrm>
          <a:prstGeom prst="rect">
            <a:avLst/>
          </a:prstGeom>
        </p:spPr>
        <p:txBody>
          <a:bodyPr vert="horz" wrap="square" lIns="91440" tIns="45720" rIns="91440" bIns="45720" numCol="1" spcCol="215900" anchor="ctr">
            <a:prstTxWarp prst="textNoShape">
              <a:avLst/>
            </a:prstTxWarp>
          </a:bodyPr>
          <a:lstStyle>
            <a:lvl1pPr algn="l">
              <a:defRPr lang="en-us" sz="1200" cap="none" baseline="0">
                <a:solidFill>
                  <a:schemeClr val="tx2"/>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Team OLAPPED CSCI 6401-01</a:t>
            </a:r>
          </a:p>
        </p:txBody>
      </p:sp>
      <p:sp>
        <p:nvSpPr>
          <p:cNvPr id="6" name="Slide Number Placeholder 5"/>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joAALMnAAAYRAAAMCoAABAAAAAmAAAACAAAAL+PAAAAAAAA"/>
              </a:ext>
            </a:extLst>
          </p:cNvSpPr>
          <p:nvPr>
            <p:ph type="sldNum" sz="quarter" idx="4"/>
          </p:nvPr>
        </p:nvSpPr>
        <p:spPr>
          <a:xfrm>
            <a:off x="9472930" y="6453505"/>
            <a:ext cx="1596390" cy="404495"/>
          </a:xfrm>
          <a:prstGeom prst="rect">
            <a:avLst/>
          </a:prstGeom>
        </p:spPr>
        <p:txBody>
          <a:bodyPr vert="horz" wrap="square" lIns="91440" tIns="45720" rIns="91440" bIns="45720" numCol="1" spcCol="215900" anchor="ctr">
            <a:prstTxWarp prst="textNoShape">
              <a:avLst/>
            </a:prstTxWarp>
          </a:bodyPr>
          <a:lstStyle>
            <a:lvl1pPr algn="r">
              <a:defRPr lang="en-us" sz="1200" cap="none" baseline="0">
                <a:solidFill>
                  <a:schemeClr val="tx2"/>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7F496BD8-9692-1C9D-DCF1-60C825BF2A35}" type="slidenum">
              <a:t/>
            </a:fld>
          </a:p>
        </p:txBody>
      </p:sp>
      <p:sp>
        <p:nvSpPr>
          <p:cNvPr id="7" name="Rectangle 8"/>
          <p:cNvSpPr>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EAAAAAAAAAGRsOC////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RsOBP///wEAAAAAAAAAAAAAAAAAAAAAAAAAAAAAAAAAAAAAAAAAAGhpYwB/f38A7+3jA8zMzADAwP8Af39/AAAAAAAAAAAAAAAAAAAAAAAAAAAAIQAAABgAAAAUAAAA8QIAAAEAAABZBAAAMSoAABAAAAAmAAAACAAAAP//////////"/>
              </a:ext>
            </a:extLst>
          </p:cNvSpPr>
          <p:nvPr/>
        </p:nvSpPr>
        <p:spPr>
          <a:xfrm>
            <a:off x="478155" y="635"/>
            <a:ext cx="228600" cy="6858000"/>
          </a:xfrm>
          <a:prstGeom prst="rect">
            <a:avLst/>
          </a:prstGeom>
          <a:solidFill>
            <a:schemeClr val="tx2"/>
          </a:solidFill>
          <a:ln>
            <a:noFill/>
          </a:ln>
          <a:effectLst/>
        </p:spPr>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marL="0" marR="0" indent="0" algn="l" defTabSz="914400">
        <a:lnSpc>
          <a:spcPct val="89000"/>
        </a:lnSpc>
        <a:spcBef>
          <a:spcPts val="0"/>
        </a:spcBef>
        <a:spcAft>
          <a:spcPts val="0"/>
        </a:spcAft>
        <a:buNone/>
        <a:tabLst/>
        <a:defRPr lang="en-us" sz="4400" b="0" i="0" u="none" strike="noStrike" kern="1" cap="none" spc="0" baseline="0">
          <a:solidFill>
            <a:schemeClr val="tx2"/>
          </a:solidFill>
          <a:effectLst/>
          <a:latin typeface="Franklin Gothic Book" pitchFamily="0" charset="0"/>
          <a:ea typeface="Franklin Gothic Book" pitchFamily="0" charset="0"/>
          <a:cs typeface="Franklin Gothic Book" pitchFamily="0" charset="0"/>
        </a:defRPr>
      </a:lvl1pPr>
      <a:lvl2pPr marL="457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2pPr>
      <a:lvl3pPr marL="914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3pPr>
      <a:lvl4pPr marL="1371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4pPr>
      <a:lvl5pPr marL="18288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5pPr>
      <a:lvl6pPr marL="22860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6pPr>
      <a:lvl7pPr marL="2743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7pPr>
      <a:lvl8pPr marL="3200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8pPr>
      <a:lvl9pPr marL="3657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9pPr>
    </p:titleStyle>
    <p:bodyStyle>
      <a:lvl1pPr marL="384175" marR="0" indent="-384175" algn="l" defTabSz="914400">
        <a:lnSpc>
          <a:spcPct val="94000"/>
        </a:lnSpc>
        <a:spcBef>
          <a:spcPts val="1000"/>
        </a:spcBef>
        <a:spcAft>
          <a:spcPts val="200"/>
        </a:spcAft>
        <a:buClrTx/>
        <a:buSzTx/>
        <a:buFont typeface="Franklin Gothic Book" pitchFamily="0" charset="0"/>
        <a:buChar char="■"/>
        <a:tabLst/>
        <a:defRPr lang="en-us" sz="2000" b="0" i="0" u="none" strike="noStrike" kern="1" cap="none" spc="0" baseline="0">
          <a:solidFill>
            <a:schemeClr val="tx2"/>
          </a:solidFill>
          <a:effectLst/>
          <a:latin typeface="Franklin Gothic Book" pitchFamily="0" charset="0"/>
          <a:ea typeface="Franklin Gothic Book" pitchFamily="0" charset="0"/>
          <a:cs typeface="Franklin Gothic Book" pitchFamily="0" charset="0"/>
        </a:defRPr>
      </a:lvl1pPr>
      <a:lvl2pPr marL="914400" marR="0" indent="-384175" algn="l" defTabSz="914400">
        <a:lnSpc>
          <a:spcPct val="94000"/>
        </a:lnSpc>
        <a:spcBef>
          <a:spcPts val="500"/>
        </a:spcBef>
        <a:spcAft>
          <a:spcPts val="200"/>
        </a:spcAft>
        <a:buClrTx/>
        <a:buSzTx/>
        <a:buFont typeface="Franklin Gothic Book" pitchFamily="0" charset="0"/>
        <a:buChar char="–"/>
        <a:tabLst/>
        <a:defRPr lang="en-us" sz="2000" b="0" i="1" u="none" strike="noStrike" kern="1" cap="none" spc="0" baseline="0">
          <a:solidFill>
            <a:schemeClr val="tx2"/>
          </a:solidFill>
          <a:effectLst/>
          <a:latin typeface="Franklin Gothic Book" pitchFamily="0" charset="0"/>
          <a:ea typeface="Franklin Gothic Book" pitchFamily="0" charset="0"/>
          <a:cs typeface="Franklin Gothic Book" pitchFamily="0" charset="0"/>
        </a:defRPr>
      </a:lvl2pPr>
      <a:lvl3pPr marL="1371600" marR="0" indent="-384175" algn="l" defTabSz="914400">
        <a:lnSpc>
          <a:spcPct val="94000"/>
        </a:lnSpc>
        <a:spcBef>
          <a:spcPts val="500"/>
        </a:spcBef>
        <a:spcAft>
          <a:spcPts val="200"/>
        </a:spcAft>
        <a:buClrTx/>
        <a:buSzTx/>
        <a:buFont typeface="Franklin Gothic Book" pitchFamily="0" charset="0"/>
        <a:buChar char="■"/>
        <a:tabLst/>
        <a:defRPr lang="en-us" sz="1800" b="0" i="0" u="none" strike="noStrike" kern="1" cap="none" spc="0" baseline="0">
          <a:solidFill>
            <a:schemeClr val="tx2"/>
          </a:solidFill>
          <a:effectLst/>
          <a:latin typeface="Franklin Gothic Book" pitchFamily="0" charset="0"/>
          <a:ea typeface="Franklin Gothic Book" pitchFamily="0" charset="0"/>
          <a:cs typeface="Franklin Gothic Book" pitchFamily="0" charset="0"/>
        </a:defRPr>
      </a:lvl3pPr>
      <a:lvl4pPr marL="1828800" marR="0" indent="-384175" algn="l" defTabSz="914400">
        <a:lnSpc>
          <a:spcPct val="94000"/>
        </a:lnSpc>
        <a:spcBef>
          <a:spcPts val="500"/>
        </a:spcBef>
        <a:spcAft>
          <a:spcPts val="200"/>
        </a:spcAft>
        <a:buClrTx/>
        <a:buSzTx/>
        <a:buFont typeface="Franklin Gothic Book" pitchFamily="0" charset="0"/>
        <a:buChar char="–"/>
        <a:tabLst/>
        <a:defRPr lang="en-us" sz="1800" b="0" i="1" u="none" strike="noStrike" kern="1" cap="none" spc="0" baseline="0">
          <a:solidFill>
            <a:schemeClr val="tx2"/>
          </a:solidFill>
          <a:effectLst/>
          <a:latin typeface="Franklin Gothic Book" pitchFamily="0" charset="0"/>
          <a:ea typeface="Franklin Gothic Book" pitchFamily="0" charset="0"/>
          <a:cs typeface="Franklin Gothic Book" pitchFamily="0" charset="0"/>
        </a:defRPr>
      </a:lvl4pPr>
      <a:lvl5pPr marL="2286000" marR="0" indent="-384175" algn="l" defTabSz="914400">
        <a:lnSpc>
          <a:spcPct val="94000"/>
        </a:lnSpc>
        <a:spcBef>
          <a:spcPts val="500"/>
        </a:spcBef>
        <a:spcAft>
          <a:spcPts val="200"/>
        </a:spcAft>
        <a:buClrTx/>
        <a:buSzTx/>
        <a:buFont typeface="Franklin Gothic Book" pitchFamily="0" charset="0"/>
        <a:buChar char="■"/>
        <a:tabLst/>
        <a:defRPr lang="en-us" sz="1600" b="0" i="0" u="none" strike="noStrike" kern="1" cap="none" spc="0" baseline="0">
          <a:solidFill>
            <a:schemeClr val="tx2"/>
          </a:solidFill>
          <a:effectLst/>
          <a:latin typeface="Franklin Gothic Book" pitchFamily="0" charset="0"/>
          <a:ea typeface="Franklin Gothic Book" pitchFamily="0" charset="0"/>
          <a:cs typeface="Franklin Gothic Book" pitchFamily="0" charset="0"/>
        </a:defRPr>
      </a:lvl5pPr>
      <a:lvl6pPr marL="2743200" marR="0" indent="-384175" algn="l" defTabSz="914400">
        <a:lnSpc>
          <a:spcPct val="94000"/>
        </a:lnSpc>
        <a:spcBef>
          <a:spcPts val="500"/>
        </a:spcBef>
        <a:spcAft>
          <a:spcPts val="200"/>
        </a:spcAft>
        <a:buClrTx/>
        <a:buSzTx/>
        <a:buFont typeface="Franklin Gothic Book" pitchFamily="0" charset="0"/>
        <a:buChar char="–"/>
        <a:tabLst/>
        <a:defRPr lang="en-us" sz="1600" b="0" i="1" u="none" strike="noStrike" kern="1" cap="none" spc="0" baseline="0">
          <a:solidFill>
            <a:schemeClr val="tx2"/>
          </a:solidFill>
          <a:effectLst/>
          <a:latin typeface="Franklin Gothic Book" pitchFamily="0" charset="0"/>
          <a:ea typeface="Franklin Gothic Book" pitchFamily="0" charset="0"/>
          <a:cs typeface="Franklin Gothic Book" pitchFamily="0" charset="0"/>
        </a:defRPr>
      </a:lvl6pPr>
      <a:lvl7pPr marL="3200400" marR="0" indent="-384175" algn="l" defTabSz="914400">
        <a:lnSpc>
          <a:spcPct val="94000"/>
        </a:lnSpc>
        <a:spcBef>
          <a:spcPts val="500"/>
        </a:spcBef>
        <a:spcAft>
          <a:spcPts val="200"/>
        </a:spcAft>
        <a:buClrTx/>
        <a:buSzTx/>
        <a:buFont typeface="Franklin Gothic Book" pitchFamily="0" charset="0"/>
        <a:buChar char="■"/>
        <a:tabLst/>
        <a:defRPr lang="en-us" sz="1400" b="0" i="0" u="none" strike="noStrike" kern="1" cap="none" spc="0" baseline="0">
          <a:solidFill>
            <a:schemeClr val="tx2"/>
          </a:solidFill>
          <a:effectLst/>
          <a:latin typeface="Franklin Gothic Book" pitchFamily="0" charset="0"/>
          <a:ea typeface="Franklin Gothic Book" pitchFamily="0" charset="0"/>
          <a:cs typeface="Franklin Gothic Book" pitchFamily="0" charset="0"/>
        </a:defRPr>
      </a:lvl7pPr>
      <a:lvl8pPr marL="3657600" marR="0" indent="-384175" algn="l" defTabSz="914400">
        <a:lnSpc>
          <a:spcPct val="94000"/>
        </a:lnSpc>
        <a:spcBef>
          <a:spcPts val="500"/>
        </a:spcBef>
        <a:spcAft>
          <a:spcPts val="200"/>
        </a:spcAft>
        <a:buClrTx/>
        <a:buSzTx/>
        <a:buFont typeface="Franklin Gothic Book" pitchFamily="0" charset="0"/>
        <a:buChar char="–"/>
        <a:tabLst/>
        <a:defRPr lang="en-us" sz="1400" b="0" i="1" u="none" strike="noStrike" kern="1" cap="none" spc="0" baseline="0">
          <a:solidFill>
            <a:schemeClr val="tx2"/>
          </a:solidFill>
          <a:effectLst/>
          <a:latin typeface="Franklin Gothic Book" pitchFamily="0" charset="0"/>
          <a:ea typeface="Franklin Gothic Book" pitchFamily="0" charset="0"/>
          <a:cs typeface="Franklin Gothic Book" pitchFamily="0" charset="0"/>
        </a:defRPr>
      </a:lvl8pPr>
      <a:lvl9pPr marL="4114800" marR="0" indent="-384175" algn="l" defTabSz="914400">
        <a:lnSpc>
          <a:spcPct val="94000"/>
        </a:lnSpc>
        <a:spcBef>
          <a:spcPts val="500"/>
        </a:spcBef>
        <a:spcAft>
          <a:spcPts val="200"/>
        </a:spcAft>
        <a:buClrTx/>
        <a:buSzTx/>
        <a:buFont typeface="Franklin Gothic Book" pitchFamily="0" charset="0"/>
        <a:buChar char="■"/>
        <a:tabLst/>
        <a:defRPr lang="en-us" sz="1400" b="0" i="0" u="none" strike="noStrike" kern="1" cap="none" spc="0" baseline="0">
          <a:solidFill>
            <a:schemeClr val="tx2"/>
          </a:solidFill>
          <a:effectLst/>
          <a:latin typeface="Franklin Gothic Book" pitchFamily="0" charset="0"/>
          <a:ea typeface="Franklin Gothic Book" pitchFamily="0" charset="0"/>
          <a:cs typeface="Franklin Gothic Book" pitchFamily="0"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Franklin Gothic Book" pitchFamily="0" charset="0"/>
          <a:ea typeface="Franklin Gothic Book" pitchFamily="0" charset="0"/>
          <a:cs typeface="Franklin Gothic Book" pitchFamily="0"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3.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3.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3.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3.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themeOverride" Target="../theme/themeOverride2.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4.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5.png"/><Relationship Id="rId4" Type="http://schemas.openxmlformats.org/officeDocument/2006/relationships/themeOverride" Target="../theme/themeOverride3.xml"/></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svg"/><Relationship Id="rId4" Type="http://schemas.openxmlformats.org/officeDocument/2006/relationships/image" Target="../media/image3.png"/></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svg"/><Relationship Id="rId4" Type="http://schemas.openxmlformats.org/officeDocument/2006/relationships/image" Target="../media/image3.pn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hyperlink" Target="mailto:svarg1@unh.newhaven.edu" TargetMode="External"/><Relationship Id="rId5" Type="http://schemas.openxmlformats.org/officeDocument/2006/relationships/hyperlink" Target="mailto:kneal5@unh.newhaven.edu" TargetMode="External"/><Relationship Id="rId6" Type="http://schemas.openxmlformats.org/officeDocument/2006/relationships/hyperlink" Target="mailto:prana4@unh.newhaven.edu" TargetMode="External"/><Relationship Id="rId7" Type="http://schemas.openxmlformats.org/officeDocument/2006/relationships/hyperlink" Target="mailto:rbhat6@unh.newhaven.edu" TargetMode="External"/><Relationship Id="rId8" Type="http://schemas.openxmlformats.org/officeDocument/2006/relationships/image" Target="../media/image3.png"/></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svg"/><Relationship Id="rId4" Type="http://schemas.openxmlformats.org/officeDocument/2006/relationships/image" Target="../media/image3.png"/></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svg"/><Relationship Id="rId4" Type="http://schemas.openxmlformats.org/officeDocument/2006/relationships/image" Target="../media/image3.png"/></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svg"/><Relationship Id="rId4" Type="http://schemas.openxmlformats.org/officeDocument/2006/relationships/image" Target="../media/image3.png"/><Relationship Id="rId5" Type="http://schemas.openxmlformats.org/officeDocument/2006/relationships/image" Target="../media/image18.png"/></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svg"/><Relationship Id="rId4" Type="http://schemas.microsoft.com/office/2007/relationships/diagramDrawing" Target="../diagrams/drawing1.xml"/><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openxmlformats.org/officeDocument/2006/relationships/image" Target="../media/image3.png"/></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svg"/><Relationship Id="rId4" Type="http://schemas.openxmlformats.org/officeDocument/2006/relationships/image" Target="../media/image3.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3.png"/></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5VnZRMAAAAlAAAAZAAAAA0AAAAAkAAAAEgAAACQAAAASAAAAAAAAAAC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AcAADcKAAAIQwAAfxoAABAAAAAmAAAACAAAAAEgAAAAAAAA"/>
              </a:ext>
            </a:extLst>
          </p:cNvSpPr>
          <p:nvPr>
            <p:ph type="ctrTitle"/>
          </p:nvPr>
        </p:nvSpPr>
        <p:spPr>
          <a:xfrm>
            <a:off x="1295400" y="1660525"/>
            <a:ext cx="9601200" cy="2646680"/>
          </a:xfrm>
        </p:spPr>
        <p:txBody>
          <a:bodyPr vert="horz" wrap="square" lIns="91440" tIns="45720" rIns="91440" bIns="45720" numCol="1" spcCol="215900" anchor="b">
            <a:prstTxWarp prst="textNoShape">
              <a:avLst/>
            </a:prstTxWarp>
          </a:bodyPr>
          <a:lstStyle/>
          <a:p>
            <a:pPr marL="0" marR="0">
              <a:lnSpc>
                <a:spcPct val="107000"/>
              </a:lnSpc>
              <a:spcBef>
                <a:spcPts val="0"/>
              </a:spcBef>
              <a:spcAft>
                <a:spcPts val="720"/>
              </a:spcAft>
              <a:defRPr lang="en-us" sz="6480" cap="all"/>
            </a:pPr>
            <a:br/>
            <a:br/>
            <a:br/>
            <a:br/>
            <a:br/>
            <a:br/>
            <a:br/>
            <a:br/>
            <a:br/>
            <a:br/>
            <a:br/>
            <a:br/>
            <a:br/>
            <a:r>
              <a:rPr lang="en-us" sz="3240" b="1" cap="all">
                <a:solidFill>
                  <a:srgbClr val="000000"/>
                </a:solidFill>
                <a:latin typeface="Times New Roman" pitchFamily="1" charset="0"/>
                <a:ea typeface="Times New Roman" pitchFamily="1" charset="0"/>
                <a:cs typeface="Times New Roman" pitchFamily="1" charset="0"/>
              </a:rPr>
              <a:t>Term Project</a:t>
            </a:r>
            <a:br/>
            <a:r>
              <a:rPr lang="en-us" sz="3240" b="1" cap="all">
                <a:solidFill>
                  <a:srgbClr val="000000"/>
                </a:solidFill>
                <a:latin typeface="Times New Roman" pitchFamily="1" charset="0"/>
                <a:ea typeface="Times New Roman" pitchFamily="1" charset="0"/>
                <a:cs typeface="Times New Roman" pitchFamily="1" charset="0"/>
              </a:rPr>
              <a:t>Phase 7: Presentation by Team OLAPPED</a:t>
            </a:r>
            <a:br/>
            <a:r>
              <a:rPr lang="en-us" sz="3240" b="1" cap="all">
                <a:solidFill>
                  <a:srgbClr val="000000"/>
                </a:solidFill>
                <a:latin typeface="Times New Roman" pitchFamily="1" charset="0"/>
                <a:ea typeface="Times New Roman" pitchFamily="1" charset="0"/>
                <a:cs typeface="Times New Roman" pitchFamily="1" charset="0"/>
              </a:rPr>
              <a:t>CSCI 6401-01</a:t>
            </a:r>
            <a:br/>
            <a:br/>
            <a:r>
              <a:rPr lang="en-us" sz="3240" b="1" cap="all">
                <a:solidFill>
                  <a:srgbClr val="000000"/>
                </a:solidFill>
                <a:latin typeface="Times New Roman" pitchFamily="1" charset="0"/>
                <a:ea typeface="Times New Roman" pitchFamily="1" charset="0"/>
                <a:cs typeface="Times New Roman" pitchFamily="1" charset="0"/>
              </a:rPr>
              <a:t> </a:t>
            </a:r>
            <a:br/>
            <a:endParaRPr lang="en-us" sz="3240" b="1" cap="all">
              <a:latin typeface="Times New Roman" pitchFamily="1" charset="0"/>
              <a:ea typeface="Franklin Gothic Book" pitchFamily="0" charset="0"/>
              <a:cs typeface="Times New Roman" pitchFamily="1" charset="0"/>
            </a:endParaRPr>
          </a:p>
        </p:txBody>
      </p:sp>
      <p:sp>
        <p:nvSpPr>
          <p:cNvPr id="3" name="Subtitle 2"/>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uRUAADgXAABHNQAAHiYAABAAAAAmAAAACAAAAAEgAAAAAAAA"/>
              </a:ext>
            </a:extLst>
          </p:cNvSpPr>
          <p:nvPr>
            <p:ph type="subTitle" idx="1"/>
          </p:nvPr>
        </p:nvSpPr>
        <p:spPr>
          <a:xfrm>
            <a:off x="3531235" y="3774440"/>
            <a:ext cx="5129530" cy="2421890"/>
          </a:xfrm>
        </p:spPr>
        <p:txBody>
          <a:bodyPr vert="horz" wrap="square" lIns="91440" tIns="45720" rIns="91440" bIns="45720" numCol="1" spcCol="215900" anchor="t">
            <a:prstTxWarp prst="textNoShape">
              <a:avLst/>
            </a:prstTxWarp>
          </a:bodyPr>
          <a:lstStyle/>
          <a:p>
            <a:pPr marL="0" marR="0">
              <a:lnSpc>
                <a:spcPct val="97000"/>
              </a:lnSpc>
              <a:spcBef>
                <a:spcPts val="0"/>
              </a:spcBef>
              <a:spcAft>
                <a:spcPts val="800"/>
              </a:spcAft>
              <a:defRPr lang="en-us"/>
            </a:pPr>
            <a:r>
              <a:rPr lang="en-us" sz="1800" b="1" cap="none">
                <a:solidFill>
                  <a:srgbClr val="000000"/>
                </a:solidFill>
                <a:latin typeface="Times New Roman" pitchFamily="1" charset="0"/>
                <a:ea typeface="Times New Roman" pitchFamily="1" charset="0"/>
                <a:cs typeface="Times New Roman" pitchFamily="1" charset="0"/>
              </a:rPr>
              <a:t>Team Name : </a:t>
            </a:r>
            <a:r>
              <a:rPr lang="en-us" sz="1800" cap="none">
                <a:solidFill>
                  <a:srgbClr val="000000"/>
                </a:solidFill>
                <a:latin typeface="Times New Roman" pitchFamily="1" charset="0"/>
                <a:ea typeface="Times New Roman" pitchFamily="1" charset="0"/>
                <a:cs typeface="Times New Roman" pitchFamily="1" charset="0"/>
              </a:rPr>
              <a:t>OLAPPED</a:t>
            </a:r>
            <a:endParaRPr lang="en-us" sz="1800" cap="none">
              <a:latin typeface="Calibri" pitchFamily="2" charset="0"/>
              <a:ea typeface="Calibri" pitchFamily="2" charset="0"/>
              <a:cs typeface="Times New Roman" pitchFamily="1" charset="0"/>
            </a:endParaRPr>
          </a:p>
          <a:p>
            <a:pPr marL="0" marR="0">
              <a:lnSpc>
                <a:spcPct val="97000"/>
              </a:lnSpc>
              <a:spcBef>
                <a:spcPts val="0"/>
              </a:spcBef>
              <a:spcAft>
                <a:spcPts val="800"/>
              </a:spcAft>
              <a:defRPr lang="en-us"/>
            </a:pPr>
            <a:r>
              <a:rPr lang="en-us" sz="1800" b="1" cap="none">
                <a:solidFill>
                  <a:srgbClr val="000000"/>
                </a:solidFill>
                <a:latin typeface="Times New Roman" pitchFamily="1" charset="0"/>
                <a:ea typeface="Times New Roman" pitchFamily="1" charset="0"/>
                <a:cs typeface="Times New Roman" pitchFamily="1" charset="0"/>
              </a:rPr>
              <a:t>Course : </a:t>
            </a:r>
            <a:r>
              <a:rPr lang="en-us" sz="1800" cap="none">
                <a:solidFill>
                  <a:srgbClr val="000000"/>
                </a:solidFill>
                <a:latin typeface="Times New Roman" pitchFamily="1" charset="0"/>
                <a:ea typeface="Times New Roman" pitchFamily="1" charset="0"/>
                <a:cs typeface="Times New Roman" pitchFamily="1" charset="0"/>
              </a:rPr>
              <a:t>Data Mining</a:t>
            </a:r>
            <a:endParaRPr lang="en-us" sz="1800" cap="none">
              <a:latin typeface="Calibri" pitchFamily="2" charset="0"/>
              <a:ea typeface="Calibri" pitchFamily="2" charset="0"/>
              <a:cs typeface="Times New Roman" pitchFamily="1" charset="0"/>
            </a:endParaRPr>
          </a:p>
          <a:p>
            <a:pPr marL="0" marR="0">
              <a:lnSpc>
                <a:spcPct val="97000"/>
              </a:lnSpc>
              <a:spcBef>
                <a:spcPts val="0"/>
              </a:spcBef>
              <a:spcAft>
                <a:spcPts val="800"/>
              </a:spcAft>
              <a:defRPr lang="en-us"/>
            </a:pPr>
            <a:r>
              <a:rPr lang="en-us" sz="1800" b="1" cap="none">
                <a:solidFill>
                  <a:srgbClr val="000000"/>
                </a:solidFill>
                <a:latin typeface="Times New Roman" pitchFamily="1" charset="0"/>
                <a:ea typeface="Times New Roman" pitchFamily="1" charset="0"/>
                <a:cs typeface="Times New Roman" pitchFamily="1" charset="0"/>
              </a:rPr>
              <a:t>Instructor :</a:t>
            </a:r>
            <a:r>
              <a:rPr lang="en-us" sz="1800" cap="none">
                <a:solidFill>
                  <a:srgbClr val="000000"/>
                </a:solidFill>
                <a:latin typeface="Times New Roman" pitchFamily="1" charset="0"/>
                <a:ea typeface="Times New Roman" pitchFamily="1" charset="0"/>
                <a:cs typeface="Times New Roman" pitchFamily="1" charset="0"/>
              </a:rPr>
              <a:t> Prof. Shivanjali Khare</a:t>
            </a:r>
            <a:endParaRPr lang="en-us" sz="1800" cap="none">
              <a:latin typeface="Calibri" pitchFamily="2" charset="0"/>
              <a:ea typeface="Calibri" pitchFamily="2" charset="0"/>
              <a:cs typeface="Times New Roman" pitchFamily="1" charset="0"/>
            </a:endParaRPr>
          </a:p>
          <a:p>
            <a:pPr marL="0" marR="0">
              <a:lnSpc>
                <a:spcPct val="97000"/>
              </a:lnSpc>
              <a:spcBef>
                <a:spcPts val="0"/>
              </a:spcBef>
              <a:spcAft>
                <a:spcPts val="800"/>
              </a:spcAft>
              <a:defRPr lang="en-us"/>
            </a:pPr>
            <a:r>
              <a:rPr lang="en-us" sz="1800" b="1" cap="none">
                <a:solidFill>
                  <a:srgbClr val="000000"/>
                </a:solidFill>
                <a:latin typeface="Times New Roman" pitchFamily="1" charset="0"/>
                <a:ea typeface="Times New Roman" pitchFamily="1" charset="0"/>
                <a:cs typeface="Times New Roman" pitchFamily="1" charset="0"/>
              </a:rPr>
              <a:t>Course ID : </a:t>
            </a:r>
            <a:r>
              <a:rPr lang="en-us" sz="1800" cap="none">
                <a:solidFill>
                  <a:srgbClr val="000000"/>
                </a:solidFill>
                <a:latin typeface="Times New Roman" pitchFamily="1" charset="0"/>
                <a:ea typeface="Times New Roman" pitchFamily="1" charset="0"/>
                <a:cs typeface="Times New Roman" pitchFamily="1" charset="0"/>
              </a:rPr>
              <a:t>CSCI-6401-01</a:t>
            </a:r>
            <a:endParaRPr lang="en-us" sz="1800" cap="none">
              <a:latin typeface="Calibri" pitchFamily="2" charset="0"/>
              <a:ea typeface="Calibri" pitchFamily="2" charset="0"/>
              <a:cs typeface="Times New Roman" pitchFamily="1" charset="0"/>
            </a:endParaRPr>
          </a:p>
          <a:p>
            <a:pPr marL="0" marR="0">
              <a:lnSpc>
                <a:spcPct val="97000"/>
              </a:lnSpc>
              <a:spcBef>
                <a:spcPts val="0"/>
              </a:spcBef>
              <a:spcAft>
                <a:spcPts val="800"/>
              </a:spcAft>
              <a:defRPr lang="en-us"/>
            </a:pPr>
            <a:r>
              <a:rPr lang="en-us" sz="1800" b="1" cap="none">
                <a:solidFill>
                  <a:srgbClr val="000000"/>
                </a:solidFill>
                <a:latin typeface="Times New Roman" pitchFamily="1" charset="0"/>
                <a:ea typeface="Times New Roman" pitchFamily="1" charset="0"/>
                <a:cs typeface="Times New Roman" pitchFamily="1" charset="0"/>
              </a:rPr>
              <a:t>Session :</a:t>
            </a:r>
            <a:r>
              <a:rPr lang="en-us" sz="1800" cap="none">
                <a:solidFill>
                  <a:srgbClr val="000000"/>
                </a:solidFill>
                <a:latin typeface="Times New Roman" pitchFamily="1" charset="0"/>
                <a:ea typeface="Times New Roman" pitchFamily="1" charset="0"/>
                <a:cs typeface="Times New Roman" pitchFamily="1" charset="0"/>
              </a:rPr>
              <a:t> Fall 2023</a:t>
            </a:r>
            <a:endParaRPr lang="en-us" sz="1800" cap="none">
              <a:latin typeface="Calibri" pitchFamily="2" charset="0"/>
              <a:ea typeface="Calibri" pitchFamily="2" charset="0"/>
              <a:cs typeface="Times New Roman" pitchFamily="1" charset="0"/>
            </a:endParaRPr>
          </a:p>
          <a:p>
            <a:pPr marL="0" marR="0">
              <a:lnSpc>
                <a:spcPct val="97000"/>
              </a:lnSpc>
              <a:spcBef>
                <a:spcPts val="0"/>
              </a:spcBef>
              <a:spcAft>
                <a:spcPts val="800"/>
              </a:spcAft>
              <a:defRPr lang="en-us"/>
            </a:pPr>
            <a:r>
              <a:rPr lang="en-us" sz="1800" cap="none">
                <a:solidFill>
                  <a:srgbClr val="000000"/>
                </a:solidFill>
                <a:latin typeface="Times New Roman" pitchFamily="1" charset="0"/>
                <a:ea typeface="Times New Roman" pitchFamily="1" charset="0"/>
                <a:cs typeface="Times New Roman" pitchFamily="1" charset="0"/>
              </a:rPr>
              <a:t> </a:t>
            </a:r>
            <a:endParaRPr lang="en-us" sz="1800" cap="none">
              <a:latin typeface="Calibri" pitchFamily="2" charset="0"/>
              <a:ea typeface="Calibri" pitchFamily="2" charset="0"/>
              <a:cs typeface="Times New Roman" pitchFamily="1" charset="0"/>
            </a:endParaRPr>
          </a:p>
          <a:p>
            <a:pPr>
              <a:lnSpc>
                <a:spcPct val="102000"/>
              </a:lnSpc>
              <a:defRPr lang="en-us"/>
            </a:pP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useBgFill="1">
        <p:nvSpPr>
          <p:cNvPr id="2" name="Rectangle 33"/>
          <p:cNvSpPr>
            <a:extLst>
              <a:ext uri="smNativeData">
                <pr:smNativeData xmlns:pr="smNativeData" xmlns="smNativeData" val="SMDATA_15_X5VnZRMAAAAlAAAAZAAAAC0AAAAAkAAAAEgAAACQAAAASAAAAAAAAAAB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BDviA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GhpYwB/f38A7+3jA8zMzADAwP8Af39/AAAAAAAAAAAAAAAAAAAAAAAAAAAAIQAAABgAAAAUAAAAAAAAAAAAAAAASwAAMCoAABAAAAAmAAAACAAAAP//////////"/>
              </a:ext>
            </a:extLst>
          </p:cNvSpPr>
          <p:nvPr/>
        </p:nvSpPr>
        <p:spPr>
          <a:xfrm>
            <a:off x="0" y="0"/>
            <a:ext cx="12192000" cy="6858000"/>
          </a:xfrm>
          <a:prstGeom prst="rect">
            <a:avLst/>
          </a:prstGeom>
          <a:ln>
            <a:noFill/>
          </a:ln>
          <a:effectLst/>
        </p:spPr>
        <p:txBody>
          <a:bodyPr vert="horz" wrap="square" lIns="91440" tIns="45720" rIns="91440" bIns="45720" numCol="1" spcCol="215900" anchor="ctr"/>
          <a:lstStyle/>
          <a:p>
            <a:pPr algn="ct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3" name="Title 1"/>
          <p:cNvSpPr>
            <a:spLocks noGrp="1" noChangeArrowheads="1"/>
            <a:extLst>
              <a:ext uri="smNativeData">
                <pr:smNativeData xmlns:pr="smNativeData" xmlns="smNativeData" val="SMDATA_15_X5VnZRMAAAAlAAAAZAAAAA0AAAAAkAAAAEgAAACQAAAASAAAAAAAAAAC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GBC9w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HTQAANUGAADlRgAAXA0AABAAAAAmAAAACAAAAIEgAAAAAAAA"/>
              </a:ext>
            </a:extLst>
          </p:cNvSpPr>
          <p:nvPr>
            <p:ph type="title"/>
          </p:nvPr>
        </p:nvSpPr>
        <p:spPr>
          <a:xfrm>
            <a:off x="8471535" y="1110615"/>
            <a:ext cx="3053080" cy="1061085"/>
          </a:xfrm>
        </p:spPr>
        <p:txBody>
          <a:bodyPr vert="horz" wrap="square" lIns="91440" tIns="45720" rIns="91440" bIns="45720" numCol="1" spcCol="215900" anchor="b">
            <a:prstTxWarp prst="textNoShape">
              <a:avLst/>
            </a:prstTxWarp>
          </a:bodyPr>
          <a:lstStyle/>
          <a:p>
            <a:pPr>
              <a:defRPr lang="en-us"/>
            </a:pPr>
            <a:r>
              <a:rPr lang="en-us" sz="2800" b="1" cap="none">
                <a:latin typeface="Times New Roman" pitchFamily="1" charset="0"/>
                <a:ea typeface="Franklin Gothic Book" pitchFamily="0" charset="0"/>
                <a:cs typeface="Times New Roman" pitchFamily="1" charset="0"/>
              </a:rPr>
              <a:t>Methodology</a:t>
            </a:r>
            <a:endParaRPr lang="en-us" sz="2800" b="1" cap="none">
              <a:latin typeface="Times New Roman" pitchFamily="1" charset="0"/>
              <a:ea typeface="Franklin Gothic Book" pitchFamily="0" charset="0"/>
              <a:cs typeface="Times New Roman" pitchFamily="1" charset="0"/>
            </a:endParaRPr>
          </a:p>
        </p:txBody>
      </p:sp>
      <p:pic>
        <p:nvPicPr>
          <p:cNvPr id="4" name="Picture 7" descr="A diagram of a bar chart&#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HwFAAAWCAAABywAABoiAAAQAAAAJgAAAAgAAAD//////////w=="/>
              </a:ext>
            </a:extLst>
          </p:cNvPicPr>
          <p:nvPr/>
        </p:nvPicPr>
        <p:blipFill>
          <a:blip r:embed="rId2"/>
          <a:stretch>
            <a:fillRect/>
          </a:stretch>
        </p:blipFill>
        <p:spPr>
          <a:xfrm>
            <a:off x="891540" y="1314450"/>
            <a:ext cx="6265545" cy="4229100"/>
          </a:xfrm>
          <a:prstGeom prst="rect">
            <a:avLst/>
          </a:prstGeom>
          <a:noFill/>
          <a:ln w="9525" cap="flat" cmpd="sng" algn="ctr">
            <a:solidFill>
              <a:schemeClr val="tx1"/>
            </a:solidFill>
            <a:prstDash val="solid"/>
            <a:headEnd type="none"/>
            <a:tailEnd type="none"/>
          </a:ln>
          <a:effectLst/>
        </p:spPr>
      </p:pic>
      <p:sp>
        <p:nvSpPr>
          <p:cNvPr id="5" name="Content Placeholder 6"/>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HTQAABAOAADlRgAAQCYAABAAAAAmAAAACAAAAAEgAAAAAAAA"/>
              </a:ext>
            </a:extLst>
          </p:cNvSpPr>
          <p:nvPr>
            <p:ph type="body" idx="1"/>
          </p:nvPr>
        </p:nvSpPr>
        <p:spPr>
          <a:xfrm>
            <a:off x="8471535" y="2286000"/>
            <a:ext cx="3053080" cy="3931920"/>
          </a:xfrm>
        </p:spPr>
        <p:txBody>
          <a:bodyPr vert="horz" wrap="square" lIns="91440" tIns="45720" rIns="91440" bIns="45720" numCol="1" spcCol="215900" anchor="t">
            <a:prstTxWarp prst="textNoShape">
              <a:avLst/>
            </a:prstTxWarp>
          </a:bodyPr>
          <a:lstStyle/>
          <a:p>
            <a:pPr marL="0" indent="0">
              <a:buNone/>
              <a:defRPr lang="en-us"/>
            </a:pPr>
            <a:r>
              <a:rPr lang="en-us" sz="1500" cap="none">
                <a:latin typeface="Calibri" pitchFamily="2" charset="0"/>
                <a:ea typeface="Calibri" pitchFamily="2" charset="0"/>
                <a:cs typeface="Times New Roman" pitchFamily="1" charset="0"/>
              </a:rPr>
              <a:t>What decisions you took?</a:t>
            </a:r>
            <a:endParaRPr lang="en-us" sz="1500" cap="none">
              <a:latin typeface="Calibri" pitchFamily="2" charset="0"/>
              <a:ea typeface="Calibri" pitchFamily="2" charset="0"/>
              <a:cs typeface="Times New Roman" pitchFamily="1" charset="0"/>
            </a:endParaRPr>
          </a:p>
          <a:p>
            <a:pPr marL="0" indent="0">
              <a:buNone/>
              <a:defRPr lang="en-us"/>
            </a:pPr>
            <a:r>
              <a:rPr lang="en-us" sz="1500" cap="none">
                <a:latin typeface="Calibri" pitchFamily="2" charset="0"/>
                <a:ea typeface="Calibri" pitchFamily="2" charset="0"/>
                <a:cs typeface="Times New Roman" pitchFamily="1" charset="0"/>
              </a:rPr>
              <a:t>We studied the data and realized we don’t have many columns, so it has to be a Bivariate Analysis, so we decided to Explore the data with :-</a:t>
            </a:r>
            <a:endParaRPr lang="en-us" sz="1500" cap="none">
              <a:latin typeface="Calibri" pitchFamily="2" charset="0"/>
              <a:ea typeface="Calibri" pitchFamily="2" charset="0"/>
              <a:cs typeface="Times New Roman" pitchFamily="1" charset="0"/>
            </a:endParaRPr>
          </a:p>
          <a:p>
            <a:pPr marL="0" indent="0">
              <a:spcBef>
                <a:spcPts val="0"/>
              </a:spcBef>
              <a:spcAft>
                <a:spcPts val="0"/>
              </a:spcAft>
              <a:buNone/>
              <a:defRPr lang="en-us"/>
            </a:pPr>
            <a:endParaRPr lang="en-us" sz="1500" cap="none">
              <a:latin typeface="Calibri" pitchFamily="2" charset="0"/>
              <a:ea typeface="Calibri" pitchFamily="2" charset="0"/>
              <a:cs typeface="Times New Roman" pitchFamily="1" charset="0"/>
            </a:endParaRPr>
          </a:p>
          <a:p>
            <a:pPr>
              <a:spcBef>
                <a:spcPts val="0"/>
              </a:spcBef>
              <a:spcAft>
                <a:spcPts val="0"/>
              </a:spcAft>
              <a:buFont typeface="Wingdings" pitchFamily="0" charset="0"/>
              <a:buChar char="§"/>
              <a:defRPr lang="en-us"/>
            </a:pPr>
            <a:r>
              <a:rPr lang="en-us" sz="1500" cap="none">
                <a:latin typeface="Calibri" pitchFamily="2" charset="0"/>
                <a:ea typeface="Calibri" pitchFamily="2" charset="0"/>
                <a:cs typeface="Times New Roman" pitchFamily="1" charset="0"/>
              </a:rPr>
              <a:t>Bivariate Categorical Vs Categorical.</a:t>
            </a:r>
            <a:endParaRPr lang="en-us" sz="1500" cap="none">
              <a:latin typeface="Calibri" pitchFamily="2" charset="0"/>
              <a:ea typeface="Calibri" pitchFamily="2" charset="0"/>
              <a:cs typeface="Times New Roman" pitchFamily="1" charset="0"/>
            </a:endParaRPr>
          </a:p>
          <a:p>
            <a:pPr marL="0" indent="0">
              <a:spcBef>
                <a:spcPts val="0"/>
              </a:spcBef>
              <a:spcAft>
                <a:spcPts val="0"/>
              </a:spcAft>
              <a:buNone/>
              <a:defRPr lang="en-us"/>
            </a:pPr>
            <a:endParaRPr lang="en-us" sz="1500" cap="none">
              <a:latin typeface="Calibri" pitchFamily="2" charset="0"/>
              <a:ea typeface="Calibri" pitchFamily="2" charset="0"/>
              <a:cs typeface="Times New Roman" pitchFamily="1" charset="0"/>
            </a:endParaRPr>
          </a:p>
          <a:p>
            <a:pPr>
              <a:spcBef>
                <a:spcPts val="0"/>
              </a:spcBef>
              <a:spcAft>
                <a:spcPts val="0"/>
              </a:spcAft>
              <a:buFont typeface="Wingdings" pitchFamily="0" charset="0"/>
              <a:buChar char="§"/>
              <a:defRPr lang="en-us"/>
            </a:pPr>
            <a:r>
              <a:rPr lang="en-us" sz="1500" cap="none">
                <a:latin typeface="Calibri" pitchFamily="2" charset="0"/>
                <a:ea typeface="Calibri" pitchFamily="2" charset="0"/>
                <a:cs typeface="Times New Roman" pitchFamily="1" charset="0"/>
              </a:rPr>
              <a:t>Bivariate Numerical Vs Numerical.</a:t>
            </a:r>
            <a:endParaRPr lang="en-us" sz="1500" cap="none">
              <a:latin typeface="Calibri" pitchFamily="2" charset="0"/>
              <a:ea typeface="Calibri" pitchFamily="2" charset="0"/>
              <a:cs typeface="Times New Roman" pitchFamily="1" charset="0"/>
            </a:endParaRPr>
          </a:p>
          <a:p>
            <a:pPr>
              <a:spcBef>
                <a:spcPts val="0"/>
              </a:spcBef>
              <a:spcAft>
                <a:spcPts val="0"/>
              </a:spcAft>
              <a:buFont typeface="Wingdings" pitchFamily="0" charset="0"/>
              <a:buChar char="§"/>
              <a:defRPr lang="en-us"/>
            </a:pPr>
            <a:endParaRPr lang="en-us" sz="1500" cap="none">
              <a:latin typeface="Calibri" pitchFamily="2" charset="0"/>
              <a:ea typeface="Calibri" pitchFamily="2" charset="0"/>
              <a:cs typeface="Times New Roman" pitchFamily="1" charset="0"/>
            </a:endParaRPr>
          </a:p>
          <a:p>
            <a:pPr>
              <a:spcBef>
                <a:spcPts val="0"/>
              </a:spcBef>
              <a:spcAft>
                <a:spcPts val="0"/>
              </a:spcAft>
              <a:buFont typeface="Wingdings" pitchFamily="0" charset="0"/>
              <a:buChar char="§"/>
              <a:defRPr lang="en-us"/>
            </a:pPr>
            <a:r>
              <a:rPr lang="en-us" sz="1500" cap="none">
                <a:latin typeface="Calibri" pitchFamily="2" charset="0"/>
                <a:ea typeface="Calibri" pitchFamily="2" charset="0"/>
                <a:cs typeface="Times New Roman" pitchFamily="1" charset="0"/>
              </a:rPr>
              <a:t>Bivariate Numerical Vs Categorical.</a:t>
            </a:r>
            <a:endParaRPr lang="en-us" sz="1500" cap="none">
              <a:latin typeface="Calibri" pitchFamily="2" charset="0"/>
              <a:ea typeface="Calibri" pitchFamily="2" charset="0"/>
              <a:cs typeface="Times New Roman" pitchFamily="1" charset="0"/>
            </a:endParaRPr>
          </a:p>
          <a:p>
            <a:pPr marL="0" indent="0">
              <a:buNone/>
              <a:defRPr lang="en-us"/>
            </a:pPr>
            <a:endParaRPr lang="en-us" sz="1500" cap="none">
              <a:latin typeface="Calibri" pitchFamily="2" charset="0"/>
              <a:ea typeface="Calibri" pitchFamily="2" charset="0"/>
              <a:cs typeface="Times New Roman" pitchFamily="1" charset="0"/>
            </a:endParaRPr>
          </a:p>
        </p:txBody>
      </p:sp>
      <p:sp>
        <p:nvSpPr>
          <p:cNvPr id="6" name="Freeform 6"/>
          <p:cNvSpPr>
            <a:extLst>
              <a:ext uri="smNativeData">
                <pr:smNativeData xmlns:pr="smNativeData" xmlns="smNativeData" val="SMDATA_15_X5VnZRMAAAAlAAAACwAAAC0AAAAAHDEAAPADAAA8PwAAixoAAAAAAAAAAAAAAgAAAAEAAABQAAAAAAAAAAAA4D8AAAAAAADgPwAAAAAAAOA/AAAAAAAA4D8AAAAAAADgPwAAAAAAAOA/AAAAAAAA4D8AAAAAAADgPwAAAAAAAOA/AAAAAAAA4D8CAAAAjAAAAAEAAAAAAAAAGRsO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FkgsJ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RsOBP///wEAAAAAAAAAAAAAAAAAAAAAAAAAAAAAAAAAAAAAAAAAAAAAAAJ/f38A7+3jA8zMzADAwP8Af39/AAAAAAAAAAAAAAAAAAAAAAAAAAAAIQAAABgAAAAUAAAAHDEAAPADAAA8PwAAixoAABAAAAAmAAAACAAAAP//////////"/>
              </a:ext>
            </a:extLst>
          </p:cNvSpPr>
          <p:nvPr/>
        </p:nvSpPr>
        <p:spPr>
          <a:xfrm flipH="1" flipV="1">
            <a:off x="7983220" y="640080"/>
            <a:ext cx="2296160" cy="3674745"/>
          </a:xfrm>
          <a:custGeom>
            <a:avLst/>
            <a:gdLst/>
            <a:ahLst/>
            <a:cxnLst/>
            <a:rect l="0" t="0" r="2296160" b="3674745"/>
            <a:pathLst>
              <a:path w="2296160" h="3674745">
                <a:moveTo>
                  <a:pt x="2011723" y="0"/>
                </a:moveTo>
                <a:lnTo>
                  <a:pt x="2296160" y="0"/>
                </a:lnTo>
                <a:lnTo>
                  <a:pt x="2296160" y="3674745"/>
                </a:lnTo>
                <a:lnTo>
                  <a:pt x="459" y="3674745"/>
                </a:lnTo>
                <a:cubicBezTo>
                  <a:pt x="-458" y="3563767"/>
                  <a:pt x="918" y="3464182"/>
                  <a:pt x="0" y="3353204"/>
                </a:cubicBezTo>
                <a:lnTo>
                  <a:pt x="2011723" y="3353204"/>
                </a:lnTo>
                <a:lnTo>
                  <a:pt x="2011723" y="0"/>
                </a:lnTo>
                <a:close/>
              </a:path>
            </a:pathLst>
          </a:custGeom>
          <a:solidFill>
            <a:schemeClr val="tx2"/>
          </a:solidFill>
          <a:ln>
            <a:noFill/>
          </a:ln>
          <a:effectLst/>
        </p:spPr>
        <p:txBody>
          <a:bodyPr rot="10800000" vert="horz" wrap="square" lIns="7983220" tIns="640080" rIns="10279380" bIns="4314825" numCol="1" spcCol="215900" anchor="t"/>
          <a:lstStyle/>
          <a:p>
            <a:pPr>
              <a:defRPr lang="en-us"/>
            </a:pPr>
          </a:p>
        </p:txBody>
      </p:sp>
      <p:sp>
        <p:nvSpPr>
          <p:cNvPr id="7"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0QQAALMnAAB0KwAAMCoAABAAAAAmAAAACAAAAAEgAAAAAAAA"/>
              </a:ext>
            </a:extLst>
          </p:cNvSpPr>
          <p:nvPr>
            <p:ph type="ftr" sz="quarter" idx="11"/>
          </p:nvPr>
        </p:nvSpPr>
        <p:spPr>
          <a:xfrm>
            <a:off x="782955" y="6453505"/>
            <a:ext cx="6280785" cy="404495"/>
          </a:xfrm>
        </p:spPr>
        <p:txBody>
          <a:bodyPr vert="horz" wrap="square" lIns="91440" tIns="45720" rIns="91440" bIns="45720" numCol="1" spcCol="215900" anchor="ctr">
            <a:prstTxWarp prst="textNoShape">
              <a:avLst/>
            </a:prstTxWarp>
          </a:bodyPr>
          <a:lstStyle/>
          <a:p>
            <a:pPr>
              <a:spcAft>
                <a:spcPts val="600"/>
              </a:spcAft>
              <a:defRPr lang="en-us"/>
            </a:pPr>
            <a:r>
              <a:rPr lang="en-us" b="1" cap="none"/>
              <a:t>Team OLAPPED CSCI 6401-01</a:t>
            </a:r>
            <a:endParaRPr lang="en-us" b="1" cap="none"/>
          </a:p>
        </p:txBody>
      </p:sp>
      <p:sp>
        <p:nvSpPr>
          <p:cNvPr id="8"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RjoAALMnAAAYRAAAMCoAABAAAAAmAAAACAAAAAAgAAAAAAAA"/>
              </a:ext>
            </a:extLst>
          </p:cNvSpPr>
          <p:nvPr>
            <p:ph type="sldNum" sz="quarter" idx="12"/>
          </p:nvPr>
        </p:nvSpPr>
        <p:spPr/>
        <p:txBody>
          <a:bodyPr vert="horz" wrap="square" lIns="91440" tIns="45720" rIns="91440" bIns="45720" numCol="1" spcCol="215900" anchor="ctr">
            <a:prstTxWarp prst="textNoShape">
              <a:avLst/>
            </a:prstTxWarp>
          </a:bodyPr>
          <a:lstStyle/>
          <a:p>
            <a:pPr>
              <a:spcAft>
                <a:spcPts val="600"/>
              </a:spcAft>
              <a:defRPr lang="en-us"/>
            </a:pPr>
            <a:fld id="{4CCC168E-C0A1-99E0-EF74-36B5583A1963}" type="slidenum">
              <a:rPr lang="en-us" b="1" cap="none"/>
              <a:t>10</a:t>
            </a:fld>
            <a:endParaRPr lang="en-us" b="1" cap="none"/>
          </a:p>
        </p:txBody>
      </p:sp>
      <p:pic>
        <p:nvPicPr>
          <p:cNvPr id="9"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IBDAABpAAAAJkoAAGgFAAAQAAAAJgAAAAgAAAD//////////w=="/>
              </a:ext>
            </a:extLst>
          </p:cNvPicPr>
          <p:nvPr/>
        </p:nvPicPr>
        <p:blipFill>
          <a:blip r:embed="rId3"/>
          <a:stretch>
            <a:fillRect/>
          </a:stretch>
        </p:blipFill>
        <p:spPr>
          <a:xfrm>
            <a:off x="10972800" y="66675"/>
            <a:ext cx="1080770" cy="812165"/>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p:nvSpPr>
          <p:cNvPr id="2" name="Rectangle 17"/>
          <p:cNvSpPr>
            <a:extLst>
              <a:ext uri="smNativeData">
                <pr:smNativeData xmlns:pr="smNativeData" xmlns="smNativeData" val="SMDATA_15_X5VnZRMAAAAlAAAAZAAAAC0AAAAAkAAAAEgAAACQAAAASAAAAAAAAAABAAAAAAAAAAEAAABQAAAAAAAAAAAA4D8AAAAAAADgPwAAAAAAAOA/AAAAAAAA4D8AAAAAAADgPwAAAAAAAOA/AAAAAAAA4D8AAAAAAADgPwAAAAAAAOA/AAAAAAAA4D8CAAAAjAAAAAEAAAAAAAAA7+3jCv///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7+3jA////wEAAAAAAAAAAAAAAAAAAAAAAAAAAAAAAAAAAAAAAAAAAGhpYwB/f38A7+3jA8zMzADAwP8Af39/AAAAAAAAAAAAAAAAAAAAAAAAAAAAIQAAABgAAAAUAAAAAAAAAAAAAAAASwAAMCoAABAAAAAmAAAACAAAAP//////////"/>
              </a:ext>
            </a:extLst>
          </p:cNvSpPr>
          <p:nvPr/>
        </p:nvSpPr>
        <p:spPr>
          <a:xfrm>
            <a:off x="0" y="0"/>
            <a:ext cx="12192000" cy="6858000"/>
          </a:xfrm>
          <a:prstGeom prst="rect">
            <a:avLst/>
          </a:prstGeom>
          <a:solidFill>
            <a:schemeClr val="bg2"/>
          </a:solidFill>
          <a:ln>
            <a:noFill/>
          </a:ln>
          <a:effectLst/>
        </p:spPr>
        <p:txBody>
          <a:bodyPr vert="horz" wrap="square" lIns="91440" tIns="45720" rIns="91440" bIns="45720" numCol="1" spcCol="215900" anchor="ctr"/>
          <a:lstStyle/>
          <a:p>
            <a:pPr algn="ct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3"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1AQAADgEAAB8KQAAXA0AABAAAAAmAAAACAAAAAEgAAAAAAAA"/>
              </a:ext>
            </a:extLst>
          </p:cNvSpPr>
          <p:nvPr>
            <p:ph type="title"/>
          </p:nvPr>
        </p:nvSpPr>
        <p:spPr>
          <a:xfrm>
            <a:off x="784860" y="685800"/>
            <a:ext cx="5958840" cy="1485900"/>
          </a:xfrm>
        </p:spPr>
        <p:txBody>
          <a:bodyPr vert="horz" wrap="square" lIns="91440" tIns="45720" rIns="91440" bIns="45720" numCol="1" spcCol="215900" anchor="t">
            <a:prstTxWarp prst="textNoShape">
              <a:avLst/>
            </a:prstTxWarp>
          </a:bodyPr>
          <a:lstStyle/>
          <a:p>
            <a:pPr>
              <a:defRPr lang="en-us"/>
            </a:pPr>
            <a:r>
              <a:rPr lang="en-us" b="1" cap="none">
                <a:latin typeface="Times New Roman" pitchFamily="1" charset="0"/>
                <a:ea typeface="Franklin Gothic Book" pitchFamily="0" charset="0"/>
                <a:cs typeface="Times New Roman" pitchFamily="1" charset="0"/>
              </a:rPr>
              <a:t>Methodology</a:t>
            </a:r>
            <a:endParaRPr lang="en-us" b="1" cap="none">
              <a:latin typeface="Times New Roman" pitchFamily="1" charset="0"/>
              <a:ea typeface="Franklin Gothic Book" pitchFamily="0" charset="0"/>
              <a:cs typeface="Times New Roman" pitchFamily="1" charset="0"/>
            </a:endParaRPr>
          </a:p>
        </p:txBody>
      </p:sp>
      <p:sp>
        <p:nvSpPr>
          <p:cNvPr id="4" name="Content Placeholder 6"/>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1AQAABAOAAB8KQAAGCQAAAAAAAAmAAAACAAAAAEgAAAAAAAA"/>
              </a:ext>
            </a:extLst>
          </p:cNvSpPr>
          <p:nvPr>
            <p:ph type="body" idx="1"/>
          </p:nvPr>
        </p:nvSpPr>
        <p:spPr>
          <a:xfrm>
            <a:off x="784860" y="2286000"/>
            <a:ext cx="5958840" cy="3581400"/>
          </a:xfrm>
        </p:spPr>
        <p:txBody>
          <a:bodyPr vert="horz" wrap="square" lIns="91440" tIns="45720" rIns="91440" bIns="45720" numCol="1" spcCol="215900" anchor="t">
            <a:prstTxWarp prst="textNoShape">
              <a:avLst/>
            </a:prstTxWarp>
          </a:bodyPr>
          <a:lstStyle/>
          <a:p>
            <a:pPr marL="0" marR="0" indent="0">
              <a:spcBef>
                <a:spcPts val="0"/>
              </a:spcBef>
              <a:spcAft>
                <a:spcPts val="0"/>
              </a:spcAft>
              <a:buNone/>
              <a:defRPr lang="en-us"/>
            </a:pPr>
            <a:r>
              <a:rPr lang="en-us" sz="1800" cap="none">
                <a:latin typeface="Times New Roman" pitchFamily="1" charset="0"/>
                <a:ea typeface="Calibri" pitchFamily="2" charset="0"/>
                <a:cs typeface="Times New Roman" pitchFamily="1" charset="0"/>
              </a:rPr>
              <a:t>We decided on Linear Regression and Isotonic Regression as our model generation techniques, but out of curiosity we also thought of trying out Random Forest.</a:t>
            </a:r>
            <a:endParaRPr lang="en-us" sz="1800" cap="none">
              <a:latin typeface="Times New Roman" pitchFamily="1" charset="0"/>
              <a:ea typeface="Calibri" pitchFamily="2" charset="0"/>
              <a:cs typeface="Times New Roman" pitchFamily="1" charset="0"/>
            </a:endParaRPr>
          </a:p>
          <a:p>
            <a:pPr marL="0" marR="0" indent="0">
              <a:spcBef>
                <a:spcPts val="0"/>
              </a:spcBef>
              <a:spcAft>
                <a:spcPts val="0"/>
              </a:spcAft>
              <a:buNone/>
              <a:defRPr lang="en-us"/>
            </a:pPr>
            <a:endParaRPr lang="en-us" sz="1800" cap="none">
              <a:latin typeface="Times New Roman" pitchFamily="1" charset="0"/>
              <a:ea typeface="Calibri" pitchFamily="2" charset="0"/>
              <a:cs typeface="Times New Roman" pitchFamily="1" charset="0"/>
            </a:endParaRPr>
          </a:p>
          <a:p>
            <a:pPr marL="0" marR="0" indent="0">
              <a:spcBef>
                <a:spcPts val="0"/>
              </a:spcBef>
              <a:spcAft>
                <a:spcPts val="0"/>
              </a:spcAft>
              <a:buNone/>
              <a:defRPr lang="en-us"/>
            </a:pPr>
            <a:r>
              <a:rPr lang="en-us" sz="1800" cap="none">
                <a:latin typeface="Times New Roman" pitchFamily="1" charset="0"/>
                <a:ea typeface="Calibri" pitchFamily="2" charset="0"/>
                <a:cs typeface="Times New Roman" pitchFamily="1" charset="0"/>
              </a:rPr>
              <a:t>Parameters :-</a:t>
            </a:r>
            <a:endParaRPr lang="en-us" sz="1800" cap="none">
              <a:latin typeface="Times New Roman" pitchFamily="1" charset="0"/>
              <a:ea typeface="Calibri" pitchFamily="2" charset="0"/>
              <a:cs typeface="Times New Roman" pitchFamily="1" charset="0"/>
            </a:endParaRPr>
          </a:p>
          <a:p>
            <a:pPr marL="0" marR="0" indent="0">
              <a:spcBef>
                <a:spcPts val="0"/>
              </a:spcBef>
              <a:spcAft>
                <a:spcPts val="0"/>
              </a:spcAft>
              <a:buNone/>
              <a:defRPr lang="en-us"/>
            </a:pPr>
            <a:endParaRPr lang="en-us" sz="1800" cap="none">
              <a:latin typeface="Times New Roman" pitchFamily="1" charset="0"/>
              <a:ea typeface="Calibri" pitchFamily="2" charset="0"/>
              <a:cs typeface="Times New Roman" pitchFamily="1" charset="0"/>
            </a:endParaRPr>
          </a:p>
          <a:p>
            <a:pPr marR="0">
              <a:spcBef>
                <a:spcPts val="0"/>
              </a:spcBef>
              <a:spcAft>
                <a:spcPts val="0"/>
              </a:spcAft>
              <a:buFont typeface="Wingdings" pitchFamily="0" charset="0"/>
              <a:buChar char="§"/>
              <a:defRPr lang="en-us"/>
            </a:pPr>
            <a:r>
              <a:rPr lang="en-us" sz="1800" cap="none">
                <a:latin typeface="Times New Roman" pitchFamily="1" charset="0"/>
                <a:ea typeface="Calibri" pitchFamily="2" charset="0"/>
                <a:cs typeface="Times New Roman" pitchFamily="1" charset="0"/>
              </a:rPr>
              <a:t>For Linear Regression – Y - Intercept and Slope.</a:t>
            </a:r>
            <a:endParaRPr lang="en-us" sz="1800" cap="none">
              <a:latin typeface="Times New Roman" pitchFamily="1" charset="0"/>
              <a:ea typeface="Calibri" pitchFamily="2" charset="0"/>
              <a:cs typeface="Times New Roman" pitchFamily="1" charset="0"/>
            </a:endParaRPr>
          </a:p>
          <a:p>
            <a:pPr marR="0">
              <a:spcBef>
                <a:spcPts val="0"/>
              </a:spcBef>
              <a:spcAft>
                <a:spcPts val="0"/>
              </a:spcAft>
              <a:buFont typeface="Wingdings" pitchFamily="0" charset="0"/>
              <a:buChar char="§"/>
              <a:defRPr lang="en-us"/>
            </a:pPr>
            <a:endParaRPr lang="en-us" sz="1800" cap="none">
              <a:latin typeface="Times New Roman" pitchFamily="1" charset="0"/>
              <a:ea typeface="Calibri" pitchFamily="2" charset="0"/>
              <a:cs typeface="Times New Roman" pitchFamily="1" charset="0"/>
            </a:endParaRPr>
          </a:p>
          <a:p>
            <a:pPr>
              <a:spcBef>
                <a:spcPts val="0"/>
              </a:spcBef>
              <a:spcAft>
                <a:spcPts val="0"/>
              </a:spcAft>
              <a:buFont typeface="Wingdings" pitchFamily="0" charset="0"/>
              <a:buChar char="§"/>
              <a:defRPr lang="en-us"/>
            </a:pPr>
            <a:r>
              <a:rPr lang="en-us" sz="1800" cap="none">
                <a:latin typeface="Times New Roman" pitchFamily="1" charset="0"/>
                <a:ea typeface="Calibri" pitchFamily="2" charset="0"/>
                <a:cs typeface="Times New Roman" pitchFamily="1" charset="0"/>
              </a:rPr>
              <a:t>For Isotonic Regression – Isotonic Segmentations region. </a:t>
            </a:r>
            <a:endParaRPr lang="en-us" sz="1800" cap="none">
              <a:latin typeface="Times New Roman" pitchFamily="1" charset="0"/>
              <a:ea typeface="Calibri" pitchFamily="2" charset="0"/>
              <a:cs typeface="Times New Roman" pitchFamily="1" charset="0"/>
            </a:endParaRPr>
          </a:p>
          <a:p>
            <a:pPr>
              <a:spcBef>
                <a:spcPts val="0"/>
              </a:spcBef>
              <a:spcAft>
                <a:spcPts val="0"/>
              </a:spcAft>
              <a:buFont typeface="Wingdings" pitchFamily="0" charset="0"/>
              <a:buChar char="§"/>
              <a:defRPr lang="en-us"/>
            </a:pPr>
            <a:endParaRPr lang="en-us" sz="1800" cap="none">
              <a:latin typeface="Times New Roman" pitchFamily="1" charset="0"/>
              <a:ea typeface="Calibri" pitchFamily="2" charset="0"/>
              <a:cs typeface="Times New Roman" pitchFamily="1" charset="0"/>
            </a:endParaRPr>
          </a:p>
          <a:p>
            <a:pPr>
              <a:spcBef>
                <a:spcPts val="0"/>
              </a:spcBef>
              <a:spcAft>
                <a:spcPts val="0"/>
              </a:spcAft>
              <a:buFont typeface="Wingdings" pitchFamily="0" charset="0"/>
              <a:buChar char="§"/>
              <a:defRPr lang="en-us"/>
            </a:pPr>
            <a:r>
              <a:rPr lang="en-us" sz="1800" cap="none">
                <a:latin typeface="Times New Roman" pitchFamily="1" charset="0"/>
                <a:ea typeface="Calibri" pitchFamily="2" charset="0"/>
                <a:cs typeface="Times New Roman" pitchFamily="1" charset="0"/>
              </a:rPr>
              <a:t>For Random Forest – n estimators, max features, mini sample leaf, max leaf nodes. </a:t>
            </a:r>
            <a:endParaRPr lang="en-us" sz="1800" cap="none">
              <a:latin typeface="Times New Roman" pitchFamily="1" charset="0"/>
              <a:ea typeface="Calibri" pitchFamily="2" charset="0"/>
              <a:cs typeface="Times New Roman" pitchFamily="1" charset="0"/>
            </a:endParaRPr>
          </a:p>
          <a:p>
            <a:pPr marL="0" indent="0">
              <a:spcBef>
                <a:spcPts val="0"/>
              </a:spcBef>
              <a:spcAft>
                <a:spcPts val="0"/>
              </a:spcAft>
              <a:buNone/>
              <a:defRPr lang="en-us"/>
            </a:pPr>
            <a:endParaRPr lang="en-us" sz="1800" cap="none">
              <a:latin typeface="Times New Roman" pitchFamily="1" charset="0"/>
              <a:ea typeface="Calibri" pitchFamily="2" charset="0"/>
              <a:cs typeface="Times New Roman" pitchFamily="1" charset="0"/>
            </a:endParaRPr>
          </a:p>
          <a:p>
            <a:pPr marL="0" marR="0" indent="0">
              <a:spcBef>
                <a:spcPts val="0"/>
              </a:spcBef>
              <a:spcAft>
                <a:spcPts val="0"/>
              </a:spcAft>
              <a:buNone/>
              <a:defRPr lang="en-us"/>
            </a:pPr>
            <a:endParaRPr lang="en-us" sz="1700" cap="none">
              <a:latin typeface="Calibri" pitchFamily="2" charset="0"/>
              <a:ea typeface="Calibri" pitchFamily="2" charset="0"/>
              <a:cs typeface="Times New Roman" pitchFamily="1" charset="0"/>
            </a:endParaRPr>
          </a:p>
          <a:p>
            <a:pPr marL="0" indent="0">
              <a:buNone/>
              <a:defRPr lang="en-us"/>
            </a:pPr>
            <a:endParaRPr lang="en-us" sz="1700" cap="none"/>
          </a:p>
        </p:txBody>
      </p:sp>
      <p:sp>
        <p:nvSpPr>
          <p:cNvPr id="5"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P5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0QQAALMnAAB0KwAAMCoAABAAAAAmAAAACAAAAAEgAAAAAAAA"/>
              </a:ext>
            </a:extLst>
          </p:cNvSpPr>
          <p:nvPr>
            <p:ph type="ftr" sz="quarter" idx="11"/>
          </p:nvPr>
        </p:nvSpPr>
        <p:spPr>
          <a:xfrm>
            <a:off x="782955" y="6453505"/>
            <a:ext cx="6280785" cy="404495"/>
          </a:xfrm>
        </p:spPr>
        <p:txBody>
          <a:bodyPr vert="horz" wrap="square" lIns="91440" tIns="45720" rIns="91440" bIns="45720" numCol="1" spcCol="215900" anchor="ctr">
            <a:prstTxWarp prst="textNoShape">
              <a:avLst/>
            </a:prstTxWarp>
          </a:bodyPr>
          <a:lstStyle/>
          <a:p>
            <a:pPr>
              <a:spcAft>
                <a:spcPts val="600"/>
              </a:spcAft>
              <a:defRPr lang="en-us"/>
            </a:pPr>
            <a:r>
              <a:rPr lang="en-us" b="1" cap="none"/>
              <a:t>Team OLAPPED CSCI 6401-01</a:t>
            </a:r>
            <a:endParaRPr lang="en-us" b="1" cap="none"/>
          </a:p>
        </p:txBody>
      </p:sp>
      <p:sp>
        <p:nvSpPr>
          <p:cNvPr id="6" name="Rectangle 18"/>
          <p:cNvSpPr>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EAAAAAAAAAGRsOC////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IJAg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RsOBP///wEAAAAAAAAAAAAAAAAAAAAAAAAAAAAAAAAAAAAAAAAAAGhpYwB/f38A7+3jA8zMzADAwP8Af39/AAAAAAAAAAAAAAAAAAAAAAAAAAAAIQAAABgAAAAUAAAAbC0AAAAAAADULgAAMCoAABAAAAAmAAAACAAAAP//////////"/>
              </a:ext>
            </a:extLst>
          </p:cNvSpPr>
          <p:nvPr/>
        </p:nvSpPr>
        <p:spPr>
          <a:xfrm>
            <a:off x="7383780" y="0"/>
            <a:ext cx="228600" cy="6858000"/>
          </a:xfrm>
          <a:prstGeom prst="rect">
            <a:avLst/>
          </a:prstGeom>
          <a:solidFill>
            <a:schemeClr val="tx2"/>
          </a:solidFill>
          <a:ln>
            <a:noFill/>
          </a:ln>
          <a:effectLst/>
        </p:spPr>
        <p:txBody>
          <a:bodyPr vert="horz" wrap="square" lIns="91440" tIns="45720" rIns="91440" bIns="45720" numCol="1" spcCol="215900" anchor="t"/>
          <a:lstStyle/>
          <a:p>
            <a:pPr>
              <a:defRPr lang="en-us" cap="none">
                <a:solidFill>
                  <a:srgbClr val="FFFFFF"/>
                </a:solidFill>
                <a:latin typeface="Franklin Gothic Book" pitchFamily="0" charset="0"/>
                <a:ea typeface="Franklin Gothic Book" pitchFamily="0" charset="0"/>
                <a:cs typeface="Franklin Gothic Book" pitchFamily="0" charset="0"/>
              </a:defRPr>
            </a:pPr>
          </a:p>
        </p:txBody>
      </p:sp>
      <p:pic>
        <p:nvPicPr>
          <p:cNvPr id="7" name="Graphic 19" descr="Statistics"/>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Q32s0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MQyAADxCgAAEEcAAD4fAAAQAAAAJgAAAAgAAAD//////////w=="/>
              </a:ext>
            </a:extLst>
          </p:cNvPicPr>
          <p:nvPr/>
        </p:nvPicPr>
        <p:blipFill>
          <a:blip r:embed="rId2">
            <a:extLst>
              <a:ext uri="{96DAC541-7B7A-43D3-8B79-37D633B846F1}">
                <asvg:svgBlip xmlns:asvg="http://schemas.microsoft.com/office/drawing/2016/SVG/main" r:embed="rId3"/>
              </a:ext>
            </a:extLst>
          </a:blip>
          <a:stretch>
            <a:fillRect/>
          </a:stretch>
        </p:blipFill>
        <p:spPr>
          <a:xfrm>
            <a:off x="8252460" y="1778635"/>
            <a:ext cx="3299460" cy="3300095"/>
          </a:xfrm>
          <a:prstGeom prst="rect">
            <a:avLst/>
          </a:prstGeom>
          <a:noFill/>
          <a:ln>
            <a:noFill/>
          </a:ln>
          <a:effectLst/>
        </p:spPr>
      </p:pic>
      <p:sp>
        <p:nvSpPr>
          <p:cNvPr id="8"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LDeaz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8T0AALMnAAAYRAAAMCoAABAAAAAmAAAACAAAAAEgAAAAAAAA"/>
              </a:ext>
            </a:extLst>
          </p:cNvSpPr>
          <p:nvPr>
            <p:ph type="sldNum" sz="quarter" idx="12"/>
          </p:nvPr>
        </p:nvSpPr>
        <p:spPr>
          <a:xfrm>
            <a:off x="10069195" y="6453505"/>
            <a:ext cx="1000125" cy="404495"/>
          </a:xfrm>
        </p:spPr>
        <p:txBody>
          <a:bodyPr vert="horz" wrap="square" lIns="91440" tIns="45720" rIns="91440" bIns="45720" numCol="1" spcCol="215900" anchor="ctr">
            <a:prstTxWarp prst="textNoShape">
              <a:avLst/>
            </a:prstTxWarp>
          </a:bodyPr>
          <a:lstStyle/>
          <a:p>
            <a:pPr>
              <a:spcAft>
                <a:spcPts val="600"/>
              </a:spcAft>
              <a:defRPr lang="en-us"/>
            </a:pPr>
            <a:fld id="{6D1E96CE-8080-4B60-CEA6-7635D8E83823}" type="slidenum">
              <a:rPr lang="en-us" b="1" cap="none"/>
              <a:t>11</a:t>
            </a:fld>
            <a:endParaRPr lang="en-us" b="1" cap="none"/>
          </a:p>
        </p:txBody>
      </p:sp>
      <p:pic>
        <p:nvPicPr>
          <p:cNvPr id="9"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BPZmNU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IBDAABpAAAAJkoAAGgFAAAQAAAAJgAAAAgAAAD//////////w=="/>
              </a:ext>
            </a:extLst>
          </p:cNvPicPr>
          <p:nvPr/>
        </p:nvPicPr>
        <p:blipFill>
          <a:blip r:embed="rId4"/>
          <a:stretch>
            <a:fillRect/>
          </a:stretch>
        </p:blipFill>
        <p:spPr>
          <a:xfrm>
            <a:off x="10972800" y="66675"/>
            <a:ext cx="1080770" cy="812165"/>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p:nvSpPr>
          <p:cNvPr id="2" name="Rectangle 36"/>
          <p:cNvSpPr>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EAAAAAAAAAGRsOC////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RsOBP///wEAAAAAAAAAAAAAAAAAAAAAAAAAAAAAAAAAAAAAAAAAAGhpYwB/f38A7+3jA8zMzADAwP8Af39/AAAAAAAAAAAAAAAAAAAAAAAAAAAAIQAAABgAAAAUAAAAAAAAAAEAAACgIAAAMCoAABAAAAAmAAAACAAAAP//////////"/>
              </a:ext>
            </a:extLst>
          </p:cNvSpPr>
          <p:nvPr/>
        </p:nvSpPr>
        <p:spPr>
          <a:xfrm>
            <a:off x="0" y="635"/>
            <a:ext cx="5303520" cy="6857365"/>
          </a:xfrm>
          <a:prstGeom prst="rect">
            <a:avLst/>
          </a:prstGeom>
          <a:solidFill>
            <a:schemeClr val="tx2"/>
          </a:solidFill>
          <a:ln>
            <a:noFill/>
          </a:ln>
          <a:effectLst/>
        </p:spPr>
        <p:txBody>
          <a:bodyPr vert="horz" wrap="square" lIns="91440" tIns="45720" rIns="91440" bIns="45720" numCol="1" spcCol="215900" anchor="t"/>
          <a:lstStyle/>
          <a:p>
            <a:pP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3" name="Title 1"/>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JBlw4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8AMAAN8EAACpHAAAPiUAABAAAAAmAAAACAAAAIEgAAAAAAAA"/>
              </a:ext>
            </a:extLst>
          </p:cNvSpPr>
          <p:nvPr>
            <p:ph type="title"/>
          </p:nvPr>
        </p:nvSpPr>
        <p:spPr>
          <a:xfrm>
            <a:off x="640080" y="791845"/>
            <a:ext cx="4018915" cy="5262245"/>
          </a:xfrm>
        </p:spPr>
        <p:txBody>
          <a:bodyPr vert="horz" wrap="square" lIns="91440" tIns="45720" rIns="91440" bIns="45720" numCol="1" spcCol="215900" anchor="ctr">
            <a:prstTxWarp prst="textNoShape">
              <a:avLst/>
            </a:prstTxWarp>
          </a:bodyPr>
          <a:lstStyle/>
          <a:p>
            <a:pPr algn="r">
              <a:defRPr lang="en-us"/>
            </a:pPr>
            <a:r>
              <a:rPr lang="en-us" sz="5400" b="1" cap="none">
                <a:solidFill>
                  <a:schemeClr val="bg2"/>
                </a:solidFill>
                <a:latin typeface="Times New Roman" pitchFamily="1" charset="0"/>
                <a:ea typeface="Franklin Gothic Book" pitchFamily="0" charset="0"/>
                <a:cs typeface="Times New Roman" pitchFamily="1" charset="0"/>
              </a:rPr>
              <a:t>Results</a:t>
            </a:r>
            <a:endParaRPr lang="en-us" sz="5400" b="1" cap="none">
              <a:solidFill>
                <a:schemeClr val="bg2"/>
              </a:solidFill>
              <a:latin typeface="Times New Roman" pitchFamily="1" charset="0"/>
              <a:ea typeface="Franklin Gothic Book" pitchFamily="0" charset="0"/>
              <a:cs typeface="Times New Roman" pitchFamily="1" charset="0"/>
            </a:endParaRPr>
          </a:p>
        </p:txBody>
      </p:sp>
      <p:sp>
        <p:nvSpPr>
          <p:cNvPr id="4" name="Rectangle 38"/>
          <p:cNvSpPr>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EAAAAAAAAAaWpkAP///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JBlw4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WpkAP///wEAAAAAAAAAAAAAAAAAAAAAAAAAAAAAAAAAAAAAAAAAAGhpYwB/f38A7+3jA8zMzADAwP8Af39/AAAAAAAAAAAAAAAAAAAAAAAAAAAAIQAAABgAAAAUAAAAoCAAAAEAAAAIIgAAMSoAABAAAAAmAAAACAAAAP//////////"/>
              </a:ext>
            </a:extLst>
          </p:cNvSpPr>
          <p:nvPr/>
        </p:nvSpPr>
        <p:spPr>
          <a:xfrm>
            <a:off x="5303520" y="635"/>
            <a:ext cx="228600" cy="6858000"/>
          </a:xfrm>
          <a:prstGeom prst="rect">
            <a:avLst/>
          </a:prstGeom>
          <a:solidFill>
            <a:srgbClr val="696A64"/>
          </a:solidFill>
          <a:ln>
            <a:noFill/>
          </a:ln>
          <a:effectLst/>
        </p:spPr>
        <p:txBody>
          <a:bodyPr vert="horz" wrap="square" lIns="91440" tIns="45720" rIns="91440" bIns="45720" numCol="1" spcCol="215900" anchor="t"/>
          <a:lstStyle/>
          <a:p>
            <a:pP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5" name="Content Placeholder 6"/>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yUAAN8EAAAYRAAAPiUAAAAAAAAmAAAACAAAAIEgAAAAAAAA"/>
              </a:ext>
            </a:extLst>
          </p:cNvSpPr>
          <p:nvPr>
            <p:ph type="body" idx="1"/>
          </p:nvPr>
        </p:nvSpPr>
        <p:spPr>
          <a:xfrm>
            <a:off x="6176645" y="791845"/>
            <a:ext cx="4892675" cy="5262245"/>
          </a:xfrm>
        </p:spPr>
        <p:txBody>
          <a:bodyPr vert="horz" wrap="square" lIns="91440" tIns="45720" rIns="91440" bIns="45720" numCol="1" spcCol="215900" anchor="ctr">
            <a:prstTxWarp prst="textNoShape">
              <a:avLst/>
            </a:prstTxWarp>
          </a:bodyPr>
          <a:lstStyle/>
          <a:p>
            <a:pPr marL="0" indent="0">
              <a:buNone/>
              <a:defRPr lang="en-us"/>
            </a:pPr>
            <a:endParaRPr lang="en-us" sz="1800" cap="none">
              <a:latin typeface="Times New Roman" pitchFamily="1" charset="0"/>
              <a:ea typeface="Franklin Gothic Book" pitchFamily="0" charset="0"/>
              <a:cs typeface="Times New Roman" pitchFamily="1" charset="0"/>
            </a:endParaRPr>
          </a:p>
          <a:p>
            <a:pPr marL="0" indent="0">
              <a:buNone/>
              <a:defRPr lang="en-us"/>
            </a:pPr>
            <a:r>
              <a:rPr lang="en-us" sz="1800" cap="none">
                <a:latin typeface="Times New Roman" pitchFamily="1" charset="0"/>
                <a:ea typeface="Franklin Gothic Book" pitchFamily="0" charset="0"/>
                <a:cs typeface="Times New Roman" pitchFamily="1" charset="0"/>
              </a:rPr>
              <a:t>For our modelling, we plotted </a:t>
            </a:r>
            <a:r>
              <a:rPr lang="en-us" sz="1800" b="1" cap="none">
                <a:latin typeface="Times New Roman" pitchFamily="1" charset="0"/>
                <a:ea typeface="Franklin Gothic Book" pitchFamily="0" charset="0"/>
                <a:cs typeface="Times New Roman" pitchFamily="1" charset="0"/>
              </a:rPr>
              <a:t>Linear and Isotonic Regression </a:t>
            </a:r>
            <a:r>
              <a:rPr lang="en-us" sz="1800" cap="none">
                <a:latin typeface="Times New Roman" pitchFamily="1" charset="0"/>
                <a:ea typeface="Franklin Gothic Book" pitchFamily="0" charset="0"/>
                <a:cs typeface="Times New Roman" pitchFamily="1" charset="0"/>
              </a:rPr>
              <a:t>for </a:t>
            </a:r>
            <a:r>
              <a:rPr lang="en-us" sz="1800" b="1" cap="none">
                <a:latin typeface="Times New Roman" pitchFamily="1" charset="0"/>
                <a:ea typeface="Franklin Gothic Book" pitchFamily="0" charset="0"/>
                <a:cs typeface="Times New Roman" pitchFamily="1" charset="0"/>
              </a:rPr>
              <a:t>top 5 unique categories</a:t>
            </a:r>
            <a:r>
              <a:rPr lang="en-us" sz="1800" cap="none">
                <a:latin typeface="Times New Roman" pitchFamily="1" charset="0"/>
                <a:ea typeface="Franklin Gothic Book" pitchFamily="0" charset="0"/>
                <a:cs typeface="Times New Roman" pitchFamily="1" charset="0"/>
              </a:rPr>
              <a:t>.</a:t>
            </a:r>
            <a:endParaRPr lang="en-us" sz="1800" cap="none">
              <a:latin typeface="Times New Roman" pitchFamily="1" charset="0"/>
              <a:ea typeface="Franklin Gothic Book" pitchFamily="0" charset="0"/>
              <a:cs typeface="Times New Roman" pitchFamily="1" charset="0"/>
            </a:endParaRPr>
          </a:p>
          <a:p>
            <a:pPr marL="0" indent="0">
              <a:buNone/>
              <a:defRPr lang="en-us"/>
            </a:pPr>
            <a:r>
              <a:rPr lang="en-us" sz="1800" cap="none">
                <a:latin typeface="Times New Roman" pitchFamily="1" charset="0"/>
                <a:ea typeface="Franklin Gothic Book" pitchFamily="0" charset="0"/>
                <a:cs typeface="Times New Roman" pitchFamily="1" charset="0"/>
              </a:rPr>
              <a:t>For measuring accuracy of our models, we used </a:t>
            </a:r>
            <a:r>
              <a:rPr lang="en-us" sz="1800" b="1" cap="none">
                <a:latin typeface="Times New Roman" pitchFamily="1" charset="0"/>
                <a:ea typeface="Franklin Gothic Book" pitchFamily="0" charset="0"/>
                <a:cs typeface="Times New Roman" pitchFamily="1" charset="0"/>
              </a:rPr>
              <a:t>Root Mean Squared Error</a:t>
            </a:r>
            <a:r>
              <a:rPr lang="en-us" sz="1800" cap="none">
                <a:latin typeface="Times New Roman" pitchFamily="1" charset="0"/>
                <a:ea typeface="Franklin Gothic Book" pitchFamily="0" charset="0"/>
                <a:cs typeface="Times New Roman" pitchFamily="1" charset="0"/>
              </a:rPr>
              <a:t>. While RMSE between 0.2 and 0.9 is considered a good model. But due to deficiency of good data in our dataset we got rmse along 1.8 to 2.9. Based on these values, we considered the lowest rmse value a good candidate for our models.</a:t>
            </a:r>
            <a:endParaRPr lang="en-us" sz="1800" cap="none">
              <a:latin typeface="Times New Roman" pitchFamily="1" charset="0"/>
              <a:ea typeface="Franklin Gothic Book" pitchFamily="0" charset="0"/>
              <a:cs typeface="Times New Roman" pitchFamily="1" charset="0"/>
            </a:endParaRPr>
          </a:p>
          <a:p>
            <a:pPr marL="0" indent="0">
              <a:buNone/>
              <a:defRPr lang="en-us"/>
            </a:pPr>
            <a:r>
              <a:rPr lang="en-us" sz="1800" cap="none">
                <a:latin typeface="Times New Roman" pitchFamily="1" charset="0"/>
                <a:ea typeface="Franklin Gothic Book" pitchFamily="0" charset="0"/>
                <a:cs typeface="Times New Roman" pitchFamily="1" charset="0"/>
              </a:rPr>
              <a:t>Hence, we selected top 5 categories based on those metrics and plotted our top 5 categories over </a:t>
            </a:r>
            <a:r>
              <a:rPr lang="en-us" sz="1800" b="1" cap="none">
                <a:latin typeface="Times New Roman" pitchFamily="1" charset="0"/>
                <a:ea typeface="Franklin Gothic Book" pitchFamily="0" charset="0"/>
                <a:cs typeface="Times New Roman" pitchFamily="1" charset="0"/>
              </a:rPr>
              <a:t>period of time</a:t>
            </a:r>
            <a:r>
              <a:rPr lang="en-us" sz="1800" cap="none">
                <a:latin typeface="Times New Roman" pitchFamily="1" charset="0"/>
                <a:ea typeface="Franklin Gothic Book" pitchFamily="0" charset="0"/>
                <a:cs typeface="Times New Roman" pitchFamily="1" charset="0"/>
              </a:rPr>
              <a:t>.</a:t>
            </a:r>
            <a:endParaRPr lang="en-us" sz="1800" cap="none">
              <a:latin typeface="Times New Roman" pitchFamily="1" charset="0"/>
              <a:ea typeface="Franklin Gothic Book" pitchFamily="0" charset="0"/>
              <a:cs typeface="Times New Roman" pitchFamily="1" charset="0"/>
            </a:endParaRPr>
          </a:p>
          <a:p>
            <a:pPr marL="0" indent="0">
              <a:buNone/>
              <a:defRPr lang="en-us"/>
            </a:pPr>
            <a:r>
              <a:rPr lang="en-us" sz="1800" cap="none">
                <a:latin typeface="Times New Roman" pitchFamily="1" charset="0"/>
                <a:ea typeface="Franklin Gothic Book" pitchFamily="0" charset="0"/>
                <a:cs typeface="Times New Roman" pitchFamily="1" charset="0"/>
              </a:rPr>
              <a:t>Along the line, we divided our dataset along </a:t>
            </a:r>
            <a:r>
              <a:rPr lang="en-us" sz="1800" b="1" cap="none">
                <a:latin typeface="Times New Roman" pitchFamily="1" charset="0"/>
                <a:ea typeface="Franklin Gothic Book" pitchFamily="0" charset="0"/>
                <a:cs typeface="Times New Roman" pitchFamily="1" charset="0"/>
              </a:rPr>
              <a:t>different continents </a:t>
            </a:r>
            <a:r>
              <a:rPr lang="en-us" sz="1800" cap="none">
                <a:latin typeface="Times New Roman" pitchFamily="1" charset="0"/>
                <a:ea typeface="Franklin Gothic Book" pitchFamily="0" charset="0"/>
                <a:cs typeface="Times New Roman" pitchFamily="1" charset="0"/>
              </a:rPr>
              <a:t>as most unique patterns can only be found in certain locations. </a:t>
            </a:r>
            <a:endParaRPr lang="en-us" sz="1800" cap="none">
              <a:latin typeface="Times New Roman" pitchFamily="1" charset="0"/>
              <a:ea typeface="Franklin Gothic Book" pitchFamily="0" charset="0"/>
              <a:cs typeface="Times New Roman" pitchFamily="1" charset="0"/>
            </a:endParaRPr>
          </a:p>
          <a:p>
            <a:pPr marL="0" marR="0" indent="0">
              <a:spcBef>
                <a:spcPts val="0"/>
              </a:spcBef>
              <a:spcAft>
                <a:spcPts val="0"/>
              </a:spcAft>
              <a:buNone/>
              <a:defRPr lang="en-us"/>
            </a:pPr>
            <a:endParaRPr lang="en-us" sz="1800" cap="none">
              <a:latin typeface="Times New Roman" pitchFamily="1" charset="0"/>
              <a:ea typeface="Calibri" pitchFamily="2" charset="0"/>
              <a:cs typeface="Times New Roman" pitchFamily="1" charset="0"/>
            </a:endParaRPr>
          </a:p>
          <a:p>
            <a:pPr marL="0" indent="0">
              <a:buNone/>
              <a:defRPr lang="en-us"/>
            </a:pPr>
            <a:endParaRPr lang="en-us" sz="1800" cap="none"/>
          </a:p>
        </p:txBody>
      </p:sp>
      <p:sp>
        <p:nvSpPr>
          <p:cNvPr id="6"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5wEAALMnAACpHAAAMCoAABAAAAAmAAAACAAAAAEgAAAAAAAA"/>
              </a:ext>
            </a:extLst>
          </p:cNvSpPr>
          <p:nvPr>
            <p:ph type="ftr" sz="quarter" idx="11"/>
          </p:nvPr>
        </p:nvSpPr>
        <p:spPr>
          <a:xfrm>
            <a:off x="309245" y="6453505"/>
            <a:ext cx="4349750" cy="404495"/>
          </a:xfrm>
        </p:spPr>
        <p:txBody>
          <a:bodyPr vert="horz" wrap="square" lIns="91440" tIns="45720" rIns="91440" bIns="45720" numCol="1" spcCol="215900" anchor="ctr">
            <a:prstTxWarp prst="textNoShape">
              <a:avLst/>
            </a:prstTxWarp>
          </a:bodyPr>
          <a:lstStyle/>
          <a:p>
            <a:pPr algn="r">
              <a:spcAft>
                <a:spcPts val="600"/>
              </a:spcAft>
              <a:defRPr lang="en-us"/>
            </a:pPr>
            <a:r>
              <a:rPr lang="en-us" b="1" cap="none">
                <a:solidFill>
                  <a:schemeClr val="bg2"/>
                </a:solidFill>
              </a:rPr>
              <a:t>Team OLAPPED CSCI 6401-01</a:t>
            </a:r>
            <a:endParaRPr lang="en-us" b="1" cap="none">
              <a:solidFill>
                <a:schemeClr val="bg2"/>
              </a:solidFill>
            </a:endParaRPr>
          </a:p>
        </p:txBody>
      </p:sp>
      <p:sp>
        <p:nvSpPr>
          <p:cNvPr id="7"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RjoAALMnAAAYRAAAMCoAABAAAAAmAAAACAAAAAAgAAAAAAAA"/>
              </a:ext>
            </a:extLst>
          </p:cNvSpPr>
          <p:nvPr>
            <p:ph type="sldNum" sz="quarter" idx="12"/>
          </p:nvPr>
        </p:nvSpPr>
        <p:spPr/>
        <p:txBody>
          <a:bodyPr vert="horz" wrap="square" lIns="91440" tIns="45720" rIns="91440" bIns="45720" numCol="1" spcCol="215900" anchor="ctr">
            <a:prstTxWarp prst="textNoShape">
              <a:avLst/>
            </a:prstTxWarp>
          </a:bodyPr>
          <a:lstStyle/>
          <a:p>
            <a:pPr>
              <a:spcAft>
                <a:spcPts val="600"/>
              </a:spcAft>
              <a:defRPr lang="en-us"/>
            </a:pPr>
            <a:fld id="{58AE0A0D-43B5-FBFC-FB16-B5A944580DE0}" type="slidenum">
              <a:rPr lang="en-us" b="1" cap="none"/>
              <a:t>12</a:t>
            </a:fld>
            <a:endParaRPr lang="en-us" b="1" cap="none"/>
          </a:p>
        </p:txBody>
      </p:sp>
      <p:pic>
        <p:nvPicPr>
          <p:cNvPr id="8"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IBDAABpAAAAJkoAAGgFAAAQAAAAJgAAAAgAAAD//////////w=="/>
              </a:ext>
            </a:extLst>
          </p:cNvPicPr>
          <p:nvPr/>
        </p:nvPicPr>
        <p:blipFill>
          <a:blip r:embed="rId2"/>
          <a:stretch>
            <a:fillRect/>
          </a:stretch>
        </p:blipFill>
        <p:spPr>
          <a:xfrm>
            <a:off x="10972800" y="66675"/>
            <a:ext cx="1080770" cy="812165"/>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p:nvSpPr>
          <p:cNvPr id="2" name="Rectangle 36"/>
          <p:cNvSpPr>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EAAAAAAAAAjI2GDP///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JD9jA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GhpYwB/f38A7+3jA8zMzADAwP8Af39/AAAAAAAAAAAAAAAAAAAAAAAAAAAAIQAAABgAAAAUAAAAAAAAAAEAAACgIAAAMCoAABAAAAAmAAAACAAAAP//////////"/>
              </a:ext>
            </a:extLst>
          </p:cNvSpPr>
          <p:nvPr/>
        </p:nvSpPr>
        <p:spPr>
          <a:xfrm>
            <a:off x="0" y="635"/>
            <a:ext cx="5303520" cy="6857365"/>
          </a:xfrm>
          <a:prstGeom prst="rect">
            <a:avLst/>
          </a:prstGeom>
          <a:solidFill>
            <a:schemeClr val="accent1"/>
          </a:solidFill>
          <a:ln>
            <a:noFill/>
          </a:ln>
          <a:effectLst/>
        </p:spPr>
        <p:txBody>
          <a:bodyPr vert="horz" wrap="square" lIns="91440" tIns="45720" rIns="91440" bIns="45720" numCol="1" spcCol="215900" anchor="t"/>
          <a:lstStyle/>
          <a:p>
            <a:pP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3"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8AMAAOIDAACpHAAAaBAAABAAAAAmAAAACAAAAAEgAAAAAAAA"/>
              </a:ext>
            </a:extLst>
          </p:cNvSpPr>
          <p:nvPr>
            <p:ph type="title"/>
          </p:nvPr>
        </p:nvSpPr>
        <p:spPr>
          <a:xfrm>
            <a:off x="640080" y="631190"/>
            <a:ext cx="4018915" cy="2035810"/>
          </a:xfrm>
        </p:spPr>
        <p:txBody>
          <a:bodyPr vert="horz" wrap="square" lIns="91440" tIns="45720" rIns="91440" bIns="45720" numCol="1" spcCol="215900" anchor="t">
            <a:prstTxWarp prst="textNoShape">
              <a:avLst/>
            </a:prstTxWarp>
          </a:bodyPr>
          <a:lstStyle/>
          <a:p>
            <a:pPr>
              <a:defRPr lang="en-us"/>
            </a:pPr>
            <a:r>
              <a:rPr lang="en-us" b="1" cap="none">
                <a:solidFill>
                  <a:schemeClr val="bg1"/>
                </a:solidFill>
                <a:latin typeface="Times New Roman" pitchFamily="1" charset="0"/>
                <a:ea typeface="Franklin Gothic Book" pitchFamily="0" charset="0"/>
                <a:cs typeface="Times New Roman" pitchFamily="1" charset="0"/>
              </a:rPr>
              <a:t>Results</a:t>
            </a:r>
            <a:endParaRPr lang="en-us" b="1" cap="none">
              <a:solidFill>
                <a:schemeClr val="bg1"/>
              </a:solidFill>
              <a:latin typeface="Times New Roman" pitchFamily="1" charset="0"/>
              <a:ea typeface="Franklin Gothic Book" pitchFamily="0" charset="0"/>
              <a:cs typeface="Times New Roman" pitchFamily="1" charset="0"/>
            </a:endParaRPr>
          </a:p>
        </p:txBody>
      </p:sp>
      <p:sp>
        <p:nvSpPr>
          <p:cNvPr id="4" name="Content Placeholder 6"/>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8AMAANgJAACbHAAAXyYAABAAAAAmAAAACAAAAAEgAAAAAAAA"/>
              </a:ext>
            </a:extLst>
          </p:cNvSpPr>
          <p:nvPr>
            <p:ph type="body" idx="1"/>
          </p:nvPr>
        </p:nvSpPr>
        <p:spPr>
          <a:xfrm>
            <a:off x="640080" y="1600200"/>
            <a:ext cx="4010025" cy="4637405"/>
          </a:xfrm>
        </p:spPr>
        <p:txBody>
          <a:bodyPr vert="horz" wrap="square" lIns="91440" tIns="45720" rIns="91440" bIns="45720" numCol="1" spcCol="215900" anchor="t">
            <a:prstTxWarp prst="textNoShape">
              <a:avLst/>
            </a:prstTxWarp>
          </a:bodyPr>
          <a:lstStyle/>
          <a:p>
            <a:pPr marL="0" indent="0">
              <a:buNone/>
              <a:defRPr lang="en-us"/>
            </a:pPr>
            <a:r>
              <a:rPr lang="en-us" sz="1800" cap="none">
                <a:solidFill>
                  <a:schemeClr val="bg1"/>
                </a:solidFill>
                <a:latin typeface="Times New Roman" pitchFamily="1" charset="0"/>
                <a:ea typeface="Franklin Gothic Book" pitchFamily="0" charset="0"/>
                <a:cs typeface="Times New Roman" pitchFamily="1" charset="0"/>
              </a:rPr>
              <a:t>We performed different perspectives of visualization by changing certain metrics, like the minimum observation points required for plotting the model. </a:t>
            </a:r>
            <a:r>
              <a:rPr lang="en-us" sz="1800" b="1" cap="none">
                <a:solidFill>
                  <a:schemeClr val="bg1"/>
                </a:solidFill>
                <a:latin typeface="Times New Roman" pitchFamily="1" charset="0"/>
                <a:ea typeface="Franklin Gothic Book" pitchFamily="0" charset="0"/>
                <a:cs typeface="Times New Roman" pitchFamily="1" charset="0"/>
              </a:rPr>
              <a:t>For Linear regression, minimum observation points required was set to 4 while for Isotonic regression, it was set to 7.</a:t>
            </a:r>
            <a:endParaRPr lang="en-us" sz="1800" b="1" cap="none">
              <a:solidFill>
                <a:schemeClr val="bg1"/>
              </a:solidFill>
              <a:latin typeface="Times New Roman" pitchFamily="1" charset="0"/>
              <a:ea typeface="Franklin Gothic Book" pitchFamily="0" charset="0"/>
              <a:cs typeface="Times New Roman" pitchFamily="1" charset="0"/>
            </a:endParaRPr>
          </a:p>
          <a:p>
            <a:pPr marL="0" indent="0">
              <a:buNone/>
              <a:defRPr lang="en-us"/>
            </a:pPr>
            <a:endParaRPr lang="en-us" sz="1800" b="1" cap="none">
              <a:solidFill>
                <a:schemeClr val="bg1"/>
              </a:solidFill>
              <a:latin typeface="Times New Roman" pitchFamily="1" charset="0"/>
              <a:ea typeface="Franklin Gothic Book" pitchFamily="0" charset="0"/>
              <a:cs typeface="Times New Roman" pitchFamily="1" charset="0"/>
            </a:endParaRPr>
          </a:p>
          <a:p>
            <a:pPr marL="0" indent="0">
              <a:buNone/>
              <a:defRPr lang="en-us"/>
            </a:pPr>
            <a:endParaRPr lang="en-us" sz="1800" b="1" cap="none">
              <a:solidFill>
                <a:schemeClr val="bg1"/>
              </a:solidFill>
              <a:latin typeface="Times New Roman" pitchFamily="1" charset="0"/>
              <a:ea typeface="Franklin Gothic Book" pitchFamily="0" charset="0"/>
              <a:cs typeface="Times New Roman" pitchFamily="1" charset="0"/>
            </a:endParaRPr>
          </a:p>
          <a:p>
            <a:pPr marL="0" indent="0">
              <a:buNone/>
              <a:defRPr lang="en-us"/>
            </a:pPr>
            <a:endParaRPr lang="en-us" sz="1500" b="1" cap="none">
              <a:solidFill>
                <a:srgbClr val="191B0E"/>
              </a:solidFill>
              <a:latin typeface="Times New Roman" pitchFamily="1" charset="0"/>
              <a:ea typeface="Franklin Gothic Book" pitchFamily="0" charset="0"/>
              <a:cs typeface="Times New Roman" pitchFamily="1" charset="0"/>
            </a:endParaRPr>
          </a:p>
          <a:p>
            <a:pPr marL="0" indent="0">
              <a:buNone/>
              <a:defRPr lang="en-us"/>
            </a:pPr>
            <a:endParaRPr lang="en-us" sz="1500" b="1" cap="none">
              <a:solidFill>
                <a:srgbClr val="191B0E"/>
              </a:solidFill>
              <a:latin typeface="Times New Roman" pitchFamily="1" charset="0"/>
              <a:ea typeface="Franklin Gothic Book" pitchFamily="0" charset="0"/>
              <a:cs typeface="Times New Roman" pitchFamily="1" charset="0"/>
            </a:endParaRPr>
          </a:p>
          <a:p>
            <a:pPr marL="0" indent="0">
              <a:buNone/>
              <a:defRPr lang="en-us"/>
            </a:pPr>
            <a:endParaRPr lang="en-us" sz="1500" b="1" cap="none">
              <a:solidFill>
                <a:srgbClr val="191B0E"/>
              </a:solidFill>
              <a:latin typeface="Times New Roman" pitchFamily="1" charset="0"/>
              <a:ea typeface="Franklin Gothic Book" pitchFamily="0" charset="0"/>
              <a:cs typeface="Times New Roman" pitchFamily="1" charset="0"/>
            </a:endParaRPr>
          </a:p>
          <a:p>
            <a:pPr marL="0" marR="0" indent="0">
              <a:spcBef>
                <a:spcPts val="0"/>
              </a:spcBef>
              <a:spcAft>
                <a:spcPts val="0"/>
              </a:spcAft>
              <a:buNone/>
              <a:defRPr lang="en-us"/>
            </a:pPr>
            <a:endParaRPr lang="en-us" sz="1500" cap="none">
              <a:solidFill>
                <a:srgbClr val="191B0E"/>
              </a:solidFill>
              <a:latin typeface="Times New Roman" pitchFamily="1" charset="0"/>
              <a:ea typeface="Calibri" pitchFamily="2" charset="0"/>
              <a:cs typeface="Times New Roman" pitchFamily="1" charset="0"/>
            </a:endParaRPr>
          </a:p>
          <a:p>
            <a:pPr marL="0" indent="0">
              <a:buNone/>
              <a:defRPr lang="en-us"/>
            </a:pPr>
            <a:endParaRPr lang="en-us" sz="1500" cap="none">
              <a:solidFill>
                <a:srgbClr val="191B0E"/>
              </a:solidFill>
            </a:endParaRPr>
          </a:p>
        </p:txBody>
      </p:sp>
      <p:sp>
        <p:nvSpPr>
          <p:cNvPr id="5" name="Rectangle 38"/>
          <p:cNvSpPr>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EAAAAAAAAAGRsOC////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RsOBP///wEAAAAAAAAAAAAAAAAAAAAAAAAAAAAAAAAAAAAAAAAAAGhpYwB/f38A7+3jA8zMzADAwP8Af39/AAAAAAAAAAAAAAAAAAAAAAAAAAAAIQAAABgAAAAUAAAAoCAAAAEAAAAIIgAAMSoAABAAAAAmAAAACAAAAP//////////"/>
              </a:ext>
            </a:extLst>
          </p:cNvSpPr>
          <p:nvPr/>
        </p:nvSpPr>
        <p:spPr>
          <a:xfrm>
            <a:off x="5303520" y="635"/>
            <a:ext cx="228600" cy="6858000"/>
          </a:xfrm>
          <a:prstGeom prst="rect">
            <a:avLst/>
          </a:prstGeom>
          <a:solidFill>
            <a:schemeClr val="tx2"/>
          </a:solidFill>
          <a:ln>
            <a:noFill/>
          </a:ln>
          <a:effectLst/>
        </p:spPr>
        <p:txBody>
          <a:bodyPr vert="horz" wrap="square" lIns="91440" tIns="45720" rIns="91440" bIns="45720" numCol="1" spcCol="215900" anchor="t"/>
          <a:lstStyle/>
          <a:p>
            <a:pPr>
              <a:defRPr lang="en-us" cap="none">
                <a:solidFill>
                  <a:srgbClr val="FFFFFF"/>
                </a:solidFill>
                <a:latin typeface="Franklin Gothic Book" pitchFamily="0" charset="0"/>
                <a:ea typeface="Franklin Gothic Book" pitchFamily="0" charset="0"/>
                <a:cs typeface="Franklin Gothic Book" pitchFamily="0" charset="0"/>
              </a:defRPr>
            </a:pPr>
          </a:p>
        </p:txBody>
      </p:sp>
      <p:pic>
        <p:nvPicPr>
          <p:cNvPr id="6" name="Picture 7" descr="A graph with lines and numbers&#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PElAAAODAAAEEcAADAeAAAQAAAAJgAAAAgAAAD//////////w=="/>
              </a:ext>
            </a:extLst>
          </p:cNvPicPr>
          <p:nvPr/>
        </p:nvPicPr>
        <p:blipFill>
          <a:blip r:embed="rId2"/>
          <a:stretch>
            <a:fillRect/>
          </a:stretch>
        </p:blipFill>
        <p:spPr>
          <a:xfrm>
            <a:off x="6167755" y="1959610"/>
            <a:ext cx="5384165" cy="2947670"/>
          </a:xfrm>
          <a:prstGeom prst="rect">
            <a:avLst/>
          </a:prstGeom>
          <a:noFill/>
          <a:ln w="9525" cap="flat" cmpd="sng" algn="ctr">
            <a:solidFill>
              <a:schemeClr val="tx1"/>
            </a:solidFill>
            <a:prstDash val="solid"/>
            <a:headEnd type="none"/>
            <a:tailEnd type="none"/>
          </a:ln>
          <a:effectLst/>
        </p:spPr>
      </p:pic>
      <p:sp>
        <p:nvSpPr>
          <p:cNvPr id="7"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8AMAAAknAACoIQAAhikAABAAAAAmAAAACAAAAAEgAAAAAAAA"/>
              </a:ext>
            </a:extLst>
          </p:cNvSpPr>
          <p:nvPr>
            <p:ph type="ftr" sz="quarter" idx="11"/>
          </p:nvPr>
        </p:nvSpPr>
        <p:spPr>
          <a:xfrm>
            <a:off x="640080" y="6345555"/>
            <a:ext cx="4831080" cy="404495"/>
          </a:xfrm>
        </p:spPr>
        <p:txBody>
          <a:bodyPr vert="horz" wrap="square" lIns="91440" tIns="45720" rIns="91440" bIns="45720" numCol="1" spcCol="215900" anchor="ctr">
            <a:prstTxWarp prst="textNoShape">
              <a:avLst/>
            </a:prstTxWarp>
          </a:bodyPr>
          <a:lstStyle/>
          <a:p>
            <a:pPr>
              <a:spcAft>
                <a:spcPts val="600"/>
              </a:spcAft>
              <a:defRPr lang="en-us"/>
            </a:pPr>
            <a:r>
              <a:rPr lang="en-us" b="1" cap="none">
                <a:solidFill>
                  <a:schemeClr val="bg1"/>
                </a:solidFill>
              </a:rPr>
              <a:t>Team OLAPPED CSCI 6401-01</a:t>
            </a:r>
            <a:endParaRPr lang="en-us" b="1" cap="none">
              <a:solidFill>
                <a:schemeClr val="bg1"/>
              </a:solidFill>
            </a:endParaRPr>
          </a:p>
        </p:txBody>
      </p:sp>
      <p:sp>
        <p:nvSpPr>
          <p:cNvPr id="8"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RjoAALMnAAAYRAAAMCoAABAAAAAmAAAACAAAAAAgAAAAAAAA"/>
              </a:ext>
            </a:extLst>
          </p:cNvSpPr>
          <p:nvPr>
            <p:ph type="sldNum" sz="quarter" idx="12"/>
          </p:nvPr>
        </p:nvSpPr>
        <p:spPr/>
        <p:txBody>
          <a:bodyPr vert="horz" wrap="square" lIns="91440" tIns="45720" rIns="91440" bIns="45720" numCol="1" spcCol="215900" anchor="ctr">
            <a:prstTxWarp prst="textNoShape">
              <a:avLst/>
            </a:prstTxWarp>
          </a:bodyPr>
          <a:lstStyle/>
          <a:p>
            <a:pPr>
              <a:spcAft>
                <a:spcPts val="600"/>
              </a:spcAft>
              <a:defRPr lang="en-us"/>
            </a:pPr>
            <a:fld id="{690C1936-7884-59EF-CAB4-8EBA57FA3CDB}" type="slidenum">
              <a:rPr lang="en-us" b="1" cap="none"/>
              <a:t>13</a:t>
            </a:fld>
            <a:endParaRPr lang="en-us" b="1" cap="none"/>
          </a:p>
        </p:txBody>
      </p:sp>
      <p:pic>
        <p:nvPicPr>
          <p:cNvPr id="9"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IBDAABpAAAAJkoAAGgFAAAQAAAAJgAAAAgAAAD//////////w=="/>
              </a:ext>
            </a:extLst>
          </p:cNvPicPr>
          <p:nvPr/>
        </p:nvPicPr>
        <p:blipFill>
          <a:blip r:embed="rId3"/>
          <a:stretch>
            <a:fillRect/>
          </a:stretch>
        </p:blipFill>
        <p:spPr>
          <a:xfrm>
            <a:off x="10972800" y="66675"/>
            <a:ext cx="1080770" cy="812165"/>
          </a:xfrm>
          <a:prstGeom prst="rect">
            <a:avLst/>
          </a:prstGeom>
          <a:noFill/>
          <a:ln>
            <a:noFill/>
          </a:ln>
          <a:effectLst/>
        </p:spPr>
      </p:pic>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useBgFill="1">
        <p:nvSpPr>
          <p:cNvPr id="2" name="Rectangle 46"/>
          <p:cNvSpPr>
            <a:extLst>
              <a:ext uri="smNativeData">
                <pr:smNativeData xmlns:pr="smNativeData" xmlns="smNativeData" val="SMDATA_15_X5VnZRMAAAAlAAAAZAAAAC0AAAAAkAAAAEgAAACQAAAASAAAAAAAAAAB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GhpYwB/f38AGRsOA8zMzADAwP8Af39/AAAAAAAAAAAAAAAAAAAAAAAAAAAAIQAAABgAAAAUAAAAAAAAAAAAAAAASwAAMCoAABAAAAAmAAAACAAAAP//////////"/>
              </a:ext>
            </a:extLst>
          </p:cNvSpPr>
          <p:nvPr/>
        </p:nvSpPr>
        <p:spPr>
          <a:xfrm>
            <a:off x="0" y="0"/>
            <a:ext cx="12192000" cy="6858000"/>
          </a:xfrm>
          <a:prstGeom prst="rect">
            <a:avLst/>
          </a:prstGeom>
          <a:ln>
            <a:noFill/>
          </a:ln>
          <a:effectLst/>
        </p:spPr>
        <p:txBody>
          <a:bodyPr vert="horz" wrap="square" lIns="91440" tIns="45720" rIns="91440" bIns="45720" numCol="1" spcCol="215900" anchor="ctr"/>
          <a:lstStyle/>
          <a:p>
            <a:pPr algn="ct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3" name="Title 1"/>
          <p:cNvSpPr>
            <a:spLocks noGrp="1" noChangeArrowheads="1"/>
            <a:extLst>
              <a:ext uri="smNativeData">
                <pr:smNativeData xmlns:pr="smNativeData" xmlns="smNativeData" val="SMDATA_15_X5VnZRMAAAAlAAAAZAAAAA0AAAAAkAAAAEgAAACQAAAASAAAAAAAAAAC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P///wJ/f38AGRsOA8zMzADAwP8Af39/AAAAAAAAAAAAAAAAAAAAAAAAAAAAIQAAABgAAAAUAAAAHTQAANUGAADlRgAAXA0AABAAAAAmAAAACAAAAIEgAAAAAAAA"/>
              </a:ext>
            </a:extLst>
          </p:cNvSpPr>
          <p:nvPr>
            <p:ph type="title"/>
          </p:nvPr>
        </p:nvSpPr>
        <p:spPr>
          <a:xfrm>
            <a:off x="8471535" y="1110615"/>
            <a:ext cx="3053080" cy="1061085"/>
          </a:xfrm>
        </p:spPr>
        <p:txBody>
          <a:bodyPr vert="horz" wrap="square" lIns="91440" tIns="45720" rIns="91440" bIns="45720" numCol="1" spcCol="215900" anchor="b">
            <a:prstTxWarp prst="textNoShape">
              <a:avLst/>
            </a:prstTxWarp>
          </a:bodyPr>
          <a:lstStyle/>
          <a:p>
            <a:pPr>
              <a:defRPr lang="en-us"/>
            </a:pPr>
            <a:r>
              <a:rPr lang="en-us" sz="2800" b="1" cap="none">
                <a:latin typeface="Times New Roman" pitchFamily="1" charset="0"/>
                <a:ea typeface="Franklin Gothic Book" pitchFamily="0" charset="0"/>
                <a:cs typeface="Times New Roman" pitchFamily="1" charset="0"/>
              </a:rPr>
              <a:t>Results</a:t>
            </a:r>
            <a:endParaRPr lang="en-us" sz="2800" b="1" cap="none">
              <a:latin typeface="Times New Roman" pitchFamily="1" charset="0"/>
              <a:ea typeface="Franklin Gothic Book" pitchFamily="0" charset="0"/>
              <a:cs typeface="Times New Roman" pitchFamily="1" charset="0"/>
            </a:endParaRPr>
          </a:p>
        </p:txBody>
      </p:sp>
      <p:pic>
        <p:nvPicPr>
          <p:cNvPr id="4" name="Picture 8" descr="A screenshot of a computer screen&#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UAAAABAAAAAAAAAAAAAAAAAAAAAAAAAAAAAAAAAAAAAAAAAAD///8Cf39/ABkbDgPMzMwAwMD/AH9/fwAAAAAAAAAAAAAAAAD///8AAAAAACEAAAAYAAAAFAAAACEFAADwAwAAjh8AAO8mAAAQAAAAJgAAAAgAAAD//////////w=="/>
              </a:ext>
            </a:extLst>
          </p:cNvPicPr>
          <p:nvPr/>
        </p:nvPicPr>
        <p:blipFill>
          <a:blip r:embed="rId2"/>
          <a:stretch>
            <a:fillRect/>
          </a:stretch>
        </p:blipFill>
        <p:spPr>
          <a:xfrm>
            <a:off x="833755" y="640080"/>
            <a:ext cx="4295775" cy="5688965"/>
          </a:xfrm>
          <a:prstGeom prst="rect">
            <a:avLst/>
          </a:prstGeom>
          <a:noFill/>
          <a:ln>
            <a:noFill/>
          </a:ln>
          <a:effectLst/>
        </p:spPr>
      </p:pic>
      <p:sp>
        <p:nvSpPr>
          <p:cNvPr id="5" name="Content Placeholder 6"/>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CZAN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P///wJ/f38AGRsOA8zMzADAwP8Af39/AAAAAAAAAAAAAAAAAAAAAAAAAAAAIQAAABgAAAAUAAAAHTQAABAOAADlRgAAQCYAABAAAAAmAAAACAAAAAEgAAAAAAAA"/>
              </a:ext>
            </a:extLst>
          </p:cNvSpPr>
          <p:nvPr>
            <p:ph type="body" idx="1"/>
          </p:nvPr>
        </p:nvSpPr>
        <p:spPr>
          <a:xfrm>
            <a:off x="8471535" y="2286000"/>
            <a:ext cx="3053080" cy="3931920"/>
          </a:xfrm>
        </p:spPr>
        <p:txBody>
          <a:bodyPr vert="horz" wrap="square" lIns="91440" tIns="45720" rIns="91440" bIns="45720" numCol="1" spcCol="215900" anchor="t">
            <a:prstTxWarp prst="textNoShape">
              <a:avLst/>
            </a:prstTxWarp>
          </a:bodyPr>
          <a:lstStyle/>
          <a:p>
            <a:pPr marL="0" indent="0">
              <a:buNone/>
              <a:defRPr lang="en-us"/>
            </a:p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marR="0" indent="0">
              <a:spcBef>
                <a:spcPts val="0"/>
              </a:spcBef>
              <a:spcAft>
                <a:spcPts val="0"/>
              </a:spcAft>
              <a:buNone/>
              <a:defRPr lang="en-us"/>
            </a:pPr>
            <a:endParaRPr lang="en-us" sz="1600" cap="none">
              <a:latin typeface="Times New Roman" pitchFamily="1" charset="0"/>
              <a:ea typeface="Calibri" pitchFamily="2" charset="0"/>
              <a:cs typeface="Times New Roman" pitchFamily="1" charset="0"/>
            </a:endParaRPr>
          </a:p>
          <a:p>
            <a:pPr marL="0" indent="0">
              <a:buNone/>
              <a:defRPr lang="en-us"/>
            </a:pPr>
            <a:endParaRPr lang="en-us" sz="1600" cap="none"/>
          </a:p>
        </p:txBody>
      </p:sp>
      <p:sp>
        <p:nvSpPr>
          <p:cNvPr id="6" name="Freeform 6"/>
          <p:cNvSpPr>
            <a:extLst>
              <a:ext uri="smNativeData">
                <pr:smNativeData xmlns:pr="smNativeData" xmlns="smNativeData" val="SMDATA_15_X5VnZRMAAAAlAAAACwAAAC0AAAAAHDEAAPADAAA8PwAAixoAAAAAAAAAAAAAAgAAAAEAAABQAAAAAAAAAAAA4D8AAAAAAADgPwAAAAAAAOA/AAAAAAAA4D8AAAAAAADgPwAAAAAAAOA/AAAAAAAA4D8AAAAAAADgPwAAAAAAAOA/AAAAAAAA4D8CAAAAjAAAAAEAAAAAAAAAGRsO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Bu/7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7+3jBAAAAAEAAAAAAAAAAAAAAAAAAAAAAAAAAAAAAAAAAAAAAAAAAP///wJ/f38AGRsOA8zMzADAwP8Af39/AAAAAAAAAAAAAAAAAAAAAAAAAAAAIQAAABgAAAAUAAAAHDEAAPADAAA8PwAAixoAABAAAAAmAAAACAAAAP//////////"/>
              </a:ext>
            </a:extLst>
          </p:cNvSpPr>
          <p:nvPr/>
        </p:nvSpPr>
        <p:spPr>
          <a:xfrm flipH="1" flipV="1">
            <a:off x="7983220" y="640080"/>
            <a:ext cx="2296160" cy="3674745"/>
          </a:xfrm>
          <a:custGeom>
            <a:avLst/>
            <a:gdLst/>
            <a:ahLst/>
            <a:cxnLst/>
            <a:rect l="0" t="0" r="2296160" b="3674745"/>
            <a:pathLst>
              <a:path w="2296160" h="3674745">
                <a:moveTo>
                  <a:pt x="2011723" y="0"/>
                </a:moveTo>
                <a:lnTo>
                  <a:pt x="2296160" y="0"/>
                </a:lnTo>
                <a:lnTo>
                  <a:pt x="2296160" y="3674745"/>
                </a:lnTo>
                <a:lnTo>
                  <a:pt x="459" y="3674745"/>
                </a:lnTo>
                <a:cubicBezTo>
                  <a:pt x="-458" y="3563767"/>
                  <a:pt x="918" y="3464182"/>
                  <a:pt x="0" y="3353204"/>
                </a:cubicBezTo>
                <a:lnTo>
                  <a:pt x="2011723" y="3353204"/>
                </a:lnTo>
                <a:lnTo>
                  <a:pt x="2011723" y="0"/>
                </a:lnTo>
                <a:close/>
              </a:path>
            </a:pathLst>
          </a:custGeom>
          <a:solidFill>
            <a:schemeClr val="tx2"/>
          </a:solidFill>
          <a:ln>
            <a:noFill/>
          </a:ln>
          <a:effectLst/>
        </p:spPr>
        <p:txBody>
          <a:bodyPr rot="10800000" vert="horz" wrap="square" lIns="7983220" tIns="640080" rIns="10279380" bIns="4314825" numCol="1" spcCol="215900" anchor="t"/>
          <a:lstStyle/>
          <a:p>
            <a:pPr>
              <a:defRPr lang="en-us"/>
            </a:pPr>
          </a:p>
        </p:txBody>
      </p:sp>
      <p:sp>
        <p:nvSpPr>
          <p:cNvPr id="7"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TMAF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P///wJ/f38AGRsOA8zMzADAwP8Af39/AAAAAAAAAAAAAAAAAAAAAAAAAAAAIQAAABgAAAAUAAAAIQUAALMnAADEKwAAMCoAABAAAAAmAAAACAAAAAEgAAAAAAAA"/>
              </a:ext>
            </a:extLst>
          </p:cNvSpPr>
          <p:nvPr>
            <p:ph type="ftr" sz="quarter" idx="11"/>
          </p:nvPr>
        </p:nvSpPr>
        <p:spPr>
          <a:xfrm>
            <a:off x="833755" y="6453505"/>
            <a:ext cx="6280785" cy="404495"/>
          </a:xfrm>
        </p:spPr>
        <p:txBody>
          <a:bodyPr vert="horz" wrap="square" lIns="91440" tIns="45720" rIns="91440" bIns="45720" numCol="1" spcCol="215900" anchor="ctr">
            <a:prstTxWarp prst="textNoShape">
              <a:avLst/>
            </a:prstTxWarp>
          </a:bodyPr>
          <a:lstStyle/>
          <a:p>
            <a:pPr>
              <a:spcAft>
                <a:spcPts val="600"/>
              </a:spcAft>
              <a:defRPr lang="en-us"/>
            </a:pPr>
            <a:r>
              <a:rPr lang="en-us" b="1" cap="none"/>
              <a:t>Team OLAPPED CSCI 6401-01</a:t>
            </a:r>
            <a:endParaRPr lang="en-us" b="1" cap="none"/>
          </a:p>
        </p:txBody>
      </p:sp>
      <p:sp>
        <p:nvSpPr>
          <p:cNvPr id="8"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Ddk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P///wJ/f38AGRsOA8zMzADAwP8Af39/AAAAAAAAAAAAAAAAAAAAAAAAAAAAIQAAABgAAAAUAAAARjoAALMnAAAYRAAAMCoAABAAAAAmAAAACAAAAAAgAAAAAAAA"/>
              </a:ext>
            </a:extLst>
          </p:cNvSpPr>
          <p:nvPr>
            <p:ph type="sldNum" sz="quarter" idx="12"/>
          </p:nvPr>
        </p:nvSpPr>
        <p:spPr/>
        <p:txBody>
          <a:bodyPr vert="horz" wrap="square" lIns="91440" tIns="45720" rIns="91440" bIns="45720" numCol="1" spcCol="215900" anchor="ctr">
            <a:prstTxWarp prst="textNoShape">
              <a:avLst/>
            </a:prstTxWarp>
          </a:bodyPr>
          <a:lstStyle/>
          <a:p>
            <a:pPr>
              <a:spcAft>
                <a:spcPts val="600"/>
              </a:spcAft>
              <a:defRPr lang="en-us"/>
            </a:pPr>
            <a:fld id="{16CF141D-53FB-9AE2-B577-A5B75A3943F0}" type="slidenum">
              <a:rPr lang="en-us" b="1" cap="none"/>
              <a:t>14</a:t>
            </a:fld>
            <a:endParaRPr lang="en-us" b="1" cap="none"/>
          </a:p>
        </p:txBody>
      </p:sp>
      <p:pic>
        <p:nvPicPr>
          <p:cNvPr id="9"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BUC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UAAAABAAAAAAAAAAAAAAAAAAAAAAAAAAAAAAAAAAAAAAAAAAD///8Cf39/ABkbDgPMzMwAwMD/AH9/fwAAAAAAAAAAAAAAAAD///8AAAAAACEAAAAYAAAAFAAAAIBDAABpAAAAJkoAAGgFAAAQAAAAJgAAAAgAAAD//////////w=="/>
              </a:ext>
            </a:extLst>
          </p:cNvPicPr>
          <p:nvPr/>
        </p:nvPicPr>
        <p:blipFill>
          <a:blip r:embed="rId3"/>
          <a:stretch>
            <a:fillRect/>
          </a:stretch>
        </p:blipFill>
        <p:spPr>
          <a:xfrm>
            <a:off x="10972800" y="66675"/>
            <a:ext cx="1080770" cy="812165"/>
          </a:xfrm>
          <a:prstGeom prst="rect">
            <a:avLst/>
          </a:prstGeom>
          <a:noFill/>
          <a:ln>
            <a:noFill/>
          </a:ln>
          <a:effec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useBgFill="1">
        <p:nvSpPr>
          <p:cNvPr id="2" name="Rectangle 51"/>
          <p:cNvSpPr>
            <a:extLst>
              <a:ext uri="smNativeData">
                <pr:smNativeData xmlns:pr="smNativeData" xmlns="smNativeData" val="SMDATA_15_X5VnZRMAAAAlAAAAZAAAAC0AAAAAkAAAAEgAAACQAAAASAAAAAAAAAAB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ODsXQ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GhpYwB/f38A7+3jA8zMzADAwP8Af39/AAAAAAAAAAAAAAAAAAAAAAAAAAAAIQAAABgAAAAUAAAAAAAAAAAAAAAASwAAMCoAABAAAAAmAAAACAAAAP//////////"/>
              </a:ext>
            </a:extLst>
          </p:cNvSpPr>
          <p:nvPr/>
        </p:nvSpPr>
        <p:spPr>
          <a:xfrm>
            <a:off x="0" y="0"/>
            <a:ext cx="12192000" cy="6858000"/>
          </a:xfrm>
          <a:prstGeom prst="rect">
            <a:avLst/>
          </a:prstGeom>
          <a:ln>
            <a:noFill/>
          </a:ln>
          <a:effectLst/>
        </p:spPr>
        <p:txBody>
          <a:bodyPr vert="horz" wrap="square" lIns="91440" tIns="45720" rIns="91440" bIns="45720" numCol="1" spcCol="215900" anchor="ctr"/>
          <a:lstStyle/>
          <a:p>
            <a:pPr algn="ct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3" name="Title 1"/>
          <p:cNvSpPr>
            <a:spLocks noGrp="1" noChangeArrowheads="1"/>
            <a:extLst>
              <a:ext uri="smNativeData">
                <pr:smNativeData xmlns:pr="smNativeData" xmlns="smNativeData" val="SMDATA_15_X5VnZRMAAAAlAAAAZAAAAA0AAAAAkAAAAEgAAACQAAAASAAAAAAAAAAC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wdfR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HTQAANUGAADlRgAAXA0AABAAAAAmAAAACAAAAIEgAAAAAAAA"/>
              </a:ext>
            </a:extLst>
          </p:cNvSpPr>
          <p:nvPr>
            <p:ph type="title"/>
          </p:nvPr>
        </p:nvSpPr>
        <p:spPr>
          <a:xfrm>
            <a:off x="8471535" y="1110615"/>
            <a:ext cx="3053080" cy="1061085"/>
          </a:xfrm>
        </p:spPr>
        <p:txBody>
          <a:bodyPr vert="horz" wrap="square" lIns="91440" tIns="45720" rIns="91440" bIns="45720" numCol="1" spcCol="215900" anchor="b">
            <a:prstTxWarp prst="textNoShape">
              <a:avLst/>
            </a:prstTxWarp>
          </a:bodyPr>
          <a:lstStyle/>
          <a:p>
            <a:pPr>
              <a:defRPr lang="en-us"/>
            </a:pPr>
            <a:r>
              <a:rPr lang="en-us" sz="2800" b="1" cap="none">
                <a:latin typeface="Times New Roman" pitchFamily="1" charset="0"/>
                <a:ea typeface="Franklin Gothic Book" pitchFamily="0" charset="0"/>
                <a:cs typeface="Times New Roman" pitchFamily="1" charset="0"/>
              </a:rPr>
              <a:t>Results</a:t>
            </a:r>
            <a:endParaRPr lang="en-us" sz="2800" b="1" cap="none">
              <a:latin typeface="Times New Roman" pitchFamily="1" charset="0"/>
              <a:ea typeface="Franklin Gothic Book" pitchFamily="0" charset="0"/>
              <a:cs typeface="Times New Roman" pitchFamily="1" charset="0"/>
            </a:endParaRPr>
          </a:p>
        </p:txBody>
      </p:sp>
      <p:pic>
        <p:nvPicPr>
          <p:cNvPr id="4" name="Picture 7" descr="A screenshot of a computer screen&#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ZgAAAAYAAAAXAQ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J4IAADwAwAAMSQAAEAmAAAQAAAAJgAAAAgAAAD//////////w=="/>
              </a:ext>
            </a:extLst>
          </p:cNvPicPr>
          <p:nvPr/>
        </p:nvPicPr>
        <p:blipFill>
          <a:blip r:embed="rId2"/>
          <a:srcRect l="1020" t="60" r="2790" b="0"/>
          <a:stretch>
            <a:fillRect/>
          </a:stretch>
        </p:blipFill>
        <p:spPr>
          <a:xfrm>
            <a:off x="1400810" y="640080"/>
            <a:ext cx="4482465" cy="5577840"/>
          </a:xfrm>
          <a:prstGeom prst="rect">
            <a:avLst/>
          </a:prstGeom>
          <a:noFill/>
          <a:ln w="9525" cap="flat" cmpd="sng" algn="ctr">
            <a:solidFill>
              <a:schemeClr val="tx1"/>
            </a:solidFill>
            <a:prstDash val="solid"/>
            <a:headEnd type="none"/>
            <a:tailEnd type="none"/>
          </a:ln>
          <a:effectLst/>
        </p:spPr>
      </p:pic>
      <p:sp>
        <p:nvSpPr>
          <p:cNvPr id="5" name="Content Placeholder 6"/>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FIN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HTQAABAOAADlRgAAQCYAABAAAAAmAAAACAAAAAEgAAAAAAAA"/>
              </a:ext>
            </a:extLst>
          </p:cNvSpPr>
          <p:nvPr>
            <p:ph type="body" idx="1"/>
          </p:nvPr>
        </p:nvSpPr>
        <p:spPr>
          <a:xfrm>
            <a:off x="8471535" y="2286000"/>
            <a:ext cx="3053080" cy="3931920"/>
          </a:xfrm>
        </p:spPr>
        <p:txBody>
          <a:bodyPr vert="horz" wrap="square" lIns="91440" tIns="45720" rIns="91440" bIns="45720" numCol="1" spcCol="215900" anchor="t">
            <a:prstTxWarp prst="textNoShape">
              <a:avLst/>
            </a:prstTxWarp>
          </a:bodyPr>
          <a:lstStyle/>
          <a:p>
            <a:pPr marL="0" indent="0">
              <a:buNone/>
              <a:defRPr lang="en-us"/>
            </a:p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marR="0" indent="0">
              <a:spcBef>
                <a:spcPts val="0"/>
              </a:spcBef>
              <a:spcAft>
                <a:spcPts val="0"/>
              </a:spcAft>
              <a:buNone/>
              <a:defRPr lang="en-us"/>
            </a:pPr>
            <a:endParaRPr lang="en-us" sz="1600" cap="none">
              <a:latin typeface="Times New Roman" pitchFamily="1" charset="0"/>
              <a:ea typeface="Calibri" pitchFamily="2" charset="0"/>
              <a:cs typeface="Times New Roman" pitchFamily="1" charset="0"/>
            </a:endParaRPr>
          </a:p>
          <a:p>
            <a:pPr marL="0" indent="0">
              <a:buNone/>
              <a:defRPr lang="en-us"/>
            </a:pPr>
            <a:endParaRPr lang="en-us" sz="1600" cap="none"/>
          </a:p>
        </p:txBody>
      </p:sp>
      <p:sp>
        <p:nvSpPr>
          <p:cNvPr id="6" name="Freeform 6"/>
          <p:cNvSpPr>
            <a:extLst>
              <a:ext uri="smNativeData">
                <pr:smNativeData xmlns:pr="smNativeData" xmlns="smNativeData" val="SMDATA_15_X5VnZRMAAAAlAAAACwAAAC0AAAAAHDEAAPADAAA8PwAAixoAAAAAAAAAAAAAAgAAAAEAAABQAAAAAAAAAAAA4D8AAAAAAADgPwAAAAAAAOA/AAAAAAAA4D8AAAAAAADgPwAAAAAAAOA/AAAAAAAA4D8AAAAAAADgPwAAAAAAAOA/AAAAAAAA4D8CAAAAjAAAAAEAAAAAAAAAGRsO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RsOBP///wEAAAAAAAAAAAAAAAAAAAAAAAAAAAAAAAAAAAAAAAAAAAAAAAJ/f38A7+3jA8zMzADAwP8Af39/AAAAAAAAAAAAAAAAAAAAAAAAAAAAIQAAABgAAAAUAAAAHDEAAPADAAA8PwAAixoAABAAAAAmAAAACAAAAP//////////"/>
              </a:ext>
            </a:extLst>
          </p:cNvSpPr>
          <p:nvPr/>
        </p:nvSpPr>
        <p:spPr>
          <a:xfrm flipH="1" flipV="1">
            <a:off x="7983220" y="640080"/>
            <a:ext cx="2296160" cy="3674745"/>
          </a:xfrm>
          <a:custGeom>
            <a:avLst/>
            <a:gdLst/>
            <a:ahLst/>
            <a:cxnLst/>
            <a:rect l="0" t="0" r="2296160" b="3674745"/>
            <a:pathLst>
              <a:path w="2296160" h="3674745">
                <a:moveTo>
                  <a:pt x="2011723" y="0"/>
                </a:moveTo>
                <a:lnTo>
                  <a:pt x="2296160" y="0"/>
                </a:lnTo>
                <a:lnTo>
                  <a:pt x="2296160" y="3674745"/>
                </a:lnTo>
                <a:lnTo>
                  <a:pt x="459" y="3674745"/>
                </a:lnTo>
                <a:cubicBezTo>
                  <a:pt x="-458" y="3563767"/>
                  <a:pt x="918" y="3464182"/>
                  <a:pt x="0" y="3353204"/>
                </a:cubicBezTo>
                <a:lnTo>
                  <a:pt x="2011723" y="3353204"/>
                </a:lnTo>
                <a:lnTo>
                  <a:pt x="2011723" y="0"/>
                </a:lnTo>
                <a:close/>
              </a:path>
            </a:pathLst>
          </a:custGeom>
          <a:solidFill>
            <a:schemeClr val="tx2"/>
          </a:solidFill>
          <a:ln>
            <a:noFill/>
          </a:ln>
          <a:effectLst/>
        </p:spPr>
        <p:txBody>
          <a:bodyPr rot="10800000" vert="horz" wrap="square" lIns="7983220" tIns="640080" rIns="10279380" bIns="4314825" numCol="1" spcCol="215900" anchor="t"/>
          <a:lstStyle/>
          <a:p>
            <a:pPr>
              <a:defRPr lang="en-us"/>
            </a:pPr>
          </a:p>
        </p:txBody>
      </p:sp>
      <p:sp>
        <p:nvSpPr>
          <p:cNvPr id="7"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nggAALMnAABBLwAAMCoAABAAAAAmAAAACAAAAAEgAAAAAAAA"/>
              </a:ext>
            </a:extLst>
          </p:cNvSpPr>
          <p:nvPr>
            <p:ph type="ftr" sz="quarter" idx="11"/>
          </p:nvPr>
        </p:nvSpPr>
        <p:spPr>
          <a:xfrm>
            <a:off x="1400810" y="6453505"/>
            <a:ext cx="6280785" cy="404495"/>
          </a:xfrm>
        </p:spPr>
        <p:txBody>
          <a:bodyPr vert="horz" wrap="square" lIns="91440" tIns="45720" rIns="91440" bIns="45720" numCol="1" spcCol="215900" anchor="ctr">
            <a:prstTxWarp prst="textNoShape">
              <a:avLst/>
            </a:prstTxWarp>
          </a:bodyPr>
          <a:lstStyle/>
          <a:p>
            <a:pPr>
              <a:spcAft>
                <a:spcPts val="600"/>
              </a:spcAft>
              <a:defRPr lang="en-us"/>
            </a:pPr>
            <a:r>
              <a:rPr lang="en-us" b="1" cap="none"/>
              <a:t>Team OLAPPED CSCI 6401-01</a:t>
            </a:r>
            <a:endParaRPr lang="en-us" b="1" cap="none"/>
          </a:p>
        </p:txBody>
      </p:sp>
      <p:sp>
        <p:nvSpPr>
          <p:cNvPr id="8"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CCQMf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RjoAALMnAAAYRAAAMCoAABAAAAAmAAAACAAAAAAgAAAAAAAA"/>
              </a:ext>
            </a:extLst>
          </p:cNvSpPr>
          <p:nvPr>
            <p:ph type="sldNum" sz="quarter" idx="12"/>
          </p:nvPr>
        </p:nvSpPr>
        <p:spPr/>
        <p:txBody>
          <a:bodyPr vert="horz" wrap="square" lIns="91440" tIns="45720" rIns="91440" bIns="45720" numCol="1" spcCol="215900" anchor="ctr">
            <a:prstTxWarp prst="textNoShape">
              <a:avLst/>
            </a:prstTxWarp>
          </a:bodyPr>
          <a:lstStyle/>
          <a:p>
            <a:pPr>
              <a:spcAft>
                <a:spcPts val="600"/>
              </a:spcAft>
              <a:defRPr lang="en-us"/>
            </a:pPr>
            <a:fld id="{7C785C1F-5191-2DAA-DFC0-A7FF128E29F2}" type="slidenum">
              <a:rPr lang="en-us" b="1" cap="none"/>
              <a:t>15</a:t>
            </a:fld>
            <a:endParaRPr lang="en-us" b="1" cap="none"/>
          </a:p>
        </p:txBody>
      </p:sp>
      <p:pic>
        <p:nvPicPr>
          <p:cNvPr id="9"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BALAd0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IBDAABpAAAAJkoAAGgFAAAQAAAAJgAAAAgAAAD//////////w=="/>
              </a:ext>
            </a:extLst>
          </p:cNvPicPr>
          <p:nvPr/>
        </p:nvPicPr>
        <p:blipFill>
          <a:blip r:embed="rId3"/>
          <a:stretch>
            <a:fillRect/>
          </a:stretch>
        </p:blipFill>
        <p:spPr>
          <a:xfrm>
            <a:off x="10972800" y="66675"/>
            <a:ext cx="1080770" cy="812165"/>
          </a:xfrm>
          <a:prstGeom prst="rect">
            <a:avLst/>
          </a:prstGeom>
          <a:noFill/>
          <a:ln>
            <a:noFill/>
          </a:ln>
          <a:effectLst/>
        </p:spPr>
      </p:pic>
      <p:pic>
        <p:nvPicPr>
          <p:cNvPr id="10" name="Picture1"/>
          <p:cNvPicPr>
            <a:picLocks noChangeAspect="1"/>
            <a:extLst>
              <a:ext uri="smNativeData">
                <pr:smNativeData xmlns:pr="smNativeData" xmlns="smNativeData" val="SMDATA_17_X5VnZRMAAAAlAAAAEQAAAC8B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K0EAAD9AQAA8CoAAFwnAAAAAAAAJgAAAAgAAAD//////////w=="/>
              </a:ext>
            </a:extLst>
          </p:cNvPicPr>
          <p:nvPr/>
        </p:nvPicPr>
        <p:blipFill>
          <a:blip r:embed="rId4"/>
          <a:stretch>
            <a:fillRect/>
          </a:stretch>
        </p:blipFill>
        <p:spPr>
          <a:xfrm>
            <a:off x="760095" y="323215"/>
            <a:ext cx="6219825" cy="6075045"/>
          </a:xfrm>
          <a:prstGeom prst="rect">
            <a:avLst/>
          </a:prstGeom>
          <a:noFill/>
          <a:ln>
            <a:noFill/>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useBgFill="1">
        <p:nvSpPr>
          <p:cNvPr id="2" name="Rectangle 51"/>
          <p:cNvSpPr>
            <a:extLst>
              <a:ext uri="smNativeData">
                <pr:smNativeData xmlns:pr="smNativeData" xmlns="smNativeData" val="SMDATA_15_X5VnZRMAAAAlAAAAZAAAAC0AAAAAkAAAAEgAAACQAAAASAAAAAAAAAAB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F2tKf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GhpYwB/f38AGRsOA8zMzADAwP8Af39/AAAAAAAAAAAAAAAAAAAAAAAAAAAAIQAAABgAAAAUAAAAAAAAAAAAAAAASwAAMCoAABAAAAAmAAAACAAAAP//////////"/>
              </a:ext>
            </a:extLst>
          </p:cNvSpPr>
          <p:nvPr/>
        </p:nvSpPr>
        <p:spPr>
          <a:xfrm>
            <a:off x="0" y="0"/>
            <a:ext cx="12192000" cy="6858000"/>
          </a:xfrm>
          <a:prstGeom prst="rect">
            <a:avLst/>
          </a:prstGeom>
          <a:ln>
            <a:noFill/>
          </a:ln>
          <a:effectLst/>
        </p:spPr>
        <p:txBody>
          <a:bodyPr vert="horz" wrap="square" lIns="91440" tIns="45720" rIns="91440" bIns="45720" numCol="1" spcCol="215900" anchor="ctr"/>
          <a:lstStyle/>
          <a:p>
            <a:pPr algn="ct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3" name="Title 1"/>
          <p:cNvSpPr>
            <a:spLocks noGrp="1" noChangeArrowheads="1"/>
            <a:extLst>
              <a:ext uri="smNativeData">
                <pr:smNativeData xmlns:pr="smNativeData" xmlns="smNativeData" val="SMDATA_15_X5VnZRMAAAAlAAAAZAAAAA0AAAAAkAAAAEgAAACQAAAASAAAAAAAAAAC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P///wJ/f38AGRsOA8zMzADAwP8Af39/AAAAAAAAAAAAAAAAAAAAAAAAAAAAIQAAABgAAAAUAAAAHTQAANUGAADlRgAAXA0AABAAAAAmAAAACAAAAIEgAAAAAAAA"/>
              </a:ext>
            </a:extLst>
          </p:cNvSpPr>
          <p:nvPr>
            <p:ph type="title"/>
          </p:nvPr>
        </p:nvSpPr>
        <p:spPr>
          <a:xfrm>
            <a:off x="8471535" y="1110615"/>
            <a:ext cx="3053080" cy="1061085"/>
          </a:xfrm>
        </p:spPr>
        <p:txBody>
          <a:bodyPr vert="horz" wrap="square" lIns="91440" tIns="45720" rIns="91440" bIns="45720" numCol="1" spcCol="215900" anchor="b">
            <a:prstTxWarp prst="textNoShape">
              <a:avLst/>
            </a:prstTxWarp>
          </a:bodyPr>
          <a:lstStyle/>
          <a:p>
            <a:pPr>
              <a:defRPr lang="en-us"/>
            </a:pPr>
            <a:r>
              <a:rPr lang="en-us" sz="2800" b="1" cap="none">
                <a:latin typeface="Times New Roman" pitchFamily="1" charset="0"/>
                <a:ea typeface="Franklin Gothic Book" pitchFamily="0" charset="0"/>
                <a:cs typeface="Times New Roman" pitchFamily="1" charset="0"/>
              </a:rPr>
              <a:t>Results</a:t>
            </a:r>
            <a:endParaRPr lang="en-us" sz="2800" b="1" cap="none">
              <a:latin typeface="Times New Roman" pitchFamily="1" charset="0"/>
              <a:ea typeface="Franklin Gothic Book" pitchFamily="0" charset="0"/>
              <a:cs typeface="Times New Roman" pitchFamily="1" charset="0"/>
            </a:endParaRPr>
          </a:p>
        </p:txBody>
      </p:sp>
      <p:sp>
        <p:nvSpPr>
          <p:cNvPr id="4" name="Content Placeholder 6"/>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P///wJ/f38AGRsOA8zMzADAwP8Af39/AAAAAAAAAAAAAAAAAAAAAAAAAAAAIQAAABgAAAAUAAAAHTQAABAOAADlRgAAQCYAABAAAAAmAAAACAAAAAEgAAAAAAAA"/>
              </a:ext>
            </a:extLst>
          </p:cNvSpPr>
          <p:nvPr>
            <p:ph type="body" idx="1"/>
          </p:nvPr>
        </p:nvSpPr>
        <p:spPr>
          <a:xfrm>
            <a:off x="8471535" y="2286000"/>
            <a:ext cx="3053080" cy="3931920"/>
          </a:xfrm>
        </p:spPr>
        <p:txBody>
          <a:bodyPr vert="horz" wrap="square" lIns="91440" tIns="45720" rIns="91440" bIns="45720" numCol="1" spcCol="215900" anchor="t">
            <a:prstTxWarp prst="textNoShape">
              <a:avLst/>
            </a:prstTxWarp>
          </a:bodyPr>
          <a:lstStyle/>
          <a:p>
            <a:pPr marL="0" indent="0">
              <a:buNone/>
              <a:defRPr lang="en-us"/>
            </a:p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marR="0" indent="0">
              <a:spcBef>
                <a:spcPts val="0"/>
              </a:spcBef>
              <a:spcAft>
                <a:spcPts val="0"/>
              </a:spcAft>
              <a:buNone/>
              <a:defRPr lang="en-us"/>
            </a:pPr>
            <a:endParaRPr lang="en-us" sz="1600" cap="none">
              <a:latin typeface="Times New Roman" pitchFamily="1" charset="0"/>
              <a:ea typeface="Calibri" pitchFamily="2" charset="0"/>
              <a:cs typeface="Times New Roman" pitchFamily="1" charset="0"/>
            </a:endParaRPr>
          </a:p>
          <a:p>
            <a:pPr marL="0" indent="0">
              <a:buNone/>
              <a:defRPr lang="en-us"/>
            </a:pPr>
            <a:endParaRPr lang="en-us" sz="1600" cap="none"/>
          </a:p>
        </p:txBody>
      </p:sp>
      <p:sp>
        <p:nvSpPr>
          <p:cNvPr id="5" name="Freeform 6"/>
          <p:cNvSpPr>
            <a:extLst>
              <a:ext uri="smNativeData">
                <pr:smNativeData xmlns:pr="smNativeData" xmlns="smNativeData" val="SMDATA_15_X5VnZRMAAAAlAAAACwAAAC0AAAAAHDEAAPADAAA8PwAAixoAAAAAAAAAAAAAAgAAAAEAAABQAAAAAAAAAAAA4D8AAAAAAADgPwAAAAAAAOA/AAAAAAAA4D8AAAAAAADgPwAAAAAAAOA/AAAAAAAA4D8AAAAAAADgPwAAAAAAAOA/AAAAAAAA4D8CAAAAjAAAAAEAAAAAAAAAGRsO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7+3jBAAAAAEAAAAAAAAAAAAAAAAAAAAAAAAAAAAAAAAAAAAAAAAAAP///wJ/f38AGRsOA8zMzADAwP8Af39/AAAAAAAAAAAAAAAAAAAAAAAAAAAAIQAAABgAAAAUAAAAHDEAAPADAAA8PwAAixoAABAAAAAmAAAACAAAAP//////////"/>
              </a:ext>
            </a:extLst>
          </p:cNvSpPr>
          <p:nvPr/>
        </p:nvSpPr>
        <p:spPr>
          <a:xfrm flipH="1" flipV="1">
            <a:off x="7983220" y="640080"/>
            <a:ext cx="2296160" cy="3674745"/>
          </a:xfrm>
          <a:custGeom>
            <a:avLst/>
            <a:gdLst/>
            <a:ahLst/>
            <a:cxnLst/>
            <a:rect l="0" t="0" r="2296160" b="3674745"/>
            <a:pathLst>
              <a:path w="2296160" h="3674745">
                <a:moveTo>
                  <a:pt x="2011723" y="0"/>
                </a:moveTo>
                <a:lnTo>
                  <a:pt x="2296160" y="0"/>
                </a:lnTo>
                <a:lnTo>
                  <a:pt x="2296160" y="3674745"/>
                </a:lnTo>
                <a:lnTo>
                  <a:pt x="459" y="3674745"/>
                </a:lnTo>
                <a:cubicBezTo>
                  <a:pt x="-458" y="3563767"/>
                  <a:pt x="918" y="3464182"/>
                  <a:pt x="0" y="3353204"/>
                </a:cubicBezTo>
                <a:lnTo>
                  <a:pt x="2011723" y="3353204"/>
                </a:lnTo>
                <a:lnTo>
                  <a:pt x="2011723" y="0"/>
                </a:lnTo>
                <a:close/>
              </a:path>
            </a:pathLst>
          </a:custGeom>
          <a:solidFill>
            <a:schemeClr val="tx2"/>
          </a:solidFill>
          <a:ln>
            <a:noFill/>
          </a:ln>
          <a:effectLst/>
        </p:spPr>
        <p:txBody>
          <a:bodyPr rot="10800000" vert="horz" wrap="square" lIns="7983220" tIns="640080" rIns="10279380" bIns="4314825" numCol="1" spcCol="215900" anchor="t"/>
          <a:lstStyle/>
          <a:p>
            <a:pPr>
              <a:defRPr lang="en-us"/>
            </a:pPr>
          </a:p>
        </p:txBody>
      </p:sp>
      <p:sp>
        <p:nvSpPr>
          <p:cNvPr id="6"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P///wJ/f38AGRsOA8zMzADAwP8Af39/AAAAAAAAAAAAAAAAAAAAAAAAAAAAIQAAABgAAAAUAAAAuAUAAHknAABbLAAA9ikAABAAAAAmAAAACAAAAAEgAAAAAAAA"/>
              </a:ext>
            </a:extLst>
          </p:cNvSpPr>
          <p:nvPr>
            <p:ph type="ftr" sz="quarter" idx="11"/>
          </p:nvPr>
        </p:nvSpPr>
        <p:spPr>
          <a:xfrm>
            <a:off x="929640" y="6416675"/>
            <a:ext cx="6280785" cy="404495"/>
          </a:xfrm>
        </p:spPr>
        <p:txBody>
          <a:bodyPr vert="horz" wrap="square" lIns="91440" tIns="45720" rIns="91440" bIns="45720" numCol="1" spcCol="215900" anchor="ctr">
            <a:prstTxWarp prst="textNoShape">
              <a:avLst/>
            </a:prstTxWarp>
          </a:bodyPr>
          <a:lstStyle/>
          <a:p>
            <a:pPr>
              <a:spcAft>
                <a:spcPts val="600"/>
              </a:spcAft>
              <a:defRPr lang="en-us"/>
            </a:pPr>
            <a:r>
              <a:rPr lang="en-us" b="1" cap="none"/>
              <a:t>Team OLAPPED CSCI 6401-01</a:t>
            </a:r>
            <a:endParaRPr lang="en-us" b="1" cap="none"/>
          </a:p>
        </p:txBody>
      </p:sp>
      <p:sp>
        <p:nvSpPr>
          <p:cNvPr id="7"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P///wJ/f38AGRsOA8zMzADAwP8Af39/AAAAAAAAAAAAAAAAAAAAAAAAAAAAIQAAABgAAAAUAAAARjoAALMnAAAYRAAAMCoAABAAAAAmAAAACAAAAAAgAAAAAAAA"/>
              </a:ext>
            </a:extLst>
          </p:cNvSpPr>
          <p:nvPr>
            <p:ph type="sldNum" sz="quarter" idx="12"/>
          </p:nvPr>
        </p:nvSpPr>
        <p:spPr/>
        <p:txBody>
          <a:bodyPr vert="horz" wrap="square" lIns="91440" tIns="45720" rIns="91440" bIns="45720" numCol="1" spcCol="215900" anchor="ctr">
            <a:prstTxWarp prst="textNoShape">
              <a:avLst/>
            </a:prstTxWarp>
          </a:bodyPr>
          <a:lstStyle/>
          <a:p>
            <a:pPr>
              <a:spcAft>
                <a:spcPts val="600"/>
              </a:spcAft>
              <a:defRPr lang="en-us"/>
            </a:pPr>
            <a:fld id="{54E714BC-F2B9-B2E2-F75F-04B75A110151}" type="slidenum">
              <a:rPr lang="en-us" b="1" cap="none"/>
              <a:t>16</a:t>
            </a:fld>
            <a:endParaRPr lang="en-us" b="1" cap="none"/>
          </a:p>
        </p:txBody>
      </p:sp>
      <p:pic>
        <p:nvPicPr>
          <p:cNvPr id="8"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UAAAABAAAAAAAAAAAAAAAAAAAAAAAAAAAAAAAAAAAAAAAAAAD///8Cf39/ABkbDgPMzMwAwMD/AH9/fwAAAAAAAAAAAAAAAAD///8AAAAAACEAAAAYAAAAFAAAAIBDAABpAAAAJkoAAGgFAAAQAAAAJgAAAAgAAAD//////////w=="/>
              </a:ext>
            </a:extLst>
          </p:cNvPicPr>
          <p:nvPr/>
        </p:nvPicPr>
        <p:blipFill>
          <a:blip r:embed="rId2"/>
          <a:stretch>
            <a:fillRect/>
          </a:stretch>
        </p:blipFill>
        <p:spPr>
          <a:xfrm>
            <a:off x="10972800" y="66675"/>
            <a:ext cx="1080770" cy="812165"/>
          </a:xfrm>
          <a:prstGeom prst="rect">
            <a:avLst/>
          </a:prstGeom>
          <a:noFill/>
          <a:ln>
            <a:noFill/>
          </a:ln>
          <a:effectLst/>
        </p:spPr>
      </p:pic>
      <p:pic>
        <p:nvPicPr>
          <p:cNvPr id="9" name="Picture1"/>
          <p:cNvPicPr>
            <a:picLocks noChangeAspect="1"/>
            <a:extLst>
              <a:ext uri="smNativeData">
                <pr:smNativeData xmlns:pr="smNativeData" xmlns="smNativeData" val="SMDATA_17_X5VnZRMAAAAlAAAAEQAAAC8B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y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UAAAABAAAAAAAAAAAAAAAAAAAAAAAAAAAAAAAAAAAAAAAAAAD///8Cf39/ABkbDgPMzMwAwMD/AH9/fwAAAAAAAAAAAAAAAAD///8AAAAAACEAAAAYAAAAFAAAAEsHAAASBAAAuSoAAGwjAAAAAAAAJgAAAAgAAAD//////////w=="/>
              </a:ext>
            </a:extLst>
          </p:cNvPicPr>
          <p:nvPr/>
        </p:nvPicPr>
        <p:blipFill>
          <a:blip r:embed="rId3"/>
          <a:stretch>
            <a:fillRect/>
          </a:stretch>
        </p:blipFill>
        <p:spPr>
          <a:xfrm>
            <a:off x="1185545" y="661670"/>
            <a:ext cx="5759450" cy="5096510"/>
          </a:xfrm>
          <a:prstGeom prst="rect">
            <a:avLst/>
          </a:prstGeom>
          <a:noFill/>
          <a:ln>
            <a:noFill/>
          </a:ln>
          <a:effec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useBgFill="1">
        <p:nvSpPr>
          <p:cNvPr id="2" name="Rectangle 65"/>
          <p:cNvSpPr>
            <a:extLst>
              <a:ext uri="smNativeData">
                <pr:smNativeData xmlns:pr="smNativeData" xmlns="smNativeData" val="SMDATA_15_X5VnZRMAAAAlAAAAZAAAAC0AAAAAkAAAAEgAAACQAAAASAAAAAAAAAAB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Pi46Q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GhpYwB/f38A7+3jA8zMzADAwP8Af39/AAAAAAAAAAAAAAAAAAAAAAAAAAAAIQAAABgAAAAUAAAAAAAAAAAAAAAASwAAMCoAABAAAAAmAAAACAAAAP//////////"/>
              </a:ext>
            </a:extLst>
          </p:cNvSpPr>
          <p:nvPr/>
        </p:nvSpPr>
        <p:spPr>
          <a:xfrm>
            <a:off x="0" y="0"/>
            <a:ext cx="12192000" cy="6858000"/>
          </a:xfrm>
          <a:prstGeom prst="rect">
            <a:avLst/>
          </a:prstGeom>
          <a:ln>
            <a:noFill/>
          </a:ln>
          <a:effectLst/>
        </p:spPr>
        <p:txBody>
          <a:bodyPr vert="horz" wrap="square" lIns="91440" tIns="45720" rIns="91440" bIns="45720" numCol="1" spcCol="215900" anchor="ctr"/>
          <a:lstStyle/>
          <a:p>
            <a:pPr algn="ct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3" name="Title 1"/>
          <p:cNvSpPr>
            <a:spLocks noGrp="1" noChangeArrowheads="1"/>
            <a:extLst>
              <a:ext uri="smNativeData">
                <pr:smNativeData xmlns:pr="smNativeData" xmlns="smNativeData" val="SMDATA_15_X5VnZRMAAAAlAAAAZAAAAA0AAAAAkAAAAEgAAACQAAAASAAAAAAAAAAC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Gk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HTQAANUGAADlRgAAXA0AABAAAAAmAAAACAAAAIEgAAAAAAAA"/>
              </a:ext>
            </a:extLst>
          </p:cNvSpPr>
          <p:nvPr>
            <p:ph type="title"/>
          </p:nvPr>
        </p:nvSpPr>
        <p:spPr>
          <a:xfrm>
            <a:off x="8471535" y="1110615"/>
            <a:ext cx="3053080" cy="1061085"/>
          </a:xfrm>
        </p:spPr>
        <p:txBody>
          <a:bodyPr vert="horz" wrap="square" lIns="91440" tIns="45720" rIns="91440" bIns="45720" numCol="1" spcCol="215900" anchor="b">
            <a:prstTxWarp prst="textNoShape">
              <a:avLst/>
            </a:prstTxWarp>
          </a:bodyPr>
          <a:lstStyle/>
          <a:p>
            <a:pPr>
              <a:defRPr lang="en-us"/>
            </a:pPr>
            <a:r>
              <a:rPr lang="en-us" sz="2800" b="1" cap="none">
                <a:latin typeface="Times New Roman" pitchFamily="1" charset="0"/>
                <a:ea typeface="Franklin Gothic Book" pitchFamily="0" charset="0"/>
                <a:cs typeface="Times New Roman" pitchFamily="1" charset="0"/>
              </a:rPr>
              <a:t>Results</a:t>
            </a:r>
            <a:endParaRPr lang="en-us" sz="2800" b="1" cap="none">
              <a:latin typeface="Times New Roman" pitchFamily="1" charset="0"/>
              <a:ea typeface="Franklin Gothic Book" pitchFamily="0" charset="0"/>
              <a:cs typeface="Times New Roman" pitchFamily="1" charset="0"/>
            </a:endParaRPr>
          </a:p>
        </p:txBody>
      </p:sp>
      <p:sp>
        <p:nvSpPr>
          <p:cNvPr id="4" name="Content Placeholder 6"/>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HTQAABAOAADlRgAAQCYAABAAAAAmAAAACAAAAAEgAAAAAAAA"/>
              </a:ext>
            </a:extLst>
          </p:cNvSpPr>
          <p:nvPr>
            <p:ph type="body" idx="1"/>
          </p:nvPr>
        </p:nvSpPr>
        <p:spPr>
          <a:xfrm>
            <a:off x="8471535" y="2286000"/>
            <a:ext cx="3053080" cy="3931920"/>
          </a:xfrm>
        </p:spPr>
        <p:txBody>
          <a:bodyPr vert="horz" wrap="square" lIns="91440" tIns="45720" rIns="91440" bIns="45720" numCol="1" spcCol="215900" anchor="t">
            <a:prstTxWarp prst="textNoShape">
              <a:avLst/>
            </a:prstTxWarp>
          </a:bodyPr>
          <a:lstStyle/>
          <a:p>
            <a:pPr marL="0" indent="0">
              <a:buNone/>
              <a:defRPr lang="en-us"/>
            </a:p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marR="0" indent="0">
              <a:spcBef>
                <a:spcPts val="0"/>
              </a:spcBef>
              <a:spcAft>
                <a:spcPts val="0"/>
              </a:spcAft>
              <a:buNone/>
              <a:defRPr lang="en-us"/>
            </a:pPr>
            <a:endParaRPr lang="en-us" sz="1600" cap="none">
              <a:latin typeface="Times New Roman" pitchFamily="1" charset="0"/>
              <a:ea typeface="Calibri" pitchFamily="2" charset="0"/>
              <a:cs typeface="Times New Roman" pitchFamily="1" charset="0"/>
            </a:endParaRPr>
          </a:p>
          <a:p>
            <a:pPr marL="0" indent="0">
              <a:buNone/>
              <a:defRPr lang="en-us"/>
            </a:pPr>
            <a:endParaRPr lang="en-us" sz="1600" cap="none"/>
          </a:p>
        </p:txBody>
      </p:sp>
      <p:sp>
        <p:nvSpPr>
          <p:cNvPr id="5" name="Freeform 6"/>
          <p:cNvSpPr>
            <a:extLst>
              <a:ext uri="smNativeData">
                <pr:smNativeData xmlns:pr="smNativeData" xmlns="smNativeData" val="SMDATA_15_X5VnZRMAAAAlAAAACwAAAC0AAAAAHDEAAPADAAA8PwAAixoAAAAAAAAAAAAAAgAAAAEAAABQAAAAAAAAAAAA4D8AAAAAAADgPwAAAAAAAOA/AAAAAAAA4D8AAAAAAADgPwAAAAAAAOA/AAAAAAAA4D8AAAAAAADgPwAAAAAAAOA/AAAAAAAA4D8CAAAAjAAAAAEAAAAAAAAAGRsO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RsOBP///wEAAAAAAAAAAAAAAAAAAAAAAAAAAAAAAAAAAAAAAAAAAAAAAAJ/f38A7+3jA8zMzADAwP8Af39/AAAAAAAAAAAAAAAAAAAAAAAAAAAAIQAAABgAAAAUAAAAHDEAAPADAAA8PwAAixoAABAAAAAmAAAACAAAAP//////////"/>
              </a:ext>
            </a:extLst>
          </p:cNvSpPr>
          <p:nvPr/>
        </p:nvSpPr>
        <p:spPr>
          <a:xfrm flipH="1" flipV="1">
            <a:off x="7983220" y="640080"/>
            <a:ext cx="2296160" cy="3674745"/>
          </a:xfrm>
          <a:custGeom>
            <a:avLst/>
            <a:gdLst/>
            <a:ahLst/>
            <a:cxnLst/>
            <a:rect l="0" t="0" r="2296160" b="3674745"/>
            <a:pathLst>
              <a:path w="2296160" h="3674745">
                <a:moveTo>
                  <a:pt x="2011723" y="0"/>
                </a:moveTo>
                <a:lnTo>
                  <a:pt x="2296160" y="0"/>
                </a:lnTo>
                <a:lnTo>
                  <a:pt x="2296160" y="3674745"/>
                </a:lnTo>
                <a:lnTo>
                  <a:pt x="459" y="3674745"/>
                </a:lnTo>
                <a:cubicBezTo>
                  <a:pt x="-458" y="3563767"/>
                  <a:pt x="918" y="3464182"/>
                  <a:pt x="0" y="3353204"/>
                </a:cubicBezTo>
                <a:lnTo>
                  <a:pt x="2011723" y="3353204"/>
                </a:lnTo>
                <a:lnTo>
                  <a:pt x="2011723" y="0"/>
                </a:lnTo>
                <a:close/>
              </a:path>
            </a:pathLst>
          </a:custGeom>
          <a:solidFill>
            <a:schemeClr val="tx2"/>
          </a:solidFill>
          <a:ln>
            <a:noFill/>
          </a:ln>
          <a:effectLst/>
        </p:spPr>
        <p:txBody>
          <a:bodyPr rot="10800000" vert="horz" wrap="square" lIns="7983220" tIns="640080" rIns="10279380" bIns="4314825" numCol="1" spcCol="215900" anchor="t"/>
          <a:lstStyle/>
          <a:p>
            <a:pPr>
              <a:defRPr lang="en-us"/>
            </a:pPr>
          </a:p>
        </p:txBody>
      </p:sp>
      <p:sp>
        <p:nvSpPr>
          <p:cNvPr id="6"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5wMAALMnAACKKgAAMCoAABAAAAAmAAAACAAAAAEgAAAAAAAA"/>
              </a:ext>
            </a:extLst>
          </p:cNvSpPr>
          <p:nvPr>
            <p:ph type="ftr" sz="quarter" idx="11"/>
          </p:nvPr>
        </p:nvSpPr>
        <p:spPr>
          <a:xfrm>
            <a:off x="634365" y="6453505"/>
            <a:ext cx="6280785" cy="404495"/>
          </a:xfrm>
        </p:spPr>
        <p:txBody>
          <a:bodyPr vert="horz" wrap="square" lIns="91440" tIns="45720" rIns="91440" bIns="45720" numCol="1" spcCol="215900" anchor="ctr">
            <a:prstTxWarp prst="textNoShape">
              <a:avLst/>
            </a:prstTxWarp>
          </a:bodyPr>
          <a:lstStyle/>
          <a:p>
            <a:pPr>
              <a:spcAft>
                <a:spcPts val="600"/>
              </a:spcAft>
              <a:defRPr lang="en-us"/>
            </a:pPr>
            <a:r>
              <a:rPr lang="en-us" b="1" cap="none"/>
              <a:t>Team OLAPPED CSCI 6401-01</a:t>
            </a:r>
            <a:endParaRPr lang="en-us" b="1" cap="none"/>
          </a:p>
        </p:txBody>
      </p:sp>
      <p:sp>
        <p:nvSpPr>
          <p:cNvPr id="7"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RjoAALMnAAAYRAAAMCoAABAAAAAmAAAACAAAAAAgAAAAAAAA"/>
              </a:ext>
            </a:extLst>
          </p:cNvSpPr>
          <p:nvPr>
            <p:ph type="sldNum" sz="quarter" idx="12"/>
          </p:nvPr>
        </p:nvSpPr>
        <p:spPr/>
        <p:txBody>
          <a:bodyPr vert="horz" wrap="square" lIns="91440" tIns="45720" rIns="91440" bIns="45720" numCol="1" spcCol="215900" anchor="ctr">
            <a:prstTxWarp prst="textNoShape">
              <a:avLst/>
            </a:prstTxWarp>
          </a:bodyPr>
          <a:lstStyle/>
          <a:p>
            <a:pPr>
              <a:spcAft>
                <a:spcPts val="600"/>
              </a:spcAft>
              <a:defRPr lang="en-us"/>
            </a:pPr>
            <a:fld id="{511865FD-B3BC-4D93-F2A0-45C62BEE0410}" type="slidenum">
              <a:rPr lang="en-us" b="1" cap="none"/>
              <a:t>17</a:t>
            </a:fld>
            <a:endParaRPr lang="en-us" b="1" cap="none"/>
          </a:p>
        </p:txBody>
      </p:sp>
      <p:pic>
        <p:nvPicPr>
          <p:cNvPr id="8"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IBDAABpAAAAJkoAAGgFAAAQAAAAJgAAAAgAAAD//////////w=="/>
              </a:ext>
            </a:extLst>
          </p:cNvPicPr>
          <p:nvPr/>
        </p:nvPicPr>
        <p:blipFill>
          <a:blip r:embed="rId2"/>
          <a:stretch>
            <a:fillRect/>
          </a:stretch>
        </p:blipFill>
        <p:spPr>
          <a:xfrm>
            <a:off x="10972800" y="66675"/>
            <a:ext cx="1080770" cy="812165"/>
          </a:xfrm>
          <a:prstGeom prst="rect">
            <a:avLst/>
          </a:prstGeom>
          <a:noFill/>
          <a:ln>
            <a:noFill/>
          </a:ln>
          <a:effectLst/>
        </p:spPr>
      </p:pic>
      <p:pic>
        <p:nvPicPr>
          <p:cNvPr id="9" name="Picture1"/>
          <p:cNvPicPr>
            <a:picLocks noChangeAspect="1"/>
            <a:extLst>
              <a:ext uri="smNativeData">
                <pr:smNativeData xmlns:pr="smNativeData" xmlns="smNativeData" val="SMDATA_17_X5VnZRMAAAAlAAAAEQAAAC8B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E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CgFAAASCQAAMC8AAMMhAAAAAAAAJgAAAAgAAAD//////////w=="/>
              </a:ext>
            </a:extLst>
          </p:cNvPicPr>
          <p:nvPr/>
        </p:nvPicPr>
        <p:blipFill>
          <a:blip r:embed="rId3"/>
          <a:stretch>
            <a:fillRect/>
          </a:stretch>
        </p:blipFill>
        <p:spPr>
          <a:xfrm>
            <a:off x="838200" y="1474470"/>
            <a:ext cx="6832600" cy="4013835"/>
          </a:xfrm>
          <a:prstGeom prst="rect">
            <a:avLst/>
          </a:prstGeom>
          <a:noFill/>
          <a:ln>
            <a:noFill/>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p:nvSpPr>
          <p:cNvPr id="2" name="Rectangle 52"/>
          <p:cNvSpPr>
            <a:extLst>
              <a:ext uri="smNativeData">
                <pr:smNativeData xmlns:pr="smNativeData" xmlns="smNativeData" val="SMDATA_15_X5VnZRMAAAAlAAAAZAAAAC0AAAAAkAAAAEgAAACQAAAASAAAAAAAAAABAAAAAAAAAAEAAABQAAAAAAAAAAAA4D8AAAAAAADgPwAAAAAAAOA/AAAAAAAA4D8AAAAAAADgPwAAAAAAAOA/AAAAAAAA4D8AAAAAAADgPwAAAAAAAOA/AAAAAAAA4D8CAAAAjAAAAAEAAAAAAAAA7+3jCv///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B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7+3jA////wEAAAAAAAAAAAAAAAAAAAAAAAAAAAAAAAAAAAAAAAAAAGhpYwB/f38A7+3jA8zMzADAwP8Af39/AAAAAAAAAAAAAAAAAAAAAAAAAAAAIQAAABgAAAAUAAAAAAAAAAAAAAAASwAAMCoAABAAAAAmAAAACAAAAP//////////"/>
              </a:ext>
            </a:extLst>
          </p:cNvSpPr>
          <p:nvPr/>
        </p:nvSpPr>
        <p:spPr>
          <a:xfrm>
            <a:off x="0" y="0"/>
            <a:ext cx="12192000" cy="6858000"/>
          </a:xfrm>
          <a:prstGeom prst="rect">
            <a:avLst/>
          </a:prstGeom>
          <a:solidFill>
            <a:schemeClr val="bg2"/>
          </a:solidFill>
          <a:ln>
            <a:noFill/>
          </a:ln>
          <a:effectLst/>
        </p:spPr>
        <p:txBody>
          <a:bodyPr vert="horz" wrap="square" lIns="91440" tIns="45720" rIns="91440" bIns="45720" numCol="1" spcCol="215900" anchor="ctr"/>
          <a:lstStyle/>
          <a:p>
            <a:pPr algn="ct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3"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CQMAADoEAACxJwAAOQkAABAAAAAmAAAACAAAAAEgAAAAAAAA"/>
              </a:ext>
            </a:extLst>
          </p:cNvSpPr>
          <p:nvPr>
            <p:ph type="title"/>
          </p:nvPr>
        </p:nvSpPr>
        <p:spPr>
          <a:xfrm>
            <a:off x="493395" y="687070"/>
            <a:ext cx="5958840" cy="812165"/>
          </a:xfrm>
        </p:spPr>
        <p:txBody>
          <a:bodyPr vert="horz" wrap="square" lIns="91440" tIns="45720" rIns="91440" bIns="45720" numCol="1" spcCol="215900" anchor="t">
            <a:prstTxWarp prst="textNoShape">
              <a:avLst/>
            </a:prstTxWarp>
          </a:bodyPr>
          <a:lstStyle/>
          <a:p>
            <a:pPr>
              <a:defRPr lang="en-us"/>
            </a:pPr>
            <a:r>
              <a:rPr lang="en-us" b="1" cap="none">
                <a:latin typeface="Times New Roman" pitchFamily="1" charset="0"/>
                <a:ea typeface="Franklin Gothic Book" pitchFamily="0" charset="0"/>
                <a:cs typeface="Times New Roman" pitchFamily="1" charset="0"/>
              </a:rPr>
              <a:t>Results</a:t>
            </a:r>
            <a:endParaRPr lang="en-us" b="1" cap="none">
              <a:latin typeface="Times New Roman" pitchFamily="1" charset="0"/>
              <a:ea typeface="Franklin Gothic Book" pitchFamily="0" charset="0"/>
              <a:cs typeface="Times New Roman" pitchFamily="1" charset="0"/>
            </a:endParaRPr>
          </a:p>
        </p:txBody>
      </p:sp>
      <p:sp>
        <p:nvSpPr>
          <p:cNvPr id="4" name="Content Placeholder 6"/>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CQMAADkJAAB3KwAA9iUAAAAAAAAmAAAACAAAAAEgAAAAAAAA"/>
              </a:ext>
            </a:extLst>
          </p:cNvSpPr>
          <p:nvPr>
            <p:ph type="body" idx="1"/>
          </p:nvPr>
        </p:nvSpPr>
        <p:spPr>
          <a:xfrm>
            <a:off x="493395" y="1499235"/>
            <a:ext cx="6572250" cy="4671695"/>
          </a:xfrm>
        </p:spPr>
        <p:txBody>
          <a:bodyPr vert="horz" wrap="square" lIns="91440" tIns="45720" rIns="91440" bIns="45720" numCol="1" spcCol="215900" anchor="t">
            <a:prstTxWarp prst="textNoShape">
              <a:avLst/>
            </a:prstTxWarp>
          </a:bodyPr>
          <a:lstStyle/>
          <a:p>
            <a:pPr marL="0" indent="0">
              <a:lnSpc>
                <a:spcPct val="84000"/>
              </a:lnSpc>
              <a:spcBef>
                <a:spcPts val="920"/>
              </a:spcBef>
              <a:spcAft>
                <a:spcPts val="185"/>
              </a:spcAft>
              <a:buNone/>
              <a:defRPr lang="en-us" sz="1840" cap="none"/>
            </a:pPr>
            <a:r>
              <a:rPr lang="en-us" sz="1655" cap="none">
                <a:latin typeface="Times New Roman" pitchFamily="1" charset="0"/>
                <a:ea typeface="Franklin Gothic Book" pitchFamily="0" charset="0"/>
                <a:cs typeface="Times New Roman" pitchFamily="1" charset="0"/>
              </a:rPr>
              <a:t>After analyzing the data with Linear Regression and Isotonic Regression, to dig deeper we tried our hands with Random Forest Algorithm based on the concept of bagging. The objective of this project was to find a relation between the greatest number of search categories and the year and continent they are searched on.</a:t>
            </a:r>
            <a:endParaRPr lang="en-us" sz="1655" cap="none">
              <a:latin typeface="Times New Roman" pitchFamily="1" charset="0"/>
              <a:ea typeface="Franklin Gothic Book" pitchFamily="0" charset="0"/>
              <a:cs typeface="Times New Roman" pitchFamily="1" charset="0"/>
            </a:endParaRPr>
          </a:p>
          <a:p>
            <a:pPr marL="0" marR="0" indent="0">
              <a:lnSpc>
                <a:spcPct val="84000"/>
              </a:lnSpc>
              <a:spcBef>
                <a:spcPts val="0"/>
              </a:spcBef>
              <a:spcAft>
                <a:spcPts val="0"/>
              </a:spcAft>
              <a:buNone/>
              <a:defRPr lang="en-us" sz="1840" cap="none"/>
            </a:pPr>
            <a:endParaRPr lang="en-us" sz="1655" cap="none">
              <a:latin typeface="Times New Roman" pitchFamily="1" charset="0"/>
              <a:ea typeface="Calibri" pitchFamily="2" charset="0"/>
              <a:cs typeface="Times New Roman" pitchFamily="1" charset="0"/>
            </a:endParaRPr>
          </a:p>
          <a:p>
            <a:pPr marL="0" marR="0" indent="0">
              <a:lnSpc>
                <a:spcPct val="84000"/>
              </a:lnSpc>
              <a:spcBef>
                <a:spcPts val="0"/>
              </a:spcBef>
              <a:spcAft>
                <a:spcPts val="0"/>
              </a:spcAft>
              <a:buNone/>
              <a:defRPr lang="en-us" sz="1840" cap="none"/>
            </a:pPr>
            <a:r>
              <a:rPr lang="en-us" sz="1655" cap="none">
                <a:latin typeface="Times New Roman" pitchFamily="1" charset="0"/>
                <a:ea typeface="Calibri" pitchFamily="2" charset="0"/>
                <a:cs typeface="Times New Roman" pitchFamily="1" charset="0"/>
              </a:rPr>
              <a:t>While running the program we got a Continent Column from Location with the help of a Countries And Continent Vlookup.</a:t>
            </a:r>
            <a:endParaRPr lang="en-us" sz="1655" cap="none">
              <a:latin typeface="Times New Roman" pitchFamily="1" charset="0"/>
              <a:ea typeface="Calibri" pitchFamily="2" charset="0"/>
              <a:cs typeface="Times New Roman" pitchFamily="1" charset="0"/>
            </a:endParaRPr>
          </a:p>
          <a:p>
            <a:pPr marL="0" marR="0" indent="0">
              <a:lnSpc>
                <a:spcPct val="84000"/>
              </a:lnSpc>
              <a:spcBef>
                <a:spcPts val="0"/>
              </a:spcBef>
              <a:spcAft>
                <a:spcPts val="0"/>
              </a:spcAft>
              <a:buNone/>
              <a:defRPr lang="en-us" sz="1840" cap="none"/>
            </a:pPr>
            <a:r>
              <a:rPr lang="en-us" sz="1655" cap="none">
                <a:latin typeface="Times New Roman" pitchFamily="1" charset="0"/>
                <a:ea typeface="Calibri" pitchFamily="2" charset="0"/>
                <a:cs typeface="Times New Roman" pitchFamily="1" charset="0"/>
              </a:rPr>
              <a:t> </a:t>
            </a:r>
            <a:endParaRPr lang="en-us" sz="1655" cap="none">
              <a:latin typeface="Times New Roman" pitchFamily="1" charset="0"/>
              <a:ea typeface="Calibri" pitchFamily="2" charset="0"/>
              <a:cs typeface="Times New Roman" pitchFamily="1" charset="0"/>
            </a:endParaRPr>
          </a:p>
          <a:p>
            <a:pPr marL="0" marR="0" indent="0">
              <a:lnSpc>
                <a:spcPct val="84000"/>
              </a:lnSpc>
              <a:spcBef>
                <a:spcPts val="0"/>
              </a:spcBef>
              <a:spcAft>
                <a:spcPts val="0"/>
              </a:spcAft>
              <a:buNone/>
              <a:defRPr lang="en-us" sz="1840" cap="none"/>
            </a:pPr>
            <a:r>
              <a:rPr lang="en-us" sz="1655" cap="none">
                <a:latin typeface="Times New Roman" pitchFamily="1" charset="0"/>
                <a:ea typeface="Calibri" pitchFamily="2" charset="0"/>
                <a:cs typeface="Times New Roman" pitchFamily="1" charset="0"/>
              </a:rPr>
              <a:t>Drawn two Pivot Tables of Category Count by Continent+Rank (Which we created) And Category Count by Year+Rank (Which we created) we fed the data to the algorithm.</a:t>
            </a:r>
            <a:endParaRPr lang="en-us" sz="1655" cap="none">
              <a:latin typeface="Times New Roman" pitchFamily="1" charset="0"/>
              <a:ea typeface="Calibri" pitchFamily="2" charset="0"/>
              <a:cs typeface="Times New Roman" pitchFamily="1" charset="0"/>
            </a:endParaRPr>
          </a:p>
          <a:p>
            <a:pPr marL="0" marR="0" indent="0">
              <a:lnSpc>
                <a:spcPct val="84000"/>
              </a:lnSpc>
              <a:spcBef>
                <a:spcPts val="0"/>
              </a:spcBef>
              <a:spcAft>
                <a:spcPts val="0"/>
              </a:spcAft>
              <a:buNone/>
              <a:defRPr lang="en-us" sz="1840" cap="none"/>
            </a:pPr>
            <a:r>
              <a:rPr lang="en-us" sz="1655" cap="none">
                <a:latin typeface="Times New Roman" pitchFamily="1" charset="0"/>
                <a:ea typeface="Calibri" pitchFamily="2" charset="0"/>
                <a:cs typeface="Times New Roman" pitchFamily="1" charset="0"/>
              </a:rPr>
              <a:t> </a:t>
            </a:r>
            <a:endParaRPr lang="en-us" sz="1655" cap="none">
              <a:latin typeface="Times New Roman" pitchFamily="1" charset="0"/>
              <a:ea typeface="Calibri" pitchFamily="2" charset="0"/>
              <a:cs typeface="Times New Roman" pitchFamily="1" charset="0"/>
            </a:endParaRPr>
          </a:p>
          <a:p>
            <a:pPr marL="0" marR="0" indent="0">
              <a:lnSpc>
                <a:spcPct val="84000"/>
              </a:lnSpc>
              <a:spcBef>
                <a:spcPts val="0"/>
              </a:spcBef>
              <a:spcAft>
                <a:spcPts val="0"/>
              </a:spcAft>
              <a:buNone/>
              <a:defRPr lang="en-us" sz="1840" cap="none"/>
            </a:pPr>
            <a:r>
              <a:rPr lang="en-us" sz="1655" cap="none">
                <a:latin typeface="Times New Roman" pitchFamily="1" charset="0"/>
                <a:ea typeface="Calibri" pitchFamily="2" charset="0"/>
                <a:cs typeface="Times New Roman" pitchFamily="1" charset="0"/>
              </a:rPr>
              <a:t> We took ‘category’ as countplot named the plot 'Value counts of category'.</a:t>
            </a:r>
            <a:endParaRPr lang="en-us" sz="1655" cap="none">
              <a:latin typeface="Times New Roman" pitchFamily="1" charset="0"/>
              <a:ea typeface="Calibri" pitchFamily="2" charset="0"/>
              <a:cs typeface="Times New Roman" pitchFamily="1" charset="0"/>
            </a:endParaRPr>
          </a:p>
          <a:p>
            <a:pPr marL="0" marR="0" indent="0">
              <a:lnSpc>
                <a:spcPct val="84000"/>
              </a:lnSpc>
              <a:spcBef>
                <a:spcPts val="0"/>
              </a:spcBef>
              <a:spcAft>
                <a:spcPts val="0"/>
              </a:spcAft>
              <a:buNone/>
              <a:defRPr lang="en-us" sz="1840" cap="none"/>
            </a:pPr>
            <a:r>
              <a:rPr lang="en-us" sz="1655" cap="none">
                <a:latin typeface="Times New Roman" pitchFamily="1" charset="0"/>
                <a:ea typeface="Calibri" pitchFamily="2" charset="0"/>
                <a:cs typeface="Times New Roman" pitchFamily="1" charset="0"/>
              </a:rPr>
              <a:t> </a:t>
            </a:r>
            <a:endParaRPr lang="en-us" sz="1655" cap="none">
              <a:latin typeface="Times New Roman" pitchFamily="1" charset="0"/>
              <a:ea typeface="Calibri" pitchFamily="2" charset="0"/>
              <a:cs typeface="Times New Roman" pitchFamily="1" charset="0"/>
            </a:endParaRPr>
          </a:p>
          <a:p>
            <a:pPr marL="0" marR="0" indent="0">
              <a:lnSpc>
                <a:spcPct val="84000"/>
              </a:lnSpc>
              <a:spcBef>
                <a:spcPts val="0"/>
              </a:spcBef>
              <a:spcAft>
                <a:spcPts val="0"/>
              </a:spcAft>
              <a:buNone/>
              <a:defRPr lang="en-us" sz="1840" cap="none"/>
            </a:pPr>
            <a:r>
              <a:rPr lang="en-us" sz="1655" cap="none">
                <a:latin typeface="Times New Roman" pitchFamily="1" charset="0"/>
                <a:ea typeface="Calibri" pitchFamily="2" charset="0"/>
                <a:cs typeface="Times New Roman" pitchFamily="1" charset="0"/>
              </a:rPr>
              <a:t>As the data was too big we decided to work on Europe.</a:t>
            </a:r>
            <a:endParaRPr lang="en-us" sz="1655" cap="none">
              <a:latin typeface="Times New Roman" pitchFamily="1" charset="0"/>
              <a:ea typeface="Calibri" pitchFamily="2" charset="0"/>
              <a:cs typeface="Times New Roman" pitchFamily="1" charset="0"/>
            </a:endParaRPr>
          </a:p>
          <a:p>
            <a:pPr marL="0" marR="0" indent="0">
              <a:lnSpc>
                <a:spcPct val="84000"/>
              </a:lnSpc>
              <a:spcBef>
                <a:spcPts val="0"/>
              </a:spcBef>
              <a:spcAft>
                <a:spcPts val="0"/>
              </a:spcAft>
              <a:buNone/>
              <a:defRPr lang="en-us" sz="1840" cap="none"/>
            </a:pPr>
            <a:r>
              <a:rPr lang="en-us" sz="1655" cap="none">
                <a:latin typeface="Times New Roman" pitchFamily="1" charset="0"/>
                <a:ea typeface="Calibri" pitchFamily="2" charset="0"/>
                <a:cs typeface="Times New Roman" pitchFamily="1" charset="0"/>
              </a:rPr>
              <a:t> </a:t>
            </a:r>
            <a:endParaRPr lang="en-us" sz="1655" cap="none">
              <a:latin typeface="Times New Roman" pitchFamily="1" charset="0"/>
              <a:ea typeface="Calibri" pitchFamily="2" charset="0"/>
              <a:cs typeface="Times New Roman" pitchFamily="1" charset="0"/>
            </a:endParaRPr>
          </a:p>
          <a:p>
            <a:pPr marL="0" marR="0" indent="0">
              <a:lnSpc>
                <a:spcPct val="84000"/>
              </a:lnSpc>
              <a:spcBef>
                <a:spcPts val="0"/>
              </a:spcBef>
              <a:spcAft>
                <a:spcPts val="0"/>
              </a:spcAft>
              <a:buNone/>
              <a:defRPr lang="en-us" sz="1840" cap="none"/>
            </a:pPr>
            <a:r>
              <a:rPr lang="en-us" sz="1655" cap="none">
                <a:latin typeface="Times New Roman" pitchFamily="1" charset="0"/>
                <a:ea typeface="Calibri" pitchFamily="2" charset="0"/>
                <a:cs typeface="Times New Roman" pitchFamily="1" charset="0"/>
              </a:rPr>
              <a:t>We put Europe as the filter.</a:t>
            </a:r>
            <a:endParaRPr lang="en-us" sz="1655" cap="none">
              <a:latin typeface="Times New Roman" pitchFamily="1" charset="0"/>
              <a:ea typeface="Calibri" pitchFamily="2" charset="0"/>
              <a:cs typeface="Times New Roman" pitchFamily="1" charset="0"/>
            </a:endParaRPr>
          </a:p>
          <a:p>
            <a:pPr marL="0" marR="0" indent="0">
              <a:lnSpc>
                <a:spcPct val="84000"/>
              </a:lnSpc>
              <a:spcBef>
                <a:spcPts val="0"/>
              </a:spcBef>
              <a:spcAft>
                <a:spcPts val="0"/>
              </a:spcAft>
              <a:buNone/>
              <a:defRPr lang="en-us" sz="1840" cap="none"/>
            </a:pPr>
            <a:r>
              <a:rPr lang="en-us" sz="1655" cap="none">
                <a:latin typeface="Times New Roman" pitchFamily="1" charset="0"/>
                <a:ea typeface="Calibri" pitchFamily="2" charset="0"/>
                <a:cs typeface="Times New Roman" pitchFamily="1" charset="0"/>
              </a:rPr>
              <a:t> </a:t>
            </a:r>
            <a:endParaRPr lang="en-us" sz="1655" cap="none">
              <a:latin typeface="Times New Roman" pitchFamily="1" charset="0"/>
              <a:ea typeface="Calibri" pitchFamily="2" charset="0"/>
              <a:cs typeface="Times New Roman" pitchFamily="1" charset="0"/>
            </a:endParaRPr>
          </a:p>
          <a:p>
            <a:pPr marL="0" indent="0">
              <a:lnSpc>
                <a:spcPct val="84000"/>
              </a:lnSpc>
              <a:spcBef>
                <a:spcPts val="920"/>
              </a:spcBef>
              <a:spcAft>
                <a:spcPts val="185"/>
              </a:spcAft>
              <a:buNone/>
              <a:defRPr lang="en-us" sz="1840" cap="none"/>
            </a:pPr>
            <a:endParaRPr lang="en-us" sz="1195" b="1" cap="none">
              <a:latin typeface="Times New Roman" pitchFamily="1" charset="0"/>
              <a:ea typeface="Franklin Gothic Book" pitchFamily="0" charset="0"/>
              <a:cs typeface="Times New Roman" pitchFamily="1" charset="0"/>
            </a:endParaRPr>
          </a:p>
          <a:p>
            <a:pPr marL="0" indent="0">
              <a:lnSpc>
                <a:spcPct val="84000"/>
              </a:lnSpc>
              <a:spcBef>
                <a:spcPts val="920"/>
              </a:spcBef>
              <a:spcAft>
                <a:spcPts val="185"/>
              </a:spcAft>
              <a:buNone/>
              <a:defRPr lang="en-us" sz="1840" cap="none"/>
            </a:pPr>
            <a:endParaRPr lang="en-us" sz="1195" b="1" cap="none">
              <a:latin typeface="Times New Roman" pitchFamily="1" charset="0"/>
              <a:ea typeface="Franklin Gothic Book" pitchFamily="0" charset="0"/>
              <a:cs typeface="Times New Roman" pitchFamily="1" charset="0"/>
            </a:endParaRPr>
          </a:p>
          <a:p>
            <a:pPr marL="0" indent="0">
              <a:lnSpc>
                <a:spcPct val="84000"/>
              </a:lnSpc>
              <a:spcBef>
                <a:spcPts val="920"/>
              </a:spcBef>
              <a:spcAft>
                <a:spcPts val="185"/>
              </a:spcAft>
              <a:buNone/>
              <a:defRPr lang="en-us" sz="1840" cap="none"/>
            </a:pPr>
            <a:endParaRPr lang="en-us" sz="1195" b="1" cap="none">
              <a:latin typeface="Times New Roman" pitchFamily="1" charset="0"/>
              <a:ea typeface="Franklin Gothic Book" pitchFamily="0" charset="0"/>
              <a:cs typeface="Times New Roman" pitchFamily="1" charset="0"/>
            </a:endParaRPr>
          </a:p>
          <a:p>
            <a:pPr marL="0" indent="0">
              <a:lnSpc>
                <a:spcPct val="84000"/>
              </a:lnSpc>
              <a:spcBef>
                <a:spcPts val="920"/>
              </a:spcBef>
              <a:spcAft>
                <a:spcPts val="185"/>
              </a:spcAft>
              <a:buNone/>
              <a:defRPr lang="en-us" sz="1840" cap="none"/>
            </a:pPr>
            <a:endParaRPr lang="en-us" sz="1195" b="1" cap="none">
              <a:latin typeface="Times New Roman" pitchFamily="1" charset="0"/>
              <a:ea typeface="Franklin Gothic Book" pitchFamily="0" charset="0"/>
              <a:cs typeface="Times New Roman" pitchFamily="1" charset="0"/>
            </a:endParaRPr>
          </a:p>
          <a:p>
            <a:pPr marL="0" indent="0">
              <a:lnSpc>
                <a:spcPct val="84000"/>
              </a:lnSpc>
              <a:spcBef>
                <a:spcPts val="920"/>
              </a:spcBef>
              <a:spcAft>
                <a:spcPts val="185"/>
              </a:spcAft>
              <a:buNone/>
              <a:defRPr lang="en-us" sz="1840" cap="none"/>
            </a:pPr>
            <a:endParaRPr lang="en-us" sz="1195" b="1" cap="none">
              <a:latin typeface="Times New Roman" pitchFamily="1" charset="0"/>
              <a:ea typeface="Franklin Gothic Book" pitchFamily="0" charset="0"/>
              <a:cs typeface="Times New Roman" pitchFamily="1" charset="0"/>
            </a:endParaRPr>
          </a:p>
          <a:p>
            <a:pPr marL="0" marR="0" indent="0">
              <a:lnSpc>
                <a:spcPct val="84000"/>
              </a:lnSpc>
              <a:spcBef>
                <a:spcPts val="0"/>
              </a:spcBef>
              <a:spcAft>
                <a:spcPts val="0"/>
              </a:spcAft>
              <a:buNone/>
              <a:defRPr lang="en-us" sz="1840" cap="none"/>
            </a:pPr>
            <a:endParaRPr lang="en-us" sz="1195" cap="none">
              <a:latin typeface="Times New Roman" pitchFamily="1" charset="0"/>
              <a:ea typeface="Calibri" pitchFamily="2" charset="0"/>
              <a:cs typeface="Times New Roman" pitchFamily="1" charset="0"/>
            </a:endParaRPr>
          </a:p>
          <a:p>
            <a:pPr marL="0" indent="0">
              <a:lnSpc>
                <a:spcPct val="84000"/>
              </a:lnSpc>
              <a:spcBef>
                <a:spcPts val="920"/>
              </a:spcBef>
              <a:spcAft>
                <a:spcPts val="185"/>
              </a:spcAft>
              <a:buNone/>
              <a:defRPr lang="en-us" sz="1840" cap="none"/>
            </a:pPr>
            <a:endParaRPr lang="en-us" sz="1195" cap="none"/>
          </a:p>
        </p:txBody>
      </p:sp>
      <p:sp>
        <p:nvSpPr>
          <p:cNvPr id="5"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1AQAALMnAAB3KwAAMCoAABAAAAAmAAAACAAAAAEgAAAAAAAA"/>
              </a:ext>
            </a:extLst>
          </p:cNvSpPr>
          <p:nvPr>
            <p:ph type="ftr" sz="quarter" idx="11"/>
          </p:nvPr>
        </p:nvSpPr>
        <p:spPr>
          <a:xfrm>
            <a:off x="784860" y="6453505"/>
            <a:ext cx="6280785" cy="404495"/>
          </a:xfrm>
        </p:spPr>
        <p:txBody>
          <a:bodyPr vert="horz" wrap="square" lIns="91440" tIns="45720" rIns="91440" bIns="45720" numCol="1" spcCol="215900" anchor="ctr">
            <a:prstTxWarp prst="textNoShape">
              <a:avLst/>
            </a:prstTxWarp>
          </a:bodyPr>
          <a:lstStyle/>
          <a:p>
            <a:pPr>
              <a:spcAft>
                <a:spcPts val="600"/>
              </a:spcAft>
              <a:defRPr lang="en-us"/>
            </a:pPr>
            <a:r>
              <a:rPr lang="en-us" b="1" cap="none"/>
              <a:t>Team OLAPPED CSCI 6401-01</a:t>
            </a:r>
            <a:endParaRPr lang="en-us" b="1" cap="none"/>
          </a:p>
        </p:txBody>
      </p:sp>
      <p:sp>
        <p:nvSpPr>
          <p:cNvPr id="6" name="Rectangle 56"/>
          <p:cNvSpPr>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EAAAAAAAAAGRsOC////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RsOBP///wEAAAAAAAAAAAAAAAAAAAAAAAAAAAAAAAAAAAAAAAAAAGhpYwB/f38A7+3jA8zMzADAwP8Af39/AAAAAAAAAAAAAAAAAAAAAAAAAAAAIQAAABgAAAAUAAAAbC0AAAAAAADULgAAMCoAABAAAAAmAAAACAAAAP//////////"/>
              </a:ext>
            </a:extLst>
          </p:cNvSpPr>
          <p:nvPr/>
        </p:nvSpPr>
        <p:spPr>
          <a:xfrm>
            <a:off x="7383780" y="0"/>
            <a:ext cx="228600" cy="6858000"/>
          </a:xfrm>
          <a:prstGeom prst="rect">
            <a:avLst/>
          </a:prstGeom>
          <a:solidFill>
            <a:schemeClr val="tx2"/>
          </a:solidFill>
          <a:ln>
            <a:noFill/>
          </a:ln>
          <a:effectLst/>
        </p:spPr>
        <p:txBody>
          <a:bodyPr vert="horz" wrap="square" lIns="91440" tIns="45720" rIns="91440" bIns="45720" numCol="1" spcCol="215900" anchor="t"/>
          <a:lstStyle/>
          <a:p>
            <a:pPr>
              <a:defRPr lang="en-us" cap="none">
                <a:solidFill>
                  <a:srgbClr val="FFFFFF"/>
                </a:solidFill>
                <a:latin typeface="Franklin Gothic Book" pitchFamily="0" charset="0"/>
                <a:ea typeface="Franklin Gothic Book" pitchFamily="0" charset="0"/>
                <a:cs typeface="Franklin Gothic Book" pitchFamily="0" charset="0"/>
              </a:defRPr>
            </a:pPr>
          </a:p>
        </p:txBody>
      </p:sp>
      <p:pic>
        <p:nvPicPr>
          <p:cNvPr id="7" name="Graphic 42" descr="Maze"/>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JZ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MQyAADxCgAAEEcAAD4fAAAQAAAAJgAAAAgAAAD//////////w=="/>
              </a:ext>
            </a:extLst>
          </p:cNvPicPr>
          <p:nvPr/>
        </p:nvPicPr>
        <p:blipFill>
          <a:blip r:embed="rId2">
            <a:extLst>
              <a:ext uri="{96DAC541-7B7A-43D3-8B79-37D633B846F1}">
                <asvg:svgBlip xmlns:asvg="http://schemas.microsoft.com/office/drawing/2016/SVG/main" r:embed="rId3"/>
              </a:ext>
            </a:extLst>
          </a:blip>
          <a:stretch>
            <a:fillRect/>
          </a:stretch>
        </p:blipFill>
        <p:spPr>
          <a:xfrm>
            <a:off x="8252460" y="1778635"/>
            <a:ext cx="3299460" cy="3300095"/>
          </a:xfrm>
          <a:prstGeom prst="rect">
            <a:avLst/>
          </a:prstGeom>
          <a:noFill/>
          <a:ln>
            <a:noFill/>
          </a:ln>
          <a:effectLst/>
        </p:spPr>
      </p:pic>
      <p:sp>
        <p:nvSpPr>
          <p:cNvPr id="8"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8T0AALMnAAAYRAAAMCoAABAAAAAmAAAACAAAAAEgAAAAAAAA"/>
              </a:ext>
            </a:extLst>
          </p:cNvSpPr>
          <p:nvPr>
            <p:ph type="sldNum" sz="quarter" idx="12"/>
          </p:nvPr>
        </p:nvSpPr>
        <p:spPr>
          <a:xfrm>
            <a:off x="10069195" y="6453505"/>
            <a:ext cx="1000125" cy="404495"/>
          </a:xfrm>
        </p:spPr>
        <p:txBody>
          <a:bodyPr vert="horz" wrap="square" lIns="91440" tIns="45720" rIns="91440" bIns="45720" numCol="1" spcCol="215900" anchor="ctr">
            <a:prstTxWarp prst="textNoShape">
              <a:avLst/>
            </a:prstTxWarp>
          </a:bodyPr>
          <a:lstStyle/>
          <a:p>
            <a:pPr>
              <a:spcAft>
                <a:spcPts val="600"/>
              </a:spcAft>
              <a:defRPr lang="en-us"/>
            </a:pPr>
            <a:fld id="{37B4C4CE-80DA-E132-940C-76678A426223}" type="slidenum">
              <a:rPr lang="en-us" b="1" cap="none"/>
              <a:t>18</a:t>
            </a:fld>
            <a:endParaRPr lang="en-us" b="1" cap="none"/>
          </a:p>
        </p:txBody>
      </p:sp>
      <p:pic>
        <p:nvPicPr>
          <p:cNvPr id="9"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IBDAABpAAAAJkoAAGgFAAAQAAAAJgAAAAgAAAD//////////w=="/>
              </a:ext>
            </a:extLst>
          </p:cNvPicPr>
          <p:nvPr/>
        </p:nvPicPr>
        <p:blipFill>
          <a:blip r:embed="rId4"/>
          <a:stretch>
            <a:fillRect/>
          </a:stretch>
        </p:blipFill>
        <p:spPr>
          <a:xfrm>
            <a:off x="10972800" y="66675"/>
            <a:ext cx="1080770" cy="812165"/>
          </a:xfrm>
          <a:prstGeom prst="rect">
            <a:avLst/>
          </a:prstGeom>
          <a:noFill/>
          <a:ln>
            <a:noFill/>
          </a:ln>
          <a:effectLst/>
        </p:spPr>
      </p:pic>
    </p:spTree>
  </p:cSld>
  <p:clrMapOvr>
    <a:masterClrMapping/>
  </p:clrMapOvr>
  <p:timing>
    <p:tnLst>
      <p:par>
        <p:cTn id="1" dur="indefinite" restart="never" nodeType="tmRoot"/>
      </p:par>
    </p:tnLst>
  </p:timing>
</p:sld>
</file>

<file path=ppt/slides/slide1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MRoAADgEAADCQQAA/wgAABAAAAAmAAAACAAAAAEgAAAAAAAA"/>
              </a:ext>
            </a:extLst>
          </p:cNvSpPr>
          <p:nvPr>
            <p:ph type="title"/>
          </p:nvPr>
        </p:nvSpPr>
        <p:spPr>
          <a:xfrm>
            <a:off x="4257675" y="685800"/>
            <a:ext cx="6431915" cy="776605"/>
          </a:xfrm>
        </p:spPr>
        <p:txBody>
          <a:bodyPr vert="horz" wrap="square" lIns="91440" tIns="45720" rIns="91440" bIns="45720" numCol="1" spcCol="215900" anchor="t">
            <a:prstTxWarp prst="textNoShape">
              <a:avLst/>
            </a:prstTxWarp>
          </a:bodyPr>
          <a:lstStyle/>
          <a:p>
            <a:pPr>
              <a:defRPr lang="en-us"/>
            </a:pPr>
            <a:r>
              <a:rPr lang="en-us" b="1" cap="none">
                <a:latin typeface="Times New Roman" pitchFamily="1" charset="0"/>
                <a:ea typeface="Franklin Gothic Book" pitchFamily="0" charset="0"/>
                <a:cs typeface="Times New Roman" pitchFamily="1" charset="0"/>
              </a:rPr>
              <a:t>Results</a:t>
            </a:r>
            <a:endParaRPr lang="en-us" b="1" cap="none">
              <a:latin typeface="Times New Roman" pitchFamily="1" charset="0"/>
              <a:ea typeface="Franklin Gothic Book" pitchFamily="0" charset="0"/>
              <a:cs typeface="Times New Roman" pitchFamily="1" charset="0"/>
            </a:endParaRPr>
          </a:p>
        </p:txBody>
      </p:sp>
      <p:sp>
        <p:nvSpPr>
          <p:cNvPr id="3" name="Rectangle 52"/>
          <p:cNvSpPr>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EAAAAAAAAAGRsOC////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EwAT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RsOBP///wEAAAAAAAAAAAAAAAAAAAAAAAAAAAAAAAAAAAAAAAAAAGhpYwB/f38A7+3jA8zMzADAwP8Af39/AAAAAAAAAAAAAAAAAAAAAAAAAAAAIQAAABgAAAAUAAAA8QIAAAEAAABZBAAAMSoAABAAAAAmAAAACAAAAP//////////"/>
              </a:ext>
            </a:extLst>
          </p:cNvSpPr>
          <p:nvPr/>
        </p:nvSpPr>
        <p:spPr>
          <a:xfrm>
            <a:off x="478155" y="635"/>
            <a:ext cx="228600" cy="6858000"/>
          </a:xfrm>
          <a:prstGeom prst="rect">
            <a:avLst/>
          </a:prstGeom>
          <a:solidFill>
            <a:schemeClr val="tx2"/>
          </a:solidFill>
          <a:ln>
            <a:noFill/>
          </a:ln>
          <a:effectLst/>
        </p:spPr>
        <p:txBody>
          <a:bodyPr vert="horz" wrap="square" lIns="91440" tIns="45720" rIns="91440" bIns="45720" numCol="1" spcCol="215900" anchor="t"/>
          <a:lstStyle/>
          <a:p>
            <a:pPr>
              <a:defRPr lang="en-us" cap="none">
                <a:solidFill>
                  <a:srgbClr val="FFFFFF"/>
                </a:solidFill>
                <a:latin typeface="Franklin Gothic Book" pitchFamily="0" charset="0"/>
                <a:ea typeface="Franklin Gothic Book" pitchFamily="0" charset="0"/>
                <a:cs typeface="Franklin Gothic Book" pitchFamily="0" charset="0"/>
              </a:defRPr>
            </a:pPr>
          </a:p>
        </p:txBody>
      </p:sp>
      <p:pic>
        <p:nvPicPr>
          <p:cNvPr id="4" name="Graphic 42" descr="Maze"/>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M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EwGAAD/CAAAhxwAADkfAAAQAAAAJgAAAAgAAAD//////////w=="/>
              </a:ext>
            </a:extLst>
          </p:cNvPicPr>
          <p:nvPr/>
        </p:nvPicPr>
        <p:blipFill>
          <a:blip r:embed="rId2">
            <a:extLst>
              <a:ext uri="{96DAC541-7B7A-43D3-8B79-37D633B846F1}">
                <asvg:svgBlip xmlns:asvg="http://schemas.microsoft.com/office/drawing/2016/SVG/main" r:embed="rId3"/>
              </a:ext>
            </a:extLst>
          </a:blip>
          <a:stretch>
            <a:fillRect/>
          </a:stretch>
        </p:blipFill>
        <p:spPr>
          <a:xfrm>
            <a:off x="1023620" y="1462405"/>
            <a:ext cx="3613785" cy="3613150"/>
          </a:xfrm>
          <a:prstGeom prst="rect">
            <a:avLst/>
          </a:prstGeom>
          <a:noFill/>
          <a:ln>
            <a:noFill/>
          </a:ln>
          <a:effectLst/>
        </p:spPr>
      </p:pic>
      <p:sp>
        <p:nvSpPr>
          <p:cNvPr id="5" name="Content Placeholder 6"/>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M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MRoAAC0IAAAmSgAAwyYAABAAAAAmAAAACAAAAAEgAAAAAAAA"/>
              </a:ext>
            </a:extLst>
          </p:cNvSpPr>
          <p:nvPr>
            <p:ph type="body" idx="1"/>
          </p:nvPr>
        </p:nvSpPr>
        <p:spPr>
          <a:xfrm>
            <a:off x="4257675" y="1329055"/>
            <a:ext cx="7795895" cy="4972050"/>
          </a:xfrm>
        </p:spPr>
        <p:txBody>
          <a:bodyPr vert="horz" wrap="square" lIns="91440" tIns="45720" rIns="91440" bIns="45720" numCol="1" spcCol="215900" anchor="t">
            <a:prstTxWarp prst="textNoShape">
              <a:avLst/>
            </a:prstTxWarp>
          </a:bodyPr>
          <a:lstStyle/>
          <a:p>
            <a:pPr marL="0" marR="0" indent="0">
              <a:lnSpc>
                <a:spcPct val="84000"/>
              </a:lnSpc>
              <a:spcBef>
                <a:spcPts val="0"/>
              </a:spcBef>
              <a:spcAft>
                <a:spcPts val="0"/>
              </a:spcAft>
              <a:buNone/>
              <a:defRPr lang="en-us" sz="1840" cap="none"/>
            </a:pPr>
            <a:r>
              <a:rPr lang="en-us" cap="none">
                <a:latin typeface="Times New Roman" pitchFamily="1" charset="0"/>
                <a:ea typeface="Calibri" pitchFamily="2" charset="0"/>
                <a:cs typeface="Times New Roman" pitchFamily="1" charset="0"/>
              </a:rPr>
              <a:t>Hyperparameters to Increase the Predictive Power</a:t>
            </a:r>
            <a:endParaRPr lang="en-us" cap="none">
              <a:latin typeface="Times New Roman" pitchFamily="1" charset="0"/>
              <a:ea typeface="Calibri" pitchFamily="2" charset="0"/>
              <a:cs typeface="Times New Roman" pitchFamily="1" charset="0"/>
            </a:endParaRPr>
          </a:p>
          <a:p>
            <a:pPr marL="0" marR="0" indent="0" defTabSz="914400">
              <a:lnSpc>
                <a:spcPct val="84000"/>
              </a:lnSpc>
              <a:spcBef>
                <a:spcPts val="0"/>
              </a:spcBef>
              <a:spcAft>
                <a:spcPts val="0"/>
              </a:spcAft>
              <a:buNone/>
              <a:tabLst>
                <a:tab pos="457200" algn="l"/>
              </a:tabLst>
              <a:defRPr lang="en-us" sz="1840" cap="none"/>
            </a:pPr>
            <a:r>
              <a:rPr lang="en-us" cap="none">
                <a:latin typeface="Times New Roman" pitchFamily="1" charset="0"/>
                <a:ea typeface="Calibri" pitchFamily="2" charset="0"/>
                <a:cs typeface="Times New Roman" pitchFamily="1" charset="0"/>
              </a:rPr>
              <a:t>n_estimators: Number of trees the algorithm builds before averaging the predictions.</a:t>
            </a:r>
            <a:endParaRPr lang="en-us" cap="none">
              <a:latin typeface="Times New Roman" pitchFamily="1" charset="0"/>
              <a:ea typeface="Calibri" pitchFamily="2" charset="0"/>
              <a:cs typeface="Times New Roman" pitchFamily="1" charset="0"/>
            </a:endParaRPr>
          </a:p>
          <a:p>
            <a:pPr marL="0" marR="0" indent="0" defTabSz="914400">
              <a:lnSpc>
                <a:spcPct val="84000"/>
              </a:lnSpc>
              <a:spcBef>
                <a:spcPts val="0"/>
              </a:spcBef>
              <a:spcAft>
                <a:spcPts val="0"/>
              </a:spcAft>
              <a:buNone/>
              <a:tabLst>
                <a:tab pos="457200" algn="l"/>
              </a:tabLst>
              <a:defRPr lang="en-us" sz="1840" cap="none"/>
            </a:pPr>
            <a:r>
              <a:rPr lang="en-us" cap="none">
                <a:latin typeface="Times New Roman" pitchFamily="1" charset="0"/>
                <a:ea typeface="Calibri" pitchFamily="2" charset="0"/>
                <a:cs typeface="Times New Roman" pitchFamily="1" charset="0"/>
              </a:rPr>
              <a:t>max_features: Maximum number of features random forest considers splitting a node.</a:t>
            </a:r>
            <a:endParaRPr lang="en-us" cap="none">
              <a:latin typeface="Times New Roman" pitchFamily="1" charset="0"/>
              <a:ea typeface="Calibri" pitchFamily="2" charset="0"/>
              <a:cs typeface="Times New Roman" pitchFamily="1" charset="0"/>
            </a:endParaRPr>
          </a:p>
          <a:p>
            <a:pPr marL="0" marR="0" indent="0" defTabSz="914400">
              <a:lnSpc>
                <a:spcPct val="84000"/>
              </a:lnSpc>
              <a:spcBef>
                <a:spcPts val="0"/>
              </a:spcBef>
              <a:spcAft>
                <a:spcPts val="0"/>
              </a:spcAft>
              <a:buNone/>
              <a:tabLst>
                <a:tab pos="457200" algn="l"/>
              </a:tabLst>
              <a:defRPr lang="en-us" sz="1840" cap="none"/>
            </a:pPr>
            <a:r>
              <a:rPr lang="en-us" cap="none">
                <a:latin typeface="Times New Roman" pitchFamily="1" charset="0"/>
                <a:ea typeface="Calibri" pitchFamily="2" charset="0"/>
                <a:cs typeface="Times New Roman" pitchFamily="1" charset="0"/>
              </a:rPr>
              <a:t>mini_sample_leaf: Determines the minimum number of leaves required to split an internal node.</a:t>
            </a:r>
            <a:endParaRPr lang="en-us" cap="none">
              <a:latin typeface="Times New Roman" pitchFamily="1" charset="0"/>
              <a:ea typeface="Calibri" pitchFamily="2" charset="0"/>
              <a:cs typeface="Times New Roman" pitchFamily="1" charset="0"/>
            </a:endParaRPr>
          </a:p>
          <a:p>
            <a:pPr marL="0" marR="0" indent="0" defTabSz="914400">
              <a:lnSpc>
                <a:spcPct val="84000"/>
              </a:lnSpc>
              <a:spcBef>
                <a:spcPts val="0"/>
              </a:spcBef>
              <a:spcAft>
                <a:spcPts val="0"/>
              </a:spcAft>
              <a:buNone/>
              <a:tabLst>
                <a:tab pos="457200" algn="l"/>
              </a:tabLst>
              <a:defRPr lang="en-us" sz="1840" cap="none"/>
            </a:pPr>
            <a:r>
              <a:rPr lang="en-us" cap="none">
                <a:latin typeface="Times New Roman" pitchFamily="1" charset="0"/>
                <a:ea typeface="Calibri" pitchFamily="2" charset="0"/>
                <a:cs typeface="Times New Roman" pitchFamily="1" charset="0"/>
              </a:rPr>
              <a:t>criterion: How to split the node in each tree? (Entropy/Gini impurity/Log Loss)</a:t>
            </a:r>
            <a:endParaRPr lang="en-us" cap="none">
              <a:latin typeface="Times New Roman" pitchFamily="1" charset="0"/>
              <a:ea typeface="Calibri" pitchFamily="2" charset="0"/>
              <a:cs typeface="Times New Roman" pitchFamily="1" charset="0"/>
            </a:endParaRPr>
          </a:p>
          <a:p>
            <a:pPr marL="0" marR="0" indent="0" defTabSz="914400">
              <a:lnSpc>
                <a:spcPct val="84000"/>
              </a:lnSpc>
              <a:spcBef>
                <a:spcPts val="0"/>
              </a:spcBef>
              <a:spcAft>
                <a:spcPts val="0"/>
              </a:spcAft>
              <a:buNone/>
              <a:tabLst>
                <a:tab pos="457200" algn="l"/>
              </a:tabLst>
              <a:defRPr lang="en-us" sz="1840" cap="none"/>
            </a:pPr>
            <a:r>
              <a:rPr lang="en-us" cap="none">
                <a:latin typeface="Times New Roman" pitchFamily="1" charset="0"/>
                <a:ea typeface="Calibri" pitchFamily="2" charset="0"/>
                <a:cs typeface="Times New Roman" pitchFamily="1" charset="0"/>
              </a:rPr>
              <a:t>max_leaf_nodes: Maximum leaf nodes in each tree</a:t>
            </a:r>
            <a:endParaRPr lang="en-us" cap="none">
              <a:latin typeface="Times New Roman" pitchFamily="1" charset="0"/>
              <a:ea typeface="Calibri" pitchFamily="2" charset="0"/>
              <a:cs typeface="Times New Roman" pitchFamily="1" charset="0"/>
            </a:endParaRPr>
          </a:p>
          <a:p>
            <a:pPr marL="0" marR="0" indent="0">
              <a:lnSpc>
                <a:spcPct val="84000"/>
              </a:lnSpc>
              <a:spcBef>
                <a:spcPts val="0"/>
              </a:spcBef>
              <a:spcAft>
                <a:spcPts val="0"/>
              </a:spcAft>
              <a:buNone/>
              <a:defRPr lang="en-us" sz="1840" cap="none"/>
            </a:pPr>
            <a:r>
              <a:rPr lang="en-us" cap="none">
                <a:latin typeface="Times New Roman" pitchFamily="1" charset="0"/>
                <a:ea typeface="Calibri" pitchFamily="2" charset="0"/>
                <a:cs typeface="Times New Roman" pitchFamily="1" charset="0"/>
              </a:rPr>
              <a:t> </a:t>
            </a:r>
            <a:endParaRPr lang="en-us" cap="none">
              <a:latin typeface="Times New Roman" pitchFamily="1" charset="0"/>
              <a:ea typeface="Calibri" pitchFamily="2" charset="0"/>
              <a:cs typeface="Times New Roman" pitchFamily="1" charset="0"/>
            </a:endParaRPr>
          </a:p>
          <a:p>
            <a:pPr marL="0" marR="0" indent="0">
              <a:lnSpc>
                <a:spcPct val="84000"/>
              </a:lnSpc>
              <a:spcBef>
                <a:spcPts val="0"/>
              </a:spcBef>
              <a:spcAft>
                <a:spcPts val="0"/>
              </a:spcAft>
              <a:buNone/>
              <a:defRPr lang="en-us" sz="1840" cap="none"/>
            </a:pPr>
            <a:endParaRPr lang="en-us" cap="none">
              <a:latin typeface="Times New Roman" pitchFamily="1" charset="0"/>
              <a:ea typeface="Calibri" pitchFamily="2" charset="0"/>
              <a:cs typeface="Times New Roman" pitchFamily="1" charset="0"/>
            </a:endParaRPr>
          </a:p>
          <a:p>
            <a:pPr marL="0" marR="0" indent="0">
              <a:lnSpc>
                <a:spcPct val="84000"/>
              </a:lnSpc>
              <a:spcBef>
                <a:spcPts val="0"/>
              </a:spcBef>
              <a:spcAft>
                <a:spcPts val="0"/>
              </a:spcAft>
              <a:buNone/>
              <a:defRPr lang="en-us" sz="1840" cap="none"/>
            </a:pPr>
            <a:r>
              <a:rPr lang="en-us" cap="none">
                <a:latin typeface="Times New Roman" pitchFamily="1" charset="0"/>
                <a:ea typeface="Calibri" pitchFamily="2" charset="0"/>
                <a:cs typeface="Times New Roman" pitchFamily="1" charset="0"/>
              </a:rPr>
              <a:t>Hyperparameters to Increase the Speed</a:t>
            </a:r>
            <a:endParaRPr lang="en-us" cap="none">
              <a:latin typeface="Times New Roman" pitchFamily="1" charset="0"/>
              <a:ea typeface="Calibri" pitchFamily="2" charset="0"/>
              <a:cs typeface="Times New Roman" pitchFamily="1" charset="0"/>
            </a:endParaRPr>
          </a:p>
          <a:p>
            <a:pPr marL="0" marR="0" indent="0" defTabSz="914400">
              <a:lnSpc>
                <a:spcPct val="84000"/>
              </a:lnSpc>
              <a:spcBef>
                <a:spcPts val="0"/>
              </a:spcBef>
              <a:spcAft>
                <a:spcPts val="0"/>
              </a:spcAft>
              <a:buNone/>
              <a:tabLst>
                <a:tab pos="457200" algn="l"/>
              </a:tabLst>
              <a:defRPr lang="en-us" sz="1840" cap="none"/>
            </a:pPr>
            <a:r>
              <a:rPr lang="en-us" cap="none">
                <a:latin typeface="Times New Roman" pitchFamily="1" charset="0"/>
                <a:ea typeface="Calibri" pitchFamily="2" charset="0"/>
                <a:cs typeface="Times New Roman" pitchFamily="1" charset="0"/>
              </a:rPr>
              <a:t>n_jobs: it tells the engine how many processors it is allowed to use. If the value is 1, it can use only one processor, but if the value is -1, there is no limit.</a:t>
            </a:r>
            <a:endParaRPr lang="en-us" cap="none">
              <a:latin typeface="Times New Roman" pitchFamily="1" charset="0"/>
              <a:ea typeface="Calibri" pitchFamily="2" charset="0"/>
              <a:cs typeface="Times New Roman" pitchFamily="1" charset="0"/>
            </a:endParaRPr>
          </a:p>
          <a:p>
            <a:pPr marL="0" marR="0" indent="0" defTabSz="914400">
              <a:lnSpc>
                <a:spcPct val="84000"/>
              </a:lnSpc>
              <a:spcBef>
                <a:spcPts val="0"/>
              </a:spcBef>
              <a:spcAft>
                <a:spcPts val="0"/>
              </a:spcAft>
              <a:buNone/>
              <a:tabLst>
                <a:tab pos="457200" algn="l"/>
              </a:tabLst>
              <a:defRPr lang="en-us" sz="1840" cap="none"/>
            </a:pPr>
            <a:r>
              <a:rPr lang="en-us" cap="none">
                <a:latin typeface="Times New Roman" pitchFamily="1" charset="0"/>
                <a:ea typeface="Calibri" pitchFamily="2" charset="0"/>
                <a:cs typeface="Times New Roman" pitchFamily="1" charset="0"/>
              </a:rPr>
              <a:t>random_state: controls randomness of the sample. The model will always produce the same results if it has a definite value of random state and has been given the same hyperparameters and training data.</a:t>
            </a:r>
            <a:endParaRPr lang="en-us" cap="none">
              <a:latin typeface="Times New Roman" pitchFamily="1" charset="0"/>
              <a:ea typeface="Calibri" pitchFamily="2" charset="0"/>
              <a:cs typeface="Times New Roman" pitchFamily="1" charset="0"/>
            </a:endParaRPr>
          </a:p>
          <a:p>
            <a:pPr marL="0" marR="0" indent="0" defTabSz="914400">
              <a:lnSpc>
                <a:spcPct val="84000"/>
              </a:lnSpc>
              <a:spcBef>
                <a:spcPts val="0"/>
              </a:spcBef>
              <a:spcAft>
                <a:spcPts val="0"/>
              </a:spcAft>
              <a:buNone/>
              <a:tabLst>
                <a:tab pos="457200" algn="l"/>
              </a:tabLst>
              <a:defRPr lang="en-us" sz="1840" cap="none"/>
            </a:pPr>
            <a:r>
              <a:rPr lang="en-us" cap="none">
                <a:latin typeface="Times New Roman" pitchFamily="1" charset="0"/>
                <a:ea typeface="Calibri" pitchFamily="2" charset="0"/>
                <a:cs typeface="Times New Roman" pitchFamily="1" charset="0"/>
              </a:rPr>
              <a:t>oob_score: OOB means out of the bag. It is a random forest cross-validation method. In this, one-third of the sample is not used to train the data; instead used to evaluate its performance. These samples are called out-of-bag samples.</a:t>
            </a:r>
            <a:endParaRPr lang="en-us" cap="none">
              <a:latin typeface="Times New Roman" pitchFamily="1" charset="0"/>
              <a:ea typeface="Calibri" pitchFamily="2" charset="0"/>
              <a:cs typeface="Times New Roman" pitchFamily="1" charset="0"/>
            </a:endParaRPr>
          </a:p>
          <a:p>
            <a:pPr marL="0" marR="0" indent="0">
              <a:lnSpc>
                <a:spcPct val="84000"/>
              </a:lnSpc>
              <a:spcBef>
                <a:spcPts val="0"/>
              </a:spcBef>
              <a:spcAft>
                <a:spcPts val="0"/>
              </a:spcAft>
              <a:buNone/>
              <a:defRPr lang="en-us" sz="1840" cap="none"/>
            </a:pPr>
            <a:r>
              <a:rPr lang="en-us" cap="none">
                <a:latin typeface="Times New Roman" pitchFamily="1" charset="0"/>
                <a:ea typeface="Calibri" pitchFamily="2" charset="0"/>
                <a:cs typeface="Times New Roman" pitchFamily="1" charset="0"/>
              </a:rPr>
              <a:t> </a:t>
            </a:r>
            <a:endParaRPr lang="en-us" cap="none">
              <a:latin typeface="Times New Roman" pitchFamily="1" charset="0"/>
              <a:ea typeface="Calibri" pitchFamily="2" charset="0"/>
              <a:cs typeface="Times New Roman" pitchFamily="1" charset="0"/>
            </a:endParaRPr>
          </a:p>
          <a:p>
            <a:pPr marL="0" indent="0">
              <a:lnSpc>
                <a:spcPct val="84000"/>
              </a:lnSpc>
              <a:spcBef>
                <a:spcPts val="920"/>
              </a:spcBef>
              <a:spcAft>
                <a:spcPts val="185"/>
              </a:spcAft>
              <a:buNone/>
              <a:defRPr lang="en-us" sz="1840" cap="none"/>
            </a:pPr>
            <a:endParaRPr lang="en-us" cap="none">
              <a:latin typeface="Times New Roman" pitchFamily="1" charset="0"/>
              <a:ea typeface="Franklin Gothic Book" pitchFamily="0" charset="0"/>
              <a:cs typeface="Times New Roman" pitchFamily="1" charset="0"/>
            </a:endParaRPr>
          </a:p>
          <a:p>
            <a:pPr marL="0" indent="0">
              <a:lnSpc>
                <a:spcPct val="84000"/>
              </a:lnSpc>
              <a:spcBef>
                <a:spcPts val="920"/>
              </a:spcBef>
              <a:spcAft>
                <a:spcPts val="185"/>
              </a:spcAft>
              <a:buNone/>
              <a:defRPr lang="en-us" sz="1840" cap="none"/>
            </a:pPr>
            <a:endParaRPr lang="en-us" b="1" cap="none">
              <a:latin typeface="Times New Roman" pitchFamily="1" charset="0"/>
              <a:ea typeface="Franklin Gothic Book" pitchFamily="0" charset="0"/>
              <a:cs typeface="Times New Roman" pitchFamily="1" charset="0"/>
            </a:endParaRPr>
          </a:p>
          <a:p>
            <a:pPr marL="0" indent="0">
              <a:lnSpc>
                <a:spcPct val="84000"/>
              </a:lnSpc>
              <a:spcBef>
                <a:spcPts val="920"/>
              </a:spcBef>
              <a:spcAft>
                <a:spcPts val="185"/>
              </a:spcAft>
              <a:buNone/>
              <a:defRPr lang="en-us" sz="1840" cap="none"/>
            </a:pPr>
            <a:endParaRPr lang="en-us" b="1" cap="none">
              <a:latin typeface="Times New Roman" pitchFamily="1" charset="0"/>
              <a:ea typeface="Franklin Gothic Book" pitchFamily="0" charset="0"/>
              <a:cs typeface="Times New Roman" pitchFamily="1" charset="0"/>
            </a:endParaRPr>
          </a:p>
          <a:p>
            <a:pPr marL="0" marR="0" indent="0">
              <a:lnSpc>
                <a:spcPct val="84000"/>
              </a:lnSpc>
              <a:spcBef>
                <a:spcPts val="0"/>
              </a:spcBef>
              <a:spcAft>
                <a:spcPts val="0"/>
              </a:spcAft>
              <a:buNone/>
              <a:defRPr lang="en-us" sz="1840" cap="none"/>
            </a:pPr>
            <a:endParaRPr lang="en-us" cap="none">
              <a:latin typeface="Times New Roman" pitchFamily="1" charset="0"/>
              <a:ea typeface="Calibri" pitchFamily="2" charset="0"/>
              <a:cs typeface="Times New Roman" pitchFamily="1" charset="0"/>
            </a:endParaRPr>
          </a:p>
          <a:p>
            <a:pPr marL="0" indent="0">
              <a:lnSpc>
                <a:spcPct val="84000"/>
              </a:lnSpc>
              <a:spcBef>
                <a:spcPts val="920"/>
              </a:spcBef>
              <a:spcAft>
                <a:spcPts val="185"/>
              </a:spcAft>
              <a:buNone/>
              <a:defRPr lang="en-us" sz="1840" cap="none"/>
            </a:pPr>
            <a:endParaRPr lang="en-us" sz="1195" cap="none"/>
          </a:p>
        </p:txBody>
      </p:sp>
      <p:sp>
        <p:nvSpPr>
          <p:cNvPr id="6"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FU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TAYAAH8nAADvLAAA/CkAABAAAAAmAAAACAAAAAEgAAAAAAAA"/>
              </a:ext>
            </a:extLst>
          </p:cNvSpPr>
          <p:nvPr>
            <p:ph type="ftr" sz="quarter" idx="11"/>
          </p:nvPr>
        </p:nvSpPr>
        <p:spPr>
          <a:xfrm>
            <a:off x="1023620" y="6420485"/>
            <a:ext cx="6280785" cy="404495"/>
          </a:xfrm>
        </p:spPr>
        <p:txBody>
          <a:bodyPr vert="horz" wrap="square" lIns="91440" tIns="45720" rIns="91440" bIns="45720" numCol="1" spcCol="215900" anchor="ctr">
            <a:prstTxWarp prst="textNoShape">
              <a:avLst/>
            </a:prstTxWarp>
          </a:bodyPr>
          <a:lstStyle/>
          <a:p>
            <a:pPr>
              <a:spcAft>
                <a:spcPts val="600"/>
              </a:spcAft>
              <a:defRPr lang="en-us"/>
            </a:pPr>
            <a:r>
              <a:rPr lang="en-us" b="1" cap="none"/>
              <a:t>Team OLAPPED CSCI 6401-01</a:t>
            </a:r>
            <a:endParaRPr lang="en-us" b="1" cap="none"/>
          </a:p>
        </p:txBody>
      </p:sp>
      <p:sp>
        <p:nvSpPr>
          <p:cNvPr id="7"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H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RjoAALMnAAAYRAAAMCoAABAAAAAmAAAACAAAAAAgAAAAAAAA"/>
              </a:ext>
            </a:extLst>
          </p:cNvSpPr>
          <p:nvPr>
            <p:ph type="sldNum" sz="quarter" idx="12"/>
          </p:nvPr>
        </p:nvSpPr>
        <p:spPr/>
        <p:txBody>
          <a:bodyPr vert="horz" wrap="square" lIns="91440" tIns="45720" rIns="91440" bIns="45720" numCol="1" spcCol="215900" anchor="ctr">
            <a:prstTxWarp prst="textNoShape">
              <a:avLst/>
            </a:prstTxWarp>
          </a:bodyPr>
          <a:lstStyle/>
          <a:p>
            <a:pPr>
              <a:spcAft>
                <a:spcPts val="600"/>
              </a:spcAft>
              <a:defRPr lang="en-us"/>
            </a:pPr>
            <a:fld id="{0B190100-4EE6-4CF7-A8A1-B8A24FEF5EED}" type="slidenum">
              <a:rPr lang="en-us" b="1" cap="none"/>
              <a:t>19</a:t>
            </a:fld>
            <a:endParaRPr lang="en-us" b="1" cap="none"/>
          </a:p>
        </p:txBody>
      </p:sp>
      <p:pic>
        <p:nvPicPr>
          <p:cNvPr id="8"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nKg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IBDAABpAAAAJkoAAGgFAAAQAAAAJgAAAAgAAAD//////////w=="/>
              </a:ext>
            </a:extLst>
          </p:cNvPicPr>
          <p:nvPr/>
        </p:nvPicPr>
        <p:blipFill>
          <a:blip r:embed="rId4"/>
          <a:stretch>
            <a:fillRect/>
          </a:stretch>
        </p:blipFill>
        <p:spPr>
          <a:xfrm>
            <a:off x="10972800" y="66675"/>
            <a:ext cx="1080770" cy="812165"/>
          </a:xfrm>
          <a:prstGeom prst="rect">
            <a:avLst/>
          </a:prstGeom>
          <a:noFill/>
          <a:ln>
            <a:noFill/>
          </a:ln>
          <a:effectLst/>
        </p:spPr>
      </p:pic>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p:nvSpPr>
          <p:cNvPr id="2" name="Rectangle 15"/>
          <p:cNvSpPr>
            <a:extLst>
              <a:ext uri="smNativeData">
                <pr:smNativeData xmlns:pr="smNativeData" xmlns="smNativeData" val="SMDATA_15_X5VnZRMAAAAlAAAAZAAAAC0AAAAAkAAAAEgAAACQAAAASAAAAAAAAAABAAAAAAAAAAEAAABQAAAAAAAAAAAA4D8AAAAAAADgPwAAAAAAAOA/AAAAAAAA4D8AAAAAAADgPwAAAAAAAOA/AAAAAAAA4D8AAAAAAADgPwAAAAAAAOA/AAAAAAAA4D8CAAAAjAAAAAEAAAAAAAAA7+3jCv///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7+3jA////wEAAAAAAAAAAAAAAAAAAAAAAAAAAAAAAAAAAAAAAAAAAGhpYwB/f38A7+3jA8zMzADAwP8Af39/AAAAAAAAAAAAAAAAAAAAAAAAAAAAIQAAABgAAAAUAAAAAAAAAAAAAAAASwAAMCoAABAAAAAmAAAACAAAAP//////////"/>
              </a:ext>
            </a:extLst>
          </p:cNvSpPr>
          <p:nvPr/>
        </p:nvSpPr>
        <p:spPr>
          <a:xfrm>
            <a:off x="0" y="0"/>
            <a:ext cx="12192000" cy="6858000"/>
          </a:xfrm>
          <a:prstGeom prst="rect">
            <a:avLst/>
          </a:prstGeom>
          <a:solidFill>
            <a:schemeClr val="bg2"/>
          </a:solidFill>
          <a:ln>
            <a:noFill/>
          </a:ln>
          <a:effectLst/>
        </p:spPr>
        <p:txBody>
          <a:bodyPr vert="horz" wrap="square" lIns="91440" tIns="45720" rIns="91440" bIns="45720" numCol="1" spcCol="215900" anchor="ctr"/>
          <a:lstStyle/>
          <a:p>
            <a:pPr algn="ct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3"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YR8AADgEAABgRQAAXA0AABAAAAAmAAAACAAAAAEgAAAAAAAA"/>
              </a:ext>
            </a:extLst>
          </p:cNvSpPr>
          <p:nvPr>
            <p:ph type="title"/>
          </p:nvPr>
        </p:nvSpPr>
        <p:spPr>
          <a:xfrm>
            <a:off x="5100955" y="685800"/>
            <a:ext cx="6176645" cy="1485900"/>
          </a:xfrm>
        </p:spPr>
        <p:txBody>
          <a:bodyPr vert="horz" wrap="square" lIns="91440" tIns="45720" rIns="91440" bIns="45720" numCol="1" spcCol="215900" anchor="t">
            <a:prstTxWarp prst="textNoShape">
              <a:avLst/>
            </a:prstTxWarp>
          </a:bodyPr>
          <a:lstStyle/>
          <a:p>
            <a:pPr>
              <a:defRPr lang="en-us"/>
            </a:pPr>
            <a:r>
              <a:rPr lang="en-us" b="1" cap="none">
                <a:latin typeface="Times New Roman" pitchFamily="1" charset="0"/>
                <a:ea typeface="Franklin Gothic Book" pitchFamily="0" charset="0"/>
                <a:cs typeface="Times New Roman" pitchFamily="1" charset="0"/>
              </a:rPr>
              <a:t>About The Team</a:t>
            </a:r>
            <a:endParaRPr lang="en-us" b="1" cap="none">
              <a:latin typeface="Times New Roman" pitchFamily="1" charset="0"/>
              <a:ea typeface="Franklin Gothic Book" pitchFamily="0" charset="0"/>
              <a:cs typeface="Times New Roman" pitchFamily="1" charset="0"/>
            </a:endParaRPr>
          </a:p>
        </p:txBody>
      </p:sp>
      <p:pic>
        <p:nvPicPr>
          <p:cNvPr id="4" name="Graphic 9" descr="Connections"/>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OcDAACUCwAA7hYAAJseAAAQAAAAJgAAAAgAAAD//////////w=="/>
              </a:ext>
            </a:extLst>
          </p:cNvPicPr>
          <p:nvPr/>
        </p:nvPicPr>
        <p:blipFill>
          <a:blip r:embed="rId2">
            <a:extLst>
              <a:ext uri="{96DAC541-7B7A-43D3-8B79-37D633B846F1}">
                <asvg:svgBlip xmlns:asvg="http://schemas.microsoft.com/office/drawing/2016/SVG/main" r:embed="rId3"/>
              </a:ext>
            </a:extLst>
          </a:blip>
          <a:stretch>
            <a:fillRect/>
          </a:stretch>
        </p:blipFill>
        <p:spPr>
          <a:xfrm>
            <a:off x="634365" y="1882140"/>
            <a:ext cx="3093085" cy="3093085"/>
          </a:xfrm>
          <a:prstGeom prst="rect">
            <a:avLst/>
          </a:prstGeom>
          <a:noFill/>
          <a:ln>
            <a:noFill/>
          </a:ln>
          <a:effectLst/>
        </p:spPr>
      </p:pic>
      <p:sp>
        <p:nvSpPr>
          <p:cNvPr id="5" name="Rectangle 14"/>
          <p:cNvSpPr>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EAAAAAAAAAGRsOC////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RsOBP///wEAAAAAAAAAAAAAAAAAAAAAAAAAAAAAAAAAAAAAAAAAAGhpYwB/f38A7+3jA8zMzADAwP8Af39/AAAAAAAAAAAAAAAAAAAAAAAAAAAAIQAAABgAAAAUAAAA5xoAAAEAAABPHAAAMSoAABAAAAAmAAAACAAAAP//////////"/>
              </a:ext>
            </a:extLst>
          </p:cNvSpPr>
          <p:nvPr/>
        </p:nvSpPr>
        <p:spPr>
          <a:xfrm>
            <a:off x="4373245" y="635"/>
            <a:ext cx="228600" cy="6858000"/>
          </a:xfrm>
          <a:prstGeom prst="rect">
            <a:avLst/>
          </a:prstGeom>
          <a:solidFill>
            <a:schemeClr val="tx2"/>
          </a:solidFill>
          <a:ln>
            <a:noFill/>
          </a:ln>
          <a:effectLst/>
        </p:spPr>
        <p:txBody>
          <a:bodyPr vert="horz" wrap="square" lIns="91440" tIns="45720" rIns="91440" bIns="45720" numCol="1" spcCol="215900" anchor="t"/>
          <a:lstStyle/>
          <a:p>
            <a:pP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6" name="Content Placeholder 2"/>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B//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YR8AABAOAAAZRwAAGCQAABAAAAAmAAAACAAAAAEgAAAAAAAA"/>
              </a:ext>
            </a:extLst>
          </p:cNvSpPr>
          <p:nvPr>
            <p:ph type="body" idx="1"/>
          </p:nvPr>
        </p:nvSpPr>
        <p:spPr>
          <a:xfrm>
            <a:off x="5100955" y="2286000"/>
            <a:ext cx="6456680" cy="3581400"/>
          </a:xfrm>
        </p:spPr>
        <p:txBody>
          <a:bodyPr vert="horz" wrap="square" lIns="91440" tIns="45720" rIns="91440" bIns="45720" numCol="1" spcCol="215900" anchor="t">
            <a:prstTxWarp prst="textNoShape">
              <a:avLst/>
            </a:prstTxWarp>
          </a:bodyPr>
          <a:lstStyle/>
          <a:p>
            <a:pPr marL="0" indent="0">
              <a:buNone/>
              <a:defRPr lang="en-us"/>
            </a:pPr>
            <a:r>
              <a:rPr lang="en-us" sz="1800" b="1" cap="none">
                <a:latin typeface="Times New Roman" pitchFamily="1" charset="0"/>
                <a:ea typeface="Times New Roman" pitchFamily="1" charset="0"/>
                <a:cs typeface="Times New Roman" pitchFamily="1" charset="0"/>
              </a:rPr>
              <a:t>Team Name :- OLAPPED</a:t>
            </a:r>
            <a:endParaRPr lang="en-us" sz="1800" b="1" cap="none">
              <a:latin typeface="Times New Roman" pitchFamily="1" charset="0"/>
              <a:ea typeface="Times New Roman" pitchFamily="1" charset="0"/>
              <a:cs typeface="Times New Roman" pitchFamily="1" charset="0"/>
            </a:endParaRPr>
          </a:p>
          <a:p>
            <a:pPr marL="0" indent="0">
              <a:buNone/>
              <a:defRPr lang="en-us"/>
            </a:pPr>
            <a:endParaRPr lang="en-us" sz="1800" cap="none">
              <a:latin typeface="Times New Roman" pitchFamily="1" charset="0"/>
              <a:ea typeface="Franklin Gothic Book" pitchFamily="0" charset="0"/>
              <a:cs typeface="Times New Roman" pitchFamily="1" charset="0"/>
            </a:endParaRPr>
          </a:p>
          <a:p>
            <a:pPr marL="0" marR="0" indent="0">
              <a:lnSpc>
                <a:spcPct val="150000"/>
              </a:lnSpc>
              <a:spcBef>
                <a:spcPts val="0"/>
              </a:spcBef>
              <a:spcAft>
                <a:spcPts val="800"/>
              </a:spcAft>
              <a:buNone/>
              <a:defRPr lang="en-us"/>
            </a:pPr>
            <a:r>
              <a:rPr lang="en-us" sz="1800" b="1" cap="none">
                <a:latin typeface="Times New Roman" pitchFamily="1" charset="0"/>
                <a:ea typeface="Times New Roman" pitchFamily="1" charset="0"/>
                <a:cs typeface="Times New Roman" pitchFamily="1" charset="0"/>
              </a:rPr>
              <a:t>Team Member Names :-</a:t>
            </a:r>
            <a:endParaRPr lang="en-us" sz="1800" b="1" cap="none">
              <a:latin typeface="Times New Roman" pitchFamily="1" charset="0"/>
              <a:ea typeface="Calibri" pitchFamily="2" charset="0"/>
              <a:cs typeface="Times New Roman" pitchFamily="1" charset="0"/>
            </a:endParaRPr>
          </a:p>
          <a:p>
            <a:pPr marL="0" marR="0">
              <a:lnSpc>
                <a:spcPct val="150000"/>
              </a:lnSpc>
              <a:spcBef>
                <a:spcPts val="0"/>
              </a:spcBef>
              <a:spcAft>
                <a:spcPts val="800"/>
              </a:spcAft>
              <a:defRPr lang="en-us"/>
            </a:pPr>
            <a:r>
              <a:rPr lang="en-us" sz="1800" cap="none">
                <a:latin typeface="Times New Roman" pitchFamily="1" charset="0"/>
                <a:ea typeface="Times New Roman" pitchFamily="1" charset="0"/>
                <a:cs typeface="Times New Roman" pitchFamily="1" charset="0"/>
              </a:rPr>
              <a:t>(1) Sean Vargas – </a:t>
            </a:r>
            <a:r>
              <a:rPr lang="en-us" sz="1800" u="sng" cap="none">
                <a:latin typeface="Times New Roman" pitchFamily="1" charset="0"/>
                <a:ea typeface="Times New Roman" pitchFamily="1" charset="0"/>
                <a:cs typeface="Times New Roman" pitchFamily="1" charset="0"/>
                <a:hlinkClick r:id="rId4"/>
              </a:rPr>
              <a:t>svarg1@unh.newhaven.edu</a:t>
            </a:r>
            <a:r>
              <a:rPr lang="en-us" sz="1800" cap="none">
                <a:latin typeface="Times New Roman" pitchFamily="1" charset="0"/>
                <a:ea typeface="Times New Roman" pitchFamily="1" charset="0"/>
                <a:cs typeface="Times New Roman" pitchFamily="1" charset="0"/>
              </a:rPr>
              <a:t> </a:t>
            </a:r>
            <a:endParaRPr lang="en-us" sz="1800" cap="none">
              <a:latin typeface="Times New Roman" pitchFamily="1" charset="0"/>
              <a:ea typeface="Calibri" pitchFamily="2" charset="0"/>
              <a:cs typeface="Times New Roman" pitchFamily="1" charset="0"/>
            </a:endParaRPr>
          </a:p>
          <a:p>
            <a:pPr marL="0" marR="0">
              <a:lnSpc>
                <a:spcPct val="150000"/>
              </a:lnSpc>
              <a:spcBef>
                <a:spcPts val="0"/>
              </a:spcBef>
              <a:spcAft>
                <a:spcPts val="800"/>
              </a:spcAft>
              <a:defRPr lang="en-us"/>
            </a:pPr>
            <a:r>
              <a:rPr lang="en-us" sz="1800" cap="none">
                <a:latin typeface="Times New Roman" pitchFamily="1" charset="0"/>
                <a:ea typeface="Times New Roman" pitchFamily="1" charset="0"/>
                <a:cs typeface="Times New Roman" pitchFamily="1" charset="0"/>
              </a:rPr>
              <a:t>(2) Kaylie N Neal – </a:t>
            </a:r>
            <a:r>
              <a:rPr lang="en-us" sz="1800" u="sng" cap="none">
                <a:latin typeface="Times New Roman" pitchFamily="1" charset="0"/>
                <a:ea typeface="Franklin Gothic Book" pitchFamily="0" charset="0"/>
                <a:cs typeface="Times New Roman" pitchFamily="1" charset="0"/>
                <a:hlinkClick r:id="rId5"/>
              </a:rPr>
              <a:t>kneal5@unh.newhaven.edu</a:t>
            </a:r>
            <a:endParaRPr lang="en-us" sz="1800" u="sng" cap="none">
              <a:latin typeface="Times New Roman" pitchFamily="1" charset="0"/>
              <a:ea typeface="Franklin Gothic Book" pitchFamily="0" charset="0"/>
              <a:cs typeface="Times New Roman" pitchFamily="1" charset="0"/>
            </a:endParaRPr>
          </a:p>
          <a:p>
            <a:pPr marL="0" marR="0">
              <a:lnSpc>
                <a:spcPct val="150000"/>
              </a:lnSpc>
              <a:spcBef>
                <a:spcPts val="0"/>
              </a:spcBef>
              <a:spcAft>
                <a:spcPts val="800"/>
              </a:spcAft>
              <a:defRPr lang="en-us"/>
            </a:pPr>
            <a:r>
              <a:rPr lang="en-us" sz="1800" cap="none">
                <a:latin typeface="Times New Roman" pitchFamily="1" charset="0"/>
                <a:ea typeface="Times New Roman" pitchFamily="1" charset="0"/>
                <a:cs typeface="Times New Roman" pitchFamily="1" charset="0"/>
              </a:rPr>
              <a:t>(3) Prashant Rana – </a:t>
            </a:r>
            <a:r>
              <a:rPr lang="en-us" sz="1800" u="sng" cap="none">
                <a:latin typeface="Times New Roman" pitchFamily="1" charset="0"/>
                <a:ea typeface="Franklin Gothic Book" pitchFamily="0" charset="0"/>
                <a:cs typeface="Times New Roman" pitchFamily="1" charset="0"/>
                <a:hlinkClick r:id="rId6"/>
              </a:rPr>
              <a:t>prana4@unh.newhaven.edu</a:t>
            </a:r>
            <a:endParaRPr lang="en-us" sz="1800" u="sng" cap="none">
              <a:latin typeface="Times New Roman" pitchFamily="1" charset="0"/>
              <a:ea typeface="Franklin Gothic Book" pitchFamily="0" charset="0"/>
              <a:cs typeface="Times New Roman" pitchFamily="1" charset="0"/>
            </a:endParaRPr>
          </a:p>
          <a:p>
            <a:pPr marL="0" marR="0">
              <a:lnSpc>
                <a:spcPct val="150000"/>
              </a:lnSpc>
              <a:spcBef>
                <a:spcPts val="0"/>
              </a:spcBef>
              <a:spcAft>
                <a:spcPts val="800"/>
              </a:spcAft>
              <a:defRPr lang="en-us"/>
            </a:pPr>
            <a:r>
              <a:rPr lang="en-us" sz="1800" cap="none">
                <a:latin typeface="Times New Roman" pitchFamily="1" charset="0"/>
                <a:ea typeface="Calibri" pitchFamily="2" charset="0"/>
                <a:cs typeface="Times New Roman" pitchFamily="1" charset="0"/>
              </a:rPr>
              <a:t>(4) </a:t>
            </a:r>
            <a:r>
              <a:rPr lang="en-us" sz="1800" cap="none">
                <a:latin typeface="Times New Roman" pitchFamily="1" charset="0"/>
                <a:ea typeface="Times New Roman" pitchFamily="1" charset="0"/>
                <a:cs typeface="Times New Roman" pitchFamily="1" charset="0"/>
              </a:rPr>
              <a:t>Rajdeep Bhattacharya – </a:t>
            </a:r>
            <a:r>
              <a:rPr lang="en-us" sz="1800" u="sng" cap="none">
                <a:latin typeface="Times New Roman" pitchFamily="1" charset="0"/>
                <a:ea typeface="Franklin Gothic Book" pitchFamily="0" charset="0"/>
                <a:cs typeface="Times New Roman" pitchFamily="1" charset="0"/>
                <a:hlinkClick r:id="rId7"/>
              </a:rPr>
              <a:t>rbhat6@unh.newhaven.edu</a:t>
            </a:r>
            <a:endParaRPr lang="en-us" sz="1800" u="sng" cap="none">
              <a:latin typeface="Times New Roman" pitchFamily="1" charset="0"/>
              <a:ea typeface="Franklin Gothic Book" pitchFamily="0" charset="0"/>
              <a:cs typeface="Times New Roman" pitchFamily="1" charset="0"/>
            </a:endParaRPr>
          </a:p>
          <a:p>
            <a:pPr marL="0" indent="0">
              <a:buNone/>
              <a:defRPr lang="en-us"/>
            </a:pPr>
          </a:p>
        </p:txBody>
      </p:sp>
      <p:sp>
        <p:nvSpPr>
          <p:cNvPr id="7"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TAMAALMnAAD8HgAAMCoAABAAAAAmAAAACAAAAAEgAAAAAAAA"/>
              </a:ext>
            </a:extLst>
          </p:cNvSpPr>
          <p:nvPr>
            <p:ph type="ftr" sz="quarter" idx="11"/>
          </p:nvPr>
        </p:nvSpPr>
        <p:spPr>
          <a:xfrm>
            <a:off x="535940" y="6453505"/>
            <a:ext cx="4500880" cy="404495"/>
          </a:xfrm>
        </p:spPr>
        <p:txBody>
          <a:bodyPr vert="horz" wrap="square" lIns="91440" tIns="45720" rIns="91440" bIns="45720" numCol="1" spcCol="215900" anchor="ctr">
            <a:prstTxWarp prst="textNoShape">
              <a:avLst/>
            </a:prstTxWarp>
          </a:bodyPr>
          <a:lstStyle/>
          <a:p>
            <a:pPr>
              <a:spcAft>
                <a:spcPts val="600"/>
              </a:spcAft>
              <a:defRPr lang="en-us"/>
            </a:pPr>
            <a:r>
              <a:rPr lang="en-us" b="1" cap="none"/>
              <a:t>Team OLAPPED CSCI 6401-01</a:t>
            </a:r>
            <a:endParaRPr lang="en-us" b="1" cap="none"/>
          </a:p>
        </p:txBody>
      </p:sp>
      <p:sp>
        <p:nvSpPr>
          <p:cNvPr id="8"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Vz0AALMnAAAYRAAAMCoAABAAAAAmAAAACAAAAAEgAAAAAAAA"/>
              </a:ext>
            </a:extLst>
          </p:cNvSpPr>
          <p:nvPr>
            <p:ph type="sldNum" sz="quarter" idx="12"/>
          </p:nvPr>
        </p:nvSpPr>
        <p:spPr>
          <a:xfrm>
            <a:off x="9971405" y="6453505"/>
            <a:ext cx="1097915" cy="404495"/>
          </a:xfrm>
        </p:spPr>
        <p:txBody>
          <a:bodyPr vert="horz" wrap="square" lIns="91440" tIns="45720" rIns="91440" bIns="45720" numCol="1" spcCol="215900" anchor="ctr">
            <a:prstTxWarp prst="textNoShape">
              <a:avLst/>
            </a:prstTxWarp>
          </a:bodyPr>
          <a:lstStyle/>
          <a:p>
            <a:pPr>
              <a:spcAft>
                <a:spcPts val="600"/>
              </a:spcAft>
              <a:defRPr lang="en-us"/>
            </a:pPr>
            <a:fld id="{66024178-368B-57B7-C5BA-C0E20FF43395}" type="slidenum">
              <a:rPr lang="en-us" b="1" cap="none"/>
              <a:t>2</a:t>
            </a:fld>
            <a:endParaRPr lang="en-us" b="1" cap="none"/>
          </a:p>
        </p:txBody>
      </p:sp>
      <p:pic>
        <p:nvPicPr>
          <p:cNvPr id="9"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BOLEKE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IBDAABpAAAAJkoAAGgFAAAQAAAAJgAAAAgAAAD//////////w=="/>
              </a:ext>
            </a:extLst>
          </p:cNvPicPr>
          <p:nvPr/>
        </p:nvPicPr>
        <p:blipFill>
          <a:blip r:embed="rId8"/>
          <a:stretch>
            <a:fillRect/>
          </a:stretch>
        </p:blipFill>
        <p:spPr>
          <a:xfrm>
            <a:off x="10972800" y="66675"/>
            <a:ext cx="1080770" cy="812165"/>
          </a:xfrm>
          <a:prstGeom prst="rect">
            <a:avLst/>
          </a:prstGeom>
          <a:noFill/>
          <a:ln>
            <a:noFill/>
          </a:ln>
          <a:effectLst/>
        </p:spPr>
      </p:pic>
    </p:spTree>
  </p:cSld>
  <p:clrMapOvr>
    <a:masterClrMapping/>
  </p:clrMapOvr>
  <p:timing>
    <p:tnLst>
      <p:par>
        <p:cTn id="1" dur="indefinite" restart="never" nodeType="tmRoot"/>
      </p:par>
    </p:tnLst>
  </p:timing>
</p:sld>
</file>

<file path=ppt/slides/slide2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MRoAADgEAADCQQAA/wgAABAAAAAmAAAACAAAAAEgAAAAAAAA"/>
              </a:ext>
            </a:extLst>
          </p:cNvSpPr>
          <p:nvPr>
            <p:ph type="title"/>
          </p:nvPr>
        </p:nvSpPr>
        <p:spPr>
          <a:xfrm>
            <a:off x="4257675" y="685800"/>
            <a:ext cx="6431915" cy="776605"/>
          </a:xfrm>
        </p:spPr>
        <p:txBody>
          <a:bodyPr vert="horz" wrap="square" lIns="91440" tIns="45720" rIns="91440" bIns="45720" numCol="1" spcCol="215900" anchor="t">
            <a:prstTxWarp prst="textNoShape">
              <a:avLst/>
            </a:prstTxWarp>
          </a:bodyPr>
          <a:lstStyle/>
          <a:p>
            <a:pPr>
              <a:defRPr lang="en-us"/>
            </a:pPr>
            <a:r>
              <a:rPr lang="en-us" b="1" cap="none">
                <a:latin typeface="Times New Roman" pitchFamily="1" charset="0"/>
                <a:ea typeface="Franklin Gothic Book" pitchFamily="0" charset="0"/>
                <a:cs typeface="Times New Roman" pitchFamily="1" charset="0"/>
              </a:rPr>
              <a:t>Conclusion</a:t>
            </a:r>
            <a:endParaRPr lang="en-us" b="1" cap="none">
              <a:latin typeface="Times New Roman" pitchFamily="1" charset="0"/>
              <a:ea typeface="Franklin Gothic Book" pitchFamily="0" charset="0"/>
              <a:cs typeface="Times New Roman" pitchFamily="1" charset="0"/>
            </a:endParaRPr>
          </a:p>
        </p:txBody>
      </p:sp>
      <p:sp>
        <p:nvSpPr>
          <p:cNvPr id="3" name="Rectangle 52"/>
          <p:cNvSpPr>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EAAAAAAAAAGRsOC////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RsOBP///wEAAAAAAAAAAAAAAAAAAAAAAAAAAAAAAAAAAAAAAAAAAGhpYwB/f38A7+3jA8zMzADAwP8Af39/AAAAAAAAAAAAAAAAAAAAAAAAAAAAIQAAABgAAAAUAAAA8QIAAAEAAABZBAAAMSoAABAAAAAmAAAACAAAAP//////////"/>
              </a:ext>
            </a:extLst>
          </p:cNvSpPr>
          <p:nvPr/>
        </p:nvSpPr>
        <p:spPr>
          <a:xfrm>
            <a:off x="478155" y="635"/>
            <a:ext cx="228600" cy="6858000"/>
          </a:xfrm>
          <a:prstGeom prst="rect">
            <a:avLst/>
          </a:prstGeom>
          <a:solidFill>
            <a:schemeClr val="tx2"/>
          </a:solidFill>
          <a:ln>
            <a:noFill/>
          </a:ln>
          <a:effectLst/>
        </p:spPr>
        <p:txBody>
          <a:bodyPr vert="horz" wrap="square" lIns="91440" tIns="45720" rIns="91440" bIns="45720" numCol="1" spcCol="215900" anchor="t"/>
          <a:lstStyle/>
          <a:p>
            <a:pPr>
              <a:defRPr lang="en-us" cap="none">
                <a:solidFill>
                  <a:srgbClr val="FFFFFF"/>
                </a:solidFill>
                <a:latin typeface="Franklin Gothic Book" pitchFamily="0" charset="0"/>
                <a:ea typeface="Franklin Gothic Book" pitchFamily="0" charset="0"/>
                <a:cs typeface="Franklin Gothic Book" pitchFamily="0" charset="0"/>
              </a:defRPr>
            </a:pPr>
          </a:p>
        </p:txBody>
      </p:sp>
      <p:pic>
        <p:nvPicPr>
          <p:cNvPr id="4" name="Graphic 42" descr="Maze"/>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CgDg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EwGAAD/CAAAhxwAADkfAAAQAAAAJgAAAAgAAAD//////////w=="/>
              </a:ext>
            </a:extLst>
          </p:cNvPicPr>
          <p:nvPr/>
        </p:nvPicPr>
        <p:blipFill>
          <a:blip r:embed="rId2">
            <a:extLst>
              <a:ext uri="{96DAC541-7B7A-43D3-8B79-37D633B846F1}">
                <asvg:svgBlip xmlns:asvg="http://schemas.microsoft.com/office/drawing/2016/SVG/main" r:embed="rId3"/>
              </a:ext>
            </a:extLst>
          </a:blip>
          <a:stretch>
            <a:fillRect/>
          </a:stretch>
        </p:blipFill>
        <p:spPr>
          <a:xfrm>
            <a:off x="1023620" y="1462405"/>
            <a:ext cx="3613785" cy="3613150"/>
          </a:xfrm>
          <a:prstGeom prst="rect">
            <a:avLst/>
          </a:prstGeom>
          <a:noFill/>
          <a:ln>
            <a:noFill/>
          </a:ln>
          <a:effectLst/>
        </p:spPr>
      </p:pic>
      <p:sp>
        <p:nvSpPr>
          <p:cNvPr id="5" name="Content Placeholder 6"/>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F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MRoAAC0IAAAmSgAAwyYAABAAAAAmAAAACAAAAAEgAAAAAAAA"/>
              </a:ext>
            </a:extLst>
          </p:cNvSpPr>
          <p:nvPr>
            <p:ph type="body" idx="1"/>
          </p:nvPr>
        </p:nvSpPr>
        <p:spPr>
          <a:xfrm>
            <a:off x="4257675" y="1329055"/>
            <a:ext cx="7795895" cy="4972050"/>
          </a:xfrm>
        </p:spPr>
        <p:txBody>
          <a:bodyPr vert="horz" wrap="square" lIns="91440" tIns="45720" rIns="91440" bIns="45720" numCol="1" spcCol="215900" anchor="t">
            <a:prstTxWarp prst="textNoShape">
              <a:avLst/>
            </a:prstTxWarp>
          </a:bodyPr>
          <a:lstStyle/>
          <a:p>
            <a:pPr marL="0" marR="0" indent="0">
              <a:lnSpc>
                <a:spcPct val="84000"/>
              </a:lnSpc>
              <a:spcBef>
                <a:spcPts val="0"/>
              </a:spcBef>
              <a:spcAft>
                <a:spcPts val="0"/>
              </a:spcAft>
              <a:buNone/>
              <a:defRPr lang="en-us"/>
            </a:pPr>
            <a:endParaRPr lang="en-us" sz="1900" cap="none">
              <a:latin typeface="Times New Roman" pitchFamily="1" charset="0"/>
              <a:ea typeface="Calibri" pitchFamily="2" charset="0"/>
              <a:cs typeface="Times New Roman" pitchFamily="1" charset="0"/>
            </a:endParaRPr>
          </a:p>
          <a:p>
            <a:pPr marL="0" indent="0">
              <a:lnSpc>
                <a:spcPct val="84000"/>
              </a:lnSpc>
              <a:buNone/>
              <a:defRPr lang="en-us"/>
            </a:pPr>
            <a:r>
              <a:rPr lang="en-us" sz="1800" cap="none">
                <a:latin typeface="Times New Roman" pitchFamily="1" charset="0"/>
                <a:ea typeface="Franklin Gothic Book" pitchFamily="0" charset="0"/>
                <a:cs typeface="Times New Roman" pitchFamily="1" charset="0"/>
              </a:rPr>
              <a:t>I. Gradient Descent (For Linear And Isotonic Regression)</a:t>
            </a:r>
            <a:endParaRPr lang="en-us" sz="1800" cap="none">
              <a:latin typeface="Times New Roman" pitchFamily="1" charset="0"/>
              <a:ea typeface="Franklin Gothic Book" pitchFamily="0" charset="0"/>
              <a:cs typeface="Times New Roman" pitchFamily="1" charset="0"/>
            </a:endParaRPr>
          </a:p>
          <a:p>
            <a:pPr marL="0" indent="0">
              <a:lnSpc>
                <a:spcPct val="84000"/>
              </a:lnSpc>
              <a:buNone/>
              <a:defRPr lang="en-us"/>
            </a:pPr>
            <a:r>
              <a:rPr lang="en-us" sz="1800" cap="none">
                <a:latin typeface="Times New Roman" pitchFamily="1" charset="0"/>
                <a:ea typeface="Franklin Gothic Book" pitchFamily="0" charset="0"/>
                <a:cs typeface="Times New Roman" pitchFamily="1" charset="0"/>
              </a:rPr>
              <a:t>In this Gradient Descent implementation, the code iterates through unique categories in a DataFrame, performing linear regression using gradient descent to optimize the coefficients for each category. The process involves preprocessing data by filtering and grouping, followed by a loop for each category. Key components include setting hyperparameters such as the number of iterations and learning rate. Data is split into training and testing sets using scikit-learn's train_test_split, and accuracy is evaluated during the gradient descent process. Visualization includes plots of the best-fit line for each category and a verification plot showing the decrease in the cost function over iterations. Challenges include observed issues with accuracy improvement and displaying the verification plot, which need further investigation and debugging. Potential improvements involve careful debugging and code refactoring for modularity and clarity. </a:t>
            </a:r>
            <a:endParaRPr lang="en-us" sz="1800" cap="none">
              <a:latin typeface="Times New Roman" pitchFamily="1" charset="0"/>
              <a:ea typeface="Franklin Gothic Book" pitchFamily="0" charset="0"/>
              <a:cs typeface="Times New Roman" pitchFamily="1" charset="0"/>
            </a:endParaRPr>
          </a:p>
          <a:p>
            <a:pPr marL="0" indent="0">
              <a:lnSpc>
                <a:spcPct val="84000"/>
              </a:lnSpc>
              <a:buNone/>
              <a:defRPr lang="en-us"/>
            </a:pPr>
            <a:r>
              <a:rPr lang="en-us" sz="1800" cap="none">
                <a:latin typeface="Times New Roman" pitchFamily="1" charset="0"/>
                <a:ea typeface="Franklin Gothic Book" pitchFamily="0" charset="0"/>
                <a:cs typeface="Times New Roman" pitchFamily="1" charset="0"/>
              </a:rPr>
              <a:t>As observed, the model doesn’t converges to optimal value so our first model is expected to be an optimal solution. As the data is already converged while modelling our linear regression, the model is optimum and with as many iterations no improvement is seen. </a:t>
            </a:r>
            <a:endParaRPr lang="en-us" sz="1800" cap="none">
              <a:latin typeface="Times New Roman" pitchFamily="1" charset="0"/>
              <a:ea typeface="Franklin Gothic Book" pitchFamily="0" charset="0"/>
              <a:cs typeface="Times New Roman" pitchFamily="1" charset="0"/>
            </a:endParaRPr>
          </a:p>
          <a:p>
            <a:pPr marL="0" indent="0">
              <a:lnSpc>
                <a:spcPct val="84000"/>
              </a:lnSpc>
              <a:buNone/>
              <a:defRPr lang="en-us"/>
            </a:pPr>
            <a:endParaRPr lang="en-us" sz="1300" cap="none"/>
          </a:p>
        </p:txBody>
      </p:sp>
      <p:sp>
        <p:nvSpPr>
          <p:cNvPr id="6"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TAYAAH8nAADvLAAA/CkAABAAAAAmAAAACAAAAAEgAAAAAAAA"/>
              </a:ext>
            </a:extLst>
          </p:cNvSpPr>
          <p:nvPr>
            <p:ph type="ftr" sz="quarter" idx="11"/>
          </p:nvPr>
        </p:nvSpPr>
        <p:spPr>
          <a:xfrm>
            <a:off x="1023620" y="6420485"/>
            <a:ext cx="6280785" cy="404495"/>
          </a:xfrm>
        </p:spPr>
        <p:txBody>
          <a:bodyPr vert="horz" wrap="square" lIns="91440" tIns="45720" rIns="91440" bIns="45720" numCol="1" spcCol="215900" anchor="ctr">
            <a:prstTxWarp prst="textNoShape">
              <a:avLst/>
            </a:prstTxWarp>
          </a:bodyPr>
          <a:lstStyle/>
          <a:p>
            <a:pPr>
              <a:spcAft>
                <a:spcPts val="600"/>
              </a:spcAft>
              <a:defRPr lang="en-us"/>
            </a:pPr>
            <a:r>
              <a:rPr lang="en-us" b="1" cap="none"/>
              <a:t>Team OLAPPED CSCI 6401-01</a:t>
            </a:r>
            <a:endParaRPr lang="en-us" b="1" cap="none"/>
          </a:p>
        </p:txBody>
      </p:sp>
      <p:sp>
        <p:nvSpPr>
          <p:cNvPr id="7"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RjoAALMnAAAYRAAAMCoAABAAAAAmAAAACAAAAAAgAAAAAAAA"/>
              </a:ext>
            </a:extLst>
          </p:cNvSpPr>
          <p:nvPr>
            <p:ph type="sldNum" sz="quarter" idx="12"/>
          </p:nvPr>
        </p:nvSpPr>
        <p:spPr/>
        <p:txBody>
          <a:bodyPr vert="horz" wrap="square" lIns="91440" tIns="45720" rIns="91440" bIns="45720" numCol="1" spcCol="215900" anchor="ctr">
            <a:prstTxWarp prst="textNoShape">
              <a:avLst/>
            </a:prstTxWarp>
          </a:bodyPr>
          <a:lstStyle/>
          <a:p>
            <a:pPr>
              <a:spcAft>
                <a:spcPts val="600"/>
              </a:spcAft>
              <a:defRPr lang="en-us"/>
            </a:pPr>
            <a:fld id="{7EEA6438-7693-BF92-DD52-80C72A1C2BD5}" type="slidenum">
              <a:rPr lang="en-us" b="1" cap="none"/>
              <a:t>20</a:t>
            </a:fld>
            <a:endParaRPr lang="en-us" b="1" cap="none"/>
          </a:p>
        </p:txBody>
      </p:sp>
      <p:pic>
        <p:nvPicPr>
          <p:cNvPr id="8"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IBDAABpAAAAJkoAAGgFAAAQAAAAJgAAAAgAAAD//////////w=="/>
              </a:ext>
            </a:extLst>
          </p:cNvPicPr>
          <p:nvPr/>
        </p:nvPicPr>
        <p:blipFill>
          <a:blip r:embed="rId4"/>
          <a:stretch>
            <a:fillRect/>
          </a:stretch>
        </p:blipFill>
        <p:spPr>
          <a:xfrm>
            <a:off x="10972800" y="66675"/>
            <a:ext cx="1080770" cy="812165"/>
          </a:xfrm>
          <a:prstGeom prst="rect">
            <a:avLst/>
          </a:prstGeom>
          <a:noFill/>
          <a:ln>
            <a:noFill/>
          </a:ln>
          <a:effectLst/>
        </p:spPr>
      </p:pic>
    </p:spTree>
  </p:cSld>
  <p:clrMapOvr>
    <a:masterClrMapping/>
  </p:clrMapOvr>
  <p:timing>
    <p:tnLst>
      <p:par>
        <p:cTn id="1" dur="indefinite" restart="never" nodeType="tmRoot"/>
      </p:par>
    </p:tnLst>
  </p:timing>
</p:sld>
</file>

<file path=ppt/slides/slide2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CAQHg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MRoAADgEAADCQQAA/wgAABAAAAAmAAAACAAAAAEgAAAAAAAA"/>
              </a:ext>
            </a:extLst>
          </p:cNvSpPr>
          <p:nvPr>
            <p:ph type="title"/>
          </p:nvPr>
        </p:nvSpPr>
        <p:spPr>
          <a:xfrm>
            <a:off x="4257675" y="685800"/>
            <a:ext cx="6431915" cy="776605"/>
          </a:xfrm>
        </p:spPr>
        <p:txBody>
          <a:bodyPr vert="horz" wrap="square" lIns="91440" tIns="45720" rIns="91440" bIns="45720" numCol="1" spcCol="215900" anchor="t">
            <a:prstTxWarp prst="textNoShape">
              <a:avLst/>
            </a:prstTxWarp>
          </a:bodyPr>
          <a:lstStyle/>
          <a:p>
            <a:pPr>
              <a:defRPr lang="en-us"/>
            </a:pPr>
            <a:r>
              <a:rPr lang="en-us" b="1" cap="none">
                <a:latin typeface="Times New Roman" pitchFamily="1" charset="0"/>
                <a:ea typeface="Franklin Gothic Book" pitchFamily="0" charset="0"/>
                <a:cs typeface="Times New Roman" pitchFamily="1" charset="0"/>
              </a:rPr>
              <a:t>Conclusion</a:t>
            </a:r>
            <a:endParaRPr lang="en-us" b="1" cap="none">
              <a:latin typeface="Times New Roman" pitchFamily="1" charset="0"/>
              <a:ea typeface="Franklin Gothic Book" pitchFamily="0" charset="0"/>
              <a:cs typeface="Times New Roman" pitchFamily="1" charset="0"/>
            </a:endParaRPr>
          </a:p>
        </p:txBody>
      </p:sp>
      <p:sp>
        <p:nvSpPr>
          <p:cNvPr id="3" name="Rectangle 52"/>
          <p:cNvSpPr>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EAAAAAAAAAGRsOC////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RsOBP///wEAAAAAAAAAAAAAAAAAAAAAAAAAAAAAAAAAAAAAAAAAAGhpYwB/f38A7+3jA8zMzADAwP8Af39/AAAAAAAAAAAAAAAAAAAAAAAAAAAAIQAAABgAAAAUAAAA8QIAAAEAAABZBAAAMSoAABAAAAAmAAAACAAAAP//////////"/>
              </a:ext>
            </a:extLst>
          </p:cNvSpPr>
          <p:nvPr/>
        </p:nvSpPr>
        <p:spPr>
          <a:xfrm>
            <a:off x="478155" y="635"/>
            <a:ext cx="228600" cy="6858000"/>
          </a:xfrm>
          <a:prstGeom prst="rect">
            <a:avLst/>
          </a:prstGeom>
          <a:solidFill>
            <a:schemeClr val="tx2"/>
          </a:solidFill>
          <a:ln>
            <a:noFill/>
          </a:ln>
          <a:effectLst/>
        </p:spPr>
        <p:txBody>
          <a:bodyPr vert="horz" wrap="square" lIns="91440" tIns="45720" rIns="91440" bIns="45720" numCol="1" spcCol="215900" anchor="t"/>
          <a:lstStyle/>
          <a:p>
            <a:pPr>
              <a:defRPr lang="en-us" cap="none">
                <a:solidFill>
                  <a:srgbClr val="FFFFFF"/>
                </a:solidFill>
                <a:latin typeface="Franklin Gothic Book" pitchFamily="0" charset="0"/>
                <a:ea typeface="Franklin Gothic Book" pitchFamily="0" charset="0"/>
                <a:cs typeface="Franklin Gothic Book" pitchFamily="0" charset="0"/>
              </a:defRPr>
            </a:pPr>
          </a:p>
        </p:txBody>
      </p:sp>
      <p:pic>
        <p:nvPicPr>
          <p:cNvPr id="4" name="Graphic 42" descr="Maze"/>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C4ACjQ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EwGAAD/CAAAhxwAADkfAAAQAAAAJgAAAAgAAAD//////////w=="/>
              </a:ext>
            </a:extLst>
          </p:cNvPicPr>
          <p:nvPr/>
        </p:nvPicPr>
        <p:blipFill>
          <a:blip r:embed="rId2">
            <a:extLst>
              <a:ext uri="{96DAC541-7B7A-43D3-8B79-37D633B846F1}">
                <asvg:svgBlip xmlns:asvg="http://schemas.microsoft.com/office/drawing/2016/SVG/main" r:embed="rId3"/>
              </a:ext>
            </a:extLst>
          </a:blip>
          <a:stretch>
            <a:fillRect/>
          </a:stretch>
        </p:blipFill>
        <p:spPr>
          <a:xfrm>
            <a:off x="1023620" y="1462405"/>
            <a:ext cx="3613785" cy="3613150"/>
          </a:xfrm>
          <a:prstGeom prst="rect">
            <a:avLst/>
          </a:prstGeom>
          <a:noFill/>
          <a:ln>
            <a:noFill/>
          </a:ln>
          <a:effectLst/>
        </p:spPr>
      </p:pic>
      <p:sp>
        <p:nvSpPr>
          <p:cNvPr id="5" name="Content Placeholder 6"/>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FkgsJ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MRoAAC0IAAAmSgAAwyYAABAAAAAmAAAACAAAAAEgAAAAAAAA"/>
              </a:ext>
            </a:extLst>
          </p:cNvSpPr>
          <p:nvPr>
            <p:ph type="body" idx="1"/>
          </p:nvPr>
        </p:nvSpPr>
        <p:spPr>
          <a:xfrm>
            <a:off x="4257675" y="1329055"/>
            <a:ext cx="7795895" cy="4972050"/>
          </a:xfrm>
        </p:spPr>
        <p:txBody>
          <a:bodyPr vert="horz" wrap="square" lIns="91440" tIns="45720" rIns="91440" bIns="45720" numCol="1" spcCol="215900" anchor="t">
            <a:prstTxWarp prst="textNoShape">
              <a:avLst/>
            </a:prstTxWarp>
          </a:bodyPr>
          <a:lstStyle/>
          <a:p>
            <a:pPr marL="0" marR="0" indent="0">
              <a:spcBef>
                <a:spcPts val="0"/>
              </a:spcBef>
              <a:spcAft>
                <a:spcPts val="0"/>
              </a:spcAft>
              <a:buNone/>
              <a:defRPr lang="en-us"/>
            </a:pPr>
            <a:r>
              <a:rPr lang="en-us" sz="1800" cap="none">
                <a:solidFill>
                  <a:srgbClr val="000000"/>
                </a:solidFill>
                <a:latin typeface="Times New Roman" pitchFamily="1" charset="0"/>
                <a:ea typeface="Calibri" pitchFamily="2" charset="0"/>
                <a:cs typeface="Times New Roman" pitchFamily="1" charset="0"/>
              </a:rPr>
              <a:t>II. GridSearchCV (For Random Forest Algorithm)</a:t>
            </a:r>
            <a:endParaRPr lang="en-us" sz="1800" cap="none">
              <a:solidFill>
                <a:srgbClr val="000000"/>
              </a:solidFill>
              <a:latin typeface="Times New Roman" pitchFamily="1" charset="0"/>
              <a:ea typeface="Calibri" pitchFamily="2" charset="0"/>
              <a:cs typeface="Times New Roman" pitchFamily="1" charset="0"/>
            </a:endParaRPr>
          </a:p>
          <a:p>
            <a:pPr marL="0" marR="0" indent="0">
              <a:spcBef>
                <a:spcPts val="0"/>
              </a:spcBef>
              <a:spcAft>
                <a:spcPts val="0"/>
              </a:spcAft>
              <a:buNone/>
              <a:defRPr lang="en-us"/>
            </a:pPr>
            <a:endParaRPr lang="en-us" sz="1800" cap="none">
              <a:solidFill>
                <a:srgbClr val="000000"/>
              </a:solidFill>
              <a:latin typeface="Times New Roman" pitchFamily="1" charset="0"/>
              <a:ea typeface="Calibri" pitchFamily="2" charset="0"/>
              <a:cs typeface="Times New Roman" pitchFamily="1" charset="0"/>
            </a:endParaRPr>
          </a:p>
          <a:p>
            <a:pPr marL="0" marR="0" indent="0">
              <a:spcBef>
                <a:spcPts val="0"/>
              </a:spcBef>
              <a:spcAft>
                <a:spcPts val="0"/>
              </a:spcAft>
              <a:buNone/>
              <a:defRPr lang="en-us"/>
            </a:pPr>
            <a:r>
              <a:rPr lang="en-us" sz="1800" cap="none">
                <a:solidFill>
                  <a:srgbClr val="000000"/>
                </a:solidFill>
                <a:latin typeface="Times New Roman" pitchFamily="1" charset="0"/>
                <a:ea typeface="Calibri" pitchFamily="2" charset="0"/>
                <a:cs typeface="Times New Roman" pitchFamily="1" charset="0"/>
              </a:rPr>
              <a:t>Cleaned the data of unreadable inputs.</a:t>
            </a:r>
            <a:endParaRPr lang="en-us" sz="1800" cap="none">
              <a:latin typeface="Calibri" pitchFamily="2" charset="0"/>
              <a:ea typeface="Calibri" pitchFamily="2" charset="0"/>
              <a:cs typeface="Times New Roman" pitchFamily="1" charset="0"/>
            </a:endParaRPr>
          </a:p>
          <a:p>
            <a:pPr marL="0" marR="0" indent="0">
              <a:spcBef>
                <a:spcPts val="0"/>
              </a:spcBef>
              <a:spcAft>
                <a:spcPts val="0"/>
              </a:spcAft>
              <a:buNone/>
              <a:defRPr lang="en-us"/>
            </a:pPr>
            <a:r>
              <a:rPr lang="en-us" sz="1800" cap="none">
                <a:solidFill>
                  <a:srgbClr val="000000"/>
                </a:solidFill>
                <a:latin typeface="Times New Roman" pitchFamily="1" charset="0"/>
                <a:ea typeface="Calibri" pitchFamily="2" charset="0"/>
                <a:cs typeface="Times New Roman" pitchFamily="1" charset="0"/>
              </a:rPr>
              <a:t>Created a Continent Column from Location with the help of a Countries And Continent Vlookup.</a:t>
            </a:r>
            <a:r>
              <a:rPr lang="en-us" sz="1800" cap="none">
                <a:latin typeface="Calibri" pitchFamily="2" charset="0"/>
                <a:ea typeface="Calibri" pitchFamily="2" charset="0"/>
                <a:cs typeface="Times New Roman" pitchFamily="1" charset="0"/>
              </a:rPr>
              <a:t> </a:t>
            </a:r>
            <a:r>
              <a:rPr lang="en-us" sz="1800" cap="none">
                <a:solidFill>
                  <a:srgbClr val="000000"/>
                </a:solidFill>
                <a:latin typeface="Times New Roman" pitchFamily="1" charset="0"/>
                <a:ea typeface="Calibri" pitchFamily="2" charset="0"/>
                <a:cs typeface="Times New Roman" pitchFamily="1" charset="0"/>
              </a:rPr>
              <a:t>Drawn two Pivot Tables of Category Count by Continent+Rank (Which we created) And Category Count by Year+Rank (Which we created) we fed the data to the algorithm.</a:t>
            </a:r>
            <a:r>
              <a:rPr lang="en-us" sz="1800" cap="none">
                <a:latin typeface="Calibri" pitchFamily="2" charset="0"/>
                <a:ea typeface="Calibri" pitchFamily="2" charset="0"/>
                <a:cs typeface="Times New Roman" pitchFamily="1" charset="0"/>
              </a:rPr>
              <a:t> </a:t>
            </a:r>
            <a:r>
              <a:rPr lang="en-us" sz="1800" cap="none">
                <a:solidFill>
                  <a:srgbClr val="000000"/>
                </a:solidFill>
                <a:latin typeface="Times New Roman" pitchFamily="1" charset="0"/>
                <a:ea typeface="Calibri" pitchFamily="2" charset="0"/>
                <a:cs typeface="Times New Roman" pitchFamily="1" charset="0"/>
              </a:rPr>
              <a:t>We took ‘category’ as countplot named the plot 'Value counts of category’.</a:t>
            </a:r>
            <a:r>
              <a:rPr lang="en-us" sz="1800" cap="none">
                <a:latin typeface="Calibri" pitchFamily="2" charset="0"/>
                <a:ea typeface="Calibri" pitchFamily="2" charset="0"/>
                <a:cs typeface="Times New Roman" pitchFamily="1" charset="0"/>
              </a:rPr>
              <a:t> </a:t>
            </a:r>
            <a:r>
              <a:rPr lang="en-us" sz="1800" cap="none">
                <a:solidFill>
                  <a:srgbClr val="000000"/>
                </a:solidFill>
                <a:latin typeface="Times New Roman" pitchFamily="1" charset="0"/>
                <a:ea typeface="Calibri" pitchFamily="2" charset="0"/>
                <a:cs typeface="Times New Roman" pitchFamily="1" charset="0"/>
              </a:rPr>
              <a:t>As the data was too big we decided to work on Europe.</a:t>
            </a:r>
            <a:r>
              <a:rPr lang="en-us" sz="1800" cap="none">
                <a:latin typeface="Calibri" pitchFamily="2" charset="0"/>
                <a:ea typeface="Calibri" pitchFamily="2" charset="0"/>
                <a:cs typeface="Times New Roman" pitchFamily="1" charset="0"/>
              </a:rPr>
              <a:t> </a:t>
            </a:r>
            <a:r>
              <a:rPr lang="en-us" sz="1800" cap="none">
                <a:solidFill>
                  <a:srgbClr val="000000"/>
                </a:solidFill>
                <a:latin typeface="Times New Roman" pitchFamily="1" charset="0"/>
                <a:ea typeface="Calibri" pitchFamily="2" charset="0"/>
                <a:cs typeface="Times New Roman" pitchFamily="1" charset="0"/>
              </a:rPr>
              <a:t>We put Europe as the filter. Then we split the data into Train And Test Set.</a:t>
            </a:r>
            <a:endParaRPr lang="en-us" sz="1800" cap="none">
              <a:latin typeface="Calibri" pitchFamily="2" charset="0"/>
              <a:ea typeface="Calibri" pitchFamily="2" charset="0"/>
              <a:cs typeface="Times New Roman" pitchFamily="1" charset="0"/>
            </a:endParaRPr>
          </a:p>
          <a:p>
            <a:pPr marL="0" marR="0" indent="0">
              <a:spcBef>
                <a:spcPts val="0"/>
              </a:spcBef>
              <a:spcAft>
                <a:spcPts val="0"/>
              </a:spcAft>
              <a:buNone/>
              <a:defRPr lang="en-us"/>
            </a:pPr>
            <a:r>
              <a:rPr lang="en-us" sz="1800" cap="none">
                <a:solidFill>
                  <a:srgbClr val="000000"/>
                </a:solidFill>
                <a:latin typeface="Times New Roman" pitchFamily="1" charset="0"/>
                <a:ea typeface="Calibri" pitchFamily="2" charset="0"/>
                <a:cs typeface="Times New Roman" pitchFamily="1" charset="0"/>
              </a:rPr>
              <a:t> </a:t>
            </a:r>
            <a:endParaRPr lang="en-us" sz="1800" cap="none">
              <a:latin typeface="Calibri" pitchFamily="2" charset="0"/>
              <a:ea typeface="Calibri" pitchFamily="2" charset="0"/>
              <a:cs typeface="Times New Roman" pitchFamily="1" charset="0"/>
            </a:endParaRPr>
          </a:p>
          <a:p>
            <a:pPr marL="0" indent="0">
              <a:spcBef>
                <a:spcPts val="0"/>
              </a:spcBef>
              <a:spcAft>
                <a:spcPts val="0"/>
              </a:spcAft>
              <a:buNone/>
              <a:defRPr lang="en-us"/>
            </a:pPr>
            <a:r>
              <a:rPr lang="en-us" sz="1800" cap="none">
                <a:solidFill>
                  <a:srgbClr val="000000"/>
                </a:solidFill>
                <a:latin typeface="Times New Roman" pitchFamily="1" charset="0"/>
                <a:ea typeface="Calibri" pitchFamily="2" charset="0"/>
                <a:cs typeface="Times New Roman" pitchFamily="1" charset="0"/>
              </a:rPr>
              <a:t>It ran with, </a:t>
            </a:r>
            <a:r>
              <a:rPr lang="en-us" sz="1800" cap="none">
                <a:solidFill>
                  <a:srgbClr val="000000"/>
                </a:solidFill>
                <a:latin typeface="Times New Roman" pitchFamily="1" charset="0"/>
                <a:ea typeface="Times New Roman" pitchFamily="1" charset="0"/>
                <a:cs typeface="Times New Roman" pitchFamily="1" charset="0"/>
              </a:rPr>
              <a:t>Fitting 4 folds for each of 180 candidates, totalling 720 fits</a:t>
            </a:r>
            <a:r>
              <a:rPr lang="en-us" sz="1800" cap="none">
                <a:solidFill>
                  <a:schemeClr val="tx1"/>
                </a:solidFill>
                <a:latin typeface="Times New Roman" pitchFamily="1" charset="0"/>
                <a:ea typeface="Times New Roman" pitchFamily="1" charset="0"/>
                <a:cs typeface="Times New Roman" pitchFamily="1" charset="0"/>
              </a:rPr>
              <a:t>.</a:t>
            </a:r>
            <a:endParaRPr lang="en-us" sz="1800" cap="none">
              <a:solidFill>
                <a:schemeClr val="tx1"/>
              </a:solidFill>
              <a:latin typeface="Times New Roman" pitchFamily="1" charset="0"/>
              <a:ea typeface="Times New Roman" pitchFamily="1" charset="0"/>
              <a:cs typeface="Times New Roman" pitchFamily="1" charset="0"/>
            </a:endParaRPr>
          </a:p>
          <a:p>
            <a:pPr marL="0" indent="0">
              <a:spcBef>
                <a:spcPts val="0"/>
              </a:spcBef>
              <a:spcAft>
                <a:spcPts val="0"/>
              </a:spcAft>
              <a:buNone/>
              <a:defRPr lang="en-us"/>
            </a:pPr>
            <a:r>
              <a:rPr lang="en-us" sz="1800" cap="none">
                <a:solidFill>
                  <a:schemeClr val="tx1"/>
                </a:solidFill>
                <a:latin typeface="Times New Roman" pitchFamily="1" charset="0"/>
                <a:ea typeface="Franklin Gothic Book" pitchFamily="0" charset="0"/>
                <a:cs typeface="Times New Roman" pitchFamily="1" charset="0"/>
              </a:rPr>
              <a:t>The plan was to do </a:t>
            </a:r>
            <a:r>
              <a:rPr lang="en-us" sz="1800" cap="none">
                <a:solidFill>
                  <a:srgbClr val="000000"/>
                </a:solidFill>
                <a:latin typeface="Times New Roman" pitchFamily="1" charset="0"/>
                <a:ea typeface="Calibri" pitchFamily="2" charset="0"/>
                <a:cs typeface="Times New Roman" pitchFamily="1" charset="0"/>
              </a:rPr>
              <a:t>Hyperparameter Tuning using GridSearchCV. But the model didn’t converge. This Data is not fit for Random Forest.</a:t>
            </a:r>
            <a:endParaRPr lang="en-us" sz="1800" cap="none">
              <a:latin typeface="Calibri" pitchFamily="2" charset="0"/>
              <a:ea typeface="Calibri" pitchFamily="2" charset="0"/>
              <a:cs typeface="Times New Roman" pitchFamily="1" charset="0"/>
            </a:endParaRPr>
          </a:p>
          <a:p>
            <a:pPr marL="0" indent="0">
              <a:spcBef>
                <a:spcPts val="0"/>
              </a:spcBef>
              <a:spcAft>
                <a:spcPts val="0"/>
              </a:spcAft>
              <a:buNone/>
              <a:defRPr lang="en-us"/>
            </a:pPr>
            <a:endParaRPr lang="en-us" sz="4000" cap="none">
              <a:solidFill>
                <a:schemeClr val="tx1"/>
              </a:solidFill>
              <a:latin typeface="Times New Roman" pitchFamily="1" charset="0"/>
              <a:ea typeface="Franklin Gothic Book" pitchFamily="0" charset="0"/>
              <a:cs typeface="Times New Roman" pitchFamily="1" charset="0"/>
            </a:endParaRPr>
          </a:p>
          <a:p>
            <a:pPr marL="0" marR="0" indent="0">
              <a:spcBef>
                <a:spcPts val="0"/>
              </a:spcBef>
              <a:spcAft>
                <a:spcPts val="0"/>
              </a:spcAft>
              <a:buNone/>
              <a:defRPr lang="en-us"/>
            </a:pPr>
            <a:endParaRPr lang="en-us" sz="1800" cap="none">
              <a:latin typeface="Calibri" pitchFamily="2" charset="0"/>
              <a:ea typeface="Calibri" pitchFamily="2" charset="0"/>
              <a:cs typeface="Times New Roman" pitchFamily="1" charset="0"/>
            </a:endParaRPr>
          </a:p>
          <a:p>
            <a:pPr marL="0" indent="0">
              <a:buNone/>
              <a:defRPr lang="en-us"/>
            </a:pPr>
            <a:endParaRPr lang="en-us" sz="1300" cap="none"/>
          </a:p>
        </p:txBody>
      </p:sp>
      <p:sp>
        <p:nvSpPr>
          <p:cNvPr id="6"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k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TAYAAH8nAADvLAAA/CkAABAAAAAmAAAACAAAAAEgAAAAAAAA"/>
              </a:ext>
            </a:extLst>
          </p:cNvSpPr>
          <p:nvPr>
            <p:ph type="ftr" sz="quarter" idx="11"/>
          </p:nvPr>
        </p:nvSpPr>
        <p:spPr>
          <a:xfrm>
            <a:off x="1023620" y="6420485"/>
            <a:ext cx="6280785" cy="404495"/>
          </a:xfrm>
        </p:spPr>
        <p:txBody>
          <a:bodyPr vert="horz" wrap="square" lIns="91440" tIns="45720" rIns="91440" bIns="45720" numCol="1" spcCol="215900" anchor="ctr">
            <a:prstTxWarp prst="textNoShape">
              <a:avLst/>
            </a:prstTxWarp>
          </a:bodyPr>
          <a:lstStyle/>
          <a:p>
            <a:pPr>
              <a:spcAft>
                <a:spcPts val="600"/>
              </a:spcAft>
              <a:defRPr lang="en-us"/>
            </a:pPr>
            <a:r>
              <a:rPr lang="en-us" b="1" cap="none"/>
              <a:t>Team OLAPPED CSCI 6401-01</a:t>
            </a:r>
            <a:endParaRPr lang="en-us" b="1" cap="none"/>
          </a:p>
        </p:txBody>
      </p:sp>
      <p:sp>
        <p:nvSpPr>
          <p:cNvPr id="7"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MfBT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RjoAALMnAAAYRAAAMCoAABAAAAAmAAAACAAAAAAgAAAAAAAA"/>
              </a:ext>
            </a:extLst>
          </p:cNvSpPr>
          <p:nvPr>
            <p:ph type="sldNum" sz="quarter" idx="12"/>
          </p:nvPr>
        </p:nvSpPr>
        <p:spPr/>
        <p:txBody>
          <a:bodyPr vert="horz" wrap="square" lIns="91440" tIns="45720" rIns="91440" bIns="45720" numCol="1" spcCol="215900" anchor="ctr">
            <a:prstTxWarp prst="textNoShape">
              <a:avLst/>
            </a:prstTxWarp>
          </a:bodyPr>
          <a:lstStyle/>
          <a:p>
            <a:pPr>
              <a:spcAft>
                <a:spcPts val="600"/>
              </a:spcAft>
              <a:defRPr lang="en-us"/>
            </a:pPr>
            <a:fld id="{50BFC790-DEBD-EA31-F307-28648949057D}" type="slidenum">
              <a:rPr lang="en-us" b="1" cap="none"/>
              <a:t>21</a:t>
            </a:fld>
            <a:endParaRPr lang="en-us" b="1" cap="none"/>
          </a:p>
        </p:txBody>
      </p:sp>
      <p:pic>
        <p:nvPicPr>
          <p:cNvPr id="8"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IBDAABpAAAAJkoAAGgFAAAQAAAAJgAAAAgAAAD//////////w=="/>
              </a:ext>
            </a:extLst>
          </p:cNvPicPr>
          <p:nvPr/>
        </p:nvPicPr>
        <p:blipFill>
          <a:blip r:embed="rId4"/>
          <a:stretch>
            <a:fillRect/>
          </a:stretch>
        </p:blipFill>
        <p:spPr>
          <a:xfrm>
            <a:off x="10972800" y="66675"/>
            <a:ext cx="1080770" cy="812165"/>
          </a:xfrm>
          <a:prstGeom prst="rect">
            <a:avLst/>
          </a:prstGeom>
          <a:noFill/>
          <a:ln>
            <a:noFill/>
          </a:ln>
          <a:effectLst/>
        </p:spPr>
      </p:pic>
    </p:spTree>
  </p:cSld>
  <p:clrMapOvr>
    <a:masterClrMapping/>
  </p:clrMapOvr>
  <p:timing>
    <p:tnLst>
      <p:par>
        <p:cTn id="1" dur="indefinite" restart="never" nodeType="tmRoot"/>
      </p:par>
    </p:tnLst>
  </p:timing>
</p:sld>
</file>

<file path=ppt/slides/slide2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MRoAADgEAADCQQAA/wgAABAAAAAmAAAACAAAAAEgAAAAAAAA"/>
              </a:ext>
            </a:extLst>
          </p:cNvSpPr>
          <p:nvPr>
            <p:ph type="title"/>
          </p:nvPr>
        </p:nvSpPr>
        <p:spPr>
          <a:xfrm>
            <a:off x="4257675" y="685800"/>
            <a:ext cx="6431915" cy="776605"/>
          </a:xfrm>
        </p:spPr>
        <p:txBody>
          <a:bodyPr vert="horz" wrap="square" lIns="91440" tIns="45720" rIns="91440" bIns="45720" numCol="1" spcCol="215900" anchor="t">
            <a:prstTxWarp prst="textNoShape">
              <a:avLst/>
            </a:prstTxWarp>
          </a:bodyPr>
          <a:lstStyle/>
          <a:p>
            <a:pPr>
              <a:defRPr lang="en-us"/>
            </a:pPr>
            <a:r>
              <a:rPr lang="en-us" b="1" cap="none">
                <a:latin typeface="Times New Roman" pitchFamily="1" charset="0"/>
                <a:ea typeface="Franklin Gothic Book" pitchFamily="0" charset="0"/>
                <a:cs typeface="Times New Roman" pitchFamily="1" charset="0"/>
              </a:rPr>
              <a:t>Conclusion</a:t>
            </a:r>
            <a:endParaRPr lang="en-us" b="1" cap="none">
              <a:latin typeface="Times New Roman" pitchFamily="1" charset="0"/>
              <a:ea typeface="Franklin Gothic Book" pitchFamily="0" charset="0"/>
              <a:cs typeface="Times New Roman" pitchFamily="1" charset="0"/>
            </a:endParaRPr>
          </a:p>
        </p:txBody>
      </p:sp>
      <p:sp>
        <p:nvSpPr>
          <p:cNvPr id="3" name="Rectangle 52"/>
          <p:cNvSpPr>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EAAAAAAAAAGRsOC////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RsOBP///wEAAAAAAAAAAAAAAAAAAAAAAAAAAAAAAAAAAAAAAAAAAGhpYwB/f38A7+3jA8zMzADAwP8Af39/AAAAAAAAAAAAAAAAAAAAAAAAAAAAIQAAABgAAAAUAAAA8QIAAAEAAABZBAAAMSoAABAAAAAmAAAACAAAAP//////////"/>
              </a:ext>
            </a:extLst>
          </p:cNvSpPr>
          <p:nvPr/>
        </p:nvSpPr>
        <p:spPr>
          <a:xfrm>
            <a:off x="478155" y="635"/>
            <a:ext cx="228600" cy="6858000"/>
          </a:xfrm>
          <a:prstGeom prst="rect">
            <a:avLst/>
          </a:prstGeom>
          <a:solidFill>
            <a:schemeClr val="tx2"/>
          </a:solidFill>
          <a:ln>
            <a:noFill/>
          </a:ln>
          <a:effectLst/>
        </p:spPr>
        <p:txBody>
          <a:bodyPr vert="horz" wrap="square" lIns="91440" tIns="45720" rIns="91440" bIns="45720" numCol="1" spcCol="215900" anchor="t"/>
          <a:lstStyle/>
          <a:p>
            <a:pPr>
              <a:defRPr lang="en-us" cap="none">
                <a:solidFill>
                  <a:srgbClr val="FFFFFF"/>
                </a:solidFill>
                <a:latin typeface="Franklin Gothic Book" pitchFamily="0" charset="0"/>
                <a:ea typeface="Franklin Gothic Book" pitchFamily="0" charset="0"/>
                <a:cs typeface="Franklin Gothic Book" pitchFamily="0" charset="0"/>
              </a:defRPr>
            </a:pPr>
          </a:p>
        </p:txBody>
      </p:sp>
      <p:pic>
        <p:nvPicPr>
          <p:cNvPr id="4" name="Graphic 42" descr="Maze"/>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EwGAAD/CAAAhxwAADkfAAAQAAAAJgAAAAgAAAD//////////w=="/>
              </a:ext>
            </a:extLst>
          </p:cNvPicPr>
          <p:nvPr/>
        </p:nvPicPr>
        <p:blipFill>
          <a:blip r:embed="rId2">
            <a:extLst>
              <a:ext uri="{96DAC541-7B7A-43D3-8B79-37D633B846F1}">
                <asvg:svgBlip xmlns:asvg="http://schemas.microsoft.com/office/drawing/2016/SVG/main" r:embed="rId3"/>
              </a:ext>
            </a:extLst>
          </a:blip>
          <a:stretch>
            <a:fillRect/>
          </a:stretch>
        </p:blipFill>
        <p:spPr>
          <a:xfrm>
            <a:off x="1023620" y="1462405"/>
            <a:ext cx="3613785" cy="3613150"/>
          </a:xfrm>
          <a:prstGeom prst="rect">
            <a:avLst/>
          </a:prstGeom>
          <a:noFill/>
          <a:ln>
            <a:noFill/>
          </a:ln>
          <a:effectLst/>
        </p:spPr>
      </p:pic>
      <p:sp>
        <p:nvSpPr>
          <p:cNvPr id="5" name="Content Placeholder 6"/>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MRoAAC0IAAAmSgAAwyYAABAAAAAmAAAACAAAAAEgAAAAAAAA"/>
              </a:ext>
            </a:extLst>
          </p:cNvSpPr>
          <p:nvPr>
            <p:ph type="body" idx="1"/>
          </p:nvPr>
        </p:nvSpPr>
        <p:spPr>
          <a:xfrm>
            <a:off x="4257675" y="1329055"/>
            <a:ext cx="7795895" cy="4972050"/>
          </a:xfrm>
        </p:spPr>
        <p:txBody>
          <a:bodyPr vert="horz" wrap="square" lIns="91440" tIns="45720" rIns="91440" bIns="45720" numCol="1" spcCol="215900" anchor="t">
            <a:prstTxWarp prst="textNoShape">
              <a:avLst/>
            </a:prstTxWarp>
          </a:bodyPr>
          <a:lstStyle/>
          <a:p>
            <a:pPr marL="0" indent="0">
              <a:buNone/>
              <a:defRPr lang="en-us"/>
            </a:pPr>
            <a:r>
              <a:rPr lang="en-us" sz="1300" cap="none"/>
              <a:t>Amongst the three Algorithms tried the Linear Regression And Isotonic Regression converges at the Parameter Level while the Random Forest Algorithm doesn’t converges at all.</a:t>
            </a:r>
            <a:endParaRPr lang="en-us" sz="1300" cap="none"/>
          </a:p>
          <a:p>
            <a:pPr marL="0" indent="0">
              <a:buNone/>
              <a:defRPr lang="en-us"/>
            </a:pPr>
            <a:r>
              <a:rPr lang="en-us" sz="1300" cap="none"/>
              <a:t>Amongst the Linear and Isotonic Regression the Linear Regression did good at the Hyperparameter Tuning Level.</a:t>
            </a:r>
            <a:endParaRPr lang="en-us" sz="1300" cap="none"/>
          </a:p>
          <a:p>
            <a:pPr marL="0" indent="0">
              <a:buNone/>
              <a:defRPr lang="en-us"/>
            </a:pPr>
            <a:endParaRPr lang="en-us" sz="1300" cap="none"/>
          </a:p>
          <a:p>
            <a:pPr marL="0" indent="0">
              <a:buNone/>
              <a:defRPr lang="en-us"/>
            </a:pPr>
            <a:endParaRPr lang="en-us" sz="1300" cap="none"/>
          </a:p>
          <a:p>
            <a:pPr marL="0" indent="0">
              <a:buNone/>
              <a:defRPr lang="en-us"/>
            </a:pPr>
            <a:endParaRPr lang="en-us" sz="1400" cap="none">
              <a:latin typeface="Times New Roman" pitchFamily="1" charset="0"/>
              <a:ea typeface="Franklin Gothic Book" pitchFamily="0" charset="0"/>
              <a:cs typeface="Times New Roman" pitchFamily="1" charset="0"/>
            </a:endParaRPr>
          </a:p>
          <a:p>
            <a:pPr marL="0" indent="0">
              <a:buNone/>
              <a:defRPr lang="en-us"/>
            </a:pPr>
            <a:endParaRPr lang="en-us" sz="1400" cap="none">
              <a:latin typeface="Times New Roman" pitchFamily="1" charset="0"/>
              <a:ea typeface="Franklin Gothic Book" pitchFamily="0" charset="0"/>
              <a:cs typeface="Times New Roman" pitchFamily="1" charset="0"/>
            </a:endParaRPr>
          </a:p>
          <a:p>
            <a:pPr marL="0" indent="0">
              <a:buNone/>
              <a:defRPr lang="en-us"/>
            </a:pPr>
            <a:endParaRPr lang="en-us" sz="1400" cap="none">
              <a:latin typeface="Times New Roman" pitchFamily="1" charset="0"/>
              <a:ea typeface="Franklin Gothic Book" pitchFamily="0" charset="0"/>
              <a:cs typeface="Times New Roman" pitchFamily="1" charset="0"/>
            </a:endParaRPr>
          </a:p>
          <a:p>
            <a:pPr marL="0" indent="0">
              <a:buNone/>
              <a:defRPr lang="en-us"/>
            </a:pPr>
            <a:endParaRPr lang="en-us" sz="1400" cap="none">
              <a:latin typeface="Times New Roman" pitchFamily="1" charset="0"/>
              <a:ea typeface="Franklin Gothic Book" pitchFamily="0" charset="0"/>
              <a:cs typeface="Times New Roman" pitchFamily="1" charset="0"/>
            </a:endParaRPr>
          </a:p>
          <a:p>
            <a:pPr marL="0" indent="0">
              <a:buNone/>
              <a:defRPr lang="en-us"/>
            </a:pPr>
            <a:endParaRPr lang="en-us" sz="1400" cap="none">
              <a:latin typeface="Times New Roman" pitchFamily="1" charset="0"/>
              <a:ea typeface="Franklin Gothic Book" pitchFamily="0" charset="0"/>
              <a:cs typeface="Times New Roman" pitchFamily="1" charset="0"/>
            </a:endParaRPr>
          </a:p>
          <a:p>
            <a:pPr marL="0" indent="0">
              <a:buNone/>
              <a:defRPr lang="en-us"/>
            </a:pPr>
            <a:endParaRPr lang="en-us" sz="1400" cap="none">
              <a:latin typeface="Times New Roman" pitchFamily="1" charset="0"/>
              <a:ea typeface="Franklin Gothic Book" pitchFamily="0" charset="0"/>
              <a:cs typeface="Times New Roman" pitchFamily="1" charset="0"/>
            </a:endParaRPr>
          </a:p>
          <a:p>
            <a:pPr marL="0" indent="0">
              <a:buNone/>
              <a:defRPr lang="en-us"/>
            </a:pPr>
            <a:endParaRPr lang="en-us" sz="1400" cap="none">
              <a:latin typeface="Times New Roman" pitchFamily="1" charset="0"/>
              <a:ea typeface="Franklin Gothic Book" pitchFamily="0" charset="0"/>
              <a:cs typeface="Times New Roman" pitchFamily="1" charset="0"/>
            </a:endParaRPr>
          </a:p>
          <a:p>
            <a:pPr marL="0" indent="0">
              <a:buNone/>
              <a:defRPr lang="en-us"/>
            </a:pPr>
            <a:r>
              <a:rPr lang="en-us" sz="1400" cap="none">
                <a:latin typeface="Times New Roman" pitchFamily="1" charset="0"/>
                <a:ea typeface="Franklin Gothic Book" pitchFamily="0" charset="0"/>
                <a:cs typeface="Times New Roman" pitchFamily="1" charset="0"/>
              </a:rPr>
              <a:t>As observed, the model doesn’t converges to optimal value so our first model is expected to be an optimal solution. As the data is already converged while modelling our linear regression, the model is optimum and with as many iterations no improvement is seen. </a:t>
            </a:r>
            <a:endParaRPr lang="en-us" sz="1400" cap="none">
              <a:latin typeface="Times New Roman" pitchFamily="1" charset="0"/>
              <a:ea typeface="Franklin Gothic Book" pitchFamily="0" charset="0"/>
              <a:cs typeface="Times New Roman" pitchFamily="1" charset="0"/>
            </a:endParaRPr>
          </a:p>
          <a:p>
            <a:pPr marL="0" indent="0">
              <a:buNone/>
              <a:defRPr lang="en-us"/>
            </a:pPr>
            <a:endParaRPr lang="en-us" sz="1300" cap="none"/>
          </a:p>
        </p:txBody>
      </p:sp>
      <p:sp>
        <p:nvSpPr>
          <p:cNvPr id="6"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TAYAAH8nAADvLAAA/CkAABAAAAAmAAAACAAAAAEgAAAAAAAA"/>
              </a:ext>
            </a:extLst>
          </p:cNvSpPr>
          <p:nvPr>
            <p:ph type="ftr" sz="quarter" idx="11"/>
          </p:nvPr>
        </p:nvSpPr>
        <p:spPr>
          <a:xfrm>
            <a:off x="1023620" y="6420485"/>
            <a:ext cx="6280785" cy="404495"/>
          </a:xfrm>
        </p:spPr>
        <p:txBody>
          <a:bodyPr vert="horz" wrap="square" lIns="91440" tIns="45720" rIns="91440" bIns="45720" numCol="1" spcCol="215900" anchor="ctr">
            <a:prstTxWarp prst="textNoShape">
              <a:avLst/>
            </a:prstTxWarp>
          </a:bodyPr>
          <a:lstStyle/>
          <a:p>
            <a:pPr>
              <a:spcAft>
                <a:spcPts val="600"/>
              </a:spcAft>
              <a:defRPr lang="en-us"/>
            </a:pPr>
            <a:r>
              <a:rPr lang="en-us" b="1" cap="none"/>
              <a:t>Team OLAPPED CSCI 6401-01</a:t>
            </a:r>
            <a:endParaRPr lang="en-us" b="1" cap="none"/>
          </a:p>
        </p:txBody>
      </p:sp>
      <p:sp>
        <p:nvSpPr>
          <p:cNvPr id="7"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RjoAALMnAAAYRAAAMCoAABAAAAAmAAAACAAAAAAgAAAAAAAA"/>
              </a:ext>
            </a:extLst>
          </p:cNvSpPr>
          <p:nvPr>
            <p:ph type="sldNum" sz="quarter" idx="12"/>
          </p:nvPr>
        </p:nvSpPr>
        <p:spPr/>
        <p:txBody>
          <a:bodyPr vert="horz" wrap="square" lIns="91440" tIns="45720" rIns="91440" bIns="45720" numCol="1" spcCol="215900" anchor="ctr">
            <a:prstTxWarp prst="textNoShape">
              <a:avLst/>
            </a:prstTxWarp>
          </a:bodyPr>
          <a:lstStyle/>
          <a:p>
            <a:pPr>
              <a:spcAft>
                <a:spcPts val="600"/>
              </a:spcAft>
              <a:defRPr lang="en-us"/>
            </a:pPr>
            <a:fld id="{71581BC2-8C9C-0DED-D2E0-7AB855AE242F}" type="slidenum">
              <a:rPr lang="en-us" b="1" cap="none"/>
              <a:t>22</a:t>
            </a:fld>
            <a:endParaRPr lang="en-us" b="1" cap="none"/>
          </a:p>
        </p:txBody>
      </p:sp>
      <p:pic>
        <p:nvPicPr>
          <p:cNvPr id="8"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IBDAABpAAAAJkoAAGgFAAAQAAAAJgAAAAgAAAD//////////w=="/>
              </a:ext>
            </a:extLst>
          </p:cNvPicPr>
          <p:nvPr/>
        </p:nvPicPr>
        <p:blipFill>
          <a:blip r:embed="rId4"/>
          <a:stretch>
            <a:fillRect/>
          </a:stretch>
        </p:blipFill>
        <p:spPr>
          <a:xfrm>
            <a:off x="10972800" y="66675"/>
            <a:ext cx="1080770" cy="812165"/>
          </a:xfrm>
          <a:prstGeom prst="rect">
            <a:avLst/>
          </a:prstGeom>
          <a:noFill/>
          <a:ln>
            <a:noFill/>
          </a:ln>
          <a:effectLst/>
        </p:spPr>
      </p:pic>
      <p:pic>
        <p:nvPicPr>
          <p:cNvPr id="9" name="Picture 7" descr="A screen shot of a graph&#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NwdAADoDgAA/EIAAPweAAAQAAAAJgAAAAgAAAD//////////w=="/>
              </a:ext>
            </a:extLst>
          </p:cNvPicPr>
          <p:nvPr/>
        </p:nvPicPr>
        <p:blipFill>
          <a:blip r:embed="rId5"/>
          <a:stretch>
            <a:fillRect/>
          </a:stretch>
        </p:blipFill>
        <p:spPr>
          <a:xfrm>
            <a:off x="4853940" y="2423160"/>
            <a:ext cx="6035040" cy="2613660"/>
          </a:xfrm>
          <a:prstGeom prst="rect">
            <a:avLst/>
          </a:prstGeom>
          <a:noFill/>
          <a:ln>
            <a:noFill/>
          </a:ln>
          <a:effectLst/>
        </p:spPr>
      </p:pic>
    </p:spTree>
  </p:cSld>
  <p:clrMapOvr>
    <a:masterClrMapping/>
  </p:clrMapOvr>
  <p:timing>
    <p:tnLst>
      <p:par>
        <p:cTn id="1" dur="indefinite" restart="never" nodeType="tmRoot"/>
      </p:par>
    </p:tnLst>
  </p:timing>
</p:sld>
</file>

<file path=ppt/slides/slide2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MRoAADgEAADCQQAA/wgAABAAAAAmAAAACAAAAAEgAAAAAAAA"/>
              </a:ext>
            </a:extLst>
          </p:cNvSpPr>
          <p:nvPr>
            <p:ph type="title"/>
          </p:nvPr>
        </p:nvSpPr>
        <p:spPr>
          <a:xfrm>
            <a:off x="4257675" y="685800"/>
            <a:ext cx="6431915" cy="776605"/>
          </a:xfrm>
        </p:spPr>
        <p:txBody>
          <a:bodyPr vert="horz" wrap="square" lIns="91440" tIns="45720" rIns="91440" bIns="45720" numCol="1" spcCol="215900" anchor="t">
            <a:prstTxWarp prst="textNoShape">
              <a:avLst/>
            </a:prstTxWarp>
          </a:bodyPr>
          <a:lstStyle/>
          <a:p>
            <a:pPr>
              <a:defRPr lang="en-us"/>
            </a:pPr>
            <a:r>
              <a:rPr lang="en-us" b="1" cap="none">
                <a:latin typeface="Times New Roman" pitchFamily="1" charset="0"/>
                <a:ea typeface="Franklin Gothic Book" pitchFamily="0" charset="0"/>
                <a:cs typeface="Times New Roman" pitchFamily="1" charset="0"/>
              </a:rPr>
              <a:t>Conclusion</a:t>
            </a:r>
            <a:endParaRPr lang="en-us" b="1" cap="none">
              <a:latin typeface="Times New Roman" pitchFamily="1" charset="0"/>
              <a:ea typeface="Franklin Gothic Book" pitchFamily="0" charset="0"/>
              <a:cs typeface="Times New Roman" pitchFamily="1" charset="0"/>
            </a:endParaRPr>
          </a:p>
        </p:txBody>
      </p:sp>
      <p:sp>
        <p:nvSpPr>
          <p:cNvPr id="3" name="Rectangle 52"/>
          <p:cNvSpPr>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EAAAAAAAAAGRsOC////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RsOBP///wEAAAAAAAAAAAAAAAAAAAAAAAAAAAAAAAAAAAAAAAAAAGhpYwB/f38A7+3jA8zMzADAwP8Af39/AAAAAAAAAAAAAAAAAAAAAAAAAAAAIQAAABgAAAAUAAAA8QIAAAEAAABZBAAAMSoAABAAAAAmAAAACAAAAP//////////"/>
              </a:ext>
            </a:extLst>
          </p:cNvSpPr>
          <p:nvPr/>
        </p:nvSpPr>
        <p:spPr>
          <a:xfrm>
            <a:off x="478155" y="635"/>
            <a:ext cx="228600" cy="6858000"/>
          </a:xfrm>
          <a:prstGeom prst="rect">
            <a:avLst/>
          </a:prstGeom>
          <a:solidFill>
            <a:schemeClr val="tx2"/>
          </a:solidFill>
          <a:ln>
            <a:noFill/>
          </a:ln>
          <a:effectLst/>
        </p:spPr>
        <p:txBody>
          <a:bodyPr vert="horz" wrap="square" lIns="91440" tIns="45720" rIns="91440" bIns="45720" numCol="1" spcCol="215900" anchor="t"/>
          <a:lstStyle/>
          <a:p>
            <a:pPr>
              <a:defRPr lang="en-us" cap="none">
                <a:solidFill>
                  <a:srgbClr val="FFFFFF"/>
                </a:solidFill>
                <a:latin typeface="Franklin Gothic Book" pitchFamily="0" charset="0"/>
                <a:ea typeface="Franklin Gothic Book" pitchFamily="0" charset="0"/>
                <a:cs typeface="Franklin Gothic Book" pitchFamily="0" charset="0"/>
              </a:defRPr>
            </a:pPr>
          </a:p>
        </p:txBody>
      </p:sp>
      <p:pic>
        <p:nvPicPr>
          <p:cNvPr id="4" name="Graphic 42" descr="Maze"/>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EwGAAD/CAAAhxwAADkfAAAQAAAAJgAAAAgAAAD//////////w=="/>
              </a:ext>
            </a:extLst>
          </p:cNvPicPr>
          <p:nvPr/>
        </p:nvPicPr>
        <p:blipFill>
          <a:blip r:embed="rId2">
            <a:extLst>
              <a:ext uri="{96DAC541-7B7A-43D3-8B79-37D633B846F1}">
                <asvg:svgBlip xmlns:asvg="http://schemas.microsoft.com/office/drawing/2016/SVG/main" r:embed="rId3"/>
              </a:ext>
            </a:extLst>
          </a:blip>
          <a:stretch>
            <a:fillRect/>
          </a:stretch>
        </p:blipFill>
        <p:spPr>
          <a:xfrm>
            <a:off x="1023620" y="1462405"/>
            <a:ext cx="3613785" cy="3613150"/>
          </a:xfrm>
          <a:prstGeom prst="rect">
            <a:avLst/>
          </a:prstGeom>
          <a:noFill/>
          <a:ln>
            <a:noFill/>
          </a:ln>
          <a:effectLst/>
        </p:spPr>
      </p:pic>
      <p:graphicFrame>
        <p:nvGraphicFramePr>
          <p:cNvPr id="5" name="Content Placeholder 6"/>
          <p:cNvGraphicFramePr>
            <a:graphicFrameLocks noGrp="1" noChangeArrowheads="1"/>
          </p:cNvGraphicFramePr>
          <p:nvPr>
            <p:ph type="body" idx="1"/>
          </p:nvPr>
        </p:nvGraphicFramePr>
        <p:xfrm>
          <a:off x="4954270" y="1689100"/>
          <a:ext cx="5358130" cy="37115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5"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TAYAAH8nAADvLAAA/CkAABAAAAAmAAAACAAAAAEgAAAAAAAA"/>
              </a:ext>
            </a:extLst>
          </p:cNvSpPr>
          <p:nvPr>
            <p:ph type="ftr" sz="quarter" idx="11"/>
          </p:nvPr>
        </p:nvSpPr>
        <p:spPr>
          <a:xfrm>
            <a:off x="1023620" y="6420485"/>
            <a:ext cx="6280785" cy="404495"/>
          </a:xfrm>
        </p:spPr>
        <p:txBody>
          <a:bodyPr vert="horz" wrap="square" lIns="91440" tIns="45720" rIns="91440" bIns="45720" numCol="1" spcCol="215900" anchor="ctr">
            <a:prstTxWarp prst="textNoShape">
              <a:avLst/>
            </a:prstTxWarp>
          </a:bodyPr>
          <a:lstStyle/>
          <a:p>
            <a:pPr>
              <a:spcAft>
                <a:spcPts val="600"/>
              </a:spcAft>
              <a:defRPr lang="en-us"/>
            </a:pPr>
            <a:r>
              <a:rPr lang="en-us" b="1" cap="none"/>
              <a:t>Team OLAPPED CSCI 6401-01</a:t>
            </a:r>
            <a:endParaRPr lang="en-us" b="1" cap="none"/>
          </a:p>
        </p:txBody>
      </p:sp>
      <p:sp>
        <p:nvSpPr>
          <p:cNvPr id="16"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RjoAALMnAAAYRAAAMCoAABAAAAAmAAAACAAAAAAgAAAAAAAA"/>
              </a:ext>
            </a:extLst>
          </p:cNvSpPr>
          <p:nvPr>
            <p:ph type="sldNum" sz="quarter" idx="12"/>
          </p:nvPr>
        </p:nvSpPr>
        <p:spPr/>
        <p:txBody>
          <a:bodyPr vert="horz" wrap="square" lIns="91440" tIns="45720" rIns="91440" bIns="45720" numCol="1" spcCol="215900" anchor="ctr">
            <a:prstTxWarp prst="textNoShape">
              <a:avLst/>
            </a:prstTxWarp>
          </a:bodyPr>
          <a:lstStyle/>
          <a:p>
            <a:pPr>
              <a:spcAft>
                <a:spcPts val="600"/>
              </a:spcAft>
              <a:defRPr lang="en-us"/>
            </a:pPr>
            <a:fld id="{0E865F65-2BE3-D3A9-AD3E-DDFC11705B88}" type="slidenum">
              <a:rPr lang="en-us" b="1" cap="none"/>
              <a:t>23</a:t>
            </a:fld>
            <a:endParaRPr lang="en-us" b="1" cap="none"/>
          </a:p>
        </p:txBody>
      </p:sp>
      <p:pic>
        <p:nvPicPr>
          <p:cNvPr id="17"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IBDAABpAAAAJkoAAGgFAAAQAAAAJgAAAAgAAAD//////////w=="/>
              </a:ext>
            </a:extLst>
          </p:cNvPicPr>
          <p:nvPr/>
        </p:nvPicPr>
        <p:blipFill>
          <a:blip r:embed="rId9"/>
          <a:stretch>
            <a:fillRect/>
          </a:stretch>
        </p:blipFill>
        <p:spPr>
          <a:xfrm>
            <a:off x="10972800" y="66675"/>
            <a:ext cx="1080770" cy="812165"/>
          </a:xfrm>
          <a:prstGeom prst="rect">
            <a:avLst/>
          </a:prstGeom>
          <a:noFill/>
          <a:ln>
            <a:noFill/>
          </a:ln>
          <a:effectLst/>
        </p:spPr>
      </p:pic>
    </p:spTree>
  </p:cSld>
  <p:clrMapOvr>
    <a:masterClrMapping/>
  </p:clrMapOvr>
  <p:timing>
    <p:tnLst>
      <p:par>
        <p:cTn id="1" dur="indefinite" restart="never" nodeType="tmRoot"/>
      </p:par>
    </p:tnLst>
  </p:timing>
</p:sld>
</file>

<file path=ppt/slides/slide2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5VnZRMAAAAlAAAAZAAAAA0AAAAAkAAAAEgAAACQAAAASAAAAAAAAAAC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mgoAAJELAABmQAAAnx4AABAAAAAmAAAACAAAAIEgAAAAAAAA"/>
              </a:ext>
            </a:extLst>
          </p:cNvSpPr>
          <p:nvPr>
            <p:ph type="title"/>
          </p:nvPr>
        </p:nvSpPr>
        <p:spPr>
          <a:xfrm>
            <a:off x="1723390" y="1880235"/>
            <a:ext cx="8745220" cy="3097530"/>
          </a:xfrm>
        </p:spPr>
        <p:txBody>
          <a:bodyPr vert="horz" wrap="square" lIns="91440" tIns="45720" rIns="91440" bIns="45720" numCol="1" spcCol="215900" anchor="b">
            <a:prstTxWarp prst="textNoShape">
              <a:avLst/>
            </a:prstTxWarp>
          </a:bodyPr>
          <a:lstStyle/>
          <a:p>
            <a:pPr>
              <a:defRPr lang="en-us"/>
            </a:pPr>
            <a:r>
              <a:rPr lang="en-us" sz="2400" cap="none">
                <a:latin typeface="Times New Roman" pitchFamily="1" charset="0"/>
                <a:ea typeface="Franklin Gothic Book" pitchFamily="0" charset="0"/>
                <a:cs typeface="Times New Roman" pitchFamily="1" charset="0"/>
              </a:rPr>
              <a:t>The limited availability of data added to a tough schedule proved to be a problem.</a:t>
            </a:r>
            <a:br/>
            <a:br/>
            <a:r>
              <a:rPr lang="en-us" sz="2400" cap="none">
                <a:latin typeface="Times New Roman" pitchFamily="1" charset="0"/>
                <a:ea typeface="Franklin Gothic Book" pitchFamily="0" charset="0"/>
                <a:cs typeface="Times New Roman" pitchFamily="1" charset="0"/>
              </a:rPr>
              <a:t>Also we are students with limited knowhow, that too was an issue.</a:t>
            </a:r>
            <a:br/>
            <a:br/>
            <a:r>
              <a:rPr lang="en-us" sz="2400" cap="none">
                <a:latin typeface="Times New Roman" pitchFamily="1" charset="0"/>
                <a:ea typeface="Franklin Gothic Book" pitchFamily="0" charset="0"/>
                <a:cs typeface="Times New Roman" pitchFamily="1" charset="0"/>
              </a:rPr>
              <a:t>And ML is a multi person job with specialists input which again and again made it clear to us</a:t>
            </a:r>
            <a:endParaRPr lang="en-us" sz="2400" cap="none">
              <a:latin typeface="Times New Roman" pitchFamily="1" charset="0"/>
              <a:ea typeface="Franklin Gothic Book" pitchFamily="0" charset="0"/>
              <a:cs typeface="Times New Roman" pitchFamily="1" charset="0"/>
            </a:endParaRPr>
          </a:p>
        </p:txBody>
      </p:sp>
      <p:sp>
        <p:nvSpPr>
          <p:cNvPr id="3" name="Content Placeholder 6"/>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LgAN9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HTQAABAOAADlRgAAQCYAABAAAAAmAAAACAAAAAEgAAAAAAAA"/>
              </a:ext>
            </a:extLst>
          </p:cNvSpPr>
          <p:nvPr>
            <p:ph type="body" idx="1"/>
          </p:nvPr>
        </p:nvSpPr>
        <p:spPr>
          <a:xfrm>
            <a:off x="8471535" y="2286000"/>
            <a:ext cx="3053080" cy="3931920"/>
          </a:xfrm>
        </p:spPr>
        <p:txBody>
          <a:bodyPr vert="horz" wrap="square" lIns="91440" tIns="45720" rIns="91440" bIns="45720" numCol="1" spcCol="215900" anchor="t">
            <a:prstTxWarp prst="textNoShape">
              <a:avLst/>
            </a:prstTxWarp>
          </a:bodyPr>
          <a:lstStyle/>
          <a:p>
            <a:pPr marL="0" indent="0">
              <a:buNone/>
              <a:defRPr lang="en-us"/>
            </a:pPr>
            <a:endParaRPr lang="en-us" sz="1600" b="1" cap="none">
              <a:latin typeface="Times New Roman" pitchFamily="1" charset="0"/>
              <a:ea typeface="Franklin Gothic Book" pitchFamily="0" charset="0"/>
              <a:cs typeface="Times New Roman" pitchFamily="1" charset="0"/>
            </a:endParaR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marR="0" indent="0">
              <a:spcBef>
                <a:spcPts val="0"/>
              </a:spcBef>
              <a:spcAft>
                <a:spcPts val="0"/>
              </a:spcAft>
              <a:buNone/>
              <a:defRPr lang="en-us"/>
            </a:pPr>
            <a:endParaRPr lang="en-us" sz="1600" cap="none">
              <a:latin typeface="Times New Roman" pitchFamily="1" charset="0"/>
              <a:ea typeface="Calibri" pitchFamily="2" charset="0"/>
              <a:cs typeface="Times New Roman" pitchFamily="1" charset="0"/>
            </a:endParaRPr>
          </a:p>
          <a:p>
            <a:pPr marL="0" indent="0">
              <a:buNone/>
              <a:defRPr lang="en-us"/>
            </a:pPr>
            <a:endParaRPr lang="en-us" sz="1600" cap="none"/>
          </a:p>
        </p:txBody>
      </p:sp>
      <p:sp>
        <p:nvSpPr>
          <p:cNvPr id="4"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Mw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5wMAALMnAACKKgAAMCoAABAAAAAmAAAACAAAAAEgAAAAAAAA"/>
              </a:ext>
            </a:extLst>
          </p:cNvSpPr>
          <p:nvPr>
            <p:ph type="ftr" sz="quarter" idx="11"/>
          </p:nvPr>
        </p:nvSpPr>
        <p:spPr>
          <a:xfrm>
            <a:off x="634365" y="6453505"/>
            <a:ext cx="6280785" cy="404495"/>
          </a:xfrm>
        </p:spPr>
        <p:txBody>
          <a:bodyPr vert="horz" wrap="square" lIns="91440" tIns="45720" rIns="91440" bIns="45720" numCol="1" spcCol="215900" anchor="ctr">
            <a:prstTxWarp prst="textNoShape">
              <a:avLst/>
            </a:prstTxWarp>
          </a:bodyPr>
          <a:lstStyle/>
          <a:p>
            <a:pPr>
              <a:spcAft>
                <a:spcPts val="600"/>
              </a:spcAft>
              <a:defRPr lang="en-us"/>
            </a:pPr>
            <a:r>
              <a:rPr lang="en-us" b="1" cap="none"/>
              <a:t>Team OLAPPED CSCI 6401-01</a:t>
            </a:r>
            <a:endParaRPr lang="en-us" b="1" cap="none"/>
          </a:p>
        </p:txBody>
      </p:sp>
      <p:sp>
        <p:nvSpPr>
          <p:cNvPr id="5"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RjoAALMnAAAYRAAAMCoAABAAAAAmAAAACAAAAAAgAAAAAAAA"/>
              </a:ext>
            </a:extLst>
          </p:cNvSpPr>
          <p:nvPr>
            <p:ph type="sldNum" sz="quarter" idx="12"/>
          </p:nvPr>
        </p:nvSpPr>
        <p:spPr/>
        <p:txBody>
          <a:bodyPr vert="horz" wrap="square" lIns="91440" tIns="45720" rIns="91440" bIns="45720" numCol="1" spcCol="215900" anchor="ctr">
            <a:prstTxWarp prst="textNoShape">
              <a:avLst/>
            </a:prstTxWarp>
          </a:bodyPr>
          <a:lstStyle/>
          <a:p>
            <a:pPr>
              <a:spcAft>
                <a:spcPts val="600"/>
              </a:spcAft>
              <a:defRPr lang="en-us"/>
            </a:pPr>
            <a:fld id="{6D435C92-DC80-16AA-CEFB-2AFF12B5387F}" type="slidenum">
              <a:rPr lang="en-us" b="1" cap="none"/>
              <a:t>24</a:t>
            </a:fld>
            <a:endParaRPr lang="en-us" b="1" cap="none"/>
          </a:p>
        </p:txBody>
      </p:sp>
      <p:pic>
        <p:nvPicPr>
          <p:cNvPr id="6"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IBDAABpAAAAJkoAAGgFAAAQAAAAJgAAAAgAAAD//////////w=="/>
              </a:ext>
            </a:extLst>
          </p:cNvPicPr>
          <p:nvPr/>
        </p:nvPicPr>
        <p:blipFill>
          <a:blip r:embed="rId2"/>
          <a:stretch>
            <a:fillRect/>
          </a:stretch>
        </p:blipFill>
        <p:spPr>
          <a:xfrm>
            <a:off x="10972800" y="66675"/>
            <a:ext cx="1080770" cy="812165"/>
          </a:xfrm>
          <a:prstGeom prst="rect">
            <a:avLst/>
          </a:prstGeom>
          <a:noFill/>
          <a:ln>
            <a:noFill/>
          </a:ln>
          <a:effectLst/>
        </p:spPr>
      </p:pic>
      <p:sp>
        <p:nvSpPr>
          <p:cNvPr id="7" name="TextBox 2"/>
          <p:cNvSpPr>
            <a:extLst>
              <a:ext uri="smNativeData">
                <pr:smNativeData xmlns:pr="smNativeData" xmlns="smNativeData" val="SMDATA_15_X5VnZRMAAAAlAAAAZAAAAE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B/f38A7+3jA8zMzADAwP8Af39/AAAAAAAAAAAAAAAAAAAAAAAAAAAAIQAAABgAAAAUAAAAHBwAAHgEAADkLgAAMwkAABAgAAAmAAAACAAAAP//////////"/>
              </a:ext>
            </a:extLst>
          </p:cNvSpPr>
          <p:nvPr/>
        </p:nvSpPr>
        <p:spPr>
          <a:xfrm>
            <a:off x="4569460" y="726440"/>
            <a:ext cx="3053080" cy="768985"/>
          </a:xfrm>
          <a:prstGeom prst="rect">
            <a:avLst/>
          </a:prstGeom>
          <a:noFill/>
          <a:ln>
            <a:noFill/>
          </a:ln>
          <a:effectLst/>
        </p:spPr>
        <p:txBody>
          <a:bodyPr vert="horz" wrap="square" lIns="91440" tIns="45720" rIns="91440" bIns="45720" numCol="1" spcCol="215900" anchor="t"/>
          <a:lstStyle/>
          <a:p>
            <a:pPr>
              <a:defRPr lang="en-us"/>
            </a:pPr>
            <a:r>
              <a:rPr lang="en-us" sz="4400" b="1" cap="none">
                <a:latin typeface="Times New Roman" pitchFamily="1" charset="0"/>
                <a:ea typeface="Franklin Gothic Book" pitchFamily="0" charset="0"/>
                <a:cs typeface="Times New Roman" pitchFamily="1" charset="0"/>
              </a:rPr>
              <a:t>Limitations</a:t>
            </a:r>
            <a:endParaRPr lang="en-us" sz="4400" b="1" cap="none">
              <a:latin typeface="Times New Roman" pitchFamily="1" charset="0"/>
              <a:ea typeface="Franklin Gothic Book" pitchFamily="0" charset="0"/>
              <a:cs typeface="Times New Roman" pitchFamily="1" charset="0"/>
            </a:endParaRPr>
          </a:p>
        </p:txBody>
      </p:sp>
    </p:spTree>
  </p:cSld>
  <p:clrMapOvr>
    <a:masterClrMapping/>
  </p:clrMapOvr>
  <p:timing>
    <p:tnLst>
      <p:par>
        <p:cTn id="1" dur="indefinite" restart="never" nodeType="tmRoot"/>
      </p:par>
    </p:tnLst>
  </p:timing>
</p:sld>
</file>

<file path=ppt/slides/slide2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5VnZRMAAAAlAAAAZAAAAA0AAAAAkAAAAEgAAACQAAAASAAAAAAAAAAC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mgoAAJELAABmQAAA9xAAABAAAAAmAAAACAAAAIEgAAAAAAAA"/>
              </a:ext>
            </a:extLst>
          </p:cNvSpPr>
          <p:nvPr>
            <p:ph type="title"/>
          </p:nvPr>
        </p:nvSpPr>
        <p:spPr>
          <a:xfrm>
            <a:off x="1723390" y="1880235"/>
            <a:ext cx="8745220" cy="877570"/>
          </a:xfrm>
        </p:spPr>
        <p:txBody>
          <a:bodyPr vert="horz" wrap="square" lIns="91440" tIns="45720" rIns="91440" bIns="45720" numCol="1" spcCol="215900" anchor="b">
            <a:prstTxWarp prst="textNoShape">
              <a:avLst/>
            </a:prstTxWarp>
          </a:bodyPr>
          <a:lstStyle/>
          <a:p>
            <a:pPr>
              <a:defRPr lang="en-us"/>
            </a:pPr>
            <a:r>
              <a:rPr lang="en-us" sz="2400" cap="none">
                <a:latin typeface="Times New Roman" pitchFamily="1" charset="0"/>
                <a:ea typeface="Franklin Gothic Book" pitchFamily="0" charset="0"/>
                <a:cs typeface="Times New Roman" pitchFamily="1" charset="0"/>
              </a:rPr>
              <a:t>Given the right opportunity we would definitely like to work on it again delving further.</a:t>
            </a:r>
            <a:endParaRPr lang="en-us" sz="2400" cap="none">
              <a:latin typeface="Times New Roman" pitchFamily="1" charset="0"/>
              <a:ea typeface="Franklin Gothic Book" pitchFamily="0" charset="0"/>
              <a:cs typeface="Times New Roman" pitchFamily="1" charset="0"/>
            </a:endParaRPr>
          </a:p>
        </p:txBody>
      </p:sp>
      <p:sp>
        <p:nvSpPr>
          <p:cNvPr id="3" name="Content Placeholder 6"/>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HTQAABAOAADlRgAAQCYAABAAAAAmAAAACAAAAAEgAAAAAAAA"/>
              </a:ext>
            </a:extLst>
          </p:cNvSpPr>
          <p:nvPr>
            <p:ph type="body" idx="1"/>
          </p:nvPr>
        </p:nvSpPr>
        <p:spPr>
          <a:xfrm>
            <a:off x="8471535" y="2286000"/>
            <a:ext cx="3053080" cy="3931920"/>
          </a:xfrm>
        </p:spPr>
        <p:txBody>
          <a:bodyPr vert="horz" wrap="square" lIns="91440" tIns="45720" rIns="91440" bIns="45720" numCol="1" spcCol="215900" anchor="t">
            <a:prstTxWarp prst="textNoShape">
              <a:avLst/>
            </a:prstTxWarp>
          </a:bodyPr>
          <a:lstStyle/>
          <a:p>
            <a:pPr marL="0" indent="0">
              <a:buNone/>
              <a:defRPr lang="en-us"/>
            </a:p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indent="0">
              <a:buNone/>
              <a:defRPr lang="en-us"/>
            </a:pPr>
            <a:endParaRPr lang="en-us" sz="1600" b="1" cap="none">
              <a:latin typeface="Times New Roman" pitchFamily="1" charset="0"/>
              <a:ea typeface="Franklin Gothic Book" pitchFamily="0" charset="0"/>
              <a:cs typeface="Times New Roman" pitchFamily="1" charset="0"/>
            </a:endParaRPr>
          </a:p>
          <a:p>
            <a:pPr marL="0" marR="0" indent="0">
              <a:spcBef>
                <a:spcPts val="0"/>
              </a:spcBef>
              <a:spcAft>
                <a:spcPts val="0"/>
              </a:spcAft>
              <a:buNone/>
              <a:defRPr lang="en-us"/>
            </a:pPr>
            <a:endParaRPr lang="en-us" sz="1600" cap="none">
              <a:latin typeface="Times New Roman" pitchFamily="1" charset="0"/>
              <a:ea typeface="Calibri" pitchFamily="2" charset="0"/>
              <a:cs typeface="Times New Roman" pitchFamily="1" charset="0"/>
            </a:endParaRPr>
          </a:p>
          <a:p>
            <a:pPr marL="0" indent="0">
              <a:buNone/>
              <a:defRPr lang="en-us"/>
            </a:pPr>
            <a:endParaRPr lang="en-us" sz="1600" cap="none"/>
          </a:p>
        </p:txBody>
      </p:sp>
      <p:sp>
        <p:nvSpPr>
          <p:cNvPr id="4"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5wMAALMnAACKKgAAMCoAABAAAAAmAAAACAAAAAEgAAAAAAAA"/>
              </a:ext>
            </a:extLst>
          </p:cNvSpPr>
          <p:nvPr>
            <p:ph type="ftr" sz="quarter" idx="11"/>
          </p:nvPr>
        </p:nvSpPr>
        <p:spPr>
          <a:xfrm>
            <a:off x="634365" y="6453505"/>
            <a:ext cx="6280785" cy="404495"/>
          </a:xfrm>
        </p:spPr>
        <p:txBody>
          <a:bodyPr vert="horz" wrap="square" lIns="91440" tIns="45720" rIns="91440" bIns="45720" numCol="1" spcCol="215900" anchor="ctr">
            <a:prstTxWarp prst="textNoShape">
              <a:avLst/>
            </a:prstTxWarp>
          </a:bodyPr>
          <a:lstStyle/>
          <a:p>
            <a:pPr>
              <a:spcAft>
                <a:spcPts val="600"/>
              </a:spcAft>
              <a:defRPr lang="en-us"/>
            </a:pPr>
            <a:r>
              <a:rPr lang="en-us" b="1" cap="none"/>
              <a:t>Team OLAPPED CSCI 6401-01</a:t>
            </a:r>
            <a:endParaRPr lang="en-us" b="1" cap="none"/>
          </a:p>
        </p:txBody>
      </p:sp>
      <p:sp>
        <p:nvSpPr>
          <p:cNvPr id="5"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G0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RjoAALMnAAAYRAAAMCoAABAAAAAmAAAACAAAAAAgAAAAAAAA"/>
              </a:ext>
            </a:extLst>
          </p:cNvSpPr>
          <p:nvPr>
            <p:ph type="sldNum" sz="quarter" idx="12"/>
          </p:nvPr>
        </p:nvSpPr>
        <p:spPr/>
        <p:txBody>
          <a:bodyPr vert="horz" wrap="square" lIns="91440" tIns="45720" rIns="91440" bIns="45720" numCol="1" spcCol="215900" anchor="ctr">
            <a:prstTxWarp prst="textNoShape">
              <a:avLst/>
            </a:prstTxWarp>
          </a:bodyPr>
          <a:lstStyle/>
          <a:p>
            <a:pPr>
              <a:spcAft>
                <a:spcPts val="600"/>
              </a:spcAft>
              <a:defRPr lang="en-us"/>
            </a:pPr>
            <a:fld id="{6EA2D73F-7183-F721-CD1A-877499543BD2}" type="slidenum">
              <a:rPr lang="en-us" b="1" cap="none"/>
              <a:t>25</a:t>
            </a:fld>
            <a:endParaRPr lang="en-us" b="1" cap="none"/>
          </a:p>
        </p:txBody>
      </p:sp>
      <p:pic>
        <p:nvPicPr>
          <p:cNvPr id="6"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CnC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IBDAABpAAAAJkoAAGgFAAAQAAAAJgAAAAgAAAD//////////w=="/>
              </a:ext>
            </a:extLst>
          </p:cNvPicPr>
          <p:nvPr/>
        </p:nvPicPr>
        <p:blipFill>
          <a:blip r:embed="rId2"/>
          <a:stretch>
            <a:fillRect/>
          </a:stretch>
        </p:blipFill>
        <p:spPr>
          <a:xfrm>
            <a:off x="10972800" y="66675"/>
            <a:ext cx="1080770" cy="812165"/>
          </a:xfrm>
          <a:prstGeom prst="rect">
            <a:avLst/>
          </a:prstGeom>
          <a:noFill/>
          <a:ln>
            <a:noFill/>
          </a:ln>
          <a:effectLst/>
        </p:spPr>
      </p:pic>
      <p:sp>
        <p:nvSpPr>
          <p:cNvPr id="7" name="TextBox 2"/>
          <p:cNvSpPr>
            <a:extLst>
              <a:ext uri="smNativeData">
                <pr:smNativeData xmlns:pr="smNativeData" xmlns="smNativeData" val="SMDATA_15_X5VnZRMAAAAlAAAAZAAAAE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B/f38A7+3jA8zMzADAwP8Af39/AAAAAAAAAAAAAAAAAAAAAAAAAAAAIQAAABgAAAAUAAAAHBwAAHgEAAALMQAAMwkAABAgAAAmAAAACAAAAP//////////"/>
              </a:ext>
            </a:extLst>
          </p:cNvSpPr>
          <p:nvPr/>
        </p:nvSpPr>
        <p:spPr>
          <a:xfrm>
            <a:off x="4569460" y="726440"/>
            <a:ext cx="3402965" cy="768985"/>
          </a:xfrm>
          <a:prstGeom prst="rect">
            <a:avLst/>
          </a:prstGeom>
          <a:noFill/>
          <a:ln>
            <a:noFill/>
          </a:ln>
          <a:effectLst/>
        </p:spPr>
        <p:txBody>
          <a:bodyPr vert="horz" wrap="square" lIns="91440" tIns="45720" rIns="91440" bIns="45720" numCol="1" spcCol="215900" anchor="t"/>
          <a:lstStyle/>
          <a:p>
            <a:pPr>
              <a:defRPr lang="en-us"/>
            </a:pPr>
            <a:r>
              <a:rPr lang="en-us" sz="4400" b="1" cap="none">
                <a:latin typeface="Times New Roman" pitchFamily="1" charset="0"/>
                <a:ea typeface="Franklin Gothic Book" pitchFamily="0" charset="0"/>
                <a:cs typeface="Times New Roman" pitchFamily="1" charset="0"/>
              </a:rPr>
              <a:t>Future Work</a:t>
            </a:r>
            <a:endParaRPr lang="en-us" sz="4400" b="1" cap="none">
              <a:latin typeface="Times New Roman" pitchFamily="1" charset="0"/>
              <a:ea typeface="Franklin Gothic Book" pitchFamily="0" charset="0"/>
              <a:cs typeface="Times New Roman" pitchFamily="1" charset="0"/>
            </a:endParaR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useBgFill="1">
        <p:nvSpPr>
          <p:cNvPr id="2" name="Rectangle 19"/>
          <p:cNvSpPr>
            <a:extLst>
              <a:ext uri="smNativeData">
                <pr:smNativeData xmlns:pr="smNativeData" xmlns="smNativeData" val="SMDATA_15_X5VnZRMAAAAlAAAAZAAAAC0AAAAAkAAAAEgAAACQAAAASAAAAAAAAAAB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JCqFQ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GhpYwB/f38AGRsOA8zMzADAwP8Af39/AAAAAAAAAAAAAAAAAAAAAAAAAAAAIQAAABgAAAAUAAAAAAAAAAAAAAAASwAAMCoAABAAAAAmAAAACAAAAP//////////"/>
              </a:ext>
            </a:extLst>
          </p:cNvSpPr>
          <p:nvPr/>
        </p:nvSpPr>
        <p:spPr>
          <a:xfrm>
            <a:off x="0" y="0"/>
            <a:ext cx="12192000" cy="6858000"/>
          </a:xfrm>
          <a:prstGeom prst="rect">
            <a:avLst/>
          </a:prstGeom>
          <a:ln>
            <a:noFill/>
          </a:ln>
          <a:effectLst/>
        </p:spPr>
        <p:txBody>
          <a:bodyPr vert="horz" wrap="square" lIns="91440" tIns="45720" rIns="91440" bIns="45720" numCol="1" spcCol="215900" anchor="ctr"/>
          <a:lstStyle/>
          <a:p>
            <a:pPr algn="ct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3" name="Freeform 6"/>
          <p:cNvSpPr>
            <a:extLst>
              <a:ext uri="smNativeData">
                <pr:smNativeData xmlns:pr="smNativeData" xmlns="smNativeData" val="SMDATA_15_X5VnZRMAAAAlAAAACwAAAC0AAAAA9QMAAOcDAADGEwAApw8AAAAAAAAAAAAAAAAAAAEAAABQAAAAAAAAAAAA4D8AAAAAAADgPwAAAAAAAOA/AAAAAAAA4D8AAAAAAADgPwAAAAAAAOA/AAAAAAAA4D8AAAAAAADgPwAAAAAAAOA/AAAAAAAA4D8CAAAAjAAAAAEAAAAAAAAAGRsO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2ER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7+3jBAAAAAEAAAAAAAAAAAAAAAAAAAAAAAAAAAAAAAAAAAAAAAAAAP///wJ/f38AGRsOA8zMzADAwP8Af39/AAAAAAAAAAAAAAAAAAAAAAAAAAAAIQAAABgAAAAUAAAA9QMAAOcDAADGEwAApw8AABAAAAAmAAAACAAAAP//////////"/>
              </a:ext>
            </a:extLst>
          </p:cNvSpPr>
          <p:nvPr/>
        </p:nvSpPr>
        <p:spPr>
          <a:xfrm rot="5400000" flipH="1">
            <a:off x="973455" y="304165"/>
            <a:ext cx="1910080" cy="2571115"/>
          </a:xfrm>
          <a:custGeom>
            <a:avLst/>
            <a:gdLst/>
            <a:ahLst/>
            <a:cxnLst/>
            <a:rect l="0" t="0" r="1910080" b="2571115"/>
            <a:pathLst>
              <a:path w="1910080" h="2571115">
                <a:moveTo>
                  <a:pt x="1673468" y="0"/>
                </a:moveTo>
                <a:lnTo>
                  <a:pt x="1910080" y="0"/>
                </a:lnTo>
                <a:lnTo>
                  <a:pt x="1910080" y="2571115"/>
                </a:lnTo>
                <a:lnTo>
                  <a:pt x="382" y="2571115"/>
                </a:lnTo>
                <a:cubicBezTo>
                  <a:pt x="-381" y="2493467"/>
                  <a:pt x="764" y="2423790"/>
                  <a:pt x="0" y="2346142"/>
                </a:cubicBezTo>
                <a:lnTo>
                  <a:pt x="1673468" y="2346142"/>
                </a:lnTo>
                <a:lnTo>
                  <a:pt x="1673468" y="0"/>
                </a:lnTo>
                <a:close/>
              </a:path>
            </a:pathLst>
          </a:custGeom>
          <a:solidFill>
            <a:schemeClr val="tx2"/>
          </a:solidFill>
          <a:ln>
            <a:noFill/>
          </a:ln>
          <a:effectLst/>
        </p:spPr>
        <p:txBody>
          <a:bodyPr vert="horz" wrap="square" lIns="643255" tIns="634365" rIns="3214370" bIns="2544445" numCol="1" spcCol="215900" anchor="t"/>
          <a:lstStyle/>
          <a:p>
            <a:pPr>
              <a:defRPr lang="en-us"/>
            </a:pPr>
          </a:p>
        </p:txBody>
      </p:sp>
      <p:sp>
        <p:nvSpPr>
          <p:cNvPr id="4"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EDhQw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P///wJ/f38AGRsOA8zMzADAwP8Af39/AAAAAAAAAAAAAAAAAAAAAAAAAAAAIQAAABgAAAAUAAAAtgcAACoIAACcHQAAvSMAABAAAAAmAAAACAAAAAEgAAAAAAAA"/>
              </a:ext>
            </a:extLst>
          </p:cNvSpPr>
          <p:nvPr>
            <p:ph type="title"/>
          </p:nvPr>
        </p:nvSpPr>
        <p:spPr>
          <a:xfrm>
            <a:off x="1253490" y="1327150"/>
            <a:ext cx="3559810" cy="4482465"/>
          </a:xfrm>
        </p:spPr>
        <p:txBody>
          <a:bodyPr vert="horz" wrap="square" lIns="91440" tIns="45720" rIns="91440" bIns="45720" numCol="1" spcCol="215900" anchor="t">
            <a:prstTxWarp prst="textNoShape">
              <a:avLst/>
            </a:prstTxWarp>
          </a:bodyPr>
          <a:lstStyle/>
          <a:p>
            <a:pPr>
              <a:defRPr lang="en-us"/>
            </a:pPr>
            <a:r>
              <a:rPr lang="en-us" b="1" cap="none">
                <a:latin typeface="Times New Roman" pitchFamily="1" charset="0"/>
                <a:ea typeface="Franklin Gothic Book" pitchFamily="0" charset="0"/>
                <a:cs typeface="Times New Roman" pitchFamily="1" charset="0"/>
              </a:rPr>
              <a:t>The Topic</a:t>
            </a:r>
            <a:endParaRPr lang="en-us" b="1" cap="none">
              <a:latin typeface="Times New Roman" pitchFamily="1" charset="0"/>
              <a:ea typeface="Franklin Gothic Book" pitchFamily="0" charset="0"/>
              <a:cs typeface="Times New Roman" pitchFamily="1" charset="0"/>
            </a:endParaRPr>
          </a:p>
        </p:txBody>
      </p:sp>
      <p:sp>
        <p:nvSpPr>
          <p:cNvPr id="5" name="Content Placeholder 2"/>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0u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P///wJ/f38AGRsOA8zMzADAwP8Af39/AAAAAAAAAAAAAAAAAAAAAAAAAAAAIQAAABgAAAAUAAAAhiUAACoIAACAQwAAvSMAABAAAAAmAAAACAAAAAEgAAAAAAAA"/>
              </a:ext>
            </a:extLst>
          </p:cNvSpPr>
          <p:nvPr>
            <p:ph type="body" idx="1"/>
          </p:nvPr>
        </p:nvSpPr>
        <p:spPr>
          <a:xfrm>
            <a:off x="6099810" y="1327150"/>
            <a:ext cx="4872990" cy="4482465"/>
          </a:xfrm>
        </p:spPr>
        <p:txBody>
          <a:bodyPr vert="horz" wrap="square" lIns="91440" tIns="45720" rIns="91440" bIns="45720" numCol="1" spcCol="215900" anchor="t">
            <a:prstTxWarp prst="textNoShape">
              <a:avLst/>
            </a:prstTxWarp>
          </a:bodyPr>
          <a:lstStyle/>
          <a:p>
            <a:pPr marL="0" indent="0">
              <a:buNone/>
              <a:defRPr lang="en-us"/>
            </a:pPr>
            <a:r>
              <a:rPr lang="en-us" sz="1600" cap="none"/>
              <a:t>As we had to work on Google what better could be than to work on Google Search Data. We all know Google Search uses parameters and AI to rank its Search Results in SERPs.</a:t>
            </a:r>
            <a:endParaRPr lang="en-us" sz="1600" cap="none"/>
          </a:p>
          <a:p>
            <a:pPr marL="0" indent="0">
              <a:buNone/>
              <a:defRPr lang="en-us"/>
            </a:pPr>
            <a:endParaRPr lang="en-us" sz="1600" cap="none"/>
          </a:p>
          <a:p>
            <a:pPr marL="0" indent="0">
              <a:buNone/>
              <a:defRPr lang="en-us"/>
            </a:pPr>
            <a:r>
              <a:rPr lang="en-us" sz="1600" cap="none"/>
              <a:t>We also know that Google Ads provides the advertisers with relevant search placements of their ads.</a:t>
            </a:r>
            <a:endParaRPr lang="en-us" sz="1600" cap="none"/>
          </a:p>
          <a:p>
            <a:pPr marL="0" indent="0">
              <a:buNone/>
              <a:defRPr lang="en-us"/>
            </a:pPr>
            <a:endParaRPr lang="en-us" sz="1600" cap="none"/>
          </a:p>
          <a:p>
            <a:pPr marL="0" indent="0">
              <a:buNone/>
              <a:defRPr lang="en-us"/>
            </a:pPr>
            <a:r>
              <a:rPr lang="en-us" sz="1600" cap="none"/>
              <a:t>We used year wise Google Search Data from around the world to isolate patterns by location.</a:t>
            </a:r>
            <a:endParaRPr lang="en-us" sz="1600" cap="none"/>
          </a:p>
          <a:p>
            <a:pPr marL="0" indent="0">
              <a:buNone/>
              <a:defRPr lang="en-us"/>
            </a:pPr>
            <a:endParaRPr lang="en-us" sz="1600" cap="none"/>
          </a:p>
          <a:p>
            <a:pPr marL="0" indent="0">
              <a:buNone/>
              <a:defRPr lang="en-us"/>
            </a:pPr>
            <a:r>
              <a:rPr lang="en-us" sz="1600" cap="none"/>
              <a:t>We tried to find a relation between search categories and the location they were searched upon.</a:t>
            </a:r>
            <a:endParaRPr lang="en-us" sz="1600" cap="none"/>
          </a:p>
        </p:txBody>
      </p:sp>
      <p:sp>
        <p:nvSpPr>
          <p:cNvPr id="6" name="Rectangle 23"/>
          <p:cNvSpPr>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EAAAAAAAAAjI2GDP///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BAAE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GhpYwB/f38AGRsOA8zMzADAwP8Af39/AAAAAAAAAAAAAAAAAAAAAAAAAAAAIQAAABgAAAAUAAAAAAAAALMnAAAASwAAMCoAABAAAAAmAAAACAAAAP//////////"/>
              </a:ext>
            </a:extLst>
          </p:cNvSpPr>
          <p:nvPr/>
        </p:nvSpPr>
        <p:spPr>
          <a:xfrm>
            <a:off x="0" y="6453505"/>
            <a:ext cx="12192000" cy="404495"/>
          </a:xfrm>
          <a:prstGeom prst="rect">
            <a:avLst/>
          </a:prstGeom>
          <a:solidFill>
            <a:schemeClr val="accent1"/>
          </a:solidFill>
          <a:ln>
            <a:noFill/>
          </a:ln>
          <a:effectLst/>
        </p:spPr>
        <p:txBody>
          <a:bodyPr vert="horz" wrap="square" lIns="91440" tIns="45720" rIns="91440" bIns="45720" numCol="1" spcCol="215900" anchor="t"/>
          <a:lstStyle/>
          <a:p>
            <a:pP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7"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N+w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P///wJ/f38AGRsOA8zMzADAwP8Af39/AAAAAAAAAAAAAAAAAAAAAAAAAAAAIQAAABgAAAAUAAAA9QMAAKcnAACYKgAAJCoAABAAAAAmAAAACAAAAAEgAAAAAAAA"/>
              </a:ext>
            </a:extLst>
          </p:cNvSpPr>
          <p:nvPr>
            <p:ph type="ftr" sz="quarter" idx="11"/>
          </p:nvPr>
        </p:nvSpPr>
        <p:spPr>
          <a:xfrm>
            <a:off x="643255" y="6445885"/>
            <a:ext cx="6280785" cy="404495"/>
          </a:xfrm>
        </p:spPr>
        <p:txBody>
          <a:bodyPr vert="horz" wrap="square" lIns="91440" tIns="45720" rIns="91440" bIns="45720" numCol="1" spcCol="215900" anchor="ctr">
            <a:prstTxWarp prst="textNoShape">
              <a:avLst/>
            </a:prstTxWarp>
          </a:bodyPr>
          <a:lstStyle/>
          <a:p>
            <a:pPr>
              <a:spcAft>
                <a:spcPts val="600"/>
              </a:spcAft>
              <a:defRPr lang="en-us"/>
            </a:pPr>
            <a:r>
              <a:rPr lang="en-us" b="1" cap="none">
                <a:solidFill>
                  <a:srgbClr val="FFFFFF"/>
                </a:solidFill>
              </a:rPr>
              <a:t>Team OLAPPED CSCI 6401-01</a:t>
            </a:r>
            <a:endParaRPr lang="en-us" b="1" cap="none">
              <a:solidFill>
                <a:srgbClr val="FFFFFF"/>
              </a:solidFill>
            </a:endParaRPr>
          </a:p>
        </p:txBody>
      </p:sp>
      <p:sp>
        <p:nvSpPr>
          <p:cNvPr id="8"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GEAe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P///wJ/f38AGRsOA8zMzADAwP8Af39/AAAAAAAAAAAAAAAAAAAAAAAAAAAAIQAAABgAAAAUAAAARjoAALMnAAAYRAAAMCoAABAAAAAmAAAACAAAAAAgAAAAAAAA"/>
              </a:ext>
            </a:extLst>
          </p:cNvSpPr>
          <p:nvPr>
            <p:ph type="sldNum" sz="quarter" idx="12"/>
          </p:nvPr>
        </p:nvSpPr>
        <p:spPr/>
        <p:txBody>
          <a:bodyPr vert="horz" wrap="square" lIns="91440" tIns="45720" rIns="91440" bIns="45720" numCol="1" spcCol="215900" anchor="ctr">
            <a:prstTxWarp prst="textNoShape">
              <a:avLst/>
            </a:prstTxWarp>
          </a:bodyPr>
          <a:lstStyle/>
          <a:p>
            <a:pPr>
              <a:spcAft>
                <a:spcPts val="600"/>
              </a:spcAft>
              <a:defRPr lang="en-us"/>
            </a:pPr>
            <a:fld id="{7C2E77E4-AA91-7B81-DF96-5CD439D82909}" type="slidenum">
              <a:rPr lang="en-us" b="1" cap="none">
                <a:solidFill>
                  <a:srgbClr val="FFFFFF"/>
                </a:solidFill>
              </a:rPr>
              <a:t>3</a:t>
            </a:fld>
            <a:endParaRPr lang="en-us" b="1" cap="none">
              <a:solidFill>
                <a:srgbClr val="FFFFFF"/>
              </a:solidFill>
            </a:endParaRPr>
          </a:p>
        </p:txBody>
      </p:sp>
      <p:pic>
        <p:nvPicPr>
          <p:cNvPr id="9"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DA/YYz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UAAAABAAAAAAAAAAAAAAAAAAAAAAAAAAAAAAAAAAAAAAAAAAD///8Cf39/ABkbDgPMzMwAwMD/AH9/fwAAAAAAAAAAAAAAAAD///8AAAAAACEAAAAYAAAAFAAAAIBDAABpAAAAJkoAAGgFAAAQAAAAJgAAAAgAAAD//////////w=="/>
              </a:ext>
            </a:extLst>
          </p:cNvPicPr>
          <p:nvPr/>
        </p:nvPicPr>
        <p:blipFill>
          <a:blip r:embed="rId2"/>
          <a:stretch>
            <a:fillRect/>
          </a:stretch>
        </p:blipFill>
        <p:spPr>
          <a:xfrm>
            <a:off x="10972800" y="66675"/>
            <a:ext cx="1080770" cy="812165"/>
          </a:xfrm>
          <a:prstGeom prst="rect">
            <a:avLst/>
          </a:prstGeom>
          <a:noFill/>
          <a:ln>
            <a:noFill/>
          </a:ln>
          <a:effec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p:nvSpPr>
          <p:cNvPr id="2" name="Rectangle 10"/>
          <p:cNvSpPr>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EAAAAAAAAAGRsOC////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RsOBP///wEAAAAAAAAAAAAAAAAAAAAAAAAAAAAAAAAAAAAAAAAAAGhpYwB/f38A7+3jA8zMzADAwP8Af39/AAAAAAAAAAAAAAAAAAAAAAAAAAAAIQAAABgAAAAUAAAAAAAAAAEAAACgIAAAMCoAABAAAAAmAAAACAAAAP//////////"/>
              </a:ext>
            </a:extLst>
          </p:cNvSpPr>
          <p:nvPr/>
        </p:nvSpPr>
        <p:spPr>
          <a:xfrm>
            <a:off x="0" y="635"/>
            <a:ext cx="5303520" cy="6857365"/>
          </a:xfrm>
          <a:prstGeom prst="rect">
            <a:avLst/>
          </a:prstGeom>
          <a:solidFill>
            <a:schemeClr val="tx2"/>
          </a:solidFill>
          <a:ln>
            <a:noFill/>
          </a:ln>
          <a:effectLst/>
        </p:spPr>
        <p:txBody>
          <a:bodyPr vert="horz" wrap="square" lIns="91440" tIns="45720" rIns="91440" bIns="45720" numCol="1" spcCol="215900" anchor="t"/>
          <a:lstStyle/>
          <a:p>
            <a:pP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3" name="Title 1"/>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TMAF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8AMAAN8EAACpHAAAPiUAABAAAAAmAAAACAAAAIEgAAAAAAAA"/>
              </a:ext>
            </a:extLst>
          </p:cNvSpPr>
          <p:nvPr>
            <p:ph type="title"/>
          </p:nvPr>
        </p:nvSpPr>
        <p:spPr>
          <a:xfrm>
            <a:off x="640080" y="791845"/>
            <a:ext cx="4018915" cy="5262245"/>
          </a:xfrm>
        </p:spPr>
        <p:txBody>
          <a:bodyPr vert="horz" wrap="square" lIns="91440" tIns="45720" rIns="91440" bIns="45720" numCol="1" spcCol="215900" anchor="ctr">
            <a:prstTxWarp prst="textNoShape">
              <a:avLst/>
            </a:prstTxWarp>
          </a:bodyPr>
          <a:lstStyle/>
          <a:p>
            <a:pPr algn="r">
              <a:defRPr lang="en-us"/>
            </a:pPr>
            <a:r>
              <a:rPr lang="en-us" sz="5400" b="1" cap="none">
                <a:solidFill>
                  <a:schemeClr val="bg2"/>
                </a:solidFill>
                <a:latin typeface="Times New Roman" pitchFamily="1" charset="0"/>
                <a:ea typeface="Franklin Gothic Book" pitchFamily="0" charset="0"/>
                <a:cs typeface="Times New Roman" pitchFamily="1" charset="0"/>
              </a:rPr>
              <a:t>Research Question And Scope</a:t>
            </a:r>
            <a:endParaRPr lang="en-us" sz="5400" b="1" cap="none">
              <a:solidFill>
                <a:schemeClr val="bg2"/>
              </a:solidFill>
              <a:latin typeface="Times New Roman" pitchFamily="1" charset="0"/>
              <a:ea typeface="Franklin Gothic Book" pitchFamily="0" charset="0"/>
              <a:cs typeface="Times New Roman" pitchFamily="1" charset="0"/>
            </a:endParaRPr>
          </a:p>
        </p:txBody>
      </p:sp>
      <p:sp>
        <p:nvSpPr>
          <p:cNvPr id="4" name="Rectangle 12"/>
          <p:cNvSpPr>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EAAAAAAAAAaWpkAP///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WpkAP///wEAAAAAAAAAAAAAAAAAAAAAAAAAAAAAAAAAAAAAAAAAAGhpYwB/f38A7+3jA8zMzADAwP8Af39/AAAAAAAAAAAAAAAAAAAAAAAAAAAAIQAAABgAAAAUAAAAoCAAAAEAAAAIIgAAMSoAABAAAAAmAAAACAAAAP//////////"/>
              </a:ext>
            </a:extLst>
          </p:cNvSpPr>
          <p:nvPr/>
        </p:nvSpPr>
        <p:spPr>
          <a:xfrm>
            <a:off x="5303520" y="635"/>
            <a:ext cx="228600" cy="6858000"/>
          </a:xfrm>
          <a:prstGeom prst="rect">
            <a:avLst/>
          </a:prstGeom>
          <a:solidFill>
            <a:srgbClr val="696A64"/>
          </a:solidFill>
          <a:ln>
            <a:noFill/>
          </a:ln>
          <a:effectLst/>
        </p:spPr>
        <p:txBody>
          <a:bodyPr vert="horz" wrap="square" lIns="91440" tIns="45720" rIns="91440" bIns="45720" numCol="1" spcCol="215900" anchor="t"/>
          <a:lstStyle/>
          <a:p>
            <a:pP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5" name="Content Placeholder 2"/>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Exb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yUAAN8EAAAYRAAAPiUAABAAAAAmAAAACAAAAIEgAAAAAAAA"/>
              </a:ext>
            </a:extLst>
          </p:cNvSpPr>
          <p:nvPr>
            <p:ph type="body" idx="1"/>
          </p:nvPr>
        </p:nvSpPr>
        <p:spPr>
          <a:xfrm>
            <a:off x="6176645" y="791845"/>
            <a:ext cx="4892675" cy="5262245"/>
          </a:xfrm>
        </p:spPr>
        <p:txBody>
          <a:bodyPr vert="horz" wrap="square" lIns="91440" tIns="45720" rIns="91440" bIns="45720" numCol="1" spcCol="215900" anchor="ctr">
            <a:prstTxWarp prst="textNoShape">
              <a:avLst/>
            </a:prstTxWarp>
          </a:bodyPr>
          <a:lstStyle/>
          <a:p>
            <a:pPr marL="0" indent="0">
              <a:buNone/>
              <a:defRPr lang="en-us"/>
            </a:pPr>
            <a:r>
              <a:rPr lang="en-gb" sz="1800" b="1" cap="none">
                <a:latin typeface="Times New Roman" pitchFamily="1" charset="0"/>
                <a:ea typeface="Times New Roman" pitchFamily="1" charset="0"/>
                <a:cs typeface="Times New Roman" pitchFamily="1" charset="0"/>
              </a:rPr>
              <a:t>The Research Question: -</a:t>
            </a:r>
            <a:r>
              <a:rPr lang="en-gb" sz="1800" cap="none">
                <a:latin typeface="Times New Roman" pitchFamily="1" charset="0"/>
                <a:ea typeface="Times New Roman" pitchFamily="1" charset="0"/>
                <a:cs typeface="Times New Roman" pitchFamily="1" charset="0"/>
              </a:rPr>
              <a:t> How can the patterns and trends in the </a:t>
            </a:r>
            <a:r>
              <a:rPr lang="en-gb" sz="1800" b="1" cap="none">
                <a:latin typeface="Times New Roman" pitchFamily="1" charset="0"/>
                <a:ea typeface="Times New Roman" pitchFamily="1" charset="0"/>
                <a:cs typeface="Times New Roman" pitchFamily="1" charset="0"/>
              </a:rPr>
              <a:t>Google Search Engine Queries Dataset</a:t>
            </a:r>
            <a:r>
              <a:rPr lang="en-gb" sz="1800" cap="none">
                <a:latin typeface="Times New Roman" pitchFamily="1" charset="0"/>
                <a:ea typeface="Times New Roman" pitchFamily="1" charset="0"/>
                <a:cs typeface="Times New Roman" pitchFamily="1" charset="0"/>
              </a:rPr>
              <a:t> be used to identify better rules for finding the most promising </a:t>
            </a:r>
            <a:r>
              <a:rPr lang="en-gb" sz="1800" b="1" cap="none">
                <a:latin typeface="Times New Roman" pitchFamily="1" charset="0"/>
                <a:ea typeface="Times New Roman" pitchFamily="1" charset="0"/>
                <a:cs typeface="Times New Roman" pitchFamily="1" charset="0"/>
              </a:rPr>
              <a:t>Keywords (Search Queries)</a:t>
            </a:r>
            <a:r>
              <a:rPr lang="en-gb" sz="1800" cap="none">
                <a:latin typeface="Times New Roman" pitchFamily="1" charset="0"/>
                <a:ea typeface="Times New Roman" pitchFamily="1" charset="0"/>
                <a:cs typeface="Times New Roman" pitchFamily="1" charset="0"/>
              </a:rPr>
              <a:t> and </a:t>
            </a:r>
            <a:r>
              <a:rPr lang="en-gb" sz="1800" b="1" cap="none">
                <a:latin typeface="Times New Roman" pitchFamily="1" charset="0"/>
                <a:ea typeface="Times New Roman" pitchFamily="1" charset="0"/>
                <a:cs typeface="Times New Roman" pitchFamily="1" charset="0"/>
              </a:rPr>
              <a:t>Topics (Categories)</a:t>
            </a:r>
            <a:r>
              <a:rPr lang="en-gb" sz="1800" cap="none">
                <a:latin typeface="Times New Roman" pitchFamily="1" charset="0"/>
                <a:ea typeface="Times New Roman" pitchFamily="1" charset="0"/>
                <a:cs typeface="Times New Roman" pitchFamily="1" charset="0"/>
              </a:rPr>
              <a:t> for showing more relevant </a:t>
            </a:r>
            <a:r>
              <a:rPr lang="en-gb" sz="1800" b="1" cap="none">
                <a:latin typeface="Times New Roman" pitchFamily="1" charset="0"/>
                <a:ea typeface="Times New Roman" pitchFamily="1" charset="0"/>
                <a:cs typeface="Times New Roman" pitchFamily="1" charset="0"/>
              </a:rPr>
              <a:t>Search Results</a:t>
            </a:r>
            <a:r>
              <a:rPr lang="en-gb" sz="1800" cap="none">
                <a:latin typeface="Times New Roman" pitchFamily="1" charset="0"/>
                <a:ea typeface="Times New Roman" pitchFamily="1" charset="0"/>
                <a:cs typeface="Times New Roman" pitchFamily="1" charset="0"/>
              </a:rPr>
              <a:t> in the future.</a:t>
            </a:r>
            <a:endParaRPr lang="en-us" sz="1800" cap="none"/>
          </a:p>
        </p:txBody>
      </p:sp>
      <p:sp>
        <p:nvSpPr>
          <p:cNvPr id="6"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IAD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7wIAAJ8nAACxHQAAHCoAABAAAAAmAAAACAAAAAEgAAAAAAAA"/>
              </a:ext>
            </a:extLst>
          </p:cNvSpPr>
          <p:nvPr>
            <p:ph type="ftr" sz="quarter" idx="11"/>
          </p:nvPr>
        </p:nvSpPr>
        <p:spPr>
          <a:xfrm>
            <a:off x="476885" y="6440805"/>
            <a:ext cx="4349750" cy="404495"/>
          </a:xfrm>
        </p:spPr>
        <p:txBody>
          <a:bodyPr vert="horz" wrap="square" lIns="91440" tIns="45720" rIns="91440" bIns="45720" numCol="1" spcCol="215900" anchor="ctr">
            <a:prstTxWarp prst="textNoShape">
              <a:avLst/>
            </a:prstTxWarp>
          </a:bodyPr>
          <a:lstStyle/>
          <a:p>
            <a:pPr>
              <a:spcAft>
                <a:spcPts val="600"/>
              </a:spcAft>
              <a:defRPr lang="en-us"/>
            </a:pPr>
            <a:r>
              <a:rPr lang="en-us" b="1" cap="none">
                <a:solidFill>
                  <a:schemeClr val="bg2"/>
                </a:solidFill>
              </a:rPr>
              <a:t>Team OLAPPED CSCI 6401-01</a:t>
            </a:r>
            <a:endParaRPr lang="en-us" b="1" cap="none">
              <a:solidFill>
                <a:schemeClr val="bg2"/>
              </a:solidFill>
            </a:endParaRPr>
          </a:p>
        </p:txBody>
      </p:sp>
      <p:sp>
        <p:nvSpPr>
          <p:cNvPr id="7"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RjoAALMnAAAYRAAAMCoAABAAAAAmAAAACAAAAAAgAAAAAAAA"/>
              </a:ext>
            </a:extLst>
          </p:cNvSpPr>
          <p:nvPr>
            <p:ph type="sldNum" sz="quarter" idx="12"/>
          </p:nvPr>
        </p:nvSpPr>
        <p:spPr/>
        <p:txBody>
          <a:bodyPr vert="horz" wrap="square" lIns="91440" tIns="45720" rIns="91440" bIns="45720" numCol="1" spcCol="215900" anchor="ctr">
            <a:prstTxWarp prst="textNoShape">
              <a:avLst/>
            </a:prstTxWarp>
          </a:bodyPr>
          <a:lstStyle/>
          <a:p>
            <a:pPr>
              <a:spcAft>
                <a:spcPts val="600"/>
              </a:spcAft>
              <a:defRPr lang="en-us"/>
            </a:pPr>
            <a:fld id="{777A1178-369A-2FE7-D4C2-C0B25F8C2295}" type="slidenum">
              <a:rPr lang="en-us" b="1" cap="none"/>
              <a:t>4</a:t>
            </a:fld>
            <a:endParaRPr lang="en-us" b="1" cap="none"/>
          </a:p>
        </p:txBody>
      </p:sp>
      <p:pic>
        <p:nvPicPr>
          <p:cNvPr id="8"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IBDAABpAAAAJkoAAGgFAAAQAAAAJgAAAAgAAAD//////////w=="/>
              </a:ext>
            </a:extLst>
          </p:cNvPicPr>
          <p:nvPr/>
        </p:nvPicPr>
        <p:blipFill>
          <a:blip r:embed="rId2"/>
          <a:stretch>
            <a:fillRect/>
          </a:stretch>
        </p:blipFill>
        <p:spPr>
          <a:xfrm>
            <a:off x="10972800" y="66675"/>
            <a:ext cx="1080770" cy="812165"/>
          </a:xfrm>
          <a:prstGeom prst="rect">
            <a:avLst/>
          </a:prstGeom>
          <a:noFill/>
          <a:ln>
            <a:noFill/>
          </a:ln>
          <a:effectLst/>
        </p:spPr>
      </p:pic>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useBgFill="1">
        <p:nvSpPr>
          <p:cNvPr id="2" name="Rectangle 15"/>
          <p:cNvSpPr>
            <a:extLst>
              <a:ext uri="smNativeData">
                <pr:smNativeData xmlns:pr="smNativeData" xmlns="smNativeData" val="SMDATA_15_X5VnZRMAAAAlAAAAZAAAAC0AAAAAkAAAAEgAAACQAAAASAAAAAAAAAAB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GhpYwB/f38A7+3jA8zMzADAwP8Af39/AAAAAAAAAAAAAAAAAAAAAAAAAAAAIQAAABgAAAAUAAAAAAAAAAAAAAAASwAAMCoAABAAAAAmAAAACAAAAP//////////"/>
              </a:ext>
            </a:extLst>
          </p:cNvSpPr>
          <p:nvPr/>
        </p:nvSpPr>
        <p:spPr>
          <a:xfrm>
            <a:off x="0" y="0"/>
            <a:ext cx="12192000" cy="6858000"/>
          </a:xfrm>
          <a:prstGeom prst="rect">
            <a:avLst/>
          </a:prstGeom>
          <a:ln>
            <a:noFill/>
          </a:ln>
          <a:effectLst/>
        </p:spPr>
        <p:txBody>
          <a:bodyPr vert="horz" wrap="square" lIns="91440" tIns="45720" rIns="91440" bIns="45720" numCol="1" spcCol="215900" anchor="ctr"/>
          <a:lstStyle/>
          <a:p>
            <a:pPr algn="ct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3"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BFW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sRQAADgEAAAYRAAAXA0AABAAAAAmAAAACAAAAAEgAAAAAAAA"/>
              </a:ext>
            </a:extLst>
          </p:cNvSpPr>
          <p:nvPr>
            <p:ph type="title"/>
          </p:nvPr>
        </p:nvSpPr>
        <p:spPr>
          <a:xfrm>
            <a:off x="3363595" y="685800"/>
            <a:ext cx="7705725" cy="1485900"/>
          </a:xfrm>
        </p:spPr>
        <p:txBody>
          <a:bodyPr vert="horz" wrap="square" lIns="91440" tIns="45720" rIns="91440" bIns="45720" numCol="1" spcCol="215900" anchor="t">
            <a:prstTxWarp prst="textNoShape">
              <a:avLst/>
            </a:prstTxWarp>
          </a:bodyPr>
          <a:lstStyle/>
          <a:p>
            <a:pPr>
              <a:defRPr lang="en-us"/>
            </a:pPr>
            <a:r>
              <a:rPr lang="en-us" b="1" cap="none">
                <a:latin typeface="Times New Roman" pitchFamily="1" charset="0"/>
                <a:ea typeface="Franklin Gothic Book" pitchFamily="0" charset="0"/>
                <a:cs typeface="Times New Roman" pitchFamily="1" charset="0"/>
              </a:rPr>
              <a:t>Motivation</a:t>
            </a:r>
            <a:endParaRPr lang="en-us" b="1" cap="none">
              <a:latin typeface="Times New Roman" pitchFamily="1" charset="0"/>
              <a:ea typeface="Franklin Gothic Book" pitchFamily="0" charset="0"/>
              <a:cs typeface="Times New Roman" pitchFamily="1" charset="0"/>
            </a:endParaRPr>
          </a:p>
        </p:txBody>
      </p:sp>
      <p:sp>
        <p:nvSpPr>
          <p:cNvPr id="4" name="Rectangle 16"/>
          <p:cNvSpPr>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EAAAAAAAAAjI2GDP///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GhpYwB/f38A7+3jA8zMzADAwP8Af39/AAAAAAAAAAAAAAAAAAAAAAAAAAAAIQAAABgAAAAUAAAAAAAAAAEAAAC6EgAAMCoAABAAAAAmAAAACAAAAP//////////"/>
              </a:ext>
            </a:extLst>
          </p:cNvSpPr>
          <p:nvPr/>
        </p:nvSpPr>
        <p:spPr>
          <a:xfrm>
            <a:off x="0" y="635"/>
            <a:ext cx="3044190" cy="6857365"/>
          </a:xfrm>
          <a:prstGeom prst="rect">
            <a:avLst/>
          </a:prstGeom>
          <a:solidFill>
            <a:schemeClr val="accent1"/>
          </a:solidFill>
          <a:ln>
            <a:noFill/>
          </a:ln>
          <a:effectLst/>
        </p:spPr>
        <p:txBody>
          <a:bodyPr vert="horz" wrap="square" lIns="91440" tIns="45720" rIns="91440" bIns="45720" numCol="1" spcCol="215900" anchor="t"/>
          <a:lstStyle/>
          <a:p>
            <a:pP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5" name="Rectangle 14"/>
          <p:cNvSpPr>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EAAAAAAAAAGRsOC////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RsOBP///wEAAAAAAAAAAAAAAAAAAAAAAAAAAAAAAAAAAAAAAAAAAGhpYwB/f38A7+3jA8zMzADAwP8Af39/AAAAAAAAAAAAAAAAAAAAAAAAAAAAIQAAABgAAAAUAAAAUhEAAAEAAAC6EgAAMSoAABAAAAAmAAAACAAAAP//////////"/>
              </a:ext>
            </a:extLst>
          </p:cNvSpPr>
          <p:nvPr/>
        </p:nvSpPr>
        <p:spPr>
          <a:xfrm>
            <a:off x="2815590" y="635"/>
            <a:ext cx="228600" cy="6858000"/>
          </a:xfrm>
          <a:prstGeom prst="rect">
            <a:avLst/>
          </a:prstGeom>
          <a:solidFill>
            <a:schemeClr val="tx2"/>
          </a:solidFill>
          <a:ln>
            <a:noFill/>
          </a:ln>
          <a:effectLst/>
        </p:spPr>
        <p:txBody>
          <a:bodyPr vert="horz" wrap="square" lIns="91440" tIns="45720" rIns="91440" bIns="45720" numCol="1" spcCol="215900" anchor="t"/>
          <a:lstStyle/>
          <a:p>
            <a:pP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6" name="Content Placeholder 2"/>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sRQAABAOAAAYRAAAGCQAABAAAAAmAAAACAAAAAEgAAAAAAAA"/>
              </a:ext>
            </a:extLst>
          </p:cNvSpPr>
          <p:nvPr>
            <p:ph type="body" idx="1"/>
          </p:nvPr>
        </p:nvSpPr>
        <p:spPr>
          <a:xfrm>
            <a:off x="3363595" y="2286000"/>
            <a:ext cx="7705725" cy="3581400"/>
          </a:xfrm>
        </p:spPr>
        <p:txBody>
          <a:bodyPr vert="horz" wrap="square" lIns="91440" tIns="45720" rIns="91440" bIns="45720" numCol="1" spcCol="215900" anchor="t">
            <a:prstTxWarp prst="textNoShape">
              <a:avLst/>
            </a:prstTxWarp>
          </a:bodyPr>
          <a:lstStyle/>
          <a:p>
            <a:pPr marL="0" indent="0">
              <a:buNone/>
              <a:defRPr lang="en-us"/>
            </a:pPr>
            <a:r>
              <a:rPr lang="en-us" b="1" cap="none">
                <a:latin typeface="Times New Roman" pitchFamily="1" charset="0"/>
                <a:ea typeface="Calibri" pitchFamily="2" charset="0"/>
                <a:cs typeface="Times New Roman" pitchFamily="1" charset="0"/>
              </a:rPr>
              <a:t>We choose this topic </a:t>
            </a:r>
            <a:r>
              <a:rPr lang="en-us" cap="none">
                <a:latin typeface="Times New Roman" pitchFamily="1" charset="0"/>
                <a:ea typeface="Calibri" pitchFamily="2" charset="0"/>
                <a:cs typeface="Times New Roman" pitchFamily="1" charset="0"/>
              </a:rPr>
              <a:t>as it </a:t>
            </a:r>
            <a:r>
              <a:rPr lang="en-gb" cap="none">
                <a:latin typeface="Times New Roman" pitchFamily="1" charset="0"/>
                <a:ea typeface="Times New Roman" pitchFamily="1" charset="0"/>
                <a:cs typeface="Times New Roman" pitchFamily="1" charset="0"/>
              </a:rPr>
              <a:t>can help with information for showing more relevant Search Results in the future and targeting the relevant SERPs (Search Engine Result Pages) for Ad Suggestions by timings (Seasonality) and locations (Geography) for Customer/Viewer Satisfaction and higher Ad Revenues.</a:t>
            </a:r>
            <a:endParaRPr lang="en-gb" cap="none">
              <a:latin typeface="Times New Roman" pitchFamily="1" charset="0"/>
              <a:ea typeface="Times New Roman" pitchFamily="1" charset="0"/>
              <a:cs typeface="Times New Roman" pitchFamily="1" charset="0"/>
            </a:endParaRPr>
          </a:p>
          <a:p>
            <a:pPr marL="0" indent="0">
              <a:buNone/>
              <a:defRPr lang="en-us"/>
            </a:pPr>
            <a:r>
              <a:rPr lang="en-us" b="1" cap="none">
                <a:latin typeface="Times New Roman" pitchFamily="1" charset="0"/>
                <a:ea typeface="Calibri" pitchFamily="2" charset="0"/>
                <a:cs typeface="Times New Roman" pitchFamily="1" charset="0"/>
              </a:rPr>
              <a:t>This model will be useful </a:t>
            </a:r>
            <a:r>
              <a:rPr lang="en-us" cap="none">
                <a:latin typeface="Times New Roman" pitchFamily="1" charset="0"/>
                <a:ea typeface="Calibri" pitchFamily="2" charset="0"/>
                <a:cs typeface="Times New Roman" pitchFamily="1" charset="0"/>
              </a:rPr>
              <a:t>for helping with </a:t>
            </a:r>
            <a:r>
              <a:rPr lang="en-us" cap="none">
                <a:latin typeface="Times New Roman" pitchFamily="1" charset="0"/>
                <a:ea typeface="Franklin Gothic Book" pitchFamily="0" charset="0"/>
                <a:cs typeface="Times New Roman" pitchFamily="1" charset="0"/>
              </a:rPr>
              <a:t>providing information to show relevant and useful ads for the Google Searches.</a:t>
            </a:r>
            <a:endParaRPr lang="en-us" cap="none">
              <a:latin typeface="Times New Roman" pitchFamily="1" charset="0"/>
              <a:ea typeface="Franklin Gothic Book" pitchFamily="0" charset="0"/>
              <a:cs typeface="Times New Roman" pitchFamily="1" charset="0"/>
            </a:endParaRPr>
          </a:p>
          <a:p>
            <a:pPr marL="0" indent="0">
              <a:buNone/>
              <a:defRPr lang="en-us"/>
            </a:pPr>
            <a:r>
              <a:rPr lang="en-us" b="1" cap="none">
                <a:latin typeface="Times New Roman" pitchFamily="1" charset="0"/>
                <a:ea typeface="Franklin Gothic Book" pitchFamily="0" charset="0"/>
                <a:cs typeface="Times New Roman" pitchFamily="1" charset="0"/>
              </a:rPr>
              <a:t>It can benefit the present society </a:t>
            </a:r>
            <a:r>
              <a:rPr lang="en-us" cap="none">
                <a:latin typeface="Times New Roman" pitchFamily="1" charset="0"/>
                <a:ea typeface="Franklin Gothic Book" pitchFamily="0" charset="0"/>
                <a:cs typeface="Times New Roman" pitchFamily="1" charset="0"/>
              </a:rPr>
              <a:t>in multiple ways as Google Search is a very important part of our day to day lives.</a:t>
            </a:r>
            <a:endParaRPr lang="en-us" cap="none">
              <a:latin typeface="Times New Roman" pitchFamily="1" charset="0"/>
              <a:ea typeface="Franklin Gothic Book" pitchFamily="0" charset="0"/>
              <a:cs typeface="Times New Roman" pitchFamily="1" charset="0"/>
            </a:endParaRPr>
          </a:p>
        </p:txBody>
      </p:sp>
      <p:sp>
        <p:nvSpPr>
          <p:cNvPr id="7"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LlmHQ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ewMAALInAAAqHwAALyoAABAAAAAmAAAACAAAAAEgAAAAAAAA"/>
              </a:ext>
            </a:extLst>
          </p:cNvSpPr>
          <p:nvPr>
            <p:ph type="ftr" sz="quarter" idx="11"/>
          </p:nvPr>
        </p:nvSpPr>
        <p:spPr>
          <a:xfrm>
            <a:off x="565785" y="6452870"/>
            <a:ext cx="4500245" cy="404495"/>
          </a:xfrm>
        </p:spPr>
        <p:txBody>
          <a:bodyPr vert="horz" wrap="square" lIns="91440" tIns="45720" rIns="91440" bIns="45720" numCol="1" spcCol="215900" anchor="ctr">
            <a:prstTxWarp prst="textNoShape">
              <a:avLst/>
            </a:prstTxWarp>
          </a:bodyPr>
          <a:lstStyle/>
          <a:p>
            <a:pPr>
              <a:spcAft>
                <a:spcPts val="600"/>
              </a:spcAft>
              <a:defRPr lang="en-us"/>
            </a:pPr>
            <a:r>
              <a:rPr lang="en-us" b="1" cap="none">
                <a:solidFill>
                  <a:schemeClr val="bg1"/>
                </a:solidFill>
              </a:rPr>
              <a:t>Team OLAPPED CSCI 6401-01</a:t>
            </a:r>
            <a:endParaRPr lang="en-us" b="1" cap="none">
              <a:solidFill>
                <a:schemeClr val="bg1"/>
              </a:solidFill>
            </a:endParaRPr>
          </a:p>
        </p:txBody>
      </p:sp>
      <p:sp>
        <p:nvSpPr>
          <p:cNvPr id="8"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O46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Vz0AALMnAAAYRAAAMCoAABAAAAAmAAAACAAAAAEgAAAAAAAA"/>
              </a:ext>
            </a:extLst>
          </p:cNvSpPr>
          <p:nvPr>
            <p:ph type="sldNum" sz="quarter" idx="12"/>
          </p:nvPr>
        </p:nvSpPr>
        <p:spPr>
          <a:xfrm>
            <a:off x="9971405" y="6453505"/>
            <a:ext cx="1097915" cy="404495"/>
          </a:xfrm>
        </p:spPr>
        <p:txBody>
          <a:bodyPr vert="horz" wrap="square" lIns="91440" tIns="45720" rIns="91440" bIns="45720" numCol="1" spcCol="215900" anchor="ctr">
            <a:prstTxWarp prst="textNoShape">
              <a:avLst/>
            </a:prstTxWarp>
          </a:bodyPr>
          <a:lstStyle/>
          <a:p>
            <a:pPr>
              <a:spcAft>
                <a:spcPts val="600"/>
              </a:spcAft>
              <a:defRPr lang="en-us"/>
            </a:pPr>
            <a:fld id="{2418239C-D2C9-4DD5-87A0-24806DEE7171}" type="slidenum">
              <a:rPr lang="en-us" b="1" cap="none"/>
              <a:t>5</a:t>
            </a:fld>
            <a:endParaRPr lang="en-us" b="1" cap="none"/>
          </a:p>
        </p:txBody>
      </p:sp>
      <p:pic>
        <p:nvPicPr>
          <p:cNvPr id="9"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bB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IBDAABpAAAAJkoAAGgFAAAQAAAAJgAAAAgAAAD//////////w=="/>
              </a:ext>
            </a:extLst>
          </p:cNvPicPr>
          <p:nvPr/>
        </p:nvPicPr>
        <p:blipFill>
          <a:blip r:embed="rId2"/>
          <a:stretch>
            <a:fillRect/>
          </a:stretch>
        </p:blipFill>
        <p:spPr>
          <a:xfrm>
            <a:off x="10972800" y="66675"/>
            <a:ext cx="1080770" cy="812165"/>
          </a:xfrm>
          <a:prstGeom prst="rect">
            <a:avLst/>
          </a:prstGeom>
          <a:noFill/>
          <a:ln>
            <a:noFill/>
          </a:ln>
          <a:effectLst/>
        </p:spPr>
      </p:pic>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PhQAAEcDAAAjOgAAkAYAABAAAAAmAAAACAAAAAEgAAAAAAAA"/>
              </a:ext>
            </a:extLst>
          </p:cNvSpPr>
          <p:nvPr>
            <p:ph type="title"/>
          </p:nvPr>
        </p:nvSpPr>
        <p:spPr>
          <a:xfrm>
            <a:off x="3290570" y="532765"/>
            <a:ext cx="6160135" cy="534035"/>
          </a:xfrm>
        </p:spPr>
        <p:txBody>
          <a:bodyPr vert="horz" wrap="square" lIns="91440" tIns="45720" rIns="91440" bIns="45720" numCol="1" spcCol="215900" anchor="t">
            <a:prstTxWarp prst="textNoShape">
              <a:avLst/>
            </a:prstTxWarp>
          </a:bodyPr>
          <a:lstStyle/>
          <a:p>
            <a:pPr algn="ctr">
              <a:defRPr lang="en-us"/>
            </a:pPr>
            <a:r>
              <a:rPr lang="en-us" sz="2800" b="1" cap="none">
                <a:latin typeface="Times New Roman" pitchFamily="1" charset="0"/>
                <a:ea typeface="Franklin Gothic Book" pitchFamily="0" charset="0"/>
                <a:cs typeface="Times New Roman" pitchFamily="1" charset="0"/>
              </a:rPr>
              <a:t>Literature Review </a:t>
            </a:r>
            <a:endParaRPr lang="en-us" sz="2800" b="1" cap="none">
              <a:latin typeface="Times New Roman" pitchFamily="1" charset="0"/>
              <a:ea typeface="Franklin Gothic Book" pitchFamily="0" charset="0"/>
              <a:cs typeface="Times New Roman" pitchFamily="1" charset="0"/>
            </a:endParaRPr>
          </a:p>
        </p:txBody>
      </p:sp>
      <p:graphicFrame>
        <p:nvGraphicFramePr>
          <p:cNvPr id="3" name=""/>
          <p:cNvGraphicFramePr>
            <a:graphicFrameLocks noGrp="1"/>
          </p:cNvGraphicFramePr>
          <p:nvPr/>
        </p:nvGraphicFramePr>
        <p:xfrm>
          <a:off x="866140" y="1198245"/>
          <a:ext cx="11080750" cy="5173980"/>
        </p:xfrm>
        <a:graphic>
          <a:graphicData uri="http://schemas.openxmlformats.org/drawingml/2006/table">
            <a:tbl>
              <a:tblPr>
                <a:noFill/>
              </a:tblPr>
              <a:tblGrid>
                <a:gridCol w="379730"/>
                <a:gridCol w="2127250"/>
                <a:gridCol w="1523365"/>
                <a:gridCol w="2731135"/>
                <a:gridCol w="1227455"/>
                <a:gridCol w="3091815"/>
              </a:tblGrid>
              <a:tr h="370840">
                <a:tc>
                  <a:txBody>
                    <a:bodyPr wrap="square" numCol="1"/>
                    <a:lstStyle/>
                    <a:p>
                      <a:pPr marL="0" marR="0" indent="0" algn="ctr">
                        <a:buNone/>
                        <a:defRPr lang="en-us" b="1" cap="none">
                          <a:solidFill>
                            <a:srgbClr val="FFFFFF"/>
                          </a:solidFill>
                          <a:latin typeface="Franklin Gothic Book" pitchFamily="0" charset="0"/>
                          <a:ea typeface="Franklin Gothic Book" pitchFamily="0" charset="0"/>
                          <a:cs typeface="Franklin Gothic Book" pitchFamily="0" charset="0"/>
                        </a:defRPr>
                      </a:pPr>
                    </a:p>
                  </a:txBody>
                  <a:tcPr marL="90170" marR="45085" marT="90170" marB="45085" vert="horz" anchor="ctr">
                    <a:lnL>
                      <a:noFill/>
                    </a:lnL>
                    <a:lnR>
                      <a:noFill/>
                    </a:lnR>
                    <a:lnT w="25400" cap="flat" cmpd="sng" algn="ctr">
                      <a:solidFill>
                        <a:srgbClr val="000000"/>
                      </a:solidFill>
                      <a:prstDash val="solid"/>
                      <a:headEnd type="none"/>
                      <a:tailEnd type="none"/>
                    </a:lnT>
                    <a:lnB w="25400" cap="flat" cmpd="sng" algn="ctr">
                      <a:solidFill>
                        <a:srgbClr val="000000"/>
                      </a:solidFill>
                      <a:prstDash val="solid"/>
                      <a:headEnd type="none"/>
                      <a:tailEnd type="none"/>
                    </a:lnB>
                    <a:lnTlToBr>
                      <a:noFill/>
                    </a:lnTlToBr>
                    <a:lnBlToTr>
                      <a:noFill/>
                    </a:lnBlToTr>
                    <a:solidFill>
                      <a:srgbClr val="000000"/>
                    </a:solidFill>
                  </a:tcPr>
                </a:tc>
                <a:tc>
                  <a:txBody>
                    <a:bodyPr wrap="square" numCol="1"/>
                    <a:lstStyle/>
                    <a:p>
                      <a:pPr marL="0" marR="0" indent="0" algn="ctr" defTabSz="914400">
                        <a:lnSpc>
                          <a:spcPct val="100000"/>
                        </a:lnSpc>
                        <a:spcBef>
                          <a:spcPts val="0"/>
                        </a:spcBef>
                        <a:spcAft>
                          <a:spcPts val="0"/>
                        </a:spcAft>
                        <a:buNone/>
                        <a:tabLst/>
                        <a:defRPr lang="en-us" b="1" cap="none">
                          <a:solidFill>
                            <a:srgbClr val="FFFFFF"/>
                          </a:solidFill>
                          <a:latin typeface="Franklin Gothic Book" pitchFamily="0" charset="0"/>
                          <a:ea typeface="Franklin Gothic Book" pitchFamily="0" charset="0"/>
                          <a:cs typeface="Franklin Gothic Book" pitchFamily="0" charset="0"/>
                        </a:defRPr>
                      </a:pPr>
                      <a:r>
                        <a:rPr lang="en-us" sz="1400" cap="none"/>
                        <a:t>Title Of The Paper</a:t>
                      </a:r>
                      <a:endParaRPr lang="en-us" sz="1400" cap="none"/>
                    </a:p>
                  </a:txBody>
                  <a:tcPr marL="90170" marR="45085" marT="90170" marB="45085" vert="horz" anchor="ctr">
                    <a:lnL>
                      <a:noFill/>
                    </a:lnL>
                    <a:lnR>
                      <a:noFill/>
                    </a:lnR>
                    <a:lnT w="25400" cap="flat" cmpd="sng" algn="ctr">
                      <a:solidFill>
                        <a:srgbClr val="000000"/>
                      </a:solidFill>
                      <a:prstDash val="solid"/>
                      <a:headEnd type="none"/>
                      <a:tailEnd type="none"/>
                    </a:lnT>
                    <a:lnB w="25400" cap="flat" cmpd="sng" algn="ctr">
                      <a:solidFill>
                        <a:srgbClr val="000000"/>
                      </a:solidFill>
                      <a:prstDash val="solid"/>
                      <a:headEnd type="none"/>
                      <a:tailEnd type="none"/>
                    </a:lnB>
                    <a:lnTlToBr>
                      <a:noFill/>
                    </a:lnTlToBr>
                    <a:lnBlToTr>
                      <a:noFill/>
                    </a:lnBlToTr>
                    <a:solidFill>
                      <a:srgbClr val="000000"/>
                    </a:solidFill>
                  </a:tcPr>
                </a:tc>
                <a:tc>
                  <a:txBody>
                    <a:bodyPr wrap="square" numCol="1"/>
                    <a:lstStyle/>
                    <a:p>
                      <a:pPr marL="0" marR="0" indent="0" algn="ctr" defTabSz="914400">
                        <a:lnSpc>
                          <a:spcPct val="100000"/>
                        </a:lnSpc>
                        <a:spcBef>
                          <a:spcPts val="0"/>
                        </a:spcBef>
                        <a:spcAft>
                          <a:spcPts val="0"/>
                        </a:spcAft>
                        <a:buNone/>
                        <a:tabLst/>
                        <a:defRPr lang="en-us" b="1" cap="none">
                          <a:solidFill>
                            <a:srgbClr val="FFFFFF"/>
                          </a:solidFill>
                          <a:latin typeface="Franklin Gothic Book" pitchFamily="0" charset="0"/>
                          <a:ea typeface="Franklin Gothic Book" pitchFamily="0" charset="0"/>
                          <a:cs typeface="Franklin Gothic Book" pitchFamily="0" charset="0"/>
                        </a:defRPr>
                      </a:pPr>
                      <a:r>
                        <a:rPr lang="en-us" sz="1400" cap="none"/>
                        <a:t>Author(s) Name</a:t>
                      </a:r>
                      <a:endParaRPr lang="en-us" sz="1400" cap="none"/>
                    </a:p>
                  </a:txBody>
                  <a:tcPr marL="90170" marR="45085" marT="90170" marB="45085" vert="horz" anchor="ctr">
                    <a:lnL>
                      <a:noFill/>
                    </a:lnL>
                    <a:lnR>
                      <a:noFill/>
                    </a:lnR>
                    <a:lnT w="25400" cap="flat" cmpd="sng" algn="ctr">
                      <a:solidFill>
                        <a:srgbClr val="000000"/>
                      </a:solidFill>
                      <a:prstDash val="solid"/>
                      <a:headEnd type="none"/>
                      <a:tailEnd type="none"/>
                    </a:lnT>
                    <a:lnB w="25400" cap="flat" cmpd="sng" algn="ctr">
                      <a:solidFill>
                        <a:srgbClr val="000000"/>
                      </a:solidFill>
                      <a:prstDash val="solid"/>
                      <a:headEnd type="none"/>
                      <a:tailEnd type="none"/>
                    </a:lnB>
                    <a:lnTlToBr>
                      <a:noFill/>
                    </a:lnTlToBr>
                    <a:lnBlToTr>
                      <a:noFill/>
                    </a:lnBlToTr>
                    <a:solidFill>
                      <a:srgbClr val="000000"/>
                    </a:solidFill>
                  </a:tcPr>
                </a:tc>
                <a:tc>
                  <a:txBody>
                    <a:bodyPr wrap="square" numCol="1"/>
                    <a:lstStyle/>
                    <a:p>
                      <a:pPr marL="0" marR="0" indent="0" algn="ctr" defTabSz="914400">
                        <a:lnSpc>
                          <a:spcPct val="100000"/>
                        </a:lnSpc>
                        <a:spcBef>
                          <a:spcPts val="0"/>
                        </a:spcBef>
                        <a:spcAft>
                          <a:spcPts val="0"/>
                        </a:spcAft>
                        <a:buNone/>
                        <a:tabLst/>
                        <a:defRPr lang="en-us" b="1" cap="none">
                          <a:solidFill>
                            <a:srgbClr val="FFFFFF"/>
                          </a:solidFill>
                          <a:latin typeface="Franklin Gothic Book" pitchFamily="0" charset="0"/>
                          <a:ea typeface="Franklin Gothic Book" pitchFamily="0" charset="0"/>
                          <a:cs typeface="Franklin Gothic Book" pitchFamily="0" charset="0"/>
                        </a:defRPr>
                      </a:pPr>
                      <a:r>
                        <a:rPr lang="en-us" sz="1400" cap="none"/>
                        <a:t>Publication Date</a:t>
                      </a:r>
                      <a:endParaRPr lang="en-us" sz="1400" cap="none"/>
                    </a:p>
                  </a:txBody>
                  <a:tcPr marL="90170" marR="45085" marT="90170" marB="45085" vert="horz" anchor="ctr">
                    <a:lnL>
                      <a:noFill/>
                    </a:lnL>
                    <a:lnR>
                      <a:noFill/>
                    </a:lnR>
                    <a:lnT w="25400" cap="flat" cmpd="sng" algn="ctr">
                      <a:solidFill>
                        <a:srgbClr val="000000"/>
                      </a:solidFill>
                      <a:prstDash val="solid"/>
                      <a:headEnd type="none"/>
                      <a:tailEnd type="none"/>
                    </a:lnT>
                    <a:lnB w="25400" cap="flat" cmpd="sng" algn="ctr">
                      <a:solidFill>
                        <a:srgbClr val="000000"/>
                      </a:solidFill>
                      <a:prstDash val="solid"/>
                      <a:headEnd type="none"/>
                      <a:tailEnd type="none"/>
                    </a:lnB>
                    <a:lnTlToBr>
                      <a:noFill/>
                    </a:lnTlToBr>
                    <a:lnBlToTr>
                      <a:noFill/>
                    </a:lnBlToTr>
                    <a:solidFill>
                      <a:srgbClr val="000000"/>
                    </a:solidFill>
                  </a:tcPr>
                </a:tc>
                <a:tc>
                  <a:txBody>
                    <a:bodyPr wrap="square" numCol="1"/>
                    <a:lstStyle/>
                    <a:p>
                      <a:pPr marL="0" marR="0" indent="0" algn="ctr" defTabSz="914400">
                        <a:lnSpc>
                          <a:spcPct val="100000"/>
                        </a:lnSpc>
                        <a:spcBef>
                          <a:spcPts val="0"/>
                        </a:spcBef>
                        <a:spcAft>
                          <a:spcPts val="0"/>
                        </a:spcAft>
                        <a:buNone/>
                        <a:tabLst/>
                        <a:defRPr lang="en-us" b="1" cap="none">
                          <a:solidFill>
                            <a:srgbClr val="FFFFFF"/>
                          </a:solidFill>
                          <a:latin typeface="Franklin Gothic Book" pitchFamily="0" charset="0"/>
                          <a:ea typeface="Franklin Gothic Book" pitchFamily="0" charset="0"/>
                          <a:cs typeface="Franklin Gothic Book" pitchFamily="0" charset="0"/>
                        </a:defRPr>
                      </a:pPr>
                      <a:r>
                        <a:rPr lang="en-us" sz="1400" cap="none"/>
                        <a:t>Name Of The Publisher</a:t>
                      </a:r>
                      <a:endParaRPr lang="en-us" sz="1400" cap="none"/>
                    </a:p>
                  </a:txBody>
                  <a:tcPr marL="90170" marR="45085" marT="90170" marB="45085" vert="horz" anchor="ctr">
                    <a:lnL>
                      <a:noFill/>
                    </a:lnL>
                    <a:lnR>
                      <a:noFill/>
                    </a:lnR>
                    <a:lnT w="25400" cap="flat" cmpd="sng" algn="ctr">
                      <a:solidFill>
                        <a:srgbClr val="000000"/>
                      </a:solidFill>
                      <a:prstDash val="solid"/>
                      <a:headEnd type="none"/>
                      <a:tailEnd type="none"/>
                    </a:lnT>
                    <a:lnB w="25400" cap="flat" cmpd="sng" algn="ctr">
                      <a:solidFill>
                        <a:srgbClr val="000000"/>
                      </a:solidFill>
                      <a:prstDash val="solid"/>
                      <a:headEnd type="none"/>
                      <a:tailEnd type="none"/>
                    </a:lnB>
                    <a:lnTlToBr>
                      <a:noFill/>
                    </a:lnTlToBr>
                    <a:lnBlToTr>
                      <a:noFill/>
                    </a:lnBlToTr>
                    <a:solidFill>
                      <a:srgbClr val="000000"/>
                    </a:solidFill>
                  </a:tcPr>
                </a:tc>
                <a:tc>
                  <a:txBody>
                    <a:bodyPr wrap="square" numCol="1"/>
                    <a:lstStyle/>
                    <a:p>
                      <a:pPr marL="0" marR="0" indent="0" algn="ctr" defTabSz="914400">
                        <a:lnSpc>
                          <a:spcPct val="100000"/>
                        </a:lnSpc>
                        <a:spcBef>
                          <a:spcPts val="0"/>
                        </a:spcBef>
                        <a:spcAft>
                          <a:spcPts val="0"/>
                        </a:spcAft>
                        <a:buNone/>
                        <a:tabLst/>
                        <a:defRPr lang="en-us" b="1" cap="none">
                          <a:solidFill>
                            <a:srgbClr val="FFFFFF"/>
                          </a:solidFill>
                          <a:latin typeface="Franklin Gothic Book" pitchFamily="0" charset="0"/>
                          <a:ea typeface="Franklin Gothic Book" pitchFamily="0" charset="0"/>
                          <a:cs typeface="Franklin Gothic Book" pitchFamily="0" charset="0"/>
                        </a:defRPr>
                      </a:pPr>
                      <a:r>
                        <a:rPr lang="en-us" sz="1400" cap="none"/>
                        <a:t>APA Style Citation</a:t>
                      </a:r>
                      <a:endParaRPr lang="en-us" sz="1400" cap="none"/>
                    </a:p>
                  </a:txBody>
                  <a:tcPr marL="90170" marR="45085" marT="90170" marB="45085" vert="horz" anchor="ctr">
                    <a:lnL>
                      <a:noFill/>
                    </a:lnL>
                    <a:lnR>
                      <a:noFill/>
                    </a:lnR>
                    <a:lnT w="25400" cap="flat" cmpd="sng" algn="ctr">
                      <a:solidFill>
                        <a:srgbClr val="000000"/>
                      </a:solidFill>
                      <a:prstDash val="solid"/>
                      <a:headEnd type="none"/>
                      <a:tailEnd type="none"/>
                    </a:lnT>
                    <a:lnB w="25400" cap="flat" cmpd="sng" algn="ctr">
                      <a:solidFill>
                        <a:srgbClr val="000000"/>
                      </a:solidFill>
                      <a:prstDash val="solid"/>
                      <a:headEnd type="none"/>
                      <a:tailEnd type="none"/>
                    </a:lnB>
                    <a:lnTlToBr>
                      <a:noFill/>
                    </a:lnTlToBr>
                    <a:lnBlToTr>
                      <a:noFill/>
                    </a:lnBlToTr>
                    <a:solidFill>
                      <a:srgbClr val="000000"/>
                    </a:solidFill>
                  </a:tcPr>
                </a:tc>
                <a:extLst>
                  <a:ext uri="smNativeData">
                    <pr:rowheight xmlns="" xmlns:pr="smNativeData" dt="1701287263" type="min" val="370840"/>
                  </a:ext>
                </a:extLst>
              </a:tr>
              <a:tr h="370840">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I.</a:t>
                      </a:r>
                      <a:endParaRPr lang="en-us" sz="1200" cap="none"/>
                    </a:p>
                  </a:txBody>
                  <a:tcPr marL="90170" marR="45085" marT="90170" marB="45085" vert="horz">
                    <a:lnL>
                      <a:noFill/>
                    </a:lnL>
                    <a:lnR>
                      <a:noFill/>
                    </a:lnR>
                    <a:lnT>
                      <a:noFill/>
                    </a:lnT>
                    <a:lnB>
                      <a:noFill/>
                    </a:lnB>
                    <a:lnTlToBr>
                      <a:noFill/>
                    </a:lnTlToBr>
                    <a:lnBlToTr>
                      <a:noFill/>
                    </a:lnBlToTr>
                    <a:solidFill>
                      <a:srgbClr val="E8E8E8"/>
                    </a:solidFill>
                  </a:tcPr>
                </a:tc>
                <a:tc>
                  <a:txBody>
                    <a:bodyPr wrap="square" numCol="1"/>
                    <a:lstStyle/>
                    <a:p>
                      <a:pPr marL="0" marR="0" indent="0" algn="l" defTabSz="914400">
                        <a:lnSpc>
                          <a:spcPct val="100000"/>
                        </a:lnSpc>
                        <a:spcBef>
                          <a:spcPts val="0"/>
                        </a:spcBef>
                        <a:spcAft>
                          <a:spcPts val="0"/>
                        </a:spcAft>
                        <a:buNone/>
                        <a:tabLst/>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A TAIEX forecasting model based on changes of keyword search volume on Google Trends. </a:t>
                      </a:r>
                      <a:endParaRPr lang="en-us" sz="1200" cap="none"/>
                    </a:p>
                  </a:txBody>
                  <a:tcPr marL="90170" marR="45085" marT="90170" marB="45085" vert="horz">
                    <a:lnL>
                      <a:noFill/>
                    </a:lnL>
                    <a:lnR>
                      <a:noFill/>
                    </a:lnR>
                    <a:lnT>
                      <a:noFill/>
                    </a:lnT>
                    <a:lnB>
                      <a:noFill/>
                    </a:lnB>
                    <a:lnTlToBr>
                      <a:noFill/>
                    </a:lnTlToBr>
                    <a:lnBlToTr>
                      <a:noFill/>
                    </a:lnBlToTr>
                    <a:solidFill>
                      <a:srgbClr val="E8E8E8"/>
                    </a:solidFill>
                  </a:tcPr>
                </a:tc>
                <a:tc>
                  <a:txBody>
                    <a:bodyPr wrap="square" numCol="1"/>
                    <a:lstStyle/>
                    <a:p>
                      <a:pPr marL="0" marR="0" indent="0" algn="l" defTabSz="914400">
                        <a:lnSpc>
                          <a:spcPct val="100000"/>
                        </a:lnSpc>
                        <a:spcBef>
                          <a:spcPts val="0"/>
                        </a:spcBef>
                        <a:spcAft>
                          <a:spcPts val="0"/>
                        </a:spcAft>
                        <a:buNone/>
                        <a:tabLst/>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Min-Hsuan Fan, En-Chih Liao and Mu-Yen Chen.</a:t>
                      </a:r>
                      <a:endParaRPr lang="en-us" sz="1200" cap="none"/>
                    </a:p>
                  </a:txBody>
                  <a:tcPr marL="90170" marR="45085" marT="90170" marB="45085" vert="horz">
                    <a:lnL>
                      <a:noFill/>
                    </a:lnL>
                    <a:lnR>
                      <a:noFill/>
                    </a:lnR>
                    <a:lnT>
                      <a:noFill/>
                    </a:lnT>
                    <a:lnB>
                      <a:noFill/>
                    </a:lnB>
                    <a:lnTlToBr>
                      <a:noFill/>
                    </a:lnTlToBr>
                    <a:lnBlToTr>
                      <a:noFill/>
                    </a:lnBlToTr>
                    <a:solidFill>
                      <a:srgbClr val="E8E8E8"/>
                    </a:solidFill>
                  </a:tcPr>
                </a:tc>
                <a:tc>
                  <a:txBody>
                    <a:bodyPr wrap="square" numCol="1"/>
                    <a:lstStyle/>
                    <a:p>
                      <a:pPr marL="0" marR="0" indent="0" algn="l" defTabSz="914400">
                        <a:lnSpc>
                          <a:spcPct val="100000"/>
                        </a:lnSpc>
                        <a:spcBef>
                          <a:spcPts val="0"/>
                        </a:spcBef>
                        <a:spcAft>
                          <a:spcPts val="0"/>
                        </a:spcAft>
                        <a:buNone/>
                        <a:tabLst/>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Published in 2014 IEEE International Symposium on Independent Computing (ISIC).</a:t>
                      </a:r>
                      <a:endParaRPr lang="en-us" sz="1200" cap="none"/>
                    </a:p>
                    <a:p>
                      <a:pPr marL="0" marR="0" indent="0" algn="l" defTabSz="914400">
                        <a:lnSpc>
                          <a:spcPct val="100000"/>
                        </a:lnSpc>
                        <a:spcBef>
                          <a:spcPts val="0"/>
                        </a:spcBef>
                        <a:spcAft>
                          <a:spcPts val="0"/>
                        </a:spcAft>
                        <a:buNone/>
                        <a:tabLst/>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Date of Conference: 09-12 December 2014. </a:t>
                      </a:r>
                      <a:endParaRPr lang="en-us" sz="1200" cap="none"/>
                    </a:p>
                  </a:txBody>
                  <a:tcPr marL="90170" marR="45085" marT="90170" marB="45085" vert="horz">
                    <a:lnL>
                      <a:noFill/>
                    </a:lnL>
                    <a:lnR>
                      <a:noFill/>
                    </a:lnR>
                    <a:lnT>
                      <a:noFill/>
                    </a:lnT>
                    <a:lnB>
                      <a:noFill/>
                    </a:lnB>
                    <a:lnTlToBr>
                      <a:noFill/>
                    </a:lnTlToBr>
                    <a:lnBlToTr>
                      <a:noFill/>
                    </a:lnBlToTr>
                    <a:solidFill>
                      <a:srgbClr val="E8E8E8"/>
                    </a:solidFill>
                  </a:tcPr>
                </a:tc>
                <a:tc>
                  <a:txBody>
                    <a:bodyPr wrap="square" numCol="1"/>
                    <a:lstStyle/>
                    <a:p>
                      <a:pPr marL="0" marR="0" indent="0" algn="l" defTabSz="914400">
                        <a:lnSpc>
                          <a:spcPct val="100000"/>
                        </a:lnSpc>
                        <a:spcBef>
                          <a:spcPts val="0"/>
                        </a:spcBef>
                        <a:spcAft>
                          <a:spcPts val="0"/>
                        </a:spcAft>
                        <a:buNone/>
                        <a:tabLst/>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IEEE. </a:t>
                      </a:r>
                      <a:endParaRPr lang="en-us" sz="1200" cap="none"/>
                    </a:p>
                  </a:txBody>
                  <a:tcPr marL="90170" marR="45085" marT="90170" marB="45085" vert="horz">
                    <a:lnL>
                      <a:noFill/>
                    </a:lnL>
                    <a:lnR>
                      <a:noFill/>
                    </a:lnR>
                    <a:lnT>
                      <a:noFill/>
                    </a:lnT>
                    <a:lnB>
                      <a:noFill/>
                    </a:lnB>
                    <a:lnTlToBr>
                      <a:noFill/>
                    </a:lnTlToBr>
                    <a:lnBlToTr>
                      <a:noFill/>
                    </a:lnBlToTr>
                    <a:solidFill>
                      <a:srgbClr val="E8E8E8"/>
                    </a:solidFill>
                  </a:tcPr>
                </a:tc>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Shibboleth authentication request. (n.d.). </a:t>
                      </a:r>
                      <a:r>
                        <a:rPr lang="en-us" sz="1200" cap="none">
                          <a:solidFill>
                            <a:srgbClr val="0260BF"/>
                          </a:solidFill>
                        </a:rPr>
                        <a:t>https://ieeexplore-ieee-org.unh- proxy01.newhaven.edu/document/7011756/authors </a:t>
                      </a:r>
                      <a:endParaRPr lang="en-us" sz="1200" cap="none"/>
                    </a:p>
                  </a:txBody>
                  <a:tcPr marL="90170" marR="45085" marT="90170" marB="45085" vert="horz">
                    <a:lnL>
                      <a:noFill/>
                    </a:lnL>
                    <a:lnR>
                      <a:noFill/>
                    </a:lnR>
                    <a:lnT>
                      <a:noFill/>
                    </a:lnT>
                    <a:lnB>
                      <a:noFill/>
                    </a:lnB>
                    <a:lnTlToBr>
                      <a:noFill/>
                    </a:lnTlToBr>
                    <a:lnBlToTr>
                      <a:noFill/>
                    </a:lnBlToTr>
                    <a:solidFill>
                      <a:srgbClr val="E8E8E8"/>
                    </a:solidFill>
                  </a:tcPr>
                </a:tc>
                <a:extLst>
                  <a:ext uri="smNativeData">
                    <pr:rowheight xmlns="" xmlns:pr="smNativeData" dt="1701287263" type="min" val="370840"/>
                  </a:ext>
                </a:extLst>
              </a:tr>
              <a:tr h="370840">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II.</a:t>
                      </a:r>
                      <a:endParaRPr lang="en-us" sz="1200" cap="none"/>
                    </a:p>
                  </a:txBody>
                  <a:tcPr marL="90170" marR="45085" marT="90170" marB="45085" vert="horz">
                    <a:lnL>
                      <a:noFill/>
                    </a:lnL>
                    <a:lnR>
                      <a:noFill/>
                    </a:lnR>
                    <a:lnT>
                      <a:noFill/>
                    </a:lnT>
                    <a:lnB>
                      <a:noFill/>
                    </a:lnB>
                    <a:lnTlToBr>
                      <a:noFill/>
                    </a:lnTlToBr>
                    <a:lnBlToTr>
                      <a:noFill/>
                    </a:lnBlToTr>
                    <a:solidFill>
                      <a:srgbClr val="FFFFFF"/>
                    </a:solidFill>
                  </a:tcPr>
                </a:tc>
                <a:tc>
                  <a:txBody>
                    <a:bodyPr wrap="square" numCol="1"/>
                    <a:lstStyle/>
                    <a:p>
                      <a:pPr marL="0" marR="0" indent="0" algn="l" defTabSz="914400">
                        <a:lnSpc>
                          <a:spcPct val="100000"/>
                        </a:lnSpc>
                        <a:spcBef>
                          <a:spcPts val="0"/>
                        </a:spcBef>
                        <a:spcAft>
                          <a:spcPts val="0"/>
                        </a:spcAft>
                        <a:buNone/>
                        <a:tabLst/>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Reinforcement Learning for Stock Price Trading with Keywords in Google Trends. </a:t>
                      </a:r>
                      <a:endParaRPr lang="en-us" sz="1200" cap="none"/>
                    </a:p>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endParaRPr lang="en-us" sz="1200" cap="none"/>
                    </a:p>
                  </a:txBody>
                  <a:tcPr marL="90170" marR="45085" marT="90170" marB="45085" vert="horz">
                    <a:lnL>
                      <a:noFill/>
                    </a:lnL>
                    <a:lnR>
                      <a:noFill/>
                    </a:lnR>
                    <a:lnT>
                      <a:noFill/>
                    </a:lnT>
                    <a:lnB>
                      <a:noFill/>
                    </a:lnB>
                    <a:lnTlToBr>
                      <a:noFill/>
                    </a:lnTlToBr>
                    <a:lnBlToTr>
                      <a:noFill/>
                    </a:lnBlToTr>
                    <a:solidFill>
                      <a:srgbClr val="FFFFFF"/>
                    </a:solidFill>
                  </a:tcPr>
                </a:tc>
                <a:tc>
                  <a:txBody>
                    <a:bodyPr wrap="square" numCol="1"/>
                    <a:lstStyle/>
                    <a:p>
                      <a:pPr marL="0" marR="0" indent="0" algn="l" defTabSz="914400">
                        <a:lnSpc>
                          <a:spcPct val="100000"/>
                        </a:lnSpc>
                        <a:spcBef>
                          <a:spcPts val="0"/>
                        </a:spcBef>
                        <a:spcAft>
                          <a:spcPts val="0"/>
                        </a:spcAft>
                        <a:buNone/>
                        <a:tabLst/>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Shingchern D. You, Po-Yuan Hsiao and Shengzhe Tsai.</a:t>
                      </a:r>
                      <a:endParaRPr lang="en-us" sz="1200" cap="none"/>
                    </a:p>
                  </a:txBody>
                  <a:tcPr marL="90170" marR="45085" marT="90170" marB="45085" vert="horz">
                    <a:lnL>
                      <a:noFill/>
                    </a:lnL>
                    <a:lnR>
                      <a:noFill/>
                    </a:lnR>
                    <a:lnT>
                      <a:noFill/>
                    </a:lnT>
                    <a:lnB>
                      <a:noFill/>
                    </a:lnB>
                    <a:lnTlToBr>
                      <a:noFill/>
                    </a:lnTlToBr>
                    <a:lnBlToTr>
                      <a:noFill/>
                    </a:lnBlToTr>
                    <a:solidFill>
                      <a:srgbClr val="FFFFFF"/>
                    </a:solidFill>
                  </a:tcPr>
                </a:tc>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Published in 2023 9th International Conference on Applied System Innovation (ICASI). Date of Conference: 21-25 April 2023. </a:t>
                      </a:r>
                      <a:endParaRPr lang="en-us" sz="1200" cap="none"/>
                    </a:p>
                  </a:txBody>
                  <a:tcPr marL="90170" marR="45085" marT="90170" marB="45085" vert="horz">
                    <a:lnL>
                      <a:noFill/>
                    </a:lnL>
                    <a:lnR>
                      <a:noFill/>
                    </a:lnR>
                    <a:lnT>
                      <a:noFill/>
                    </a:lnT>
                    <a:lnB>
                      <a:noFill/>
                    </a:lnB>
                    <a:lnTlToBr>
                      <a:noFill/>
                    </a:lnTlToBr>
                    <a:lnBlToTr>
                      <a:noFill/>
                    </a:lnBlToTr>
                    <a:solidFill>
                      <a:srgbClr val="FFFFFF"/>
                    </a:solidFill>
                  </a:tcPr>
                </a:tc>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IEEE. </a:t>
                      </a:r>
                      <a:endParaRPr lang="en-us" sz="1200" cap="none"/>
                    </a:p>
                  </a:txBody>
                  <a:tcPr marL="90170" marR="45085" marT="90170" marB="45085" vert="horz">
                    <a:lnL>
                      <a:noFill/>
                    </a:lnL>
                    <a:lnR>
                      <a:noFill/>
                    </a:lnR>
                    <a:lnT>
                      <a:noFill/>
                    </a:lnT>
                    <a:lnB>
                      <a:noFill/>
                    </a:lnB>
                    <a:lnTlToBr>
                      <a:noFill/>
                    </a:lnTlToBr>
                    <a:lnBlToTr>
                      <a:noFill/>
                    </a:lnBlToTr>
                    <a:solidFill>
                      <a:srgbClr val="FFFFFF"/>
                    </a:solidFill>
                  </a:tcPr>
                </a:tc>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Shibboleth authentication request. (n.d.-a). </a:t>
                      </a:r>
                      <a:r>
                        <a:rPr lang="en-us" sz="1200" cap="none">
                          <a:solidFill>
                            <a:srgbClr val="0260BF"/>
                          </a:solidFill>
                        </a:rPr>
                        <a:t>https://ieeexplore-ieee-org.unh- proxy01.newhaven.edu/document/10179534/authors#authors </a:t>
                      </a:r>
                      <a:endParaRPr lang="en-us" sz="1200" cap="none"/>
                    </a:p>
                  </a:txBody>
                  <a:tcPr marL="90170" marR="45085" marT="90170" marB="45085" vert="horz">
                    <a:lnL>
                      <a:noFill/>
                    </a:lnL>
                    <a:lnR>
                      <a:noFill/>
                    </a:lnR>
                    <a:lnT>
                      <a:noFill/>
                    </a:lnT>
                    <a:lnB>
                      <a:noFill/>
                    </a:lnB>
                    <a:lnTlToBr>
                      <a:noFill/>
                    </a:lnTlToBr>
                    <a:lnBlToTr>
                      <a:noFill/>
                    </a:lnBlToTr>
                    <a:solidFill>
                      <a:srgbClr val="FFFFFF"/>
                    </a:solidFill>
                  </a:tcPr>
                </a:tc>
                <a:extLst>
                  <a:ext uri="smNativeData">
                    <pr:rowheight xmlns="" xmlns:pr="smNativeData" dt="1701287263" type="min" val="370840"/>
                  </a:ext>
                </a:extLst>
              </a:tr>
              <a:tr h="370840">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III.</a:t>
                      </a:r>
                      <a:endParaRPr lang="en-us" sz="1200" cap="none"/>
                    </a:p>
                  </a:txBody>
                  <a:tcPr marL="90170" marR="45085" marT="90170" marB="45085" vert="horz">
                    <a:lnL>
                      <a:noFill/>
                    </a:lnL>
                    <a:lnR>
                      <a:noFill/>
                    </a:lnR>
                    <a:lnT>
                      <a:noFill/>
                    </a:lnT>
                    <a:lnB>
                      <a:noFill/>
                    </a:lnB>
                    <a:lnTlToBr>
                      <a:noFill/>
                    </a:lnTlToBr>
                    <a:lnBlToTr>
                      <a:noFill/>
                    </a:lnBlToTr>
                    <a:solidFill>
                      <a:srgbClr val="E8E8E8"/>
                    </a:solidFill>
                  </a:tcPr>
                </a:tc>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An algorithm based on Google Trends' data for future prediction. Case study: German elections. </a:t>
                      </a:r>
                      <a:endParaRPr lang="en-us" sz="1200" cap="none"/>
                    </a:p>
                  </a:txBody>
                  <a:tcPr marL="90170" marR="45085" marT="90170" marB="45085" vert="horz">
                    <a:lnL>
                      <a:noFill/>
                    </a:lnL>
                    <a:lnR>
                      <a:noFill/>
                    </a:lnR>
                    <a:lnT>
                      <a:noFill/>
                    </a:lnT>
                    <a:lnB>
                      <a:noFill/>
                    </a:lnB>
                    <a:lnTlToBr>
                      <a:noFill/>
                    </a:lnTlToBr>
                    <a:lnBlToTr>
                      <a:noFill/>
                    </a:lnBlToTr>
                    <a:solidFill>
                      <a:srgbClr val="E8E8E8"/>
                    </a:solidFill>
                  </a:tcPr>
                </a:tc>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Spyros E. Polykalas, George N. Prezerakos and Agisilaos Konidaris.</a:t>
                      </a:r>
                      <a:endParaRPr lang="en-us" sz="1200" cap="none"/>
                    </a:p>
                  </a:txBody>
                  <a:tcPr marL="90170" marR="45085" marT="90170" marB="45085" vert="horz">
                    <a:lnL>
                      <a:noFill/>
                    </a:lnL>
                    <a:lnR>
                      <a:noFill/>
                    </a:lnR>
                    <a:lnT>
                      <a:noFill/>
                    </a:lnT>
                    <a:lnB>
                      <a:noFill/>
                    </a:lnB>
                    <a:lnTlToBr>
                      <a:noFill/>
                    </a:lnTlToBr>
                    <a:lnBlToTr>
                      <a:noFill/>
                    </a:lnBlToTr>
                    <a:solidFill>
                      <a:srgbClr val="E8E8E8"/>
                    </a:solidFill>
                  </a:tcPr>
                </a:tc>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Published in IEEE International Symposium on Signal Processing and Information Technology. </a:t>
                      </a:r>
                      <a:endParaRPr lang="en-us" sz="1200" cap="none"/>
                    </a:p>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Date of Conference: 12-15 December 2013. </a:t>
                      </a:r>
                      <a:endParaRPr lang="en-us" sz="1200" cap="none"/>
                    </a:p>
                  </a:txBody>
                  <a:tcPr marL="90170" marR="45085" marT="90170" marB="45085" vert="horz">
                    <a:lnL>
                      <a:noFill/>
                    </a:lnL>
                    <a:lnR>
                      <a:noFill/>
                    </a:lnR>
                    <a:lnT>
                      <a:noFill/>
                    </a:lnT>
                    <a:lnB>
                      <a:noFill/>
                    </a:lnB>
                    <a:lnTlToBr>
                      <a:noFill/>
                    </a:lnTlToBr>
                    <a:lnBlToTr>
                      <a:noFill/>
                    </a:lnBlToTr>
                    <a:solidFill>
                      <a:srgbClr val="E8E8E8"/>
                    </a:solidFill>
                  </a:tcPr>
                </a:tc>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IEEE. </a:t>
                      </a:r>
                      <a:endParaRPr lang="en-us" sz="1200" cap="none"/>
                    </a:p>
                  </a:txBody>
                  <a:tcPr marL="90170" marR="45085" marT="90170" marB="45085" vert="horz">
                    <a:lnL>
                      <a:noFill/>
                    </a:lnL>
                    <a:lnR>
                      <a:noFill/>
                    </a:lnR>
                    <a:lnT>
                      <a:noFill/>
                    </a:lnT>
                    <a:lnB>
                      <a:noFill/>
                    </a:lnB>
                    <a:lnTlToBr>
                      <a:noFill/>
                    </a:lnTlToBr>
                    <a:lnBlToTr>
                      <a:noFill/>
                    </a:lnBlToTr>
                    <a:solidFill>
                      <a:srgbClr val="E8E8E8"/>
                    </a:solidFill>
                  </a:tcPr>
                </a:tc>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Shibboleth authentication request. (n.d.-a). </a:t>
                      </a:r>
                      <a:r>
                        <a:rPr lang="en-us" sz="1200" cap="none">
                          <a:solidFill>
                            <a:srgbClr val="0260BF"/>
                          </a:solidFill>
                        </a:rPr>
                        <a:t>https://ieeexplore-ieee-org.unh- proxy01.newhaven.edu/document/6781856/authors#authors </a:t>
                      </a:r>
                      <a:endParaRPr lang="en-us" sz="1200" cap="none"/>
                    </a:p>
                  </a:txBody>
                  <a:tcPr marL="90170" marR="45085" marT="90170" marB="45085" vert="horz">
                    <a:lnL>
                      <a:noFill/>
                    </a:lnL>
                    <a:lnR>
                      <a:noFill/>
                    </a:lnR>
                    <a:lnT>
                      <a:noFill/>
                    </a:lnT>
                    <a:lnB>
                      <a:noFill/>
                    </a:lnB>
                    <a:lnTlToBr>
                      <a:noFill/>
                    </a:lnTlToBr>
                    <a:lnBlToTr>
                      <a:noFill/>
                    </a:lnBlToTr>
                    <a:solidFill>
                      <a:srgbClr val="E8E8E8"/>
                    </a:solidFill>
                  </a:tcPr>
                </a:tc>
                <a:extLst>
                  <a:ext uri="smNativeData">
                    <pr:rowheight xmlns="" xmlns:pr="smNativeData" dt="1701287263" type="min" val="370840"/>
                  </a:ext>
                </a:extLst>
              </a:tr>
              <a:tr h="370840">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IV.</a:t>
                      </a:r>
                      <a:endParaRPr lang="en-us" sz="1200" cap="none"/>
                    </a:p>
                  </a:txBody>
                  <a:tcPr marL="90170" marR="45085" marT="90170" marB="45085" vert="horz">
                    <a:lnL>
                      <a:noFill/>
                    </a:lnL>
                    <a:lnR>
                      <a:noFill/>
                    </a:lnR>
                    <a:lnT>
                      <a:noFill/>
                    </a:lnT>
                    <a:lnB>
                      <a:noFill/>
                    </a:lnB>
                    <a:lnTlToBr>
                      <a:noFill/>
                    </a:lnTlToBr>
                    <a:lnBlToTr>
                      <a:noFill/>
                    </a:lnBlToTr>
                    <a:solidFill>
                      <a:srgbClr val="FFFFFF"/>
                    </a:solidFill>
                  </a:tcPr>
                </a:tc>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Predicting Automotive Sales using Pre-Purchase Online Search Data. </a:t>
                      </a:r>
                      <a:endParaRPr lang="en-us" sz="1200" cap="none"/>
                    </a:p>
                  </a:txBody>
                  <a:tcPr marL="90170" marR="45085" marT="90170" marB="45085" vert="horz">
                    <a:lnL>
                      <a:noFill/>
                    </a:lnL>
                    <a:lnR>
                      <a:noFill/>
                    </a:lnR>
                    <a:lnT>
                      <a:noFill/>
                    </a:lnT>
                    <a:lnB>
                      <a:noFill/>
                    </a:lnB>
                    <a:lnTlToBr>
                      <a:noFill/>
                    </a:lnTlToBr>
                    <a:lnBlToTr>
                      <a:noFill/>
                    </a:lnBlToTr>
                    <a:solidFill>
                      <a:srgbClr val="FFFFFF"/>
                    </a:solidFill>
                  </a:tcPr>
                </a:tc>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Philipp Wachter, Tobias Widmer and Achim Klein.</a:t>
                      </a:r>
                      <a:endParaRPr lang="en-us" sz="1200" cap="none"/>
                    </a:p>
                  </a:txBody>
                  <a:tcPr marL="90170" marR="45085" marT="90170" marB="45085" vert="horz">
                    <a:lnL>
                      <a:noFill/>
                    </a:lnL>
                    <a:lnR>
                      <a:noFill/>
                    </a:lnR>
                    <a:lnT>
                      <a:noFill/>
                    </a:lnT>
                    <a:lnB>
                      <a:noFill/>
                    </a:lnB>
                    <a:lnTlToBr>
                      <a:noFill/>
                    </a:lnTlToBr>
                    <a:lnBlToTr>
                      <a:noFill/>
                    </a:lnBlToTr>
                    <a:solidFill>
                      <a:srgbClr val="FFFFFF"/>
                    </a:solidFill>
                  </a:tcPr>
                </a:tc>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Published in 2019 Federated Conference on Computer Science and Information Systems (FedCSIS). </a:t>
                      </a:r>
                      <a:endParaRPr lang="en-us" sz="1200" cap="none"/>
                    </a:p>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Date of Conference: 12-15 December 2013. </a:t>
                      </a:r>
                      <a:endParaRPr lang="en-us" sz="1200" cap="none"/>
                    </a:p>
                  </a:txBody>
                  <a:tcPr marL="90170" marR="45085" marT="90170" marB="45085" vert="horz">
                    <a:lnL>
                      <a:noFill/>
                    </a:lnL>
                    <a:lnR>
                      <a:noFill/>
                    </a:lnR>
                    <a:lnT>
                      <a:noFill/>
                    </a:lnT>
                    <a:lnB>
                      <a:noFill/>
                    </a:lnB>
                    <a:lnTlToBr>
                      <a:noFill/>
                    </a:lnTlToBr>
                    <a:lnBlToTr>
                      <a:noFill/>
                    </a:lnBlToTr>
                    <a:solidFill>
                      <a:srgbClr val="FFFFFF"/>
                    </a:solidFill>
                  </a:tcPr>
                </a:tc>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IEEE. </a:t>
                      </a:r>
                      <a:endParaRPr lang="en-us" sz="1200" cap="none"/>
                    </a:p>
                  </a:txBody>
                  <a:tcPr marL="90170" marR="45085" marT="90170" marB="45085" vert="horz">
                    <a:lnL>
                      <a:noFill/>
                    </a:lnL>
                    <a:lnR>
                      <a:noFill/>
                    </a:lnR>
                    <a:lnT>
                      <a:noFill/>
                    </a:lnT>
                    <a:lnB>
                      <a:noFill/>
                    </a:lnB>
                    <a:lnTlToBr>
                      <a:noFill/>
                    </a:lnTlToBr>
                    <a:lnBlToTr>
                      <a:noFill/>
                    </a:lnBlToTr>
                    <a:solidFill>
                      <a:srgbClr val="FFFFFF"/>
                    </a:solidFill>
                  </a:tcPr>
                </a:tc>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Shibboleth authentication request. (n.d.-a). </a:t>
                      </a:r>
                      <a:r>
                        <a:rPr lang="en-us" sz="1200" cap="none">
                          <a:solidFill>
                            <a:srgbClr val="0260BF"/>
                          </a:solidFill>
                        </a:rPr>
                        <a:t>https://ieeexplore-ieee-org.unh- proxy01.newhaven.edu/document/8860027/authors#authors </a:t>
                      </a:r>
                      <a:endParaRPr lang="en-us" sz="1200" cap="none"/>
                    </a:p>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endParaRPr lang="en-us" sz="1200" cap="none"/>
                    </a:p>
                  </a:txBody>
                  <a:tcPr marL="90170" marR="45085" marT="90170" marB="45085" vert="horz">
                    <a:lnL>
                      <a:noFill/>
                    </a:lnL>
                    <a:lnR>
                      <a:noFill/>
                    </a:lnR>
                    <a:lnT>
                      <a:noFill/>
                    </a:lnT>
                    <a:lnB>
                      <a:noFill/>
                    </a:lnB>
                    <a:lnTlToBr>
                      <a:noFill/>
                    </a:lnTlToBr>
                    <a:lnBlToTr>
                      <a:noFill/>
                    </a:lnBlToTr>
                    <a:solidFill>
                      <a:srgbClr val="FFFFFF"/>
                    </a:solidFill>
                  </a:tcPr>
                </a:tc>
                <a:extLst>
                  <a:ext uri="smNativeData">
                    <pr:rowheight xmlns="" xmlns:pr="smNativeData" dt="1701287263" type="min" val="370840"/>
                  </a:ext>
                </a:extLst>
              </a:tr>
              <a:tr h="370840">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V.</a:t>
                      </a:r>
                      <a:endParaRPr lang="en-us" sz="1200" cap="none"/>
                    </a:p>
                  </a:txBody>
                  <a:tcPr marL="90170" marR="45085" marT="90170" marB="45085" vert="horz">
                    <a:lnL>
                      <a:noFill/>
                    </a:lnL>
                    <a:lnR>
                      <a:noFill/>
                    </a:lnR>
                    <a:lnT>
                      <a:noFill/>
                    </a:lnT>
                    <a:lnB w="25400" cap="flat" cmpd="sng" algn="ctr">
                      <a:solidFill>
                        <a:srgbClr val="000000"/>
                      </a:solidFill>
                      <a:prstDash val="solid"/>
                      <a:headEnd type="none"/>
                      <a:tailEnd type="none"/>
                    </a:lnB>
                    <a:lnTlToBr>
                      <a:noFill/>
                    </a:lnTlToBr>
                    <a:lnBlToTr>
                      <a:noFill/>
                    </a:lnBlToTr>
                    <a:solidFill>
                      <a:srgbClr val="E8E8E8"/>
                    </a:solidFill>
                  </a:tcPr>
                </a:tc>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Recommending Personalized Search Terms for Assisting Exploratory Website Search. </a:t>
                      </a:r>
                      <a:endParaRPr lang="en-us" sz="1200" cap="none"/>
                    </a:p>
                  </a:txBody>
                  <a:tcPr marL="90170" marR="45085" marT="90170" marB="45085" vert="horz">
                    <a:lnL>
                      <a:noFill/>
                    </a:lnL>
                    <a:lnR>
                      <a:noFill/>
                    </a:lnR>
                    <a:lnT>
                      <a:noFill/>
                    </a:lnT>
                    <a:lnB w="25400" cap="flat" cmpd="sng" algn="ctr">
                      <a:solidFill>
                        <a:srgbClr val="000000"/>
                      </a:solidFill>
                      <a:prstDash val="solid"/>
                      <a:headEnd type="none"/>
                      <a:tailEnd type="none"/>
                    </a:lnB>
                    <a:lnTlToBr>
                      <a:noFill/>
                    </a:lnTlToBr>
                    <a:lnBlToTr>
                      <a:noFill/>
                    </a:lnBlToTr>
                    <a:solidFill>
                      <a:srgbClr val="E8E8E8"/>
                    </a:solidFill>
                  </a:tcPr>
                </a:tc>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Young Park.</a:t>
                      </a:r>
                      <a:endParaRPr lang="en-us" sz="1200" cap="none"/>
                    </a:p>
                  </a:txBody>
                  <a:tcPr marL="90170" marR="45085" marT="90170" marB="45085" vert="horz">
                    <a:lnL>
                      <a:noFill/>
                    </a:lnL>
                    <a:lnR>
                      <a:noFill/>
                    </a:lnR>
                    <a:lnT>
                      <a:noFill/>
                    </a:lnT>
                    <a:lnB w="25400" cap="flat" cmpd="sng" algn="ctr">
                      <a:solidFill>
                        <a:srgbClr val="000000"/>
                      </a:solidFill>
                      <a:prstDash val="solid"/>
                      <a:headEnd type="none"/>
                      <a:tailEnd type="none"/>
                    </a:lnB>
                    <a:lnTlToBr>
                      <a:noFill/>
                    </a:lnTlToBr>
                    <a:lnBlToTr>
                      <a:noFill/>
                    </a:lnBlToTr>
                    <a:solidFill>
                      <a:srgbClr val="E8E8E8"/>
                    </a:solidFill>
                  </a:tcPr>
                </a:tc>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Published in 2019 ACM/IEEE Joint Conference on Digital Libraries (JCDL). Date of Conference: 02-06 June 2019. </a:t>
                      </a:r>
                      <a:endParaRPr lang="en-us" sz="1200" cap="none"/>
                    </a:p>
                  </a:txBody>
                  <a:tcPr marL="90170" marR="45085" marT="90170" marB="45085" vert="horz">
                    <a:lnL>
                      <a:noFill/>
                    </a:lnL>
                    <a:lnR>
                      <a:noFill/>
                    </a:lnR>
                    <a:lnT>
                      <a:noFill/>
                    </a:lnT>
                    <a:lnB w="25400" cap="flat" cmpd="sng" algn="ctr">
                      <a:solidFill>
                        <a:srgbClr val="000000"/>
                      </a:solidFill>
                      <a:prstDash val="solid"/>
                      <a:headEnd type="none"/>
                      <a:tailEnd type="none"/>
                    </a:lnB>
                    <a:lnTlToBr>
                      <a:noFill/>
                    </a:lnTlToBr>
                    <a:lnBlToTr>
                      <a:noFill/>
                    </a:lnBlToTr>
                    <a:solidFill>
                      <a:srgbClr val="E8E8E8"/>
                    </a:solidFill>
                  </a:tcPr>
                </a:tc>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IEEE. </a:t>
                      </a:r>
                      <a:endParaRPr lang="en-us" sz="1200" cap="none"/>
                    </a:p>
                  </a:txBody>
                  <a:tcPr marL="90170" marR="45085" marT="90170" marB="45085" vert="horz">
                    <a:lnL>
                      <a:noFill/>
                    </a:lnL>
                    <a:lnR>
                      <a:noFill/>
                    </a:lnR>
                    <a:lnT>
                      <a:noFill/>
                    </a:lnT>
                    <a:lnB w="25400" cap="flat" cmpd="sng" algn="ctr">
                      <a:solidFill>
                        <a:srgbClr val="000000"/>
                      </a:solidFill>
                      <a:prstDash val="solid"/>
                      <a:headEnd type="none"/>
                      <a:tailEnd type="none"/>
                    </a:lnB>
                    <a:lnTlToBr>
                      <a:noFill/>
                    </a:lnTlToBr>
                    <a:lnBlToTr>
                      <a:noFill/>
                    </a:lnBlToTr>
                    <a:solidFill>
                      <a:srgbClr val="E8E8E8"/>
                    </a:solidFill>
                  </a:tcPr>
                </a:tc>
                <a:tc>
                  <a:txBody>
                    <a:bodyPr wrap="square" numCol="1"/>
                    <a:lstStyle/>
                    <a:p>
                      <a:pPr marL="0" marR="0" indent="0" algn="l">
                        <a:buNone/>
                        <a:defRPr lang="en-us" cap="none">
                          <a:solidFill>
                            <a:srgbClr val="000000"/>
                          </a:solidFill>
                          <a:latin typeface="Franklin Gothic Book" pitchFamily="0" charset="0"/>
                          <a:ea typeface="Franklin Gothic Book" pitchFamily="0" charset="0"/>
                          <a:cs typeface="Franklin Gothic Book" pitchFamily="0" charset="0"/>
                        </a:defRPr>
                      </a:pPr>
                      <a:r>
                        <a:rPr lang="en-us" sz="1200" cap="none"/>
                        <a:t>Shibboleth authentication request. (n.d.-a). </a:t>
                      </a:r>
                      <a:r>
                        <a:rPr lang="en-us" sz="1200" cap="none">
                          <a:solidFill>
                            <a:srgbClr val="0260BF"/>
                          </a:solidFill>
                        </a:rPr>
                        <a:t>https://ieeexplore-ieee-org.unh- proxy01.newhaven.edu/document/8791155/authors#authors </a:t>
                      </a:r>
                      <a:endParaRPr lang="en-us" sz="1200" cap="none"/>
                    </a:p>
                  </a:txBody>
                  <a:tcPr marL="90170" marR="45085" marT="90170" marB="45085" vert="horz">
                    <a:lnL>
                      <a:noFill/>
                    </a:lnL>
                    <a:lnR>
                      <a:noFill/>
                    </a:lnR>
                    <a:lnT>
                      <a:noFill/>
                    </a:lnT>
                    <a:lnB w="25400" cap="flat" cmpd="sng" algn="ctr">
                      <a:solidFill>
                        <a:srgbClr val="000000"/>
                      </a:solidFill>
                      <a:prstDash val="solid"/>
                      <a:headEnd type="none"/>
                      <a:tailEnd type="none"/>
                    </a:lnB>
                    <a:lnTlToBr>
                      <a:noFill/>
                    </a:lnTlToBr>
                    <a:lnBlToTr>
                      <a:noFill/>
                    </a:lnBlToTr>
                    <a:solidFill>
                      <a:srgbClr val="E8E8E8"/>
                    </a:solidFill>
                  </a:tcPr>
                </a:tc>
                <a:extLst>
                  <a:ext uri="smNativeData">
                    <pr:rowheight xmlns="" xmlns:pr="smNativeData" dt="1701287263" type="min" val="370840"/>
                  </a:ext>
                </a:extLst>
              </a:tr>
            </a:tbl>
          </a:graphicData>
        </a:graphic>
      </p:graphicFrame>
      <p:sp>
        <p:nvSpPr>
          <p:cNvPr id="4"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DgpOC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egYAAM0nAAA+FAAASioAABAAAAAmAAAACAAAAAEAAAAAAAAA"/>
              </a:ext>
            </a:extLst>
          </p:cNvSpPr>
          <p:nvPr>
            <p:ph type="ftr" sz="quarter" idx="11"/>
          </p:nvPr>
        </p:nvSpPr>
        <p:spPr>
          <a:xfrm>
            <a:off x="1052830" y="6470015"/>
            <a:ext cx="2237740" cy="404495"/>
          </a:xfrm>
        </p:spPr>
        <p:txBody>
          <a:bodyPr/>
          <a:lstStyle/>
          <a:p>
            <a:pPr>
              <a:defRPr lang="en-us"/>
            </a:pPr>
            <a:r>
              <a:rPr lang="en-us" b="1" cap="none"/>
              <a:t>Team OLAPPED CSCI 6401-01</a:t>
            </a:r>
            <a:endParaRPr lang="en-us" b="1" cap="none"/>
          </a:p>
        </p:txBody>
      </p:sp>
      <p:sp>
        <p:nvSpPr>
          <p:cNvPr id="5"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gEUAALMnAACSRwAAMCoAABAAAAAmAAAACAAAAAEAAAAAAAAA"/>
              </a:ext>
            </a:extLst>
          </p:cNvSpPr>
          <p:nvPr>
            <p:ph type="sldNum" sz="quarter" idx="12"/>
          </p:nvPr>
        </p:nvSpPr>
        <p:spPr>
          <a:xfrm>
            <a:off x="11297920" y="6453505"/>
            <a:ext cx="336550" cy="404495"/>
          </a:xfrm>
        </p:spPr>
        <p:txBody>
          <a:bodyPr/>
          <a:lstStyle/>
          <a:p>
            <a:pPr>
              <a:defRPr lang="en-us"/>
            </a:pPr>
            <a:fld id="{447F3F67-29A9-2AC9-E7C7-DF9C7189118A}" type="slidenum">
              <a:rPr lang="en-us" b="1" cap="none"/>
              <a:t>6</a:t>
            </a:fld>
            <a:endParaRPr lang="en-us" b="1" cap="none"/>
          </a:p>
        </p:txBody>
      </p:sp>
      <p:pic>
        <p:nvPicPr>
          <p:cNvPr id="6"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IBDAABpAAAAJkoAAGgFAAAQAAAAJgAAAAgAAAD//////////w=="/>
              </a:ext>
            </a:extLst>
          </p:cNvPicPr>
          <p:nvPr/>
        </p:nvPicPr>
        <p:blipFill>
          <a:blip r:embed="rId2"/>
          <a:stretch>
            <a:fillRect/>
          </a:stretch>
        </p:blipFill>
        <p:spPr>
          <a:xfrm>
            <a:off x="10972800" y="66675"/>
            <a:ext cx="1080770" cy="812165"/>
          </a:xfrm>
          <a:prstGeom prst="rect">
            <a:avLst/>
          </a:prstGeom>
          <a:noFill/>
          <a:ln>
            <a:noFill/>
          </a:ln>
          <a:effectLst/>
        </p:spPr>
      </p:pic>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useBgFill="1">
        <p:nvSpPr>
          <p:cNvPr id="2" name="Rectangle 17"/>
          <p:cNvSpPr>
            <a:extLst>
              <a:ext uri="smNativeData">
                <pr:smNativeData xmlns:pr="smNativeData" xmlns="smNativeData" val="SMDATA_15_X5VnZRMAAAAlAAAAZAAAAC0AAAAAkAAAAEgAAACQAAAASAAAAAAAAAAB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BeiQ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GhpYwB/f38AGRsOA8zMzADAwP8Af39/AAAAAAAAAAAAAAAAAAAAAAAAAAAAIQAAABgAAAAUAAAAAAAAAAAAAAAASwAAMCoAABAAAAAmAAAACAAAAP//////////"/>
              </a:ext>
            </a:extLst>
          </p:cNvSpPr>
          <p:nvPr/>
        </p:nvSpPr>
        <p:spPr>
          <a:xfrm>
            <a:off x="0" y="0"/>
            <a:ext cx="12192000" cy="6858000"/>
          </a:xfrm>
          <a:prstGeom prst="rect">
            <a:avLst/>
          </a:prstGeom>
          <a:ln>
            <a:noFill/>
          </a:ln>
          <a:effectLst/>
        </p:spPr>
        <p:txBody>
          <a:bodyPr vert="horz" wrap="square" lIns="91440" tIns="45720" rIns="91440" bIns="45720" numCol="1" spcCol="215900" anchor="ctr"/>
          <a:lstStyle/>
          <a:p>
            <a:pPr algn="ct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3" name="Freeform 6"/>
          <p:cNvSpPr>
            <a:extLst>
              <a:ext uri="smNativeData">
                <pr:smNativeData xmlns:pr="smNativeData" xmlns="smNativeData" val="SMDATA_15_X5VnZRMAAAAlAAAACwAAAC0AAAAA9QMAAOcDAADGEwAApw8AAAAAAAAAAAAAAAAAAAEAAABQAAAAAAAAAAAA4D8AAAAAAADgPwAAAAAAAOA/AAAAAAAA4D8AAAAAAADgPwAAAAAAAOA/AAAAAAAA4D8AAAAAAADgPwAAAAAAAOA/AAAAAAAA4D8CAAAAjAAAAAEAAAAAAAAAGRsO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2ER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7+3jBAAAAAEAAAAAAAAAAAAAAAAAAAAAAAAAAAAAAAAAAAAAAAAAAP///wJ/f38AGRsOA8zMzADAwP8Af39/AAAAAAAAAAAAAAAAAAAAAAAAAAAAIQAAABgAAAAUAAAA9QMAAOcDAADGEwAApw8AABAAAAAmAAAACAAAAP//////////"/>
              </a:ext>
            </a:extLst>
          </p:cNvSpPr>
          <p:nvPr/>
        </p:nvSpPr>
        <p:spPr>
          <a:xfrm rot="5400000" flipH="1">
            <a:off x="973455" y="304165"/>
            <a:ext cx="1910080" cy="2571115"/>
          </a:xfrm>
          <a:custGeom>
            <a:avLst/>
            <a:gdLst/>
            <a:ahLst/>
            <a:cxnLst/>
            <a:rect l="0" t="0" r="1910080" b="2571115"/>
            <a:pathLst>
              <a:path w="1910080" h="2571115">
                <a:moveTo>
                  <a:pt x="1673468" y="0"/>
                </a:moveTo>
                <a:lnTo>
                  <a:pt x="1910080" y="0"/>
                </a:lnTo>
                <a:lnTo>
                  <a:pt x="1910080" y="2571115"/>
                </a:lnTo>
                <a:lnTo>
                  <a:pt x="382" y="2571115"/>
                </a:lnTo>
                <a:cubicBezTo>
                  <a:pt x="-381" y="2493467"/>
                  <a:pt x="764" y="2423790"/>
                  <a:pt x="0" y="2346142"/>
                </a:cubicBezTo>
                <a:lnTo>
                  <a:pt x="1673468" y="2346142"/>
                </a:lnTo>
                <a:lnTo>
                  <a:pt x="1673468" y="0"/>
                </a:lnTo>
                <a:close/>
              </a:path>
            </a:pathLst>
          </a:custGeom>
          <a:solidFill>
            <a:schemeClr val="tx2"/>
          </a:solidFill>
          <a:ln>
            <a:noFill/>
          </a:ln>
          <a:effectLst/>
        </p:spPr>
        <p:txBody>
          <a:bodyPr vert="horz" wrap="square" lIns="643255" tIns="634365" rIns="3214370" bIns="2544445" numCol="1" spcCol="215900" anchor="t"/>
          <a:lstStyle/>
          <a:p>
            <a:pPr>
              <a:defRPr lang="en-us"/>
            </a:pPr>
          </a:p>
        </p:txBody>
      </p:sp>
      <p:sp>
        <p:nvSpPr>
          <p:cNvPr id="4"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MDGqg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P///wJ/f38AGRsOA8zMzADAwP8Af39/AAAAAAAAAAAAAAAAAAAAAAAAAAAAIQAAABgAAAAUAAAAtgcAACoIAACcHQAAvSMAABAAAAAmAAAACAAAAAEgAAAAAAAA"/>
              </a:ext>
            </a:extLst>
          </p:cNvSpPr>
          <p:nvPr>
            <p:ph type="title"/>
          </p:nvPr>
        </p:nvSpPr>
        <p:spPr>
          <a:xfrm>
            <a:off x="1253490" y="1327150"/>
            <a:ext cx="3559810" cy="4482465"/>
          </a:xfrm>
        </p:spPr>
        <p:txBody>
          <a:bodyPr vert="horz" wrap="square" lIns="91440" tIns="45720" rIns="91440" bIns="45720" numCol="1" spcCol="215900" anchor="t">
            <a:prstTxWarp prst="textNoShape">
              <a:avLst/>
            </a:prstTxWarp>
          </a:bodyPr>
          <a:lstStyle/>
          <a:p>
            <a:pPr>
              <a:defRPr lang="en-us"/>
            </a:pPr>
            <a:r>
              <a:rPr lang="en-us" b="1" cap="none">
                <a:latin typeface="Times New Roman" pitchFamily="1" charset="0"/>
                <a:ea typeface="Franklin Gothic Book" pitchFamily="0" charset="0"/>
                <a:cs typeface="Times New Roman" pitchFamily="1" charset="0"/>
              </a:rPr>
              <a:t>Methodology</a:t>
            </a:r>
            <a:endParaRPr lang="en-us" b="1" cap="none">
              <a:latin typeface="Times New Roman" pitchFamily="1" charset="0"/>
              <a:ea typeface="Franklin Gothic Book" pitchFamily="0" charset="0"/>
              <a:cs typeface="Times New Roman" pitchFamily="1" charset="0"/>
            </a:endParaRPr>
          </a:p>
        </p:txBody>
      </p:sp>
      <p:sp>
        <p:nvSpPr>
          <p:cNvPr id="5" name="Content Placeholder 6"/>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Bu/7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P///wJ/f38AGRsOA8zMzADAwP8Af39/AAAAAAAAAAAAAAAAAAAAAAAAAAAAIQAAABgAAAAUAAAAhiUAAPIGAACAQwAAvSMAABAAAAAmAAAACAAAAAEgAAAAAAAA"/>
              </a:ext>
            </a:extLst>
          </p:cNvSpPr>
          <p:nvPr>
            <p:ph type="body" idx="1"/>
          </p:nvPr>
        </p:nvSpPr>
        <p:spPr>
          <a:xfrm>
            <a:off x="6099810" y="1129030"/>
            <a:ext cx="4872990" cy="4680585"/>
          </a:xfrm>
        </p:spPr>
        <p:txBody>
          <a:bodyPr vert="horz" wrap="square" lIns="91440" tIns="45720" rIns="91440" bIns="45720" numCol="1" spcCol="215900" anchor="t">
            <a:prstTxWarp prst="textNoShape">
              <a:avLst/>
            </a:prstTxWarp>
          </a:bodyPr>
          <a:lstStyle/>
          <a:p>
            <a:pPr marL="0" marR="0" indent="0">
              <a:spcBef>
                <a:spcPts val="0"/>
              </a:spcBef>
              <a:spcAft>
                <a:spcPts val="0"/>
              </a:spcAft>
              <a:buNone/>
              <a:defRPr lang="en-us"/>
            </a:pPr>
            <a:endParaRPr lang="en-us" sz="1900" cap="none">
              <a:latin typeface="Calibri" pitchFamily="2" charset="0"/>
              <a:ea typeface="Calibri" pitchFamily="2" charset="0"/>
              <a:cs typeface="Times New Roman" pitchFamily="1" charset="0"/>
            </a:endParaRPr>
          </a:p>
          <a:p>
            <a:pPr marL="0" marR="0" indent="0">
              <a:spcBef>
                <a:spcPts val="0"/>
              </a:spcBef>
              <a:spcAft>
                <a:spcPts val="0"/>
              </a:spcAft>
              <a:buNone/>
              <a:defRPr lang="en-us"/>
            </a:pPr>
            <a:r>
              <a:rPr lang="en-us" sz="1800" cap="none">
                <a:latin typeface="Times New Roman" pitchFamily="1" charset="0"/>
                <a:ea typeface="Calibri" pitchFamily="2" charset="0"/>
                <a:cs typeface="Times New Roman" pitchFamily="1" charset="0"/>
              </a:rPr>
              <a:t>About the dataset :-</a:t>
            </a:r>
            <a:endParaRPr lang="en-us" sz="1800" cap="none">
              <a:latin typeface="Times New Roman" pitchFamily="1" charset="0"/>
              <a:ea typeface="Calibri" pitchFamily="2" charset="0"/>
              <a:cs typeface="Times New Roman" pitchFamily="1" charset="0"/>
            </a:endParaRPr>
          </a:p>
          <a:p>
            <a:pPr marL="0" marR="0" indent="0">
              <a:spcBef>
                <a:spcPts val="0"/>
              </a:spcBef>
              <a:spcAft>
                <a:spcPts val="0"/>
              </a:spcAft>
              <a:buNone/>
              <a:defRPr lang="en-us"/>
            </a:pPr>
            <a:endParaRPr lang="en-us" sz="1800" cap="none">
              <a:latin typeface="Times New Roman" pitchFamily="1" charset="0"/>
              <a:ea typeface="Calibri" pitchFamily="2" charset="0"/>
              <a:cs typeface="Times New Roman" pitchFamily="1" charset="0"/>
            </a:endParaRPr>
          </a:p>
          <a:p>
            <a:pPr marL="0" indent="0">
              <a:buNone/>
              <a:defRPr lang="en-us"/>
            </a:pPr>
            <a:r>
              <a:rPr lang="en-us" sz="1800" cap="none">
                <a:latin typeface="Times New Roman" pitchFamily="1" charset="0"/>
                <a:ea typeface="Franklin Gothic Book" pitchFamily="0" charset="0"/>
                <a:cs typeface="Times New Roman" pitchFamily="1" charset="0"/>
              </a:rPr>
              <a:t>The Data Set is named “trends” as it represents the Google Search Trends for a period of 20 years (2001 - 2020), pointing out the [Top 5 Google Searches (Search Queries)] by [Categories] with their [Global Ranks] and the ranks for the [Top Countries] by [Year]. </a:t>
            </a:r>
            <a:endParaRPr lang="en-us" sz="1800" cap="none">
              <a:latin typeface="Times New Roman" pitchFamily="1" charset="0"/>
              <a:ea typeface="Franklin Gothic Book" pitchFamily="0" charset="0"/>
              <a:cs typeface="Times New Roman" pitchFamily="1" charset="0"/>
            </a:endParaRPr>
          </a:p>
          <a:p>
            <a:pPr marL="0" indent="0">
              <a:buNone/>
              <a:defRPr lang="en-us"/>
            </a:pPr>
            <a:endParaRPr lang="en-us" sz="1800" cap="none">
              <a:latin typeface="Times New Roman" pitchFamily="1" charset="0"/>
              <a:ea typeface="Franklin Gothic Book" pitchFamily="0" charset="0"/>
              <a:cs typeface="Times New Roman" pitchFamily="1" charset="0"/>
            </a:endParaRPr>
          </a:p>
          <a:p>
            <a:pPr marL="0" indent="0">
              <a:buNone/>
              <a:defRPr lang="en-us"/>
            </a:pPr>
            <a:r>
              <a:rPr lang="en-us" sz="1800" cap="none">
                <a:latin typeface="Times New Roman" pitchFamily="1" charset="0"/>
                <a:ea typeface="Franklin Gothic Book" pitchFamily="0" charset="0"/>
                <a:cs typeface="Times New Roman" pitchFamily="1" charset="0"/>
              </a:rPr>
              <a:t>It has 5 Attributes (represented by 5 columns) namely location, year, category, rank and query. And 26956 Data Points (represented by 26956 rows). </a:t>
            </a:r>
            <a:endParaRPr lang="en-us" sz="1800" cap="none">
              <a:latin typeface="Times New Roman" pitchFamily="1" charset="0"/>
              <a:ea typeface="Franklin Gothic Book" pitchFamily="0" charset="0"/>
              <a:cs typeface="Times New Roman" pitchFamily="1" charset="0"/>
            </a:endParaRPr>
          </a:p>
          <a:p>
            <a:pPr marL="0" marR="0" indent="0">
              <a:spcBef>
                <a:spcPts val="0"/>
              </a:spcBef>
              <a:spcAft>
                <a:spcPts val="0"/>
              </a:spcAft>
              <a:buNone/>
              <a:defRPr lang="en-us"/>
            </a:pPr>
            <a:endParaRPr lang="en-us" sz="1900" cap="none">
              <a:latin typeface="Calibri" pitchFamily="2" charset="0"/>
              <a:ea typeface="Calibri" pitchFamily="2" charset="0"/>
              <a:cs typeface="Times New Roman" pitchFamily="1" charset="0"/>
            </a:endParaRPr>
          </a:p>
          <a:p>
            <a:pPr marL="0" indent="0">
              <a:buNone/>
              <a:defRPr lang="en-us"/>
            </a:pPr>
            <a:endParaRPr lang="en-us" sz="1900" cap="none"/>
          </a:p>
        </p:txBody>
      </p:sp>
      <p:sp>
        <p:nvSpPr>
          <p:cNvPr id="6" name="Rectangle 19"/>
          <p:cNvSpPr>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EAAAAAAAAAjI2GDP///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DMBd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GhpYwB/f38AGRsOA8zMzADAwP8Af39/AAAAAAAAAAAAAAAAAAAAAAAAAAAAIQAAABgAAAAUAAAAAAAAALMnAAAASwAAMCoAABAAAAAmAAAACAAAAP//////////"/>
              </a:ext>
            </a:extLst>
          </p:cNvSpPr>
          <p:nvPr/>
        </p:nvSpPr>
        <p:spPr>
          <a:xfrm>
            <a:off x="0" y="6453505"/>
            <a:ext cx="12192000" cy="404495"/>
          </a:xfrm>
          <a:prstGeom prst="rect">
            <a:avLst/>
          </a:prstGeom>
          <a:solidFill>
            <a:schemeClr val="accent1"/>
          </a:solidFill>
          <a:ln>
            <a:noFill/>
          </a:ln>
          <a:effectLst/>
        </p:spPr>
        <p:txBody>
          <a:bodyPr vert="horz" wrap="square" lIns="91440" tIns="45720" rIns="91440" bIns="45720" numCol="1" spcCol="215900" anchor="t"/>
          <a:lstStyle/>
          <a:p>
            <a:pP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7"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Gkm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P///wJ/f38AGRsOA8zMzADAwP8Af39/AAAAAAAAAAAAAAAAAAAAAAAAAAAAIQAAABgAAAAUAAAA9QMAALMnAACYKgAAMCoAABAAAAAmAAAACAAAAAEgAAAAAAAA"/>
              </a:ext>
            </a:extLst>
          </p:cNvSpPr>
          <p:nvPr>
            <p:ph type="ftr" sz="quarter" idx="11"/>
          </p:nvPr>
        </p:nvSpPr>
        <p:spPr>
          <a:xfrm>
            <a:off x="643255" y="6453505"/>
            <a:ext cx="6280785" cy="404495"/>
          </a:xfrm>
        </p:spPr>
        <p:txBody>
          <a:bodyPr vert="horz" wrap="square" lIns="91440" tIns="45720" rIns="91440" bIns="45720" numCol="1" spcCol="215900" anchor="ctr">
            <a:prstTxWarp prst="textNoShape">
              <a:avLst/>
            </a:prstTxWarp>
          </a:bodyPr>
          <a:lstStyle/>
          <a:p>
            <a:pPr>
              <a:spcAft>
                <a:spcPts val="600"/>
              </a:spcAft>
              <a:defRPr lang="en-us"/>
            </a:pPr>
            <a:r>
              <a:rPr lang="en-us" b="1" cap="none">
                <a:solidFill>
                  <a:srgbClr val="FFFFFF"/>
                </a:solidFill>
              </a:rPr>
              <a:t>Team OLAPPED CSCI 6401-01</a:t>
            </a:r>
            <a:endParaRPr lang="en-us" b="1" cap="none">
              <a:solidFill>
                <a:srgbClr val="FFFFFF"/>
              </a:solidFill>
            </a:endParaRPr>
          </a:p>
        </p:txBody>
      </p:sp>
      <p:sp>
        <p:nvSpPr>
          <p:cNvPr id="8"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CE9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P///wJ/f38AGRsOA8zMzADAwP8Af39/AAAAAAAAAAAAAAAAAAAAAAAAAAAAIQAAABgAAAAUAAAARjoAALMnAAAYRAAAMCoAABAAAAAmAAAACAAAAAAgAAAAAAAA"/>
              </a:ext>
            </a:extLst>
          </p:cNvSpPr>
          <p:nvPr>
            <p:ph type="sldNum" sz="quarter" idx="12"/>
          </p:nvPr>
        </p:nvSpPr>
        <p:spPr/>
        <p:txBody>
          <a:bodyPr vert="horz" wrap="square" lIns="91440" tIns="45720" rIns="91440" bIns="45720" numCol="1" spcCol="215900" anchor="ctr">
            <a:prstTxWarp prst="textNoShape">
              <a:avLst/>
            </a:prstTxWarp>
          </a:bodyPr>
          <a:lstStyle/>
          <a:p>
            <a:pPr>
              <a:spcAft>
                <a:spcPts val="600"/>
              </a:spcAft>
              <a:defRPr lang="en-us"/>
            </a:pPr>
            <a:fld id="{0F6AC67B-35E2-3F30-ACD2-C365889C5A96}" type="slidenum">
              <a:rPr lang="en-us" b="1" cap="none">
                <a:solidFill>
                  <a:srgbClr val="FFFFFF"/>
                </a:solidFill>
              </a:rPr>
              <a:t>7</a:t>
            </a:fld>
            <a:endParaRPr lang="en-us" b="1" cap="none">
              <a:solidFill>
                <a:srgbClr val="FFFFFF"/>
              </a:solidFill>
            </a:endParaRPr>
          </a:p>
        </p:txBody>
      </p:sp>
      <p:pic>
        <p:nvPicPr>
          <p:cNvPr id="9"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BJ1s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UAAAABAAAAAAAAAAAAAAAAAAAAAAAAAAAAAAAAAAAAAAAAAAD///8Cf39/ABkbDgPMzMwAwMD/AH9/fwAAAAAAAAAAAAAAAAD///8AAAAAACEAAAAYAAAAFAAAAIBDAABpAAAAJkoAAGgFAAAQAAAAJgAAAAgAAAD//////////w=="/>
              </a:ext>
            </a:extLst>
          </p:cNvPicPr>
          <p:nvPr/>
        </p:nvPicPr>
        <p:blipFill>
          <a:blip r:embed="rId2"/>
          <a:stretch>
            <a:fillRect/>
          </a:stretch>
        </p:blipFill>
        <p:spPr>
          <a:xfrm>
            <a:off x="10972800" y="66675"/>
            <a:ext cx="1080770" cy="812165"/>
          </a:xfrm>
          <a:prstGeom prst="rect">
            <a:avLst/>
          </a:prstGeom>
          <a:noFill/>
          <a:ln>
            <a:noFill/>
          </a:ln>
          <a:effec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P///wJ/f38AGRsOA8zMzADAwP8Af39/AAAAAAAAAAAAAAAAAAAAAAAAAAAAIQAAABgAAAAUAAAAWzAAADgEAADZRgAAXA0AABAAAAAmAAAACAAAAAEgAAAAAAAA"/>
              </a:ext>
            </a:extLst>
          </p:cNvSpPr>
          <p:nvPr>
            <p:ph type="title"/>
          </p:nvPr>
        </p:nvSpPr>
        <p:spPr>
          <a:xfrm>
            <a:off x="7860665" y="685800"/>
            <a:ext cx="3656330" cy="1485900"/>
          </a:xfrm>
        </p:spPr>
        <p:txBody>
          <a:bodyPr vert="horz" wrap="square" lIns="91440" tIns="45720" rIns="91440" bIns="45720" numCol="1" spcCol="215900" anchor="t">
            <a:prstTxWarp prst="textNoShape">
              <a:avLst/>
            </a:prstTxWarp>
          </a:bodyPr>
          <a:lstStyle/>
          <a:p>
            <a:pPr>
              <a:defRPr lang="en-us"/>
            </a:pPr>
            <a:r>
              <a:rPr lang="en-us" b="1" cap="none">
                <a:latin typeface="Times New Roman" pitchFamily="1" charset="0"/>
                <a:ea typeface="Franklin Gothic Book" pitchFamily="0" charset="0"/>
                <a:cs typeface="Times New Roman" pitchFamily="1" charset="0"/>
              </a:rPr>
              <a:t>Methodology</a:t>
            </a:r>
            <a:endParaRPr lang="en-us" b="1" cap="none">
              <a:latin typeface="Times New Roman" pitchFamily="1" charset="0"/>
              <a:ea typeface="Franklin Gothic Book" pitchFamily="0" charset="0"/>
              <a:cs typeface="Times New Roman" pitchFamily="1" charset="0"/>
            </a:endParaRPr>
          </a:p>
        </p:txBody>
      </p:sp>
      <p:sp>
        <p:nvSpPr>
          <p:cNvPr id="3" name="Rectangle 13"/>
          <p:cNvSpPr>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EAAAAAAAAAGRsOC////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7+3jBAAAAAEAAAAAAAAAAAAAAAAAAAAAAAAAAAAAAAAAAAAAAAAAAGhpYwB/f38AGRsOA8zMzADAwP8Af39/AAAAAAAAAAAAAAAAAAAAAAAAAAAAIQAAABgAAAAUAAAA8QIAAAEAAABZBAAAMSoAABAAAAAmAAAACAAAAP//////////"/>
              </a:ext>
            </a:extLst>
          </p:cNvSpPr>
          <p:nvPr/>
        </p:nvSpPr>
        <p:spPr>
          <a:xfrm>
            <a:off x="478155" y="635"/>
            <a:ext cx="228600" cy="6858000"/>
          </a:xfrm>
          <a:prstGeom prst="rect">
            <a:avLst/>
          </a:prstGeom>
          <a:solidFill>
            <a:schemeClr val="tx2"/>
          </a:solidFill>
          <a:ln>
            <a:noFill/>
          </a:ln>
          <a:effectLst/>
        </p:spPr>
        <p:txBody>
          <a:bodyPr vert="horz" wrap="square" lIns="91440" tIns="45720" rIns="91440" bIns="45720" numCol="1" spcCol="215900" anchor="t"/>
          <a:lstStyle/>
          <a:p>
            <a:pPr>
              <a:defRPr lang="en-us" cap="none">
                <a:solidFill>
                  <a:srgbClr val="FFFFFF"/>
                </a:solidFill>
                <a:latin typeface="Franklin Gothic Book" pitchFamily="0" charset="0"/>
                <a:ea typeface="Franklin Gothic Book" pitchFamily="0" charset="0"/>
                <a:cs typeface="Franklin Gothic Book" pitchFamily="0" charset="0"/>
              </a:defRPr>
            </a:pPr>
          </a:p>
        </p:txBody>
      </p:sp>
      <p:pic>
        <p:nvPicPr>
          <p:cNvPr id="4" name="Graphic 10" descr="Report Ad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UAAAABAAAAAAAAAAAAAAAAAAAAAAAAAAAAAAAAAAAAAAAAAAD///8Cf39/ABkbDgPMzMwAwMD/AH9/fwAAAAAAAAAAAAAAAAD///8AAAAAACEAAAAYAAAAFAAAADMKAAD4AwAAfCoAAEAkAAAQAAAAJgAAAAgAAAD//////////w=="/>
              </a:ext>
            </a:extLst>
          </p:cNvPicPr>
          <p:nvPr/>
        </p:nvPicPr>
        <p:blipFill>
          <a:blip r:embed="rId2">
            <a:extLst>
              <a:ext uri="{96DAC541-7B7A-43D3-8B79-37D633B846F1}">
                <asvg:svgBlip xmlns:asvg="http://schemas.microsoft.com/office/drawing/2016/SVG/main" r:embed="rId3"/>
              </a:ext>
            </a:extLst>
          </a:blip>
          <a:stretch>
            <a:fillRect/>
          </a:stretch>
        </p:blipFill>
        <p:spPr>
          <a:xfrm>
            <a:off x="1657985" y="645160"/>
            <a:ext cx="5248275" cy="5247640"/>
          </a:xfrm>
          <a:prstGeom prst="rect">
            <a:avLst/>
          </a:prstGeom>
          <a:noFill/>
          <a:ln>
            <a:noFill/>
          </a:ln>
          <a:effectLst/>
        </p:spPr>
      </p:pic>
      <p:sp>
        <p:nvSpPr>
          <p:cNvPr id="5" name="Content Placeholder 6"/>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P///wJ/f38AGRsOA8zMzADAwP8Af39/AAAAAAAAAAAAAAAAAAAAAAAAAAAAIQAAABgAAAAUAAAA9TAAADcJAADZRgAAGCQAABAAAAAmAAAACAAAAAEgAAAAAAAA"/>
              </a:ext>
            </a:extLst>
          </p:cNvSpPr>
          <p:nvPr>
            <p:ph type="body" idx="1"/>
          </p:nvPr>
        </p:nvSpPr>
        <p:spPr>
          <a:xfrm>
            <a:off x="7958455" y="1497965"/>
            <a:ext cx="3558540" cy="4369435"/>
          </a:xfrm>
        </p:spPr>
        <p:txBody>
          <a:bodyPr vert="horz" wrap="square" lIns="91440" tIns="45720" rIns="91440" bIns="45720" numCol="1" spcCol="215900" anchor="t">
            <a:prstTxWarp prst="textNoShape">
              <a:avLst/>
            </a:prstTxWarp>
          </a:bodyPr>
          <a:lstStyle/>
          <a:p>
            <a:pPr marL="0" marR="0" indent="0">
              <a:lnSpc>
                <a:spcPct val="140000"/>
              </a:lnSpc>
              <a:spcBef>
                <a:spcPts val="0"/>
              </a:spcBef>
              <a:spcAft>
                <a:spcPts val="0"/>
              </a:spcAft>
              <a:buNone/>
              <a:defRPr lang="en-us" sz="1840" cap="none"/>
            </a:pPr>
            <a:r>
              <a:rPr lang="en-us" b="1" cap="none">
                <a:latin typeface="Times New Roman" pitchFamily="1" charset="0"/>
                <a:ea typeface="Calibri" pitchFamily="2" charset="0"/>
                <a:cs typeface="Times New Roman" pitchFamily="1" charset="0"/>
              </a:rPr>
              <a:t>The steps we followed to train our model :-</a:t>
            </a:r>
            <a:endParaRPr lang="en-us" b="1" cap="none">
              <a:latin typeface="Times New Roman" pitchFamily="1" charset="0"/>
              <a:ea typeface="Calibri" pitchFamily="2" charset="0"/>
              <a:cs typeface="Times New Roman" pitchFamily="1" charset="0"/>
            </a:endParaRPr>
          </a:p>
          <a:p>
            <a:pPr marL="0" marR="0" indent="0">
              <a:lnSpc>
                <a:spcPct val="140000"/>
              </a:lnSpc>
              <a:spcBef>
                <a:spcPts val="0"/>
              </a:spcBef>
              <a:spcAft>
                <a:spcPts val="0"/>
              </a:spcAft>
              <a:buNone/>
              <a:defRPr lang="en-us" sz="1840" cap="none"/>
            </a:pPr>
            <a:endParaRPr lang="en-us" b="1" cap="none">
              <a:latin typeface="Times New Roman" pitchFamily="1" charset="0"/>
              <a:ea typeface="Calibri" pitchFamily="2" charset="0"/>
              <a:cs typeface="Times New Roman" pitchFamily="1" charset="0"/>
            </a:endParaRPr>
          </a:p>
          <a:p>
            <a:pPr>
              <a:lnSpc>
                <a:spcPct val="140000"/>
              </a:lnSpc>
              <a:spcBef>
                <a:spcPts val="0"/>
              </a:spcBef>
              <a:spcAft>
                <a:spcPts val="0"/>
              </a:spcAft>
              <a:buFontTx/>
              <a:buAutoNum type="arabicPeriod"/>
              <a:defRPr lang="en-us" sz="1840" cap="none"/>
            </a:pPr>
            <a:r>
              <a:rPr lang="en-us" cap="none">
                <a:latin typeface="Times New Roman" pitchFamily="1" charset="0"/>
                <a:ea typeface="Franklin Gothic Book" pitchFamily="0" charset="0"/>
                <a:cs typeface="Times New Roman" pitchFamily="1" charset="0"/>
              </a:rPr>
              <a:t>Data Selection.</a:t>
            </a:r>
            <a:endParaRPr lang="en-us" cap="none">
              <a:latin typeface="Times New Roman" pitchFamily="1" charset="0"/>
              <a:ea typeface="Franklin Gothic Book" pitchFamily="0" charset="0"/>
              <a:cs typeface="Times New Roman" pitchFamily="1" charset="0"/>
            </a:endParaRPr>
          </a:p>
          <a:p>
            <a:pPr>
              <a:lnSpc>
                <a:spcPct val="140000"/>
              </a:lnSpc>
              <a:spcBef>
                <a:spcPts val="0"/>
              </a:spcBef>
              <a:spcAft>
                <a:spcPts val="0"/>
              </a:spcAft>
              <a:buFontTx/>
              <a:buAutoNum type="arabicPeriod"/>
              <a:defRPr lang="en-us" sz="1840" cap="none"/>
            </a:pPr>
            <a:r>
              <a:rPr lang="en-us" cap="none">
                <a:latin typeface="Times New Roman" pitchFamily="1" charset="0"/>
                <a:ea typeface="Franklin Gothic Book" pitchFamily="0" charset="0"/>
                <a:cs typeface="Times New Roman" pitchFamily="1" charset="0"/>
              </a:rPr>
              <a:t>Data Cleaning.</a:t>
            </a:r>
            <a:endParaRPr lang="en-us" cap="none">
              <a:latin typeface="Times New Roman" pitchFamily="1" charset="0"/>
              <a:ea typeface="Franklin Gothic Book" pitchFamily="0" charset="0"/>
              <a:cs typeface="Times New Roman" pitchFamily="1" charset="0"/>
            </a:endParaRPr>
          </a:p>
          <a:p>
            <a:pPr>
              <a:lnSpc>
                <a:spcPct val="140000"/>
              </a:lnSpc>
              <a:spcBef>
                <a:spcPts val="0"/>
              </a:spcBef>
              <a:spcAft>
                <a:spcPts val="0"/>
              </a:spcAft>
              <a:buFontTx/>
              <a:buAutoNum type="arabicPeriod"/>
              <a:defRPr lang="en-us" sz="1840" cap="none"/>
            </a:pPr>
            <a:r>
              <a:rPr lang="en-us" cap="none">
                <a:latin typeface="Times New Roman" pitchFamily="1" charset="0"/>
                <a:ea typeface="Franklin Gothic Book" pitchFamily="0" charset="0"/>
                <a:cs typeface="Times New Roman" pitchFamily="1" charset="0"/>
              </a:rPr>
              <a:t>Data Integration.</a:t>
            </a:r>
            <a:endParaRPr lang="en-us" cap="none">
              <a:latin typeface="Times New Roman" pitchFamily="1" charset="0"/>
              <a:ea typeface="Franklin Gothic Book" pitchFamily="0" charset="0"/>
              <a:cs typeface="Times New Roman" pitchFamily="1" charset="0"/>
            </a:endParaRPr>
          </a:p>
          <a:p>
            <a:pPr>
              <a:lnSpc>
                <a:spcPct val="140000"/>
              </a:lnSpc>
              <a:spcBef>
                <a:spcPts val="0"/>
              </a:spcBef>
              <a:spcAft>
                <a:spcPts val="0"/>
              </a:spcAft>
              <a:buFontTx/>
              <a:buAutoNum type="arabicPeriod"/>
              <a:defRPr lang="en-us" sz="1840" cap="none"/>
            </a:pPr>
            <a:r>
              <a:rPr lang="en-us" cap="none">
                <a:latin typeface="Times New Roman" pitchFamily="1" charset="0"/>
                <a:ea typeface="Franklin Gothic Book" pitchFamily="0" charset="0"/>
                <a:cs typeface="Times New Roman" pitchFamily="1" charset="0"/>
              </a:rPr>
              <a:t>Data Reduction.</a:t>
            </a:r>
            <a:endParaRPr lang="en-us" cap="none">
              <a:latin typeface="Times New Roman" pitchFamily="1" charset="0"/>
              <a:ea typeface="Franklin Gothic Book" pitchFamily="0" charset="0"/>
              <a:cs typeface="Times New Roman" pitchFamily="1" charset="0"/>
            </a:endParaRPr>
          </a:p>
          <a:p>
            <a:pPr>
              <a:lnSpc>
                <a:spcPct val="140000"/>
              </a:lnSpc>
              <a:spcBef>
                <a:spcPts val="0"/>
              </a:spcBef>
              <a:spcAft>
                <a:spcPts val="0"/>
              </a:spcAft>
              <a:buFontTx/>
              <a:buAutoNum type="arabicPeriod"/>
              <a:defRPr lang="en-us" sz="1840" cap="none"/>
            </a:pPr>
            <a:r>
              <a:rPr lang="en-us" cap="none">
                <a:latin typeface="Times New Roman" pitchFamily="1" charset="0"/>
                <a:ea typeface="Franklin Gothic Book" pitchFamily="0" charset="0"/>
                <a:cs typeface="Times New Roman" pitchFamily="1" charset="0"/>
              </a:rPr>
              <a:t>Data Transformation.</a:t>
            </a:r>
            <a:endParaRPr lang="en-us" cap="none">
              <a:latin typeface="Times New Roman" pitchFamily="1" charset="0"/>
              <a:ea typeface="Franklin Gothic Book" pitchFamily="0" charset="0"/>
              <a:cs typeface="Times New Roman" pitchFamily="1" charset="0"/>
            </a:endParaRPr>
          </a:p>
          <a:p>
            <a:pPr>
              <a:lnSpc>
                <a:spcPct val="140000"/>
              </a:lnSpc>
              <a:spcBef>
                <a:spcPts val="0"/>
              </a:spcBef>
              <a:spcAft>
                <a:spcPts val="0"/>
              </a:spcAft>
              <a:buFontTx/>
              <a:buAutoNum type="arabicPeriod"/>
              <a:defRPr lang="en-us" sz="1840" cap="none"/>
            </a:pPr>
            <a:r>
              <a:rPr lang="en-us" cap="none">
                <a:latin typeface="Times New Roman" pitchFamily="1" charset="0"/>
                <a:ea typeface="Franklin Gothic Book" pitchFamily="0" charset="0"/>
                <a:cs typeface="Times New Roman" pitchFamily="1" charset="0"/>
              </a:rPr>
              <a:t>Data Mining.</a:t>
            </a:r>
            <a:endParaRPr lang="en-us" cap="none">
              <a:latin typeface="Times New Roman" pitchFamily="1" charset="0"/>
              <a:ea typeface="Franklin Gothic Book" pitchFamily="0" charset="0"/>
              <a:cs typeface="Times New Roman" pitchFamily="1" charset="0"/>
            </a:endParaRPr>
          </a:p>
          <a:p>
            <a:pPr>
              <a:lnSpc>
                <a:spcPct val="140000"/>
              </a:lnSpc>
              <a:spcBef>
                <a:spcPts val="0"/>
              </a:spcBef>
              <a:spcAft>
                <a:spcPts val="0"/>
              </a:spcAft>
              <a:buFontTx/>
              <a:buAutoNum type="arabicPeriod"/>
              <a:defRPr lang="en-us" sz="1840" cap="none"/>
            </a:pPr>
            <a:r>
              <a:rPr lang="en-us" cap="none">
                <a:latin typeface="Times New Roman" pitchFamily="1" charset="0"/>
                <a:ea typeface="Franklin Gothic Book" pitchFamily="0" charset="0"/>
                <a:cs typeface="Times New Roman" pitchFamily="1" charset="0"/>
              </a:rPr>
              <a:t>Pattern Evaluation.</a:t>
            </a:r>
            <a:endParaRPr lang="en-us" cap="none">
              <a:latin typeface="Times New Roman" pitchFamily="1" charset="0"/>
              <a:ea typeface="Franklin Gothic Book" pitchFamily="0" charset="0"/>
              <a:cs typeface="Times New Roman" pitchFamily="1" charset="0"/>
            </a:endParaRPr>
          </a:p>
          <a:p>
            <a:pPr>
              <a:lnSpc>
                <a:spcPct val="140000"/>
              </a:lnSpc>
              <a:spcBef>
                <a:spcPts val="0"/>
              </a:spcBef>
              <a:spcAft>
                <a:spcPts val="0"/>
              </a:spcAft>
              <a:buFontTx/>
              <a:buAutoNum type="arabicPeriod"/>
              <a:defRPr lang="en-us" sz="1840" cap="none"/>
            </a:pPr>
            <a:r>
              <a:rPr lang="en-us" cap="none">
                <a:latin typeface="Times New Roman" pitchFamily="1" charset="0"/>
                <a:ea typeface="Franklin Gothic Book" pitchFamily="0" charset="0"/>
                <a:cs typeface="Times New Roman" pitchFamily="1" charset="0"/>
              </a:rPr>
              <a:t>Knowledge Representation. </a:t>
            </a:r>
            <a:endParaRPr lang="en-us" cap="none">
              <a:latin typeface="Times New Roman" pitchFamily="1" charset="0"/>
              <a:ea typeface="Franklin Gothic Book" pitchFamily="0" charset="0"/>
              <a:cs typeface="Times New Roman" pitchFamily="1" charset="0"/>
            </a:endParaRPr>
          </a:p>
          <a:p>
            <a:pPr marL="0" indent="0">
              <a:lnSpc>
                <a:spcPct val="84000"/>
              </a:lnSpc>
              <a:spcBef>
                <a:spcPts val="920"/>
              </a:spcBef>
              <a:spcAft>
                <a:spcPts val="185"/>
              </a:spcAft>
              <a:buNone/>
              <a:defRPr lang="en-us" sz="1840" cap="none"/>
            </a:pPr>
            <a:endParaRPr lang="en-us" cap="none">
              <a:latin typeface="Calibri" pitchFamily="2" charset="0"/>
              <a:ea typeface="Franklin Gothic Book" pitchFamily="0" charset="0"/>
              <a:cs typeface="Franklin Gothic Book" pitchFamily="0" charset="0"/>
            </a:endParaRPr>
          </a:p>
        </p:txBody>
      </p:sp>
      <p:sp>
        <p:nvSpPr>
          <p:cNvPr id="6"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P///wJ/f38AGRsOA8zMzADAwP8Af39/AAAAAAAAAAAAAAAAAAAAAAAAAAAAIQAAABgAAAAUAAAA6AYAALMnAACMLQAAMCoAABAAAAAmAAAACAAAAAEgAAAAAAAA"/>
              </a:ext>
            </a:extLst>
          </p:cNvSpPr>
          <p:nvPr>
            <p:ph type="ftr" sz="quarter" idx="11"/>
          </p:nvPr>
        </p:nvSpPr>
        <p:spPr>
          <a:xfrm>
            <a:off x="1122680" y="6453505"/>
            <a:ext cx="6281420" cy="404495"/>
          </a:xfrm>
        </p:spPr>
        <p:txBody>
          <a:bodyPr vert="horz" wrap="square" lIns="91440" tIns="45720" rIns="91440" bIns="45720" numCol="1" spcCol="215900" anchor="ctr">
            <a:prstTxWarp prst="textNoShape">
              <a:avLst/>
            </a:prstTxWarp>
          </a:bodyPr>
          <a:lstStyle/>
          <a:p>
            <a:pPr>
              <a:spcAft>
                <a:spcPts val="600"/>
              </a:spcAft>
              <a:defRPr lang="en-us"/>
            </a:pPr>
            <a:r>
              <a:rPr lang="en-us" b="1" cap="none"/>
              <a:t>Team OLAPPED CSCI 6401-01</a:t>
            </a:r>
            <a:endParaRPr lang="en-us" b="1" cap="none"/>
          </a:p>
        </p:txBody>
      </p:sp>
      <p:sp>
        <p:nvSpPr>
          <p:cNvPr id="7"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QAAAAEAAAAAAAAAAAAAAAAAAAAAAAAAAAAAAAAAAAAAAAAAAP///wJ/f38AGRsOA8zMzADAwP8Af39/AAAAAAAAAAAAAAAAAAAAAAAAAAAAIQAAABgAAAAUAAAARjoAALMnAAAYRAAAMCoAABAAAAAmAAAACAAAAAAgAAAAAAAA"/>
              </a:ext>
            </a:extLst>
          </p:cNvSpPr>
          <p:nvPr>
            <p:ph type="sldNum" sz="quarter" idx="12"/>
          </p:nvPr>
        </p:nvSpPr>
        <p:spPr/>
        <p:txBody>
          <a:bodyPr vert="horz" wrap="square" lIns="91440" tIns="45720" rIns="91440" bIns="45720" numCol="1" spcCol="215900" anchor="ctr">
            <a:prstTxWarp prst="textNoShape">
              <a:avLst/>
            </a:prstTxWarp>
          </a:bodyPr>
          <a:lstStyle/>
          <a:p>
            <a:pPr>
              <a:spcAft>
                <a:spcPts val="600"/>
              </a:spcAft>
              <a:defRPr lang="en-us"/>
            </a:pPr>
            <a:fld id="{53371E06-48BE-62E8-F08F-BEBD50C106EB}" type="slidenum">
              <a:rPr lang="en-us" b="1" cap="none"/>
              <a:t>8</a:t>
            </a:fld>
            <a:endParaRPr lang="en-us" b="1" cap="none"/>
          </a:p>
        </p:txBody>
      </p:sp>
      <p:pic>
        <p:nvPicPr>
          <p:cNvPr id="8"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UAAAABAAAAAAAAAAAAAAAAAAAAAAAAAAAAAAAAAAAAAAAAAAD///8Cf39/ABkbDgPMzMwAwMD/AH9/fwAAAAAAAAAAAAAAAAD///8AAAAAACEAAAAYAAAAFAAAAIBDAABpAAAAJkoAAGgFAAAQAAAAJgAAAAgAAAD//////////w=="/>
              </a:ext>
            </a:extLst>
          </p:cNvPicPr>
          <p:nvPr/>
        </p:nvPicPr>
        <p:blipFill>
          <a:blip r:embed="rId4"/>
          <a:stretch>
            <a:fillRect/>
          </a:stretch>
        </p:blipFill>
        <p:spPr>
          <a:xfrm>
            <a:off x="10972800" y="66675"/>
            <a:ext cx="1080770" cy="812165"/>
          </a:xfrm>
          <a:prstGeom prst="rect">
            <a:avLst/>
          </a:prstGeom>
          <a:noFill/>
          <a:ln>
            <a:noFill/>
          </a:ln>
          <a:effec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2"/>
        </a:solidFill>
        <a:effectLst/>
      </p:bgPr>
    </p:bg>
    <p:spTree>
      <p:nvGrpSpPr>
        <p:cNvPr id="1" name=""/>
        <p:cNvGrpSpPr/>
        <p:nvPr/>
      </p:nvGrpSpPr>
      <p:grpSpPr>
        <a:xfrm>
          <a:off x="0" y="0"/>
          <a:ext cx="0" cy="0"/>
          <a:chOff x="0" y="0"/>
          <a:chExt cx="0" cy="0"/>
        </a:xfrm>
      </p:grpSpPr>
      <p:sp>
        <p:nvSpPr>
          <p:cNvPr id="2" name="Rectangle 45"/>
          <p:cNvSpPr>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EAAAAAAAAAjI2GDP///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KAoiQ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GhpYwB/f38A7+3jA8zMzADAwP8Af39/AAAAAAAAAAAAAAAAAAAAAAAAAAAAIQAAABgAAAAUAAAAAAAAAAEAAACgIAAAMCoAABAAAAAmAAAACAAAAP//////////"/>
              </a:ext>
            </a:extLst>
          </p:cNvSpPr>
          <p:nvPr/>
        </p:nvSpPr>
        <p:spPr>
          <a:xfrm>
            <a:off x="0" y="635"/>
            <a:ext cx="5303520" cy="6857365"/>
          </a:xfrm>
          <a:prstGeom prst="rect">
            <a:avLst/>
          </a:prstGeom>
          <a:solidFill>
            <a:schemeClr val="accent1"/>
          </a:solidFill>
          <a:ln>
            <a:noFill/>
          </a:ln>
          <a:effectLst/>
        </p:spPr>
        <p:txBody>
          <a:bodyPr vert="horz" wrap="square" lIns="91440" tIns="45720" rIns="91440" bIns="45720" numCol="1" spcCol="215900" anchor="t"/>
          <a:lstStyle/>
          <a:p>
            <a:pPr>
              <a:defRPr lang="en-us" cap="none">
                <a:solidFill>
                  <a:srgbClr val="FFFFFF"/>
                </a:solidFill>
                <a:latin typeface="Franklin Gothic Book" pitchFamily="0" charset="0"/>
                <a:ea typeface="Franklin Gothic Book" pitchFamily="0" charset="0"/>
                <a:cs typeface="Franklin Gothic Book" pitchFamily="0" charset="0"/>
              </a:defRPr>
            </a:pPr>
          </a:p>
        </p:txBody>
      </p:sp>
      <p:sp>
        <p:nvSpPr>
          <p:cNvPr id="3" name="Title 1"/>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DDOiA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8AMAAOIDAACpHAAANwoAABAAAAAmAAAACAAAAAEgAAAAAAAA"/>
              </a:ext>
            </a:extLst>
          </p:cNvSpPr>
          <p:nvPr>
            <p:ph type="title"/>
          </p:nvPr>
        </p:nvSpPr>
        <p:spPr>
          <a:xfrm>
            <a:off x="640080" y="631190"/>
            <a:ext cx="4018915" cy="1029335"/>
          </a:xfrm>
        </p:spPr>
        <p:txBody>
          <a:bodyPr vert="horz" wrap="square" lIns="91440" tIns="45720" rIns="91440" bIns="45720" numCol="1" spcCol="215900" anchor="t">
            <a:prstTxWarp prst="textNoShape">
              <a:avLst/>
            </a:prstTxWarp>
          </a:bodyPr>
          <a:lstStyle/>
          <a:p>
            <a:pPr>
              <a:defRPr lang="en-us"/>
            </a:pPr>
            <a:r>
              <a:rPr lang="en-us" b="1" cap="none">
                <a:solidFill>
                  <a:srgbClr val="191B0E"/>
                </a:solidFill>
                <a:latin typeface="Times New Roman" pitchFamily="1" charset="0"/>
                <a:ea typeface="Franklin Gothic Book" pitchFamily="0" charset="0"/>
                <a:cs typeface="Times New Roman" pitchFamily="1" charset="0"/>
              </a:rPr>
              <a:t>Methodology</a:t>
            </a:r>
            <a:endParaRPr lang="en-us" b="1" cap="none">
              <a:solidFill>
                <a:srgbClr val="191B0E"/>
              </a:solidFill>
              <a:latin typeface="Times New Roman" pitchFamily="1" charset="0"/>
              <a:ea typeface="Franklin Gothic Book" pitchFamily="0" charset="0"/>
              <a:cs typeface="Times New Roman" pitchFamily="1" charset="0"/>
            </a:endParaRPr>
          </a:p>
        </p:txBody>
      </p:sp>
      <p:sp>
        <p:nvSpPr>
          <p:cNvPr id="4" name="Content Placeholder 6"/>
          <p:cNvSpPr>
            <a:spLocks noGrp="1" noChangeArrowheads="1"/>
            <a:extLst>
              <a:ext uri="smNativeData">
                <pr:smNativeData xmlns:pr="smNativeData" xmlns="smNativeData" val="SMDATA_15_X5VnZRMAAAAlAAAAZAAAAA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8AMAALsMAACbHAAAXyYAABAAAAAmAAAACAAAAAEgAAAAAAAA"/>
              </a:ext>
            </a:extLst>
          </p:cNvSpPr>
          <p:nvPr>
            <p:ph type="body" idx="1"/>
          </p:nvPr>
        </p:nvSpPr>
        <p:spPr>
          <a:xfrm>
            <a:off x="640080" y="2069465"/>
            <a:ext cx="4010025" cy="4168140"/>
          </a:xfrm>
        </p:spPr>
        <p:txBody>
          <a:bodyPr vert="horz" wrap="square" lIns="91440" tIns="45720" rIns="91440" bIns="45720" numCol="1" spcCol="215900" anchor="t">
            <a:prstTxWarp prst="textNoShape">
              <a:avLst/>
            </a:prstTxWarp>
          </a:bodyPr>
          <a:lstStyle/>
          <a:p>
            <a:pPr marL="0" indent="0">
              <a:buNone/>
              <a:defRPr lang="en-us"/>
            </a:pPr>
            <a:r>
              <a:rPr lang="en-us" sz="1500" cap="none">
                <a:solidFill>
                  <a:schemeClr val="bg1"/>
                </a:solidFill>
                <a:latin typeface="Calibri" pitchFamily="2" charset="0"/>
                <a:ea typeface="Calibri" pitchFamily="2" charset="0"/>
                <a:cs typeface="Times New Roman" pitchFamily="1" charset="0"/>
              </a:rPr>
              <a:t>What decisions you took?</a:t>
            </a:r>
            <a:endParaRPr lang="en-us" sz="1500" cap="none">
              <a:solidFill>
                <a:schemeClr val="bg1"/>
              </a:solidFill>
              <a:latin typeface="Calibri" pitchFamily="2" charset="0"/>
              <a:ea typeface="Calibri" pitchFamily="2" charset="0"/>
              <a:cs typeface="Times New Roman" pitchFamily="1" charset="0"/>
            </a:endParaRPr>
          </a:p>
          <a:p>
            <a:pPr marL="0" indent="0">
              <a:buNone/>
              <a:defRPr lang="en-us"/>
            </a:pPr>
            <a:r>
              <a:rPr lang="en-us" sz="1500" cap="none">
                <a:solidFill>
                  <a:schemeClr val="bg1"/>
                </a:solidFill>
                <a:latin typeface="Calibri" pitchFamily="2" charset="0"/>
                <a:ea typeface="Calibri" pitchFamily="2" charset="0"/>
                <a:cs typeface="Times New Roman" pitchFamily="1" charset="0"/>
              </a:rPr>
              <a:t>Firstly, we cleaned the data, there were many illegible fonts inputs, we removed those.</a:t>
            </a:r>
            <a:endParaRPr lang="en-us" sz="1500" cap="none">
              <a:solidFill>
                <a:schemeClr val="bg1"/>
              </a:solidFill>
              <a:latin typeface="Calibri" pitchFamily="2" charset="0"/>
              <a:ea typeface="Calibri" pitchFamily="2" charset="0"/>
              <a:cs typeface="Times New Roman" pitchFamily="1" charset="0"/>
            </a:endParaRPr>
          </a:p>
          <a:p>
            <a:pPr marL="0" indent="0">
              <a:buNone/>
              <a:defRPr lang="en-us"/>
            </a:pPr>
            <a:endParaRPr lang="en-us" sz="1500" cap="none">
              <a:solidFill>
                <a:schemeClr val="bg1"/>
              </a:solidFill>
              <a:latin typeface="Calibri" pitchFamily="2" charset="0"/>
              <a:ea typeface="Calibri" pitchFamily="2" charset="0"/>
              <a:cs typeface="Times New Roman" pitchFamily="1" charset="0"/>
            </a:endParaRPr>
          </a:p>
          <a:p>
            <a:pPr marL="0" indent="0">
              <a:buNone/>
              <a:defRPr lang="en-us"/>
            </a:pPr>
            <a:r>
              <a:rPr lang="en-us" sz="1500" cap="none">
                <a:solidFill>
                  <a:schemeClr val="bg1"/>
                </a:solidFill>
                <a:latin typeface="Calibri" pitchFamily="2" charset="0"/>
                <a:ea typeface="Calibri" pitchFamily="2" charset="0"/>
                <a:cs typeface="Times New Roman" pitchFamily="1" charset="0"/>
              </a:rPr>
              <a:t>Secondly, we created few extra columns (features) by clubbing two columns like :-</a:t>
            </a:r>
            <a:endParaRPr lang="en-us" sz="1500" cap="none">
              <a:solidFill>
                <a:schemeClr val="bg1"/>
              </a:solidFill>
              <a:latin typeface="Calibri" pitchFamily="2" charset="0"/>
              <a:ea typeface="Calibri" pitchFamily="2" charset="0"/>
              <a:cs typeface="Times New Roman" pitchFamily="1" charset="0"/>
            </a:endParaRPr>
          </a:p>
          <a:p>
            <a:pPr marL="0" indent="0">
              <a:buNone/>
              <a:defRPr lang="en-us"/>
            </a:pPr>
            <a:r>
              <a:rPr lang="en-us" sz="1500" cap="none">
                <a:solidFill>
                  <a:schemeClr val="bg1"/>
                </a:solidFill>
                <a:latin typeface="Calibri" pitchFamily="2" charset="0"/>
                <a:ea typeface="Calibri" pitchFamily="2" charset="0"/>
                <a:cs typeface="Times New Roman" pitchFamily="1" charset="0"/>
              </a:rPr>
              <a:t>Year and Rank</a:t>
            </a:r>
            <a:endParaRPr lang="en-us" sz="1500" cap="none">
              <a:solidFill>
                <a:schemeClr val="bg1"/>
              </a:solidFill>
              <a:latin typeface="Calibri" pitchFamily="2" charset="0"/>
              <a:ea typeface="Calibri" pitchFamily="2" charset="0"/>
              <a:cs typeface="Times New Roman" pitchFamily="1" charset="0"/>
            </a:endParaRPr>
          </a:p>
          <a:p>
            <a:pPr marL="0" indent="0">
              <a:buNone/>
              <a:defRPr lang="en-us"/>
            </a:pPr>
            <a:r>
              <a:rPr lang="en-us" sz="1500" cap="none">
                <a:solidFill>
                  <a:schemeClr val="bg1"/>
                </a:solidFill>
                <a:latin typeface="Calibri" pitchFamily="2" charset="0"/>
                <a:ea typeface="Calibri" pitchFamily="2" charset="0"/>
                <a:cs typeface="Times New Roman" pitchFamily="1" charset="0"/>
              </a:rPr>
              <a:t>Continent and Rank</a:t>
            </a:r>
            <a:endParaRPr lang="en-us" sz="1500" cap="none">
              <a:solidFill>
                <a:schemeClr val="bg1"/>
              </a:solidFill>
              <a:latin typeface="Calibri" pitchFamily="2" charset="0"/>
              <a:ea typeface="Calibri" pitchFamily="2" charset="0"/>
              <a:cs typeface="Times New Roman" pitchFamily="1" charset="0"/>
            </a:endParaRPr>
          </a:p>
          <a:p>
            <a:pPr marL="0" indent="0">
              <a:buNone/>
              <a:defRPr lang="en-us"/>
            </a:pPr>
            <a:r>
              <a:rPr lang="en-us" sz="1500" cap="none">
                <a:solidFill>
                  <a:schemeClr val="bg1"/>
                </a:solidFill>
                <a:latin typeface="Calibri" pitchFamily="2" charset="0"/>
                <a:ea typeface="Calibri" pitchFamily="2" charset="0"/>
                <a:cs typeface="Times New Roman" pitchFamily="1" charset="0"/>
              </a:rPr>
              <a:t>We are still yet to begin Data Exploration.</a:t>
            </a:r>
            <a:endParaRPr lang="en-us" sz="1500" cap="none">
              <a:solidFill>
                <a:schemeClr val="bg1"/>
              </a:solidFill>
              <a:latin typeface="Calibri" pitchFamily="2" charset="0"/>
              <a:ea typeface="Calibri" pitchFamily="2" charset="0"/>
              <a:cs typeface="Times New Roman" pitchFamily="1" charset="0"/>
            </a:endParaRPr>
          </a:p>
        </p:txBody>
      </p:sp>
      <p:sp>
        <p:nvSpPr>
          <p:cNvPr id="5" name="Rectangle 47"/>
          <p:cNvSpPr>
            <a:extLst>
              <a:ext uri="smNativeData">
                <pr:smNativeData xmlns:pr="smNativeData" xmlns="smNativeData" val="SMDATA_15_X5VnZRMAAAAlAAAAZAAAAC0AAAAAkAAAAEgAAACQAAAASAAAAAAAAAAAAAAAAAAAAAEAAABQAAAAAAAAAAAA4D8AAAAAAADgPwAAAAAAAOA/AAAAAAAA4D8AAAAAAADgPwAAAAAAAOA/AAAAAAAA4D8AAAAAAADgPwAAAAAAAOA/AAAAAAAA4D8CAAAAjAAAAAEAAAAAAAAAGRsOC////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D9AP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RsOBP///wEAAAAAAAAAAAAAAAAAAAAAAAAAAAAAAAAAAAAAAAAAAGhpYwB/f38A7+3jA8zMzADAwP8Af39/AAAAAAAAAAAAAAAAAAAAAAAAAAAAIQAAABgAAAAUAAAAoCAAAAEAAAAIIgAAMSoAABAAAAAmAAAACAAAAP//////////"/>
              </a:ext>
            </a:extLst>
          </p:cNvSpPr>
          <p:nvPr/>
        </p:nvSpPr>
        <p:spPr>
          <a:xfrm>
            <a:off x="5303520" y="635"/>
            <a:ext cx="228600" cy="6858000"/>
          </a:xfrm>
          <a:prstGeom prst="rect">
            <a:avLst/>
          </a:prstGeom>
          <a:solidFill>
            <a:schemeClr val="tx2"/>
          </a:solidFill>
          <a:ln>
            <a:noFill/>
          </a:ln>
          <a:effectLst/>
        </p:spPr>
        <p:txBody>
          <a:bodyPr vert="horz" wrap="square" lIns="91440" tIns="45720" rIns="91440" bIns="45720" numCol="1" spcCol="215900" anchor="t"/>
          <a:lstStyle/>
          <a:p>
            <a:pPr>
              <a:defRPr lang="en-us" cap="none">
                <a:solidFill>
                  <a:srgbClr val="FFFFFF"/>
                </a:solidFill>
                <a:latin typeface="Franklin Gothic Book" pitchFamily="0" charset="0"/>
                <a:ea typeface="Franklin Gothic Book" pitchFamily="0" charset="0"/>
                <a:cs typeface="Franklin Gothic Book" pitchFamily="0" charset="0"/>
              </a:defRPr>
            </a:pPr>
          </a:p>
        </p:txBody>
      </p:sp>
      <p:pic>
        <p:nvPicPr>
          <p:cNvPr id="6" name="Picture 9" descr="A table with text and numbers&#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PElAABjBQAAEEcAANokAAAQAAAAJgAAAAgAAAD//////////w=="/>
              </a:ext>
            </a:extLst>
          </p:cNvPicPr>
          <p:nvPr/>
        </p:nvPicPr>
        <p:blipFill>
          <a:blip r:embed="rId2"/>
          <a:stretch>
            <a:fillRect/>
          </a:stretch>
        </p:blipFill>
        <p:spPr>
          <a:xfrm>
            <a:off x="6167755" y="875665"/>
            <a:ext cx="5384165" cy="5114925"/>
          </a:xfrm>
          <a:prstGeom prst="rect">
            <a:avLst/>
          </a:prstGeom>
          <a:noFill/>
          <a:ln w="9525" cap="flat" cmpd="sng" algn="ctr">
            <a:solidFill>
              <a:schemeClr val="tx1"/>
            </a:solidFill>
            <a:prstDash val="solid"/>
            <a:headEnd type="none"/>
            <a:tailEnd type="none"/>
          </a:ln>
          <a:effectLst/>
        </p:spPr>
      </p:pic>
      <p:sp>
        <p:nvSpPr>
          <p:cNvPr id="7" name="Footer Placeholder 3"/>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8AMAAKQnAACoIQAAIioAABAAAAAmAAAACAAAAAEgAAAAAAAA"/>
              </a:ext>
            </a:extLst>
          </p:cNvSpPr>
          <p:nvPr>
            <p:ph type="ftr" sz="quarter" idx="11"/>
          </p:nvPr>
        </p:nvSpPr>
        <p:spPr>
          <a:xfrm>
            <a:off x="640080" y="6443980"/>
            <a:ext cx="4831080" cy="405130"/>
          </a:xfrm>
        </p:spPr>
        <p:txBody>
          <a:bodyPr vert="horz" wrap="square" lIns="91440" tIns="45720" rIns="91440" bIns="45720" numCol="1" spcCol="215900" anchor="ctr">
            <a:prstTxWarp prst="textNoShape">
              <a:avLst/>
            </a:prstTxWarp>
          </a:bodyPr>
          <a:lstStyle/>
          <a:p>
            <a:pPr>
              <a:spcAft>
                <a:spcPts val="600"/>
              </a:spcAft>
              <a:defRPr lang="en-us"/>
            </a:pPr>
            <a:r>
              <a:rPr lang="en-us" b="1" cap="none">
                <a:solidFill>
                  <a:schemeClr val="bg1"/>
                </a:solidFill>
              </a:rPr>
              <a:t>Team OLAPPED CSCI 6401-01</a:t>
            </a:r>
            <a:endParaRPr lang="en-us" b="1" cap="none">
              <a:solidFill>
                <a:schemeClr val="bg1"/>
              </a:solidFill>
            </a:endParaRPr>
          </a:p>
        </p:txBody>
      </p:sp>
      <p:sp>
        <p:nvSpPr>
          <p:cNvPr id="8" name="Slide Number Placeholder 4"/>
          <p:cNvSpPr>
            <a:spLocks noGrp="1" noChangeArrowheads="1"/>
            <a:extLst>
              <a:ext uri="smNativeData">
                <pr:smNativeData xmlns:pr="smNativeData" xmlns="smNativeData" val="SMDATA_15_X5VnZRMAAAAlAAAAZAAAAA0AAAAAkAAAAEgAAACQAAAASAAAAAAAAAAB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jI2GBf///wEAAAAAAAAAAAAAAAAAAAAAAAAAAAAAAAAAAAAAAAAAAAAAAAJ/f38A7+3jA8zMzADAwP8Af39/AAAAAAAAAAAAAAAAAAAAAAAAAAAAIQAAABgAAAAUAAAARjoAALMnAAAYRAAAMCoAABAAAAAmAAAACAAAAAAgAAAAAAAA"/>
              </a:ext>
            </a:extLst>
          </p:cNvSpPr>
          <p:nvPr>
            <p:ph type="sldNum" sz="quarter" idx="12"/>
          </p:nvPr>
        </p:nvSpPr>
        <p:spPr/>
        <p:txBody>
          <a:bodyPr vert="horz" wrap="square" lIns="91440" tIns="45720" rIns="91440" bIns="45720" numCol="1" spcCol="215900" anchor="ctr">
            <a:prstTxWarp prst="textNoShape">
              <a:avLst/>
            </a:prstTxWarp>
          </a:bodyPr>
          <a:lstStyle/>
          <a:p>
            <a:pPr>
              <a:spcAft>
                <a:spcPts val="600"/>
              </a:spcAft>
              <a:defRPr lang="en-us"/>
            </a:pPr>
            <a:fld id="{487831C8-86A5-2DC7-EBC0-70927F8E1D25}" type="slidenum">
              <a:rPr lang="en-us" b="1" cap="none"/>
              <a:t>9</a:t>
            </a:fld>
            <a:endParaRPr lang="en-us" b="1" cap="none"/>
          </a:p>
        </p:txBody>
      </p:sp>
      <p:pic>
        <p:nvPicPr>
          <p:cNvPr id="9" name="Picture 5" descr="A logo on a black background&#10;&#10;Description automatically generated"/>
          <p:cNvPicPr>
            <a:picLocks noChangeAspect="1"/>
            <a:extLst>
              <a:ext uri="smNativeData">
                <pr:smNativeData xmlns:pr="smNativeData" xmlns="smNativeData" val="SMDATA_17_X5VnZRMAAAAlAAAAEQAAAC0AAAAAkAAAAEgAAACQAAAASAAAAAAAAAAAAAAAAAAAAAEAAABQAAAAAAAAAAAA4D8AAAAAAADgPwAAAAAAAOA/AAAAAAAA4D8AAAAAAADgPwAAAAAAAOA/AAAAAAAA4D8AAAAAAADgPwAAAAAAAOA/AAAAAAAA4D8CAAAAjAAAAAAAAAAAAAAAjI2G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v7eM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IyNhgX///8BAAAAAAAAAAAAAAAAAAAAAAAAAAAAAAAAAAAAAAAAAAAAAAACf39/AO/t4wPMzMwAwMD/AH9/fwAAAAAAAAAAAAAAAAD///8AAAAAACEAAAAYAAAAFAAAAIBDAABpAAAAJkoAAGgFAAAQAAAAJgAAAAgAAAD//////////w=="/>
              </a:ext>
            </a:extLst>
          </p:cNvPicPr>
          <p:nvPr/>
        </p:nvPicPr>
        <p:blipFill>
          <a:blip r:embed="rId3"/>
          <a:stretch>
            <a:fillRect/>
          </a:stretch>
        </p:blipFill>
        <p:spPr>
          <a:xfrm>
            <a:off x="10972800" y="66675"/>
            <a:ext cx="1080770" cy="812165"/>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Presentation">
      <a:majorFont>
        <a:latin typeface="Franklin Gothic Book"/>
        <a:ea typeface="Franklin Gothic Book"/>
        <a:cs typeface="Franklin Gothic Book"/>
      </a:majorFont>
      <a:minorFont>
        <a:latin typeface="Franklin Gothic Book"/>
        <a:ea typeface="Franklin Gothic Book"/>
        <a:cs typeface="Franklin Gothic Boo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Franklin Gothic Book"/>
        <a:ea typeface="Franklin Gothic Book"/>
        <a:cs typeface="Franklin Gothic Book"/>
      </a:majorFont>
      <a:minorFont>
        <a:latin typeface="Franklin Gothic Book"/>
        <a:ea typeface="Franklin Gothic Book"/>
        <a:cs typeface="Franklin Gothic Boo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Franklin Gothic Book"/>
        <a:ea typeface="Franklin Gothic Book"/>
        <a:cs typeface="Franklin Gothic Book"/>
      </a:majorFont>
      <a:minorFont>
        <a:latin typeface="Franklin Gothic Book"/>
        <a:ea typeface="Franklin Gothic Book"/>
        <a:cs typeface="Franklin Gothic Boo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1">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2.xml><?xml version="1.0" encoding="utf-8"?>
<a:themeOverride xmlns:a="http://schemas.openxmlformats.org/drawingml/2006/main">
  <a:clrScheme name="Presentation 1">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3.xml><?xml version="1.0" encoding="utf-8"?>
<a:themeOverride xmlns:a="http://schemas.openxmlformats.org/drawingml/2006/main">
  <a:clrScheme name="Presentation 1">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Bhattacharya, Rajdeep</dc:creator>
  <cp:keywords/>
  <dc:description/>
  <cp:lastModifiedBy>bijay</cp:lastModifiedBy>
  <cp:revision>0</cp:revision>
  <dcterms:created xsi:type="dcterms:W3CDTF">2023-11-28T23:35:46Z</dcterms:created>
  <dcterms:modified xsi:type="dcterms:W3CDTF">2023-11-29T19:47:43Z</dcterms:modified>
</cp:coreProperties>
</file>