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35754-5369-43DE-BBB5-4AD56E7A6F8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1F55B-C171-4A47-A284-1F12BE4A6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3FAA-9BB6-4D6F-9D34-9D83511B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21635"/>
            <a:ext cx="8825658" cy="3955746"/>
          </a:xfrm>
        </p:spPr>
        <p:txBody>
          <a:bodyPr/>
          <a:lstStyle/>
          <a:p>
            <a:pPr algn="ctr"/>
            <a:r>
              <a:rPr lang="en-US" sz="3200" dirty="0"/>
              <a:t>Advance Software Engineering (CS5910)</a:t>
            </a:r>
            <a:br>
              <a:rPr lang="en-US" sz="3200" dirty="0"/>
            </a:br>
            <a:br>
              <a:rPr lang="en-US" sz="3200" dirty="0"/>
            </a:br>
            <a:r>
              <a:rPr lang="en-US" sz="4800" dirty="0"/>
              <a:t>Carpool Arrangement  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5F22D-A188-4E15-82AA-1A8458123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359965"/>
            <a:ext cx="9950367" cy="1278835"/>
          </a:xfrm>
        </p:spPr>
        <p:txBody>
          <a:bodyPr>
            <a:normAutofit/>
          </a:bodyPr>
          <a:lstStyle/>
          <a:p>
            <a:r>
              <a:rPr lang="en-US" dirty="0"/>
              <a:t>Instructor: Dr. Yui Man Lui                            Team C:</a:t>
            </a:r>
          </a:p>
          <a:p>
            <a:r>
              <a:rPr lang="en-US" dirty="0"/>
              <a:t>                                                                               Burra Rajesh Reddy (700654107)</a:t>
            </a:r>
          </a:p>
          <a:p>
            <a:r>
              <a:rPr lang="en-US" dirty="0"/>
              <a:t>                                                                               Yellapu Baldev (700657957)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802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F5BE-102E-4133-94B3-4C084E7A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Cab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851AD-C5E7-4947-8988-EC97C21D35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36" y="1656522"/>
            <a:ext cx="8176590" cy="45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6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1F8F-C398-47A8-9F5A-793AFC9E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Payment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87AFC-6E36-4516-AAB2-4B6986ACF8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31" y="1709530"/>
            <a:ext cx="8097078" cy="446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2F57-71CF-4A20-AE0F-38189AA4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Confirmation Details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33500A-40DC-433B-84F4-D18405A385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53248"/>
            <a:ext cx="8945217" cy="42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3B5A-99AB-42F5-9DF0-0C3D151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Ride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A8EB4-6297-4A41-AD32-8AB3320AD3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84" y="1709530"/>
            <a:ext cx="7871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CF69-0185-405B-A6AC-271CB8A1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Software, Hardware Requirements and</a:t>
            </a:r>
            <a:br>
              <a:rPr lang="en-US" sz="3600" dirty="0"/>
            </a:br>
            <a:r>
              <a:rPr lang="en-US" sz="3600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E790-60E5-4F85-81EE-22F9BB95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Operating System: Windows and MAC</a:t>
            </a:r>
          </a:p>
          <a:p>
            <a:pPr>
              <a:lnSpc>
                <a:spcPct val="150000"/>
              </a:lnSpc>
            </a:pPr>
            <a:r>
              <a:rPr lang="en-US" dirty="0"/>
              <a:t>RAM : 4GB and above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must enable location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Language: JavaScript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Tools used: Astah community to draw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3642-4BA7-4477-A052-451DEF5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19" y="2517913"/>
            <a:ext cx="9404723" cy="1402674"/>
          </a:xfrm>
        </p:spPr>
        <p:txBody>
          <a:bodyPr/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599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95E6-15CA-4613-AC8D-95CD996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Carpool?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44619-E559-4148-97DB-D47726A5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174" y="1917493"/>
            <a:ext cx="6718852" cy="3608663"/>
          </a:xfrm>
        </p:spPr>
      </p:pic>
    </p:spTree>
    <p:extLst>
      <p:ext uri="{BB962C8B-B14F-4D97-AF65-F5344CB8AC3E}">
        <p14:creationId xmlns:p14="http://schemas.microsoft.com/office/powerpoint/2010/main" val="5653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3426-3C18-44C8-A713-B235BEB3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6113-B32B-4965-A074-0F2A6AE2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Introduction about the project</a:t>
            </a:r>
          </a:p>
          <a:p>
            <a:pPr>
              <a:lnSpc>
                <a:spcPct val="250000"/>
              </a:lnSpc>
            </a:pPr>
            <a:r>
              <a:rPr lang="en-US" dirty="0"/>
              <a:t>Workflow of the System</a:t>
            </a:r>
          </a:p>
          <a:p>
            <a:pPr>
              <a:lnSpc>
                <a:spcPct val="250000"/>
              </a:lnSpc>
            </a:pPr>
            <a:r>
              <a:rPr lang="en-US" dirty="0"/>
              <a:t>Use Cases to explain the workflow steps</a:t>
            </a:r>
          </a:p>
          <a:p>
            <a:pPr>
              <a:lnSpc>
                <a:spcPct val="250000"/>
              </a:lnSpc>
            </a:pPr>
            <a:r>
              <a:rPr lang="en-US" dirty="0"/>
              <a:t>System Requirements  </a:t>
            </a:r>
          </a:p>
        </p:txBody>
      </p:sp>
    </p:spTree>
    <p:extLst>
      <p:ext uri="{BB962C8B-B14F-4D97-AF65-F5344CB8AC3E}">
        <p14:creationId xmlns:p14="http://schemas.microsoft.com/office/powerpoint/2010/main" val="9144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EDC9-19C2-4037-96C2-8331E85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1613-4CA9-4C59-9B49-A686C217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Share the ride with other passengers </a:t>
            </a:r>
          </a:p>
          <a:p>
            <a:pPr>
              <a:lnSpc>
                <a:spcPct val="200000"/>
              </a:lnSpc>
            </a:pPr>
            <a:r>
              <a:rPr lang="en-US" dirty="0"/>
              <a:t>Reduces travel cost</a:t>
            </a:r>
          </a:p>
          <a:p>
            <a:pPr>
              <a:lnSpc>
                <a:spcPct val="200000"/>
              </a:lnSpc>
            </a:pPr>
            <a:r>
              <a:rPr lang="en-US" dirty="0"/>
              <a:t>Involves detours </a:t>
            </a:r>
          </a:p>
          <a:p>
            <a:pPr>
              <a:lnSpc>
                <a:spcPct val="200000"/>
              </a:lnSpc>
            </a:pPr>
            <a:r>
              <a:rPr lang="en-US" dirty="0"/>
              <a:t>Useful for people travelling to a common work location</a:t>
            </a:r>
          </a:p>
          <a:p>
            <a:pPr>
              <a:lnSpc>
                <a:spcPct val="200000"/>
              </a:lnSpc>
            </a:pPr>
            <a:r>
              <a:rPr lang="en-US" dirty="0"/>
              <a:t>Usually takes more time than booking a cab individually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3BBFC-3340-438C-9118-CC231531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09" y="16418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984A-12BD-40F5-A2F3-F5E5BD08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EC90-FB69-44E2-BA96-1A59349E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244"/>
            <a:ext cx="8946541" cy="47641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Login</a:t>
            </a:r>
          </a:p>
          <a:p>
            <a:pPr>
              <a:lnSpc>
                <a:spcPct val="150000"/>
              </a:lnSpc>
            </a:pPr>
            <a:r>
              <a:rPr lang="en-US" dirty="0"/>
              <a:t>Requesting Ride</a:t>
            </a:r>
          </a:p>
          <a:p>
            <a:pPr>
              <a:lnSpc>
                <a:spcPct val="150000"/>
              </a:lnSpc>
            </a:pPr>
            <a:r>
              <a:rPr lang="en-US" dirty="0"/>
              <a:t>Fare Estimation</a:t>
            </a:r>
          </a:p>
          <a:p>
            <a:pPr>
              <a:lnSpc>
                <a:spcPct val="150000"/>
              </a:lnSpc>
            </a:pPr>
            <a:r>
              <a:rPr lang="en-US" dirty="0"/>
              <a:t>Accepting the ride request </a:t>
            </a:r>
          </a:p>
          <a:p>
            <a:pPr>
              <a:lnSpc>
                <a:spcPct val="150000"/>
              </a:lnSpc>
            </a:pPr>
            <a:r>
              <a:rPr lang="en-US" dirty="0"/>
              <a:t>Selecting a cab</a:t>
            </a:r>
          </a:p>
          <a:p>
            <a:pPr>
              <a:lnSpc>
                <a:spcPct val="150000"/>
              </a:lnSpc>
            </a:pPr>
            <a:r>
              <a:rPr lang="en-US" dirty="0"/>
              <a:t>Making Payment</a:t>
            </a:r>
          </a:p>
          <a:p>
            <a:pPr>
              <a:lnSpc>
                <a:spcPct val="150000"/>
              </a:lnSpc>
            </a:pPr>
            <a:r>
              <a:rPr lang="en-US" dirty="0"/>
              <a:t>Ride Confirmation Details</a:t>
            </a:r>
          </a:p>
          <a:p>
            <a:pPr>
              <a:lnSpc>
                <a:spcPct val="150000"/>
              </a:lnSpc>
            </a:pPr>
            <a:r>
              <a:rPr lang="en-US" dirty="0"/>
              <a:t>Taking the ride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D39D-413F-4125-9EB6-ABA40817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</p:spPr>
        <p:txBody>
          <a:bodyPr/>
          <a:lstStyle/>
          <a:p>
            <a:r>
              <a:rPr lang="en-US" dirty="0"/>
              <a:t>Login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9F9834-D4F9-4C2F-B554-7D5830E38F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69" y="1391479"/>
            <a:ext cx="9594573" cy="48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7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89B6-7574-40A9-A94F-4A00CC6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/>
          <a:lstStyle/>
          <a:p>
            <a:r>
              <a:rPr lang="en-US" dirty="0"/>
              <a:t>Request Ride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42AC5-65F2-4E78-9FB5-277AF06283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3" y="1524000"/>
            <a:ext cx="8661330" cy="46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4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3260-327E-4421-9E47-2D5CADC3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 Estimate 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C2161-02D5-472A-9CD8-74328C0ED5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1" y="1853248"/>
            <a:ext cx="8600661" cy="43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9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000B-5E74-4441-8408-58E6682C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09821"/>
          </a:xfrm>
        </p:spPr>
        <p:txBody>
          <a:bodyPr/>
          <a:lstStyle/>
          <a:p>
            <a:r>
              <a:rPr lang="en-US" dirty="0"/>
              <a:t>Accepting Ride Request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65C1FE-25F2-4693-85FF-70297EBC62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1762539"/>
            <a:ext cx="8884643" cy="42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06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173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Advance Software Engineering (CS5910)  Carpool Arrangement   System </vt:lpstr>
      <vt:lpstr>What is Carpool?</vt:lpstr>
      <vt:lpstr>Agenda</vt:lpstr>
      <vt:lpstr>Introduction </vt:lpstr>
      <vt:lpstr>Workflow</vt:lpstr>
      <vt:lpstr>Login Use Case</vt:lpstr>
      <vt:lpstr>Request Ride Use Case</vt:lpstr>
      <vt:lpstr>Fare Estimate Use Case</vt:lpstr>
      <vt:lpstr>Accepting Ride Request Use Case</vt:lpstr>
      <vt:lpstr>Selecting a Cab Use Case</vt:lpstr>
      <vt:lpstr>Making Payment Use Case</vt:lpstr>
      <vt:lpstr>Ride Confirmation Details Use Case</vt:lpstr>
      <vt:lpstr>Taking the Ride Use Case</vt:lpstr>
      <vt:lpstr>Software, Hardware Requirements and Tools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Software Engineering (CS5910)  Carpool Arrangement   System </dc:title>
  <dc:creator>Rajesh Reddy Burra</dc:creator>
  <cp:lastModifiedBy>Rajesh Reddy Burra</cp:lastModifiedBy>
  <cp:revision>39</cp:revision>
  <dcterms:created xsi:type="dcterms:W3CDTF">2017-10-14T15:57:17Z</dcterms:created>
  <dcterms:modified xsi:type="dcterms:W3CDTF">2017-10-14T20:07:31Z</dcterms:modified>
</cp:coreProperties>
</file>