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49" d="100"/>
          <a:sy n="49" d="100"/>
        </p:scale>
        <p:origin x="1042"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Rajdeep Chakravorty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12/15/2023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TotalTime>
  <Words>1710</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Century Gothic</vt:lpstr>
      <vt:lpstr>Gadugi</vt:lpstr>
      <vt:lpstr>Arial</vt:lpstr>
      <vt:lpstr>Calibri</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Raj Chakravorty</cp:lastModifiedBy>
  <cp:revision>14</cp:revision>
  <dcterms:created xsi:type="dcterms:W3CDTF">2006-08-16T00:00:00Z</dcterms:created>
  <dcterms:modified xsi:type="dcterms:W3CDTF">2023-12-15T11:57:47Z</dcterms:modified>
  <dc:identifier>DAEhDyfaYKE</dc:identifier>
</cp:coreProperties>
</file>