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27C75-FE51-413F-AB92-8D2FEE5510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37881-A993-4956-B66C-99B99D6A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1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923C-8D19-4016-A161-477603086CD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4958-C99A-4C6B-91FD-FFC64C4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717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Day 1: </a:t>
            </a:r>
            <a:r>
              <a:rPr lang="en-US" sz="4000" b="1" dirty="0" smtClean="0"/>
              <a:t>Introduction and Basics of I/O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124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5"/>
          <p:cNvGraphicFramePr/>
          <p:nvPr>
            <p:extLst>
              <p:ext uri="{D42A27DB-BD31-4B8C-83A1-F6EECF244321}">
                <p14:modId xmlns:p14="http://schemas.microsoft.com/office/powerpoint/2010/main" val="2652226492"/>
              </p:ext>
            </p:extLst>
          </p:nvPr>
        </p:nvGraphicFramePr>
        <p:xfrm>
          <a:off x="253448" y="457202"/>
          <a:ext cx="8639606" cy="6400847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75406"/>
                <a:gridCol w="3347006"/>
                <a:gridCol w="3317194"/>
              </a:tblGrid>
              <a:tr h="7558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Basis of distinction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C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C++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14959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Concept of Mapping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The mapping between Data and Function is very complicated.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The mapping between Data and Function can be easily established using "Classes and Objects."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</a:tr>
              <a:tr h="7558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Inheritance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Inheritance is not supported C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Inheritance is possible in C++ language.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</a:tr>
              <a:tr h="7558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Default header file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 used stdio.h header file.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uses iosteam.h as default header file.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</a:tr>
              <a:tr h="7558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Virtual function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The concept of virtual Functions are not present in C.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The concept of virtual Functions are present in C.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</a:tr>
              <a:tr h="3857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Keywords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Contain 32 keywords.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Contains 52 keywords.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</a:tr>
              <a:tr h="14959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Polymorphism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 C. Polymorphism is not possible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The concept of polymorphism is used in C++. Polymorphism is one of the most Important Features of OOPS.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44" marR="7144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7086599" cy="63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4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09600"/>
            <a:ext cx="781564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4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types?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 types</a:t>
            </a:r>
            <a:endParaRPr lang="en-US" sz="4000" b="1" dirty="0"/>
          </a:p>
        </p:txBody>
      </p:sp>
      <p:pic>
        <p:nvPicPr>
          <p:cNvPr id="1026" name="Picture 2" descr="Data Type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2009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532883" y="120001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Raleway"/>
              <a:buNone/>
            </a:pPr>
            <a:r>
              <a:rPr lang="en-US" b="1" dirty="0">
                <a:solidFill>
                  <a:srgbClr val="222222"/>
                </a:solidFill>
                <a:latin typeface="+mn-lt"/>
                <a:ea typeface="Raleway"/>
                <a:cs typeface="Raleway"/>
                <a:sym typeface="Raleway"/>
              </a:rPr>
              <a:t>Difference Between Structure and Class</a:t>
            </a: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dirty="0"/>
          </a:p>
        </p:txBody>
      </p:sp>
      <p:pic>
        <p:nvPicPr>
          <p:cNvPr id="303" name="Google Shape;303;p44" descr="structure and cla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667" y="2804171"/>
            <a:ext cx="6156666" cy="251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8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45"/>
          <p:cNvGraphicFramePr/>
          <p:nvPr/>
        </p:nvGraphicFramePr>
        <p:xfrm>
          <a:off x="544169" y="1"/>
          <a:ext cx="8214694" cy="6778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5206"/>
                <a:gridCol w="2638838"/>
                <a:gridCol w="3160650"/>
              </a:tblGrid>
              <a:tr h="493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BASIS FOR COMPARISON</a:t>
                      </a:r>
                      <a:endParaRPr/>
                    </a:p>
                  </a:txBody>
                  <a:tcPr marL="13050" marR="13050" marT="17400" marB="17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STRUCTURE</a:t>
                      </a:r>
                      <a:endParaRPr/>
                    </a:p>
                  </a:txBody>
                  <a:tcPr marL="13050" marR="13050" marT="17400" marB="17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CLASS</a:t>
                      </a:r>
                      <a:endParaRPr/>
                    </a:p>
                  </a:txBody>
                  <a:tcPr marL="13050" marR="13050" marT="17400" marB="17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</a:tr>
              <a:tr h="93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Basic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If access specifier is not declared, by default all member are 'public'.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If access specifier is not declared, by default all members are 'private'.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02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Declaration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struct structure_name{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type struct_element 1;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type struct_element 2;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type struct_element 3;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.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};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class class_name{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data member;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member function;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};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</a:tr>
              <a:tr h="78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Instance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Instance of 'structure' is called 'structure variable'.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Instance of a 'class' is called 'object'.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78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Polymorphism and inheritance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Not supported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Supports polymorphism and a class can also be inherited.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Nature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Value type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Reference type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Memory is allocated on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Stack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Heap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Null values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Not possible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Can have null values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3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Requires constructor and destructor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/>
                    </a:p>
                  </a:txBody>
                  <a:tcPr marL="13050" marR="13050" marT="17400" marB="17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6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22222"/>
                </a:solidFill>
                <a:ea typeface="Raleway"/>
                <a:cs typeface="Raleway"/>
                <a:sym typeface="Raleway"/>
              </a:rPr>
              <a:t>Difference Between </a:t>
            </a:r>
            <a:r>
              <a:rPr lang="en-US" b="1" dirty="0" smtClean="0">
                <a:solidFill>
                  <a:srgbClr val="222222"/>
                </a:solidFill>
                <a:ea typeface="Raleway"/>
                <a:cs typeface="Raleway"/>
                <a:sym typeface="Raleway"/>
              </a:rPr>
              <a:t>C and C++</a:t>
            </a:r>
            <a:r>
              <a:rPr lang="en-US" dirty="0" smtClea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2"/>
          <p:cNvGraphicFramePr/>
          <p:nvPr/>
        </p:nvGraphicFramePr>
        <p:xfrm>
          <a:off x="542925" y="39759"/>
          <a:ext cx="8058150" cy="681827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59219"/>
                <a:gridCol w="3138281"/>
                <a:gridCol w="3160650"/>
              </a:tblGrid>
              <a:tr h="63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Basis of distinction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C++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56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Programming type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It is a Procedural Oriented language.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It is an Object-Oriented Programming language.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56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Approach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 language follows Top Down programming approach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follow bottom-up programming approach.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56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File extension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The file extension of a C program is .c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The file extension of a c+ + program language is.cpp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111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Program division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 C programming language, a big program code is divided into small pieces which is called functions.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 C++ programming language, a big program code is divided into Objects and Classes.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111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Structure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Structure in C not provide the feature of function declaration.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Structure in C++ provides the feature of declaring a function as a member function of the structure.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28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Inline function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It does not allow inline function.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It supports inline function.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8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Standard I/O operations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 C scan and printf are used for the standard input and output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 C++ cin» and cout« are given for standard input and output operations.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111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Data Security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 C language the data is not secured.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Data is secure, so it can't be accessed by external functions. (Using Encapsulation concept of OOPs)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9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3"/>
          <p:cNvGraphicFramePr/>
          <p:nvPr>
            <p:extLst>
              <p:ext uri="{D42A27DB-BD31-4B8C-83A1-F6EECF244321}">
                <p14:modId xmlns:p14="http://schemas.microsoft.com/office/powerpoint/2010/main" val="1449813214"/>
              </p:ext>
            </p:extLst>
          </p:nvPr>
        </p:nvGraphicFramePr>
        <p:xfrm>
          <a:off x="320537" y="457201"/>
          <a:ext cx="8572501" cy="640080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162888"/>
                <a:gridCol w="3330975"/>
                <a:gridCol w="3078638"/>
              </a:tblGrid>
              <a:tr h="7138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Basis of distinction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C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C++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5743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Pointer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 supports only Pointers.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supports both pointers and references.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</a:tr>
              <a:tr h="7173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Variable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 C, the variable should be defined at the beginning of the program.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allows you to declare variables anywhere in the function.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</a:tr>
              <a:tr h="8594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Point of Focus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 focuses on the steps or procedures that are followed to solve a problem.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emphasizes the objects and not the steps or procedures. It has higher abstraction level.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</a:tr>
              <a:tr h="5743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Function Overloading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 does not allow you to use function overloading.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allows you to use function overloading.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</a:tr>
              <a:tr h="11445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Data Types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 language does not allows you to declare String or Boolean data types. It supports built-in and primitive data types.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supports String and Boolean data types.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</a:tr>
              <a:tr h="9531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Exception Handling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 does not support Exception Handling. However, it can be performed using some workarounds.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supports Exception handling. Moreover, this operation can be performed using try and catch block.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</a:tr>
              <a:tr h="5743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Functions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Does not allows functions with default arguments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Allow functions with default arguments.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</a:tr>
              <a:tr h="289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Namespace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It is absent in C language.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It is present in the C++ language.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94" marR="5794" marT="7725" marB="7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6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4"/>
          <p:cNvGraphicFramePr/>
          <p:nvPr>
            <p:extLst>
              <p:ext uri="{D42A27DB-BD31-4B8C-83A1-F6EECF244321}">
                <p14:modId xmlns:p14="http://schemas.microsoft.com/office/powerpoint/2010/main" val="3476151451"/>
              </p:ext>
            </p:extLst>
          </p:nvPr>
        </p:nvGraphicFramePr>
        <p:xfrm>
          <a:off x="395081" y="533401"/>
          <a:ext cx="8192326" cy="6324599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856138"/>
                <a:gridCol w="3153188"/>
                <a:gridCol w="3183000"/>
              </a:tblGrid>
              <a:tr h="6467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Basis of distinction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C++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38" marR="6038" marT="8050" marB="8050" anchor="ctr"/>
                </a:tc>
              </a:tr>
              <a:tr h="9441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Relationship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C is a subset of C++. It cannot run C++ code.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is a superset of C. C++ can run most of C code while C cannot run C++ code.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</a:tr>
              <a:tr h="3233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Driven by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Function-driven language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Object-driven language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</a:tr>
              <a:tr h="6337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Focus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Focuses on method or process instead of data.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Focuses on data instead of method or procedure.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</a:tr>
              <a:tr h="9441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Encapsulation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Does not support encapsulation. As Data and functions are separate and free entities.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Supports encapsulation. Data and functions are encapsulated together as an object.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</a:tr>
              <a:tr h="12545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Information hiding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C does not support information hiding. In this language, data are free entities and can be changed outside code.</a:t>
                      </a: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Encapsulation hides the data. So that data structures and operators are used as per intention.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</a:tr>
              <a:tr h="9441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Memory management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 provide malloc() and calloc() functions for dynamic memory allocation.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C++ provides a new operator for this purpose.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</a:tr>
              <a:tr h="6337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38" marR="6938" marT="9250" marB="9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1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830</Words>
  <Application>Microsoft Office PowerPoint</Application>
  <PresentationFormat>On-screen Show (4:3)</PresentationFormat>
  <Paragraphs>128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Day 1: Introduction and Basics of I/O </vt:lpstr>
      <vt:lpstr>Data types?</vt:lpstr>
      <vt:lpstr>Data types</vt:lpstr>
      <vt:lpstr>Difference Between Structure and Class </vt:lpstr>
      <vt:lpstr>PowerPoint Presentation</vt:lpstr>
      <vt:lpstr>Difference Between C and 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</dc:title>
  <dc:creator>Hiii</dc:creator>
  <cp:lastModifiedBy>Hiii</cp:lastModifiedBy>
  <cp:revision>9</cp:revision>
  <dcterms:created xsi:type="dcterms:W3CDTF">2023-12-11T09:58:46Z</dcterms:created>
  <dcterms:modified xsi:type="dcterms:W3CDTF">2023-12-11T11:27:21Z</dcterms:modified>
</cp:coreProperties>
</file>