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5" r:id="rId10"/>
    <p:sldId id="281" r:id="rId11"/>
    <p:sldId id="282" r:id="rId12"/>
    <p:sldId id="283" r:id="rId13"/>
    <p:sldId id="284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9EBB0FD7-4663-4144-A362-24E2E7E002B6}"/>
    <pc:docChg chg="undo custSel addSld delSld modSld">
      <pc:chgData name="Salil Batra" userId="4d97008808f91814" providerId="LiveId" clId="{9EBB0FD7-4663-4144-A362-24E2E7E002B6}" dt="2023-12-10T08:02:23.525" v="2233" actId="20577"/>
      <pc:docMkLst>
        <pc:docMk/>
      </pc:docMkLst>
      <pc:sldChg chg="modSp mod">
        <pc:chgData name="Salil Batra" userId="4d97008808f91814" providerId="LiveId" clId="{9EBB0FD7-4663-4144-A362-24E2E7E002B6}" dt="2023-12-10T06:20:04.087" v="20" actId="255"/>
        <pc:sldMkLst>
          <pc:docMk/>
          <pc:sldMk cId="0" sldId="273"/>
        </pc:sldMkLst>
        <pc:spChg chg="mod">
          <ac:chgData name="Salil Batra" userId="4d97008808f91814" providerId="LiveId" clId="{9EBB0FD7-4663-4144-A362-24E2E7E002B6}" dt="2023-12-10T06:20:04.087" v="20" actId="255"/>
          <ac:spMkLst>
            <pc:docMk/>
            <pc:sldMk cId="0" sldId="273"/>
            <ac:spMk id="180" creationId="{00000000-0000-0000-0000-000000000000}"/>
          </ac:spMkLst>
        </pc:spChg>
      </pc:sldChg>
      <pc:sldChg chg="modSp mod">
        <pc:chgData name="Salil Batra" userId="4d97008808f91814" providerId="LiveId" clId="{9EBB0FD7-4663-4144-A362-24E2E7E002B6}" dt="2023-12-10T06:20:14.155" v="22" actId="255"/>
        <pc:sldMkLst>
          <pc:docMk/>
          <pc:sldMk cId="3758852536" sldId="274"/>
        </pc:sldMkLst>
        <pc:spChg chg="mod">
          <ac:chgData name="Salil Batra" userId="4d97008808f91814" providerId="LiveId" clId="{9EBB0FD7-4663-4144-A362-24E2E7E002B6}" dt="2023-12-10T06:20:14.155" v="22" actId="255"/>
          <ac:spMkLst>
            <pc:docMk/>
            <pc:sldMk cId="3758852536" sldId="274"/>
            <ac:spMk id="180" creationId="{00000000-0000-0000-0000-000000000000}"/>
          </ac:spMkLst>
        </pc:spChg>
      </pc:sldChg>
      <pc:sldChg chg="modSp new mod">
        <pc:chgData name="Salil Batra" userId="4d97008808f91814" providerId="LiveId" clId="{9EBB0FD7-4663-4144-A362-24E2E7E002B6}" dt="2023-12-10T06:20:25.709" v="24" actId="255"/>
        <pc:sldMkLst>
          <pc:docMk/>
          <pc:sldMk cId="1734632071" sldId="275"/>
        </pc:sldMkLst>
        <pc:spChg chg="mod">
          <ac:chgData name="Salil Batra" userId="4d97008808f91814" providerId="LiveId" clId="{9EBB0FD7-4663-4144-A362-24E2E7E002B6}" dt="2023-12-10T06:19:33.735" v="18" actId="113"/>
          <ac:spMkLst>
            <pc:docMk/>
            <pc:sldMk cId="1734632071" sldId="275"/>
            <ac:spMk id="2" creationId="{D28F7683-ED84-B379-9FA7-4C6A34DBD6FC}"/>
          </ac:spMkLst>
        </pc:spChg>
        <pc:spChg chg="mod">
          <ac:chgData name="Salil Batra" userId="4d97008808f91814" providerId="LiveId" clId="{9EBB0FD7-4663-4144-A362-24E2E7E002B6}" dt="2023-12-10T06:20:25.709" v="24" actId="255"/>
          <ac:spMkLst>
            <pc:docMk/>
            <pc:sldMk cId="1734632071" sldId="275"/>
            <ac:spMk id="3" creationId="{0EA35154-8462-76AD-5AC5-B3399318041B}"/>
          </ac:spMkLst>
        </pc:spChg>
      </pc:sldChg>
      <pc:sldChg chg="modSp add mod">
        <pc:chgData name="Salil Batra" userId="4d97008808f91814" providerId="LiveId" clId="{9EBB0FD7-4663-4144-A362-24E2E7E002B6}" dt="2023-12-10T06:20:36.417" v="26" actId="255"/>
        <pc:sldMkLst>
          <pc:docMk/>
          <pc:sldMk cId="3343270923" sldId="276"/>
        </pc:sldMkLst>
        <pc:spChg chg="mod">
          <ac:chgData name="Salil Batra" userId="4d97008808f91814" providerId="LiveId" clId="{9EBB0FD7-4663-4144-A362-24E2E7E002B6}" dt="2023-12-10T06:20:36.417" v="26" actId="255"/>
          <ac:spMkLst>
            <pc:docMk/>
            <pc:sldMk cId="3343270923" sldId="276"/>
            <ac:spMk id="3" creationId="{0EA35154-8462-76AD-5AC5-B3399318041B}"/>
          </ac:spMkLst>
        </pc:spChg>
      </pc:sldChg>
      <pc:sldChg chg="addSp modSp new mod">
        <pc:chgData name="Salil Batra" userId="4d97008808f91814" providerId="LiveId" clId="{9EBB0FD7-4663-4144-A362-24E2E7E002B6}" dt="2023-12-10T06:21:57.787" v="51" actId="20577"/>
        <pc:sldMkLst>
          <pc:docMk/>
          <pc:sldMk cId="2279526816" sldId="277"/>
        </pc:sldMkLst>
        <pc:spChg chg="mod">
          <ac:chgData name="Salil Batra" userId="4d97008808f91814" providerId="LiveId" clId="{9EBB0FD7-4663-4144-A362-24E2E7E002B6}" dt="2023-12-10T06:19:27.167" v="17" actId="113"/>
          <ac:spMkLst>
            <pc:docMk/>
            <pc:sldMk cId="2279526816" sldId="277"/>
            <ac:spMk id="2" creationId="{0BE1FCB4-0117-46E3-F443-60EB9B81FC47}"/>
          </ac:spMkLst>
        </pc:spChg>
        <pc:spChg chg="mod">
          <ac:chgData name="Salil Batra" userId="4d97008808f91814" providerId="LiveId" clId="{9EBB0FD7-4663-4144-A362-24E2E7E002B6}" dt="2023-12-10T06:20:54.783" v="33" actId="27636"/>
          <ac:spMkLst>
            <pc:docMk/>
            <pc:sldMk cId="2279526816" sldId="277"/>
            <ac:spMk id="3" creationId="{349E64BA-0860-9A1F-74A3-2F0AD9529600}"/>
          </ac:spMkLst>
        </pc:spChg>
        <pc:spChg chg="add mod">
          <ac:chgData name="Salil Batra" userId="4d97008808f91814" providerId="LiveId" clId="{9EBB0FD7-4663-4144-A362-24E2E7E002B6}" dt="2023-12-10T06:21:57.787" v="51" actId="20577"/>
          <ac:spMkLst>
            <pc:docMk/>
            <pc:sldMk cId="2279526816" sldId="277"/>
            <ac:spMk id="4" creationId="{F294C7CC-1A89-B95E-9C4B-412502E66185}"/>
          </ac:spMkLst>
        </pc:spChg>
      </pc:sldChg>
      <pc:sldChg chg="add del">
        <pc:chgData name="Salil Batra" userId="4d97008808f91814" providerId="LiveId" clId="{9EBB0FD7-4663-4144-A362-24E2E7E002B6}" dt="2023-12-10T06:22:04.102" v="52" actId="47"/>
        <pc:sldMkLst>
          <pc:docMk/>
          <pc:sldMk cId="1804621806" sldId="278"/>
        </pc:sldMkLst>
      </pc:sldChg>
      <pc:sldChg chg="modSp add mod">
        <pc:chgData name="Salil Batra" userId="4d97008808f91814" providerId="LiveId" clId="{9EBB0FD7-4663-4144-A362-24E2E7E002B6}" dt="2023-12-10T06:22:14.886" v="54" actId="113"/>
        <pc:sldMkLst>
          <pc:docMk/>
          <pc:sldMk cId="2383010296" sldId="278"/>
        </pc:sldMkLst>
        <pc:spChg chg="mod">
          <ac:chgData name="Salil Batra" userId="4d97008808f91814" providerId="LiveId" clId="{9EBB0FD7-4663-4144-A362-24E2E7E002B6}" dt="2023-12-10T06:22:14.886" v="54" actId="113"/>
          <ac:spMkLst>
            <pc:docMk/>
            <pc:sldMk cId="2383010296" sldId="278"/>
            <ac:spMk id="4" creationId="{F294C7CC-1A89-B95E-9C4B-412502E66185}"/>
          </ac:spMkLst>
        </pc:spChg>
      </pc:sldChg>
      <pc:sldChg chg="modSp new mod">
        <pc:chgData name="Salil Batra" userId="4d97008808f91814" providerId="LiveId" clId="{9EBB0FD7-4663-4144-A362-24E2E7E002B6}" dt="2023-12-10T06:38:57.705" v="251" actId="11"/>
        <pc:sldMkLst>
          <pc:docMk/>
          <pc:sldMk cId="2763723669" sldId="279"/>
        </pc:sldMkLst>
        <pc:spChg chg="mod">
          <ac:chgData name="Salil Batra" userId="4d97008808f91814" providerId="LiveId" clId="{9EBB0FD7-4663-4144-A362-24E2E7E002B6}" dt="2023-12-10T06:23:32.071" v="63" actId="113"/>
          <ac:spMkLst>
            <pc:docMk/>
            <pc:sldMk cId="2763723669" sldId="279"/>
            <ac:spMk id="2" creationId="{B4D42CF3-53D5-5DEB-B995-287E01C4A046}"/>
          </ac:spMkLst>
        </pc:spChg>
        <pc:spChg chg="mod">
          <ac:chgData name="Salil Batra" userId="4d97008808f91814" providerId="LiveId" clId="{9EBB0FD7-4663-4144-A362-24E2E7E002B6}" dt="2023-12-10T06:38:57.705" v="251" actId="11"/>
          <ac:spMkLst>
            <pc:docMk/>
            <pc:sldMk cId="2763723669" sldId="279"/>
            <ac:spMk id="3" creationId="{2B4AD65E-7CF6-6C11-61B0-DFD75ED82F5D}"/>
          </ac:spMkLst>
        </pc:spChg>
      </pc:sldChg>
      <pc:sldChg chg="modSp add del mod">
        <pc:chgData name="Salil Batra" userId="4d97008808f91814" providerId="LiveId" clId="{9EBB0FD7-4663-4144-A362-24E2E7E002B6}" dt="2023-12-10T06:39:00.932" v="252" actId="47"/>
        <pc:sldMkLst>
          <pc:docMk/>
          <pc:sldMk cId="3519892882" sldId="280"/>
        </pc:sldMkLst>
        <pc:spChg chg="mod">
          <ac:chgData name="Salil Batra" userId="4d97008808f91814" providerId="LiveId" clId="{9EBB0FD7-4663-4144-A362-24E2E7E002B6}" dt="2023-12-10T06:24:21.213" v="118" actId="113"/>
          <ac:spMkLst>
            <pc:docMk/>
            <pc:sldMk cId="3519892882" sldId="280"/>
            <ac:spMk id="3" creationId="{2B4AD65E-7CF6-6C11-61B0-DFD75ED82F5D}"/>
          </ac:spMkLst>
        </pc:spChg>
      </pc:sldChg>
      <pc:sldChg chg="addSp modSp new mod modClrScheme chgLayout">
        <pc:chgData name="Salil Batra" userId="4d97008808f91814" providerId="LiveId" clId="{9EBB0FD7-4663-4144-A362-24E2E7E002B6}" dt="2023-12-10T06:33:08.757" v="226" actId="11"/>
        <pc:sldMkLst>
          <pc:docMk/>
          <pc:sldMk cId="1151439473" sldId="281"/>
        </pc:sldMkLst>
        <pc:spChg chg="mod ord">
          <ac:chgData name="Salil Batra" userId="4d97008808f91814" providerId="LiveId" clId="{9EBB0FD7-4663-4144-A362-24E2E7E002B6}" dt="2023-12-10T06:31:36.447" v="219" actId="1076"/>
          <ac:spMkLst>
            <pc:docMk/>
            <pc:sldMk cId="1151439473" sldId="281"/>
            <ac:spMk id="2" creationId="{F57F1B0F-E057-76A8-0FF4-DEF34E2D56C6}"/>
          </ac:spMkLst>
        </pc:spChg>
        <pc:spChg chg="mod ord">
          <ac:chgData name="Salil Batra" userId="4d97008808f91814" providerId="LiveId" clId="{9EBB0FD7-4663-4144-A362-24E2E7E002B6}" dt="2023-12-10T06:31:26.368" v="216" actId="1076"/>
          <ac:spMkLst>
            <pc:docMk/>
            <pc:sldMk cId="1151439473" sldId="281"/>
            <ac:spMk id="3" creationId="{4F1AAA61-6618-69AD-8671-8A75617E97E7}"/>
          </ac:spMkLst>
        </pc:spChg>
        <pc:spChg chg="add mod ord">
          <ac:chgData name="Salil Batra" userId="4d97008808f91814" providerId="LiveId" clId="{9EBB0FD7-4663-4144-A362-24E2E7E002B6}" dt="2023-12-10T06:33:08.757" v="226" actId="11"/>
          <ac:spMkLst>
            <pc:docMk/>
            <pc:sldMk cId="1151439473" sldId="281"/>
            <ac:spMk id="4" creationId="{037E0D4A-AECD-8FF1-461A-AF3FC41906F7}"/>
          </ac:spMkLst>
        </pc:spChg>
      </pc:sldChg>
      <pc:sldChg chg="modSp add mod">
        <pc:chgData name="Salil Batra" userId="4d97008808f91814" providerId="LiveId" clId="{9EBB0FD7-4663-4144-A362-24E2E7E002B6}" dt="2023-12-10T06:33:22.608" v="228" actId="113"/>
        <pc:sldMkLst>
          <pc:docMk/>
          <pc:sldMk cId="2802114745" sldId="282"/>
        </pc:sldMkLst>
        <pc:spChg chg="mod">
          <ac:chgData name="Salil Batra" userId="4d97008808f91814" providerId="LiveId" clId="{9EBB0FD7-4663-4144-A362-24E2E7E002B6}" dt="2023-12-10T06:33:22.608" v="228" actId="113"/>
          <ac:spMkLst>
            <pc:docMk/>
            <pc:sldMk cId="2802114745" sldId="282"/>
            <ac:spMk id="4" creationId="{037E0D4A-AECD-8FF1-461A-AF3FC41906F7}"/>
          </ac:spMkLst>
        </pc:spChg>
      </pc:sldChg>
      <pc:sldChg chg="addSp delSp modSp new mod modClrScheme chgLayout">
        <pc:chgData name="Salil Batra" userId="4d97008808f91814" providerId="LiveId" clId="{9EBB0FD7-4663-4144-A362-24E2E7E002B6}" dt="2023-12-10T06:37:22.186" v="244" actId="11"/>
        <pc:sldMkLst>
          <pc:docMk/>
          <pc:sldMk cId="3094296702" sldId="283"/>
        </pc:sldMkLst>
        <pc:spChg chg="del mod ord">
          <ac:chgData name="Salil Batra" userId="4d97008808f91814" providerId="LiveId" clId="{9EBB0FD7-4663-4144-A362-24E2E7E002B6}" dt="2023-12-10T06:36:26.388" v="230" actId="700"/>
          <ac:spMkLst>
            <pc:docMk/>
            <pc:sldMk cId="3094296702" sldId="283"/>
            <ac:spMk id="2" creationId="{95883067-38F2-0134-9234-A7B28D4B4F68}"/>
          </ac:spMkLst>
        </pc:spChg>
        <pc:spChg chg="del mod ord">
          <ac:chgData name="Salil Batra" userId="4d97008808f91814" providerId="LiveId" clId="{9EBB0FD7-4663-4144-A362-24E2E7E002B6}" dt="2023-12-10T06:36:26.388" v="230" actId="700"/>
          <ac:spMkLst>
            <pc:docMk/>
            <pc:sldMk cId="3094296702" sldId="283"/>
            <ac:spMk id="3" creationId="{52EE3C08-BECE-AE98-7C72-D7D5E149E89F}"/>
          </ac:spMkLst>
        </pc:spChg>
        <pc:spChg chg="del">
          <ac:chgData name="Salil Batra" userId="4d97008808f91814" providerId="LiveId" clId="{9EBB0FD7-4663-4144-A362-24E2E7E002B6}" dt="2023-12-10T06:36:26.388" v="230" actId="700"/>
          <ac:spMkLst>
            <pc:docMk/>
            <pc:sldMk cId="3094296702" sldId="283"/>
            <ac:spMk id="4" creationId="{98138B37-C333-8152-88DF-AC3F68B29085}"/>
          </ac:spMkLst>
        </pc:spChg>
        <pc:spChg chg="add mod ord">
          <ac:chgData name="Salil Batra" userId="4d97008808f91814" providerId="LiveId" clId="{9EBB0FD7-4663-4144-A362-24E2E7E002B6}" dt="2023-12-10T06:36:45.856" v="237" actId="122"/>
          <ac:spMkLst>
            <pc:docMk/>
            <pc:sldMk cId="3094296702" sldId="283"/>
            <ac:spMk id="5" creationId="{9012BCBA-B3C6-0942-7DCF-BFA84F1EB003}"/>
          </ac:spMkLst>
        </pc:spChg>
        <pc:spChg chg="add mod ord">
          <ac:chgData name="Salil Batra" userId="4d97008808f91814" providerId="LiveId" clId="{9EBB0FD7-4663-4144-A362-24E2E7E002B6}" dt="2023-12-10T06:37:22.186" v="244" actId="11"/>
          <ac:spMkLst>
            <pc:docMk/>
            <pc:sldMk cId="3094296702" sldId="283"/>
            <ac:spMk id="6" creationId="{21BAF734-94FF-9814-9195-64A3E06E1623}"/>
          </ac:spMkLst>
        </pc:spChg>
      </pc:sldChg>
      <pc:sldChg chg="modSp add mod">
        <pc:chgData name="Salil Batra" userId="4d97008808f91814" providerId="LiveId" clId="{9EBB0FD7-4663-4144-A362-24E2E7E002B6}" dt="2023-12-10T06:37:31.356" v="246" actId="113"/>
        <pc:sldMkLst>
          <pc:docMk/>
          <pc:sldMk cId="735179828" sldId="284"/>
        </pc:sldMkLst>
        <pc:spChg chg="mod">
          <ac:chgData name="Salil Batra" userId="4d97008808f91814" providerId="LiveId" clId="{9EBB0FD7-4663-4144-A362-24E2E7E002B6}" dt="2023-12-10T06:37:31.356" v="246" actId="113"/>
          <ac:spMkLst>
            <pc:docMk/>
            <pc:sldMk cId="735179828" sldId="284"/>
            <ac:spMk id="6" creationId="{21BAF734-94FF-9814-9195-64A3E06E1623}"/>
          </ac:spMkLst>
        </pc:spChg>
      </pc:sldChg>
      <pc:sldChg chg="modSp add mod">
        <pc:chgData name="Salil Batra" userId="4d97008808f91814" providerId="LiveId" clId="{9EBB0FD7-4663-4144-A362-24E2E7E002B6}" dt="2023-12-10T06:39:16.906" v="254" actId="113"/>
        <pc:sldMkLst>
          <pc:docMk/>
          <pc:sldMk cId="1011021008" sldId="285"/>
        </pc:sldMkLst>
        <pc:spChg chg="mod">
          <ac:chgData name="Salil Batra" userId="4d97008808f91814" providerId="LiveId" clId="{9EBB0FD7-4663-4144-A362-24E2E7E002B6}" dt="2023-12-10T06:39:16.906" v="254" actId="113"/>
          <ac:spMkLst>
            <pc:docMk/>
            <pc:sldMk cId="1011021008" sldId="285"/>
            <ac:spMk id="3" creationId="{2B4AD65E-7CF6-6C11-61B0-DFD75ED82F5D}"/>
          </ac:spMkLst>
        </pc:spChg>
      </pc:sldChg>
      <pc:sldChg chg="modSp new mod">
        <pc:chgData name="Salil Batra" userId="4d97008808f91814" providerId="LiveId" clId="{9EBB0FD7-4663-4144-A362-24E2E7E002B6}" dt="2023-12-10T07:29:30.221" v="1342" actId="1076"/>
        <pc:sldMkLst>
          <pc:docMk/>
          <pc:sldMk cId="1333561977" sldId="286"/>
        </pc:sldMkLst>
        <pc:spChg chg="mod">
          <ac:chgData name="Salil Batra" userId="4d97008808f91814" providerId="LiveId" clId="{9EBB0FD7-4663-4144-A362-24E2E7E002B6}" dt="2023-12-10T07:29:30.221" v="1342" actId="1076"/>
          <ac:spMkLst>
            <pc:docMk/>
            <pc:sldMk cId="1333561977" sldId="286"/>
            <ac:spMk id="2" creationId="{CC984D39-ED4B-7356-FFCA-D35A17B09383}"/>
          </ac:spMkLst>
        </pc:spChg>
        <pc:spChg chg="mod">
          <ac:chgData name="Salil Batra" userId="4d97008808f91814" providerId="LiveId" clId="{9EBB0FD7-4663-4144-A362-24E2E7E002B6}" dt="2023-12-10T07:28:09.037" v="1316" actId="20577"/>
          <ac:spMkLst>
            <pc:docMk/>
            <pc:sldMk cId="1333561977" sldId="286"/>
            <ac:spMk id="3" creationId="{E395F47C-9C3A-8D72-B90A-F2B5B6B5AF87}"/>
          </ac:spMkLst>
        </pc:spChg>
      </pc:sldChg>
      <pc:sldChg chg="modSp new mod">
        <pc:chgData name="Salil Batra" userId="4d97008808f91814" providerId="LiveId" clId="{9EBB0FD7-4663-4144-A362-24E2E7E002B6}" dt="2023-12-10T08:02:23.525" v="2233" actId="20577"/>
        <pc:sldMkLst>
          <pc:docMk/>
          <pc:sldMk cId="1821617156" sldId="287"/>
        </pc:sldMkLst>
        <pc:spChg chg="mod">
          <ac:chgData name="Salil Batra" userId="4d97008808f91814" providerId="LiveId" clId="{9EBB0FD7-4663-4144-A362-24E2E7E002B6}" dt="2023-12-10T07:29:39.274" v="1343" actId="2711"/>
          <ac:spMkLst>
            <pc:docMk/>
            <pc:sldMk cId="1821617156" sldId="287"/>
            <ac:spMk id="2" creationId="{BE8B35DA-4628-CC34-4CFF-E41E7BD2C7D0}"/>
          </ac:spMkLst>
        </pc:spChg>
        <pc:spChg chg="mod">
          <ac:chgData name="Salil Batra" userId="4d97008808f91814" providerId="LiveId" clId="{9EBB0FD7-4663-4144-A362-24E2E7E002B6}" dt="2023-12-10T08:02:23.525" v="2233" actId="20577"/>
          <ac:spMkLst>
            <pc:docMk/>
            <pc:sldMk cId="1821617156" sldId="287"/>
            <ac:spMk id="3" creationId="{AA98C807-F602-D83B-4604-C3CDCB0F2A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400214-5244-9967-9BF6-6363C5E6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F2EE8A-B3B0-7312-A6C4-C1883358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E839A9-4A44-0E15-37C4-8B33AE23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BE9-27FC-4C73-9DC7-4FF8A5AC23C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99CF7D-F6BB-65DC-9893-F446DEEE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472711-A19C-15BF-52BA-0619A4AD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4DC9-5F32-424D-A044-C6C72AB1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6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62818D-87A1-A198-1CCB-1556025D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92F679-4F40-4171-0AFC-C718256A6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70ED6-B96C-7138-59DC-009086BD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BE9-27FC-4C73-9DC7-4FF8A5AC23C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454CCB-E782-4D27-D494-EED43D6A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D26CA-D1B4-DB4D-BA9C-B506391B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4DC9-5F32-424D-A044-C6C72AB1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8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77BC44D-7F82-BC76-5135-764CBD047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7F741E-7C37-0877-4D61-BA4FF57D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B2EE51-0925-F82B-ED8E-E9EC495F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BE9-27FC-4C73-9DC7-4FF8A5AC23C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32301D-0587-0F20-24F3-121195A7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012B61-6BBD-7251-CBBB-043B196E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4DC9-5F32-424D-A044-C6C72AB1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13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7896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AE4E7B-A960-28C7-363F-8D676870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C5AAD4-92D7-D59D-CE3F-66F8A4D8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6E5BA7-2ED8-C00C-C732-E2D90F06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BE9-27FC-4C73-9DC7-4FF8A5AC23C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F22B5E-99E8-1AE2-E4B9-1433FD92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2ECFE9-77ED-81FA-83AA-8422B334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4DC9-5F32-424D-A044-C6C72AB1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1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3F6E9D-54CD-267D-17CA-AB6EBE50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9A3E1B-FA14-E5F3-9D6A-3485E551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C7D9E7-1B53-01CE-FBC4-447B0643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BE9-27FC-4C73-9DC7-4FF8A5AC23C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94841C-4B2A-66A7-5DC3-7A5C80C8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B64229-C815-78C1-3A77-DF7F7AE4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4DC9-5F32-424D-A044-C6C72AB1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4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9AED9E-5106-1D59-1E47-1E8101E3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1751AB-614E-45FA-20B9-688D9A84C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52107F0-07B5-ECB2-4312-A396EC0B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D8CC7B4-21D1-A8E4-1DD6-51C82BD7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BE9-27FC-4C73-9DC7-4FF8A5AC23C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50AA58-4E9F-C5CB-779A-451386CF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347985-0491-964D-3F4B-6A6E279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4DC9-5F32-424D-A044-C6C72AB1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AA9032-4910-3A3E-5476-EB4DBD1C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1732D4-68EE-E296-59A2-12582227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F7282B2-034E-77D9-1428-210726161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9656D7A-1B67-1157-9433-585B85B3D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203B542-2393-774D-D07F-76C629699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D7DF49E-554B-41FD-271C-6FFF9E33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BE9-27FC-4C73-9DC7-4FF8A5AC23C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0597975-6987-2BB5-98E3-AEDEAFDA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7EE07A4-7690-826F-2A74-9FCE8537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4DC9-5F32-424D-A044-C6C72AB1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2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E2D383-0A9B-0422-9653-E5225356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724898-678B-5554-1B2B-6CAB38B9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BE9-27FC-4C73-9DC7-4FF8A5AC23C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0830A5-625A-41C5-5BD2-F2C6164D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974CC8-DA26-3A2B-AA28-F4E3CAFF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4DC9-5F32-424D-A044-C6C72AB1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8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8F016FB-0693-9F5A-FE50-3EA66A2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BE9-27FC-4C73-9DC7-4FF8A5AC23C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B3CB86E-D302-BD1A-ABC2-A83AFC0D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AB10BB6-5612-998B-9BBF-1595A834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4DC9-5F32-424D-A044-C6C72AB1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3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8EEBFE-EF16-9B8C-DD1F-29397C53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895C0D-94CB-8BC5-8CEE-D3EB29AD2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51DCBF-7AAA-66E1-0B8C-0E2D0E0CB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25ECF3C-50FA-E43F-66AC-0DCF12D6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BE9-27FC-4C73-9DC7-4FF8A5AC23C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FD8D8A-9629-DD9A-77CC-17D417F5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C094C7-C383-7FF6-B818-9D5D8BC1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4DC9-5F32-424D-A044-C6C72AB1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7A2056-22B7-5FF1-5AC1-21B45690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0A6E11D-5567-8D35-3600-C6B2275F6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2C6D1CD-4A4D-E3BB-0DBF-0D3F5447E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637E7D8-C95C-9264-03A6-2E6C1474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BE9-27FC-4C73-9DC7-4FF8A5AC23C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3621D2-490F-A00F-5737-F344A10A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C0AFF4-32B1-BD0D-AF39-1899B960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4DC9-5F32-424D-A044-C6C72AB1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74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0BCD337-CD23-FC84-C754-A97F59ED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DE7B1C-6A23-3110-6ACE-DB08C911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529A9B-1616-F4C3-A2B4-C5ED5948C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14BE9-27FC-4C73-9DC7-4FF8A5AC23C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2BEA98-8B49-25DE-ADD2-35851AB53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2F133-AC8A-3C7A-18D6-3C2C0710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4DC9-5F32-424D-A044-C6C72AB1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01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9CB9CD-A4F2-D8AD-3A1E-65100A1E3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Day 1-Classes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27446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7F1B0F-E057-76A8-0FF4-DEF34E2D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2" y="100666"/>
            <a:ext cx="10515600" cy="3968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Q5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1AAA61-6618-69AD-8671-8A75617E9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246" y="497541"/>
            <a:ext cx="5181600" cy="586291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Which of the following option is suitable for following code?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#include &lt;iostream&gt;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using 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class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int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i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void 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void Test::get()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cout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&lt;&lt; "Enter the value of i: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cin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&gt;&gt;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i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Test 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Test 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t.get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cout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&lt;&lt; "\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nvalue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of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i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in local t: "&lt;&lt;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t.i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::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t.get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cout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&lt;&lt; "\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nvalue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of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i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in global t: "&lt;&lt;::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t.i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7E0D4A-AECD-8FF1-461A-AF3FC4190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3671" y="497541"/>
            <a:ext cx="6530787" cy="55852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Compiler Error: Cannot have two objects with same class name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Compiler Error in Line "::</a:t>
            </a:r>
            <a:r>
              <a:rPr lang="en-US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t.get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();"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Compiles and runs fine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None of these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7F1B0F-E057-76A8-0FF4-DEF34E2D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2" y="100666"/>
            <a:ext cx="10515600" cy="3968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Q5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1AAA61-6618-69AD-8671-8A75617E9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246" y="497541"/>
            <a:ext cx="5181600" cy="586291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Which of the following option is suitable for following code?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#include &lt;iostream&gt;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using 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class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int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i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void 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void Test::get()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cout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&lt;&lt; "Enter the value of i: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cin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&gt;&gt;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i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Test 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Test 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t.get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cout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&lt;&lt; "\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nvalue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of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i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in local t: "&lt;&lt;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t.i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::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t.get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cout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&lt;&lt; "\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nvalue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of 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i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in global t: "&lt;&lt;::</a:t>
            </a:r>
            <a:r>
              <a:rPr lang="en-IN" sz="1800" dirty="0" err="1">
                <a:latin typeface="Aparajita" panose="02020603050405020304" pitchFamily="18" charset="0"/>
                <a:cs typeface="Aparajita" panose="02020603050405020304" pitchFamily="18" charset="0"/>
              </a:rPr>
              <a:t>t.i</a:t>
            </a: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Aparajita" panose="02020603050405020304" pitchFamily="18" charset="0"/>
                <a:cs typeface="Aparajita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7E0D4A-AECD-8FF1-461A-AF3FC4190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3671" y="497541"/>
            <a:ext cx="6530787" cy="55852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Compiler Error: Cannot have two objects with same class name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Compiler Error in Line "::</a:t>
            </a:r>
            <a:r>
              <a:rPr lang="en-US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t.get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();"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Compiles and runs fine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None of these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012BCBA-B3C6-0942-7DCF-BFA84F1E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Q6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BAF734-94FF-9814-9195-64A3E06E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906"/>
            <a:ext cx="10515600" cy="5137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What is the difference between struct and class in C++?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All members of a structure are public and structures don't have constructors and destructors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Members of a class are private by default and members of struct are public by default. When deriving a struct from a class/struct, default access-specifier for a base class/struct is public and when deriving a class, default access specifier is private.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All members of a structure are public and structures don't have virtual functions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All of the above</a:t>
            </a: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2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012BCBA-B3C6-0942-7DCF-BFA84F1E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Q6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BAF734-94FF-9814-9195-64A3E06E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906"/>
            <a:ext cx="10515600" cy="5137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What is the difference between struct and class in C++?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All members of a structure are public and structures don't have constructors and destructors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Members of a class are private by default and members of struct are public by default. When deriving a struct from a class/struct, default access-specifier for a base class/struct is public and when deriving a class, default access specifier is private.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All members of a structure are public and structures don't have virtual functions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All of the above</a:t>
            </a: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984D39-ED4B-7356-FFCA-D35A17B0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242048"/>
            <a:ext cx="10515600" cy="315912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Coding Question-1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95F47C-9C3A-8D72-B90A-F2B5B6B5A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47" y="502023"/>
            <a:ext cx="10515600" cy="61139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Create a class Doctor </a:t>
            </a:r>
            <a:r>
              <a:rPr lang="en-IN" sz="24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with private data </a:t>
            </a: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members: </a:t>
            </a:r>
            <a:r>
              <a:rPr lang="en-IN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Doc_id</a:t>
            </a: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IN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Doc_name</a:t>
            </a: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IN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Doc_address</a:t>
            </a: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IN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Doc_specialization</a:t>
            </a: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IN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Doc_salary</a:t>
            </a: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. Class will have public member functions for initializing and displaying these private members. Your code should take input for n number of Doctors after taking input from the user. Read and display information of n doctors. Apart from this </a:t>
            </a:r>
            <a:r>
              <a:rPr lang="en-IN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fulfill</a:t>
            </a: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 following objectives</a:t>
            </a:r>
          </a:p>
          <a:p>
            <a:pPr marL="457200" indent="-457200" algn="just">
              <a:buAutoNum type="alphaLcParenR"/>
            </a:pP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Count total number of doctors who are cardiologists</a:t>
            </a:r>
          </a:p>
          <a:p>
            <a:pPr marL="457200" indent="-457200" algn="just">
              <a:buAutoNum type="alphaLcParenR"/>
            </a:pP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Display names of those doctors who are taking salary more than 2 lacs</a:t>
            </a:r>
          </a:p>
          <a:p>
            <a:pPr marL="457200" indent="-457200" algn="just">
              <a:buAutoNum type="alphaLcParenR"/>
            </a:pP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Display id’s and addresses of those doctors who are from Mumbai</a:t>
            </a:r>
          </a:p>
          <a:p>
            <a:pPr marL="457200" indent="-457200" algn="just">
              <a:buAutoNum type="alphaLcParenR"/>
            </a:pP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8B35DA-4628-CC34-4CFF-E41E7BD2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Coding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98C807-F602-D83B-4604-C3CDCB0F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 algn="just">
              <a:buNone/>
            </a:pP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Create a class: Task with private data members x and y(Both integers). Class will have public member function for initializing x and y. Class will have three member function: Task1(),Task2() and Task3(). Task1() will return true if x is </a:t>
            </a:r>
            <a:r>
              <a:rPr lang="en-IN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armstrong</a:t>
            </a: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 number otherwise false. Task2() will return true if y is prime otherwise false. Task3() will return true if </a:t>
            </a:r>
            <a:r>
              <a:rPr lang="en-IN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x+y</a:t>
            </a: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 is perfect number, otherwise false. Work with n number of objects and fulfil following objective:</a:t>
            </a:r>
          </a:p>
          <a:p>
            <a:pPr marL="0" indent="0" algn="just">
              <a:buNone/>
            </a:pP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Work with n number of objects and give the overall count of Armstrong ,Prime and Perfect numbers</a:t>
            </a:r>
          </a:p>
          <a:p>
            <a:pPr marL="0" indent="0">
              <a:buNone/>
            </a:pP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Question 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pPr algn="ctr"/>
            <a:r>
              <a:rPr lang="en-IN" sz="3600" b="1" dirty="0"/>
              <a:t>Q1</a:t>
            </a:r>
            <a:endParaRPr sz="3600" b="1" dirty="0"/>
          </a:p>
        </p:txBody>
      </p:sp>
      <p:sp>
        <p:nvSpPr>
          <p:cNvPr id="180" name="What is the output of the following piece of code?…"/>
          <p:cNvSpPr txBox="1">
            <a:spLocks noGrp="1"/>
          </p:cNvSpPr>
          <p:nvPr>
            <p:ph type="body" idx="1"/>
          </p:nvPr>
        </p:nvSpPr>
        <p:spPr>
          <a:xfrm>
            <a:off x="838200" y="1246094"/>
            <a:ext cx="5485327" cy="493086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#include&lt;iostream&gt;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using namespace std;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class Test {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int x; 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};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int main()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Test t;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cout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 &lt;&lt; </a:t>
            </a:r>
            <a:r>
              <a:rPr lang="en-US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t.x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;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return 0;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}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parajita" panose="02020603050405020304" pitchFamily="18" charset="0"/>
                <a:cs typeface="Aparajita" panose="02020603050405020304" pitchFamily="18" charset="0"/>
              </a:rPr>
              <a:t>A. 0 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parajita" panose="02020603050405020304" pitchFamily="18" charset="0"/>
                <a:cs typeface="Aparajita" panose="02020603050405020304" pitchFamily="18" charset="0"/>
              </a:rPr>
              <a:t>B. Garbage Value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parajita" panose="02020603050405020304" pitchFamily="18" charset="0"/>
                <a:cs typeface="Aparajita" panose="02020603050405020304" pitchFamily="18" charset="0"/>
              </a:rPr>
              <a:t>C. Compiler Error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D. 1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Question 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pPr algn="ctr"/>
            <a:r>
              <a:rPr lang="en-IN" sz="3600" b="1" dirty="0"/>
              <a:t>Q1</a:t>
            </a:r>
            <a:endParaRPr sz="3600" b="1" dirty="0"/>
          </a:p>
        </p:txBody>
      </p:sp>
      <p:sp>
        <p:nvSpPr>
          <p:cNvPr id="180" name="What is the output of the following piece of code?…"/>
          <p:cNvSpPr txBox="1">
            <a:spLocks noGrp="1"/>
          </p:cNvSpPr>
          <p:nvPr>
            <p:ph type="body" idx="1"/>
          </p:nvPr>
        </p:nvSpPr>
        <p:spPr>
          <a:xfrm>
            <a:off x="838200" y="1246094"/>
            <a:ext cx="10515600" cy="493086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#include&lt;iostream&gt;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using namespace std;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class Test {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int x; 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};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int main()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Test t;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cout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 &lt;&lt; </a:t>
            </a:r>
            <a:r>
              <a:rPr lang="en-US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t.x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;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return 0;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}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parajita" panose="02020603050405020304" pitchFamily="18" charset="0"/>
                <a:cs typeface="Aparajita" panose="02020603050405020304" pitchFamily="18" charset="0"/>
              </a:rPr>
              <a:t>A. 0 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parajita" panose="02020603050405020304" pitchFamily="18" charset="0"/>
                <a:cs typeface="Aparajita" panose="02020603050405020304" pitchFamily="18" charset="0"/>
              </a:rPr>
              <a:t>B. Garbage Value</a:t>
            </a: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parajita" panose="02020603050405020304" pitchFamily="18" charset="0"/>
                <a:cs typeface="Aparajita" panose="02020603050405020304" pitchFamily="18" charset="0"/>
              </a:rPr>
              <a:t>C. </a:t>
            </a:r>
            <a:r>
              <a:rPr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Compiler Error</a:t>
            </a:r>
            <a:endParaRPr lang="en-IN" sz="20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defTabSz="321457">
              <a:spcBef>
                <a:spcPts val="0"/>
              </a:spcBef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D. 1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52" y="2553975"/>
            <a:ext cx="5467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852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8F7683-ED84-B379-9FA7-4C6A34DB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pPr algn="ctr"/>
            <a:r>
              <a:rPr lang="en-IN" b="1" dirty="0"/>
              <a:t>Q2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A35154-8462-76AD-5AC5-B3399318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2988"/>
            <a:ext cx="10515600" cy="4903975"/>
          </a:xfrm>
        </p:spPr>
        <p:txBody>
          <a:bodyPr/>
          <a:lstStyle/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#include&lt;iostream&gt;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using namespace std;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class Empty {};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int main()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lang="en-IN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cout</a:t>
            </a: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 &lt;&lt; </a:t>
            </a:r>
            <a:r>
              <a:rPr lang="en-IN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sizeof</a:t>
            </a: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(Empty);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  return 0;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}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A. Non Zero value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B. 0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C. Compiler error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D. Run time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632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8F7683-ED84-B379-9FA7-4C6A34DB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pPr algn="ctr"/>
            <a:r>
              <a:rPr lang="en-IN" dirty="0"/>
              <a:t>Q2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A35154-8462-76AD-5AC5-B3399318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2988"/>
            <a:ext cx="10515600" cy="4903975"/>
          </a:xfrm>
        </p:spPr>
        <p:txBody>
          <a:bodyPr/>
          <a:lstStyle/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#include&lt;iostream&gt;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using namespace std;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class Empty {};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int main()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lang="en-IN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cout</a:t>
            </a: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 &lt;&lt; </a:t>
            </a:r>
            <a:r>
              <a:rPr lang="en-IN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sizeof</a:t>
            </a: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(Empty);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  return 0;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}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A. Non Zero value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B. 0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C. Compiler error</a:t>
            </a:r>
          </a:p>
          <a:p>
            <a:pPr marL="0" indent="0" algn="just" defTabSz="457200">
              <a:spcBef>
                <a:spcPts val="0"/>
              </a:spcBef>
              <a:buSzTx/>
              <a:buNone/>
              <a:defRPr sz="22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D. Run time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270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1FCB4-0117-46E3-F443-60EB9B81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0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Q3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9E64BA-0860-9A1F-74A3-2F0AD952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079" y="1255059"/>
            <a:ext cx="10515600" cy="50743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#include&lt;iostream&gt;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class example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  int x;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  float y;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int main()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example obj[2];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lang="en-US" sz="2600" dirty="0" err="1">
                <a:latin typeface="Aparajita" panose="02020603050405020304" pitchFamily="18" charset="0"/>
                <a:cs typeface="Aparajita" panose="02020603050405020304" pitchFamily="18" charset="0"/>
              </a:rPr>
              <a:t>cout</a:t>
            </a: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&lt;&lt;</a:t>
            </a:r>
            <a:r>
              <a:rPr lang="en-US" sz="2600" dirty="0" err="1">
                <a:latin typeface="Aparajita" panose="02020603050405020304" pitchFamily="18" charset="0"/>
                <a:cs typeface="Aparajita" panose="02020603050405020304" pitchFamily="18" charset="0"/>
              </a:rPr>
              <a:t>sizeof</a:t>
            </a: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(obj);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return 0;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94C7CC-1A89-B95E-9C4B-412502E66185}"/>
              </a:ext>
            </a:extLst>
          </p:cNvPr>
          <p:cNvSpPr txBox="1"/>
          <p:nvPr/>
        </p:nvSpPr>
        <p:spPr>
          <a:xfrm>
            <a:off x="6723529" y="1255059"/>
            <a:ext cx="266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IN" dirty="0"/>
              <a:t>4</a:t>
            </a:r>
          </a:p>
          <a:p>
            <a:pPr marL="342900" indent="-342900">
              <a:buAutoNum type="alphaUcPeriod"/>
            </a:pPr>
            <a:r>
              <a:rPr lang="en-IN" dirty="0"/>
              <a:t>8</a:t>
            </a:r>
          </a:p>
          <a:p>
            <a:pPr marL="342900" indent="-342900">
              <a:buAutoNum type="alphaUcPeriod"/>
            </a:pPr>
            <a:r>
              <a:rPr lang="en-IN" dirty="0"/>
              <a:t>16</a:t>
            </a:r>
          </a:p>
          <a:p>
            <a:pPr marL="342900" indent="-342900">
              <a:buAutoNum type="alphaUcPeriod"/>
            </a:pPr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79526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1FCB4-0117-46E3-F443-60EB9B81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0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Q3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9E64BA-0860-9A1F-74A3-2F0AD952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2659"/>
            <a:ext cx="10515600" cy="50743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#include&lt;iostream&gt;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class example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  int x;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  float y;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int main()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example obj[2];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lang="en-US" sz="2600" dirty="0" err="1">
                <a:latin typeface="Aparajita" panose="02020603050405020304" pitchFamily="18" charset="0"/>
                <a:cs typeface="Aparajita" panose="02020603050405020304" pitchFamily="18" charset="0"/>
              </a:rPr>
              <a:t>cout</a:t>
            </a: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&lt;&lt;</a:t>
            </a:r>
            <a:r>
              <a:rPr lang="en-US" sz="2600" dirty="0" err="1">
                <a:latin typeface="Aparajita" panose="02020603050405020304" pitchFamily="18" charset="0"/>
                <a:cs typeface="Aparajita" panose="02020603050405020304" pitchFamily="18" charset="0"/>
              </a:rPr>
              <a:t>sizeof</a:t>
            </a: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(obj);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  return 0;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94C7CC-1A89-B95E-9C4B-412502E66185}"/>
              </a:ext>
            </a:extLst>
          </p:cNvPr>
          <p:cNvSpPr txBox="1"/>
          <p:nvPr/>
        </p:nvSpPr>
        <p:spPr>
          <a:xfrm>
            <a:off x="6723529" y="1255059"/>
            <a:ext cx="266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IN" dirty="0"/>
              <a:t>4</a:t>
            </a:r>
          </a:p>
          <a:p>
            <a:pPr marL="342900" indent="-342900">
              <a:buAutoNum type="alphaUcPeriod"/>
            </a:pPr>
            <a:r>
              <a:rPr lang="en-IN" dirty="0"/>
              <a:t>8</a:t>
            </a:r>
          </a:p>
          <a:p>
            <a:pPr marL="342900" indent="-342900">
              <a:buAutoNum type="alphaUcPeriod"/>
            </a:pPr>
            <a:r>
              <a:rPr lang="en-IN" b="1" dirty="0"/>
              <a:t>16</a:t>
            </a:r>
          </a:p>
          <a:p>
            <a:pPr marL="342900" indent="-342900">
              <a:buAutoNum type="alphaUcPeriod"/>
            </a:pPr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83010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D42CF3-53D5-5DEB-B995-287E01C4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Q4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4AD65E-7CF6-6C11-61B0-DFD75ED8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59224"/>
            <a:ext cx="10515600" cy="5217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A member function can always access the data in __________ , (in C++).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class of which it is member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object of which it is a member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public part of its class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private part of its class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723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D42CF3-53D5-5DEB-B995-287E01C4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Q4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4AD65E-7CF6-6C11-61B0-DFD75ED8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59224"/>
            <a:ext cx="10515600" cy="5217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A member function can always access the data in __________ , (in C++).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the class of which it is member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object of which it is a member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public part of its class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private part of its class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21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1007</Words>
  <Application>Microsoft Office PowerPoint</Application>
  <PresentationFormat>Custom</PresentationFormat>
  <Paragraphs>201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Day 1-Classes and Objects</vt:lpstr>
      <vt:lpstr>Q1</vt:lpstr>
      <vt:lpstr>Q1</vt:lpstr>
      <vt:lpstr>Q2</vt:lpstr>
      <vt:lpstr>Q2</vt:lpstr>
      <vt:lpstr>Q3</vt:lpstr>
      <vt:lpstr>Q3</vt:lpstr>
      <vt:lpstr>Q4</vt:lpstr>
      <vt:lpstr>Q4</vt:lpstr>
      <vt:lpstr>Q5</vt:lpstr>
      <vt:lpstr>Q5</vt:lpstr>
      <vt:lpstr>Q6</vt:lpstr>
      <vt:lpstr>Q6</vt:lpstr>
      <vt:lpstr>Coding Question-1</vt:lpstr>
      <vt:lpstr>Coding Question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1-Classes and Objects</dc:title>
  <dc:creator>Salil Batra</dc:creator>
  <cp:lastModifiedBy>Hiii</cp:lastModifiedBy>
  <cp:revision>6</cp:revision>
  <dcterms:created xsi:type="dcterms:W3CDTF">2023-12-10T06:06:03Z</dcterms:created>
  <dcterms:modified xsi:type="dcterms:W3CDTF">2023-12-11T11:26:41Z</dcterms:modified>
</cp:coreProperties>
</file>