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S.A.RAJ DIWAHAR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951821114007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228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24</cp:revision>
  <dcterms:created xsi:type="dcterms:W3CDTF">2024-04-04T05:37:59Z</dcterms:created>
  <dcterms:modified xsi:type="dcterms:W3CDTF">2024-04-05T09:30:47Z</dcterms:modified>
</cp:coreProperties>
</file>