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 Gaurav (ragaurav)" userId="38bb3585-f797-47b2-9b53-96c549a7c29d" providerId="ADAL" clId="{B5AEC6A7-7C11-474B-B088-13D9EDA78351}"/>
    <pc:docChg chg="modSld">
      <pc:chgData name="Raj Gaurav (ragaurav)" userId="38bb3585-f797-47b2-9b53-96c549a7c29d" providerId="ADAL" clId="{B5AEC6A7-7C11-474B-B088-13D9EDA78351}" dt="2021-10-14T11:02:02.288" v="17" actId="1440"/>
      <pc:docMkLst>
        <pc:docMk/>
      </pc:docMkLst>
      <pc:sldChg chg="modSp mod">
        <pc:chgData name="Raj Gaurav (ragaurav)" userId="38bb3585-f797-47b2-9b53-96c549a7c29d" providerId="ADAL" clId="{B5AEC6A7-7C11-474B-B088-13D9EDA78351}" dt="2021-10-14T11:02:02.288" v="17" actId="1440"/>
        <pc:sldMkLst>
          <pc:docMk/>
          <pc:sldMk cId="2326680778" sldId="262"/>
        </pc:sldMkLst>
        <pc:spChg chg="mod">
          <ac:chgData name="Raj Gaurav (ragaurav)" userId="38bb3585-f797-47b2-9b53-96c549a7c29d" providerId="ADAL" clId="{B5AEC6A7-7C11-474B-B088-13D9EDA78351}" dt="2021-10-14T11:01:37.179" v="1" actId="20577"/>
          <ac:spMkLst>
            <pc:docMk/>
            <pc:sldMk cId="2326680778" sldId="262"/>
            <ac:spMk id="6" creationId="{00000000-0000-0000-0000-000000000000}"/>
          </ac:spMkLst>
        </pc:spChg>
        <pc:picChg chg="mod">
          <ac:chgData name="Raj Gaurav (ragaurav)" userId="38bb3585-f797-47b2-9b53-96c549a7c29d" providerId="ADAL" clId="{B5AEC6A7-7C11-474B-B088-13D9EDA78351}" dt="2021-10-14T11:02:02.288" v="17" actId="1440"/>
          <ac:picMkLst>
            <pc:docMk/>
            <pc:sldMk cId="2326680778" sldId="262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6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8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6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5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0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41497-07BB-6C4F-9A1B-1456E184D16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1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41497-07BB-6C4F-9A1B-1456E184D162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C2182-34A3-C14F-9B17-FD968C7E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5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ite_be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/>
          <p:cNvSpPr txBox="1"/>
          <p:nvPr/>
        </p:nvSpPr>
        <p:spPr>
          <a:xfrm>
            <a:off x="2419138" y="955421"/>
            <a:ext cx="4173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RAJ GAURAV</a:t>
            </a:r>
          </a:p>
        </p:txBody>
      </p:sp>
    </p:spTree>
    <p:extLst>
      <p:ext uri="{BB962C8B-B14F-4D97-AF65-F5344CB8AC3E}">
        <p14:creationId xmlns:p14="http://schemas.microsoft.com/office/powerpoint/2010/main" val="232668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Truong</dc:creator>
  <cp:lastModifiedBy>Raj Gaurav (ragaurav)</cp:lastModifiedBy>
  <cp:revision>9</cp:revision>
  <dcterms:created xsi:type="dcterms:W3CDTF">2016-02-16T23:51:18Z</dcterms:created>
  <dcterms:modified xsi:type="dcterms:W3CDTF">2021-10-14T11:02:02Z</dcterms:modified>
</cp:coreProperties>
</file>