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Kiehm -X (lkiehm - JUDGE TECHNICAL SERVICES at Cisco)" userId="S::lkiehm@cisco.com::d44a3eb7-ff3a-407b-bd68-3a0cb2deaaf9" providerId="AD" clId="Web-{1F4C0D15-06B7-BC75-CD37-15A1886A91C5}"/>
    <pc:docChg chg="modSld">
      <pc:chgData name="Lauren Kiehm -X (lkiehm - JUDGE TECHNICAL SERVICES at Cisco)" userId="S::lkiehm@cisco.com::d44a3eb7-ff3a-407b-bd68-3a0cb2deaaf9" providerId="AD" clId="Web-{1F4C0D15-06B7-BC75-CD37-15A1886A91C5}" dt="2020-10-06T22:02:28.802" v="1" actId="1076"/>
      <pc:docMkLst>
        <pc:docMk/>
      </pc:docMkLst>
      <pc:sldChg chg="modSp">
        <pc:chgData name="Lauren Kiehm -X (lkiehm - JUDGE TECHNICAL SERVICES at Cisco)" userId="S::lkiehm@cisco.com::d44a3eb7-ff3a-407b-bd68-3a0cb2deaaf9" providerId="AD" clId="Web-{1F4C0D15-06B7-BC75-CD37-15A1886A91C5}" dt="2020-10-06T22:02:28.802" v="1" actId="1076"/>
        <pc:sldMkLst>
          <pc:docMk/>
          <pc:sldMk cId="709269940" sldId="265"/>
        </pc:sldMkLst>
        <pc:spChg chg="mod">
          <ac:chgData name="Lauren Kiehm -X (lkiehm - JUDGE TECHNICAL SERVICES at Cisco)" userId="S::lkiehm@cisco.com::d44a3eb7-ff3a-407b-bd68-3a0cb2deaaf9" providerId="AD" clId="Web-{1F4C0D15-06B7-BC75-CD37-15A1886A91C5}" dt="2020-10-06T22:02:28.802" v="1" actId="1076"/>
          <ac:spMkLst>
            <pc:docMk/>
            <pc:sldMk cId="709269940" sldId="265"/>
            <ac:spMk id="9" creationId="{00000000-0000-0000-0000-000000000000}"/>
          </ac:spMkLst>
        </pc:spChg>
        <pc:picChg chg="mod">
          <ac:chgData name="Lauren Kiehm -X (lkiehm - JUDGE TECHNICAL SERVICES at Cisco)" userId="S::lkiehm@cisco.com::d44a3eb7-ff3a-407b-bd68-3a0cb2deaaf9" providerId="AD" clId="Web-{1F4C0D15-06B7-BC75-CD37-15A1886A91C5}" dt="2020-10-06T22:02:19.161" v="0"/>
          <ac:picMkLst>
            <pc:docMk/>
            <pc:sldMk cId="709269940" sldId="265"/>
            <ac:picMk id="5" creationId="{00000000-0000-0000-0000-000000000000}"/>
          </ac:picMkLst>
        </pc:picChg>
      </pc:sldChg>
    </pc:docChg>
  </pc:docChgLst>
  <pc:docChgLst>
    <pc:chgData name="Raj Gaurav (ragaurav)" userId="38bb3585-f797-47b2-9b53-96c549a7c29d" providerId="ADAL" clId="{77D61414-0E81-4BA6-B09C-341136F5D65D}"/>
    <pc:docChg chg="undo custSel modSld">
      <pc:chgData name="Raj Gaurav (ragaurav)" userId="38bb3585-f797-47b2-9b53-96c549a7c29d" providerId="ADAL" clId="{77D61414-0E81-4BA6-B09C-341136F5D65D}" dt="2021-12-17T15:27:15.660" v="3" actId="20577"/>
      <pc:docMkLst>
        <pc:docMk/>
      </pc:docMkLst>
      <pc:sldChg chg="modSp mod">
        <pc:chgData name="Raj Gaurav (ragaurav)" userId="38bb3585-f797-47b2-9b53-96c549a7c29d" providerId="ADAL" clId="{77D61414-0E81-4BA6-B09C-341136F5D65D}" dt="2021-12-17T15:27:15.660" v="3" actId="20577"/>
        <pc:sldMkLst>
          <pc:docMk/>
          <pc:sldMk cId="709269940" sldId="265"/>
        </pc:sldMkLst>
        <pc:spChg chg="mod">
          <ac:chgData name="Raj Gaurav (ragaurav)" userId="38bb3585-f797-47b2-9b53-96c549a7c29d" providerId="ADAL" clId="{77D61414-0E81-4BA6-B09C-341136F5D65D}" dt="2021-12-17T15:27:15.660" v="3" actId="20577"/>
          <ac:spMkLst>
            <pc:docMk/>
            <pc:sldMk cId="709269940" sldId="265"/>
            <ac:spMk id="6" creationId="{00000000-0000-0000-0000-000000000000}"/>
          </ac:spMkLst>
        </pc:spChg>
        <pc:picChg chg="mod">
          <ac:chgData name="Raj Gaurav (ragaurav)" userId="38bb3585-f797-47b2-9b53-96c549a7c29d" providerId="ADAL" clId="{77D61414-0E81-4BA6-B09C-341136F5D65D}" dt="2021-12-17T15:26:55.904" v="1" actId="1076"/>
          <ac:picMkLst>
            <pc:docMk/>
            <pc:sldMk cId="709269940" sldId="265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41497-07BB-6C4F-9A1B-1456E184D1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" y="0"/>
            <a:ext cx="9096702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9138" y="1096120"/>
            <a:ext cx="417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Raj Gaurav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9138" y="1748309"/>
            <a:ext cx="417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Test Engineer</a:t>
            </a:r>
          </a:p>
        </p:txBody>
      </p:sp>
    </p:spTree>
    <p:extLst>
      <p:ext uri="{BB962C8B-B14F-4D97-AF65-F5344CB8AC3E}">
        <p14:creationId xmlns:p14="http://schemas.microsoft.com/office/powerpoint/2010/main" val="70926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43583A2BB58A4DAC6287CE259AE5B3" ma:contentTypeVersion="11" ma:contentTypeDescription="Create a new document." ma:contentTypeScope="" ma:versionID="fc7ef4166eec63b8da0e592e75f2af3b">
  <xsd:schema xmlns:xsd="http://www.w3.org/2001/XMLSchema" xmlns:xs="http://www.w3.org/2001/XMLSchema" xmlns:p="http://schemas.microsoft.com/office/2006/metadata/properties" xmlns:ns2="b60c5f5a-aa77-4abc-8121-1c03e0b1165c" xmlns:ns3="5904cea1-8228-497d-9d46-fb16c7b04bfe" targetNamespace="http://schemas.microsoft.com/office/2006/metadata/properties" ma:root="true" ma:fieldsID="dad20e5980fd05b2d187c004c0f4206c" ns2:_="" ns3:_="">
    <xsd:import namespace="b60c5f5a-aa77-4abc-8121-1c03e0b1165c"/>
    <xsd:import namespace="5904cea1-8228-497d-9d46-fb16c7b04b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c5f5a-aa77-4abc-8121-1c03e0b11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04cea1-8228-497d-9d46-fb16c7b04bf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5BA0D3-899D-43D4-ACAD-BA35EB966D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0B2999-8164-4D98-B6B8-C4116DB4D7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F5D4E-6758-4605-89EE-F079E92CE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c5f5a-aa77-4abc-8121-1c03e0b1165c"/>
    <ds:schemaRef ds:uri="5904cea1-8228-497d-9d46-fb16c7b04b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Truong</dc:creator>
  <cp:lastModifiedBy>Raj Gaurav (ragaurav)</cp:lastModifiedBy>
  <cp:revision>15</cp:revision>
  <dcterms:created xsi:type="dcterms:W3CDTF">2016-02-16T23:51:18Z</dcterms:created>
  <dcterms:modified xsi:type="dcterms:W3CDTF">2022-01-17T07:21:47Z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0x0101005B43583A2BB58A4DAC6287CE259AE5B3</vt:lpwstr>
  </property>
</Properties>
</file>