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0BEE-3157-49C7-86A4-81D9A671C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bdd,tdd</a:t>
            </a:r>
            <a:r>
              <a:rPr lang="en-GB" dirty="0"/>
              <a:t> and </a:t>
            </a:r>
            <a:r>
              <a:rPr lang="en-GB" dirty="0" err="1"/>
              <a:t>ATTd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77BE3-3350-4099-9D9D-807E9FE43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all this? And what am I talking about? </a:t>
            </a:r>
          </a:p>
        </p:txBody>
      </p:sp>
    </p:spTree>
    <p:extLst>
      <p:ext uri="{BB962C8B-B14F-4D97-AF65-F5344CB8AC3E}">
        <p14:creationId xmlns:p14="http://schemas.microsoft.com/office/powerpoint/2010/main" val="149399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2F2C-7CD4-4DCE-99AE-B34E7CF5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world know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BE99-8D8C-4934-9BE4-64C27CC1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Behaviour Driven Development (</a:t>
            </a:r>
            <a:r>
              <a:rPr lang="en-GB" b="1" dirty="0"/>
              <a:t>BDD</a:t>
            </a:r>
            <a:r>
              <a:rPr lang="en-GB" dirty="0"/>
              <a:t>) is a synthesis and refinement of practices stemming from Test Driven Development (TDD) and Acceptance Test Driven Development (ATDD)</a:t>
            </a:r>
          </a:p>
        </p:txBody>
      </p:sp>
    </p:spTree>
    <p:extLst>
      <p:ext uri="{BB962C8B-B14F-4D97-AF65-F5344CB8AC3E}">
        <p14:creationId xmlns:p14="http://schemas.microsoft.com/office/powerpoint/2010/main" val="20946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48EF-3FC0-4082-B450-CFB01E78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BDD Behaviour Driven Development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D107-B458-4B01-A9B5-70070EE8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209801"/>
            <a:ext cx="10820400" cy="4024125"/>
          </a:xfrm>
        </p:spPr>
        <p:txBody>
          <a:bodyPr/>
          <a:lstStyle/>
          <a:p>
            <a:r>
              <a:rPr lang="en-GB" dirty="0" err="1"/>
              <a:t>Scenerio</a:t>
            </a:r>
            <a:r>
              <a:rPr lang="en-GB" dirty="0"/>
              <a:t>: I want o travel back to future </a:t>
            </a:r>
          </a:p>
          <a:p>
            <a:r>
              <a:rPr lang="en-GB" dirty="0"/>
              <a:t>Given users have a time machine </a:t>
            </a:r>
          </a:p>
          <a:p>
            <a:r>
              <a:rPr lang="en-GB" dirty="0"/>
              <a:t>When user put in a past date </a:t>
            </a:r>
          </a:p>
          <a:p>
            <a:r>
              <a:rPr lang="en-GB" dirty="0"/>
              <a:t>Then user can flip the switch and travel back to future </a:t>
            </a:r>
          </a:p>
          <a:p>
            <a:endParaRPr lang="en-GB" dirty="0"/>
          </a:p>
          <a:p>
            <a:r>
              <a:rPr lang="en-GB" dirty="0"/>
              <a:t>Given  </a:t>
            </a:r>
          </a:p>
          <a:p>
            <a:r>
              <a:rPr lang="en-GB" dirty="0"/>
              <a:t>When </a:t>
            </a:r>
          </a:p>
          <a:p>
            <a:r>
              <a:rPr lang="en-GB" dirty="0"/>
              <a:t>Then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21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B4E5-36B4-4868-8EF1-61B6EC17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AB99-A29B-4FC9-B879-145FBB2E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324878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4C23-579C-4C3F-8668-100FB2E2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ATTD Acceptance-</a:t>
            </a:r>
            <a:r>
              <a:rPr lang="en-GB" b="1" dirty="0"/>
              <a:t>Test</a:t>
            </a:r>
            <a:r>
              <a:rPr lang="en-GB" dirty="0"/>
              <a:t>-Driven Development (</a:t>
            </a:r>
            <a:r>
              <a:rPr lang="en-GB" b="1" dirty="0"/>
              <a:t>ATTD</a:t>
            </a:r>
            <a:r>
              <a:rPr lang="en-GB" dirty="0"/>
              <a:t>) </a:t>
            </a:r>
            <a:r>
              <a:rPr lang="en-GB" b="1" dirty="0"/>
              <a:t>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20A-4D5A-4623-BAB3-427D9EDC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ATDD</a:t>
            </a:r>
            <a:r>
              <a:rPr lang="en-GB" dirty="0"/>
              <a:t> combines the general techniques and principles of TDD with ideas from domain-driven design </a:t>
            </a:r>
            <a:r>
              <a:rPr lang="en-GB" b="1" dirty="0"/>
              <a:t>ATDD</a:t>
            </a:r>
            <a:r>
              <a:rPr lang="en-GB" dirty="0"/>
              <a:t> is practice of writing tests first, but focuses on tests which describe </a:t>
            </a:r>
            <a:r>
              <a:rPr lang="en-GB" dirty="0" err="1"/>
              <a:t>behavior</a:t>
            </a:r>
            <a:r>
              <a:rPr lang="en-GB" dirty="0"/>
              <a:t>, rather than tests which test a unit of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239954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240</TotalTime>
  <Words>102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 bdd,tdd and ATTd</vt:lpstr>
      <vt:lpstr>How the world know it </vt:lpstr>
      <vt:lpstr>BDD Behaviour Driven Development </vt:lpstr>
      <vt:lpstr>.</vt:lpstr>
      <vt:lpstr>ATTD Acceptance-Test-Driven Development (ATTD) 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bdd,tdd and ATTd</dc:title>
  <dc:creator>Raj Ghedia</dc:creator>
  <cp:lastModifiedBy>Raj Ghedia</cp:lastModifiedBy>
  <cp:revision>6</cp:revision>
  <dcterms:created xsi:type="dcterms:W3CDTF">2019-05-23T07:10:52Z</dcterms:created>
  <dcterms:modified xsi:type="dcterms:W3CDTF">2019-05-23T11:10:57Z</dcterms:modified>
</cp:coreProperties>
</file>