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PsLove</a:t>
            </a:r>
            <a:r>
              <a:rPr lang="en-US" dirty="0" smtClean="0"/>
              <a:t> </a:t>
            </a:r>
            <a:r>
              <a:rPr lang="en-US" dirty="0"/>
              <a:t>dataset analyzation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156" y="3531204"/>
            <a:ext cx="4641695" cy="977621"/>
          </a:xfrm>
        </p:spPr>
        <p:txBody>
          <a:bodyPr/>
          <a:lstStyle/>
          <a:p>
            <a:r>
              <a:rPr lang="en-US" dirty="0" smtClean="0"/>
              <a:t>Winter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Given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22550"/>
          </a:xfrm>
        </p:spPr>
        <p:txBody>
          <a:bodyPr>
            <a:normAutofit/>
          </a:bodyPr>
          <a:lstStyle/>
          <a:p>
            <a:r>
              <a:rPr lang="en-US" sz="2800" dirty="0"/>
              <a:t>1) User </a:t>
            </a:r>
            <a:r>
              <a:rPr lang="en-US" sz="2800" dirty="0" smtClean="0"/>
              <a:t>Data(</a:t>
            </a:r>
            <a:r>
              <a:rPr lang="en-US" sz="2800" dirty="0" err="1" smtClean="0"/>
              <a:t>id,cycle_length_initial,period_length_initial</a:t>
            </a:r>
            <a:r>
              <a:rPr lang="en-US" sz="2800" dirty="0" smtClean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2) </a:t>
            </a:r>
            <a:r>
              <a:rPr lang="en-US" sz="2800" dirty="0" smtClean="0"/>
              <a:t>Period()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3) Symptoms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52" y="3738283"/>
            <a:ext cx="4016089" cy="1344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53" y="2581836"/>
            <a:ext cx="4418774" cy="2501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85" y="5172806"/>
            <a:ext cx="2440051" cy="85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b="1" dirty="0"/>
              <a:t>Excepted Cycle Length </a:t>
            </a:r>
            <a:r>
              <a:rPr lang="en-US" b="1" dirty="0" smtClean="0"/>
              <a:t>Initial	</a:t>
            </a:r>
            <a:r>
              <a:rPr lang="en-US" b="1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Excepted Period Length Initial</a:t>
            </a:r>
          </a:p>
          <a:p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7" y="2333495"/>
            <a:ext cx="5317236" cy="3498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87" y="2295834"/>
            <a:ext cx="451548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554"/>
          </a:xfrm>
        </p:spPr>
        <p:txBody>
          <a:bodyPr/>
          <a:lstStyle/>
          <a:p>
            <a:r>
              <a:rPr lang="en-US" b="1" dirty="0"/>
              <a:t>Monthly period lengths </a:t>
            </a:r>
            <a:r>
              <a:rPr lang="en-US" b="1" dirty="0" smtClean="0"/>
              <a:t>		</a:t>
            </a:r>
            <a:endParaRPr lang="en-US" b="1" dirty="0"/>
          </a:p>
          <a:p>
            <a:r>
              <a:rPr lang="en-US" dirty="0" smtClean="0"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16" y="2307154"/>
            <a:ext cx="66050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Total_count</a:t>
            </a:r>
            <a:r>
              <a:rPr lang="en-US" dirty="0" smtClean="0"/>
              <a:t> =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Average_cycle_length</a:t>
            </a:r>
            <a:r>
              <a:rPr lang="en-US" dirty="0" smtClean="0"/>
              <a:t>) – ((“</a:t>
            </a:r>
            <a:r>
              <a:rPr lang="en-US" dirty="0" err="1" smtClean="0"/>
              <a:t>End_date</a:t>
            </a:r>
            <a:r>
              <a:rPr lang="en-US" dirty="0" smtClean="0"/>
              <a:t>” of the period)  -  (“</a:t>
            </a:r>
            <a:r>
              <a:rPr lang="en-US" dirty="0" err="1" smtClean="0"/>
              <a:t>Start_date</a:t>
            </a:r>
            <a:r>
              <a:rPr lang="en-US" dirty="0" smtClean="0"/>
              <a:t>” of the Period))</a:t>
            </a:r>
          </a:p>
          <a:p>
            <a:r>
              <a:rPr lang="en-US" dirty="0" err="1" smtClean="0"/>
              <a:t>Expected_date</a:t>
            </a:r>
            <a:r>
              <a:rPr lang="en-US" dirty="0" smtClean="0"/>
              <a:t> =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End_date</a:t>
            </a:r>
            <a:r>
              <a:rPr lang="en-US" dirty="0" smtClean="0"/>
              <a:t>)+(</a:t>
            </a:r>
            <a:r>
              <a:rPr lang="en-US" dirty="0" err="1" smtClean="0"/>
              <a:t>Total_count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sz="2400" b="1" dirty="0" smtClean="0"/>
          </a:p>
          <a:p>
            <a:pPr marL="914400" lvl="2" indent="0">
              <a:buNone/>
            </a:pPr>
            <a:r>
              <a:rPr lang="en-US" sz="2400" b="1" dirty="0" smtClean="0"/>
              <a:t>*Expected next Period Date will be predicted Like this*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34681" y="1853754"/>
            <a:ext cx="5263978" cy="65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occurring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Dimentionality</a:t>
            </a:r>
            <a:r>
              <a:rPr lang="en-US" dirty="0" smtClean="0">
                <a:sym typeface="Wingdings" panose="05000000000000000000" pitchFamily="2" charset="2"/>
              </a:rPr>
              <a:t> Reduction  (PCA)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Correlation On Symptoms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AutoShape 1" descr="data:image/png;base64,iVBORw0KGgoAAAANSUhEUgAAAW4AAAE3CAYAAACKI6uwAAAABHNCSVQICAgIfAhkiAAAAAlwSFlzAAALEgAACxIB0t1+/AAAADl0RVh0U29mdHdhcmUAbWF0cGxvdGxpYiB2ZXJzaW9uIDIuMi4yLCBodHRwOi8vbWF0cGxvdGxpYi5vcmcvhp/UCwAAHfVJREFUeJzt3Xm4XVWd5vHvm4RZBpFbKgIGKcYCZQiogCiDNDhQWqBAFSiNbVAZFVtR7AKBBxFRu4pSgZapBRkcqFJsBArCKII3zBAokEGhtAnKJJMGfvXH2ic593Ju7snNXnufdfN+nidP7pn2b+Xk7Pfus/caFBGYmVk5prTdADMzWzQObjOzwji4zcwK4+A2MyuMg9vMrDAObjOzwji4zcwK4+A2MyuMg9vMrDDTcmx0tdVWi+nTp+fYtJnZpDR79uzHI2Kon+dmCe7p06czPDycY9NmZpOSpIf7fa5PlZiZFcbBbWZWGAe3mVlhHNxmZoVxcJuZFcbBbWZWGAe3mVlhHNxmZoXJMgDHzKxp04/42SK/5qET3ttYrcWpN5qD26zyyBHXTuh1a5zwjgm97uijj270dVdcuc6EXrfjDr+e0OteN+vWCb3u99tvOqHXLUkmd3AfvfIEX/fUhF62ydmbTOh1d3z0jgm9bs4GG07odRveM2dCr/vWJ66c0OsOPGWHCb3u63u+b0KvO/yCiyf0OrNSNB7cbX/FMDMrnS9OmpkVxsFtZlYYB7eZWWEc3GZmhXFwm5kVxsFtZlYYB7eZWWEc3GZmhXFwm5kVxsFtZlYYB7eZWWEc3GZmhXFwm5kVxsFtZlYYB7eZWWEc3GZmhelrIQVJDwHPAC8B8yJiRs5GmZnZ2BZlBZztI+LxbC0xM7O++FSJmVlh+g3uAC6TNFvSzF5PkDRT0rCk4blz59bXQjMzG6Hf4N4mIjYHdgUOlLTd6CdExGkRMSMiZgwNDdXaSDMzW6Cv4I6I/6z+fgy4CNgqZ6PMzGxs4wa3pBUkrdj5GdgZuDN3w8zMrLd+epW8FrhIUuf534+In2dtlZmZjWnc4I6IB4C3NNAWMzPrg7sDmpkVxsFtZlYYB7eZWWEc3GZmhXFwm5kVxsFtZlYYB7eZWWEc3GZmhXFwm5kVxsFtZlYYB7eZWWEc3GZmhXFwm5kVxsFtZlYYB7eZWWEc3GZmhXFwm5kVxsFtZlYYB7eZWWEc3GZmhXFwm5kVxsFtZlYYB7eZWWEc3GZmhXFwm5kVxsFtZlYYB7eZWWEc3GZmhek7uCVNlXSLpItzNsjMzBZuUY64DwXm5GqImZn1p6/glrQG8F7gu3mbY2Zm4+n3iPt/A58DXh7rCZJmShqWNDx37txaGmdmZq80bnBLeh/wWETMXtjzIuK0iJgRETOGhoZqa6CZmY3UzxH3NsBukh4Czgd2kHRO1laZmdmYxg3uiPhCRKwREdOBvYArI2Kf7C0zM7Oe3I/bzKww0xblyRFxFXBVlpaYmVlffMRtZlYYB7eZWWEc3GZmhXFwm5kVxsFtZlYYB7eZWWEc3GZmhXFwm5kVxsFtZlYYB7eZWWEc3GZmhXFwm5kVxsFtZlYYB7eZWWEc3GZmhXFwm5kVxsFtZlYYB7eZWWEc3GZmhXFwm5kVxsFtZlYYB7eZWWEc3GZmhXFwm5kVxsFtZlYYB7eZWWEc3GZmhXFwm5kVZtzglrSspJsk3SbpLklfbqJhZmbW27Q+nvMisENE/EnSUsB1ki6JiF9mbpuZmfUwbnBHRAB/qm4uVf2JnI0yM7Ox9XWOW9JUSbcCjwGXR8SNPZ4zU9KwpOG5c+fW3U4zM6v0FdwR8VJEbAqsAWwlaeMezzktImZExIyhoaG622lmZpVF6lUSEU8CVwG7ZGmNmZmNq59eJUOSVql+Xg7YCbgnd8PMzKy3fnqVvB44W9JUUtBfGBEX522WmZmNpZ9eJbcDmzXQFjMz64NHTpqZFcbBbWZWGAe3mVlhHNxmZoVxcJuZFcbBbWZWGAe3mVlhHNxmZoVxcJuZFcbBbWZWGAe3mVlhHNxmZoVxcJuZFcbBbWZWGAe3mVlhHNxmZoVxcJuZFcbBbWZWGAe3mVlhHNxmZoVxcJuZFcbBbWZWGAe3mVlhHNxmZoVxcJuZFcbBbWZWGAe3mVlhxg1uSWtKmiVpjqS7JB3aRMPMzKy3aX08Zx5weETcLGlFYLakyyPi7sxtMzOzHsY94o6I30XEzdXPzwBzgDfkbpiZmfW2SOe4JU0HNgNu7PHYTEnDkobnzp1bT+vMzOwV+g5uSa8CfgQcFhFPj348Ik6LiBkRMWNoaKjONpqZWZe+glvSUqTQPjcifpy3SWZmtjD99CoRcDowJyK+kb9JZma2MP0ccW8D7AvsIOnW6s97MrfLzMzGMG53wIi4DlADbTEzsz545KSZWWEc3GZmhXFwm5kVxsFtZlYYB7eZWWEc3GZmhXFwm5kVxsFtZlYYB7eZWWEc3GZmhXFwm5kVxsFtZlYYB7eZWWEc3GZmhXFwm5kVxsFtZlYYB7eZWWEc3GZmhXFwm5kVxsFtZlYYB7eZWWEc3GZmhXFwm5kVxsFtZlYYB7eZWWEc3GZmhXFwm5kVxsFtZlaYcYNb0hmSHpN0ZxMNMjOzhevniPssYJfM7TAzsz6NG9wRcQ3wxwbaYmZmfajtHLekmZKGJQ3PnTu3rs2amdkotQV3RJwWETMiYsbQ0FBdmzUzs1Hcq8TMrDAObjOzwvTTHfA84AZgfUmPSPpY/maZmdlYpo33hIjYu4mGmJlZf3yqxMysMA5uM7PCOLjNzArj4DYzK4yD28ysMA5uM7PCOLjNzArj4DYzK4yD28ysMA5uM7PCOLjNzArj4DYzK4yD28ysMA5uM7PCOLjNzArj4DYzK4yD28ysMA5uM7PCOLjNzArj4DYzK4yD28ysMA5uM7PCOLjNzArj4DYzK4yD28ysMA5uM7PCOLjNzArj4DYzK0xfwS1pF0n3Srpf0hG5G2VmZmMbN7glTQW+BewKbATsLWmj3A0zM7Pe+jni3gq4PyIeiIg/A+cDf5u3WWZmNhZFxMKfIO0B7BIR/6O6vS/w1og4aNTzZgIzq5vrA/dOoD2rAY9P4HUT0WQt13M911ty6k201hsjYqifJ07r4znqcd8r0j4iTgNO66fomIWk4YiYsTjbGMRarud6rrfk1GuiVj+nSh4B1uy6vQbwn3maY2Zm4+knuH8FrCtpbUlLA3sBP8nbLDMzG8u4p0oiYp6kg4BLganAGRFxV6b2LNaplgGu5Xqu53pLTr3stca9OGlmZoPFIyfNzArj4DYzK4yD28ysMEtMcEs6SNKr226HWdsknSTpb9pux2QiaTlJ6zdVr9XgljRV0tcaKvc64FeSLqwmzeo1sKhWkt4nqbH3WNLGTdVqWvVZOafBelf0c1+N9ZrcF+4BTpN0o6RPSFo5VyFJqy7sT6aaTb6XSHo/cCvw8+r2ppKydpluNbgj4iVgiyZCNCK+BKwLnA7sB9wn6XhJ62Qsu1dV50RJG2as03GKpJskfUrSKrmLSdpG0uWS/kPSA5IelPRAjlrVZ2WoGkuQjaRlq0BZTdKru0JmOrB6rroN7wvfjYhtgI8A04HbJX1f0vYZys0Ghqu/R/8ZzlCv0feycjRpTqcnq/q3kt7XbPoZ8p7bLcC/SfoB8Gznzoj4cd2FIiIk/R74PTAPeDXwQ0mXR8TnMtTbR9JKwN7AmZICOBM4LyKeyVBvW0nrAvsDw5JuAs6MiMvrrlU5Hfg0aSd8KVONbg8B11dHM92flW/UWOMA4DBSSM9mwZQPT5NmycypsX2hmvVzg+rP48BtwGckHRARe9VVJyLWrmtbi6ix9xKYFxFPNfd7YgD6cUs6s8fdERH711znEOCjpA/pd4F/jYi/VKcy7ouIbEfeklYD9iEFwhzgr4F/joiTM9WbCnwA+GdS4Aj4Yt0fWkk3RsRb69zmOPWO6nV/RHw5Q62Dc/3/LKRmU/vCN4DdgCuA0yPipq7H7o2I2s7VStogIu6RtHmvxyPi5rpqjarbyHtZ1Tqd9F4eAewOHAIsFRGfqLvW/JptB3dTJH2ZNOrz4R6PbRgRczLU3A3478A6wPeAsyPiMUnLA3Mi4o0113tzVe+9wOWknfJmSasDN9RVr2sn/DBpNO2PgRc7j+faGbvqrxARz47/zMWq8SHg5xHxjKQvAZsDx+X+tzVB0v7A+RHxXI/HVo6Ip2qsdVpEzJQ0q8fDERE71FWrLdX+fCSwM+kg6VLg2Ih4IVvNtoNb0nrAd4DXRsTGVfjsFhHH1VhjCnB7RDR68U7S2aTwvKbHYztGRK0XuyRdA/wf4IcR8fyox/aNiO/VVKfXTtiRbWeU9HbS6ZlXRcRakt4CHBARn8pQ6/aIeLOkbYGvACeRvrVk+4aRe18Y66i3I+PR7xTg7RFxfY7tj1Eze660aRCC+2rgfwKnRsRm1X131h2yks4FvhARv6lzuwupNxW4NCJ2aqLekkDSjcAewE9yflaq7d4SEZtJ+gpwR0R8v3Nf3bW6ambdF9r6hVvVviEi3p5r+z3qNZIr1XbXAz5LuiA5/7phzvdzEC5OLh8RN406sT8vQ53XA3dVF+y6L1bslqEWEfGSpOfq/uq5MNWFya+Qlphbtqstb8pU73jgxIh4srr9auDwqgdPFhHx21GflVwXRR+VdCqwE/BVScuQvxdW1n0hInL0GunXZZJ2B34czRwtNpUrAD8ATiFdO2viIv1ABPfjVZe8gPkr7vwuQ53aL2D14QXgDkmXM/KXxSGZ6p0JHAV8E9iedL4756XuXSPii50bEfGEpPcAuYL7t5K2BqLqFngI6WJvDh8GdgFOiognJb2edASXUyP7gqSP9Lo/Iv5v3bW6fAZYAXhJ0vOkz2VExEqZ6jWVK5B6lXwn07Z7GoRTJW8iTYO4NfAE8CDwD70uIpZG0kd73R8RZ2eqNzsitpB0R0RsUt13bUS8I1O924EtI+LF6vZywHBEZBmVV/XO+SfSUfAU0kWgQyPiDxlqrdXr/pyn2praFyR195ZZFtgRuDki9qizTpuazBVJRwOPARcx8iL9H+uuNb9m28HdIWkFYEqO/s3V9t8GnAxsCCxN6g3xbMbf+I2TdD3wDuCHwJXAo8AJdXbvGlXvc6RuZWeSjmz2J51/PjFHvSZJuoP0bxIp3NYG7s31S2lU7az7Qo96KwPfy3XasKvO3wHbkt7XayPiX3PWq2pmfy8lPdjj7sh1ihIGILglvYb09b7zH3odcEzdR1GShkkjGX8AzCCNGlu3+6t+3Vo457wl6dTBKsCxwMqkc9C/zFGvqrkL6QhYwGURcWnGWm8iHXG/jfRZuQH4dERkGa05qvbmpB4sB2Ss0ci+0KPuUqReV9lG90r6Nmn8wnnVXXsCv46IAzPVa+W9bMogBPflwDVAZx6KfwDeVXdvDFULeHa6eVX3/SIitq6zzqia17HgnPP7qc45R0TPgSQlaaPXjKRfkkYvdnb+vYCDc3bRG1X/5ohYaJe6xdx+U/vCT1mw4PdU0oHFhRHx+TrrjKp5F7Bx58Jk1UXwjoyn1Rp5L6tajV8zGISLk6tGxLFdt4+T9IEMdZ6rLmjdKulE0oWKFTLU6bZcRFwhSdW5taMlXUsK89ponAltcnwFbqPXDOmXXndf9HOUltWrv5D0ma6bU0gDcObmqNWlqX3hJBYE9zzg4Yh4NEOdbvcCawGdc8xrArdnrNfUewmwZdfP868ZAJM6uGdJ2gu4sLq9B/CzDHX2JR1dHESaX2NN0vDUnF6ojizuqwLmUeCvMtR5O/Bb0pHojeTtSdKtkV4zWjCL3CxJRwDnk4JnT/J8VgBW7Pp5XlXnR5lqdWTdFyQ9w4Lz9t1C0ovAr4Ej6x4YVnkNMKfqjgsp7G7oHHRkOLhoKleIiIO7b3euGeSoNb9GW6dKRn2IVgBerh6aAvxpMlw0bOqcc3Xa4t2kyazeTPqAnhf5FnXu1G2k10x18adX4FTl8l0EasIg7AvVZ2hj4NxMg1Te2X2TdO55b+BTABFxdU11BuG9zH/NoO1z3E3p2vlHKH2nH60aKLI38DXSxZhGJ0qaLMY4/fQUaSrSUyPjPBRtUpod8NRM294U+HtSH/kHSYNxiv98tnHNYBBOlXQmR5rOyOGidU+/OKPr52WBDwFZJnLvqIYY9/plUftQ2Cqw30sK7emkmQFzTGHZXbPpXjNTSf/G6Yz8rNQ5rWvHg8AQI3tB/H9gPdJ8MPtmqNnUvjCmukO7Gg6+F+lz+QfgAtIBY/ZRnEqTvG1X3bwqIi7OVKrxawatH3FLOoP09f4uFnyticgw/WKP2tdFxLYZt79F181lSefU50XNc38rTWa1MXAJada3O+vc/kLqNtprRtL/ozqvzoLPSq5pXa+JiO163Sfprhy9IdrcF3KR9DJwLfCxiLi/uu+B3N90JZ1AOo9+bnXX3sDsiDiixhpjXjMgDcTJds1gEIL77ojYqIE63d24ppCOwD8ZEW/JXXtUO66OiHeO/8xF2ubLLLg42P0fmnVYcRsjNTtdOXOTNAf4b52RktVIyp9HxEbKNNlUU/tCkyR9kHTEvTVpaa/zge9G5gUWqlG9m0bEy9XtqcAtDX5+sl4zGIRTJTdI2igi7s5c5+tdP88jraby4ZwFNXJNvSnAFqS1L2sVEW0tQddUr5mOSyTtHBGXZazRcThwnaRfk34Brg18qhqJl2XKAprbFxoTERcBF1Xv2wdIPbpeK+k7wEWZ/y9XATrDzrOtq9lLpOXTbhs1vUBtBuGIezvgp6TlxF5kwVFiI78ZcxrVG2Ie6bzpMRFxXasNq0nTIzWro7dzSL8E/0L+bxTLkJb2EnBP7guSk3lf6FYd0HwI2DPH9Z6qxt7ACcAs0vu4HWk+9fMW+sJCDEJw30+aOWz0ecu6J9ZZhnSOeTojL/wcU2edrnqNTx4/2SktRPwB0oi7rB/cNkbDNbUvLCmUZnTckhTcN0bE71tuUm0G4VTJbyIi61L2lX8jdeeaTdcMXrlExMuSTiINjplU2hipWbkPuDN3aFcaHw1Hc/vCpCfpiojYEfhJj/uKNwjBfY+k75O+InZPiVh3F6g1ImKXmrc5nqYnj29KWyM1fwdcJekSRn5Wau8O2MZoOJrbFyYtScsCywOrKS3s0flsrgSs3lrDajYIwb0c6UO6c9d9Qf19kH8haZOIuKPm7S5M05PHN+V1LBip+fc0NFKTdI3gQdK0vEtnrjXac6Q+3Dk1tS9MZgcAh5FCejYLgvtp0gRlk0Lr57ibIulu0rSSDzKJL/w0rY2RmmpmlffRo+E2JI2Gq60fsOUj6eDJMCpzLK0fcau51Zh3rXl7fVELk8c3oaWRmvNXeQeyrvJOGg3XMY/0i37vDHXma3BfWBK8LGmVGLke6t4R8e2W21WL1o+41eBqzNW2/4qRw7NzLkXV6OTxTWlxpGZjq7xX2x49t8aPIuJfctSq6jW6L0xmkm6NiE1H3Zdl4FQbWj/ipqHVmKt5C75OOvf1GPBGUh/knEtRvZORk8efTerqVbp9SSM11wMO6fq/y34OPzKv8t7m3Bo0uzL5ZDdFkrr2vak0f10km0EI7qZWYz6WtOTVv0fEZpK2J/NXX5qfPL4RLY7UbGKV93tIc2u8v2tujU/XXGMsTa5MPtldBlwo6RTS+/lJ0pD7SWEQgvtA0mrMG0h6lGo15gx1/hIRf5A0RdKUiJgl6asZ6nRf2FqZBZPHB/BW4Bc5ai4hPkFac/INwCOknbPu89u7k464Z0nqzK3RVHfHXvvCPg3Vnmz+F/Bx0mdGpM/K6a22qEaDENwPR8ROyr8a85OSXkU6mjpX0mPk+xp60vhPsQlYPyJG/FKXtA1Q2+jUNufWiLTocRP7wqQlaRpwPGmmyt+SQntN0i/BKdR8aq0tg3Bx8jekrzAXAFfmGqgiaXnSlKAiHcWsRJq5648LfeHi130jaTX5f5e0HDDNO+TEqMdivb3uy1A3+9waVZ3jSXO9dPeEODwivpSr5mQj6ZukZec+3dnPJK1Iur71fEQc2mb76jIIwb0caS7nvUgLsl5M6qlQy0RMWjBn7oi7q79fIOecudLHgZmkhUvXUVp44JTJMuy2KVU3wK1JAyu+2fXQSsAHo+GpeXPp1euhiV9Mk4mk+4D1Rh8AVhcn74mIddtpWb1aP1USEc+TFvS8sDrC+CfgatKghzq2v+JYj3XPmVv9XbcDga1Iw8KJiPuq7oi2aJYm9d2exshFfJ8mdQ+cLKZKWiYiXoT5BzXLtNym0kSvb+0R8ZKkSTPasPXgBjoLie5JGiTzKzLPk92Re85c4MWI+HOne1d1/m3SfHiaEmkh2aslnRURD0taKd096U45nQNcIelM0udkf/LN/T1Z3S3pI6NncZS0D6nH0KQwCKdKHgRuJR11/yT3UOYmSToReBL4CHAwqQfE3RFxZKsNK5SkGcCZLDjqfgrYPyJmt9eqeknaBdiJqidERFzacpOKIukNpBG8z5PmKgnSTI/LkU6rZV0LsimDENwrRcTTrTYik2pO7o+RJg0ScClp2SYfdU+A0nJUB0bEtdXtbYFvT6b5ZkZdzF4emDoJv1lkJ2kH0uA6AXfluIbVpkEI7jWAk4FtSL8drwMOjYhHWm3YYpC0Vs6h9EsqSddHxDbj3VcqX8y2frU1Aq7bmaTJzlcnDaz4aXVfyeZPJCXpR202ZJK5SdKpkt4l6Z3VXDBXSdpcIxeDLtWBpAOYpyFdzCbvGp5WqEG4ODkUEd1BfZakw1prTT26R9q9qbVWTD6dSYOOGnX/1qRva9n6WDfEF7OtL4MQ3I9XV3w7M+h1JvcpWYzxsy2GhiZ6atPVkr4ILCfp3aSL2T9tuU02gAbhHPdawL+QlsMK0lweh0bBC6RKeok0e55IV7Of6zzE5FgBpxWSXksazrx6ROwqaSPSgsyTYg4KX8y2frUe3Gb9Ulpr8kzSSNe3VKcSbomITVpuWm0kDQFExNy222KDq7VTJZL+cSEPR0Qc21hjrBSrRcSFkr4AEBHzqm83RVM6qX0UcBDpSFvVv+vkiDim1cbZQGqzV8mzPf5A+qr4+bYaZQPtWUmvYcF81W8jDcIp3WGk3iRbRsRrImJV0hTA2zQ4F7gVZCBOlVSzdx1KCu0Lga9HxGPttsoGTdXl72TSvDJ3AkPAHhFR9OIUkm4B3h0Rj4+6f4g0enJSLLdl9Wm1H7ekVSUdR1oVZhqweUR83qFt3SRtKel1EXEzaTm4LwIvkibHL3agVpelRoc2zD/PvVQL7bEB11pwS/oaaUKpZ4BNIuLoiHiirfbYQDsV+HP189bAkcC3gCdIK8aU7s8TfMyWUK2dKpH0MumoaR4j+zq7y5yNIOm2zpzbkr4FzI2Io6vbr1jNuzRd3Udf8RCwbET4qNtGaK1XSYsLzlp5pkqaFhHzgB1J83l0DMIgssUSEbXMPW9LjuI/9LZEOI80qvBx0nSdndkB/5rJ0avEbJEMRK8Ss/FUXf9eT+pl8Wx133rAq6qLlmZLDAe3mVlhfJ7ZzKwwDm4zs8I4uM3MCuPgtoEm6bBq7cVFfd1+klZfhOe/S9LF4zxnU0nvWdS2mNXNwW2D7jBgkYJb0lRgP9JyeHXaFHBwW+sc3DYwJK0g6WeSbpN0p6SjSOE7S9Ks6jnfkTQs6S5JX+567UOS/lHSdaRVlGYA50q6VdJyY9TbRdI91Wv+ruv+rST9QtIt1d/rS1oaOAbYs9rmnlV7z5D0q+q5f5vv3TFbwN0BbWBI2h3YJSI+Xt1eGbgNmNGZhEnSqhHxx+qo+grgkIi4XdJDwLcj4sTqeVcBn42I4TFqLQvcR1qn8n7gAmD5iHifpJWA56r5vncCPhkRu0var2rLQdU2jgfujohzJK0C3ARs1ulnbpaLj7htkNwB7CTpq5LeERG9RkV+WNLNwC3A3wAbdT12wSLU2gB4MCLuq5YGO6frsZWBH0i6E/hmVaeXnYEjJN0KXAUsC6y1CG0wmxAPebeBERH/IWkL0nnkr0i6rPtxSWsDnyUtOPCEpLNIYdmxqEe6Y33dPBaYFREflDSdFMq9CNg9Iu5dxLpmi8VH3DYwql4gz0XEOcBJwOakaX9XrJ6yEimcn6oWDt51IZvrfl0v9wBrS1qnur1312MrA49WP++3kG1eChxcLT2GJC94YI1wcNsg2QS4qTr1cCRwHGm+7UskzYqI20inSO4CzgCuX8i2zgJOGeviZES8QJpl8GfVxcmHux4+kXTEfz3QPXPfLGCjzsVJ0pH5UsDt1WkVr5NqjfDFSTOzwviI28ysML44aZOepIuAtUfd/fmIuLSN9pgtLp8qMTMrjE+VmJkVxsFtZlYYB7eZWWEc3GZmhfkvbWA841SmTbg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020291" cy="30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9" y="1910544"/>
            <a:ext cx="5060368" cy="526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27" y="2658274"/>
            <a:ext cx="5308482" cy="31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92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</TotalTime>
  <Words>74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PsLove dataset analyzation</vt:lpstr>
      <vt:lpstr> Given Data</vt:lpstr>
      <vt:lpstr>Plots</vt:lpstr>
      <vt:lpstr>Plots</vt:lpstr>
      <vt:lpstr>Calculations</vt:lpstr>
      <vt:lpstr>Most common occurring Symptoms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PsLove dataset analyzation</dc:title>
  <dc:creator>Rajashekhar Gugulothu</dc:creator>
  <cp:lastModifiedBy>Rajashekhar Gugulothu</cp:lastModifiedBy>
  <cp:revision>9</cp:revision>
  <dcterms:created xsi:type="dcterms:W3CDTF">2019-03-31T04:23:04Z</dcterms:created>
  <dcterms:modified xsi:type="dcterms:W3CDTF">2019-03-31T05:56:12Z</dcterms:modified>
</cp:coreProperties>
</file>