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PsLove</a:t>
            </a:r>
            <a:r>
              <a:rPr lang="en-US" dirty="0" smtClean="0"/>
              <a:t> </a:t>
            </a:r>
            <a:r>
              <a:rPr lang="en-US" dirty="0"/>
              <a:t>dataset analyzation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156" y="3531204"/>
            <a:ext cx="4641695" cy="977621"/>
          </a:xfrm>
        </p:spPr>
        <p:txBody>
          <a:bodyPr/>
          <a:lstStyle/>
          <a:p>
            <a:r>
              <a:rPr lang="en-US" dirty="0" smtClean="0"/>
              <a:t>Winter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2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Given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22550"/>
          </a:xfrm>
        </p:spPr>
        <p:txBody>
          <a:bodyPr>
            <a:normAutofit/>
          </a:bodyPr>
          <a:lstStyle/>
          <a:p>
            <a:r>
              <a:rPr lang="en-US" sz="2800" dirty="0"/>
              <a:t>1) User </a:t>
            </a:r>
            <a:r>
              <a:rPr lang="en-US" sz="2800" dirty="0" smtClean="0"/>
              <a:t>Data(</a:t>
            </a:r>
            <a:r>
              <a:rPr lang="en-US" sz="2800" dirty="0" err="1" smtClean="0"/>
              <a:t>id,cycle_length_initial,period_length_initial</a:t>
            </a:r>
            <a:r>
              <a:rPr lang="en-US" sz="2800" dirty="0" smtClean="0"/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2) </a:t>
            </a:r>
            <a:r>
              <a:rPr lang="en-US" sz="2800" dirty="0" smtClean="0"/>
              <a:t>Period()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3) Symptoms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52" y="3738283"/>
            <a:ext cx="4016089" cy="1344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53" y="2581836"/>
            <a:ext cx="4418774" cy="2501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85" y="5172806"/>
            <a:ext cx="2440051" cy="8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b="1" dirty="0"/>
              <a:t>Excepted Cycle Length </a:t>
            </a:r>
            <a:r>
              <a:rPr lang="en-US" b="1" dirty="0" smtClean="0"/>
              <a:t>Initial	</a:t>
            </a:r>
            <a:r>
              <a:rPr lang="en-US" b="1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/>
              <a:t>Excepted Period Length Initial</a:t>
            </a:r>
          </a:p>
          <a:p>
            <a:endParaRPr lang="en-US" b="1" dirty="0"/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7" y="2333495"/>
            <a:ext cx="5317236" cy="3498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87" y="2295834"/>
            <a:ext cx="451548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1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554"/>
          </a:xfrm>
        </p:spPr>
        <p:txBody>
          <a:bodyPr/>
          <a:lstStyle/>
          <a:p>
            <a:r>
              <a:rPr lang="en-US" b="1" dirty="0"/>
              <a:t>Monthly period lengths </a:t>
            </a:r>
            <a:r>
              <a:rPr lang="en-US" b="1" dirty="0" smtClean="0"/>
              <a:t>		</a:t>
            </a:r>
            <a:endParaRPr lang="en-US" b="1" dirty="0"/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16" y="2307154"/>
            <a:ext cx="66050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34681" y="1853754"/>
            <a:ext cx="5263978" cy="65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occurring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smtClean="0">
                <a:sym typeface="Wingdings" panose="05000000000000000000" pitchFamily="2" charset="2"/>
              </a:rPr>
              <a:t>PCA(variance ratio)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Correlation On Symptoms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9" y="1910544"/>
            <a:ext cx="5060368" cy="526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27" y="2658274"/>
            <a:ext cx="5308482" cy="31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9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Based on Correlation matrix and PCA</a:t>
            </a:r>
          </a:p>
          <a:p>
            <a:pPr lvl="1"/>
            <a:r>
              <a:rPr lang="en-US" dirty="0" smtClean="0"/>
              <a:t>We can represent entire data using 3 </a:t>
            </a:r>
            <a:r>
              <a:rPr lang="en-US" dirty="0" err="1" smtClean="0"/>
              <a:t>axises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 Collect pre-period data (</a:t>
            </a:r>
            <a:r>
              <a:rPr lang="en-US" dirty="0" err="1" smtClean="0">
                <a:sym typeface="Wingdings" panose="05000000000000000000" pitchFamily="2" charset="2"/>
              </a:rPr>
              <a:t>backache,etc</a:t>
            </a:r>
            <a:r>
              <a:rPr lang="en-US" dirty="0" smtClean="0">
                <a:sym typeface="Wingdings" panose="05000000000000000000" pitchFamily="2" charset="2"/>
              </a:rPr>
              <a:t>…)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 based on </a:t>
            </a:r>
            <a:r>
              <a:rPr lang="en-US" dirty="0" err="1" smtClean="0">
                <a:sym typeface="Wingdings" panose="05000000000000000000" pitchFamily="2" charset="2"/>
              </a:rPr>
              <a:t>seviourness</a:t>
            </a:r>
            <a:r>
              <a:rPr lang="en-US" dirty="0" smtClean="0">
                <a:sym typeface="Wingdings" panose="05000000000000000000" pitchFamily="2" charset="2"/>
              </a:rPr>
              <a:t> of the symptoms from pre-period data we might be able to predict the number of days before next period.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8993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122</TotalTime>
  <Words>80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PsLove dataset analyzation</vt:lpstr>
      <vt:lpstr> Given Data</vt:lpstr>
      <vt:lpstr>Plots</vt:lpstr>
      <vt:lpstr>Plots</vt:lpstr>
      <vt:lpstr>Most common occurring Symptoms</vt:lpstr>
      <vt:lpstr>symptoms</vt:lpstr>
      <vt:lpstr>Proposed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PsLove dataset analyzation</dc:title>
  <dc:creator>Rajashekhar Gugulothu</dc:creator>
  <cp:lastModifiedBy>Rajashekhar Gugulothu</cp:lastModifiedBy>
  <cp:revision>14</cp:revision>
  <dcterms:created xsi:type="dcterms:W3CDTF">2019-03-31T04:23:04Z</dcterms:created>
  <dcterms:modified xsi:type="dcterms:W3CDTF">2019-03-31T06:25:51Z</dcterms:modified>
</cp:coreProperties>
</file>