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9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August 2024</a:t>
            </a:r>
            <a:endParaRPr lang="en-US" sz="1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800225"/>
            <a:ext cx="5486400" cy="10287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28800" y="1800225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Unfolding the Pages of History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743200" y="298323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Journey Through Humanity's Greatest Moments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0080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</a:t>
            </a:r>
            <a:endParaRPr lang="en-US" sz="2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Dawn of Civilization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Egyptian Empire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828925"/>
            <a:ext cx="3474720" cy="514350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64008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109728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Classical Greece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600450"/>
            <a:ext cx="3474720" cy="514350"/>
          </a:xfrm>
          <a:prstGeom prst="rect">
            <a:avLst/>
          </a:prstGeom>
        </p:spPr>
      </p:pic>
      <p:sp>
        <p:nvSpPr>
          <p:cNvPr id="17" name="Shape 10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Text 11"/>
          <p:cNvSpPr/>
          <p:nvPr/>
        </p:nvSpPr>
        <p:spPr>
          <a:xfrm>
            <a:off x="64008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400" dirty="0"/>
          </a:p>
        </p:txBody>
      </p:sp>
      <p:sp>
        <p:nvSpPr>
          <p:cNvPr id="19" name="Text 12"/>
          <p:cNvSpPr/>
          <p:nvPr/>
        </p:nvSpPr>
        <p:spPr>
          <a:xfrm>
            <a:off x="109728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Roman Empire</a:t>
            </a:r>
            <a:endParaRPr lang="en-US" sz="1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285875"/>
            <a:ext cx="3474720" cy="514350"/>
          </a:xfrm>
          <a:prstGeom prst="rect">
            <a:avLst/>
          </a:prstGeom>
        </p:spPr>
      </p:pic>
      <p:sp>
        <p:nvSpPr>
          <p:cNvPr id="21" name="Shape 13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2" name="Text 14"/>
          <p:cNvSpPr/>
          <p:nvPr/>
        </p:nvSpPr>
        <p:spPr>
          <a:xfrm>
            <a:off x="493776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539496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Medieval Europe</a:t>
            </a:r>
            <a:endParaRPr lang="en-US" sz="14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7400"/>
            <a:ext cx="3474720" cy="514350"/>
          </a:xfrm>
          <a:prstGeom prst="rect">
            <a:avLst/>
          </a:prstGeom>
        </p:spPr>
      </p:pic>
      <p:sp>
        <p:nvSpPr>
          <p:cNvPr id="25" name="Shape 16"/>
          <p:cNvSpPr/>
          <p:nvPr/>
        </p:nvSpPr>
        <p:spPr>
          <a:xfrm>
            <a:off x="493776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6" name="Text 17"/>
          <p:cNvSpPr/>
          <p:nvPr/>
        </p:nvSpPr>
        <p:spPr>
          <a:xfrm>
            <a:off x="493776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6</a:t>
            </a:r>
            <a:endParaRPr lang="en-US" sz="1400" dirty="0"/>
          </a:p>
        </p:txBody>
      </p:sp>
      <p:sp>
        <p:nvSpPr>
          <p:cNvPr id="27" name="Text 18"/>
          <p:cNvSpPr/>
          <p:nvPr/>
        </p:nvSpPr>
        <p:spPr>
          <a:xfrm>
            <a:off x="539496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Renaissance</a:t>
            </a:r>
            <a:endParaRPr lang="en-US" sz="140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828925"/>
            <a:ext cx="3474720" cy="514350"/>
          </a:xfrm>
          <a:prstGeom prst="rect">
            <a:avLst/>
          </a:prstGeom>
        </p:spPr>
      </p:pic>
      <p:sp>
        <p:nvSpPr>
          <p:cNvPr id="29" name="Shape 19"/>
          <p:cNvSpPr/>
          <p:nvPr/>
        </p:nvSpPr>
        <p:spPr>
          <a:xfrm>
            <a:off x="493776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0" name="Text 20"/>
          <p:cNvSpPr/>
          <p:nvPr/>
        </p:nvSpPr>
        <p:spPr>
          <a:xfrm>
            <a:off x="493776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</a:t>
            </a:r>
            <a:endParaRPr lang="en-US" sz="1400" dirty="0"/>
          </a:p>
        </p:txBody>
      </p:sp>
      <p:sp>
        <p:nvSpPr>
          <p:cNvPr id="31" name="Text 21"/>
          <p:cNvSpPr/>
          <p:nvPr/>
        </p:nvSpPr>
        <p:spPr>
          <a:xfrm>
            <a:off x="539496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Age of Exploration</a:t>
            </a:r>
            <a:endParaRPr lang="en-US" sz="14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00450"/>
            <a:ext cx="3474720" cy="514350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493776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4" name="Text 23"/>
          <p:cNvSpPr/>
          <p:nvPr/>
        </p:nvSpPr>
        <p:spPr>
          <a:xfrm>
            <a:off x="493776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</a:t>
            </a:r>
            <a:endParaRPr lang="en-US" sz="1400" dirty="0"/>
          </a:p>
        </p:txBody>
      </p:sp>
      <p:sp>
        <p:nvSpPr>
          <p:cNvPr id="35" name="Text 24"/>
          <p:cNvSpPr/>
          <p:nvPr/>
        </p:nvSpPr>
        <p:spPr>
          <a:xfrm>
            <a:off x="539496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Industrial Revolution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9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World Wars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Reflections on History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Dawn of Civilization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Civilization began in the fertile crescent of Mesopotamia around 3500 BCE.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Early societies developed agriculture, built cities, and formed complex social structures.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Sumerians established one of the first writing systems, cuneiform.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Mesopotamia included the famous cities of Uruk, Ur, and Babylon.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These early advances laid the groundwork for future civilizations.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Egyptian Empire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Ancient Egypt thrived along the Nile River for over three millennia.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Egyptians constructed monumental architecture, including the pyramids and Sphinx.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They developed a unique system of writing known as hieroglyphics.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Pharaohs ruled as god-kings, central to both governance and religion.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Advances in mathematics, medicine, and astronomy were made during this period.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Classical Greece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Classical Greece was a foundation of Western culture and philosophy.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City-states like Athens and Sparta dominated the landscape.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Innovations in democracy, drama, science, and philosophy flourished.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Famous figures include Socrates, Plato, and Aristotle.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Olympic Games began in Olympia, celebrating athletic skill.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Roman Empire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548640" y="1285875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Roman Empire was one of history's most influential civilizations.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Rome's legal and political systems have left a lasting legacy.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Romans built impressive infrastructure and architectural marvels like the Colosseum.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Latin, the language of Rome, evolved into the Romance languages.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Christianity spread throughout the empire, becoming its dominant religion.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Plus Jakarta Sans</vt:lpstr>
      <vt:lpstr>Plus Jakarta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20BAI10350</cp:lastModifiedBy>
  <cp:revision>2</cp:revision>
  <dcterms:created xsi:type="dcterms:W3CDTF">2024-08-23T11:56:03Z</dcterms:created>
  <dcterms:modified xsi:type="dcterms:W3CDTF">2024-08-29T12:11:01Z</dcterms:modified>
</cp:coreProperties>
</file>