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157055/pexels-photo-615705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Power of Apple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Innovation and Inspiration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Fruit of Knowledge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Health Benefits Galore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Cultural Impact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Business of Apples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You!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4145037/pexels-photo-414503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Fruit of Knowledge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Wisdom in Every Bite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Apples have been a source of inspiration and knowledge for centuries, symbolizing learning and enlightenment.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From the biblical story of Adam and Eve to Isaac Newton's discovery of gravity, apples signify important moments in history.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fruits encourage curiosity and exploration, making them a staple in education and learning environments.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Every bite represents a step toward understanding the world around us, nurturing both the mind and body.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5863361/pexels-photo-5863361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Health Benefits Galore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 Apple a Day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Consuming apples regularly contributes to overall health, promoting heart health among various age groups.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Packed with vitamins, fiber, and antioxidants, apples are excellent for digestive health and weight management.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Their nutritional profile supports healthy skin and boosts the immune system, making them a superfood.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Incorporating apples into your diet is a delicious way to enhance well-being and vitality.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0536662/pexels-photo-2053666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Cultural Impact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Apples in Society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Apples hold a significant place in various cultures, often representing peace, prosperity, and knowledge.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art and literature, apples convey deeper meanings, often symbolizing temptation, success, or education.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Celebrations like Rosh Hashanah emphasize the apple's role in traditions, showcasing its cultural relevance.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Their versatility extends beyond mere consumption, influencing creativity and societal norms globally.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4065885/pexels-photo-406588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Business of Apples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 Economic Giant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apple industry generates billions in revenue, impacting agriculture, trade, and local economies worldwide.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Innovative apple varieties and sustainable farming practices focus on meeting consumer demand and environmental health.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Market trends highlight the growing popularity of organic apples, aligning with health-conscious lifestyles.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business surrounding apples continues to evolve, integrating technology and research for future growth.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682452/pexels-photo-2682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Gratitude for Your Attention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exploring the incredible journey of apples with us.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hope this presentation has inspired you to appreciate the power of this remarkable fruit.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May you carry the knowledge of apples into your daily lives, enriching your health and cultures.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Let's continue to celebrate the apple's influence in our world together!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2024-08-21T05:08:05Z</dcterms:created>
  <dcterms:modified xsi:type="dcterms:W3CDTF">2024-08-21T05:08:05Z</dcterms:modified>
</cp:coreProperties>
</file>