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911134" y="0"/>
            <a:ext cx="1233170" cy="1424305"/>
          </a:xfrm>
          <a:custGeom>
            <a:avLst/>
            <a:gdLst/>
            <a:ahLst/>
            <a:cxnLst/>
            <a:rect l="l" t="t" r="r" b="b"/>
            <a:pathLst>
              <a:path w="1233170" h="1424305">
                <a:moveTo>
                  <a:pt x="1232864" y="1423811"/>
                </a:moveTo>
                <a:lnTo>
                  <a:pt x="1162592" y="1416768"/>
                </a:lnTo>
                <a:lnTo>
                  <a:pt x="1115881" y="1409870"/>
                </a:lnTo>
                <a:lnTo>
                  <a:pt x="1069745" y="1401391"/>
                </a:lnTo>
                <a:lnTo>
                  <a:pt x="1024209" y="1391361"/>
                </a:lnTo>
                <a:lnTo>
                  <a:pt x="979300" y="1379810"/>
                </a:lnTo>
                <a:lnTo>
                  <a:pt x="935046" y="1366768"/>
                </a:lnTo>
                <a:lnTo>
                  <a:pt x="891471" y="1352264"/>
                </a:lnTo>
                <a:lnTo>
                  <a:pt x="848604" y="1336328"/>
                </a:lnTo>
                <a:lnTo>
                  <a:pt x="806470" y="1318991"/>
                </a:lnTo>
                <a:lnTo>
                  <a:pt x="765096" y="1300282"/>
                </a:lnTo>
                <a:lnTo>
                  <a:pt x="724509" y="1280231"/>
                </a:lnTo>
                <a:lnTo>
                  <a:pt x="684735" y="1258868"/>
                </a:lnTo>
                <a:lnTo>
                  <a:pt x="645800" y="1236223"/>
                </a:lnTo>
                <a:lnTo>
                  <a:pt x="607732" y="1212325"/>
                </a:lnTo>
                <a:lnTo>
                  <a:pt x="570557" y="1187205"/>
                </a:lnTo>
                <a:lnTo>
                  <a:pt x="534301" y="1160893"/>
                </a:lnTo>
                <a:lnTo>
                  <a:pt x="498991" y="1133418"/>
                </a:lnTo>
                <a:lnTo>
                  <a:pt x="464654" y="1104809"/>
                </a:lnTo>
                <a:lnTo>
                  <a:pt x="431316" y="1075098"/>
                </a:lnTo>
                <a:lnTo>
                  <a:pt x="399004" y="1044314"/>
                </a:lnTo>
                <a:lnTo>
                  <a:pt x="367743" y="1012487"/>
                </a:lnTo>
                <a:lnTo>
                  <a:pt x="337562" y="979646"/>
                </a:lnTo>
                <a:lnTo>
                  <a:pt x="308486" y="945821"/>
                </a:lnTo>
                <a:lnTo>
                  <a:pt x="280542" y="911044"/>
                </a:lnTo>
                <a:lnTo>
                  <a:pt x="253756" y="875342"/>
                </a:lnTo>
                <a:lnTo>
                  <a:pt x="228156" y="838747"/>
                </a:lnTo>
                <a:lnTo>
                  <a:pt x="203767" y="801287"/>
                </a:lnTo>
                <a:lnTo>
                  <a:pt x="180616" y="762994"/>
                </a:lnTo>
                <a:lnTo>
                  <a:pt x="158730" y="723896"/>
                </a:lnTo>
                <a:lnTo>
                  <a:pt x="138136" y="684024"/>
                </a:lnTo>
                <a:lnTo>
                  <a:pt x="118859" y="643407"/>
                </a:lnTo>
                <a:lnTo>
                  <a:pt x="100927" y="602076"/>
                </a:lnTo>
                <a:lnTo>
                  <a:pt x="84365" y="560060"/>
                </a:lnTo>
                <a:lnTo>
                  <a:pt x="69201" y="517390"/>
                </a:lnTo>
                <a:lnTo>
                  <a:pt x="55462" y="474094"/>
                </a:lnTo>
                <a:lnTo>
                  <a:pt x="43173" y="430203"/>
                </a:lnTo>
                <a:lnTo>
                  <a:pt x="32361" y="385747"/>
                </a:lnTo>
                <a:lnTo>
                  <a:pt x="23053" y="340755"/>
                </a:lnTo>
                <a:lnTo>
                  <a:pt x="15275" y="295258"/>
                </a:lnTo>
                <a:lnTo>
                  <a:pt x="9054" y="249286"/>
                </a:lnTo>
                <a:lnTo>
                  <a:pt x="4417" y="202868"/>
                </a:lnTo>
                <a:lnTo>
                  <a:pt x="1390" y="156033"/>
                </a:lnTo>
                <a:lnTo>
                  <a:pt x="0" y="108813"/>
                </a:lnTo>
                <a:lnTo>
                  <a:pt x="272" y="61237"/>
                </a:lnTo>
                <a:lnTo>
                  <a:pt x="2234" y="13335"/>
                </a:lnTo>
                <a:lnTo>
                  <a:pt x="3104" y="0"/>
                </a:lnTo>
              </a:path>
            </a:pathLst>
          </a:custGeom>
          <a:ln w="76200">
            <a:solidFill>
              <a:srgbClr val="21A8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580119" y="1722120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4">
                <a:moveTo>
                  <a:pt x="0" y="160781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211592" y="8199"/>
                </a:lnTo>
                <a:lnTo>
                  <a:pt x="255727" y="31028"/>
                </a:lnTo>
                <a:lnTo>
                  <a:pt x="290535" y="65836"/>
                </a:lnTo>
                <a:lnTo>
                  <a:pt x="313364" y="109971"/>
                </a:lnTo>
                <a:lnTo>
                  <a:pt x="321563" y="160781"/>
                </a:lnTo>
                <a:lnTo>
                  <a:pt x="313364" y="211592"/>
                </a:lnTo>
                <a:lnTo>
                  <a:pt x="290535" y="255727"/>
                </a:lnTo>
                <a:lnTo>
                  <a:pt x="255727" y="290535"/>
                </a:lnTo>
                <a:lnTo>
                  <a:pt x="211592" y="313364"/>
                </a:lnTo>
                <a:lnTo>
                  <a:pt x="160781" y="321563"/>
                </a:lnTo>
                <a:lnTo>
                  <a:pt x="109971" y="313364"/>
                </a:lnTo>
                <a:lnTo>
                  <a:pt x="65836" y="290535"/>
                </a:lnTo>
                <a:lnTo>
                  <a:pt x="31028" y="255727"/>
                </a:lnTo>
                <a:lnTo>
                  <a:pt x="8199" y="211592"/>
                </a:lnTo>
                <a:lnTo>
                  <a:pt x="0" y="160781"/>
                </a:lnTo>
                <a:close/>
              </a:path>
            </a:pathLst>
          </a:custGeom>
          <a:ln w="152400">
            <a:solidFill>
              <a:srgbClr val="21A8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97304" y="0"/>
            <a:ext cx="713105" cy="496570"/>
          </a:xfrm>
          <a:custGeom>
            <a:avLst/>
            <a:gdLst/>
            <a:ahLst/>
            <a:cxnLst/>
            <a:rect l="l" t="t" r="r" b="b"/>
            <a:pathLst>
              <a:path w="713104" h="496570">
                <a:moveTo>
                  <a:pt x="684293" y="0"/>
                </a:moveTo>
                <a:lnTo>
                  <a:pt x="698787" y="39500"/>
                </a:lnTo>
                <a:lnTo>
                  <a:pt x="708908" y="84982"/>
                </a:lnTo>
                <a:lnTo>
                  <a:pt x="712966" y="130880"/>
                </a:lnTo>
                <a:lnTo>
                  <a:pt x="711099" y="176608"/>
                </a:lnTo>
                <a:lnTo>
                  <a:pt x="703445" y="221583"/>
                </a:lnTo>
                <a:lnTo>
                  <a:pt x="690142" y="265218"/>
                </a:lnTo>
                <a:lnTo>
                  <a:pt x="671329" y="306930"/>
                </a:lnTo>
                <a:lnTo>
                  <a:pt x="647142" y="346134"/>
                </a:lnTo>
                <a:lnTo>
                  <a:pt x="617721" y="382245"/>
                </a:lnTo>
                <a:lnTo>
                  <a:pt x="583203" y="414678"/>
                </a:lnTo>
                <a:lnTo>
                  <a:pt x="543727" y="442849"/>
                </a:lnTo>
                <a:lnTo>
                  <a:pt x="500829" y="465509"/>
                </a:lnTo>
                <a:lnTo>
                  <a:pt x="456347" y="481831"/>
                </a:lnTo>
                <a:lnTo>
                  <a:pt x="410865" y="491952"/>
                </a:lnTo>
                <a:lnTo>
                  <a:pt x="364967" y="496010"/>
                </a:lnTo>
                <a:lnTo>
                  <a:pt x="319239" y="494143"/>
                </a:lnTo>
                <a:lnTo>
                  <a:pt x="274264" y="486489"/>
                </a:lnTo>
                <a:lnTo>
                  <a:pt x="230629" y="473186"/>
                </a:lnTo>
                <a:lnTo>
                  <a:pt x="188917" y="454373"/>
                </a:lnTo>
                <a:lnTo>
                  <a:pt x="149713" y="430186"/>
                </a:lnTo>
                <a:lnTo>
                  <a:pt x="113602" y="400765"/>
                </a:lnTo>
                <a:lnTo>
                  <a:pt x="81169" y="366247"/>
                </a:lnTo>
                <a:lnTo>
                  <a:pt x="52999" y="326771"/>
                </a:lnTo>
                <a:lnTo>
                  <a:pt x="31025" y="285394"/>
                </a:lnTo>
                <a:lnTo>
                  <a:pt x="14878" y="242163"/>
                </a:lnTo>
                <a:lnTo>
                  <a:pt x="4541" y="197654"/>
                </a:lnTo>
                <a:lnTo>
                  <a:pt x="0" y="152439"/>
                </a:lnTo>
                <a:lnTo>
                  <a:pt x="1237" y="107092"/>
                </a:lnTo>
                <a:lnTo>
                  <a:pt x="8238" y="62187"/>
                </a:lnTo>
                <a:lnTo>
                  <a:pt x="20987" y="18298"/>
                </a:lnTo>
                <a:lnTo>
                  <a:pt x="28983" y="0"/>
                </a:lnTo>
              </a:path>
            </a:pathLst>
          </a:custGeom>
          <a:ln w="178308">
            <a:solidFill>
              <a:srgbClr val="85CA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764" y="619709"/>
            <a:ext cx="813247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922782"/>
            <a:ext cx="8376919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59273" y="503681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5">
                <a:moveTo>
                  <a:pt x="0" y="229362"/>
                </a:moveTo>
                <a:lnTo>
                  <a:pt x="4662" y="183153"/>
                </a:lnTo>
                <a:lnTo>
                  <a:pt x="18032" y="140106"/>
                </a:lnTo>
                <a:lnTo>
                  <a:pt x="39185" y="101147"/>
                </a:lnTo>
                <a:lnTo>
                  <a:pt x="67198" y="67198"/>
                </a:lnTo>
                <a:lnTo>
                  <a:pt x="101147" y="39185"/>
                </a:lnTo>
                <a:lnTo>
                  <a:pt x="140106" y="18032"/>
                </a:lnTo>
                <a:lnTo>
                  <a:pt x="183153" y="4662"/>
                </a:lnTo>
                <a:lnTo>
                  <a:pt x="229362" y="0"/>
                </a:lnTo>
                <a:lnTo>
                  <a:pt x="275570" y="4662"/>
                </a:lnTo>
                <a:lnTo>
                  <a:pt x="318617" y="18032"/>
                </a:lnTo>
                <a:lnTo>
                  <a:pt x="357576" y="39185"/>
                </a:lnTo>
                <a:lnTo>
                  <a:pt x="391525" y="67198"/>
                </a:lnTo>
                <a:lnTo>
                  <a:pt x="419538" y="101147"/>
                </a:lnTo>
                <a:lnTo>
                  <a:pt x="440691" y="140106"/>
                </a:lnTo>
                <a:lnTo>
                  <a:pt x="454061" y="183153"/>
                </a:lnTo>
                <a:lnTo>
                  <a:pt x="458724" y="229362"/>
                </a:lnTo>
                <a:lnTo>
                  <a:pt x="454061" y="275570"/>
                </a:lnTo>
                <a:lnTo>
                  <a:pt x="440691" y="318617"/>
                </a:lnTo>
                <a:lnTo>
                  <a:pt x="419538" y="357576"/>
                </a:lnTo>
                <a:lnTo>
                  <a:pt x="391525" y="391525"/>
                </a:lnTo>
                <a:lnTo>
                  <a:pt x="357576" y="419538"/>
                </a:lnTo>
                <a:lnTo>
                  <a:pt x="318617" y="440691"/>
                </a:lnTo>
                <a:lnTo>
                  <a:pt x="275570" y="454061"/>
                </a:lnTo>
                <a:lnTo>
                  <a:pt x="229362" y="458723"/>
                </a:lnTo>
                <a:lnTo>
                  <a:pt x="183153" y="454061"/>
                </a:lnTo>
                <a:lnTo>
                  <a:pt x="140106" y="440691"/>
                </a:lnTo>
                <a:lnTo>
                  <a:pt x="101147" y="419538"/>
                </a:lnTo>
                <a:lnTo>
                  <a:pt x="67198" y="391525"/>
                </a:lnTo>
                <a:lnTo>
                  <a:pt x="39185" y="357576"/>
                </a:lnTo>
                <a:lnTo>
                  <a:pt x="18032" y="318617"/>
                </a:lnTo>
                <a:lnTo>
                  <a:pt x="4662" y="275570"/>
                </a:lnTo>
                <a:lnTo>
                  <a:pt x="0" y="229362"/>
                </a:lnTo>
                <a:close/>
              </a:path>
            </a:pathLst>
          </a:custGeom>
          <a:ln w="102107">
            <a:solidFill>
              <a:srgbClr val="6397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2455" y="2243327"/>
            <a:ext cx="992505" cy="992505"/>
          </a:xfrm>
          <a:custGeom>
            <a:avLst/>
            <a:gdLst/>
            <a:ahLst/>
            <a:cxnLst/>
            <a:rect l="l" t="t" r="r" b="b"/>
            <a:pathLst>
              <a:path w="992504" h="992505">
                <a:moveTo>
                  <a:pt x="0" y="496062"/>
                </a:moveTo>
                <a:lnTo>
                  <a:pt x="2271" y="448292"/>
                </a:lnTo>
                <a:lnTo>
                  <a:pt x="8945" y="401806"/>
                </a:lnTo>
                <a:lnTo>
                  <a:pt x="19816" y="356812"/>
                </a:lnTo>
                <a:lnTo>
                  <a:pt x="34673" y="313517"/>
                </a:lnTo>
                <a:lnTo>
                  <a:pt x="53311" y="272131"/>
                </a:lnTo>
                <a:lnTo>
                  <a:pt x="75520" y="232860"/>
                </a:lnTo>
                <a:lnTo>
                  <a:pt x="101093" y="195912"/>
                </a:lnTo>
                <a:lnTo>
                  <a:pt x="129821" y="161497"/>
                </a:lnTo>
                <a:lnTo>
                  <a:pt x="161497" y="129821"/>
                </a:lnTo>
                <a:lnTo>
                  <a:pt x="195912" y="101093"/>
                </a:lnTo>
                <a:lnTo>
                  <a:pt x="232860" y="75520"/>
                </a:lnTo>
                <a:lnTo>
                  <a:pt x="272131" y="53311"/>
                </a:lnTo>
                <a:lnTo>
                  <a:pt x="313517" y="34673"/>
                </a:lnTo>
                <a:lnTo>
                  <a:pt x="356812" y="19816"/>
                </a:lnTo>
                <a:lnTo>
                  <a:pt x="401806" y="8945"/>
                </a:lnTo>
                <a:lnTo>
                  <a:pt x="448292" y="2271"/>
                </a:lnTo>
                <a:lnTo>
                  <a:pt x="496062" y="0"/>
                </a:lnTo>
                <a:lnTo>
                  <a:pt x="543831" y="2271"/>
                </a:lnTo>
                <a:lnTo>
                  <a:pt x="590317" y="8945"/>
                </a:lnTo>
                <a:lnTo>
                  <a:pt x="635311" y="19816"/>
                </a:lnTo>
                <a:lnTo>
                  <a:pt x="678606" y="34673"/>
                </a:lnTo>
                <a:lnTo>
                  <a:pt x="719992" y="53311"/>
                </a:lnTo>
                <a:lnTo>
                  <a:pt x="759263" y="75520"/>
                </a:lnTo>
                <a:lnTo>
                  <a:pt x="796211" y="101093"/>
                </a:lnTo>
                <a:lnTo>
                  <a:pt x="830626" y="129821"/>
                </a:lnTo>
                <a:lnTo>
                  <a:pt x="862302" y="161497"/>
                </a:lnTo>
                <a:lnTo>
                  <a:pt x="891030" y="195912"/>
                </a:lnTo>
                <a:lnTo>
                  <a:pt x="916603" y="232860"/>
                </a:lnTo>
                <a:lnTo>
                  <a:pt x="938812" y="272131"/>
                </a:lnTo>
                <a:lnTo>
                  <a:pt x="957450" y="313517"/>
                </a:lnTo>
                <a:lnTo>
                  <a:pt x="972307" y="356812"/>
                </a:lnTo>
                <a:lnTo>
                  <a:pt x="983178" y="401806"/>
                </a:lnTo>
                <a:lnTo>
                  <a:pt x="989852" y="448292"/>
                </a:lnTo>
                <a:lnTo>
                  <a:pt x="992124" y="496062"/>
                </a:lnTo>
                <a:lnTo>
                  <a:pt x="989852" y="543831"/>
                </a:lnTo>
                <a:lnTo>
                  <a:pt x="983178" y="590317"/>
                </a:lnTo>
                <a:lnTo>
                  <a:pt x="972307" y="635311"/>
                </a:lnTo>
                <a:lnTo>
                  <a:pt x="957450" y="678606"/>
                </a:lnTo>
                <a:lnTo>
                  <a:pt x="938812" y="719992"/>
                </a:lnTo>
                <a:lnTo>
                  <a:pt x="916603" y="759263"/>
                </a:lnTo>
                <a:lnTo>
                  <a:pt x="891030" y="796211"/>
                </a:lnTo>
                <a:lnTo>
                  <a:pt x="862302" y="830626"/>
                </a:lnTo>
                <a:lnTo>
                  <a:pt x="830626" y="862302"/>
                </a:lnTo>
                <a:lnTo>
                  <a:pt x="796211" y="891030"/>
                </a:lnTo>
                <a:lnTo>
                  <a:pt x="759263" y="916603"/>
                </a:lnTo>
                <a:lnTo>
                  <a:pt x="719992" y="938812"/>
                </a:lnTo>
                <a:lnTo>
                  <a:pt x="678606" y="957450"/>
                </a:lnTo>
                <a:lnTo>
                  <a:pt x="635311" y="972307"/>
                </a:lnTo>
                <a:lnTo>
                  <a:pt x="590317" y="983178"/>
                </a:lnTo>
                <a:lnTo>
                  <a:pt x="543831" y="989852"/>
                </a:lnTo>
                <a:lnTo>
                  <a:pt x="496062" y="992124"/>
                </a:lnTo>
                <a:lnTo>
                  <a:pt x="448292" y="989852"/>
                </a:lnTo>
                <a:lnTo>
                  <a:pt x="401806" y="983178"/>
                </a:lnTo>
                <a:lnTo>
                  <a:pt x="356812" y="972307"/>
                </a:lnTo>
                <a:lnTo>
                  <a:pt x="313517" y="957450"/>
                </a:lnTo>
                <a:lnTo>
                  <a:pt x="272131" y="938812"/>
                </a:lnTo>
                <a:lnTo>
                  <a:pt x="232860" y="916603"/>
                </a:lnTo>
                <a:lnTo>
                  <a:pt x="195912" y="891030"/>
                </a:lnTo>
                <a:lnTo>
                  <a:pt x="161497" y="862302"/>
                </a:lnTo>
                <a:lnTo>
                  <a:pt x="129821" y="830626"/>
                </a:lnTo>
                <a:lnTo>
                  <a:pt x="101093" y="796211"/>
                </a:lnTo>
                <a:lnTo>
                  <a:pt x="75520" y="759263"/>
                </a:lnTo>
                <a:lnTo>
                  <a:pt x="53311" y="719992"/>
                </a:lnTo>
                <a:lnTo>
                  <a:pt x="34673" y="678606"/>
                </a:lnTo>
                <a:lnTo>
                  <a:pt x="19816" y="635311"/>
                </a:lnTo>
                <a:lnTo>
                  <a:pt x="8945" y="590317"/>
                </a:lnTo>
                <a:lnTo>
                  <a:pt x="2271" y="543831"/>
                </a:lnTo>
                <a:lnTo>
                  <a:pt x="0" y="496062"/>
                </a:lnTo>
                <a:close/>
              </a:path>
            </a:pathLst>
          </a:custGeom>
          <a:ln w="76200">
            <a:solidFill>
              <a:srgbClr val="21A8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82330" y="313221"/>
            <a:ext cx="1362075" cy="1684020"/>
          </a:xfrm>
          <a:custGeom>
            <a:avLst/>
            <a:gdLst/>
            <a:ahLst/>
            <a:cxnLst/>
            <a:rect l="l" t="t" r="r" b="b"/>
            <a:pathLst>
              <a:path w="1362075" h="1684020">
                <a:moveTo>
                  <a:pt x="1361669" y="1503375"/>
                </a:moveTo>
                <a:lnTo>
                  <a:pt x="1315135" y="1537903"/>
                </a:lnTo>
                <a:lnTo>
                  <a:pt x="1276494" y="1562780"/>
                </a:lnTo>
                <a:lnTo>
                  <a:pt x="1236814" y="1585349"/>
                </a:lnTo>
                <a:lnTo>
                  <a:pt x="1196195" y="1605604"/>
                </a:lnTo>
                <a:lnTo>
                  <a:pt x="1154737" y="1623543"/>
                </a:lnTo>
                <a:lnTo>
                  <a:pt x="1112542" y="1639162"/>
                </a:lnTo>
                <a:lnTo>
                  <a:pt x="1069709" y="1652457"/>
                </a:lnTo>
                <a:lnTo>
                  <a:pt x="1026340" y="1663424"/>
                </a:lnTo>
                <a:lnTo>
                  <a:pt x="982533" y="1672060"/>
                </a:lnTo>
                <a:lnTo>
                  <a:pt x="938391" y="1678360"/>
                </a:lnTo>
                <a:lnTo>
                  <a:pt x="894013" y="1682322"/>
                </a:lnTo>
                <a:lnTo>
                  <a:pt x="849499" y="1683941"/>
                </a:lnTo>
                <a:lnTo>
                  <a:pt x="804950" y="1683214"/>
                </a:lnTo>
                <a:lnTo>
                  <a:pt x="760467" y="1680137"/>
                </a:lnTo>
                <a:lnTo>
                  <a:pt x="716150" y="1674706"/>
                </a:lnTo>
                <a:lnTo>
                  <a:pt x="672099" y="1666917"/>
                </a:lnTo>
                <a:lnTo>
                  <a:pt x="628414" y="1656768"/>
                </a:lnTo>
                <a:lnTo>
                  <a:pt x="585197" y="1644253"/>
                </a:lnTo>
                <a:lnTo>
                  <a:pt x="542547" y="1629370"/>
                </a:lnTo>
                <a:lnTo>
                  <a:pt x="500566" y="1612115"/>
                </a:lnTo>
                <a:lnTo>
                  <a:pt x="459352" y="1592483"/>
                </a:lnTo>
                <a:lnTo>
                  <a:pt x="419008" y="1570472"/>
                </a:lnTo>
                <a:lnTo>
                  <a:pt x="379632" y="1546078"/>
                </a:lnTo>
                <a:lnTo>
                  <a:pt x="341327" y="1519296"/>
                </a:lnTo>
                <a:lnTo>
                  <a:pt x="304191" y="1490123"/>
                </a:lnTo>
                <a:lnTo>
                  <a:pt x="268326" y="1458555"/>
                </a:lnTo>
                <a:lnTo>
                  <a:pt x="234275" y="1425048"/>
                </a:lnTo>
                <a:lnTo>
                  <a:pt x="202517" y="1390099"/>
                </a:lnTo>
                <a:lnTo>
                  <a:pt x="173056" y="1353809"/>
                </a:lnTo>
                <a:lnTo>
                  <a:pt x="145895" y="1316278"/>
                </a:lnTo>
                <a:lnTo>
                  <a:pt x="121039" y="1277607"/>
                </a:lnTo>
                <a:lnTo>
                  <a:pt x="98490" y="1237896"/>
                </a:lnTo>
                <a:lnTo>
                  <a:pt x="78253" y="1197246"/>
                </a:lnTo>
                <a:lnTo>
                  <a:pt x="60331" y="1155756"/>
                </a:lnTo>
                <a:lnTo>
                  <a:pt x="44727" y="1113528"/>
                </a:lnTo>
                <a:lnTo>
                  <a:pt x="31446" y="1070662"/>
                </a:lnTo>
                <a:lnTo>
                  <a:pt x="20490" y="1027258"/>
                </a:lnTo>
                <a:lnTo>
                  <a:pt x="11864" y="983417"/>
                </a:lnTo>
                <a:lnTo>
                  <a:pt x="5571" y="939240"/>
                </a:lnTo>
                <a:lnTo>
                  <a:pt x="1615" y="894826"/>
                </a:lnTo>
                <a:lnTo>
                  <a:pt x="0" y="850276"/>
                </a:lnTo>
                <a:lnTo>
                  <a:pt x="728" y="805691"/>
                </a:lnTo>
                <a:lnTo>
                  <a:pt x="3803" y="761170"/>
                </a:lnTo>
                <a:lnTo>
                  <a:pt x="9230" y="716816"/>
                </a:lnTo>
                <a:lnTo>
                  <a:pt x="17012" y="672727"/>
                </a:lnTo>
                <a:lnTo>
                  <a:pt x="27153" y="629005"/>
                </a:lnTo>
                <a:lnTo>
                  <a:pt x="39655" y="585749"/>
                </a:lnTo>
                <a:lnTo>
                  <a:pt x="54523" y="543061"/>
                </a:lnTo>
                <a:lnTo>
                  <a:pt x="71761" y="501041"/>
                </a:lnTo>
                <a:lnTo>
                  <a:pt x="91372" y="459788"/>
                </a:lnTo>
                <a:lnTo>
                  <a:pt x="113359" y="419405"/>
                </a:lnTo>
                <a:lnTo>
                  <a:pt x="137726" y="379990"/>
                </a:lnTo>
                <a:lnTo>
                  <a:pt x="164477" y="341645"/>
                </a:lnTo>
                <a:lnTo>
                  <a:pt x="193616" y="304470"/>
                </a:lnTo>
                <a:lnTo>
                  <a:pt x="225146" y="268565"/>
                </a:lnTo>
                <a:lnTo>
                  <a:pt x="258626" y="234488"/>
                </a:lnTo>
                <a:lnTo>
                  <a:pt x="293548" y="202706"/>
                </a:lnTo>
                <a:lnTo>
                  <a:pt x="329809" y="173221"/>
                </a:lnTo>
                <a:lnTo>
                  <a:pt x="367311" y="146038"/>
                </a:lnTo>
                <a:lnTo>
                  <a:pt x="405952" y="121160"/>
                </a:lnTo>
                <a:lnTo>
                  <a:pt x="445632" y="98592"/>
                </a:lnTo>
                <a:lnTo>
                  <a:pt x="486251" y="78336"/>
                </a:lnTo>
                <a:lnTo>
                  <a:pt x="527709" y="60397"/>
                </a:lnTo>
                <a:lnTo>
                  <a:pt x="569904" y="44778"/>
                </a:lnTo>
                <a:lnTo>
                  <a:pt x="612736" y="31484"/>
                </a:lnTo>
                <a:lnTo>
                  <a:pt x="656106" y="20517"/>
                </a:lnTo>
                <a:lnTo>
                  <a:pt x="699912" y="11881"/>
                </a:lnTo>
                <a:lnTo>
                  <a:pt x="744055" y="5580"/>
                </a:lnTo>
                <a:lnTo>
                  <a:pt x="788433" y="1619"/>
                </a:lnTo>
                <a:lnTo>
                  <a:pt x="832947" y="0"/>
                </a:lnTo>
                <a:lnTo>
                  <a:pt x="877496" y="727"/>
                </a:lnTo>
                <a:lnTo>
                  <a:pt x="921979" y="3804"/>
                </a:lnTo>
                <a:lnTo>
                  <a:pt x="966296" y="9235"/>
                </a:lnTo>
                <a:lnTo>
                  <a:pt x="1010347" y="17023"/>
                </a:lnTo>
                <a:lnTo>
                  <a:pt x="1054031" y="27173"/>
                </a:lnTo>
                <a:lnTo>
                  <a:pt x="1097249" y="39687"/>
                </a:lnTo>
                <a:lnTo>
                  <a:pt x="1139898" y="54570"/>
                </a:lnTo>
                <a:lnTo>
                  <a:pt x="1181880" y="71826"/>
                </a:lnTo>
                <a:lnTo>
                  <a:pt x="1223093" y="91457"/>
                </a:lnTo>
                <a:lnTo>
                  <a:pt x="1263438" y="113469"/>
                </a:lnTo>
                <a:lnTo>
                  <a:pt x="1302813" y="137863"/>
                </a:lnTo>
                <a:lnTo>
                  <a:pt x="1341119" y="164645"/>
                </a:lnTo>
                <a:lnTo>
                  <a:pt x="1361669" y="180789"/>
                </a:lnTo>
              </a:path>
            </a:pathLst>
          </a:custGeom>
          <a:ln w="254508">
            <a:solidFill>
              <a:srgbClr val="85CA2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566980" y="3052572"/>
            <a:ext cx="3521710" cy="2180590"/>
            <a:chOff x="5566980" y="3052572"/>
            <a:chExt cx="3521710" cy="2180590"/>
          </a:xfrm>
        </p:grpSpPr>
        <p:sp>
          <p:nvSpPr>
            <p:cNvPr id="7" name="object 7"/>
            <p:cNvSpPr/>
            <p:nvPr/>
          </p:nvSpPr>
          <p:spPr>
            <a:xfrm>
              <a:off x="6832185" y="4548337"/>
              <a:ext cx="2231390" cy="595630"/>
            </a:xfrm>
            <a:custGeom>
              <a:avLst/>
              <a:gdLst/>
              <a:ahLst/>
              <a:cxnLst/>
              <a:rect l="l" t="t" r="r" b="b"/>
              <a:pathLst>
                <a:path w="2231390" h="595629">
                  <a:moveTo>
                    <a:pt x="0" y="595161"/>
                  </a:moveTo>
                  <a:lnTo>
                    <a:pt x="36059" y="543634"/>
                  </a:lnTo>
                  <a:lnTo>
                    <a:pt x="64956" y="505953"/>
                  </a:lnTo>
                  <a:lnTo>
                    <a:pt x="94961" y="469549"/>
                  </a:lnTo>
                  <a:lnTo>
                    <a:pt x="126034" y="434432"/>
                  </a:lnTo>
                  <a:lnTo>
                    <a:pt x="158137" y="400609"/>
                  </a:lnTo>
                  <a:lnTo>
                    <a:pt x="191230" y="368089"/>
                  </a:lnTo>
                  <a:lnTo>
                    <a:pt x="225274" y="336882"/>
                  </a:lnTo>
                  <a:lnTo>
                    <a:pt x="260230" y="306996"/>
                  </a:lnTo>
                  <a:lnTo>
                    <a:pt x="296058" y="278439"/>
                  </a:lnTo>
                  <a:lnTo>
                    <a:pt x="332719" y="251221"/>
                  </a:lnTo>
                  <a:lnTo>
                    <a:pt x="370175" y="225350"/>
                  </a:lnTo>
                  <a:lnTo>
                    <a:pt x="408385" y="200835"/>
                  </a:lnTo>
                  <a:lnTo>
                    <a:pt x="447311" y="177684"/>
                  </a:lnTo>
                  <a:lnTo>
                    <a:pt x="486913" y="155907"/>
                  </a:lnTo>
                  <a:lnTo>
                    <a:pt x="527152" y="135512"/>
                  </a:lnTo>
                  <a:lnTo>
                    <a:pt x="567990" y="116508"/>
                  </a:lnTo>
                  <a:lnTo>
                    <a:pt x="609386" y="98904"/>
                  </a:lnTo>
                  <a:lnTo>
                    <a:pt x="651301" y="82708"/>
                  </a:lnTo>
                  <a:lnTo>
                    <a:pt x="693697" y="67929"/>
                  </a:lnTo>
                  <a:lnTo>
                    <a:pt x="736534" y="54575"/>
                  </a:lnTo>
                  <a:lnTo>
                    <a:pt x="779772" y="42657"/>
                  </a:lnTo>
                  <a:lnTo>
                    <a:pt x="823374" y="32181"/>
                  </a:lnTo>
                  <a:lnTo>
                    <a:pt x="867298" y="23158"/>
                  </a:lnTo>
                  <a:lnTo>
                    <a:pt x="911507" y="15595"/>
                  </a:lnTo>
                  <a:lnTo>
                    <a:pt x="955961" y="9502"/>
                  </a:lnTo>
                  <a:lnTo>
                    <a:pt x="1000620" y="4887"/>
                  </a:lnTo>
                  <a:lnTo>
                    <a:pt x="1045446" y="1759"/>
                  </a:lnTo>
                  <a:lnTo>
                    <a:pt x="1090399" y="127"/>
                  </a:lnTo>
                  <a:lnTo>
                    <a:pt x="1135440" y="0"/>
                  </a:lnTo>
                  <a:lnTo>
                    <a:pt x="1180531" y="1385"/>
                  </a:lnTo>
                  <a:lnTo>
                    <a:pt x="1225630" y="4292"/>
                  </a:lnTo>
                  <a:lnTo>
                    <a:pt x="1270700" y="8730"/>
                  </a:lnTo>
                  <a:lnTo>
                    <a:pt x="1315702" y="14708"/>
                  </a:lnTo>
                  <a:lnTo>
                    <a:pt x="1360595" y="22233"/>
                  </a:lnTo>
                  <a:lnTo>
                    <a:pt x="1405341" y="31316"/>
                  </a:lnTo>
                  <a:lnTo>
                    <a:pt x="1449900" y="41964"/>
                  </a:lnTo>
                  <a:lnTo>
                    <a:pt x="1494234" y="54186"/>
                  </a:lnTo>
                  <a:lnTo>
                    <a:pt x="1538303" y="67992"/>
                  </a:lnTo>
                  <a:lnTo>
                    <a:pt x="1582067" y="83389"/>
                  </a:lnTo>
                  <a:lnTo>
                    <a:pt x="1625489" y="100387"/>
                  </a:lnTo>
                  <a:lnTo>
                    <a:pt x="1668527" y="118995"/>
                  </a:lnTo>
                  <a:lnTo>
                    <a:pt x="1711144" y="139220"/>
                  </a:lnTo>
                  <a:lnTo>
                    <a:pt x="1753300" y="161072"/>
                  </a:lnTo>
                  <a:lnTo>
                    <a:pt x="1794956" y="184559"/>
                  </a:lnTo>
                  <a:lnTo>
                    <a:pt x="1836072" y="209691"/>
                  </a:lnTo>
                  <a:lnTo>
                    <a:pt x="1877037" y="236776"/>
                  </a:lnTo>
                  <a:lnTo>
                    <a:pt x="1916914" y="265289"/>
                  </a:lnTo>
                  <a:lnTo>
                    <a:pt x="1955670" y="295197"/>
                  </a:lnTo>
                  <a:lnTo>
                    <a:pt x="1993269" y="326465"/>
                  </a:lnTo>
                  <a:lnTo>
                    <a:pt x="2029678" y="359058"/>
                  </a:lnTo>
                  <a:lnTo>
                    <a:pt x="2064862" y="392942"/>
                  </a:lnTo>
                  <a:lnTo>
                    <a:pt x="2098787" y="428083"/>
                  </a:lnTo>
                  <a:lnTo>
                    <a:pt x="2131417" y="464447"/>
                  </a:lnTo>
                  <a:lnTo>
                    <a:pt x="2162720" y="501998"/>
                  </a:lnTo>
                  <a:lnTo>
                    <a:pt x="2192659" y="540703"/>
                  </a:lnTo>
                  <a:lnTo>
                    <a:pt x="2221202" y="580527"/>
                  </a:lnTo>
                  <a:lnTo>
                    <a:pt x="2230901" y="595161"/>
                  </a:lnTo>
                </a:path>
              </a:pathLst>
            </a:custGeom>
            <a:ln w="50292">
              <a:solidFill>
                <a:srgbClr val="21A8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56134" y="4017793"/>
              <a:ext cx="1802130" cy="1125855"/>
            </a:xfrm>
            <a:custGeom>
              <a:avLst/>
              <a:gdLst/>
              <a:ahLst/>
              <a:cxnLst/>
              <a:rect l="l" t="t" r="r" b="b"/>
              <a:pathLst>
                <a:path w="1802129" h="1125854">
                  <a:moveTo>
                    <a:pt x="29133" y="1125705"/>
                  </a:moveTo>
                  <a:lnTo>
                    <a:pt x="19797" y="1087005"/>
                  </a:lnTo>
                  <a:lnTo>
                    <a:pt x="11203" y="1040969"/>
                  </a:lnTo>
                  <a:lnTo>
                    <a:pt x="5065" y="994947"/>
                  </a:lnTo>
                  <a:lnTo>
                    <a:pt x="1344" y="949019"/>
                  </a:lnTo>
                  <a:lnTo>
                    <a:pt x="0" y="903262"/>
                  </a:lnTo>
                  <a:lnTo>
                    <a:pt x="992" y="857756"/>
                  </a:lnTo>
                  <a:lnTo>
                    <a:pt x="4280" y="812578"/>
                  </a:lnTo>
                  <a:lnTo>
                    <a:pt x="9826" y="767806"/>
                  </a:lnTo>
                  <a:lnTo>
                    <a:pt x="17588" y="723521"/>
                  </a:lnTo>
                  <a:lnTo>
                    <a:pt x="27528" y="679798"/>
                  </a:lnTo>
                  <a:lnTo>
                    <a:pt x="39604" y="636718"/>
                  </a:lnTo>
                  <a:lnTo>
                    <a:pt x="53778" y="594359"/>
                  </a:lnTo>
                  <a:lnTo>
                    <a:pt x="70008" y="552798"/>
                  </a:lnTo>
                  <a:lnTo>
                    <a:pt x="88256" y="512114"/>
                  </a:lnTo>
                  <a:lnTo>
                    <a:pt x="108481" y="472387"/>
                  </a:lnTo>
                  <a:lnTo>
                    <a:pt x="130644" y="433693"/>
                  </a:lnTo>
                  <a:lnTo>
                    <a:pt x="154704" y="396112"/>
                  </a:lnTo>
                  <a:lnTo>
                    <a:pt x="180621" y="359722"/>
                  </a:lnTo>
                  <a:lnTo>
                    <a:pt x="208356" y="324601"/>
                  </a:lnTo>
                  <a:lnTo>
                    <a:pt x="237869" y="290827"/>
                  </a:lnTo>
                  <a:lnTo>
                    <a:pt x="269119" y="258480"/>
                  </a:lnTo>
                  <a:lnTo>
                    <a:pt x="302068" y="227638"/>
                  </a:lnTo>
                  <a:lnTo>
                    <a:pt x="336674" y="198378"/>
                  </a:lnTo>
                  <a:lnTo>
                    <a:pt x="372898" y="170779"/>
                  </a:lnTo>
                  <a:lnTo>
                    <a:pt x="410700" y="144921"/>
                  </a:lnTo>
                  <a:lnTo>
                    <a:pt x="450040" y="120880"/>
                  </a:lnTo>
                  <a:lnTo>
                    <a:pt x="490878" y="98736"/>
                  </a:lnTo>
                  <a:lnTo>
                    <a:pt x="533175" y="78567"/>
                  </a:lnTo>
                  <a:lnTo>
                    <a:pt x="576890" y="60451"/>
                  </a:lnTo>
                  <a:lnTo>
                    <a:pt x="621983" y="44467"/>
                  </a:lnTo>
                  <a:lnTo>
                    <a:pt x="667850" y="30853"/>
                  </a:lnTo>
                  <a:lnTo>
                    <a:pt x="713859" y="19774"/>
                  </a:lnTo>
                  <a:lnTo>
                    <a:pt x="759933" y="11189"/>
                  </a:lnTo>
                  <a:lnTo>
                    <a:pt x="805992" y="5058"/>
                  </a:lnTo>
                  <a:lnTo>
                    <a:pt x="851958" y="1342"/>
                  </a:lnTo>
                  <a:lnTo>
                    <a:pt x="897753" y="0"/>
                  </a:lnTo>
                  <a:lnTo>
                    <a:pt x="943298" y="992"/>
                  </a:lnTo>
                  <a:lnTo>
                    <a:pt x="988515" y="4279"/>
                  </a:lnTo>
                  <a:lnTo>
                    <a:pt x="1033324" y="9821"/>
                  </a:lnTo>
                  <a:lnTo>
                    <a:pt x="1077648" y="17578"/>
                  </a:lnTo>
                  <a:lnTo>
                    <a:pt x="1121409" y="27510"/>
                  </a:lnTo>
                  <a:lnTo>
                    <a:pt x="1164526" y="39577"/>
                  </a:lnTo>
                  <a:lnTo>
                    <a:pt x="1206922" y="53740"/>
                  </a:lnTo>
                  <a:lnTo>
                    <a:pt x="1248519" y="69957"/>
                  </a:lnTo>
                  <a:lnTo>
                    <a:pt x="1289238" y="88191"/>
                  </a:lnTo>
                  <a:lnTo>
                    <a:pt x="1329000" y="108400"/>
                  </a:lnTo>
                  <a:lnTo>
                    <a:pt x="1367727" y="130545"/>
                  </a:lnTo>
                  <a:lnTo>
                    <a:pt x="1405340" y="154586"/>
                  </a:lnTo>
                  <a:lnTo>
                    <a:pt x="1441761" y="180483"/>
                  </a:lnTo>
                  <a:lnTo>
                    <a:pt x="1476911" y="208196"/>
                  </a:lnTo>
                  <a:lnTo>
                    <a:pt x="1510712" y="237685"/>
                  </a:lnTo>
                  <a:lnTo>
                    <a:pt x="1543085" y="268911"/>
                  </a:lnTo>
                  <a:lnTo>
                    <a:pt x="1573952" y="301834"/>
                  </a:lnTo>
                  <a:lnTo>
                    <a:pt x="1603234" y="336413"/>
                  </a:lnTo>
                  <a:lnTo>
                    <a:pt x="1630853" y="372609"/>
                  </a:lnTo>
                  <a:lnTo>
                    <a:pt x="1656730" y="410382"/>
                  </a:lnTo>
                  <a:lnTo>
                    <a:pt x="1680786" y="449691"/>
                  </a:lnTo>
                  <a:lnTo>
                    <a:pt x="1702943" y="490498"/>
                  </a:lnTo>
                  <a:lnTo>
                    <a:pt x="1723123" y="532763"/>
                  </a:lnTo>
                  <a:lnTo>
                    <a:pt x="1741247" y="576444"/>
                  </a:lnTo>
                  <a:lnTo>
                    <a:pt x="1757236" y="621504"/>
                  </a:lnTo>
                  <a:lnTo>
                    <a:pt x="1771087" y="668184"/>
                  </a:lnTo>
                  <a:lnTo>
                    <a:pt x="1782352" y="715369"/>
                  </a:lnTo>
                  <a:lnTo>
                    <a:pt x="1791030" y="762954"/>
                  </a:lnTo>
                  <a:lnTo>
                    <a:pt x="1797123" y="810834"/>
                  </a:lnTo>
                  <a:lnTo>
                    <a:pt x="1800633" y="858904"/>
                  </a:lnTo>
                  <a:lnTo>
                    <a:pt x="1801559" y="907059"/>
                  </a:lnTo>
                  <a:lnTo>
                    <a:pt x="1799903" y="955194"/>
                  </a:lnTo>
                  <a:lnTo>
                    <a:pt x="1795665" y="1003205"/>
                  </a:lnTo>
                  <a:lnTo>
                    <a:pt x="1788847" y="1050987"/>
                  </a:lnTo>
                  <a:lnTo>
                    <a:pt x="1779449" y="1098434"/>
                  </a:lnTo>
                  <a:lnTo>
                    <a:pt x="1772501" y="1125705"/>
                  </a:lnTo>
                </a:path>
              </a:pathLst>
            </a:custGeom>
            <a:ln w="178308">
              <a:solidFill>
                <a:srgbClr val="85CA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03463" y="3204972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59" h="797560">
                  <a:moveTo>
                    <a:pt x="0" y="398525"/>
                  </a:moveTo>
                  <a:lnTo>
                    <a:pt x="2681" y="352051"/>
                  </a:lnTo>
                  <a:lnTo>
                    <a:pt x="10525" y="307150"/>
                  </a:lnTo>
                  <a:lnTo>
                    <a:pt x="23234" y="264123"/>
                  </a:lnTo>
                  <a:lnTo>
                    <a:pt x="40508" y="223268"/>
                  </a:lnTo>
                  <a:lnTo>
                    <a:pt x="62047" y="184884"/>
                  </a:lnTo>
                  <a:lnTo>
                    <a:pt x="87554" y="149272"/>
                  </a:lnTo>
                  <a:lnTo>
                    <a:pt x="116728" y="116728"/>
                  </a:lnTo>
                  <a:lnTo>
                    <a:pt x="149272" y="87554"/>
                  </a:lnTo>
                  <a:lnTo>
                    <a:pt x="184884" y="62047"/>
                  </a:lnTo>
                  <a:lnTo>
                    <a:pt x="223268" y="40508"/>
                  </a:lnTo>
                  <a:lnTo>
                    <a:pt x="264123" y="23234"/>
                  </a:lnTo>
                  <a:lnTo>
                    <a:pt x="307150" y="10525"/>
                  </a:lnTo>
                  <a:lnTo>
                    <a:pt x="352051" y="2681"/>
                  </a:lnTo>
                  <a:lnTo>
                    <a:pt x="398525" y="0"/>
                  </a:lnTo>
                  <a:lnTo>
                    <a:pt x="445000" y="2681"/>
                  </a:lnTo>
                  <a:lnTo>
                    <a:pt x="489901" y="10525"/>
                  </a:lnTo>
                  <a:lnTo>
                    <a:pt x="532928" y="23234"/>
                  </a:lnTo>
                  <a:lnTo>
                    <a:pt x="573783" y="40508"/>
                  </a:lnTo>
                  <a:lnTo>
                    <a:pt x="612167" y="62047"/>
                  </a:lnTo>
                  <a:lnTo>
                    <a:pt x="647779" y="87554"/>
                  </a:lnTo>
                  <a:lnTo>
                    <a:pt x="680323" y="116728"/>
                  </a:lnTo>
                  <a:lnTo>
                    <a:pt x="709497" y="149272"/>
                  </a:lnTo>
                  <a:lnTo>
                    <a:pt x="735004" y="184884"/>
                  </a:lnTo>
                  <a:lnTo>
                    <a:pt x="756543" y="223268"/>
                  </a:lnTo>
                  <a:lnTo>
                    <a:pt x="773817" y="264123"/>
                  </a:lnTo>
                  <a:lnTo>
                    <a:pt x="786526" y="307150"/>
                  </a:lnTo>
                  <a:lnTo>
                    <a:pt x="794370" y="352051"/>
                  </a:lnTo>
                  <a:lnTo>
                    <a:pt x="797051" y="398525"/>
                  </a:lnTo>
                  <a:lnTo>
                    <a:pt x="794370" y="445000"/>
                  </a:lnTo>
                  <a:lnTo>
                    <a:pt x="786526" y="489901"/>
                  </a:lnTo>
                  <a:lnTo>
                    <a:pt x="773817" y="532928"/>
                  </a:lnTo>
                  <a:lnTo>
                    <a:pt x="756543" y="573783"/>
                  </a:lnTo>
                  <a:lnTo>
                    <a:pt x="735004" y="612167"/>
                  </a:lnTo>
                  <a:lnTo>
                    <a:pt x="709497" y="647779"/>
                  </a:lnTo>
                  <a:lnTo>
                    <a:pt x="680323" y="680323"/>
                  </a:lnTo>
                  <a:lnTo>
                    <a:pt x="647779" y="709497"/>
                  </a:lnTo>
                  <a:lnTo>
                    <a:pt x="612167" y="735004"/>
                  </a:lnTo>
                  <a:lnTo>
                    <a:pt x="573783" y="756543"/>
                  </a:lnTo>
                  <a:lnTo>
                    <a:pt x="532928" y="773817"/>
                  </a:lnTo>
                  <a:lnTo>
                    <a:pt x="489901" y="786526"/>
                  </a:lnTo>
                  <a:lnTo>
                    <a:pt x="445000" y="794370"/>
                  </a:lnTo>
                  <a:lnTo>
                    <a:pt x="398525" y="797051"/>
                  </a:lnTo>
                  <a:lnTo>
                    <a:pt x="352051" y="794370"/>
                  </a:lnTo>
                  <a:lnTo>
                    <a:pt x="307150" y="786526"/>
                  </a:lnTo>
                  <a:lnTo>
                    <a:pt x="264123" y="773817"/>
                  </a:lnTo>
                  <a:lnTo>
                    <a:pt x="223268" y="756543"/>
                  </a:lnTo>
                  <a:lnTo>
                    <a:pt x="184884" y="735004"/>
                  </a:lnTo>
                  <a:lnTo>
                    <a:pt x="149272" y="709497"/>
                  </a:lnTo>
                  <a:lnTo>
                    <a:pt x="116728" y="680323"/>
                  </a:lnTo>
                  <a:lnTo>
                    <a:pt x="87554" y="647779"/>
                  </a:lnTo>
                  <a:lnTo>
                    <a:pt x="62047" y="612167"/>
                  </a:lnTo>
                  <a:lnTo>
                    <a:pt x="40508" y="573783"/>
                  </a:lnTo>
                  <a:lnTo>
                    <a:pt x="23234" y="532928"/>
                  </a:lnTo>
                  <a:lnTo>
                    <a:pt x="10525" y="489901"/>
                  </a:lnTo>
                  <a:lnTo>
                    <a:pt x="2681" y="445000"/>
                  </a:lnTo>
                  <a:lnTo>
                    <a:pt x="0" y="398525"/>
                  </a:lnTo>
                  <a:close/>
                </a:path>
              </a:pathLst>
            </a:custGeom>
            <a:ln w="304800">
              <a:solidFill>
                <a:srgbClr val="21A8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600" y="972311"/>
            <a:ext cx="4660900" cy="1681480"/>
          </a:xfrm>
          <a:prstGeom prst="rect"/>
          <a:solidFill>
            <a:srgbClr val="00AFE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000"/>
              <a:t>Smart</a:t>
            </a:r>
            <a:r>
              <a:rPr dirty="0" sz="2000" spc="-25"/>
              <a:t> </a:t>
            </a:r>
            <a:r>
              <a:rPr dirty="0" sz="2000"/>
              <a:t>Bins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31140" y="2696972"/>
            <a:ext cx="20910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solidFill>
                  <a:srgbClr val="FF0000"/>
                </a:solidFill>
                <a:latin typeface="Arial"/>
                <a:cs typeface="Arial"/>
              </a:rPr>
              <a:t>An Iot</a:t>
            </a:r>
            <a:r>
              <a:rPr dirty="0" sz="19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" y="362711"/>
            <a:ext cx="4038600" cy="368935"/>
          </a:xfrm>
          <a:prstGeom prst="rect">
            <a:avLst/>
          </a:prstGeom>
          <a:solidFill>
            <a:srgbClr val="B8E871"/>
          </a:solidFill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Arial"/>
                <a:cs typeface="Arial"/>
              </a:rPr>
              <a:t>Smart </a:t>
            </a:r>
            <a:r>
              <a:rPr dirty="0" sz="1800" spc="-5">
                <a:latin typeface="Arial"/>
                <a:cs typeface="Arial"/>
              </a:rPr>
              <a:t>Garbage Management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625805"/>
            <a:ext cx="26282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Automatic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compression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1277111"/>
            <a:ext cx="5943600" cy="301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00911"/>
            <a:ext cx="6477000" cy="3689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9644" y="693496"/>
            <a:ext cx="2395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Wireless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Connectivity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625805"/>
            <a:ext cx="2387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Fire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Detection</a:t>
            </a:r>
            <a:r>
              <a:rPr dirty="0" sz="1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0" y="1962911"/>
            <a:ext cx="2816352" cy="177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8600" y="1041653"/>
            <a:ext cx="3200400" cy="2628265"/>
            <a:chOff x="228600" y="1041653"/>
            <a:chExt cx="3200400" cy="2628265"/>
          </a:xfrm>
        </p:grpSpPr>
        <p:sp>
          <p:nvSpPr>
            <p:cNvPr id="5" name="object 5"/>
            <p:cNvSpPr/>
            <p:nvPr/>
          </p:nvSpPr>
          <p:spPr>
            <a:xfrm>
              <a:off x="228600" y="1962911"/>
              <a:ext cx="3200400" cy="1706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55061" y="1054607"/>
              <a:ext cx="571500" cy="897255"/>
            </a:xfrm>
            <a:custGeom>
              <a:avLst/>
              <a:gdLst/>
              <a:ahLst/>
              <a:cxnLst/>
              <a:rect l="l" t="t" r="r" b="b"/>
              <a:pathLst>
                <a:path w="571500" h="897255">
                  <a:moveTo>
                    <a:pt x="571500" y="0"/>
                  </a:moveTo>
                  <a:lnTo>
                    <a:pt x="444500" y="0"/>
                  </a:lnTo>
                  <a:lnTo>
                    <a:pt x="444500" y="683513"/>
                  </a:lnTo>
                  <a:lnTo>
                    <a:pt x="0" y="897254"/>
                  </a:lnTo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53561" y="896874"/>
            <a:ext cx="1524000" cy="841375"/>
          </a:xfrm>
          <a:prstGeom prst="rect">
            <a:avLst/>
          </a:prstGeom>
          <a:solidFill>
            <a:srgbClr val="E77D25"/>
          </a:solidFill>
          <a:ln w="25907">
            <a:solidFill>
              <a:srgbClr val="16798F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ctr" marL="114300" marR="107314" indent="-127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Stop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fire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by    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ress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1316736"/>
            <a:ext cx="1790064" cy="646430"/>
          </a:xfrm>
          <a:custGeom>
            <a:avLst/>
            <a:gdLst/>
            <a:ahLst/>
            <a:cxnLst/>
            <a:rect l="l" t="t" r="r" b="b"/>
            <a:pathLst>
              <a:path w="1790065" h="646430">
                <a:moveTo>
                  <a:pt x="0" y="0"/>
                </a:moveTo>
                <a:lnTo>
                  <a:pt x="1789556" y="646176"/>
                </a:lnTo>
              </a:path>
            </a:pathLst>
          </a:custGeom>
          <a:ln w="12192">
            <a:solidFill>
              <a:srgbClr val="1DA7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353311"/>
            <a:ext cx="4428744" cy="289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9644" y="617296"/>
            <a:ext cx="21012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Real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092707"/>
            <a:ext cx="5640323" cy="3569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6939" y="617296"/>
            <a:ext cx="24034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Optimized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dirty="0" sz="18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Route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2407" y="350520"/>
            <a:ext cx="1550035" cy="559435"/>
            <a:chOff x="2502407" y="350520"/>
            <a:chExt cx="1550035" cy="559435"/>
          </a:xfrm>
        </p:grpSpPr>
        <p:sp>
          <p:nvSpPr>
            <p:cNvPr id="3" name="object 3"/>
            <p:cNvSpPr/>
            <p:nvPr/>
          </p:nvSpPr>
          <p:spPr>
            <a:xfrm>
              <a:off x="2515361" y="363474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762000" y="0"/>
                  </a:moveTo>
                  <a:lnTo>
                    <a:pt x="692636" y="1089"/>
                  </a:lnTo>
                  <a:lnTo>
                    <a:pt x="625019" y="4296"/>
                  </a:lnTo>
                  <a:lnTo>
                    <a:pt x="559417" y="9524"/>
                  </a:lnTo>
                  <a:lnTo>
                    <a:pt x="496098" y="16682"/>
                  </a:lnTo>
                  <a:lnTo>
                    <a:pt x="435332" y="25674"/>
                  </a:lnTo>
                  <a:lnTo>
                    <a:pt x="377387" y="36406"/>
                  </a:lnTo>
                  <a:lnTo>
                    <a:pt x="322533" y="48785"/>
                  </a:lnTo>
                  <a:lnTo>
                    <a:pt x="271037" y="62716"/>
                  </a:lnTo>
                  <a:lnTo>
                    <a:pt x="223170" y="78105"/>
                  </a:lnTo>
                  <a:lnTo>
                    <a:pt x="179200" y="94858"/>
                  </a:lnTo>
                  <a:lnTo>
                    <a:pt x="139396" y="112881"/>
                  </a:lnTo>
                  <a:lnTo>
                    <a:pt x="104027" y="132080"/>
                  </a:lnTo>
                  <a:lnTo>
                    <a:pt x="47668" y="173629"/>
                  </a:lnTo>
                  <a:lnTo>
                    <a:pt x="12275" y="218753"/>
                  </a:lnTo>
                  <a:lnTo>
                    <a:pt x="0" y="266700"/>
                  </a:lnTo>
                  <a:lnTo>
                    <a:pt x="3113" y="290978"/>
                  </a:lnTo>
                  <a:lnTo>
                    <a:pt x="27216" y="337608"/>
                  </a:lnTo>
                  <a:lnTo>
                    <a:pt x="73361" y="381039"/>
                  </a:lnTo>
                  <a:lnTo>
                    <a:pt x="139396" y="420518"/>
                  </a:lnTo>
                  <a:lnTo>
                    <a:pt x="179200" y="438541"/>
                  </a:lnTo>
                  <a:lnTo>
                    <a:pt x="223170" y="455294"/>
                  </a:lnTo>
                  <a:lnTo>
                    <a:pt x="271037" y="470683"/>
                  </a:lnTo>
                  <a:lnTo>
                    <a:pt x="322533" y="484614"/>
                  </a:lnTo>
                  <a:lnTo>
                    <a:pt x="377387" y="496993"/>
                  </a:lnTo>
                  <a:lnTo>
                    <a:pt x="435332" y="507725"/>
                  </a:lnTo>
                  <a:lnTo>
                    <a:pt x="496098" y="516717"/>
                  </a:lnTo>
                  <a:lnTo>
                    <a:pt x="559417" y="523875"/>
                  </a:lnTo>
                  <a:lnTo>
                    <a:pt x="625019" y="529103"/>
                  </a:lnTo>
                  <a:lnTo>
                    <a:pt x="692636" y="532310"/>
                  </a:lnTo>
                  <a:lnTo>
                    <a:pt x="762000" y="533400"/>
                  </a:lnTo>
                  <a:lnTo>
                    <a:pt x="831363" y="532310"/>
                  </a:lnTo>
                  <a:lnTo>
                    <a:pt x="898980" y="529103"/>
                  </a:lnTo>
                  <a:lnTo>
                    <a:pt x="964582" y="523875"/>
                  </a:lnTo>
                  <a:lnTo>
                    <a:pt x="1027901" y="516717"/>
                  </a:lnTo>
                  <a:lnTo>
                    <a:pt x="1088667" y="507725"/>
                  </a:lnTo>
                  <a:lnTo>
                    <a:pt x="1146612" y="496993"/>
                  </a:lnTo>
                  <a:lnTo>
                    <a:pt x="1201466" y="484614"/>
                  </a:lnTo>
                  <a:lnTo>
                    <a:pt x="1252962" y="470683"/>
                  </a:lnTo>
                  <a:lnTo>
                    <a:pt x="1300829" y="455294"/>
                  </a:lnTo>
                  <a:lnTo>
                    <a:pt x="1344799" y="438541"/>
                  </a:lnTo>
                  <a:lnTo>
                    <a:pt x="1384603" y="420518"/>
                  </a:lnTo>
                  <a:lnTo>
                    <a:pt x="1419972" y="401319"/>
                  </a:lnTo>
                  <a:lnTo>
                    <a:pt x="1476331" y="359770"/>
                  </a:lnTo>
                  <a:lnTo>
                    <a:pt x="1511724" y="314646"/>
                  </a:lnTo>
                  <a:lnTo>
                    <a:pt x="1524000" y="266700"/>
                  </a:lnTo>
                  <a:lnTo>
                    <a:pt x="1520886" y="242421"/>
                  </a:lnTo>
                  <a:lnTo>
                    <a:pt x="1496783" y="195791"/>
                  </a:lnTo>
                  <a:lnTo>
                    <a:pt x="1450638" y="152360"/>
                  </a:lnTo>
                  <a:lnTo>
                    <a:pt x="1384603" y="112881"/>
                  </a:lnTo>
                  <a:lnTo>
                    <a:pt x="1344799" y="94858"/>
                  </a:lnTo>
                  <a:lnTo>
                    <a:pt x="1300829" y="78105"/>
                  </a:lnTo>
                  <a:lnTo>
                    <a:pt x="1252962" y="62716"/>
                  </a:lnTo>
                  <a:lnTo>
                    <a:pt x="1201466" y="48785"/>
                  </a:lnTo>
                  <a:lnTo>
                    <a:pt x="1146612" y="36406"/>
                  </a:lnTo>
                  <a:lnTo>
                    <a:pt x="1088667" y="25674"/>
                  </a:lnTo>
                  <a:lnTo>
                    <a:pt x="1027901" y="16682"/>
                  </a:lnTo>
                  <a:lnTo>
                    <a:pt x="964582" y="9525"/>
                  </a:lnTo>
                  <a:lnTo>
                    <a:pt x="898980" y="4296"/>
                  </a:lnTo>
                  <a:lnTo>
                    <a:pt x="831363" y="108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15361" y="363474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0" y="266700"/>
                  </a:moveTo>
                  <a:lnTo>
                    <a:pt x="12275" y="218753"/>
                  </a:lnTo>
                  <a:lnTo>
                    <a:pt x="47668" y="173629"/>
                  </a:lnTo>
                  <a:lnTo>
                    <a:pt x="104027" y="132080"/>
                  </a:lnTo>
                  <a:lnTo>
                    <a:pt x="139396" y="112881"/>
                  </a:lnTo>
                  <a:lnTo>
                    <a:pt x="179200" y="94858"/>
                  </a:lnTo>
                  <a:lnTo>
                    <a:pt x="223170" y="78105"/>
                  </a:lnTo>
                  <a:lnTo>
                    <a:pt x="271037" y="62716"/>
                  </a:lnTo>
                  <a:lnTo>
                    <a:pt x="322533" y="48785"/>
                  </a:lnTo>
                  <a:lnTo>
                    <a:pt x="377387" y="36406"/>
                  </a:lnTo>
                  <a:lnTo>
                    <a:pt x="435332" y="25674"/>
                  </a:lnTo>
                  <a:lnTo>
                    <a:pt x="496098" y="16682"/>
                  </a:lnTo>
                  <a:lnTo>
                    <a:pt x="559417" y="9524"/>
                  </a:lnTo>
                  <a:lnTo>
                    <a:pt x="625019" y="4296"/>
                  </a:lnTo>
                  <a:lnTo>
                    <a:pt x="692636" y="1089"/>
                  </a:lnTo>
                  <a:lnTo>
                    <a:pt x="762000" y="0"/>
                  </a:lnTo>
                  <a:lnTo>
                    <a:pt x="831363" y="1089"/>
                  </a:lnTo>
                  <a:lnTo>
                    <a:pt x="898980" y="4296"/>
                  </a:lnTo>
                  <a:lnTo>
                    <a:pt x="964582" y="9525"/>
                  </a:lnTo>
                  <a:lnTo>
                    <a:pt x="1027901" y="16682"/>
                  </a:lnTo>
                  <a:lnTo>
                    <a:pt x="1088667" y="25674"/>
                  </a:lnTo>
                  <a:lnTo>
                    <a:pt x="1146612" y="36406"/>
                  </a:lnTo>
                  <a:lnTo>
                    <a:pt x="1201466" y="48785"/>
                  </a:lnTo>
                  <a:lnTo>
                    <a:pt x="1252962" y="62716"/>
                  </a:lnTo>
                  <a:lnTo>
                    <a:pt x="1300829" y="78105"/>
                  </a:lnTo>
                  <a:lnTo>
                    <a:pt x="1344799" y="94858"/>
                  </a:lnTo>
                  <a:lnTo>
                    <a:pt x="1384603" y="112881"/>
                  </a:lnTo>
                  <a:lnTo>
                    <a:pt x="1419972" y="132080"/>
                  </a:lnTo>
                  <a:lnTo>
                    <a:pt x="1476331" y="173629"/>
                  </a:lnTo>
                  <a:lnTo>
                    <a:pt x="1511724" y="218753"/>
                  </a:lnTo>
                  <a:lnTo>
                    <a:pt x="1524000" y="266700"/>
                  </a:lnTo>
                  <a:lnTo>
                    <a:pt x="1520886" y="290978"/>
                  </a:lnTo>
                  <a:lnTo>
                    <a:pt x="1496783" y="337608"/>
                  </a:lnTo>
                  <a:lnTo>
                    <a:pt x="1450638" y="381039"/>
                  </a:lnTo>
                  <a:lnTo>
                    <a:pt x="1384603" y="420518"/>
                  </a:lnTo>
                  <a:lnTo>
                    <a:pt x="1344799" y="438541"/>
                  </a:lnTo>
                  <a:lnTo>
                    <a:pt x="1300829" y="455294"/>
                  </a:lnTo>
                  <a:lnTo>
                    <a:pt x="1252962" y="470683"/>
                  </a:lnTo>
                  <a:lnTo>
                    <a:pt x="1201466" y="484614"/>
                  </a:lnTo>
                  <a:lnTo>
                    <a:pt x="1146612" y="496993"/>
                  </a:lnTo>
                  <a:lnTo>
                    <a:pt x="1088667" y="507725"/>
                  </a:lnTo>
                  <a:lnTo>
                    <a:pt x="1027901" y="516717"/>
                  </a:lnTo>
                  <a:lnTo>
                    <a:pt x="964582" y="523875"/>
                  </a:lnTo>
                  <a:lnTo>
                    <a:pt x="898980" y="529103"/>
                  </a:lnTo>
                  <a:lnTo>
                    <a:pt x="831363" y="532310"/>
                  </a:lnTo>
                  <a:lnTo>
                    <a:pt x="762000" y="533400"/>
                  </a:lnTo>
                  <a:lnTo>
                    <a:pt x="692636" y="532310"/>
                  </a:lnTo>
                  <a:lnTo>
                    <a:pt x="625019" y="529103"/>
                  </a:lnTo>
                  <a:lnTo>
                    <a:pt x="559417" y="523875"/>
                  </a:lnTo>
                  <a:lnTo>
                    <a:pt x="496098" y="516717"/>
                  </a:lnTo>
                  <a:lnTo>
                    <a:pt x="435332" y="507725"/>
                  </a:lnTo>
                  <a:lnTo>
                    <a:pt x="377387" y="496993"/>
                  </a:lnTo>
                  <a:lnTo>
                    <a:pt x="322533" y="484614"/>
                  </a:lnTo>
                  <a:lnTo>
                    <a:pt x="271037" y="470683"/>
                  </a:lnTo>
                  <a:lnTo>
                    <a:pt x="223170" y="455294"/>
                  </a:lnTo>
                  <a:lnTo>
                    <a:pt x="179200" y="438541"/>
                  </a:lnTo>
                  <a:lnTo>
                    <a:pt x="139396" y="420518"/>
                  </a:lnTo>
                  <a:lnTo>
                    <a:pt x="104027" y="401319"/>
                  </a:lnTo>
                  <a:lnTo>
                    <a:pt x="47668" y="359770"/>
                  </a:lnTo>
                  <a:lnTo>
                    <a:pt x="12275" y="314646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7472" y="472821"/>
            <a:ext cx="7766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</a:rPr>
              <a:t>S</a:t>
            </a:r>
            <a:r>
              <a:rPr dirty="0" sz="1800" spc="10">
                <a:solidFill>
                  <a:srgbClr val="FFFFFF"/>
                </a:solidFill>
              </a:rPr>
              <a:t>T</a:t>
            </a:r>
            <a:r>
              <a:rPr dirty="0" sz="1800">
                <a:solidFill>
                  <a:srgbClr val="FFFFFF"/>
                </a:solidFill>
              </a:rPr>
              <a:t>ART</a:t>
            </a:r>
            <a:endParaRPr sz="1800"/>
          </a:p>
        </p:txBody>
      </p:sp>
      <p:grpSp>
        <p:nvGrpSpPr>
          <p:cNvPr id="6" name="object 6"/>
          <p:cNvGrpSpPr/>
          <p:nvPr/>
        </p:nvGrpSpPr>
        <p:grpSpPr>
          <a:xfrm>
            <a:off x="1054544" y="1264856"/>
            <a:ext cx="4521835" cy="940435"/>
            <a:chOff x="1054544" y="1264856"/>
            <a:chExt cx="4521835" cy="940435"/>
          </a:xfrm>
        </p:grpSpPr>
        <p:sp>
          <p:nvSpPr>
            <p:cNvPr id="7" name="object 7"/>
            <p:cNvSpPr/>
            <p:nvPr/>
          </p:nvSpPr>
          <p:spPr>
            <a:xfrm>
              <a:off x="1067562" y="1277874"/>
              <a:ext cx="4495800" cy="914400"/>
            </a:xfrm>
            <a:custGeom>
              <a:avLst/>
              <a:gdLst/>
              <a:ahLst/>
              <a:cxnLst/>
              <a:rect l="l" t="t" r="r" b="b"/>
              <a:pathLst>
                <a:path w="4495800" h="914400">
                  <a:moveTo>
                    <a:pt x="2247900" y="0"/>
                  </a:moveTo>
                  <a:lnTo>
                    <a:pt x="0" y="457200"/>
                  </a:lnTo>
                  <a:lnTo>
                    <a:pt x="2247900" y="914400"/>
                  </a:lnTo>
                  <a:lnTo>
                    <a:pt x="4495800" y="4572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7562" y="1277874"/>
              <a:ext cx="4495800" cy="914400"/>
            </a:xfrm>
            <a:custGeom>
              <a:avLst/>
              <a:gdLst/>
              <a:ahLst/>
              <a:cxnLst/>
              <a:rect l="l" t="t" r="r" b="b"/>
              <a:pathLst>
                <a:path w="4495800" h="914400">
                  <a:moveTo>
                    <a:pt x="0" y="457200"/>
                  </a:moveTo>
                  <a:lnTo>
                    <a:pt x="2247900" y="0"/>
                  </a:lnTo>
                  <a:lnTo>
                    <a:pt x="4495800" y="457200"/>
                  </a:lnTo>
                  <a:lnTo>
                    <a:pt x="2247900" y="91440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317750" y="1440941"/>
            <a:ext cx="19926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dustbin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full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245" y="198983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1744" y="2484056"/>
            <a:ext cx="3836035" cy="1092835"/>
            <a:chOff x="1511744" y="2484056"/>
            <a:chExt cx="3836035" cy="1092835"/>
          </a:xfrm>
        </p:grpSpPr>
        <p:sp>
          <p:nvSpPr>
            <p:cNvPr id="12" name="object 12"/>
            <p:cNvSpPr/>
            <p:nvPr/>
          </p:nvSpPr>
          <p:spPr>
            <a:xfrm>
              <a:off x="1981962" y="2497074"/>
              <a:ext cx="2667000" cy="457200"/>
            </a:xfrm>
            <a:custGeom>
              <a:avLst/>
              <a:gdLst/>
              <a:ahLst/>
              <a:cxnLst/>
              <a:rect l="l" t="t" r="r" b="b"/>
              <a:pathLst>
                <a:path w="2667000" h="457200">
                  <a:moveTo>
                    <a:pt x="2667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667000" y="4572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81962" y="2497074"/>
              <a:ext cx="2667000" cy="457200"/>
            </a:xfrm>
            <a:custGeom>
              <a:avLst/>
              <a:gdLst/>
              <a:ahLst/>
              <a:cxnLst/>
              <a:rect l="l" t="t" r="r" b="b"/>
              <a:pathLst>
                <a:path w="2667000" h="457200">
                  <a:moveTo>
                    <a:pt x="0" y="457200"/>
                  </a:moveTo>
                  <a:lnTo>
                    <a:pt x="2667000" y="4572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24762" y="3106674"/>
              <a:ext cx="3810000" cy="457200"/>
            </a:xfrm>
            <a:custGeom>
              <a:avLst/>
              <a:gdLst/>
              <a:ahLst/>
              <a:cxnLst/>
              <a:rect l="l" t="t" r="r" b="b"/>
              <a:pathLst>
                <a:path w="3810000" h="457200">
                  <a:moveTo>
                    <a:pt x="37338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3733800" y="457200"/>
                  </a:lnTo>
                  <a:lnTo>
                    <a:pt x="3763440" y="451205"/>
                  </a:lnTo>
                  <a:lnTo>
                    <a:pt x="3787663" y="434863"/>
                  </a:lnTo>
                  <a:lnTo>
                    <a:pt x="3804005" y="410640"/>
                  </a:lnTo>
                  <a:lnTo>
                    <a:pt x="3810000" y="381000"/>
                  </a:lnTo>
                  <a:lnTo>
                    <a:pt x="3810000" y="76200"/>
                  </a:lnTo>
                  <a:lnTo>
                    <a:pt x="3804005" y="46559"/>
                  </a:lnTo>
                  <a:lnTo>
                    <a:pt x="3787663" y="22336"/>
                  </a:lnTo>
                  <a:lnTo>
                    <a:pt x="3763440" y="5994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4762" y="3106674"/>
              <a:ext cx="3810000" cy="457200"/>
            </a:xfrm>
            <a:custGeom>
              <a:avLst/>
              <a:gdLst/>
              <a:ahLst/>
              <a:cxnLst/>
              <a:rect l="l" t="t" r="r" b="b"/>
              <a:pathLst>
                <a:path w="38100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3733800" y="0"/>
                  </a:lnTo>
                  <a:lnTo>
                    <a:pt x="3763440" y="5994"/>
                  </a:lnTo>
                  <a:lnTo>
                    <a:pt x="3787663" y="22336"/>
                  </a:lnTo>
                  <a:lnTo>
                    <a:pt x="3804005" y="46559"/>
                  </a:lnTo>
                  <a:lnTo>
                    <a:pt x="3810000" y="76200"/>
                  </a:lnTo>
                  <a:lnTo>
                    <a:pt x="3810000" y="381000"/>
                  </a:lnTo>
                  <a:lnTo>
                    <a:pt x="3804005" y="410640"/>
                  </a:lnTo>
                  <a:lnTo>
                    <a:pt x="3787663" y="434863"/>
                  </a:lnTo>
                  <a:lnTo>
                    <a:pt x="3763440" y="451205"/>
                  </a:lnTo>
                  <a:lnTo>
                    <a:pt x="37338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83766" y="2431795"/>
            <a:ext cx="3489960" cy="104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5680" marR="713740" indent="-5016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Send messages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control room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Send cleaning vehicle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cleaning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361" y="3792473"/>
            <a:ext cx="4038600" cy="513715"/>
          </a:xfrm>
          <a:prstGeom prst="rect">
            <a:avLst/>
          </a:prstGeom>
          <a:solidFill>
            <a:srgbClr val="21A8C4"/>
          </a:solidFill>
          <a:ln w="25907">
            <a:solidFill>
              <a:srgbClr val="16798F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status of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dustbin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9944" y="4465256"/>
            <a:ext cx="2159635" cy="539750"/>
            <a:chOff x="2349944" y="4465256"/>
            <a:chExt cx="2159635" cy="539750"/>
          </a:xfrm>
        </p:grpSpPr>
        <p:sp>
          <p:nvSpPr>
            <p:cNvPr id="19" name="object 19"/>
            <p:cNvSpPr/>
            <p:nvPr/>
          </p:nvSpPr>
          <p:spPr>
            <a:xfrm>
              <a:off x="2362962" y="4478274"/>
              <a:ext cx="2133600" cy="513715"/>
            </a:xfrm>
            <a:custGeom>
              <a:avLst/>
              <a:gdLst/>
              <a:ahLst/>
              <a:cxnLst/>
              <a:rect l="l" t="t" r="r" b="b"/>
              <a:pathLst>
                <a:path w="2133600" h="513714">
                  <a:moveTo>
                    <a:pt x="1066800" y="0"/>
                  </a:moveTo>
                  <a:lnTo>
                    <a:pt x="993763" y="592"/>
                  </a:lnTo>
                  <a:lnTo>
                    <a:pt x="922046" y="2344"/>
                  </a:lnTo>
                  <a:lnTo>
                    <a:pt x="851809" y="5217"/>
                  </a:lnTo>
                  <a:lnTo>
                    <a:pt x="783210" y="9173"/>
                  </a:lnTo>
                  <a:lnTo>
                    <a:pt x="716409" y="14173"/>
                  </a:lnTo>
                  <a:lnTo>
                    <a:pt x="651563" y="20180"/>
                  </a:lnTo>
                  <a:lnTo>
                    <a:pt x="588833" y="27155"/>
                  </a:lnTo>
                  <a:lnTo>
                    <a:pt x="528376" y="35060"/>
                  </a:lnTo>
                  <a:lnTo>
                    <a:pt x="470352" y="43857"/>
                  </a:lnTo>
                  <a:lnTo>
                    <a:pt x="414920" y="53507"/>
                  </a:lnTo>
                  <a:lnTo>
                    <a:pt x="362239" y="63972"/>
                  </a:lnTo>
                  <a:lnTo>
                    <a:pt x="312467" y="75214"/>
                  </a:lnTo>
                  <a:lnTo>
                    <a:pt x="265764" y="87194"/>
                  </a:lnTo>
                  <a:lnTo>
                    <a:pt x="222288" y="99875"/>
                  </a:lnTo>
                  <a:lnTo>
                    <a:pt x="182199" y="113219"/>
                  </a:lnTo>
                  <a:lnTo>
                    <a:pt x="145654" y="127186"/>
                  </a:lnTo>
                  <a:lnTo>
                    <a:pt x="83837" y="156839"/>
                  </a:lnTo>
                  <a:lnTo>
                    <a:pt x="38108" y="188528"/>
                  </a:lnTo>
                  <a:lnTo>
                    <a:pt x="9739" y="221949"/>
                  </a:lnTo>
                  <a:lnTo>
                    <a:pt x="0" y="256794"/>
                  </a:lnTo>
                  <a:lnTo>
                    <a:pt x="2461" y="274375"/>
                  </a:lnTo>
                  <a:lnTo>
                    <a:pt x="21674" y="308546"/>
                  </a:lnTo>
                  <a:lnTo>
                    <a:pt x="58882" y="341139"/>
                  </a:lnTo>
                  <a:lnTo>
                    <a:pt x="112814" y="371848"/>
                  </a:lnTo>
                  <a:lnTo>
                    <a:pt x="182199" y="400368"/>
                  </a:lnTo>
                  <a:lnTo>
                    <a:pt x="222288" y="413712"/>
                  </a:lnTo>
                  <a:lnTo>
                    <a:pt x="265764" y="426393"/>
                  </a:lnTo>
                  <a:lnTo>
                    <a:pt x="312467" y="438373"/>
                  </a:lnTo>
                  <a:lnTo>
                    <a:pt x="362239" y="449615"/>
                  </a:lnTo>
                  <a:lnTo>
                    <a:pt x="414920" y="460080"/>
                  </a:lnTo>
                  <a:lnTo>
                    <a:pt x="470352" y="469730"/>
                  </a:lnTo>
                  <a:lnTo>
                    <a:pt x="528376" y="478527"/>
                  </a:lnTo>
                  <a:lnTo>
                    <a:pt x="588833" y="486432"/>
                  </a:lnTo>
                  <a:lnTo>
                    <a:pt x="651563" y="493407"/>
                  </a:lnTo>
                  <a:lnTo>
                    <a:pt x="716409" y="499414"/>
                  </a:lnTo>
                  <a:lnTo>
                    <a:pt x="783210" y="504414"/>
                  </a:lnTo>
                  <a:lnTo>
                    <a:pt x="851809" y="508370"/>
                  </a:lnTo>
                  <a:lnTo>
                    <a:pt x="922046" y="511243"/>
                  </a:lnTo>
                  <a:lnTo>
                    <a:pt x="993763" y="512995"/>
                  </a:lnTo>
                  <a:lnTo>
                    <a:pt x="1066800" y="513588"/>
                  </a:lnTo>
                  <a:lnTo>
                    <a:pt x="1139836" y="512995"/>
                  </a:lnTo>
                  <a:lnTo>
                    <a:pt x="1211553" y="511243"/>
                  </a:lnTo>
                  <a:lnTo>
                    <a:pt x="1281790" y="508370"/>
                  </a:lnTo>
                  <a:lnTo>
                    <a:pt x="1350389" y="504414"/>
                  </a:lnTo>
                  <a:lnTo>
                    <a:pt x="1417190" y="499414"/>
                  </a:lnTo>
                  <a:lnTo>
                    <a:pt x="1482036" y="493407"/>
                  </a:lnTo>
                  <a:lnTo>
                    <a:pt x="1544766" y="486432"/>
                  </a:lnTo>
                  <a:lnTo>
                    <a:pt x="1605223" y="478527"/>
                  </a:lnTo>
                  <a:lnTo>
                    <a:pt x="1663247" y="469730"/>
                  </a:lnTo>
                  <a:lnTo>
                    <a:pt x="1718679" y="460080"/>
                  </a:lnTo>
                  <a:lnTo>
                    <a:pt x="1771360" y="449615"/>
                  </a:lnTo>
                  <a:lnTo>
                    <a:pt x="1821132" y="438373"/>
                  </a:lnTo>
                  <a:lnTo>
                    <a:pt x="1867835" y="426393"/>
                  </a:lnTo>
                  <a:lnTo>
                    <a:pt x="1911311" y="413712"/>
                  </a:lnTo>
                  <a:lnTo>
                    <a:pt x="1951400" y="400368"/>
                  </a:lnTo>
                  <a:lnTo>
                    <a:pt x="1987945" y="386401"/>
                  </a:lnTo>
                  <a:lnTo>
                    <a:pt x="2049762" y="356748"/>
                  </a:lnTo>
                  <a:lnTo>
                    <a:pt x="2095491" y="325059"/>
                  </a:lnTo>
                  <a:lnTo>
                    <a:pt x="2123860" y="291638"/>
                  </a:lnTo>
                  <a:lnTo>
                    <a:pt x="2133600" y="256794"/>
                  </a:lnTo>
                  <a:lnTo>
                    <a:pt x="2131138" y="239212"/>
                  </a:lnTo>
                  <a:lnTo>
                    <a:pt x="2111925" y="205041"/>
                  </a:lnTo>
                  <a:lnTo>
                    <a:pt x="2074717" y="172448"/>
                  </a:lnTo>
                  <a:lnTo>
                    <a:pt x="2020785" y="141739"/>
                  </a:lnTo>
                  <a:lnTo>
                    <a:pt x="1951400" y="113219"/>
                  </a:lnTo>
                  <a:lnTo>
                    <a:pt x="1911311" y="99875"/>
                  </a:lnTo>
                  <a:lnTo>
                    <a:pt x="1867835" y="87194"/>
                  </a:lnTo>
                  <a:lnTo>
                    <a:pt x="1821132" y="75214"/>
                  </a:lnTo>
                  <a:lnTo>
                    <a:pt x="1771360" y="63972"/>
                  </a:lnTo>
                  <a:lnTo>
                    <a:pt x="1718679" y="53507"/>
                  </a:lnTo>
                  <a:lnTo>
                    <a:pt x="1663247" y="43857"/>
                  </a:lnTo>
                  <a:lnTo>
                    <a:pt x="1605223" y="35060"/>
                  </a:lnTo>
                  <a:lnTo>
                    <a:pt x="1544766" y="27155"/>
                  </a:lnTo>
                  <a:lnTo>
                    <a:pt x="1482036" y="20180"/>
                  </a:lnTo>
                  <a:lnTo>
                    <a:pt x="1417190" y="14173"/>
                  </a:lnTo>
                  <a:lnTo>
                    <a:pt x="1350389" y="9173"/>
                  </a:lnTo>
                  <a:lnTo>
                    <a:pt x="1281790" y="5217"/>
                  </a:lnTo>
                  <a:lnTo>
                    <a:pt x="1211553" y="2344"/>
                  </a:lnTo>
                  <a:lnTo>
                    <a:pt x="1139836" y="592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62962" y="4478274"/>
              <a:ext cx="2133600" cy="513715"/>
            </a:xfrm>
            <a:custGeom>
              <a:avLst/>
              <a:gdLst/>
              <a:ahLst/>
              <a:cxnLst/>
              <a:rect l="l" t="t" r="r" b="b"/>
              <a:pathLst>
                <a:path w="2133600" h="513714">
                  <a:moveTo>
                    <a:pt x="0" y="256794"/>
                  </a:moveTo>
                  <a:lnTo>
                    <a:pt x="21674" y="205041"/>
                  </a:lnTo>
                  <a:lnTo>
                    <a:pt x="58882" y="172448"/>
                  </a:lnTo>
                  <a:lnTo>
                    <a:pt x="112814" y="141739"/>
                  </a:lnTo>
                  <a:lnTo>
                    <a:pt x="182199" y="113219"/>
                  </a:lnTo>
                  <a:lnTo>
                    <a:pt x="222288" y="99875"/>
                  </a:lnTo>
                  <a:lnTo>
                    <a:pt x="265764" y="87194"/>
                  </a:lnTo>
                  <a:lnTo>
                    <a:pt x="312467" y="75214"/>
                  </a:lnTo>
                  <a:lnTo>
                    <a:pt x="362239" y="63972"/>
                  </a:lnTo>
                  <a:lnTo>
                    <a:pt x="414920" y="53507"/>
                  </a:lnTo>
                  <a:lnTo>
                    <a:pt x="470352" y="43857"/>
                  </a:lnTo>
                  <a:lnTo>
                    <a:pt x="528376" y="35060"/>
                  </a:lnTo>
                  <a:lnTo>
                    <a:pt x="588833" y="27155"/>
                  </a:lnTo>
                  <a:lnTo>
                    <a:pt x="651563" y="20180"/>
                  </a:lnTo>
                  <a:lnTo>
                    <a:pt x="716409" y="14173"/>
                  </a:lnTo>
                  <a:lnTo>
                    <a:pt x="783210" y="9173"/>
                  </a:lnTo>
                  <a:lnTo>
                    <a:pt x="851809" y="5217"/>
                  </a:lnTo>
                  <a:lnTo>
                    <a:pt x="922046" y="2344"/>
                  </a:lnTo>
                  <a:lnTo>
                    <a:pt x="993763" y="592"/>
                  </a:lnTo>
                  <a:lnTo>
                    <a:pt x="1066800" y="0"/>
                  </a:lnTo>
                  <a:lnTo>
                    <a:pt x="1139836" y="592"/>
                  </a:lnTo>
                  <a:lnTo>
                    <a:pt x="1211553" y="2344"/>
                  </a:lnTo>
                  <a:lnTo>
                    <a:pt x="1281790" y="5217"/>
                  </a:lnTo>
                  <a:lnTo>
                    <a:pt x="1350389" y="9173"/>
                  </a:lnTo>
                  <a:lnTo>
                    <a:pt x="1417190" y="14173"/>
                  </a:lnTo>
                  <a:lnTo>
                    <a:pt x="1482036" y="20180"/>
                  </a:lnTo>
                  <a:lnTo>
                    <a:pt x="1544766" y="27155"/>
                  </a:lnTo>
                  <a:lnTo>
                    <a:pt x="1605223" y="35060"/>
                  </a:lnTo>
                  <a:lnTo>
                    <a:pt x="1663247" y="43857"/>
                  </a:lnTo>
                  <a:lnTo>
                    <a:pt x="1718679" y="53507"/>
                  </a:lnTo>
                  <a:lnTo>
                    <a:pt x="1771360" y="63972"/>
                  </a:lnTo>
                  <a:lnTo>
                    <a:pt x="1821132" y="75214"/>
                  </a:lnTo>
                  <a:lnTo>
                    <a:pt x="1867835" y="87194"/>
                  </a:lnTo>
                  <a:lnTo>
                    <a:pt x="1911311" y="99875"/>
                  </a:lnTo>
                  <a:lnTo>
                    <a:pt x="1951400" y="113219"/>
                  </a:lnTo>
                  <a:lnTo>
                    <a:pt x="1987945" y="127186"/>
                  </a:lnTo>
                  <a:lnTo>
                    <a:pt x="2049762" y="156839"/>
                  </a:lnTo>
                  <a:lnTo>
                    <a:pt x="2095491" y="188528"/>
                  </a:lnTo>
                  <a:lnTo>
                    <a:pt x="2123860" y="221949"/>
                  </a:lnTo>
                  <a:lnTo>
                    <a:pt x="2133600" y="256794"/>
                  </a:lnTo>
                  <a:lnTo>
                    <a:pt x="2131138" y="274375"/>
                  </a:lnTo>
                  <a:lnTo>
                    <a:pt x="2111925" y="308546"/>
                  </a:lnTo>
                  <a:lnTo>
                    <a:pt x="2074717" y="341139"/>
                  </a:lnTo>
                  <a:lnTo>
                    <a:pt x="2020785" y="371848"/>
                  </a:lnTo>
                  <a:lnTo>
                    <a:pt x="1951400" y="400368"/>
                  </a:lnTo>
                  <a:lnTo>
                    <a:pt x="1911311" y="413712"/>
                  </a:lnTo>
                  <a:lnTo>
                    <a:pt x="1867835" y="426393"/>
                  </a:lnTo>
                  <a:lnTo>
                    <a:pt x="1821132" y="438373"/>
                  </a:lnTo>
                  <a:lnTo>
                    <a:pt x="1771360" y="449615"/>
                  </a:lnTo>
                  <a:lnTo>
                    <a:pt x="1718679" y="460080"/>
                  </a:lnTo>
                  <a:lnTo>
                    <a:pt x="1663247" y="469730"/>
                  </a:lnTo>
                  <a:lnTo>
                    <a:pt x="1605223" y="478527"/>
                  </a:lnTo>
                  <a:lnTo>
                    <a:pt x="1544766" y="486432"/>
                  </a:lnTo>
                  <a:lnTo>
                    <a:pt x="1482036" y="493407"/>
                  </a:lnTo>
                  <a:lnTo>
                    <a:pt x="1417190" y="499414"/>
                  </a:lnTo>
                  <a:lnTo>
                    <a:pt x="1350389" y="504414"/>
                  </a:lnTo>
                  <a:lnTo>
                    <a:pt x="1281790" y="508370"/>
                  </a:lnTo>
                  <a:lnTo>
                    <a:pt x="1211553" y="511243"/>
                  </a:lnTo>
                  <a:lnTo>
                    <a:pt x="1139836" y="512995"/>
                  </a:lnTo>
                  <a:lnTo>
                    <a:pt x="1066800" y="513588"/>
                  </a:lnTo>
                  <a:lnTo>
                    <a:pt x="993763" y="512995"/>
                  </a:lnTo>
                  <a:lnTo>
                    <a:pt x="922046" y="511243"/>
                  </a:lnTo>
                  <a:lnTo>
                    <a:pt x="851809" y="508370"/>
                  </a:lnTo>
                  <a:lnTo>
                    <a:pt x="783210" y="504414"/>
                  </a:lnTo>
                  <a:lnTo>
                    <a:pt x="716409" y="499414"/>
                  </a:lnTo>
                  <a:lnTo>
                    <a:pt x="651563" y="493407"/>
                  </a:lnTo>
                  <a:lnTo>
                    <a:pt x="588833" y="486432"/>
                  </a:lnTo>
                  <a:lnTo>
                    <a:pt x="528376" y="478527"/>
                  </a:lnTo>
                  <a:lnTo>
                    <a:pt x="470352" y="469730"/>
                  </a:lnTo>
                  <a:lnTo>
                    <a:pt x="414920" y="460080"/>
                  </a:lnTo>
                  <a:lnTo>
                    <a:pt x="362239" y="449615"/>
                  </a:lnTo>
                  <a:lnTo>
                    <a:pt x="312467" y="438373"/>
                  </a:lnTo>
                  <a:lnTo>
                    <a:pt x="265764" y="426393"/>
                  </a:lnTo>
                  <a:lnTo>
                    <a:pt x="222288" y="413712"/>
                  </a:lnTo>
                  <a:lnTo>
                    <a:pt x="182199" y="400368"/>
                  </a:lnTo>
                  <a:lnTo>
                    <a:pt x="145654" y="386401"/>
                  </a:lnTo>
                  <a:lnTo>
                    <a:pt x="83837" y="356748"/>
                  </a:lnTo>
                  <a:lnTo>
                    <a:pt x="38108" y="325059"/>
                  </a:lnTo>
                  <a:lnTo>
                    <a:pt x="9739" y="291638"/>
                  </a:lnTo>
                  <a:lnTo>
                    <a:pt x="0" y="256794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51104" y="972311"/>
            <a:ext cx="7335520" cy="2819400"/>
            <a:chOff x="451104" y="972311"/>
            <a:chExt cx="7335520" cy="2819400"/>
          </a:xfrm>
        </p:grpSpPr>
        <p:sp>
          <p:nvSpPr>
            <p:cNvPr id="22" name="object 22"/>
            <p:cNvSpPr/>
            <p:nvPr/>
          </p:nvSpPr>
          <p:spPr>
            <a:xfrm>
              <a:off x="3224911" y="972311"/>
              <a:ext cx="255904" cy="2133600"/>
            </a:xfrm>
            <a:custGeom>
              <a:avLst/>
              <a:gdLst/>
              <a:ahLst/>
              <a:cxnLst/>
              <a:rect l="l" t="t" r="r" b="b"/>
              <a:pathLst>
                <a:path w="255904" h="2133600">
                  <a:moveTo>
                    <a:pt x="103378" y="216154"/>
                  </a:moveTo>
                  <a:lnTo>
                    <a:pt x="102362" y="212344"/>
                  </a:lnTo>
                  <a:lnTo>
                    <a:pt x="96266" y="208788"/>
                  </a:lnTo>
                  <a:lnTo>
                    <a:pt x="92443" y="209804"/>
                  </a:lnTo>
                  <a:lnTo>
                    <a:pt x="58039" y="26880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268808"/>
                  </a:lnTo>
                  <a:lnTo>
                    <a:pt x="10922" y="209804"/>
                  </a:lnTo>
                  <a:lnTo>
                    <a:pt x="7112" y="208788"/>
                  </a:lnTo>
                  <a:lnTo>
                    <a:pt x="1016" y="212344"/>
                  </a:lnTo>
                  <a:lnTo>
                    <a:pt x="0" y="216154"/>
                  </a:lnTo>
                  <a:lnTo>
                    <a:pt x="51689" y="304800"/>
                  </a:lnTo>
                  <a:lnTo>
                    <a:pt x="59016" y="292227"/>
                  </a:lnTo>
                  <a:lnTo>
                    <a:pt x="103378" y="216154"/>
                  </a:lnTo>
                  <a:close/>
                </a:path>
                <a:path w="255904" h="2133600">
                  <a:moveTo>
                    <a:pt x="141478" y="1435354"/>
                  </a:moveTo>
                  <a:lnTo>
                    <a:pt x="140462" y="1431544"/>
                  </a:lnTo>
                  <a:lnTo>
                    <a:pt x="134366" y="1427988"/>
                  </a:lnTo>
                  <a:lnTo>
                    <a:pt x="130556" y="1429004"/>
                  </a:lnTo>
                  <a:lnTo>
                    <a:pt x="96139" y="1488008"/>
                  </a:lnTo>
                  <a:lnTo>
                    <a:pt x="96139" y="1219200"/>
                  </a:lnTo>
                  <a:lnTo>
                    <a:pt x="83439" y="1219200"/>
                  </a:lnTo>
                  <a:lnTo>
                    <a:pt x="83439" y="1488008"/>
                  </a:lnTo>
                  <a:lnTo>
                    <a:pt x="49022" y="1429004"/>
                  </a:lnTo>
                  <a:lnTo>
                    <a:pt x="45212" y="1427988"/>
                  </a:lnTo>
                  <a:lnTo>
                    <a:pt x="39116" y="1431544"/>
                  </a:lnTo>
                  <a:lnTo>
                    <a:pt x="38100" y="1435354"/>
                  </a:lnTo>
                  <a:lnTo>
                    <a:pt x="89789" y="1524000"/>
                  </a:lnTo>
                  <a:lnTo>
                    <a:pt x="97116" y="1511427"/>
                  </a:lnTo>
                  <a:lnTo>
                    <a:pt x="141478" y="1435354"/>
                  </a:lnTo>
                  <a:close/>
                </a:path>
                <a:path w="255904" h="2133600">
                  <a:moveTo>
                    <a:pt x="255778" y="2044954"/>
                  </a:moveTo>
                  <a:lnTo>
                    <a:pt x="254762" y="2041144"/>
                  </a:lnTo>
                  <a:lnTo>
                    <a:pt x="248666" y="2037588"/>
                  </a:lnTo>
                  <a:lnTo>
                    <a:pt x="244856" y="2038604"/>
                  </a:lnTo>
                  <a:lnTo>
                    <a:pt x="210439" y="2097608"/>
                  </a:lnTo>
                  <a:lnTo>
                    <a:pt x="210439" y="1828800"/>
                  </a:lnTo>
                  <a:lnTo>
                    <a:pt x="197739" y="1828800"/>
                  </a:lnTo>
                  <a:lnTo>
                    <a:pt x="197739" y="2097608"/>
                  </a:lnTo>
                  <a:lnTo>
                    <a:pt x="163322" y="2038604"/>
                  </a:lnTo>
                  <a:lnTo>
                    <a:pt x="159512" y="2037588"/>
                  </a:lnTo>
                  <a:lnTo>
                    <a:pt x="153416" y="2041144"/>
                  </a:lnTo>
                  <a:lnTo>
                    <a:pt x="152400" y="2044954"/>
                  </a:lnTo>
                  <a:lnTo>
                    <a:pt x="204089" y="2133600"/>
                  </a:lnTo>
                  <a:lnTo>
                    <a:pt x="211416" y="2121027"/>
                  </a:lnTo>
                  <a:lnTo>
                    <a:pt x="255778" y="2044954"/>
                  </a:lnTo>
                  <a:close/>
                </a:path>
              </a:pathLst>
            </a:custGeom>
            <a:solidFill>
              <a:srgbClr val="1D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27780" y="3461892"/>
              <a:ext cx="152908" cy="329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200" y="120091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533400"/>
                  </a:moveTo>
                  <a:lnTo>
                    <a:pt x="0" y="533400"/>
                  </a:lnTo>
                </a:path>
                <a:path w="609600"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12192">
              <a:solidFill>
                <a:srgbClr val="1DA7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200" y="1149222"/>
              <a:ext cx="5029835" cy="134620"/>
            </a:xfrm>
            <a:custGeom>
              <a:avLst/>
              <a:gdLst/>
              <a:ahLst/>
              <a:cxnLst/>
              <a:rect l="l" t="t" r="r" b="b"/>
              <a:pathLst>
                <a:path w="5029835" h="134619">
                  <a:moveTo>
                    <a:pt x="2743200" y="51689"/>
                  </a:moveTo>
                  <a:lnTo>
                    <a:pt x="2732303" y="45339"/>
                  </a:lnTo>
                  <a:lnTo>
                    <a:pt x="2654554" y="0"/>
                  </a:lnTo>
                  <a:lnTo>
                    <a:pt x="2650744" y="1016"/>
                  </a:lnTo>
                  <a:lnTo>
                    <a:pt x="2647188" y="7112"/>
                  </a:lnTo>
                  <a:lnTo>
                    <a:pt x="2648204" y="10922"/>
                  </a:lnTo>
                  <a:lnTo>
                    <a:pt x="270718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2707182" y="58039"/>
                  </a:lnTo>
                  <a:lnTo>
                    <a:pt x="2648204" y="92456"/>
                  </a:lnTo>
                  <a:lnTo>
                    <a:pt x="2647188" y="96266"/>
                  </a:lnTo>
                  <a:lnTo>
                    <a:pt x="2650744" y="102362"/>
                  </a:lnTo>
                  <a:lnTo>
                    <a:pt x="2654554" y="103378"/>
                  </a:lnTo>
                  <a:lnTo>
                    <a:pt x="2732303" y="58039"/>
                  </a:lnTo>
                  <a:lnTo>
                    <a:pt x="2743200" y="51689"/>
                  </a:lnTo>
                  <a:close/>
                </a:path>
                <a:path w="5029835" h="134619">
                  <a:moveTo>
                    <a:pt x="5029454" y="121539"/>
                  </a:moveTo>
                  <a:lnTo>
                    <a:pt x="2931858" y="46685"/>
                  </a:lnTo>
                  <a:lnTo>
                    <a:pt x="2933420" y="45847"/>
                  </a:lnTo>
                  <a:lnTo>
                    <a:pt x="2991993" y="14351"/>
                  </a:lnTo>
                  <a:lnTo>
                    <a:pt x="2993136" y="10541"/>
                  </a:lnTo>
                  <a:lnTo>
                    <a:pt x="2991485" y="7493"/>
                  </a:lnTo>
                  <a:lnTo>
                    <a:pt x="2989834" y="4318"/>
                  </a:lnTo>
                  <a:lnTo>
                    <a:pt x="2986024" y="3175"/>
                  </a:lnTo>
                  <a:lnTo>
                    <a:pt x="2982849" y="4826"/>
                  </a:lnTo>
                  <a:lnTo>
                    <a:pt x="2895600" y="51689"/>
                  </a:lnTo>
                  <a:lnTo>
                    <a:pt x="2982341" y="106553"/>
                  </a:lnTo>
                  <a:lnTo>
                    <a:pt x="2986278" y="105664"/>
                  </a:lnTo>
                  <a:lnTo>
                    <a:pt x="2988056" y="102616"/>
                  </a:lnTo>
                  <a:lnTo>
                    <a:pt x="2989961" y="99695"/>
                  </a:lnTo>
                  <a:lnTo>
                    <a:pt x="2989072" y="95758"/>
                  </a:lnTo>
                  <a:lnTo>
                    <a:pt x="2986151" y="93853"/>
                  </a:lnTo>
                  <a:lnTo>
                    <a:pt x="2931414" y="59270"/>
                  </a:lnTo>
                  <a:lnTo>
                    <a:pt x="5028946" y="134239"/>
                  </a:lnTo>
                  <a:lnTo>
                    <a:pt x="5029454" y="121539"/>
                  </a:lnTo>
                  <a:close/>
                </a:path>
              </a:pathLst>
            </a:custGeom>
            <a:solidFill>
              <a:srgbClr val="1D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10962" y="1125473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1181099" y="0"/>
                  </a:moveTo>
                  <a:lnTo>
                    <a:pt x="1103445" y="405"/>
                  </a:lnTo>
                  <a:lnTo>
                    <a:pt x="1027132" y="1605"/>
                  </a:lnTo>
                  <a:lnTo>
                    <a:pt x="952315" y="3573"/>
                  </a:lnTo>
                  <a:lnTo>
                    <a:pt x="879150" y="6286"/>
                  </a:lnTo>
                  <a:lnTo>
                    <a:pt x="807793" y="9717"/>
                  </a:lnTo>
                  <a:lnTo>
                    <a:pt x="738399" y="13841"/>
                  </a:lnTo>
                  <a:lnTo>
                    <a:pt x="671124" y="18634"/>
                  </a:lnTo>
                  <a:lnTo>
                    <a:pt x="606124" y="24070"/>
                  </a:lnTo>
                  <a:lnTo>
                    <a:pt x="543554" y="30124"/>
                  </a:lnTo>
                  <a:lnTo>
                    <a:pt x="483571" y="36771"/>
                  </a:lnTo>
                  <a:lnTo>
                    <a:pt x="426329" y="43985"/>
                  </a:lnTo>
                  <a:lnTo>
                    <a:pt x="371985" y="51742"/>
                  </a:lnTo>
                  <a:lnTo>
                    <a:pt x="320693" y="60016"/>
                  </a:lnTo>
                  <a:lnTo>
                    <a:pt x="272611" y="68783"/>
                  </a:lnTo>
                  <a:lnTo>
                    <a:pt x="227892" y="78016"/>
                  </a:lnTo>
                  <a:lnTo>
                    <a:pt x="186694" y="87691"/>
                  </a:lnTo>
                  <a:lnTo>
                    <a:pt x="149172" y="97783"/>
                  </a:lnTo>
                  <a:lnTo>
                    <a:pt x="85777" y="119117"/>
                  </a:lnTo>
                  <a:lnTo>
                    <a:pt x="38953" y="141815"/>
                  </a:lnTo>
                  <a:lnTo>
                    <a:pt x="2512" y="177980"/>
                  </a:lnTo>
                  <a:lnTo>
                    <a:pt x="0" y="190500"/>
                  </a:lnTo>
                  <a:lnTo>
                    <a:pt x="2512" y="203019"/>
                  </a:lnTo>
                  <a:lnTo>
                    <a:pt x="38953" y="239184"/>
                  </a:lnTo>
                  <a:lnTo>
                    <a:pt x="85777" y="261882"/>
                  </a:lnTo>
                  <a:lnTo>
                    <a:pt x="149172" y="283216"/>
                  </a:lnTo>
                  <a:lnTo>
                    <a:pt x="186694" y="293308"/>
                  </a:lnTo>
                  <a:lnTo>
                    <a:pt x="227892" y="302983"/>
                  </a:lnTo>
                  <a:lnTo>
                    <a:pt x="272611" y="312216"/>
                  </a:lnTo>
                  <a:lnTo>
                    <a:pt x="320693" y="320983"/>
                  </a:lnTo>
                  <a:lnTo>
                    <a:pt x="371985" y="329257"/>
                  </a:lnTo>
                  <a:lnTo>
                    <a:pt x="426329" y="337014"/>
                  </a:lnTo>
                  <a:lnTo>
                    <a:pt x="483571" y="344228"/>
                  </a:lnTo>
                  <a:lnTo>
                    <a:pt x="543554" y="350875"/>
                  </a:lnTo>
                  <a:lnTo>
                    <a:pt x="606124" y="356929"/>
                  </a:lnTo>
                  <a:lnTo>
                    <a:pt x="671124" y="362365"/>
                  </a:lnTo>
                  <a:lnTo>
                    <a:pt x="738399" y="367158"/>
                  </a:lnTo>
                  <a:lnTo>
                    <a:pt x="807793" y="371282"/>
                  </a:lnTo>
                  <a:lnTo>
                    <a:pt x="879150" y="374713"/>
                  </a:lnTo>
                  <a:lnTo>
                    <a:pt x="952315" y="377426"/>
                  </a:lnTo>
                  <a:lnTo>
                    <a:pt x="1027132" y="379394"/>
                  </a:lnTo>
                  <a:lnTo>
                    <a:pt x="1103445" y="380594"/>
                  </a:lnTo>
                  <a:lnTo>
                    <a:pt x="1181099" y="381000"/>
                  </a:lnTo>
                  <a:lnTo>
                    <a:pt x="1258754" y="380594"/>
                  </a:lnTo>
                  <a:lnTo>
                    <a:pt x="1335067" y="379394"/>
                  </a:lnTo>
                  <a:lnTo>
                    <a:pt x="1409884" y="377426"/>
                  </a:lnTo>
                  <a:lnTo>
                    <a:pt x="1483049" y="374713"/>
                  </a:lnTo>
                  <a:lnTo>
                    <a:pt x="1554406" y="371282"/>
                  </a:lnTo>
                  <a:lnTo>
                    <a:pt x="1623800" y="367158"/>
                  </a:lnTo>
                  <a:lnTo>
                    <a:pt x="1691075" y="362365"/>
                  </a:lnTo>
                  <a:lnTo>
                    <a:pt x="1756075" y="356929"/>
                  </a:lnTo>
                  <a:lnTo>
                    <a:pt x="1818645" y="350875"/>
                  </a:lnTo>
                  <a:lnTo>
                    <a:pt x="1878628" y="344228"/>
                  </a:lnTo>
                  <a:lnTo>
                    <a:pt x="1935870" y="337014"/>
                  </a:lnTo>
                  <a:lnTo>
                    <a:pt x="1990214" y="329257"/>
                  </a:lnTo>
                  <a:lnTo>
                    <a:pt x="2041506" y="320983"/>
                  </a:lnTo>
                  <a:lnTo>
                    <a:pt x="2089588" y="312216"/>
                  </a:lnTo>
                  <a:lnTo>
                    <a:pt x="2134307" y="302983"/>
                  </a:lnTo>
                  <a:lnTo>
                    <a:pt x="2175505" y="293308"/>
                  </a:lnTo>
                  <a:lnTo>
                    <a:pt x="2213027" y="283216"/>
                  </a:lnTo>
                  <a:lnTo>
                    <a:pt x="2276422" y="261882"/>
                  </a:lnTo>
                  <a:lnTo>
                    <a:pt x="2323246" y="239184"/>
                  </a:lnTo>
                  <a:lnTo>
                    <a:pt x="2359687" y="203019"/>
                  </a:lnTo>
                  <a:lnTo>
                    <a:pt x="2362199" y="190500"/>
                  </a:lnTo>
                  <a:lnTo>
                    <a:pt x="2359687" y="177980"/>
                  </a:lnTo>
                  <a:lnTo>
                    <a:pt x="2323246" y="141815"/>
                  </a:lnTo>
                  <a:lnTo>
                    <a:pt x="2276422" y="119117"/>
                  </a:lnTo>
                  <a:lnTo>
                    <a:pt x="2213027" y="97783"/>
                  </a:lnTo>
                  <a:lnTo>
                    <a:pt x="2175505" y="87691"/>
                  </a:lnTo>
                  <a:lnTo>
                    <a:pt x="2134307" y="78016"/>
                  </a:lnTo>
                  <a:lnTo>
                    <a:pt x="2089588" y="68783"/>
                  </a:lnTo>
                  <a:lnTo>
                    <a:pt x="2041506" y="60016"/>
                  </a:lnTo>
                  <a:lnTo>
                    <a:pt x="1990214" y="51742"/>
                  </a:lnTo>
                  <a:lnTo>
                    <a:pt x="1935870" y="43985"/>
                  </a:lnTo>
                  <a:lnTo>
                    <a:pt x="1878628" y="36771"/>
                  </a:lnTo>
                  <a:lnTo>
                    <a:pt x="1818645" y="30124"/>
                  </a:lnTo>
                  <a:lnTo>
                    <a:pt x="1756075" y="24070"/>
                  </a:lnTo>
                  <a:lnTo>
                    <a:pt x="1691075" y="18634"/>
                  </a:lnTo>
                  <a:lnTo>
                    <a:pt x="1623800" y="13841"/>
                  </a:lnTo>
                  <a:lnTo>
                    <a:pt x="1554406" y="9717"/>
                  </a:lnTo>
                  <a:lnTo>
                    <a:pt x="1483049" y="6286"/>
                  </a:lnTo>
                  <a:lnTo>
                    <a:pt x="1409884" y="3573"/>
                  </a:lnTo>
                  <a:lnTo>
                    <a:pt x="1335067" y="1605"/>
                  </a:lnTo>
                  <a:lnTo>
                    <a:pt x="1258754" y="405"/>
                  </a:lnTo>
                  <a:lnTo>
                    <a:pt x="1181099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10962" y="1125473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0" y="190500"/>
                  </a:moveTo>
                  <a:lnTo>
                    <a:pt x="22144" y="153612"/>
                  </a:lnTo>
                  <a:lnTo>
                    <a:pt x="60216" y="130308"/>
                  </a:lnTo>
                  <a:lnTo>
                    <a:pt x="115481" y="108267"/>
                  </a:lnTo>
                  <a:lnTo>
                    <a:pt x="186694" y="87691"/>
                  </a:lnTo>
                  <a:lnTo>
                    <a:pt x="227892" y="78016"/>
                  </a:lnTo>
                  <a:lnTo>
                    <a:pt x="272611" y="68783"/>
                  </a:lnTo>
                  <a:lnTo>
                    <a:pt x="320693" y="60016"/>
                  </a:lnTo>
                  <a:lnTo>
                    <a:pt x="371985" y="51742"/>
                  </a:lnTo>
                  <a:lnTo>
                    <a:pt x="426329" y="43985"/>
                  </a:lnTo>
                  <a:lnTo>
                    <a:pt x="483571" y="36771"/>
                  </a:lnTo>
                  <a:lnTo>
                    <a:pt x="543554" y="30124"/>
                  </a:lnTo>
                  <a:lnTo>
                    <a:pt x="606124" y="24070"/>
                  </a:lnTo>
                  <a:lnTo>
                    <a:pt x="671124" y="18634"/>
                  </a:lnTo>
                  <a:lnTo>
                    <a:pt x="738399" y="13841"/>
                  </a:lnTo>
                  <a:lnTo>
                    <a:pt x="807793" y="9717"/>
                  </a:lnTo>
                  <a:lnTo>
                    <a:pt x="879150" y="6286"/>
                  </a:lnTo>
                  <a:lnTo>
                    <a:pt x="952315" y="3573"/>
                  </a:lnTo>
                  <a:lnTo>
                    <a:pt x="1027132" y="1605"/>
                  </a:lnTo>
                  <a:lnTo>
                    <a:pt x="1103445" y="405"/>
                  </a:lnTo>
                  <a:lnTo>
                    <a:pt x="1181099" y="0"/>
                  </a:lnTo>
                  <a:lnTo>
                    <a:pt x="1258754" y="405"/>
                  </a:lnTo>
                  <a:lnTo>
                    <a:pt x="1335067" y="1605"/>
                  </a:lnTo>
                  <a:lnTo>
                    <a:pt x="1409884" y="3573"/>
                  </a:lnTo>
                  <a:lnTo>
                    <a:pt x="1483049" y="6286"/>
                  </a:lnTo>
                  <a:lnTo>
                    <a:pt x="1554406" y="9717"/>
                  </a:lnTo>
                  <a:lnTo>
                    <a:pt x="1623800" y="13841"/>
                  </a:lnTo>
                  <a:lnTo>
                    <a:pt x="1691075" y="18634"/>
                  </a:lnTo>
                  <a:lnTo>
                    <a:pt x="1756075" y="24070"/>
                  </a:lnTo>
                  <a:lnTo>
                    <a:pt x="1818645" y="30124"/>
                  </a:lnTo>
                  <a:lnTo>
                    <a:pt x="1878628" y="36771"/>
                  </a:lnTo>
                  <a:lnTo>
                    <a:pt x="1935870" y="43985"/>
                  </a:lnTo>
                  <a:lnTo>
                    <a:pt x="1990214" y="51742"/>
                  </a:lnTo>
                  <a:lnTo>
                    <a:pt x="2041506" y="60016"/>
                  </a:lnTo>
                  <a:lnTo>
                    <a:pt x="2089588" y="68783"/>
                  </a:lnTo>
                  <a:lnTo>
                    <a:pt x="2134307" y="78016"/>
                  </a:lnTo>
                  <a:lnTo>
                    <a:pt x="2175505" y="87691"/>
                  </a:lnTo>
                  <a:lnTo>
                    <a:pt x="2213027" y="97783"/>
                  </a:lnTo>
                  <a:lnTo>
                    <a:pt x="2276422" y="119117"/>
                  </a:lnTo>
                  <a:lnTo>
                    <a:pt x="2323246" y="141815"/>
                  </a:lnTo>
                  <a:lnTo>
                    <a:pt x="2359687" y="177980"/>
                  </a:lnTo>
                  <a:lnTo>
                    <a:pt x="2362199" y="190500"/>
                  </a:lnTo>
                  <a:lnTo>
                    <a:pt x="2359687" y="203019"/>
                  </a:lnTo>
                  <a:lnTo>
                    <a:pt x="2323246" y="239184"/>
                  </a:lnTo>
                  <a:lnTo>
                    <a:pt x="2276422" y="261882"/>
                  </a:lnTo>
                  <a:lnTo>
                    <a:pt x="2213027" y="283216"/>
                  </a:lnTo>
                  <a:lnTo>
                    <a:pt x="2175505" y="293308"/>
                  </a:lnTo>
                  <a:lnTo>
                    <a:pt x="2134307" y="302983"/>
                  </a:lnTo>
                  <a:lnTo>
                    <a:pt x="2089588" y="312216"/>
                  </a:lnTo>
                  <a:lnTo>
                    <a:pt x="2041506" y="320983"/>
                  </a:lnTo>
                  <a:lnTo>
                    <a:pt x="1990214" y="329257"/>
                  </a:lnTo>
                  <a:lnTo>
                    <a:pt x="1935870" y="337014"/>
                  </a:lnTo>
                  <a:lnTo>
                    <a:pt x="1878628" y="344228"/>
                  </a:lnTo>
                  <a:lnTo>
                    <a:pt x="1818645" y="350875"/>
                  </a:lnTo>
                  <a:lnTo>
                    <a:pt x="1756075" y="356929"/>
                  </a:lnTo>
                  <a:lnTo>
                    <a:pt x="1691075" y="362365"/>
                  </a:lnTo>
                  <a:lnTo>
                    <a:pt x="1623800" y="367158"/>
                  </a:lnTo>
                  <a:lnTo>
                    <a:pt x="1554406" y="371282"/>
                  </a:lnTo>
                  <a:lnTo>
                    <a:pt x="1483049" y="374713"/>
                  </a:lnTo>
                  <a:lnTo>
                    <a:pt x="1409884" y="377426"/>
                  </a:lnTo>
                  <a:lnTo>
                    <a:pt x="1335067" y="379394"/>
                  </a:lnTo>
                  <a:lnTo>
                    <a:pt x="1258754" y="380594"/>
                  </a:lnTo>
                  <a:lnTo>
                    <a:pt x="1181099" y="381000"/>
                  </a:lnTo>
                  <a:lnTo>
                    <a:pt x="1103445" y="380594"/>
                  </a:lnTo>
                  <a:lnTo>
                    <a:pt x="1027132" y="379394"/>
                  </a:lnTo>
                  <a:lnTo>
                    <a:pt x="952315" y="377426"/>
                  </a:lnTo>
                  <a:lnTo>
                    <a:pt x="879150" y="374713"/>
                  </a:lnTo>
                  <a:lnTo>
                    <a:pt x="807793" y="371282"/>
                  </a:lnTo>
                  <a:lnTo>
                    <a:pt x="738399" y="367158"/>
                  </a:lnTo>
                  <a:lnTo>
                    <a:pt x="671124" y="362365"/>
                  </a:lnTo>
                  <a:lnTo>
                    <a:pt x="606124" y="356929"/>
                  </a:lnTo>
                  <a:lnTo>
                    <a:pt x="543554" y="350875"/>
                  </a:lnTo>
                  <a:lnTo>
                    <a:pt x="483571" y="344228"/>
                  </a:lnTo>
                  <a:lnTo>
                    <a:pt x="426329" y="337014"/>
                  </a:lnTo>
                  <a:lnTo>
                    <a:pt x="371985" y="329257"/>
                  </a:lnTo>
                  <a:lnTo>
                    <a:pt x="320693" y="320983"/>
                  </a:lnTo>
                  <a:lnTo>
                    <a:pt x="272611" y="312216"/>
                  </a:lnTo>
                  <a:lnTo>
                    <a:pt x="227892" y="302983"/>
                  </a:lnTo>
                  <a:lnTo>
                    <a:pt x="186694" y="293308"/>
                  </a:lnTo>
                  <a:lnTo>
                    <a:pt x="149172" y="283216"/>
                  </a:lnTo>
                  <a:lnTo>
                    <a:pt x="85777" y="261882"/>
                  </a:lnTo>
                  <a:lnTo>
                    <a:pt x="38953" y="239184"/>
                  </a:lnTo>
                  <a:lnTo>
                    <a:pt x="2512" y="203019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49651" y="4579416"/>
            <a:ext cx="76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1570" y="1159002"/>
            <a:ext cx="76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140" y="1836877"/>
            <a:ext cx="329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90671" y="2142235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21177" y="4323727"/>
            <a:ext cx="100964" cy="17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67512"/>
            <a:ext cx="7513320" cy="43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625805"/>
            <a:ext cx="2910840" cy="105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Advantages: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13131"/>
                </a:solidFill>
                <a:latin typeface="Arial"/>
                <a:cs typeface="Arial"/>
              </a:rPr>
              <a:t>Reduce No of</a:t>
            </a:r>
            <a:r>
              <a:rPr dirty="0" sz="2000" spc="-95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13131"/>
                </a:solidFill>
                <a:latin typeface="Arial"/>
                <a:cs typeface="Arial"/>
              </a:rPr>
              <a:t>Trucks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2191511"/>
            <a:ext cx="5029200" cy="191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64" y="624281"/>
            <a:ext cx="158115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Reduce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734311"/>
            <a:ext cx="655320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64" y="624281"/>
            <a:ext cx="17538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Reduce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fuel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1353311"/>
            <a:ext cx="1866900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19" y="598931"/>
            <a:ext cx="6769734" cy="601980"/>
          </a:xfrm>
          <a:prstGeom prst="rect"/>
          <a:solidFill>
            <a:srgbClr val="D1BEDC"/>
          </a:solidFill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2400">
                <a:solidFill>
                  <a:srgbClr val="585858"/>
                </a:solidFill>
              </a:rPr>
              <a:t>Waste Generation in</a:t>
            </a:r>
            <a:r>
              <a:rPr dirty="0" sz="2400" spc="-30">
                <a:solidFill>
                  <a:srgbClr val="585858"/>
                </a:solidFill>
              </a:rPr>
              <a:t> </a:t>
            </a:r>
            <a:r>
              <a:rPr dirty="0" sz="2400" spc="-5">
                <a:solidFill>
                  <a:srgbClr val="585858"/>
                </a:solidFill>
              </a:rPr>
              <a:t>India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59740" y="1836877"/>
            <a:ext cx="516890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India: 0.14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million tonnes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garbage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generated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daily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World:4.7 million tonnes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garbage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generated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daily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million tonnes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is expected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to be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generated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by 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2025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64" y="619709"/>
            <a:ext cx="18770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Green</a:t>
            </a:r>
            <a:r>
              <a:rPr dirty="0" spc="-105"/>
              <a:t> </a:t>
            </a:r>
            <a:r>
              <a:rPr dirty="0"/>
              <a:t>city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277111"/>
            <a:ext cx="7010400" cy="289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3019" y="196595"/>
            <a:ext cx="5492750" cy="1111250"/>
            <a:chOff x="1303019" y="196595"/>
            <a:chExt cx="5492750" cy="1111250"/>
          </a:xfrm>
        </p:grpSpPr>
        <p:sp>
          <p:nvSpPr>
            <p:cNvPr id="3" name="object 3"/>
            <p:cNvSpPr/>
            <p:nvPr/>
          </p:nvSpPr>
          <p:spPr>
            <a:xfrm>
              <a:off x="1303019" y="196595"/>
              <a:ext cx="5492496" cy="1110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47999" y="534923"/>
              <a:ext cx="2235707" cy="586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2267" y="220979"/>
              <a:ext cx="5388863" cy="100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3999" y="362711"/>
              <a:ext cx="5105400" cy="723900"/>
            </a:xfrm>
            <a:custGeom>
              <a:avLst/>
              <a:gdLst/>
              <a:ahLst/>
              <a:cxnLst/>
              <a:rect l="l" t="t" r="r" b="b"/>
              <a:pathLst>
                <a:path w="5105400" h="723900">
                  <a:moveTo>
                    <a:pt x="51054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5105400" y="7239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F5B5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53866" y="611200"/>
            <a:ext cx="1879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Scenario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734311"/>
            <a:ext cx="4820920" cy="2542540"/>
            <a:chOff x="0" y="1734311"/>
            <a:chExt cx="4820920" cy="2542540"/>
          </a:xfrm>
        </p:grpSpPr>
        <p:sp>
          <p:nvSpPr>
            <p:cNvPr id="9" name="object 9"/>
            <p:cNvSpPr/>
            <p:nvPr/>
          </p:nvSpPr>
          <p:spPr>
            <a:xfrm>
              <a:off x="0" y="1810511"/>
              <a:ext cx="3124200" cy="2465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71800" y="1734311"/>
              <a:ext cx="1848612" cy="2476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5029200" y="1581911"/>
            <a:ext cx="3962400" cy="2545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1505711"/>
            <a:ext cx="2142744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778820" y="960113"/>
            <a:ext cx="2160270" cy="715645"/>
            <a:chOff x="5778820" y="960113"/>
            <a:chExt cx="2160270" cy="715645"/>
          </a:xfrm>
        </p:grpSpPr>
        <p:sp>
          <p:nvSpPr>
            <p:cNvPr id="4" name="object 4"/>
            <p:cNvSpPr/>
            <p:nvPr/>
          </p:nvSpPr>
          <p:spPr>
            <a:xfrm>
              <a:off x="5791774" y="973067"/>
              <a:ext cx="2134235" cy="689610"/>
            </a:xfrm>
            <a:custGeom>
              <a:avLst/>
              <a:gdLst/>
              <a:ahLst/>
              <a:cxnLst/>
              <a:rect l="l" t="t" r="r" b="b"/>
              <a:pathLst>
                <a:path w="2134234" h="689610">
                  <a:moveTo>
                    <a:pt x="1088681" y="0"/>
                  </a:moveTo>
                  <a:lnTo>
                    <a:pt x="1031816" y="118"/>
                  </a:lnTo>
                  <a:lnTo>
                    <a:pt x="975197" y="1103"/>
                  </a:lnTo>
                  <a:lnTo>
                    <a:pt x="918945" y="2944"/>
                  </a:lnTo>
                  <a:lnTo>
                    <a:pt x="863183" y="5632"/>
                  </a:lnTo>
                  <a:lnTo>
                    <a:pt x="808035" y="9156"/>
                  </a:lnTo>
                  <a:lnTo>
                    <a:pt x="753623" y="13508"/>
                  </a:lnTo>
                  <a:lnTo>
                    <a:pt x="700069" y="18677"/>
                  </a:lnTo>
                  <a:lnTo>
                    <a:pt x="647497" y="24653"/>
                  </a:lnTo>
                  <a:lnTo>
                    <a:pt x="596029" y="31428"/>
                  </a:lnTo>
                  <a:lnTo>
                    <a:pt x="545788" y="38991"/>
                  </a:lnTo>
                  <a:lnTo>
                    <a:pt x="496897" y="47332"/>
                  </a:lnTo>
                  <a:lnTo>
                    <a:pt x="449478" y="56442"/>
                  </a:lnTo>
                  <a:lnTo>
                    <a:pt x="403654" y="66311"/>
                  </a:lnTo>
                  <a:lnTo>
                    <a:pt x="359547" y="76930"/>
                  </a:lnTo>
                  <a:lnTo>
                    <a:pt x="317282" y="88288"/>
                  </a:lnTo>
                  <a:lnTo>
                    <a:pt x="276979" y="100377"/>
                  </a:lnTo>
                  <a:lnTo>
                    <a:pt x="238762" y="113185"/>
                  </a:lnTo>
                  <a:lnTo>
                    <a:pt x="202754" y="126704"/>
                  </a:lnTo>
                  <a:lnTo>
                    <a:pt x="137855" y="155835"/>
                  </a:lnTo>
                  <a:lnTo>
                    <a:pt x="101276" y="176155"/>
                  </a:lnTo>
                  <a:lnTo>
                    <a:pt x="45316" y="217942"/>
                  </a:lnTo>
                  <a:lnTo>
                    <a:pt x="11767" y="260720"/>
                  </a:lnTo>
                  <a:lnTo>
                    <a:pt x="0" y="303844"/>
                  </a:lnTo>
                  <a:lnTo>
                    <a:pt x="2088" y="325333"/>
                  </a:lnTo>
                  <a:lnTo>
                    <a:pt x="21819" y="367765"/>
                  </a:lnTo>
                  <a:lnTo>
                    <a:pt x="61763" y="408930"/>
                  </a:lnTo>
                  <a:lnTo>
                    <a:pt x="121294" y="448181"/>
                  </a:lnTo>
                  <a:lnTo>
                    <a:pt x="158208" y="466888"/>
                  </a:lnTo>
                  <a:lnTo>
                    <a:pt x="199783" y="484875"/>
                  </a:lnTo>
                  <a:lnTo>
                    <a:pt x="245942" y="502061"/>
                  </a:lnTo>
                  <a:lnTo>
                    <a:pt x="296604" y="518366"/>
                  </a:lnTo>
                  <a:lnTo>
                    <a:pt x="351693" y="533708"/>
                  </a:lnTo>
                  <a:lnTo>
                    <a:pt x="411130" y="548008"/>
                  </a:lnTo>
                  <a:lnTo>
                    <a:pt x="474835" y="561184"/>
                  </a:lnTo>
                  <a:lnTo>
                    <a:pt x="542731" y="573157"/>
                  </a:lnTo>
                  <a:lnTo>
                    <a:pt x="622487" y="689235"/>
                  </a:lnTo>
                  <a:lnTo>
                    <a:pt x="928938" y="610114"/>
                  </a:lnTo>
                  <a:lnTo>
                    <a:pt x="987660" y="611840"/>
                  </a:lnTo>
                  <a:lnTo>
                    <a:pt x="1046158" y="612632"/>
                  </a:lnTo>
                  <a:lnTo>
                    <a:pt x="1104322" y="612505"/>
                  </a:lnTo>
                  <a:lnTo>
                    <a:pt x="1162038" y="611475"/>
                  </a:lnTo>
                  <a:lnTo>
                    <a:pt x="1219193" y="609558"/>
                  </a:lnTo>
                  <a:lnTo>
                    <a:pt x="1275676" y="606770"/>
                  </a:lnTo>
                  <a:lnTo>
                    <a:pt x="1331374" y="603128"/>
                  </a:lnTo>
                  <a:lnTo>
                    <a:pt x="1386174" y="598647"/>
                  </a:lnTo>
                  <a:lnTo>
                    <a:pt x="1439964" y="593343"/>
                  </a:lnTo>
                  <a:lnTo>
                    <a:pt x="1492631" y="587233"/>
                  </a:lnTo>
                  <a:lnTo>
                    <a:pt x="1544063" y="580332"/>
                  </a:lnTo>
                  <a:lnTo>
                    <a:pt x="1594147" y="572656"/>
                  </a:lnTo>
                  <a:lnTo>
                    <a:pt x="1642771" y="564222"/>
                  </a:lnTo>
                  <a:lnTo>
                    <a:pt x="1689823" y="555046"/>
                  </a:lnTo>
                  <a:lnTo>
                    <a:pt x="1735189" y="545142"/>
                  </a:lnTo>
                  <a:lnTo>
                    <a:pt x="1778758" y="534529"/>
                  </a:lnTo>
                  <a:lnTo>
                    <a:pt x="1820416" y="523221"/>
                  </a:lnTo>
                  <a:lnTo>
                    <a:pt x="1860052" y="511234"/>
                  </a:lnTo>
                  <a:lnTo>
                    <a:pt x="1897553" y="498585"/>
                  </a:lnTo>
                  <a:lnTo>
                    <a:pt x="1965699" y="471364"/>
                  </a:lnTo>
                  <a:lnTo>
                    <a:pt x="2032699" y="436504"/>
                  </a:lnTo>
                  <a:lnTo>
                    <a:pt x="2088658" y="394717"/>
                  </a:lnTo>
                  <a:lnTo>
                    <a:pt x="2122208" y="351939"/>
                  </a:lnTo>
                  <a:lnTo>
                    <a:pt x="2133975" y="308815"/>
                  </a:lnTo>
                  <a:lnTo>
                    <a:pt x="2131886" y="287326"/>
                  </a:lnTo>
                  <a:lnTo>
                    <a:pt x="2112156" y="244894"/>
                  </a:lnTo>
                  <a:lnTo>
                    <a:pt x="2072212" y="203729"/>
                  </a:lnTo>
                  <a:lnTo>
                    <a:pt x="2012681" y="164478"/>
                  </a:lnTo>
                  <a:lnTo>
                    <a:pt x="1975767" y="145771"/>
                  </a:lnTo>
                  <a:lnTo>
                    <a:pt x="1934191" y="127784"/>
                  </a:lnTo>
                  <a:lnTo>
                    <a:pt x="1888033" y="110598"/>
                  </a:lnTo>
                  <a:lnTo>
                    <a:pt x="1837370" y="94293"/>
                  </a:lnTo>
                  <a:lnTo>
                    <a:pt x="1782281" y="78951"/>
                  </a:lnTo>
                  <a:lnTo>
                    <a:pt x="1722845" y="64651"/>
                  </a:lnTo>
                  <a:lnTo>
                    <a:pt x="1659140" y="51475"/>
                  </a:lnTo>
                  <a:lnTo>
                    <a:pt x="1591243" y="39503"/>
                  </a:lnTo>
                  <a:lnTo>
                    <a:pt x="1537695" y="31390"/>
                  </a:lnTo>
                  <a:lnTo>
                    <a:pt x="1483288" y="24231"/>
                  </a:lnTo>
                  <a:lnTo>
                    <a:pt x="1428144" y="18016"/>
                  </a:lnTo>
                  <a:lnTo>
                    <a:pt x="1372386" y="12735"/>
                  </a:lnTo>
                  <a:lnTo>
                    <a:pt x="1316137" y="8378"/>
                  </a:lnTo>
                  <a:lnTo>
                    <a:pt x="1259519" y="4936"/>
                  </a:lnTo>
                  <a:lnTo>
                    <a:pt x="1202655" y="2399"/>
                  </a:lnTo>
                  <a:lnTo>
                    <a:pt x="1145668" y="756"/>
                  </a:lnTo>
                  <a:lnTo>
                    <a:pt x="1088681" y="0"/>
                  </a:lnTo>
                  <a:close/>
                </a:path>
              </a:pathLst>
            </a:custGeom>
            <a:solidFill>
              <a:srgbClr val="E77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91774" y="973067"/>
              <a:ext cx="2134235" cy="689610"/>
            </a:xfrm>
            <a:custGeom>
              <a:avLst/>
              <a:gdLst/>
              <a:ahLst/>
              <a:cxnLst/>
              <a:rect l="l" t="t" r="r" b="b"/>
              <a:pathLst>
                <a:path w="2134234" h="689610">
                  <a:moveTo>
                    <a:pt x="622487" y="689235"/>
                  </a:moveTo>
                  <a:lnTo>
                    <a:pt x="542731" y="573157"/>
                  </a:lnTo>
                  <a:lnTo>
                    <a:pt x="474835" y="561184"/>
                  </a:lnTo>
                  <a:lnTo>
                    <a:pt x="411130" y="548008"/>
                  </a:lnTo>
                  <a:lnTo>
                    <a:pt x="351693" y="533708"/>
                  </a:lnTo>
                  <a:lnTo>
                    <a:pt x="296604" y="518366"/>
                  </a:lnTo>
                  <a:lnTo>
                    <a:pt x="245942" y="502061"/>
                  </a:lnTo>
                  <a:lnTo>
                    <a:pt x="199783" y="484875"/>
                  </a:lnTo>
                  <a:lnTo>
                    <a:pt x="158208" y="466888"/>
                  </a:lnTo>
                  <a:lnTo>
                    <a:pt x="121294" y="448181"/>
                  </a:lnTo>
                  <a:lnTo>
                    <a:pt x="61763" y="408930"/>
                  </a:lnTo>
                  <a:lnTo>
                    <a:pt x="21819" y="367765"/>
                  </a:lnTo>
                  <a:lnTo>
                    <a:pt x="2088" y="325333"/>
                  </a:lnTo>
                  <a:lnTo>
                    <a:pt x="0" y="303844"/>
                  </a:lnTo>
                  <a:lnTo>
                    <a:pt x="3199" y="282279"/>
                  </a:lnTo>
                  <a:lnTo>
                    <a:pt x="25779" y="239248"/>
                  </a:lnTo>
                  <a:lnTo>
                    <a:pt x="70455" y="196884"/>
                  </a:lnTo>
                  <a:lnTo>
                    <a:pt x="137855" y="155835"/>
                  </a:lnTo>
                  <a:lnTo>
                    <a:pt x="202754" y="126704"/>
                  </a:lnTo>
                  <a:lnTo>
                    <a:pt x="238762" y="113185"/>
                  </a:lnTo>
                  <a:lnTo>
                    <a:pt x="276979" y="100377"/>
                  </a:lnTo>
                  <a:lnTo>
                    <a:pt x="317282" y="88288"/>
                  </a:lnTo>
                  <a:lnTo>
                    <a:pt x="359547" y="76930"/>
                  </a:lnTo>
                  <a:lnTo>
                    <a:pt x="403654" y="66311"/>
                  </a:lnTo>
                  <a:lnTo>
                    <a:pt x="449478" y="56442"/>
                  </a:lnTo>
                  <a:lnTo>
                    <a:pt x="496897" y="47332"/>
                  </a:lnTo>
                  <a:lnTo>
                    <a:pt x="545788" y="38991"/>
                  </a:lnTo>
                  <a:lnTo>
                    <a:pt x="596029" y="31428"/>
                  </a:lnTo>
                  <a:lnTo>
                    <a:pt x="647497" y="24653"/>
                  </a:lnTo>
                  <a:lnTo>
                    <a:pt x="700069" y="18677"/>
                  </a:lnTo>
                  <a:lnTo>
                    <a:pt x="753623" y="13508"/>
                  </a:lnTo>
                  <a:lnTo>
                    <a:pt x="808035" y="9156"/>
                  </a:lnTo>
                  <a:lnTo>
                    <a:pt x="863183" y="5632"/>
                  </a:lnTo>
                  <a:lnTo>
                    <a:pt x="918945" y="2944"/>
                  </a:lnTo>
                  <a:lnTo>
                    <a:pt x="975197" y="1103"/>
                  </a:lnTo>
                  <a:lnTo>
                    <a:pt x="1031816" y="118"/>
                  </a:lnTo>
                  <a:lnTo>
                    <a:pt x="1088681" y="0"/>
                  </a:lnTo>
                  <a:lnTo>
                    <a:pt x="1145668" y="756"/>
                  </a:lnTo>
                  <a:lnTo>
                    <a:pt x="1202655" y="2399"/>
                  </a:lnTo>
                  <a:lnTo>
                    <a:pt x="1259519" y="4936"/>
                  </a:lnTo>
                  <a:lnTo>
                    <a:pt x="1316137" y="8378"/>
                  </a:lnTo>
                  <a:lnTo>
                    <a:pt x="1372386" y="12735"/>
                  </a:lnTo>
                  <a:lnTo>
                    <a:pt x="1428144" y="18016"/>
                  </a:lnTo>
                  <a:lnTo>
                    <a:pt x="1483288" y="24231"/>
                  </a:lnTo>
                  <a:lnTo>
                    <a:pt x="1537695" y="31390"/>
                  </a:lnTo>
                  <a:lnTo>
                    <a:pt x="1591243" y="39503"/>
                  </a:lnTo>
                  <a:lnTo>
                    <a:pt x="1659140" y="51475"/>
                  </a:lnTo>
                  <a:lnTo>
                    <a:pt x="1722845" y="64651"/>
                  </a:lnTo>
                  <a:lnTo>
                    <a:pt x="1782281" y="78951"/>
                  </a:lnTo>
                  <a:lnTo>
                    <a:pt x="1837370" y="94293"/>
                  </a:lnTo>
                  <a:lnTo>
                    <a:pt x="1888033" y="110598"/>
                  </a:lnTo>
                  <a:lnTo>
                    <a:pt x="1934191" y="127784"/>
                  </a:lnTo>
                  <a:lnTo>
                    <a:pt x="1975767" y="145771"/>
                  </a:lnTo>
                  <a:lnTo>
                    <a:pt x="2012681" y="164478"/>
                  </a:lnTo>
                  <a:lnTo>
                    <a:pt x="2072212" y="203729"/>
                  </a:lnTo>
                  <a:lnTo>
                    <a:pt x="2112156" y="244894"/>
                  </a:lnTo>
                  <a:lnTo>
                    <a:pt x="2131886" y="287326"/>
                  </a:lnTo>
                  <a:lnTo>
                    <a:pt x="2133975" y="308815"/>
                  </a:lnTo>
                  <a:lnTo>
                    <a:pt x="2130775" y="330380"/>
                  </a:lnTo>
                  <a:lnTo>
                    <a:pt x="2108195" y="373411"/>
                  </a:lnTo>
                  <a:lnTo>
                    <a:pt x="2063519" y="415775"/>
                  </a:lnTo>
                  <a:lnTo>
                    <a:pt x="1996119" y="456825"/>
                  </a:lnTo>
                  <a:lnTo>
                    <a:pt x="1932806" y="485290"/>
                  </a:lnTo>
                  <a:lnTo>
                    <a:pt x="1860052" y="511234"/>
                  </a:lnTo>
                  <a:lnTo>
                    <a:pt x="1820416" y="523221"/>
                  </a:lnTo>
                  <a:lnTo>
                    <a:pt x="1778758" y="534529"/>
                  </a:lnTo>
                  <a:lnTo>
                    <a:pt x="1735189" y="545142"/>
                  </a:lnTo>
                  <a:lnTo>
                    <a:pt x="1689823" y="555046"/>
                  </a:lnTo>
                  <a:lnTo>
                    <a:pt x="1642771" y="564222"/>
                  </a:lnTo>
                  <a:lnTo>
                    <a:pt x="1594147" y="572656"/>
                  </a:lnTo>
                  <a:lnTo>
                    <a:pt x="1544063" y="580332"/>
                  </a:lnTo>
                  <a:lnTo>
                    <a:pt x="1492631" y="587233"/>
                  </a:lnTo>
                  <a:lnTo>
                    <a:pt x="1439964" y="593343"/>
                  </a:lnTo>
                  <a:lnTo>
                    <a:pt x="1386174" y="598647"/>
                  </a:lnTo>
                  <a:lnTo>
                    <a:pt x="1331374" y="603128"/>
                  </a:lnTo>
                  <a:lnTo>
                    <a:pt x="1275676" y="606770"/>
                  </a:lnTo>
                  <a:lnTo>
                    <a:pt x="1219193" y="609558"/>
                  </a:lnTo>
                  <a:lnTo>
                    <a:pt x="1162038" y="611475"/>
                  </a:lnTo>
                  <a:lnTo>
                    <a:pt x="1104322" y="612505"/>
                  </a:lnTo>
                  <a:lnTo>
                    <a:pt x="1046158" y="612632"/>
                  </a:lnTo>
                  <a:lnTo>
                    <a:pt x="987660" y="611840"/>
                  </a:lnTo>
                  <a:lnTo>
                    <a:pt x="928938" y="610114"/>
                  </a:lnTo>
                  <a:lnTo>
                    <a:pt x="622487" y="689235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35090" y="985265"/>
            <a:ext cx="8496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</a:rPr>
              <a:t>Smart  </a:t>
            </a:r>
            <a:r>
              <a:rPr dirty="0" sz="1800" spc="-5">
                <a:solidFill>
                  <a:srgbClr val="FFFFFF"/>
                </a:solidFill>
              </a:rPr>
              <a:t>S</a:t>
            </a:r>
            <a:r>
              <a:rPr dirty="0" sz="1800" spc="-15">
                <a:solidFill>
                  <a:srgbClr val="FFFFFF"/>
                </a:solidFill>
              </a:rPr>
              <a:t>o</a:t>
            </a:r>
            <a:r>
              <a:rPr dirty="0" sz="1800" spc="-5">
                <a:solidFill>
                  <a:srgbClr val="FFFFFF"/>
                </a:solidFill>
              </a:rPr>
              <a:t>l</a:t>
            </a:r>
            <a:r>
              <a:rPr dirty="0" sz="1800" spc="-15">
                <a:solidFill>
                  <a:srgbClr val="FFFFFF"/>
                </a:solidFill>
              </a:rPr>
              <a:t>u</a:t>
            </a:r>
            <a:r>
              <a:rPr dirty="0" sz="1800" spc="-5">
                <a:solidFill>
                  <a:srgbClr val="FFFFFF"/>
                </a:solidFill>
              </a:rPr>
              <a:t>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5057" y="625805"/>
            <a:ext cx="10502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6800" y="541655"/>
            <a:ext cx="6629400" cy="3860165"/>
            <a:chOff x="1066800" y="541655"/>
            <a:chExt cx="6629400" cy="3860165"/>
          </a:xfrm>
        </p:grpSpPr>
        <p:sp>
          <p:nvSpPr>
            <p:cNvPr id="4" name="object 4"/>
            <p:cNvSpPr/>
            <p:nvPr/>
          </p:nvSpPr>
          <p:spPr>
            <a:xfrm>
              <a:off x="1066800" y="1143000"/>
              <a:ext cx="6629400" cy="3258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8042" y="554609"/>
              <a:ext cx="274320" cy="574675"/>
            </a:xfrm>
            <a:custGeom>
              <a:avLst/>
              <a:gdLst/>
              <a:ahLst/>
              <a:cxnLst/>
              <a:rect l="l" t="t" r="r" b="b"/>
              <a:pathLst>
                <a:path w="274319" h="574675">
                  <a:moveTo>
                    <a:pt x="274320" y="0"/>
                  </a:moveTo>
                  <a:lnTo>
                    <a:pt x="0" y="574293"/>
                  </a:lnTo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48561" y="439673"/>
            <a:ext cx="914400" cy="612775"/>
          </a:xfrm>
          <a:prstGeom prst="rect">
            <a:avLst/>
          </a:prstGeom>
          <a:solidFill>
            <a:srgbClr val="21A8C4"/>
          </a:solidFill>
          <a:ln w="25908">
            <a:solidFill>
              <a:srgbClr val="16798F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9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endParaRPr sz="18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1791" y="1060703"/>
            <a:ext cx="3154680" cy="2931160"/>
            <a:chOff x="4431791" y="1060703"/>
            <a:chExt cx="3154680" cy="2931160"/>
          </a:xfrm>
        </p:grpSpPr>
        <p:sp>
          <p:nvSpPr>
            <p:cNvPr id="3" name="object 3"/>
            <p:cNvSpPr/>
            <p:nvPr/>
          </p:nvSpPr>
          <p:spPr>
            <a:xfrm>
              <a:off x="4431791" y="1060703"/>
              <a:ext cx="3154680" cy="2930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95799" y="1124711"/>
              <a:ext cx="2971800" cy="2747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76749" y="1105661"/>
              <a:ext cx="3009900" cy="2786380"/>
            </a:xfrm>
            <a:custGeom>
              <a:avLst/>
              <a:gdLst/>
              <a:ahLst/>
              <a:cxnLst/>
              <a:rect l="l" t="t" r="r" b="b"/>
              <a:pathLst>
                <a:path w="3009900" h="2786379">
                  <a:moveTo>
                    <a:pt x="0" y="2785872"/>
                  </a:moveTo>
                  <a:lnTo>
                    <a:pt x="3009900" y="2785872"/>
                  </a:lnTo>
                  <a:lnTo>
                    <a:pt x="3009900" y="0"/>
                  </a:lnTo>
                  <a:lnTo>
                    <a:pt x="0" y="0"/>
                  </a:lnTo>
                  <a:lnTo>
                    <a:pt x="0" y="27858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40791" y="465455"/>
            <a:ext cx="2849880" cy="3521710"/>
            <a:chOff x="240791" y="465455"/>
            <a:chExt cx="2849880" cy="3521710"/>
          </a:xfrm>
        </p:grpSpPr>
        <p:sp>
          <p:nvSpPr>
            <p:cNvPr id="7" name="object 7"/>
            <p:cNvSpPr/>
            <p:nvPr/>
          </p:nvSpPr>
          <p:spPr>
            <a:xfrm>
              <a:off x="240791" y="1060704"/>
              <a:ext cx="2849880" cy="2926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799" y="1124712"/>
              <a:ext cx="2667000" cy="2743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5749" y="1105662"/>
              <a:ext cx="2705100" cy="2781300"/>
            </a:xfrm>
            <a:custGeom>
              <a:avLst/>
              <a:gdLst/>
              <a:ahLst/>
              <a:cxnLst/>
              <a:rect l="l" t="t" r="r" b="b"/>
              <a:pathLst>
                <a:path w="2705100" h="2781300">
                  <a:moveTo>
                    <a:pt x="0" y="2781300"/>
                  </a:moveTo>
                  <a:lnTo>
                    <a:pt x="2705100" y="2781300"/>
                  </a:lnTo>
                  <a:lnTo>
                    <a:pt x="2705100" y="0"/>
                  </a:lnTo>
                  <a:lnTo>
                    <a:pt x="0" y="0"/>
                  </a:lnTo>
                  <a:lnTo>
                    <a:pt x="0" y="2781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1751" y="478409"/>
              <a:ext cx="480059" cy="574675"/>
            </a:xfrm>
            <a:custGeom>
              <a:avLst/>
              <a:gdLst/>
              <a:ahLst/>
              <a:cxnLst/>
              <a:rect l="l" t="t" r="r" b="b"/>
              <a:pathLst>
                <a:path w="480059" h="574675">
                  <a:moveTo>
                    <a:pt x="480059" y="0"/>
                  </a:moveTo>
                  <a:lnTo>
                    <a:pt x="0" y="574293"/>
                  </a:lnTo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08375" y="2136140"/>
            <a:ext cx="5003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</a:rPr>
              <a:t>Vs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5161" y="363474"/>
            <a:ext cx="1600200" cy="612775"/>
          </a:xfrm>
          <a:prstGeom prst="rect">
            <a:avLst/>
          </a:prstGeom>
          <a:solidFill>
            <a:srgbClr val="21A8C4"/>
          </a:solidFill>
          <a:ln w="25908">
            <a:solidFill>
              <a:srgbClr val="16798F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270"/>
              </a:spcBef>
            </a:pPr>
            <a:r>
              <a:rPr dirty="0" sz="1800" b="1">
                <a:solidFill>
                  <a:srgbClr val="D1BEDC"/>
                </a:solidFill>
                <a:latin typeface="Arial"/>
                <a:cs typeface="Arial"/>
              </a:rPr>
              <a:t>Traditional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1161" y="478408"/>
            <a:ext cx="584200" cy="574675"/>
          </a:xfrm>
          <a:custGeom>
            <a:avLst/>
            <a:gdLst/>
            <a:ahLst/>
            <a:cxnLst/>
            <a:rect l="l" t="t" r="r" b="b"/>
            <a:pathLst>
              <a:path w="584200" h="574675">
                <a:moveTo>
                  <a:pt x="584200" y="0"/>
                </a:moveTo>
                <a:lnTo>
                  <a:pt x="457200" y="0"/>
                </a:lnTo>
                <a:lnTo>
                  <a:pt x="0" y="574293"/>
                </a:lnTo>
              </a:path>
            </a:pathLst>
          </a:custGeom>
          <a:ln w="25908">
            <a:solidFill>
              <a:srgbClr val="1679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82361" y="363474"/>
            <a:ext cx="1524000" cy="612775"/>
          </a:xfrm>
          <a:prstGeom prst="rect">
            <a:avLst/>
          </a:prstGeom>
          <a:solidFill>
            <a:srgbClr val="21A8C4"/>
          </a:solidFill>
          <a:ln w="25907">
            <a:solidFill>
              <a:srgbClr val="16798F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marL="450215">
              <a:lnSpc>
                <a:spcPct val="100000"/>
              </a:lnSpc>
              <a:spcBef>
                <a:spcPts val="1270"/>
              </a:spcBef>
            </a:pPr>
            <a:r>
              <a:rPr dirty="0" sz="1800" spc="-5" b="1">
                <a:solidFill>
                  <a:srgbClr val="D1BEDC"/>
                </a:solidFill>
                <a:latin typeface="Arial"/>
                <a:cs typeface="Arial"/>
              </a:rPr>
              <a:t>Sm</a:t>
            </a:r>
            <a:r>
              <a:rPr dirty="0" sz="1800" spc="-5">
                <a:solidFill>
                  <a:srgbClr val="D1BEDC"/>
                </a:solidFill>
                <a:latin typeface="Arial"/>
                <a:cs typeface="Arial"/>
              </a:rPr>
              <a:t>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90524"/>
            <a:ext cx="228536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Features </a:t>
            </a:r>
            <a:r>
              <a:rPr dirty="0" sz="1600" spc="-10" b="1">
                <a:latin typeface="Arial"/>
                <a:cs typeface="Arial"/>
              </a:rPr>
              <a:t>Of </a:t>
            </a:r>
            <a:r>
              <a:rPr dirty="0" sz="1600" spc="-5" b="1">
                <a:latin typeface="Arial"/>
                <a:cs typeface="Arial"/>
              </a:rPr>
              <a:t>Smart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Bins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22782"/>
            <a:ext cx="401701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b="1">
                <a:solidFill>
                  <a:srgbClr val="00AF50"/>
                </a:solidFill>
                <a:latin typeface="Arial"/>
                <a:cs typeface="Arial"/>
              </a:rPr>
              <a:t>Solar</a:t>
            </a:r>
            <a:r>
              <a:rPr dirty="0" sz="1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AF50"/>
                </a:solidFill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Wireless</a:t>
            </a:r>
            <a:r>
              <a:rPr dirty="0" sz="1800" spc="-1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connectivity(ESP8266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50"/>
              </a:buClr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Ultrasonic </a:t>
            </a:r>
            <a:r>
              <a:rPr dirty="0" sz="1800" spc="-10" b="1">
                <a:solidFill>
                  <a:srgbClr val="00AF50"/>
                </a:solidFill>
                <a:latin typeface="Arial"/>
                <a:cs typeface="Arial"/>
              </a:rPr>
              <a:t>level</a:t>
            </a:r>
            <a:r>
              <a:rPr dirty="0" sz="1800" spc="3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50"/>
              </a:buClr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b="1">
                <a:solidFill>
                  <a:srgbClr val="00AF50"/>
                </a:solidFill>
                <a:latin typeface="Arial"/>
                <a:cs typeface="Arial"/>
              </a:rPr>
              <a:t>Display</a:t>
            </a:r>
            <a:r>
              <a:rPr dirty="0" sz="1800" spc="-1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AF50"/>
                </a:solidFill>
                <a:latin typeface="Arial"/>
                <a:cs typeface="Arial"/>
              </a:rPr>
              <a:t>Monitor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 b="1">
                <a:solidFill>
                  <a:srgbClr val="00AF50"/>
                </a:solidFill>
                <a:latin typeface="Arial"/>
                <a:cs typeface="Arial"/>
              </a:rPr>
              <a:t>Automatic </a:t>
            </a: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compression</a:t>
            </a:r>
            <a:r>
              <a:rPr dirty="0" sz="1800" spc="3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AF50"/>
                </a:solidFill>
                <a:latin typeface="Arial"/>
                <a:cs typeface="Arial"/>
              </a:rPr>
              <a:t>Technique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Wingdings"/>
              <a:buChar char=""/>
            </a:pPr>
            <a:endParaRPr sz="185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b="1">
                <a:solidFill>
                  <a:srgbClr val="00AF50"/>
                </a:solidFill>
                <a:latin typeface="Arial"/>
                <a:cs typeface="Arial"/>
              </a:rPr>
              <a:t>Fire </a:t>
            </a: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detection</a:t>
            </a:r>
            <a:r>
              <a:rPr dirty="0" sz="1800" spc="-2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810511"/>
            <a:ext cx="5410200" cy="272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693496"/>
            <a:ext cx="125857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Solar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2525" y="583962"/>
            <a:ext cx="5061585" cy="1755139"/>
            <a:chOff x="2422525" y="583962"/>
            <a:chExt cx="5061585" cy="1755139"/>
          </a:xfrm>
        </p:grpSpPr>
        <p:sp>
          <p:nvSpPr>
            <p:cNvPr id="5" name="object 5"/>
            <p:cNvSpPr/>
            <p:nvPr/>
          </p:nvSpPr>
          <p:spPr>
            <a:xfrm>
              <a:off x="2435479" y="596916"/>
              <a:ext cx="5035550" cy="1504950"/>
            </a:xfrm>
            <a:custGeom>
              <a:avLst/>
              <a:gdLst/>
              <a:ahLst/>
              <a:cxnLst/>
              <a:rect l="l" t="t" r="r" b="b"/>
              <a:pathLst>
                <a:path w="5035550" h="1504950">
                  <a:moveTo>
                    <a:pt x="3076458" y="0"/>
                  </a:moveTo>
                  <a:lnTo>
                    <a:pt x="3020406" y="1107"/>
                  </a:lnTo>
                  <a:lnTo>
                    <a:pt x="2965256" y="4702"/>
                  </a:lnTo>
                  <a:lnTo>
                    <a:pt x="2911522" y="10715"/>
                  </a:lnTo>
                  <a:lnTo>
                    <a:pt x="2859713" y="19075"/>
                  </a:lnTo>
                  <a:lnTo>
                    <a:pt x="2810343" y="29715"/>
                  </a:lnTo>
                  <a:lnTo>
                    <a:pt x="2763923" y="42564"/>
                  </a:lnTo>
                  <a:lnTo>
                    <a:pt x="2720964" y="57553"/>
                  </a:lnTo>
                  <a:lnTo>
                    <a:pt x="2681979" y="74612"/>
                  </a:lnTo>
                  <a:lnTo>
                    <a:pt x="2647479" y="93672"/>
                  </a:lnTo>
                  <a:lnTo>
                    <a:pt x="2617977" y="114664"/>
                  </a:lnTo>
                  <a:lnTo>
                    <a:pt x="2584826" y="102309"/>
                  </a:lnTo>
                  <a:lnTo>
                    <a:pt x="2512571" y="80696"/>
                  </a:lnTo>
                  <a:lnTo>
                    <a:pt x="2473705" y="71484"/>
                  </a:lnTo>
                  <a:lnTo>
                    <a:pt x="2422597" y="61597"/>
                  </a:lnTo>
                  <a:lnTo>
                    <a:pt x="2370435" y="53754"/>
                  </a:lnTo>
                  <a:lnTo>
                    <a:pt x="2317515" y="47919"/>
                  </a:lnTo>
                  <a:lnTo>
                    <a:pt x="2264133" y="44054"/>
                  </a:lnTo>
                  <a:lnTo>
                    <a:pt x="2210586" y="42124"/>
                  </a:lnTo>
                  <a:lnTo>
                    <a:pt x="2157169" y="42091"/>
                  </a:lnTo>
                  <a:lnTo>
                    <a:pt x="2104179" y="43918"/>
                  </a:lnTo>
                  <a:lnTo>
                    <a:pt x="2051911" y="47568"/>
                  </a:lnTo>
                  <a:lnTo>
                    <a:pt x="2000662" y="53006"/>
                  </a:lnTo>
                  <a:lnTo>
                    <a:pt x="1950727" y="60193"/>
                  </a:lnTo>
                  <a:lnTo>
                    <a:pt x="1902403" y="69093"/>
                  </a:lnTo>
                  <a:lnTo>
                    <a:pt x="1855986" y="79669"/>
                  </a:lnTo>
                  <a:lnTo>
                    <a:pt x="1811772" y="91884"/>
                  </a:lnTo>
                  <a:lnTo>
                    <a:pt x="1770057" y="105702"/>
                  </a:lnTo>
                  <a:lnTo>
                    <a:pt x="1731137" y="121085"/>
                  </a:lnTo>
                  <a:lnTo>
                    <a:pt x="1695308" y="137997"/>
                  </a:lnTo>
                  <a:lnTo>
                    <a:pt x="1634108" y="176259"/>
                  </a:lnTo>
                  <a:lnTo>
                    <a:pt x="1587841" y="166058"/>
                  </a:lnTo>
                  <a:lnTo>
                    <a:pt x="1540213" y="157181"/>
                  </a:lnTo>
                  <a:lnTo>
                    <a:pt x="1491395" y="149640"/>
                  </a:lnTo>
                  <a:lnTo>
                    <a:pt x="1441558" y="143449"/>
                  </a:lnTo>
                  <a:lnTo>
                    <a:pt x="1390871" y="138620"/>
                  </a:lnTo>
                  <a:lnTo>
                    <a:pt x="1339507" y="135166"/>
                  </a:lnTo>
                  <a:lnTo>
                    <a:pt x="1287634" y="133101"/>
                  </a:lnTo>
                  <a:lnTo>
                    <a:pt x="1235425" y="132437"/>
                  </a:lnTo>
                  <a:lnTo>
                    <a:pt x="1183050" y="133188"/>
                  </a:lnTo>
                  <a:lnTo>
                    <a:pt x="1130680" y="135365"/>
                  </a:lnTo>
                  <a:lnTo>
                    <a:pt x="1063866" y="140240"/>
                  </a:lnTo>
                  <a:lnTo>
                    <a:pt x="999394" y="147293"/>
                  </a:lnTo>
                  <a:lnTo>
                    <a:pt x="937467" y="156415"/>
                  </a:lnTo>
                  <a:lnTo>
                    <a:pt x="878286" y="167498"/>
                  </a:lnTo>
                  <a:lnTo>
                    <a:pt x="822055" y="180435"/>
                  </a:lnTo>
                  <a:lnTo>
                    <a:pt x="768976" y="195117"/>
                  </a:lnTo>
                  <a:lnTo>
                    <a:pt x="719249" y="211435"/>
                  </a:lnTo>
                  <a:lnTo>
                    <a:pt x="673079" y="229282"/>
                  </a:lnTo>
                  <a:lnTo>
                    <a:pt x="630666" y="248550"/>
                  </a:lnTo>
                  <a:lnTo>
                    <a:pt x="592214" y="269129"/>
                  </a:lnTo>
                  <a:lnTo>
                    <a:pt x="557924" y="290913"/>
                  </a:lnTo>
                  <a:lnTo>
                    <a:pt x="502639" y="337659"/>
                  </a:lnTo>
                  <a:lnTo>
                    <a:pt x="466429" y="387922"/>
                  </a:lnTo>
                  <a:lnTo>
                    <a:pt x="450913" y="440836"/>
                  </a:lnTo>
                  <a:lnTo>
                    <a:pt x="451420" y="468018"/>
                  </a:lnTo>
                  <a:lnTo>
                    <a:pt x="457707" y="495537"/>
                  </a:lnTo>
                  <a:lnTo>
                    <a:pt x="453516" y="500236"/>
                  </a:lnTo>
                  <a:lnTo>
                    <a:pt x="394278" y="504184"/>
                  </a:lnTo>
                  <a:lnTo>
                    <a:pt x="337206" y="510890"/>
                  </a:lnTo>
                  <a:lnTo>
                    <a:pt x="282809" y="520219"/>
                  </a:lnTo>
                  <a:lnTo>
                    <a:pt x="231599" y="532034"/>
                  </a:lnTo>
                  <a:lnTo>
                    <a:pt x="184086" y="546201"/>
                  </a:lnTo>
                  <a:lnTo>
                    <a:pt x="140780" y="562583"/>
                  </a:lnTo>
                  <a:lnTo>
                    <a:pt x="102193" y="581047"/>
                  </a:lnTo>
                  <a:lnTo>
                    <a:pt x="68833" y="601455"/>
                  </a:lnTo>
                  <a:lnTo>
                    <a:pt x="35809" y="628994"/>
                  </a:lnTo>
                  <a:lnTo>
                    <a:pt x="1672" y="686508"/>
                  </a:lnTo>
                  <a:lnTo>
                    <a:pt x="0" y="715606"/>
                  </a:lnTo>
                  <a:lnTo>
                    <a:pt x="8220" y="744345"/>
                  </a:lnTo>
                  <a:lnTo>
                    <a:pt x="53225" y="798992"/>
                  </a:lnTo>
                  <a:lnTo>
                    <a:pt x="89451" y="824022"/>
                  </a:lnTo>
                  <a:lnTo>
                    <a:pt x="134455" y="846937"/>
                  </a:lnTo>
                  <a:lnTo>
                    <a:pt x="187958" y="867297"/>
                  </a:lnTo>
                  <a:lnTo>
                    <a:pt x="249681" y="884665"/>
                  </a:lnTo>
                  <a:lnTo>
                    <a:pt x="194920" y="913050"/>
                  </a:lnTo>
                  <a:lnTo>
                    <a:pt x="153575" y="944502"/>
                  </a:lnTo>
                  <a:lnTo>
                    <a:pt x="126264" y="978245"/>
                  </a:lnTo>
                  <a:lnTo>
                    <a:pt x="113602" y="1013506"/>
                  </a:lnTo>
                  <a:lnTo>
                    <a:pt x="116204" y="1049511"/>
                  </a:lnTo>
                  <a:lnTo>
                    <a:pt x="146155" y="1099172"/>
                  </a:lnTo>
                  <a:lnTo>
                    <a:pt x="203065" y="1142915"/>
                  </a:lnTo>
                  <a:lnTo>
                    <a:pt x="240308" y="1162145"/>
                  </a:lnTo>
                  <a:lnTo>
                    <a:pt x="282705" y="1179388"/>
                  </a:lnTo>
                  <a:lnTo>
                    <a:pt x="329729" y="1194474"/>
                  </a:lnTo>
                  <a:lnTo>
                    <a:pt x="380852" y="1207235"/>
                  </a:lnTo>
                  <a:lnTo>
                    <a:pt x="435544" y="1217501"/>
                  </a:lnTo>
                  <a:lnTo>
                    <a:pt x="493278" y="1225103"/>
                  </a:lnTo>
                  <a:lnTo>
                    <a:pt x="553526" y="1229872"/>
                  </a:lnTo>
                  <a:lnTo>
                    <a:pt x="615759" y="1231638"/>
                  </a:lnTo>
                  <a:lnTo>
                    <a:pt x="679449" y="1230232"/>
                  </a:lnTo>
                  <a:lnTo>
                    <a:pt x="685799" y="1234677"/>
                  </a:lnTo>
                  <a:lnTo>
                    <a:pt x="719778" y="1256358"/>
                  </a:lnTo>
                  <a:lnTo>
                    <a:pt x="788697" y="1292213"/>
                  </a:lnTo>
                  <a:lnTo>
                    <a:pt x="826524" y="1308515"/>
                  </a:lnTo>
                  <a:lnTo>
                    <a:pt x="866403" y="1323716"/>
                  </a:lnTo>
                  <a:lnTo>
                    <a:pt x="908190" y="1337799"/>
                  </a:lnTo>
                  <a:lnTo>
                    <a:pt x="951741" y="1350751"/>
                  </a:lnTo>
                  <a:lnTo>
                    <a:pt x="996911" y="1362556"/>
                  </a:lnTo>
                  <a:lnTo>
                    <a:pt x="1043555" y="1373200"/>
                  </a:lnTo>
                  <a:lnTo>
                    <a:pt x="1091531" y="1382668"/>
                  </a:lnTo>
                  <a:lnTo>
                    <a:pt x="1140692" y="1390946"/>
                  </a:lnTo>
                  <a:lnTo>
                    <a:pt x="1190895" y="1398019"/>
                  </a:lnTo>
                  <a:lnTo>
                    <a:pt x="1241995" y="1403873"/>
                  </a:lnTo>
                  <a:lnTo>
                    <a:pt x="1293849" y="1408492"/>
                  </a:lnTo>
                  <a:lnTo>
                    <a:pt x="1346311" y="1411862"/>
                  </a:lnTo>
                  <a:lnTo>
                    <a:pt x="1399237" y="1413969"/>
                  </a:lnTo>
                  <a:lnTo>
                    <a:pt x="1452483" y="1414797"/>
                  </a:lnTo>
                  <a:lnTo>
                    <a:pt x="1505905" y="1414333"/>
                  </a:lnTo>
                  <a:lnTo>
                    <a:pt x="1559357" y="1412560"/>
                  </a:lnTo>
                  <a:lnTo>
                    <a:pt x="1612697" y="1409466"/>
                  </a:lnTo>
                  <a:lnTo>
                    <a:pt x="1665779" y="1405035"/>
                  </a:lnTo>
                  <a:lnTo>
                    <a:pt x="1718459" y="1399252"/>
                  </a:lnTo>
                  <a:lnTo>
                    <a:pt x="1770592" y="1392103"/>
                  </a:lnTo>
                  <a:lnTo>
                    <a:pt x="1822035" y="1383573"/>
                  </a:lnTo>
                  <a:lnTo>
                    <a:pt x="1872643" y="1373648"/>
                  </a:lnTo>
                  <a:lnTo>
                    <a:pt x="1922271" y="1362312"/>
                  </a:lnTo>
                  <a:lnTo>
                    <a:pt x="1957763" y="1382274"/>
                  </a:lnTo>
                  <a:lnTo>
                    <a:pt x="1996702" y="1400968"/>
                  </a:lnTo>
                  <a:lnTo>
                    <a:pt x="2038876" y="1418333"/>
                  </a:lnTo>
                  <a:lnTo>
                    <a:pt x="2084073" y="1434306"/>
                  </a:lnTo>
                  <a:lnTo>
                    <a:pt x="2132081" y="1448824"/>
                  </a:lnTo>
                  <a:lnTo>
                    <a:pt x="2182687" y="1461824"/>
                  </a:lnTo>
                  <a:lnTo>
                    <a:pt x="2235679" y="1473243"/>
                  </a:lnTo>
                  <a:lnTo>
                    <a:pt x="2290846" y="1483020"/>
                  </a:lnTo>
                  <a:lnTo>
                    <a:pt x="2347975" y="1491090"/>
                  </a:lnTo>
                  <a:lnTo>
                    <a:pt x="2407460" y="1497427"/>
                  </a:lnTo>
                  <a:lnTo>
                    <a:pt x="2467044" y="1501808"/>
                  </a:lnTo>
                  <a:lnTo>
                    <a:pt x="2526508" y="1504282"/>
                  </a:lnTo>
                  <a:lnTo>
                    <a:pt x="2585634" y="1504896"/>
                  </a:lnTo>
                  <a:lnTo>
                    <a:pt x="2644205" y="1503698"/>
                  </a:lnTo>
                  <a:lnTo>
                    <a:pt x="2702004" y="1500736"/>
                  </a:lnTo>
                  <a:lnTo>
                    <a:pt x="2758811" y="1496057"/>
                  </a:lnTo>
                  <a:lnTo>
                    <a:pt x="2814409" y="1489709"/>
                  </a:lnTo>
                  <a:lnTo>
                    <a:pt x="2868580" y="1481740"/>
                  </a:lnTo>
                  <a:lnTo>
                    <a:pt x="2921106" y="1472196"/>
                  </a:lnTo>
                  <a:lnTo>
                    <a:pt x="2971770" y="1461126"/>
                  </a:lnTo>
                  <a:lnTo>
                    <a:pt x="3020354" y="1448578"/>
                  </a:lnTo>
                  <a:lnTo>
                    <a:pt x="3066639" y="1434599"/>
                  </a:lnTo>
                  <a:lnTo>
                    <a:pt x="3110408" y="1419236"/>
                  </a:lnTo>
                  <a:lnTo>
                    <a:pt x="3151442" y="1402538"/>
                  </a:lnTo>
                  <a:lnTo>
                    <a:pt x="3189525" y="1384552"/>
                  </a:lnTo>
                  <a:lnTo>
                    <a:pt x="3224438" y="1365325"/>
                  </a:lnTo>
                  <a:lnTo>
                    <a:pt x="3283883" y="1323342"/>
                  </a:lnTo>
                  <a:lnTo>
                    <a:pt x="3328034" y="1276968"/>
                  </a:lnTo>
                  <a:lnTo>
                    <a:pt x="3374165" y="1287686"/>
                  </a:lnTo>
                  <a:lnTo>
                    <a:pt x="3422047" y="1296854"/>
                  </a:lnTo>
                  <a:lnTo>
                    <a:pt x="3471439" y="1304444"/>
                  </a:lnTo>
                  <a:lnTo>
                    <a:pt x="3522102" y="1310430"/>
                  </a:lnTo>
                  <a:lnTo>
                    <a:pt x="3573796" y="1314785"/>
                  </a:lnTo>
                  <a:lnTo>
                    <a:pt x="3626280" y="1317483"/>
                  </a:lnTo>
                  <a:lnTo>
                    <a:pt x="3679316" y="1318497"/>
                  </a:lnTo>
                  <a:lnTo>
                    <a:pt x="3744206" y="1317464"/>
                  </a:lnTo>
                  <a:lnTo>
                    <a:pt x="3807398" y="1313993"/>
                  </a:lnTo>
                  <a:lnTo>
                    <a:pt x="3868608" y="1308197"/>
                  </a:lnTo>
                  <a:lnTo>
                    <a:pt x="3927552" y="1300191"/>
                  </a:lnTo>
                  <a:lnTo>
                    <a:pt x="3983944" y="1290089"/>
                  </a:lnTo>
                  <a:lnTo>
                    <a:pt x="4037501" y="1278004"/>
                  </a:lnTo>
                  <a:lnTo>
                    <a:pt x="4087938" y="1264051"/>
                  </a:lnTo>
                  <a:lnTo>
                    <a:pt x="4134971" y="1248344"/>
                  </a:lnTo>
                  <a:lnTo>
                    <a:pt x="4178315" y="1230997"/>
                  </a:lnTo>
                  <a:lnTo>
                    <a:pt x="4217685" y="1212123"/>
                  </a:lnTo>
                  <a:lnTo>
                    <a:pt x="4252798" y="1191837"/>
                  </a:lnTo>
                  <a:lnTo>
                    <a:pt x="4309112" y="1147483"/>
                  </a:lnTo>
                  <a:lnTo>
                    <a:pt x="4344981" y="1098848"/>
                  </a:lnTo>
                  <a:lnTo>
                    <a:pt x="4358131" y="1046844"/>
                  </a:lnTo>
                  <a:lnTo>
                    <a:pt x="4415183" y="1042628"/>
                  </a:lnTo>
                  <a:lnTo>
                    <a:pt x="4471136" y="1036749"/>
                  </a:lnTo>
                  <a:lnTo>
                    <a:pt x="4525775" y="1029243"/>
                  </a:lnTo>
                  <a:lnTo>
                    <a:pt x="4578889" y="1020141"/>
                  </a:lnTo>
                  <a:lnTo>
                    <a:pt x="4630263" y="1009477"/>
                  </a:lnTo>
                  <a:lnTo>
                    <a:pt x="4679684" y="997285"/>
                  </a:lnTo>
                  <a:lnTo>
                    <a:pt x="4726939" y="983598"/>
                  </a:lnTo>
                  <a:lnTo>
                    <a:pt x="4784978" y="963608"/>
                  </a:lnTo>
                  <a:lnTo>
                    <a:pt x="4837134" y="941863"/>
                  </a:lnTo>
                  <a:lnTo>
                    <a:pt x="4883347" y="918553"/>
                  </a:lnTo>
                  <a:lnTo>
                    <a:pt x="4923554" y="893866"/>
                  </a:lnTo>
                  <a:lnTo>
                    <a:pt x="4957697" y="867990"/>
                  </a:lnTo>
                  <a:lnTo>
                    <a:pt x="4985712" y="841115"/>
                  </a:lnTo>
                  <a:lnTo>
                    <a:pt x="5023120" y="785122"/>
                  </a:lnTo>
                  <a:lnTo>
                    <a:pt x="5035291" y="727396"/>
                  </a:lnTo>
                  <a:lnTo>
                    <a:pt x="5031759" y="698355"/>
                  </a:lnTo>
                  <a:lnTo>
                    <a:pt x="5005159" y="640861"/>
                  </a:lnTo>
                  <a:lnTo>
                    <a:pt x="4952102" y="585409"/>
                  </a:lnTo>
                  <a:lnTo>
                    <a:pt x="4915499" y="558921"/>
                  </a:lnTo>
                  <a:lnTo>
                    <a:pt x="4872100" y="533510"/>
                  </a:lnTo>
                  <a:lnTo>
                    <a:pt x="4880240" y="525293"/>
                  </a:lnTo>
                  <a:lnTo>
                    <a:pt x="4915430" y="471282"/>
                  </a:lnTo>
                  <a:lnTo>
                    <a:pt x="4922030" y="442433"/>
                  </a:lnTo>
                  <a:lnTo>
                    <a:pt x="4920550" y="413922"/>
                  </a:lnTo>
                  <a:lnTo>
                    <a:pt x="4894655" y="358848"/>
                  </a:lnTo>
                  <a:lnTo>
                    <a:pt x="4840366" y="307926"/>
                  </a:lnTo>
                  <a:lnTo>
                    <a:pt x="4803391" y="284606"/>
                  </a:lnTo>
                  <a:lnTo>
                    <a:pt x="4760301" y="263023"/>
                  </a:lnTo>
                  <a:lnTo>
                    <a:pt x="4711420" y="243411"/>
                  </a:lnTo>
                  <a:lnTo>
                    <a:pt x="4657079" y="226004"/>
                  </a:lnTo>
                  <a:lnTo>
                    <a:pt x="4597603" y="211034"/>
                  </a:lnTo>
                  <a:lnTo>
                    <a:pt x="4533320" y="198735"/>
                  </a:lnTo>
                  <a:lnTo>
                    <a:pt x="4464557" y="189340"/>
                  </a:lnTo>
                  <a:lnTo>
                    <a:pt x="4445388" y="158516"/>
                  </a:lnTo>
                  <a:lnTo>
                    <a:pt x="4416149" y="129252"/>
                  </a:lnTo>
                  <a:lnTo>
                    <a:pt x="4377405" y="101951"/>
                  </a:lnTo>
                  <a:lnTo>
                    <a:pt x="4329726" y="77015"/>
                  </a:lnTo>
                  <a:lnTo>
                    <a:pt x="4273676" y="54847"/>
                  </a:lnTo>
                  <a:lnTo>
                    <a:pt x="4227682" y="40563"/>
                  </a:lnTo>
                  <a:lnTo>
                    <a:pt x="4179311" y="28469"/>
                  </a:lnTo>
                  <a:lnTo>
                    <a:pt x="4128964" y="18550"/>
                  </a:lnTo>
                  <a:lnTo>
                    <a:pt x="4077040" y="10794"/>
                  </a:lnTo>
                  <a:lnTo>
                    <a:pt x="4023941" y="5187"/>
                  </a:lnTo>
                  <a:lnTo>
                    <a:pt x="3970067" y="1716"/>
                  </a:lnTo>
                  <a:lnTo>
                    <a:pt x="3915817" y="366"/>
                  </a:lnTo>
                  <a:lnTo>
                    <a:pt x="3861593" y="1126"/>
                  </a:lnTo>
                  <a:lnTo>
                    <a:pt x="3807794" y="3981"/>
                  </a:lnTo>
                  <a:lnTo>
                    <a:pt x="3754821" y="8919"/>
                  </a:lnTo>
                  <a:lnTo>
                    <a:pt x="3703075" y="15925"/>
                  </a:lnTo>
                  <a:lnTo>
                    <a:pt x="3652955" y="24986"/>
                  </a:lnTo>
                  <a:lnTo>
                    <a:pt x="3604863" y="36090"/>
                  </a:lnTo>
                  <a:lnTo>
                    <a:pt x="3559198" y="49222"/>
                  </a:lnTo>
                  <a:lnTo>
                    <a:pt x="3516360" y="64368"/>
                  </a:lnTo>
                  <a:lnTo>
                    <a:pt x="3476751" y="81517"/>
                  </a:lnTo>
                  <a:lnTo>
                    <a:pt x="3438959" y="63565"/>
                  </a:lnTo>
                  <a:lnTo>
                    <a:pt x="3396535" y="47529"/>
                  </a:lnTo>
                  <a:lnTo>
                    <a:pt x="3349896" y="33565"/>
                  </a:lnTo>
                  <a:lnTo>
                    <a:pt x="3299459" y="21827"/>
                  </a:lnTo>
                  <a:lnTo>
                    <a:pt x="3244913" y="12293"/>
                  </a:lnTo>
                  <a:lnTo>
                    <a:pt x="3189224" y="5523"/>
                  </a:lnTo>
                  <a:lnTo>
                    <a:pt x="3132901" y="1448"/>
                  </a:lnTo>
                  <a:lnTo>
                    <a:pt x="3076458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64229" y="1989201"/>
              <a:ext cx="356235" cy="336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35479" y="596916"/>
              <a:ext cx="5035550" cy="1504950"/>
            </a:xfrm>
            <a:custGeom>
              <a:avLst/>
              <a:gdLst/>
              <a:ahLst/>
              <a:cxnLst/>
              <a:rect l="l" t="t" r="r" b="b"/>
              <a:pathLst>
                <a:path w="5035550" h="1504950">
                  <a:moveTo>
                    <a:pt x="457707" y="495537"/>
                  </a:moveTo>
                  <a:lnTo>
                    <a:pt x="451420" y="468018"/>
                  </a:lnTo>
                  <a:lnTo>
                    <a:pt x="450913" y="440836"/>
                  </a:lnTo>
                  <a:lnTo>
                    <a:pt x="455983" y="414102"/>
                  </a:lnTo>
                  <a:lnTo>
                    <a:pt x="482048" y="362405"/>
                  </a:lnTo>
                  <a:lnTo>
                    <a:pt x="527998" y="313792"/>
                  </a:lnTo>
                  <a:lnTo>
                    <a:pt x="592214" y="269129"/>
                  </a:lnTo>
                  <a:lnTo>
                    <a:pt x="630666" y="248550"/>
                  </a:lnTo>
                  <a:lnTo>
                    <a:pt x="673079" y="229282"/>
                  </a:lnTo>
                  <a:lnTo>
                    <a:pt x="719249" y="211435"/>
                  </a:lnTo>
                  <a:lnTo>
                    <a:pt x="768976" y="195117"/>
                  </a:lnTo>
                  <a:lnTo>
                    <a:pt x="822055" y="180435"/>
                  </a:lnTo>
                  <a:lnTo>
                    <a:pt x="878286" y="167498"/>
                  </a:lnTo>
                  <a:lnTo>
                    <a:pt x="937467" y="156415"/>
                  </a:lnTo>
                  <a:lnTo>
                    <a:pt x="999394" y="147293"/>
                  </a:lnTo>
                  <a:lnTo>
                    <a:pt x="1063866" y="140240"/>
                  </a:lnTo>
                  <a:lnTo>
                    <a:pt x="1130680" y="135365"/>
                  </a:lnTo>
                  <a:lnTo>
                    <a:pt x="1183050" y="133188"/>
                  </a:lnTo>
                  <a:lnTo>
                    <a:pt x="1235425" y="132437"/>
                  </a:lnTo>
                  <a:lnTo>
                    <a:pt x="1287634" y="133101"/>
                  </a:lnTo>
                  <a:lnTo>
                    <a:pt x="1339507" y="135166"/>
                  </a:lnTo>
                  <a:lnTo>
                    <a:pt x="1390871" y="138620"/>
                  </a:lnTo>
                  <a:lnTo>
                    <a:pt x="1441558" y="143449"/>
                  </a:lnTo>
                  <a:lnTo>
                    <a:pt x="1491395" y="149640"/>
                  </a:lnTo>
                  <a:lnTo>
                    <a:pt x="1540213" y="157181"/>
                  </a:lnTo>
                  <a:lnTo>
                    <a:pt x="1587841" y="166058"/>
                  </a:lnTo>
                  <a:lnTo>
                    <a:pt x="1634108" y="176259"/>
                  </a:lnTo>
                  <a:lnTo>
                    <a:pt x="1662866" y="156400"/>
                  </a:lnTo>
                  <a:lnTo>
                    <a:pt x="1731137" y="121085"/>
                  </a:lnTo>
                  <a:lnTo>
                    <a:pt x="1770057" y="105702"/>
                  </a:lnTo>
                  <a:lnTo>
                    <a:pt x="1811772" y="91884"/>
                  </a:lnTo>
                  <a:lnTo>
                    <a:pt x="1855986" y="79669"/>
                  </a:lnTo>
                  <a:lnTo>
                    <a:pt x="1902403" y="69093"/>
                  </a:lnTo>
                  <a:lnTo>
                    <a:pt x="1950727" y="60193"/>
                  </a:lnTo>
                  <a:lnTo>
                    <a:pt x="2000662" y="53006"/>
                  </a:lnTo>
                  <a:lnTo>
                    <a:pt x="2051911" y="47568"/>
                  </a:lnTo>
                  <a:lnTo>
                    <a:pt x="2104179" y="43918"/>
                  </a:lnTo>
                  <a:lnTo>
                    <a:pt x="2157169" y="42091"/>
                  </a:lnTo>
                  <a:lnTo>
                    <a:pt x="2210586" y="42124"/>
                  </a:lnTo>
                  <a:lnTo>
                    <a:pt x="2264133" y="44054"/>
                  </a:lnTo>
                  <a:lnTo>
                    <a:pt x="2317515" y="47919"/>
                  </a:lnTo>
                  <a:lnTo>
                    <a:pt x="2370435" y="53754"/>
                  </a:lnTo>
                  <a:lnTo>
                    <a:pt x="2422597" y="61597"/>
                  </a:lnTo>
                  <a:lnTo>
                    <a:pt x="2473705" y="71484"/>
                  </a:lnTo>
                  <a:lnTo>
                    <a:pt x="2512571" y="80696"/>
                  </a:lnTo>
                  <a:lnTo>
                    <a:pt x="2549651" y="90979"/>
                  </a:lnTo>
                  <a:lnTo>
                    <a:pt x="2617977" y="114664"/>
                  </a:lnTo>
                  <a:lnTo>
                    <a:pt x="2647479" y="93672"/>
                  </a:lnTo>
                  <a:lnTo>
                    <a:pt x="2681979" y="74612"/>
                  </a:lnTo>
                  <a:lnTo>
                    <a:pt x="2720964" y="57553"/>
                  </a:lnTo>
                  <a:lnTo>
                    <a:pt x="2763923" y="42564"/>
                  </a:lnTo>
                  <a:lnTo>
                    <a:pt x="2810343" y="29715"/>
                  </a:lnTo>
                  <a:lnTo>
                    <a:pt x="2859713" y="19075"/>
                  </a:lnTo>
                  <a:lnTo>
                    <a:pt x="2911522" y="10715"/>
                  </a:lnTo>
                  <a:lnTo>
                    <a:pt x="2965256" y="4702"/>
                  </a:lnTo>
                  <a:lnTo>
                    <a:pt x="3020406" y="1107"/>
                  </a:lnTo>
                  <a:lnTo>
                    <a:pt x="3076458" y="0"/>
                  </a:lnTo>
                  <a:lnTo>
                    <a:pt x="3132901" y="1448"/>
                  </a:lnTo>
                  <a:lnTo>
                    <a:pt x="3189224" y="5523"/>
                  </a:lnTo>
                  <a:lnTo>
                    <a:pt x="3244913" y="12293"/>
                  </a:lnTo>
                  <a:lnTo>
                    <a:pt x="3299459" y="21827"/>
                  </a:lnTo>
                  <a:lnTo>
                    <a:pt x="3349896" y="33565"/>
                  </a:lnTo>
                  <a:lnTo>
                    <a:pt x="3396535" y="47529"/>
                  </a:lnTo>
                  <a:lnTo>
                    <a:pt x="3438959" y="63565"/>
                  </a:lnTo>
                  <a:lnTo>
                    <a:pt x="3476751" y="81517"/>
                  </a:lnTo>
                  <a:lnTo>
                    <a:pt x="3516360" y="64368"/>
                  </a:lnTo>
                  <a:lnTo>
                    <a:pt x="3559198" y="49222"/>
                  </a:lnTo>
                  <a:lnTo>
                    <a:pt x="3604863" y="36090"/>
                  </a:lnTo>
                  <a:lnTo>
                    <a:pt x="3652955" y="24986"/>
                  </a:lnTo>
                  <a:lnTo>
                    <a:pt x="3703075" y="15925"/>
                  </a:lnTo>
                  <a:lnTo>
                    <a:pt x="3754821" y="8919"/>
                  </a:lnTo>
                  <a:lnTo>
                    <a:pt x="3807794" y="3981"/>
                  </a:lnTo>
                  <a:lnTo>
                    <a:pt x="3861593" y="1126"/>
                  </a:lnTo>
                  <a:lnTo>
                    <a:pt x="3915817" y="366"/>
                  </a:lnTo>
                  <a:lnTo>
                    <a:pt x="3970067" y="1716"/>
                  </a:lnTo>
                  <a:lnTo>
                    <a:pt x="4023941" y="5187"/>
                  </a:lnTo>
                  <a:lnTo>
                    <a:pt x="4077040" y="10794"/>
                  </a:lnTo>
                  <a:lnTo>
                    <a:pt x="4128964" y="18550"/>
                  </a:lnTo>
                  <a:lnTo>
                    <a:pt x="4179311" y="28469"/>
                  </a:lnTo>
                  <a:lnTo>
                    <a:pt x="4227682" y="40563"/>
                  </a:lnTo>
                  <a:lnTo>
                    <a:pt x="4273676" y="54847"/>
                  </a:lnTo>
                  <a:lnTo>
                    <a:pt x="4329726" y="77015"/>
                  </a:lnTo>
                  <a:lnTo>
                    <a:pt x="4377405" y="101951"/>
                  </a:lnTo>
                  <a:lnTo>
                    <a:pt x="4416149" y="129252"/>
                  </a:lnTo>
                  <a:lnTo>
                    <a:pt x="4445388" y="158516"/>
                  </a:lnTo>
                  <a:lnTo>
                    <a:pt x="4464557" y="189340"/>
                  </a:lnTo>
                  <a:lnTo>
                    <a:pt x="4533320" y="198735"/>
                  </a:lnTo>
                  <a:lnTo>
                    <a:pt x="4597603" y="211034"/>
                  </a:lnTo>
                  <a:lnTo>
                    <a:pt x="4657079" y="226004"/>
                  </a:lnTo>
                  <a:lnTo>
                    <a:pt x="4711420" y="243411"/>
                  </a:lnTo>
                  <a:lnTo>
                    <a:pt x="4760301" y="263023"/>
                  </a:lnTo>
                  <a:lnTo>
                    <a:pt x="4803391" y="284606"/>
                  </a:lnTo>
                  <a:lnTo>
                    <a:pt x="4840366" y="307926"/>
                  </a:lnTo>
                  <a:lnTo>
                    <a:pt x="4870896" y="332752"/>
                  </a:lnTo>
                  <a:lnTo>
                    <a:pt x="4911316" y="385983"/>
                  </a:lnTo>
                  <a:lnTo>
                    <a:pt x="4922030" y="442433"/>
                  </a:lnTo>
                  <a:lnTo>
                    <a:pt x="4915430" y="471282"/>
                  </a:lnTo>
                  <a:lnTo>
                    <a:pt x="4894424" y="508668"/>
                  </a:lnTo>
                  <a:lnTo>
                    <a:pt x="4872100" y="533510"/>
                  </a:lnTo>
                  <a:lnTo>
                    <a:pt x="4915499" y="558921"/>
                  </a:lnTo>
                  <a:lnTo>
                    <a:pt x="4952102" y="585409"/>
                  </a:lnTo>
                  <a:lnTo>
                    <a:pt x="4981968" y="612786"/>
                  </a:lnTo>
                  <a:lnTo>
                    <a:pt x="5021736" y="669447"/>
                  </a:lnTo>
                  <a:lnTo>
                    <a:pt x="5035291" y="727396"/>
                  </a:lnTo>
                  <a:lnTo>
                    <a:pt x="5032391" y="756381"/>
                  </a:lnTo>
                  <a:lnTo>
                    <a:pt x="5007541" y="813430"/>
                  </a:lnTo>
                  <a:lnTo>
                    <a:pt x="4957697" y="867990"/>
                  </a:lnTo>
                  <a:lnTo>
                    <a:pt x="4923554" y="893866"/>
                  </a:lnTo>
                  <a:lnTo>
                    <a:pt x="4883347" y="918553"/>
                  </a:lnTo>
                  <a:lnTo>
                    <a:pt x="4837134" y="941863"/>
                  </a:lnTo>
                  <a:lnTo>
                    <a:pt x="4784978" y="963608"/>
                  </a:lnTo>
                  <a:lnTo>
                    <a:pt x="4726939" y="983598"/>
                  </a:lnTo>
                  <a:lnTo>
                    <a:pt x="4679684" y="997285"/>
                  </a:lnTo>
                  <a:lnTo>
                    <a:pt x="4630263" y="1009477"/>
                  </a:lnTo>
                  <a:lnTo>
                    <a:pt x="4578889" y="1020141"/>
                  </a:lnTo>
                  <a:lnTo>
                    <a:pt x="4525775" y="1029243"/>
                  </a:lnTo>
                  <a:lnTo>
                    <a:pt x="4471136" y="1036749"/>
                  </a:lnTo>
                  <a:lnTo>
                    <a:pt x="4415183" y="1042628"/>
                  </a:lnTo>
                  <a:lnTo>
                    <a:pt x="4358131" y="1046844"/>
                  </a:lnTo>
                  <a:lnTo>
                    <a:pt x="4354538" y="1073210"/>
                  </a:lnTo>
                  <a:lnTo>
                    <a:pt x="4329744" y="1123644"/>
                  </a:lnTo>
                  <a:lnTo>
                    <a:pt x="4283368" y="1170252"/>
                  </a:lnTo>
                  <a:lnTo>
                    <a:pt x="4217685" y="1212123"/>
                  </a:lnTo>
                  <a:lnTo>
                    <a:pt x="4178315" y="1230997"/>
                  </a:lnTo>
                  <a:lnTo>
                    <a:pt x="4134971" y="1248344"/>
                  </a:lnTo>
                  <a:lnTo>
                    <a:pt x="4087938" y="1264051"/>
                  </a:lnTo>
                  <a:lnTo>
                    <a:pt x="4037501" y="1278004"/>
                  </a:lnTo>
                  <a:lnTo>
                    <a:pt x="3983944" y="1290089"/>
                  </a:lnTo>
                  <a:lnTo>
                    <a:pt x="3927552" y="1300191"/>
                  </a:lnTo>
                  <a:lnTo>
                    <a:pt x="3868608" y="1308197"/>
                  </a:lnTo>
                  <a:lnTo>
                    <a:pt x="3807398" y="1313993"/>
                  </a:lnTo>
                  <a:lnTo>
                    <a:pt x="3744206" y="1317464"/>
                  </a:lnTo>
                  <a:lnTo>
                    <a:pt x="3679316" y="1318497"/>
                  </a:lnTo>
                  <a:lnTo>
                    <a:pt x="3626280" y="1317483"/>
                  </a:lnTo>
                  <a:lnTo>
                    <a:pt x="3573796" y="1314785"/>
                  </a:lnTo>
                  <a:lnTo>
                    <a:pt x="3522102" y="1310430"/>
                  </a:lnTo>
                  <a:lnTo>
                    <a:pt x="3471439" y="1304444"/>
                  </a:lnTo>
                  <a:lnTo>
                    <a:pt x="3422047" y="1296854"/>
                  </a:lnTo>
                  <a:lnTo>
                    <a:pt x="3374165" y="1287686"/>
                  </a:lnTo>
                  <a:lnTo>
                    <a:pt x="3328034" y="1276968"/>
                  </a:lnTo>
                  <a:lnTo>
                    <a:pt x="3307979" y="1300680"/>
                  </a:lnTo>
                  <a:lnTo>
                    <a:pt x="3255963" y="1344906"/>
                  </a:lnTo>
                  <a:lnTo>
                    <a:pt x="3189525" y="1384552"/>
                  </a:lnTo>
                  <a:lnTo>
                    <a:pt x="3151442" y="1402538"/>
                  </a:lnTo>
                  <a:lnTo>
                    <a:pt x="3110408" y="1419236"/>
                  </a:lnTo>
                  <a:lnTo>
                    <a:pt x="3066639" y="1434599"/>
                  </a:lnTo>
                  <a:lnTo>
                    <a:pt x="3020354" y="1448578"/>
                  </a:lnTo>
                  <a:lnTo>
                    <a:pt x="2971770" y="1461126"/>
                  </a:lnTo>
                  <a:lnTo>
                    <a:pt x="2921106" y="1472196"/>
                  </a:lnTo>
                  <a:lnTo>
                    <a:pt x="2868580" y="1481740"/>
                  </a:lnTo>
                  <a:lnTo>
                    <a:pt x="2814409" y="1489709"/>
                  </a:lnTo>
                  <a:lnTo>
                    <a:pt x="2758811" y="1496057"/>
                  </a:lnTo>
                  <a:lnTo>
                    <a:pt x="2702004" y="1500736"/>
                  </a:lnTo>
                  <a:lnTo>
                    <a:pt x="2644205" y="1503698"/>
                  </a:lnTo>
                  <a:lnTo>
                    <a:pt x="2585634" y="1504896"/>
                  </a:lnTo>
                  <a:lnTo>
                    <a:pt x="2526508" y="1504282"/>
                  </a:lnTo>
                  <a:lnTo>
                    <a:pt x="2467044" y="1501808"/>
                  </a:lnTo>
                  <a:lnTo>
                    <a:pt x="2407460" y="1497427"/>
                  </a:lnTo>
                  <a:lnTo>
                    <a:pt x="2347975" y="1491090"/>
                  </a:lnTo>
                  <a:lnTo>
                    <a:pt x="2290846" y="1483020"/>
                  </a:lnTo>
                  <a:lnTo>
                    <a:pt x="2235679" y="1473243"/>
                  </a:lnTo>
                  <a:lnTo>
                    <a:pt x="2182687" y="1461824"/>
                  </a:lnTo>
                  <a:lnTo>
                    <a:pt x="2132081" y="1448824"/>
                  </a:lnTo>
                  <a:lnTo>
                    <a:pt x="2084073" y="1434306"/>
                  </a:lnTo>
                  <a:lnTo>
                    <a:pt x="2038876" y="1418333"/>
                  </a:lnTo>
                  <a:lnTo>
                    <a:pt x="1996702" y="1400968"/>
                  </a:lnTo>
                  <a:lnTo>
                    <a:pt x="1957763" y="1382274"/>
                  </a:lnTo>
                  <a:lnTo>
                    <a:pt x="1922271" y="1362312"/>
                  </a:lnTo>
                  <a:lnTo>
                    <a:pt x="1872643" y="1373648"/>
                  </a:lnTo>
                  <a:lnTo>
                    <a:pt x="1822035" y="1383573"/>
                  </a:lnTo>
                  <a:lnTo>
                    <a:pt x="1770592" y="1392103"/>
                  </a:lnTo>
                  <a:lnTo>
                    <a:pt x="1718459" y="1399252"/>
                  </a:lnTo>
                  <a:lnTo>
                    <a:pt x="1665779" y="1405035"/>
                  </a:lnTo>
                  <a:lnTo>
                    <a:pt x="1612697" y="1409466"/>
                  </a:lnTo>
                  <a:lnTo>
                    <a:pt x="1559357" y="1412560"/>
                  </a:lnTo>
                  <a:lnTo>
                    <a:pt x="1505905" y="1414333"/>
                  </a:lnTo>
                  <a:lnTo>
                    <a:pt x="1452483" y="1414797"/>
                  </a:lnTo>
                  <a:lnTo>
                    <a:pt x="1399237" y="1413969"/>
                  </a:lnTo>
                  <a:lnTo>
                    <a:pt x="1346311" y="1411862"/>
                  </a:lnTo>
                  <a:lnTo>
                    <a:pt x="1293849" y="1408492"/>
                  </a:lnTo>
                  <a:lnTo>
                    <a:pt x="1241995" y="1403873"/>
                  </a:lnTo>
                  <a:lnTo>
                    <a:pt x="1190895" y="1398019"/>
                  </a:lnTo>
                  <a:lnTo>
                    <a:pt x="1140692" y="1390946"/>
                  </a:lnTo>
                  <a:lnTo>
                    <a:pt x="1091531" y="1382668"/>
                  </a:lnTo>
                  <a:lnTo>
                    <a:pt x="1043555" y="1373200"/>
                  </a:lnTo>
                  <a:lnTo>
                    <a:pt x="996911" y="1362556"/>
                  </a:lnTo>
                  <a:lnTo>
                    <a:pt x="951741" y="1350751"/>
                  </a:lnTo>
                  <a:lnTo>
                    <a:pt x="908190" y="1337799"/>
                  </a:lnTo>
                  <a:lnTo>
                    <a:pt x="866403" y="1323716"/>
                  </a:lnTo>
                  <a:lnTo>
                    <a:pt x="826524" y="1308515"/>
                  </a:lnTo>
                  <a:lnTo>
                    <a:pt x="788697" y="1292213"/>
                  </a:lnTo>
                  <a:lnTo>
                    <a:pt x="753067" y="1274822"/>
                  </a:lnTo>
                  <a:lnTo>
                    <a:pt x="688974" y="1236836"/>
                  </a:lnTo>
                  <a:lnTo>
                    <a:pt x="682624" y="1232391"/>
                  </a:lnTo>
                  <a:lnTo>
                    <a:pt x="679449" y="1230232"/>
                  </a:lnTo>
                  <a:lnTo>
                    <a:pt x="615759" y="1231638"/>
                  </a:lnTo>
                  <a:lnTo>
                    <a:pt x="553526" y="1229872"/>
                  </a:lnTo>
                  <a:lnTo>
                    <a:pt x="493278" y="1225103"/>
                  </a:lnTo>
                  <a:lnTo>
                    <a:pt x="435544" y="1217501"/>
                  </a:lnTo>
                  <a:lnTo>
                    <a:pt x="380852" y="1207235"/>
                  </a:lnTo>
                  <a:lnTo>
                    <a:pt x="329729" y="1194474"/>
                  </a:lnTo>
                  <a:lnTo>
                    <a:pt x="282705" y="1179388"/>
                  </a:lnTo>
                  <a:lnTo>
                    <a:pt x="240308" y="1162145"/>
                  </a:lnTo>
                  <a:lnTo>
                    <a:pt x="203065" y="1142915"/>
                  </a:lnTo>
                  <a:lnTo>
                    <a:pt x="146155" y="1099172"/>
                  </a:lnTo>
                  <a:lnTo>
                    <a:pt x="116204" y="1049511"/>
                  </a:lnTo>
                  <a:lnTo>
                    <a:pt x="113602" y="1013506"/>
                  </a:lnTo>
                  <a:lnTo>
                    <a:pt x="126264" y="978245"/>
                  </a:lnTo>
                  <a:lnTo>
                    <a:pt x="153575" y="944502"/>
                  </a:lnTo>
                  <a:lnTo>
                    <a:pt x="194920" y="913050"/>
                  </a:lnTo>
                  <a:lnTo>
                    <a:pt x="249681" y="884665"/>
                  </a:lnTo>
                  <a:lnTo>
                    <a:pt x="187958" y="867297"/>
                  </a:lnTo>
                  <a:lnTo>
                    <a:pt x="134455" y="846937"/>
                  </a:lnTo>
                  <a:lnTo>
                    <a:pt x="89451" y="824022"/>
                  </a:lnTo>
                  <a:lnTo>
                    <a:pt x="53225" y="798992"/>
                  </a:lnTo>
                  <a:lnTo>
                    <a:pt x="8220" y="744345"/>
                  </a:lnTo>
                  <a:lnTo>
                    <a:pt x="0" y="715606"/>
                  </a:lnTo>
                  <a:lnTo>
                    <a:pt x="1672" y="686508"/>
                  </a:lnTo>
                  <a:lnTo>
                    <a:pt x="35809" y="628994"/>
                  </a:lnTo>
                  <a:lnTo>
                    <a:pt x="68833" y="601455"/>
                  </a:lnTo>
                  <a:lnTo>
                    <a:pt x="102193" y="581047"/>
                  </a:lnTo>
                  <a:lnTo>
                    <a:pt x="140780" y="562583"/>
                  </a:lnTo>
                  <a:lnTo>
                    <a:pt x="184086" y="546201"/>
                  </a:lnTo>
                  <a:lnTo>
                    <a:pt x="231599" y="532034"/>
                  </a:lnTo>
                  <a:lnTo>
                    <a:pt x="282809" y="520219"/>
                  </a:lnTo>
                  <a:lnTo>
                    <a:pt x="337206" y="510890"/>
                  </a:lnTo>
                  <a:lnTo>
                    <a:pt x="394278" y="504184"/>
                  </a:lnTo>
                  <a:lnTo>
                    <a:pt x="453516" y="500236"/>
                  </a:lnTo>
                  <a:lnTo>
                    <a:pt x="457707" y="495537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51275" y="2130805"/>
              <a:ext cx="214756" cy="208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90622" y="673607"/>
              <a:ext cx="4614545" cy="1566545"/>
            </a:xfrm>
            <a:custGeom>
              <a:avLst/>
              <a:gdLst/>
              <a:ahLst/>
              <a:cxnLst/>
              <a:rect l="l" t="t" r="r" b="b"/>
              <a:pathLst>
                <a:path w="4614545" h="1566545">
                  <a:moveTo>
                    <a:pt x="1529841" y="1440941"/>
                  </a:moveTo>
                  <a:lnTo>
                    <a:pt x="1519989" y="1489781"/>
                  </a:lnTo>
                  <a:lnTo>
                    <a:pt x="1493123" y="1529619"/>
                  </a:lnTo>
                  <a:lnTo>
                    <a:pt x="1453278" y="1556456"/>
                  </a:lnTo>
                  <a:lnTo>
                    <a:pt x="1404492" y="1566290"/>
                  </a:lnTo>
                  <a:lnTo>
                    <a:pt x="1355707" y="1556456"/>
                  </a:lnTo>
                  <a:lnTo>
                    <a:pt x="1315862" y="1529619"/>
                  </a:lnTo>
                  <a:lnTo>
                    <a:pt x="1288996" y="1489781"/>
                  </a:lnTo>
                  <a:lnTo>
                    <a:pt x="1279143" y="1440941"/>
                  </a:lnTo>
                  <a:lnTo>
                    <a:pt x="1288996" y="1392156"/>
                  </a:lnTo>
                  <a:lnTo>
                    <a:pt x="1315862" y="1352311"/>
                  </a:lnTo>
                  <a:lnTo>
                    <a:pt x="1355707" y="1325445"/>
                  </a:lnTo>
                  <a:lnTo>
                    <a:pt x="1404492" y="1315592"/>
                  </a:lnTo>
                  <a:lnTo>
                    <a:pt x="1453278" y="1325445"/>
                  </a:lnTo>
                  <a:lnTo>
                    <a:pt x="1493123" y="1352311"/>
                  </a:lnTo>
                  <a:lnTo>
                    <a:pt x="1519989" y="1392156"/>
                  </a:lnTo>
                  <a:lnTo>
                    <a:pt x="1529841" y="1440941"/>
                  </a:lnTo>
                  <a:close/>
                </a:path>
                <a:path w="4614545" h="1566545">
                  <a:moveTo>
                    <a:pt x="294894" y="829944"/>
                  </a:moveTo>
                  <a:lnTo>
                    <a:pt x="243513" y="830512"/>
                  </a:lnTo>
                  <a:lnTo>
                    <a:pt x="192503" y="828943"/>
                  </a:lnTo>
                  <a:lnTo>
                    <a:pt x="142255" y="825277"/>
                  </a:lnTo>
                  <a:lnTo>
                    <a:pt x="93161" y="819559"/>
                  </a:lnTo>
                  <a:lnTo>
                    <a:pt x="45612" y="811829"/>
                  </a:lnTo>
                  <a:lnTo>
                    <a:pt x="0" y="802131"/>
                  </a:lnTo>
                </a:path>
                <a:path w="4614545" h="1566545">
                  <a:moveTo>
                    <a:pt x="555116" y="1133602"/>
                  </a:moveTo>
                  <a:lnTo>
                    <a:pt x="523704" y="1138221"/>
                  </a:lnTo>
                  <a:lnTo>
                    <a:pt x="491648" y="1141983"/>
                  </a:lnTo>
                  <a:lnTo>
                    <a:pt x="459069" y="1144889"/>
                  </a:lnTo>
                  <a:lnTo>
                    <a:pt x="426084" y="1146937"/>
                  </a:lnTo>
                </a:path>
                <a:path w="4614545" h="1566545">
                  <a:moveTo>
                    <a:pt x="1666875" y="1279524"/>
                  </a:moveTo>
                  <a:lnTo>
                    <a:pt x="1644497" y="1265076"/>
                  </a:lnTo>
                  <a:lnTo>
                    <a:pt x="1624060" y="1250140"/>
                  </a:lnTo>
                  <a:lnTo>
                    <a:pt x="1605599" y="1234751"/>
                  </a:lnTo>
                  <a:lnTo>
                    <a:pt x="1589151" y="1218945"/>
                  </a:lnTo>
                </a:path>
                <a:path w="4614545" h="1566545">
                  <a:moveTo>
                    <a:pt x="3104515" y="1128521"/>
                  </a:moveTo>
                  <a:lnTo>
                    <a:pt x="3099992" y="1145347"/>
                  </a:lnTo>
                  <a:lnTo>
                    <a:pt x="3093291" y="1162065"/>
                  </a:lnTo>
                  <a:lnTo>
                    <a:pt x="3084423" y="1178617"/>
                  </a:lnTo>
                  <a:lnTo>
                    <a:pt x="3073400" y="1194942"/>
                  </a:lnTo>
                </a:path>
                <a:path w="4614545" h="1566545">
                  <a:moveTo>
                    <a:pt x="3721735" y="717676"/>
                  </a:moveTo>
                  <a:lnTo>
                    <a:pt x="3789081" y="733016"/>
                  </a:lnTo>
                  <a:lnTo>
                    <a:pt x="3850888" y="751132"/>
                  </a:lnTo>
                  <a:lnTo>
                    <a:pt x="3906775" y="771777"/>
                  </a:lnTo>
                  <a:lnTo>
                    <a:pt x="3956359" y="794701"/>
                  </a:lnTo>
                  <a:lnTo>
                    <a:pt x="3999261" y="819657"/>
                  </a:lnTo>
                  <a:lnTo>
                    <a:pt x="4035099" y="846397"/>
                  </a:lnTo>
                  <a:lnTo>
                    <a:pt x="4063493" y="874670"/>
                  </a:lnTo>
                  <a:lnTo>
                    <a:pt x="4096421" y="934828"/>
                  </a:lnTo>
                  <a:lnTo>
                    <a:pt x="4100195" y="966215"/>
                  </a:lnTo>
                </a:path>
                <a:path w="4614545" h="1566545">
                  <a:moveTo>
                    <a:pt x="4614545" y="453136"/>
                  </a:moveTo>
                  <a:lnTo>
                    <a:pt x="4582515" y="479290"/>
                  </a:lnTo>
                  <a:lnTo>
                    <a:pt x="4543472" y="503681"/>
                  </a:lnTo>
                  <a:lnTo>
                    <a:pt x="4497833" y="526073"/>
                  </a:lnTo>
                  <a:lnTo>
                    <a:pt x="4446016" y="546226"/>
                  </a:lnTo>
                </a:path>
                <a:path w="4614545" h="1566545">
                  <a:moveTo>
                    <a:pt x="4210050" y="107441"/>
                  </a:moveTo>
                  <a:lnTo>
                    <a:pt x="4214242" y="118344"/>
                  </a:lnTo>
                  <a:lnTo>
                    <a:pt x="4217114" y="129317"/>
                  </a:lnTo>
                  <a:lnTo>
                    <a:pt x="4218676" y="140338"/>
                  </a:lnTo>
                  <a:lnTo>
                    <a:pt x="4218939" y="151383"/>
                  </a:lnTo>
                </a:path>
                <a:path w="4614545" h="1566545">
                  <a:moveTo>
                    <a:pt x="3133725" y="56133"/>
                  </a:moveTo>
                  <a:lnTo>
                    <a:pt x="3151522" y="41165"/>
                  </a:lnTo>
                  <a:lnTo>
                    <a:pt x="3171904" y="26781"/>
                  </a:lnTo>
                  <a:lnTo>
                    <a:pt x="3194786" y="13039"/>
                  </a:lnTo>
                  <a:lnTo>
                    <a:pt x="3220085" y="0"/>
                  </a:lnTo>
                </a:path>
                <a:path w="4614545" h="1566545">
                  <a:moveTo>
                    <a:pt x="2326131" y="82803"/>
                  </a:moveTo>
                  <a:lnTo>
                    <a:pt x="2333767" y="70332"/>
                  </a:lnTo>
                  <a:lnTo>
                    <a:pt x="2343308" y="58086"/>
                  </a:lnTo>
                  <a:lnTo>
                    <a:pt x="2354706" y="46102"/>
                  </a:lnTo>
                  <a:lnTo>
                    <a:pt x="2367915" y="34416"/>
                  </a:lnTo>
                </a:path>
                <a:path w="4614545" h="1566545">
                  <a:moveTo>
                    <a:pt x="1378330" y="99187"/>
                  </a:moveTo>
                  <a:lnTo>
                    <a:pt x="1418772" y="109565"/>
                  </a:lnTo>
                  <a:lnTo>
                    <a:pt x="1457547" y="120872"/>
                  </a:lnTo>
                  <a:lnTo>
                    <a:pt x="1494559" y="133084"/>
                  </a:lnTo>
                  <a:lnTo>
                    <a:pt x="1529714" y="146176"/>
                  </a:lnTo>
                </a:path>
                <a:path w="4614545" h="1566545">
                  <a:moveTo>
                    <a:pt x="228980" y="468249"/>
                  </a:moveTo>
                  <a:lnTo>
                    <a:pt x="220602" y="456082"/>
                  </a:lnTo>
                  <a:lnTo>
                    <a:pt x="213391" y="443785"/>
                  </a:lnTo>
                  <a:lnTo>
                    <a:pt x="207371" y="431369"/>
                  </a:lnTo>
                  <a:lnTo>
                    <a:pt x="202564" y="418845"/>
                  </a:lnTo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224529" y="741045"/>
            <a:ext cx="30975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sunlight collected by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solar  panel	is converted into  energy and stored into a  battery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426719"/>
            <a:ext cx="6501765" cy="4067810"/>
            <a:chOff x="1143000" y="426719"/>
            <a:chExt cx="6501765" cy="4067810"/>
          </a:xfrm>
        </p:grpSpPr>
        <p:sp>
          <p:nvSpPr>
            <p:cNvPr id="3" name="object 3"/>
            <p:cNvSpPr/>
            <p:nvPr/>
          </p:nvSpPr>
          <p:spPr>
            <a:xfrm>
              <a:off x="1143000" y="1124711"/>
              <a:ext cx="6501384" cy="3369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53761" y="439673"/>
              <a:ext cx="1752600" cy="689610"/>
            </a:xfrm>
            <a:custGeom>
              <a:avLst/>
              <a:gdLst/>
              <a:ahLst/>
              <a:cxnLst/>
              <a:rect l="l" t="t" r="r" b="b"/>
              <a:pathLst>
                <a:path w="1752600" h="689610">
                  <a:moveTo>
                    <a:pt x="730250" y="612648"/>
                  </a:moveTo>
                  <a:lnTo>
                    <a:pt x="292100" y="612648"/>
                  </a:lnTo>
                  <a:lnTo>
                    <a:pt x="511175" y="689228"/>
                  </a:lnTo>
                  <a:lnTo>
                    <a:pt x="730250" y="612648"/>
                  </a:lnTo>
                  <a:close/>
                </a:path>
                <a:path w="1752600" h="689610">
                  <a:moveTo>
                    <a:pt x="1650491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8" y="612648"/>
                  </a:lnTo>
                  <a:lnTo>
                    <a:pt x="1650491" y="612648"/>
                  </a:lnTo>
                  <a:lnTo>
                    <a:pt x="1690235" y="604623"/>
                  </a:lnTo>
                  <a:lnTo>
                    <a:pt x="1722691" y="582739"/>
                  </a:lnTo>
                  <a:lnTo>
                    <a:pt x="1744575" y="550283"/>
                  </a:lnTo>
                  <a:lnTo>
                    <a:pt x="1752599" y="510539"/>
                  </a:lnTo>
                  <a:lnTo>
                    <a:pt x="1752599" y="102108"/>
                  </a:lnTo>
                  <a:lnTo>
                    <a:pt x="1744575" y="62364"/>
                  </a:lnTo>
                  <a:lnTo>
                    <a:pt x="1722691" y="29908"/>
                  </a:lnTo>
                  <a:lnTo>
                    <a:pt x="1690235" y="8024"/>
                  </a:lnTo>
                  <a:lnTo>
                    <a:pt x="1650491" y="0"/>
                  </a:lnTo>
                  <a:close/>
                </a:path>
              </a:pathLst>
            </a:custGeom>
            <a:solidFill>
              <a:srgbClr val="21A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53761" y="439673"/>
              <a:ext cx="1752600" cy="689610"/>
            </a:xfrm>
            <a:custGeom>
              <a:avLst/>
              <a:gdLst/>
              <a:ahLst/>
              <a:cxnLst/>
              <a:rect l="l" t="t" r="r" b="b"/>
              <a:pathLst>
                <a:path w="1752600" h="689610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lnTo>
                    <a:pt x="292100" y="0"/>
                  </a:lnTo>
                  <a:lnTo>
                    <a:pt x="730250" y="0"/>
                  </a:lnTo>
                  <a:lnTo>
                    <a:pt x="1650491" y="0"/>
                  </a:lnTo>
                  <a:lnTo>
                    <a:pt x="1690235" y="8024"/>
                  </a:lnTo>
                  <a:lnTo>
                    <a:pt x="1722691" y="29908"/>
                  </a:lnTo>
                  <a:lnTo>
                    <a:pt x="1744575" y="62364"/>
                  </a:lnTo>
                  <a:lnTo>
                    <a:pt x="1752599" y="102108"/>
                  </a:lnTo>
                  <a:lnTo>
                    <a:pt x="1752599" y="357377"/>
                  </a:lnTo>
                  <a:lnTo>
                    <a:pt x="1752599" y="510539"/>
                  </a:lnTo>
                  <a:lnTo>
                    <a:pt x="1744575" y="550283"/>
                  </a:lnTo>
                  <a:lnTo>
                    <a:pt x="1722691" y="582739"/>
                  </a:lnTo>
                  <a:lnTo>
                    <a:pt x="1690235" y="604623"/>
                  </a:lnTo>
                  <a:lnTo>
                    <a:pt x="1650491" y="612648"/>
                  </a:lnTo>
                  <a:lnTo>
                    <a:pt x="730250" y="612648"/>
                  </a:lnTo>
                  <a:lnTo>
                    <a:pt x="511175" y="689228"/>
                  </a:lnTo>
                  <a:lnTo>
                    <a:pt x="292100" y="612648"/>
                  </a:lnTo>
                  <a:lnTo>
                    <a:pt x="102108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357377"/>
                  </a:lnTo>
                  <a:lnTo>
                    <a:pt x="0" y="102108"/>
                  </a:lnTo>
                  <a:close/>
                </a:path>
              </a:pathLst>
            </a:custGeom>
            <a:ln w="25908">
              <a:solidFill>
                <a:srgbClr val="1679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3444" y="617296"/>
            <a:ext cx="2553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Ultrasonic 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level</a:t>
            </a:r>
            <a:r>
              <a:rPr dirty="0" sz="18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8673" y="451484"/>
            <a:ext cx="13823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Read fill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2021-07-11T10:53:11Z</dcterms:created>
  <dcterms:modified xsi:type="dcterms:W3CDTF">2021-07-11T10:53:11Z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2021-07-11T00:00:00Z</vt:filetime>
  </property>
</Properties>
</file>