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71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8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59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4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90BA15-F44E-409C-B84A-59E049203A1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430743-7ACC-403B-A532-9E66DEFD4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4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idoolla/ipl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ajkansal200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19682"/>
            <a:ext cx="9418320" cy="4041648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Cricket winning </a:t>
            </a:r>
            <a:b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probability predictor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Title: Predicting the winning probability of an IPL Cricket team in a particular match scenario.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03238"/>
            <a:ext cx="9692640" cy="1325562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Summary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9357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 I have made a Data Science web application using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module, which predicts the winning probability of an IPL Cricket team in a particular match.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project I’ll be using The IPL Cricket Data Set present on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dataset can be found </a:t>
            </a:r>
            <a:r>
              <a:rPr lang="en-IN" sz="2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here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dataset contains data for all IPL teams starting from 1</a:t>
            </a:r>
            <a:r>
              <a:rPr lang="en-IN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match in 2008 till last match in 2019.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Function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 I have demonstrated the winning probability of a particular IPL team in a particular match situation, against an other team. Let’s understand this with an example:</a:t>
            </a:r>
          </a:p>
          <a:p>
            <a:pPr marL="0" indent="0">
              <a:buNone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Suppose I want to predict the winning probability of a team named ‘Royal Challengers Bangalore’(batting team). For that I will be entering the opponent team’s (bowling team’s) name, and batting team’s details - host city, target score, current score, overs completed and fallen wickets; </a:t>
            </a: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And predict the winning probability for the batting team. If the % of batting team is high, that means there are more chances for that team to win, else bowling team would win.</a:t>
            </a:r>
          </a:p>
          <a:p>
            <a:pPr marL="0" indent="0">
              <a:buNone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code I have also predicted the over by over winning probability of a team and plotted the overall match winning probability for the batting team on the graph.</a:t>
            </a: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project is a Classification Problem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43434"/>
            <a:ext cx="9692640" cy="1010005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35742"/>
            <a:ext cx="8482763" cy="4061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overall project is made using Python and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Notebook &amp;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were used as IDE’s.</a:t>
            </a: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 I have used Libraries and Modules like –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lvl="1"/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OneHot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Encoder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Transformer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GUI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(For more better understanding you can checkout the attached video)</a:t>
            </a:r>
          </a:p>
        </p:txBody>
      </p:sp>
    </p:spTree>
    <p:extLst>
      <p:ext uri="{BB962C8B-B14F-4D97-AF65-F5344CB8AC3E}">
        <p14:creationId xmlns:p14="http://schemas.microsoft.com/office/powerpoint/2010/main" val="9902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IN" dirty="0" smtClean="0"/>
              <a:t>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6807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 	Raj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Kansal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Email: 	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rajkansal2001@gmail.com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 No.: 	9309741329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College: D Y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Patil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International University,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Akurdi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Pune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 &amp; Branch: 3</a:t>
            </a:r>
            <a:r>
              <a:rPr lang="en-IN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Year ;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CSE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B0F0"/>
      </a:hlink>
      <a:folHlink>
        <a:srgbClr val="00B0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320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Cricket winning  team probability predictor</vt:lpstr>
      <vt:lpstr>Project Summary</vt:lpstr>
      <vt:lpstr>Project Function</vt:lpstr>
      <vt:lpstr>Technologies Used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Web Application Using Streamlit</dc:title>
  <dc:creator>Microsoft account</dc:creator>
  <cp:lastModifiedBy>Microsoft account</cp:lastModifiedBy>
  <cp:revision>7</cp:revision>
  <dcterms:created xsi:type="dcterms:W3CDTF">2022-05-13T17:59:07Z</dcterms:created>
  <dcterms:modified xsi:type="dcterms:W3CDTF">2022-05-13T19:49:45Z</dcterms:modified>
</cp:coreProperties>
</file>