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Lst>
  <p:sldSz cy="21945600" cx="32918400"/>
  <p:notesSz cx="6858000" cy="9144000"/>
  <p:embeddedFontLst>
    <p:embeddedFont>
      <p:font typeface="Arial Black"/>
      <p:regular r:id="rId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5" name="Shape 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2468566" y="6816971"/>
            <a:ext cx="27981273" cy="470388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15" name="Shape 15"/>
          <p:cNvSpPr txBox="1"/>
          <p:nvPr>
            <p:ph idx="1" type="subTitle"/>
          </p:nvPr>
        </p:nvSpPr>
        <p:spPr>
          <a:xfrm>
            <a:off x="4937126" y="12435253"/>
            <a:ext cx="23044150" cy="5609491"/>
          </a:xfrm>
          <a:prstGeom prst="rect">
            <a:avLst/>
          </a:prstGeom>
          <a:noFill/>
          <a:ln>
            <a:noFill/>
          </a:ln>
        </p:spPr>
        <p:txBody>
          <a:bodyPr anchorCtr="0" anchor="t" bIns="91425" lIns="91425" rIns="91425" tIns="91425"/>
          <a:lstStyle>
            <a:lvl1pPr indent="0" lvl="0" marL="0" marR="0" rtl="0" algn="ctr">
              <a:spcBef>
                <a:spcPts val="2260"/>
              </a:spcBef>
              <a:spcAft>
                <a:spcPts val="0"/>
              </a:spcAft>
              <a:buClr>
                <a:schemeClr val="dk1"/>
              </a:buClr>
              <a:buFont typeface="Arial"/>
              <a:buNone/>
              <a:defRPr b="0" i="0" sz="11300" u="none" cap="none" strike="noStrike">
                <a:solidFill>
                  <a:schemeClr val="dk1"/>
                </a:solidFill>
                <a:latin typeface="Arial"/>
                <a:ea typeface="Arial"/>
                <a:cs typeface="Arial"/>
                <a:sym typeface="Arial"/>
              </a:defRPr>
            </a:lvl1pPr>
            <a:lvl2pPr indent="0" lvl="1" marL="457200" marR="0" rtl="0" algn="ctr">
              <a:spcBef>
                <a:spcPts val="1980"/>
              </a:spcBef>
              <a:spcAft>
                <a:spcPts val="0"/>
              </a:spcAft>
              <a:buClr>
                <a:schemeClr val="dk1"/>
              </a:buClr>
              <a:buFont typeface="Arial"/>
              <a:buNone/>
              <a:defRPr b="0" i="0" sz="9900" u="none" cap="none" strike="noStrike">
                <a:solidFill>
                  <a:schemeClr val="dk1"/>
                </a:solidFill>
                <a:latin typeface="Arial"/>
                <a:ea typeface="Arial"/>
                <a:cs typeface="Arial"/>
                <a:sym typeface="Arial"/>
              </a:defRPr>
            </a:lvl2pPr>
            <a:lvl3pPr indent="0" lvl="2" marL="914400" marR="0" rtl="0" algn="ctr">
              <a:spcBef>
                <a:spcPts val="1700"/>
              </a:spcBef>
              <a:spcAft>
                <a:spcPts val="0"/>
              </a:spcAft>
              <a:buClr>
                <a:schemeClr val="dk1"/>
              </a:buClr>
              <a:buFont typeface="Arial"/>
              <a:buNone/>
              <a:defRPr b="0" i="0" sz="8500" u="none" cap="none" strike="noStrike">
                <a:solidFill>
                  <a:schemeClr val="dk1"/>
                </a:solidFill>
                <a:latin typeface="Arial"/>
                <a:ea typeface="Arial"/>
                <a:cs typeface="Arial"/>
                <a:sym typeface="Arial"/>
              </a:defRPr>
            </a:lvl3pPr>
            <a:lvl4pPr indent="0" lvl="3" marL="1371600" marR="0" rtl="0" algn="ctr">
              <a:spcBef>
                <a:spcPts val="1420"/>
              </a:spcBef>
              <a:spcAft>
                <a:spcPts val="0"/>
              </a:spcAft>
              <a:buClr>
                <a:schemeClr val="dk1"/>
              </a:buClr>
              <a:buFont typeface="Arial"/>
              <a:buNone/>
              <a:defRPr b="0" i="0" sz="7100" u="none" cap="none" strike="noStrike">
                <a:solidFill>
                  <a:schemeClr val="dk1"/>
                </a:solidFill>
                <a:latin typeface="Arial"/>
                <a:ea typeface="Arial"/>
                <a:cs typeface="Arial"/>
                <a:sym typeface="Arial"/>
              </a:defRPr>
            </a:lvl4pPr>
            <a:lvl5pPr indent="0" lvl="4" marL="1828800" marR="0" rtl="0" algn="ctr">
              <a:spcBef>
                <a:spcPts val="1420"/>
              </a:spcBef>
              <a:spcAft>
                <a:spcPts val="0"/>
              </a:spcAft>
              <a:buClr>
                <a:schemeClr val="dk1"/>
              </a:buClr>
              <a:buFont typeface="Arial"/>
              <a:buNone/>
              <a:defRPr b="0" i="0" sz="7100" u="none" cap="none" strike="noStrike">
                <a:solidFill>
                  <a:schemeClr val="dk1"/>
                </a:solidFill>
                <a:latin typeface="Arial"/>
                <a:ea typeface="Arial"/>
                <a:cs typeface="Arial"/>
                <a:sym typeface="Arial"/>
              </a:defRPr>
            </a:lvl5pPr>
            <a:lvl6pPr indent="0" lvl="5" marL="2286000" marR="0" rtl="0" algn="ctr">
              <a:spcBef>
                <a:spcPts val="1420"/>
              </a:spcBef>
              <a:spcAft>
                <a:spcPts val="0"/>
              </a:spcAft>
              <a:buClr>
                <a:schemeClr val="dk1"/>
              </a:buClr>
              <a:buFont typeface="Arial"/>
              <a:buNone/>
              <a:defRPr b="0" i="0" sz="7100" u="none" cap="none" strike="noStrike">
                <a:solidFill>
                  <a:schemeClr val="dk1"/>
                </a:solidFill>
                <a:latin typeface="Arial"/>
                <a:ea typeface="Arial"/>
                <a:cs typeface="Arial"/>
                <a:sym typeface="Arial"/>
              </a:defRPr>
            </a:lvl6pPr>
            <a:lvl7pPr indent="0" lvl="6" marL="2743200" marR="0" rtl="0" algn="ctr">
              <a:spcBef>
                <a:spcPts val="1420"/>
              </a:spcBef>
              <a:spcAft>
                <a:spcPts val="0"/>
              </a:spcAft>
              <a:buClr>
                <a:schemeClr val="dk1"/>
              </a:buClr>
              <a:buFont typeface="Arial"/>
              <a:buNone/>
              <a:defRPr b="0" i="0" sz="7100" u="none" cap="none" strike="noStrike">
                <a:solidFill>
                  <a:schemeClr val="dk1"/>
                </a:solidFill>
                <a:latin typeface="Arial"/>
                <a:ea typeface="Arial"/>
                <a:cs typeface="Arial"/>
                <a:sym typeface="Arial"/>
              </a:defRPr>
            </a:lvl7pPr>
            <a:lvl8pPr indent="0" lvl="7" marL="3200400" marR="0" rtl="0" algn="ctr">
              <a:spcBef>
                <a:spcPts val="1420"/>
              </a:spcBef>
              <a:spcAft>
                <a:spcPts val="0"/>
              </a:spcAft>
              <a:buClr>
                <a:schemeClr val="dk1"/>
              </a:buClr>
              <a:buFont typeface="Arial"/>
              <a:buNone/>
              <a:defRPr b="0" i="0" sz="7100" u="none" cap="none" strike="noStrike">
                <a:solidFill>
                  <a:schemeClr val="dk1"/>
                </a:solidFill>
                <a:latin typeface="Arial"/>
                <a:ea typeface="Arial"/>
                <a:cs typeface="Arial"/>
                <a:sym typeface="Arial"/>
              </a:defRPr>
            </a:lvl8pPr>
            <a:lvl9pPr indent="0" lvl="8" marL="3657600" marR="0" rtl="0" algn="ctr">
              <a:spcBef>
                <a:spcPts val="1420"/>
              </a:spcBef>
              <a:spcAft>
                <a:spcPts val="0"/>
              </a:spcAft>
              <a:buClr>
                <a:schemeClr val="dk1"/>
              </a:buClr>
              <a:buFont typeface="Arial"/>
              <a:buNone/>
              <a:defRPr b="0" i="0" sz="71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
        <p:nvSpPr>
          <p:cNvPr id="18" name="Shape 18"/>
          <p:cNvSpPr/>
          <p:nvPr/>
        </p:nvSpPr>
        <p:spPr>
          <a:xfrm>
            <a:off x="28422600" y="152400"/>
            <a:ext cx="4114800" cy="2209799"/>
          </a:xfrm>
          <a:prstGeom prst="rect">
            <a:avLst/>
          </a:prstGeom>
          <a:solidFill>
            <a:schemeClr val="lt1"/>
          </a:solidFill>
          <a:ln>
            <a:noFill/>
          </a:ln>
        </p:spPr>
        <p:txBody>
          <a:bodyPr anchorCtr="0" anchor="t" bIns="45700" lIns="91425" rIns="91425" tIns="45700">
            <a:noAutofit/>
          </a:bodyPr>
          <a:lstStyle/>
          <a:p>
            <a:pPr indent="0" lvl="0" marL="0" marR="0" rtl="0" algn="ctr">
              <a:lnSpc>
                <a:spcPct val="150000"/>
              </a:lnSpc>
              <a:spcBef>
                <a:spcPts val="0"/>
              </a:spcBef>
              <a:spcAft>
                <a:spcPts val="0"/>
              </a:spcAft>
              <a:buClr>
                <a:srgbClr val="E5B8B7"/>
              </a:buClr>
              <a:buSzPct val="25000"/>
              <a:buFont typeface="Arial"/>
              <a:buNone/>
            </a:pPr>
            <a:r>
              <a:rPr b="1" i="0" lang="en-US" sz="8800" u="none" cap="none" strike="noStrike">
                <a:solidFill>
                  <a:srgbClr val="E5B8B7"/>
                </a:solidFill>
                <a:latin typeface="Arial"/>
                <a:ea typeface="Arial"/>
                <a:cs typeface="Arial"/>
                <a:sym typeface="Arial"/>
              </a:rPr>
              <a:t>ACHD</a:t>
            </a:r>
          </a:p>
        </p:txBody>
      </p:sp>
      <p:sp>
        <p:nvSpPr>
          <p:cNvPr id="19" name="Shape 19"/>
          <p:cNvSpPr/>
          <p:nvPr/>
        </p:nvSpPr>
        <p:spPr>
          <a:xfrm>
            <a:off x="4648200" y="152400"/>
            <a:ext cx="5029199" cy="2209799"/>
          </a:xfrm>
          <a:prstGeom prst="rect">
            <a:avLst/>
          </a:pr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3" name="Shape 63"/>
        <p:cNvGrpSpPr/>
        <p:nvPr/>
      </p:nvGrpSpPr>
      <p:grpSpPr>
        <a:xfrm>
          <a:off x="0" y="0"/>
          <a:ext cx="0" cy="0"/>
          <a:chOff x="0" y="0"/>
          <a:chExt cx="0" cy="0"/>
        </a:xfrm>
      </p:grpSpPr>
      <p:sp>
        <p:nvSpPr>
          <p:cNvPr id="64" name="Shape 64"/>
          <p:cNvSpPr txBox="1"/>
          <p:nvPr>
            <p:ph type="title"/>
          </p:nvPr>
        </p:nvSpPr>
        <p:spPr>
          <a:xfrm>
            <a:off x="2514601" y="2391508"/>
            <a:ext cx="27981273" cy="36576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65" name="Shape 65"/>
          <p:cNvSpPr txBox="1"/>
          <p:nvPr>
            <p:ph idx="1" type="body"/>
          </p:nvPr>
        </p:nvSpPr>
        <p:spPr>
          <a:xfrm rot="5400000">
            <a:off x="9875231" y="-1067410"/>
            <a:ext cx="13167945" cy="27981273"/>
          </a:xfrm>
          <a:prstGeom prst="rect">
            <a:avLst/>
          </a:prstGeom>
          <a:noFill/>
          <a:ln>
            <a:noFill/>
          </a:ln>
        </p:spPr>
        <p:txBody>
          <a:bodyPr anchorCtr="0" anchor="t" bIns="91425" lIns="91425" rIns="91425" tIns="91425"/>
          <a:lstStyle>
            <a:lvl1pPr indent="-496888" lvl="0" marL="1214438" marR="0" rtl="0" algn="l">
              <a:spcBef>
                <a:spcPts val="2260"/>
              </a:spcBef>
              <a:spcAft>
                <a:spcPts val="0"/>
              </a:spcAft>
              <a:buClr>
                <a:schemeClr val="dk1"/>
              </a:buClr>
              <a:buSzPct val="100000"/>
              <a:buFont typeface="Arial"/>
              <a:buChar char="•"/>
              <a:defRPr b="0" i="0" sz="11300" u="none" cap="none" strike="noStrike">
                <a:solidFill>
                  <a:schemeClr val="dk1"/>
                </a:solidFill>
                <a:latin typeface="Arial"/>
                <a:ea typeface="Arial"/>
                <a:cs typeface="Arial"/>
                <a:sym typeface="Arial"/>
              </a:defRPr>
            </a:lvl1pPr>
            <a:lvl2pPr indent="-390525" lvl="1" marL="2632075" marR="0" rtl="0" algn="l">
              <a:spcBef>
                <a:spcPts val="1980"/>
              </a:spcBef>
              <a:spcAft>
                <a:spcPts val="0"/>
              </a:spcAft>
              <a:buClr>
                <a:schemeClr val="dk1"/>
              </a:buClr>
              <a:buSzPct val="100000"/>
              <a:buFont typeface="Arial"/>
              <a:buChar char="–"/>
              <a:defRPr b="0" i="0" sz="9900" u="none" cap="none" strike="noStrike">
                <a:solidFill>
                  <a:schemeClr val="dk1"/>
                </a:solidFill>
                <a:latin typeface="Arial"/>
                <a:ea typeface="Arial"/>
                <a:cs typeface="Arial"/>
                <a:sym typeface="Arial"/>
              </a:defRPr>
            </a:lvl2pPr>
            <a:lvl3pPr indent="-271462" lvl="2" marL="4049713" marR="0" rtl="0" algn="l">
              <a:spcBef>
                <a:spcPts val="1700"/>
              </a:spcBef>
              <a:spcAft>
                <a:spcPts val="0"/>
              </a:spcAft>
              <a:buClr>
                <a:schemeClr val="dk1"/>
              </a:buClr>
              <a:buSzPct val="100000"/>
              <a:buFont typeface="Arial"/>
              <a:buChar char="•"/>
              <a:defRPr b="0" i="0" sz="8500" u="none" cap="none" strike="noStrike">
                <a:solidFill>
                  <a:schemeClr val="dk1"/>
                </a:solidFill>
                <a:latin typeface="Arial"/>
                <a:ea typeface="Arial"/>
                <a:cs typeface="Arial"/>
                <a:sym typeface="Arial"/>
              </a:defRPr>
            </a:lvl3pPr>
            <a:lvl4pPr indent="-366712" lvl="3" marL="566896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4pPr>
            <a:lvl5pPr indent="-360363" lvl="4" marL="72882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5pPr>
            <a:lvl6pPr indent="-360363" lvl="5" marL="77454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6pPr>
            <a:lvl7pPr indent="-360363" lvl="6" marL="82026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7pPr>
            <a:lvl8pPr indent="-360363" lvl="7" marL="86598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8pPr>
            <a:lvl9pPr indent="-360363" lvl="8" marL="91170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68" name="Shape 68"/>
        <p:cNvGrpSpPr/>
        <p:nvPr/>
      </p:nvGrpSpPr>
      <p:grpSpPr>
        <a:xfrm>
          <a:off x="0" y="0"/>
          <a:ext cx="0" cy="0"/>
          <a:chOff x="0" y="0"/>
          <a:chExt cx="0" cy="0"/>
        </a:xfrm>
      </p:grpSpPr>
      <p:sp>
        <p:nvSpPr>
          <p:cNvPr id="69" name="Shape 69"/>
          <p:cNvSpPr txBox="1"/>
          <p:nvPr>
            <p:ph type="title"/>
          </p:nvPr>
        </p:nvSpPr>
        <p:spPr>
          <a:xfrm rot="5400000">
            <a:off x="18435212" y="7446535"/>
            <a:ext cx="17115692" cy="700563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70" name="Shape 70"/>
          <p:cNvSpPr txBox="1"/>
          <p:nvPr>
            <p:ph idx="1" type="body"/>
          </p:nvPr>
        </p:nvSpPr>
        <p:spPr>
          <a:xfrm rot="5400000">
            <a:off x="4345356" y="514716"/>
            <a:ext cx="17115692" cy="20869275"/>
          </a:xfrm>
          <a:prstGeom prst="rect">
            <a:avLst/>
          </a:prstGeom>
          <a:noFill/>
          <a:ln>
            <a:noFill/>
          </a:ln>
        </p:spPr>
        <p:txBody>
          <a:bodyPr anchorCtr="0" anchor="t" bIns="91425" lIns="91425" rIns="91425" tIns="91425"/>
          <a:lstStyle>
            <a:lvl1pPr indent="-496888" lvl="0" marL="1214438" marR="0" rtl="0" algn="l">
              <a:spcBef>
                <a:spcPts val="2260"/>
              </a:spcBef>
              <a:spcAft>
                <a:spcPts val="0"/>
              </a:spcAft>
              <a:buClr>
                <a:schemeClr val="dk1"/>
              </a:buClr>
              <a:buSzPct val="100000"/>
              <a:buFont typeface="Arial"/>
              <a:buChar char="•"/>
              <a:defRPr b="0" i="0" sz="11300" u="none" cap="none" strike="noStrike">
                <a:solidFill>
                  <a:schemeClr val="dk1"/>
                </a:solidFill>
                <a:latin typeface="Arial"/>
                <a:ea typeface="Arial"/>
                <a:cs typeface="Arial"/>
                <a:sym typeface="Arial"/>
              </a:defRPr>
            </a:lvl1pPr>
            <a:lvl2pPr indent="-390525" lvl="1" marL="2632075" marR="0" rtl="0" algn="l">
              <a:spcBef>
                <a:spcPts val="1980"/>
              </a:spcBef>
              <a:spcAft>
                <a:spcPts val="0"/>
              </a:spcAft>
              <a:buClr>
                <a:schemeClr val="dk1"/>
              </a:buClr>
              <a:buSzPct val="100000"/>
              <a:buFont typeface="Arial"/>
              <a:buChar char="–"/>
              <a:defRPr b="0" i="0" sz="9900" u="none" cap="none" strike="noStrike">
                <a:solidFill>
                  <a:schemeClr val="dk1"/>
                </a:solidFill>
                <a:latin typeface="Arial"/>
                <a:ea typeface="Arial"/>
                <a:cs typeface="Arial"/>
                <a:sym typeface="Arial"/>
              </a:defRPr>
            </a:lvl2pPr>
            <a:lvl3pPr indent="-271462" lvl="2" marL="4049713" marR="0" rtl="0" algn="l">
              <a:spcBef>
                <a:spcPts val="1700"/>
              </a:spcBef>
              <a:spcAft>
                <a:spcPts val="0"/>
              </a:spcAft>
              <a:buClr>
                <a:schemeClr val="dk1"/>
              </a:buClr>
              <a:buSzPct val="100000"/>
              <a:buFont typeface="Arial"/>
              <a:buChar char="•"/>
              <a:defRPr b="0" i="0" sz="8500" u="none" cap="none" strike="noStrike">
                <a:solidFill>
                  <a:schemeClr val="dk1"/>
                </a:solidFill>
                <a:latin typeface="Arial"/>
                <a:ea typeface="Arial"/>
                <a:cs typeface="Arial"/>
                <a:sym typeface="Arial"/>
              </a:defRPr>
            </a:lvl3pPr>
            <a:lvl4pPr indent="-366712" lvl="3" marL="566896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4pPr>
            <a:lvl5pPr indent="-360363" lvl="4" marL="72882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5pPr>
            <a:lvl6pPr indent="-360363" lvl="5" marL="77454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6pPr>
            <a:lvl7pPr indent="-360363" lvl="6" marL="82026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7pPr>
            <a:lvl8pPr indent="-360363" lvl="7" marL="86598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8pPr>
            <a:lvl9pPr indent="-360363" lvl="8" marL="91170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2514601" y="2391508"/>
            <a:ext cx="27981273" cy="36576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22" name="Shape 22"/>
          <p:cNvSpPr txBox="1"/>
          <p:nvPr>
            <p:ph idx="1" type="body"/>
          </p:nvPr>
        </p:nvSpPr>
        <p:spPr>
          <a:xfrm>
            <a:off x="2468566" y="6339253"/>
            <a:ext cx="27981273" cy="13167945"/>
          </a:xfrm>
          <a:prstGeom prst="rect">
            <a:avLst/>
          </a:prstGeom>
          <a:noFill/>
          <a:ln>
            <a:noFill/>
          </a:ln>
        </p:spPr>
        <p:txBody>
          <a:bodyPr anchorCtr="0" anchor="t" bIns="91425" lIns="91425" rIns="91425" tIns="91425"/>
          <a:lstStyle>
            <a:lvl1pPr indent="-496888" lvl="0" marL="1214438" marR="0" rtl="0" algn="l">
              <a:spcBef>
                <a:spcPts val="2260"/>
              </a:spcBef>
              <a:spcAft>
                <a:spcPts val="0"/>
              </a:spcAft>
              <a:buClr>
                <a:schemeClr val="dk1"/>
              </a:buClr>
              <a:buSzPct val="100000"/>
              <a:buFont typeface="Arial"/>
              <a:buChar char="•"/>
              <a:defRPr b="0" i="0" sz="11300" u="none" cap="none" strike="noStrike">
                <a:solidFill>
                  <a:schemeClr val="dk1"/>
                </a:solidFill>
                <a:latin typeface="Arial"/>
                <a:ea typeface="Arial"/>
                <a:cs typeface="Arial"/>
                <a:sym typeface="Arial"/>
              </a:defRPr>
            </a:lvl1pPr>
            <a:lvl2pPr indent="-390525" lvl="1" marL="2632075" marR="0" rtl="0" algn="l">
              <a:spcBef>
                <a:spcPts val="1980"/>
              </a:spcBef>
              <a:spcAft>
                <a:spcPts val="0"/>
              </a:spcAft>
              <a:buClr>
                <a:schemeClr val="dk1"/>
              </a:buClr>
              <a:buSzPct val="100000"/>
              <a:buFont typeface="Arial"/>
              <a:buChar char="–"/>
              <a:defRPr b="0" i="0" sz="9900" u="none" cap="none" strike="noStrike">
                <a:solidFill>
                  <a:schemeClr val="dk1"/>
                </a:solidFill>
                <a:latin typeface="Arial"/>
                <a:ea typeface="Arial"/>
                <a:cs typeface="Arial"/>
                <a:sym typeface="Arial"/>
              </a:defRPr>
            </a:lvl2pPr>
            <a:lvl3pPr indent="-271462" lvl="2" marL="4049713" marR="0" rtl="0" algn="l">
              <a:spcBef>
                <a:spcPts val="1700"/>
              </a:spcBef>
              <a:spcAft>
                <a:spcPts val="0"/>
              </a:spcAft>
              <a:buClr>
                <a:schemeClr val="dk1"/>
              </a:buClr>
              <a:buSzPct val="100000"/>
              <a:buFont typeface="Arial"/>
              <a:buChar char="•"/>
              <a:defRPr b="0" i="0" sz="8500" u="none" cap="none" strike="noStrike">
                <a:solidFill>
                  <a:schemeClr val="dk1"/>
                </a:solidFill>
                <a:latin typeface="Arial"/>
                <a:ea typeface="Arial"/>
                <a:cs typeface="Arial"/>
                <a:sym typeface="Arial"/>
              </a:defRPr>
            </a:lvl3pPr>
            <a:lvl4pPr indent="-366712" lvl="3" marL="566896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4pPr>
            <a:lvl5pPr indent="-360363" lvl="4" marL="72882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5pPr>
            <a:lvl6pPr indent="-360363" lvl="5" marL="77454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6pPr>
            <a:lvl7pPr indent="-360363" lvl="6" marL="82026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7pPr>
            <a:lvl8pPr indent="-360363" lvl="7" marL="86598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8pPr>
            <a:lvl9pPr indent="-360363" lvl="8" marL="91170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5" name="Shape 25"/>
        <p:cNvGrpSpPr/>
        <p:nvPr/>
      </p:nvGrpSpPr>
      <p:grpSpPr>
        <a:xfrm>
          <a:off x="0" y="0"/>
          <a:ext cx="0" cy="0"/>
          <a:chOff x="0" y="0"/>
          <a:chExt cx="0" cy="0"/>
        </a:xfrm>
      </p:grpSpPr>
      <p:sp>
        <p:nvSpPr>
          <p:cNvPr id="26" name="Shape 26"/>
          <p:cNvSpPr txBox="1"/>
          <p:nvPr>
            <p:ph type="title"/>
          </p:nvPr>
        </p:nvSpPr>
        <p:spPr>
          <a:xfrm>
            <a:off x="2600326" y="14101398"/>
            <a:ext cx="27981273" cy="4359519"/>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a:off x="2600326" y="9300796"/>
            <a:ext cx="27981273" cy="48006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2514601" y="2391508"/>
            <a:ext cx="27981273" cy="36576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32" name="Shape 32"/>
          <p:cNvSpPr txBox="1"/>
          <p:nvPr>
            <p:ph idx="1" type="body"/>
          </p:nvPr>
        </p:nvSpPr>
        <p:spPr>
          <a:xfrm>
            <a:off x="2468566" y="6339253"/>
            <a:ext cx="13914436" cy="13167945"/>
          </a:xfrm>
          <a:prstGeom prst="rect">
            <a:avLst/>
          </a:prstGeom>
          <a:noFill/>
          <a:ln>
            <a:noFill/>
          </a:ln>
        </p:spPr>
        <p:txBody>
          <a:bodyPr anchorCtr="0" anchor="t" bIns="91425" lIns="91425" rIns="91425" tIns="91425"/>
          <a:lstStyle>
            <a:lvl1pPr indent="-1036638" lvl="0" marL="121443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866775" lvl="1" marL="263207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684212" lvl="2" marL="40497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703262" lvl="3" marL="56689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696913" lvl="4" marL="72882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696913" lvl="5" marL="77454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696913" lvl="6" marL="82026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696913" lvl="7" marL="86598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696913" lvl="8" marL="91170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2" type="body"/>
          </p:nvPr>
        </p:nvSpPr>
        <p:spPr>
          <a:xfrm>
            <a:off x="16535400" y="6339253"/>
            <a:ext cx="13914437" cy="13167945"/>
          </a:xfrm>
          <a:prstGeom prst="rect">
            <a:avLst/>
          </a:prstGeom>
          <a:noFill/>
          <a:ln>
            <a:noFill/>
          </a:ln>
        </p:spPr>
        <p:txBody>
          <a:bodyPr anchorCtr="0" anchor="t" bIns="91425" lIns="91425" rIns="91425" tIns="91425"/>
          <a:lstStyle>
            <a:lvl1pPr indent="-1036638" lvl="0" marL="121443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866775" lvl="1" marL="263207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684212" lvl="2" marL="40497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703262" lvl="3" marL="56689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696913" lvl="4" marL="72882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696913" lvl="5" marL="77454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696913" lvl="6" marL="82026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696913" lvl="7" marL="86598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696913" lvl="8" marL="91170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1646240" y="879230"/>
            <a:ext cx="29625926" cy="36576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1646240" y="4911969"/>
            <a:ext cx="14544675" cy="204714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39" name="Shape 39"/>
          <p:cNvSpPr txBox="1"/>
          <p:nvPr>
            <p:ph idx="2" type="body"/>
          </p:nvPr>
        </p:nvSpPr>
        <p:spPr>
          <a:xfrm>
            <a:off x="1646240" y="6959114"/>
            <a:ext cx="14544675" cy="12644803"/>
          </a:xfrm>
          <a:prstGeom prst="rect">
            <a:avLst/>
          </a:prstGeom>
          <a:noFill/>
          <a:ln>
            <a:noFill/>
          </a:ln>
        </p:spPr>
        <p:txBody>
          <a:bodyPr anchorCtr="0" anchor="t" bIns="91425" lIns="91425" rIns="91425" tIns="91425"/>
          <a:lstStyle>
            <a:lvl1pPr indent="-1062038" lvl="0" marL="121443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892175" lvl="1" marL="263207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696912" lvl="2" marL="40497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715962" lvl="3" marL="56689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709613" lvl="4" marL="72882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709613" lvl="5" marL="77454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709613" lvl="6" marL="82026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709613" lvl="7" marL="86598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709613" lvl="8" marL="91170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0" name="Shape 40"/>
          <p:cNvSpPr txBox="1"/>
          <p:nvPr>
            <p:ph idx="3" type="body"/>
          </p:nvPr>
        </p:nvSpPr>
        <p:spPr>
          <a:xfrm>
            <a:off x="16722726" y="4911969"/>
            <a:ext cx="14549437" cy="204714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1" name="Shape 41"/>
          <p:cNvSpPr txBox="1"/>
          <p:nvPr>
            <p:ph idx="4" type="body"/>
          </p:nvPr>
        </p:nvSpPr>
        <p:spPr>
          <a:xfrm>
            <a:off x="16722726" y="6959114"/>
            <a:ext cx="14549437" cy="12644803"/>
          </a:xfrm>
          <a:prstGeom prst="rect">
            <a:avLst/>
          </a:prstGeom>
          <a:noFill/>
          <a:ln>
            <a:noFill/>
          </a:ln>
        </p:spPr>
        <p:txBody>
          <a:bodyPr anchorCtr="0" anchor="t" bIns="91425" lIns="91425" rIns="91425" tIns="91425"/>
          <a:lstStyle>
            <a:lvl1pPr indent="-1062038" lvl="0" marL="121443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892175" lvl="1" marL="263207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696912" lvl="2" marL="404971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715962" lvl="3" marL="56689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709613" lvl="4" marL="72882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709613" lvl="5" marL="77454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709613" lvl="6" marL="82026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709613" lvl="7" marL="86598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709613" lvl="8" marL="911701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2" name="Shape 42"/>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2514601" y="2391508"/>
            <a:ext cx="27981273" cy="36576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46" name="Shape 46"/>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47" name="Shape 47"/>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1" name="Shape 51"/>
        <p:cNvGrpSpPr/>
        <p:nvPr/>
      </p:nvGrpSpPr>
      <p:grpSpPr>
        <a:xfrm>
          <a:off x="0" y="0"/>
          <a:ext cx="0" cy="0"/>
          <a:chOff x="0" y="0"/>
          <a:chExt cx="0" cy="0"/>
        </a:xfrm>
      </p:grpSpPr>
      <p:sp>
        <p:nvSpPr>
          <p:cNvPr id="52" name="Shape 52"/>
          <p:cNvSpPr txBox="1"/>
          <p:nvPr>
            <p:ph type="title"/>
          </p:nvPr>
        </p:nvSpPr>
        <p:spPr>
          <a:xfrm>
            <a:off x="1646240" y="873370"/>
            <a:ext cx="10829925" cy="3719146"/>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53" name="Shape 53"/>
          <p:cNvSpPr txBox="1"/>
          <p:nvPr>
            <p:ph idx="1" type="body"/>
          </p:nvPr>
        </p:nvSpPr>
        <p:spPr>
          <a:xfrm>
            <a:off x="12869864" y="873370"/>
            <a:ext cx="18402299" cy="18730546"/>
          </a:xfrm>
          <a:prstGeom prst="rect">
            <a:avLst/>
          </a:prstGeom>
          <a:noFill/>
          <a:ln>
            <a:noFill/>
          </a:ln>
        </p:spPr>
        <p:txBody>
          <a:bodyPr anchorCtr="0" anchor="t" bIns="91425" lIns="91425" rIns="91425" tIns="91425"/>
          <a:lstStyle>
            <a:lvl1pPr indent="-1011238" lvl="0" marL="1214438"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841375" lvl="1" marL="2632075"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658812" lvl="2" marL="4049713"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690562" lvl="3" marL="566896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684213" lvl="4" marL="72882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684213" lvl="5" marL="77454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684213" lvl="6" marL="82026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684213" lvl="7" marL="86598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684213" lvl="8" marL="911701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4" name="Shape 54"/>
          <p:cNvSpPr txBox="1"/>
          <p:nvPr>
            <p:ph idx="2" type="body"/>
          </p:nvPr>
        </p:nvSpPr>
        <p:spPr>
          <a:xfrm>
            <a:off x="1646240" y="4592514"/>
            <a:ext cx="10829925" cy="1501139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55" name="Shape 55"/>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7" name="Shape 57"/>
        <p:cNvGrpSpPr/>
        <p:nvPr/>
      </p:nvGrpSpPr>
      <p:grpSpPr>
        <a:xfrm>
          <a:off x="0" y="0"/>
          <a:ext cx="0" cy="0"/>
          <a:chOff x="0" y="0"/>
          <a:chExt cx="0" cy="0"/>
        </a:xfrm>
      </p:grpSpPr>
      <p:sp>
        <p:nvSpPr>
          <p:cNvPr id="58" name="Shape 58"/>
          <p:cNvSpPr txBox="1"/>
          <p:nvPr>
            <p:ph type="title"/>
          </p:nvPr>
        </p:nvSpPr>
        <p:spPr>
          <a:xfrm>
            <a:off x="6451603" y="15361628"/>
            <a:ext cx="19751675" cy="1814146"/>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59" name="Shape 59"/>
          <p:cNvSpPr/>
          <p:nvPr>
            <p:ph idx="2" type="pic"/>
          </p:nvPr>
        </p:nvSpPr>
        <p:spPr>
          <a:xfrm>
            <a:off x="6451603" y="1960685"/>
            <a:ext cx="19751675" cy="13167945"/>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60" name="Shape 60"/>
          <p:cNvSpPr txBox="1"/>
          <p:nvPr>
            <p:ph idx="1" type="body"/>
          </p:nvPr>
        </p:nvSpPr>
        <p:spPr>
          <a:xfrm>
            <a:off x="6451603" y="17175773"/>
            <a:ext cx="19751675" cy="257467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514601" y="2391508"/>
            <a:ext cx="27981273" cy="36576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15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15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15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15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15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15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15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15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15600" u="none" cap="none" strike="noStrike">
                <a:solidFill>
                  <a:schemeClr val="dk2"/>
                </a:solidFill>
                <a:latin typeface="Arial"/>
                <a:ea typeface="Arial"/>
                <a:cs typeface="Arial"/>
                <a:sym typeface="Arial"/>
              </a:defRPr>
            </a:lvl9pPr>
          </a:lstStyle>
          <a:p/>
        </p:txBody>
      </p:sp>
      <p:sp>
        <p:nvSpPr>
          <p:cNvPr id="7" name="Shape 7"/>
          <p:cNvSpPr txBox="1"/>
          <p:nvPr>
            <p:ph idx="1" type="body"/>
          </p:nvPr>
        </p:nvSpPr>
        <p:spPr>
          <a:xfrm>
            <a:off x="2468566" y="6339253"/>
            <a:ext cx="27981273" cy="13167945"/>
          </a:xfrm>
          <a:prstGeom prst="rect">
            <a:avLst/>
          </a:prstGeom>
          <a:noFill/>
          <a:ln>
            <a:noFill/>
          </a:ln>
        </p:spPr>
        <p:txBody>
          <a:bodyPr anchorCtr="0" anchor="t" bIns="91425" lIns="91425" rIns="91425" tIns="91425"/>
          <a:lstStyle>
            <a:lvl1pPr indent="-496888" lvl="0" marL="1214438" marR="0" rtl="0" algn="l">
              <a:spcBef>
                <a:spcPts val="2260"/>
              </a:spcBef>
              <a:spcAft>
                <a:spcPts val="0"/>
              </a:spcAft>
              <a:buClr>
                <a:schemeClr val="dk1"/>
              </a:buClr>
              <a:buSzPct val="100000"/>
              <a:buFont typeface="Arial"/>
              <a:buChar char="•"/>
              <a:defRPr b="0" i="0" sz="11300" u="none" cap="none" strike="noStrike">
                <a:solidFill>
                  <a:schemeClr val="dk1"/>
                </a:solidFill>
                <a:latin typeface="Arial"/>
                <a:ea typeface="Arial"/>
                <a:cs typeface="Arial"/>
                <a:sym typeface="Arial"/>
              </a:defRPr>
            </a:lvl1pPr>
            <a:lvl2pPr indent="-390525" lvl="1" marL="2632075" marR="0" rtl="0" algn="l">
              <a:spcBef>
                <a:spcPts val="1980"/>
              </a:spcBef>
              <a:spcAft>
                <a:spcPts val="0"/>
              </a:spcAft>
              <a:buClr>
                <a:schemeClr val="dk1"/>
              </a:buClr>
              <a:buSzPct val="100000"/>
              <a:buFont typeface="Arial"/>
              <a:buChar char="–"/>
              <a:defRPr b="0" i="0" sz="9900" u="none" cap="none" strike="noStrike">
                <a:solidFill>
                  <a:schemeClr val="dk1"/>
                </a:solidFill>
                <a:latin typeface="Arial"/>
                <a:ea typeface="Arial"/>
                <a:cs typeface="Arial"/>
                <a:sym typeface="Arial"/>
              </a:defRPr>
            </a:lvl2pPr>
            <a:lvl3pPr indent="-271462" lvl="2" marL="4049713" marR="0" rtl="0" algn="l">
              <a:spcBef>
                <a:spcPts val="1700"/>
              </a:spcBef>
              <a:spcAft>
                <a:spcPts val="0"/>
              </a:spcAft>
              <a:buClr>
                <a:schemeClr val="dk1"/>
              </a:buClr>
              <a:buSzPct val="100000"/>
              <a:buFont typeface="Arial"/>
              <a:buChar char="•"/>
              <a:defRPr b="0" i="0" sz="8500" u="none" cap="none" strike="noStrike">
                <a:solidFill>
                  <a:schemeClr val="dk1"/>
                </a:solidFill>
                <a:latin typeface="Arial"/>
                <a:ea typeface="Arial"/>
                <a:cs typeface="Arial"/>
                <a:sym typeface="Arial"/>
              </a:defRPr>
            </a:lvl3pPr>
            <a:lvl4pPr indent="-366712" lvl="3" marL="566896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4pPr>
            <a:lvl5pPr indent="-360363" lvl="4" marL="72882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5pPr>
            <a:lvl6pPr indent="-360363" lvl="5" marL="77454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6pPr>
            <a:lvl7pPr indent="-360363" lvl="6" marL="82026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7pPr>
            <a:lvl8pPr indent="-360363" lvl="7" marL="86598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8pPr>
            <a:lvl9pPr indent="-360363" lvl="8" marL="9117013" marR="0" rtl="0" algn="l">
              <a:spcBef>
                <a:spcPts val="1420"/>
              </a:spcBef>
              <a:spcAft>
                <a:spcPts val="0"/>
              </a:spcAft>
              <a:buClr>
                <a:schemeClr val="dk1"/>
              </a:buClr>
              <a:buSzPct val="100000"/>
              <a:buFont typeface="Arial"/>
              <a:buChar char="»"/>
              <a:defRPr b="0" i="0" sz="7100" u="none" cap="none" strike="noStrike">
                <a:solidFill>
                  <a:schemeClr val="dk1"/>
                </a:solidFill>
                <a:latin typeface="Arial"/>
                <a:ea typeface="Arial"/>
                <a:cs typeface="Arial"/>
                <a:sym typeface="Arial"/>
              </a:defRPr>
            </a:lvl9pPr>
          </a:lstStyle>
          <a:p/>
        </p:txBody>
      </p:sp>
      <p:sp>
        <p:nvSpPr>
          <p:cNvPr id="8" name="Shape 8"/>
          <p:cNvSpPr txBox="1"/>
          <p:nvPr>
            <p:ph idx="11" type="ftr"/>
          </p:nvPr>
        </p:nvSpPr>
        <p:spPr>
          <a:xfrm>
            <a:off x="304802" y="21186531"/>
            <a:ext cx="10423526" cy="47771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500" u="none" cap="none" strike="noStrike">
                <a:solidFill>
                  <a:srgbClr val="1F134C"/>
                </a:solidFill>
                <a:latin typeface="Arial Black"/>
                <a:ea typeface="Arial Black"/>
                <a:cs typeface="Arial Black"/>
                <a:sym typeface="Arial Black"/>
              </a:defRPr>
            </a:lvl1pPr>
            <a:lvl2pPr indent="0" lvl="1" marL="45720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2286000" marR="0" rtl="0" algn="l">
              <a:spcBef>
                <a:spcPts val="0"/>
              </a:spcBef>
              <a:buNone/>
              <a:defRPr b="0" i="0" sz="2400" u="none" cap="none" strike="noStrike">
                <a:solidFill>
                  <a:schemeClr val="dk1"/>
                </a:solidFill>
                <a:latin typeface="Arial"/>
                <a:ea typeface="Arial"/>
                <a:cs typeface="Arial"/>
                <a:sym typeface="Arial"/>
              </a:defRPr>
            </a:lvl6pPr>
            <a:lvl7pPr indent="0" lvl="6" marL="2743200" marR="0" rtl="0" algn="l">
              <a:spcBef>
                <a:spcPts val="0"/>
              </a:spcBef>
              <a:buNone/>
              <a:defRPr b="0" i="0" sz="2400" u="none" cap="none" strike="noStrike">
                <a:solidFill>
                  <a:schemeClr val="dk1"/>
                </a:solidFill>
                <a:latin typeface="Arial"/>
                <a:ea typeface="Arial"/>
                <a:cs typeface="Arial"/>
                <a:sym typeface="Arial"/>
              </a:defRPr>
            </a:lvl7pPr>
            <a:lvl8pPr indent="0" lvl="7" marL="3200400" marR="0" rtl="0" algn="l">
              <a:spcBef>
                <a:spcPts val="0"/>
              </a:spcBef>
              <a:buNone/>
              <a:defRPr b="0" i="0" sz="2400" u="none" cap="none" strike="noStrike">
                <a:solidFill>
                  <a:schemeClr val="dk1"/>
                </a:solidFill>
                <a:latin typeface="Arial"/>
                <a:ea typeface="Arial"/>
                <a:cs typeface="Arial"/>
                <a:sym typeface="Arial"/>
              </a:defRPr>
            </a:lvl8pPr>
            <a:lvl9pPr indent="0" lvl="8" marL="3657600" marR="0" rtl="0" algn="l">
              <a:spcBef>
                <a:spcPts val="0"/>
              </a:spcBef>
              <a:buNone/>
              <a:defRPr b="0" i="0" sz="2400" u="none" cap="none" strike="noStrike">
                <a:solidFill>
                  <a:schemeClr val="dk1"/>
                </a:solidFill>
                <a:latin typeface="Arial"/>
                <a:ea typeface="Arial"/>
                <a:cs typeface="Arial"/>
                <a:sym typeface="Arial"/>
              </a:defRPr>
            </a:lvl9pPr>
          </a:lstStyle>
          <a:p/>
        </p:txBody>
      </p:sp>
      <p:sp>
        <p:nvSpPr>
          <p:cNvPr id="9" name="Shape 9"/>
          <p:cNvSpPr txBox="1"/>
          <p:nvPr>
            <p:ph idx="12" type="sldNum"/>
          </p:nvPr>
        </p:nvSpPr>
        <p:spPr>
          <a:xfrm>
            <a:off x="23591837" y="19995173"/>
            <a:ext cx="6858000" cy="1462453"/>
          </a:xfrm>
          <a:prstGeom prst="rect">
            <a:avLst/>
          </a:prstGeom>
          <a:noFill/>
          <a:ln>
            <a:noFill/>
          </a:ln>
        </p:spPr>
        <p:txBody>
          <a:bodyPr anchorCtr="0" anchor="t" bIns="161975" lIns="323950" rIns="323950" tIns="161975">
            <a:noAutofit/>
          </a:bodyPr>
          <a:lstStyle/>
          <a:p>
            <a:pPr indent="0" lvl="0" marL="0" marR="0" rtl="0" algn="r">
              <a:spcBef>
                <a:spcPts val="0"/>
              </a:spcBef>
              <a:spcAft>
                <a:spcPts val="0"/>
              </a:spcAft>
              <a:buSzPct val="25000"/>
              <a:buNone/>
            </a:pPr>
            <a:fld id="{00000000-1234-1234-1234-123412341234}" type="slidenum">
              <a:rPr b="0" i="0" lang="en-US" sz="5000" u="none" cap="none" strike="noStrike">
                <a:solidFill>
                  <a:schemeClr val="dk1"/>
                </a:solidFill>
                <a:latin typeface="Arial"/>
                <a:ea typeface="Arial"/>
                <a:cs typeface="Arial"/>
                <a:sym typeface="Arial"/>
              </a:rPr>
              <a:t>‹#›</a:t>
            </a:fld>
          </a:p>
        </p:txBody>
      </p:sp>
      <p:pic>
        <p:nvPicPr>
          <p:cNvPr id="10" name="Shape 10"/>
          <p:cNvPicPr preferRelativeResize="0"/>
          <p:nvPr/>
        </p:nvPicPr>
        <p:blipFill rotWithShape="1">
          <a:blip r:embed="rId1">
            <a:alphaModFix/>
          </a:blip>
          <a:srcRect b="0" l="0" r="0" t="0"/>
          <a:stretch/>
        </p:blipFill>
        <p:spPr>
          <a:xfrm>
            <a:off x="1219200" y="914400"/>
            <a:ext cx="8305799" cy="1124019"/>
          </a:xfrm>
          <a:prstGeom prst="rect">
            <a:avLst/>
          </a:prstGeom>
          <a:noFill/>
          <a:ln>
            <a:noFill/>
          </a:ln>
        </p:spPr>
      </p:pic>
      <p:pic>
        <p:nvPicPr>
          <p:cNvPr id="11" name="Shape 11"/>
          <p:cNvPicPr preferRelativeResize="0"/>
          <p:nvPr/>
        </p:nvPicPr>
        <p:blipFill rotWithShape="1">
          <a:blip r:embed="rId2">
            <a:alphaModFix/>
          </a:blip>
          <a:srcRect b="0" l="0" r="0" t="0"/>
          <a:stretch/>
        </p:blipFill>
        <p:spPr>
          <a:xfrm>
            <a:off x="28879800" y="228600"/>
            <a:ext cx="2000942" cy="2139521"/>
          </a:xfrm>
          <a:prstGeom prst="rect">
            <a:avLst/>
          </a:prstGeom>
          <a:noFill/>
          <a:ln>
            <a:noFill/>
          </a:ln>
        </p:spPr>
      </p:pic>
      <p:cxnSp>
        <p:nvCxnSpPr>
          <p:cNvPr id="12" name="Shape 12"/>
          <p:cNvCxnSpPr/>
          <p:nvPr/>
        </p:nvCxnSpPr>
        <p:spPr>
          <a:xfrm flipH="1" rot="10800000">
            <a:off x="0" y="2590800"/>
            <a:ext cx="32918400" cy="76199"/>
          </a:xfrm>
          <a:prstGeom prst="straightConnector1">
            <a:avLst/>
          </a:prstGeom>
          <a:solidFill>
            <a:schemeClr val="accent1"/>
          </a:solidFill>
          <a:ln cap="flat" cmpd="sng" w="9525">
            <a:solidFill>
              <a:schemeClr val="accent4"/>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4.png"/><Relationship Id="rId10" Type="http://schemas.openxmlformats.org/officeDocument/2006/relationships/image" Target="../media/image11.jp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 Id="rId4" Type="http://schemas.openxmlformats.org/officeDocument/2006/relationships/image" Target="../media/image02.png"/><Relationship Id="rId9" Type="http://schemas.openxmlformats.org/officeDocument/2006/relationships/image" Target="../media/image08.jpg"/><Relationship Id="rId15" Type="http://schemas.openxmlformats.org/officeDocument/2006/relationships/image" Target="../media/image14.jpg"/><Relationship Id="rId14" Type="http://schemas.openxmlformats.org/officeDocument/2006/relationships/image" Target="../media/image13.png"/><Relationship Id="rId17" Type="http://schemas.openxmlformats.org/officeDocument/2006/relationships/image" Target="../media/image16.png"/><Relationship Id="rId16" Type="http://schemas.openxmlformats.org/officeDocument/2006/relationships/image" Target="../media/image15.png"/><Relationship Id="rId5" Type="http://schemas.openxmlformats.org/officeDocument/2006/relationships/image" Target="../media/image06.png"/><Relationship Id="rId6" Type="http://schemas.openxmlformats.org/officeDocument/2006/relationships/image" Target="../media/image05.jpg"/><Relationship Id="rId7" Type="http://schemas.openxmlformats.org/officeDocument/2006/relationships/image" Target="../media/image07.jpg"/><Relationship Id="rId8" Type="http://schemas.openxmlformats.org/officeDocument/2006/relationships/image" Target="../media/image0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nvSpPr>
        <p:spPr>
          <a:xfrm>
            <a:off x="4632251" y="304800"/>
            <a:ext cx="24155399" cy="1316181"/>
          </a:xfrm>
          <a:prstGeom prst="rect">
            <a:avLst/>
          </a:prstGeom>
          <a:no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1" i="0" lang="en-US" sz="7200" u="none" cap="none" strike="noStrike">
                <a:solidFill>
                  <a:schemeClr val="dk2"/>
                </a:solidFill>
                <a:latin typeface="Times New Roman"/>
                <a:ea typeface="Times New Roman"/>
                <a:cs typeface="Times New Roman"/>
                <a:sym typeface="Times New Roman"/>
              </a:rPr>
              <a:t>32 BIT MIPS PROCESSOR</a:t>
            </a:r>
          </a:p>
        </p:txBody>
      </p:sp>
      <p:sp>
        <p:nvSpPr>
          <p:cNvPr id="78" name="Shape 78"/>
          <p:cNvSpPr txBox="1"/>
          <p:nvPr/>
        </p:nvSpPr>
        <p:spPr>
          <a:xfrm>
            <a:off x="4941325" y="1583499"/>
            <a:ext cx="24307800" cy="851399"/>
          </a:xfrm>
          <a:prstGeom prst="rect">
            <a:avLst/>
          </a:prstGeom>
          <a:no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0" i="0" lang="en-US" sz="4000" u="none" cap="none" strike="noStrike">
                <a:solidFill>
                  <a:schemeClr val="dk1"/>
                </a:solidFill>
                <a:latin typeface="Arial"/>
                <a:ea typeface="Arial"/>
                <a:cs typeface="Arial"/>
                <a:sym typeface="Arial"/>
              </a:rPr>
              <a:t>Raj Kamal, Pankaj Subhash Yewale, Utkarsh Gautam, Albin Gomes, Sagar Panchal</a:t>
            </a:r>
          </a:p>
        </p:txBody>
      </p:sp>
      <p:sp>
        <p:nvSpPr>
          <p:cNvPr id="79" name="Shape 79"/>
          <p:cNvSpPr txBox="1"/>
          <p:nvPr/>
        </p:nvSpPr>
        <p:spPr>
          <a:xfrm>
            <a:off x="22152000" y="2720775"/>
            <a:ext cx="10766400" cy="425700"/>
          </a:xfrm>
          <a:prstGeom prst="rect">
            <a:avLst/>
          </a:prstGeom>
          <a:solidFill>
            <a:srgbClr val="92D050"/>
          </a:solid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1" lang="en-US" sz="3600">
                <a:solidFill>
                  <a:schemeClr val="dk1"/>
                </a:solidFill>
                <a:latin typeface="Times New Roman"/>
                <a:ea typeface="Times New Roman"/>
                <a:cs typeface="Times New Roman"/>
                <a:sym typeface="Times New Roman"/>
              </a:rPr>
              <a:t>SIMULATION RESULTS</a:t>
            </a:r>
          </a:p>
        </p:txBody>
      </p:sp>
      <p:sp>
        <p:nvSpPr>
          <p:cNvPr id="80" name="Shape 80"/>
          <p:cNvSpPr txBox="1"/>
          <p:nvPr/>
        </p:nvSpPr>
        <p:spPr>
          <a:xfrm>
            <a:off x="0" y="2767489"/>
            <a:ext cx="10210800" cy="425700"/>
          </a:xfrm>
          <a:prstGeom prst="rect">
            <a:avLst/>
          </a:prstGeom>
          <a:solidFill>
            <a:srgbClr val="92D050"/>
          </a:solid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1" i="0" lang="en-US" sz="3000" u="none" cap="none" strike="noStrike">
                <a:solidFill>
                  <a:schemeClr val="dk1"/>
                </a:solidFill>
                <a:latin typeface="Times New Roman"/>
                <a:ea typeface="Times New Roman"/>
                <a:cs typeface="Times New Roman"/>
                <a:sym typeface="Times New Roman"/>
              </a:rPr>
              <a:t>PROJECT ABSTARCT</a:t>
            </a:r>
          </a:p>
        </p:txBody>
      </p:sp>
      <p:sp>
        <p:nvSpPr>
          <p:cNvPr id="81" name="Shape 81"/>
          <p:cNvSpPr txBox="1"/>
          <p:nvPr/>
        </p:nvSpPr>
        <p:spPr>
          <a:xfrm>
            <a:off x="0" y="3343939"/>
            <a:ext cx="10210800" cy="6462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SzPct val="25000"/>
              <a:buNone/>
            </a:pPr>
            <a:r>
              <a:rPr lang="en-US" sz="1800">
                <a:solidFill>
                  <a:schemeClr val="dk1"/>
                </a:solidFill>
              </a:rPr>
              <a:t>The project achieves a successful design of  32-Bit, single cycle MIPS processor and implementation of RC 5 Encryption, Decryption and Key Expansion. The project utilizes Xilinx ISE and VHDL to design the processor and implement the encryption algorithm. Model SIM is used to simulate and verify the results. The design is finally implemented on the </a:t>
            </a:r>
            <a:r>
              <a:rPr b="0" i="0" lang="en-US" sz="1800" u="none" cap="none" strike="noStrike">
                <a:solidFill>
                  <a:schemeClr val="dk1"/>
                </a:solidFill>
                <a:latin typeface="Arial"/>
                <a:ea typeface="Arial"/>
                <a:cs typeface="Arial"/>
                <a:sym typeface="Arial"/>
              </a:rPr>
              <a:t>Artix-7 FPGA Nexys 4 DDR Board. </a:t>
            </a:r>
          </a:p>
        </p:txBody>
      </p:sp>
      <p:pic>
        <p:nvPicPr>
          <p:cNvPr id="82" name="Shape 82"/>
          <p:cNvPicPr preferRelativeResize="0"/>
          <p:nvPr/>
        </p:nvPicPr>
        <p:blipFill rotWithShape="1">
          <a:blip r:embed="rId3">
            <a:alphaModFix/>
          </a:blip>
          <a:srcRect b="0" l="0" r="0" t="0"/>
          <a:stretch/>
        </p:blipFill>
        <p:spPr>
          <a:xfrm>
            <a:off x="481500" y="5460350"/>
            <a:ext cx="8764500" cy="1679999"/>
          </a:xfrm>
          <a:prstGeom prst="rect">
            <a:avLst/>
          </a:prstGeom>
          <a:noFill/>
          <a:ln>
            <a:noFill/>
          </a:ln>
        </p:spPr>
      </p:pic>
      <p:sp>
        <p:nvSpPr>
          <p:cNvPr id="83" name="Shape 83"/>
          <p:cNvSpPr txBox="1"/>
          <p:nvPr/>
        </p:nvSpPr>
        <p:spPr>
          <a:xfrm>
            <a:off x="10684162" y="2740450"/>
            <a:ext cx="10804200" cy="425700"/>
          </a:xfrm>
          <a:prstGeom prst="rect">
            <a:avLst/>
          </a:prstGeom>
          <a:solidFill>
            <a:srgbClr val="92D050"/>
          </a:solid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1" lang="en-US" sz="3000">
                <a:solidFill>
                  <a:schemeClr val="dk1"/>
                </a:solidFill>
                <a:latin typeface="Times New Roman"/>
                <a:ea typeface="Times New Roman"/>
                <a:cs typeface="Times New Roman"/>
                <a:sym typeface="Times New Roman"/>
              </a:rPr>
              <a:t>RC 5 FLOWCHARTS</a:t>
            </a:r>
          </a:p>
        </p:txBody>
      </p:sp>
      <p:pic>
        <p:nvPicPr>
          <p:cNvPr id="84" name="Shape 84"/>
          <p:cNvPicPr preferRelativeResize="0"/>
          <p:nvPr/>
        </p:nvPicPr>
        <p:blipFill rotWithShape="1">
          <a:blip r:embed="rId4">
            <a:alphaModFix/>
          </a:blip>
          <a:srcRect b="0" l="0" r="0" t="0"/>
          <a:stretch/>
        </p:blipFill>
        <p:spPr>
          <a:xfrm>
            <a:off x="531798" y="7225025"/>
            <a:ext cx="8714100" cy="738900"/>
          </a:xfrm>
          <a:prstGeom prst="rect">
            <a:avLst/>
          </a:prstGeom>
          <a:noFill/>
          <a:ln>
            <a:noFill/>
          </a:ln>
        </p:spPr>
      </p:pic>
      <p:sp>
        <p:nvSpPr>
          <p:cNvPr id="85" name="Shape 85"/>
          <p:cNvSpPr txBox="1"/>
          <p:nvPr/>
        </p:nvSpPr>
        <p:spPr>
          <a:xfrm>
            <a:off x="-9" y="4941003"/>
            <a:ext cx="10210800" cy="425700"/>
          </a:xfrm>
          <a:prstGeom prst="rect">
            <a:avLst/>
          </a:prstGeom>
          <a:solidFill>
            <a:srgbClr val="92D050"/>
          </a:solid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1" lang="en-US" sz="3000">
                <a:solidFill>
                  <a:schemeClr val="dk1"/>
                </a:solidFill>
                <a:latin typeface="Times New Roman"/>
                <a:ea typeface="Times New Roman"/>
                <a:cs typeface="Times New Roman"/>
                <a:sym typeface="Times New Roman"/>
              </a:rPr>
              <a:t>MIPS ARCHITECTURE</a:t>
            </a:r>
          </a:p>
        </p:txBody>
      </p:sp>
      <p:pic>
        <p:nvPicPr>
          <p:cNvPr id="86" name="Shape 86"/>
          <p:cNvPicPr preferRelativeResize="0"/>
          <p:nvPr/>
        </p:nvPicPr>
        <p:blipFill rotWithShape="1">
          <a:blip r:embed="rId5">
            <a:alphaModFix/>
          </a:blip>
          <a:srcRect b="0" l="0" r="0" t="0"/>
          <a:stretch/>
        </p:blipFill>
        <p:spPr>
          <a:xfrm>
            <a:off x="215250" y="7963925"/>
            <a:ext cx="10599000" cy="5331300"/>
          </a:xfrm>
          <a:prstGeom prst="rect">
            <a:avLst/>
          </a:prstGeom>
          <a:noFill/>
          <a:ln>
            <a:noFill/>
          </a:ln>
        </p:spPr>
      </p:pic>
      <p:pic>
        <p:nvPicPr>
          <p:cNvPr id="87" name="Shape 87"/>
          <p:cNvPicPr preferRelativeResize="0"/>
          <p:nvPr/>
        </p:nvPicPr>
        <p:blipFill rotWithShape="1">
          <a:blip r:embed="rId6">
            <a:alphaModFix/>
          </a:blip>
          <a:srcRect b="0" l="0" r="0" t="0"/>
          <a:stretch/>
        </p:blipFill>
        <p:spPr>
          <a:xfrm>
            <a:off x="22113600" y="5922625"/>
            <a:ext cx="10804200" cy="2449200"/>
          </a:xfrm>
          <a:prstGeom prst="rect">
            <a:avLst/>
          </a:prstGeom>
          <a:noFill/>
          <a:ln>
            <a:noFill/>
          </a:ln>
        </p:spPr>
      </p:pic>
      <p:pic>
        <p:nvPicPr>
          <p:cNvPr id="88" name="Shape 88"/>
          <p:cNvPicPr preferRelativeResize="0"/>
          <p:nvPr/>
        </p:nvPicPr>
        <p:blipFill rotWithShape="1">
          <a:blip r:embed="rId7">
            <a:alphaModFix/>
          </a:blip>
          <a:srcRect b="0" l="0" r="0" t="0"/>
          <a:stretch/>
        </p:blipFill>
        <p:spPr>
          <a:xfrm>
            <a:off x="22113450" y="8740325"/>
            <a:ext cx="10804199" cy="2532000"/>
          </a:xfrm>
          <a:prstGeom prst="rect">
            <a:avLst/>
          </a:prstGeom>
          <a:noFill/>
          <a:ln>
            <a:noFill/>
          </a:ln>
        </p:spPr>
      </p:pic>
      <p:pic>
        <p:nvPicPr>
          <p:cNvPr id="89" name="Shape 89"/>
          <p:cNvPicPr preferRelativeResize="0"/>
          <p:nvPr/>
        </p:nvPicPr>
        <p:blipFill rotWithShape="1">
          <a:blip r:embed="rId8">
            <a:alphaModFix/>
          </a:blip>
          <a:srcRect b="0" l="0" r="0" t="0"/>
          <a:stretch/>
        </p:blipFill>
        <p:spPr>
          <a:xfrm>
            <a:off x="22113598" y="18455049"/>
            <a:ext cx="10803899" cy="2693400"/>
          </a:xfrm>
          <a:prstGeom prst="rect">
            <a:avLst/>
          </a:prstGeom>
          <a:noFill/>
          <a:ln>
            <a:noFill/>
          </a:ln>
        </p:spPr>
      </p:pic>
      <p:pic>
        <p:nvPicPr>
          <p:cNvPr id="90" name="Shape 90"/>
          <p:cNvPicPr preferRelativeResize="0"/>
          <p:nvPr/>
        </p:nvPicPr>
        <p:blipFill rotWithShape="1">
          <a:blip r:embed="rId9">
            <a:alphaModFix/>
          </a:blip>
          <a:srcRect b="27150" l="0" r="0" t="0"/>
          <a:stretch/>
        </p:blipFill>
        <p:spPr>
          <a:xfrm>
            <a:off x="22132350" y="15392700"/>
            <a:ext cx="10766400" cy="2522700"/>
          </a:xfrm>
          <a:prstGeom prst="rect">
            <a:avLst/>
          </a:prstGeom>
          <a:noFill/>
          <a:ln>
            <a:noFill/>
          </a:ln>
        </p:spPr>
      </p:pic>
      <p:pic>
        <p:nvPicPr>
          <p:cNvPr id="91" name="Shape 91"/>
          <p:cNvPicPr preferRelativeResize="0"/>
          <p:nvPr/>
        </p:nvPicPr>
        <p:blipFill rotWithShape="1">
          <a:blip r:embed="rId10">
            <a:alphaModFix/>
          </a:blip>
          <a:srcRect b="0" l="0" r="0" t="0"/>
          <a:stretch/>
        </p:blipFill>
        <p:spPr>
          <a:xfrm>
            <a:off x="22151424" y="11590125"/>
            <a:ext cx="10766400" cy="3387000"/>
          </a:xfrm>
          <a:prstGeom prst="rect">
            <a:avLst/>
          </a:prstGeom>
          <a:noFill/>
          <a:ln>
            <a:noFill/>
          </a:ln>
        </p:spPr>
      </p:pic>
      <p:sp>
        <p:nvSpPr>
          <p:cNvPr id="92" name="Shape 92"/>
          <p:cNvSpPr txBox="1"/>
          <p:nvPr/>
        </p:nvSpPr>
        <p:spPr>
          <a:xfrm>
            <a:off x="23878725" y="5909800"/>
            <a:ext cx="7298400" cy="851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3" name="Shape 93"/>
          <p:cNvSpPr txBox="1"/>
          <p:nvPr/>
        </p:nvSpPr>
        <p:spPr>
          <a:xfrm>
            <a:off x="22327200" y="5509487"/>
            <a:ext cx="7298400" cy="851400"/>
          </a:xfrm>
          <a:prstGeom prst="rect">
            <a:avLst/>
          </a:prstGeom>
          <a:noFill/>
          <a:ln>
            <a:noFill/>
          </a:ln>
        </p:spPr>
        <p:txBody>
          <a:bodyPr anchorCtr="0" anchor="t" bIns="91425" lIns="91425" rIns="91425" tIns="91425">
            <a:noAutofit/>
          </a:bodyPr>
          <a:lstStyle/>
          <a:p>
            <a:pPr lvl="0">
              <a:spcBef>
                <a:spcPts val="0"/>
              </a:spcBef>
              <a:buNone/>
            </a:pPr>
            <a:r>
              <a:rPr lang="en-US"/>
              <a:t>Encryption results (A12)</a:t>
            </a:r>
          </a:p>
        </p:txBody>
      </p:sp>
      <p:sp>
        <p:nvSpPr>
          <p:cNvPr id="94" name="Shape 94"/>
          <p:cNvSpPr txBox="1"/>
          <p:nvPr/>
        </p:nvSpPr>
        <p:spPr>
          <a:xfrm>
            <a:off x="22251000" y="8313325"/>
            <a:ext cx="7298400" cy="426000"/>
          </a:xfrm>
          <a:prstGeom prst="rect">
            <a:avLst/>
          </a:prstGeom>
          <a:noFill/>
          <a:ln>
            <a:noFill/>
          </a:ln>
        </p:spPr>
        <p:txBody>
          <a:bodyPr anchorCtr="0" anchor="t" bIns="91425" lIns="91425" rIns="91425" tIns="91425">
            <a:noAutofit/>
          </a:bodyPr>
          <a:lstStyle/>
          <a:p>
            <a:pPr lvl="0" rtl="0">
              <a:spcBef>
                <a:spcPts val="0"/>
              </a:spcBef>
              <a:buNone/>
            </a:pPr>
            <a:r>
              <a:rPr lang="en-US"/>
              <a:t>Encryption results (B12)</a:t>
            </a:r>
          </a:p>
        </p:txBody>
      </p:sp>
      <p:sp>
        <p:nvSpPr>
          <p:cNvPr id="95" name="Shape 95"/>
          <p:cNvSpPr txBox="1"/>
          <p:nvPr/>
        </p:nvSpPr>
        <p:spPr>
          <a:xfrm>
            <a:off x="22098600" y="17990625"/>
            <a:ext cx="7298400" cy="426000"/>
          </a:xfrm>
          <a:prstGeom prst="rect">
            <a:avLst/>
          </a:prstGeom>
          <a:noFill/>
          <a:ln>
            <a:noFill/>
          </a:ln>
        </p:spPr>
        <p:txBody>
          <a:bodyPr anchorCtr="0" anchor="t" bIns="91425" lIns="91425" rIns="91425" tIns="91425">
            <a:noAutofit/>
          </a:bodyPr>
          <a:lstStyle/>
          <a:p>
            <a:pPr lvl="0" rtl="0">
              <a:spcBef>
                <a:spcPts val="0"/>
              </a:spcBef>
              <a:buNone/>
            </a:pPr>
            <a:r>
              <a:rPr lang="en-US"/>
              <a:t>Final Data Memory outputs</a:t>
            </a:r>
          </a:p>
        </p:txBody>
      </p:sp>
      <p:sp>
        <p:nvSpPr>
          <p:cNvPr id="96" name="Shape 96"/>
          <p:cNvSpPr txBox="1"/>
          <p:nvPr/>
        </p:nvSpPr>
        <p:spPr>
          <a:xfrm>
            <a:off x="22174800" y="14954318"/>
            <a:ext cx="7298400" cy="425700"/>
          </a:xfrm>
          <a:prstGeom prst="rect">
            <a:avLst/>
          </a:prstGeom>
          <a:noFill/>
          <a:ln>
            <a:noFill/>
          </a:ln>
        </p:spPr>
        <p:txBody>
          <a:bodyPr anchorCtr="0" anchor="t" bIns="91425" lIns="91425" rIns="91425" tIns="91425">
            <a:noAutofit/>
          </a:bodyPr>
          <a:lstStyle/>
          <a:p>
            <a:pPr lvl="0" rtl="0">
              <a:spcBef>
                <a:spcPts val="0"/>
              </a:spcBef>
              <a:buNone/>
            </a:pPr>
            <a:r>
              <a:rPr lang="en-US"/>
              <a:t>Decryption results (B initial)</a:t>
            </a:r>
          </a:p>
        </p:txBody>
      </p:sp>
      <p:sp>
        <p:nvSpPr>
          <p:cNvPr id="97" name="Shape 97"/>
          <p:cNvSpPr txBox="1"/>
          <p:nvPr/>
        </p:nvSpPr>
        <p:spPr>
          <a:xfrm>
            <a:off x="22174800" y="11209019"/>
            <a:ext cx="7298400" cy="426000"/>
          </a:xfrm>
          <a:prstGeom prst="rect">
            <a:avLst/>
          </a:prstGeom>
          <a:noFill/>
          <a:ln>
            <a:noFill/>
          </a:ln>
        </p:spPr>
        <p:txBody>
          <a:bodyPr anchorCtr="0" anchor="t" bIns="91425" lIns="91425" rIns="91425" tIns="91425">
            <a:noAutofit/>
          </a:bodyPr>
          <a:lstStyle/>
          <a:p>
            <a:pPr lvl="0" rtl="0">
              <a:spcBef>
                <a:spcPts val="0"/>
              </a:spcBef>
              <a:buNone/>
            </a:pPr>
            <a:r>
              <a:rPr lang="en-US"/>
              <a:t>Decryption results (A initial)</a:t>
            </a:r>
          </a:p>
        </p:txBody>
      </p:sp>
      <p:pic>
        <p:nvPicPr>
          <p:cNvPr descr="qrcode.37934455.png" id="98" name="Shape 98"/>
          <p:cNvPicPr preferRelativeResize="0"/>
          <p:nvPr/>
        </p:nvPicPr>
        <p:blipFill>
          <a:blip r:embed="rId11">
            <a:alphaModFix/>
          </a:blip>
          <a:stretch>
            <a:fillRect/>
          </a:stretch>
        </p:blipFill>
        <p:spPr>
          <a:xfrm>
            <a:off x="27410900" y="624874"/>
            <a:ext cx="1259575" cy="1259575"/>
          </a:xfrm>
          <a:prstGeom prst="rect">
            <a:avLst/>
          </a:prstGeom>
          <a:noFill/>
          <a:ln>
            <a:noFill/>
          </a:ln>
        </p:spPr>
      </p:pic>
      <p:sp>
        <p:nvSpPr>
          <p:cNvPr id="99" name="Shape 99"/>
          <p:cNvSpPr txBox="1"/>
          <p:nvPr/>
        </p:nvSpPr>
        <p:spPr>
          <a:xfrm>
            <a:off x="38088" y="13295118"/>
            <a:ext cx="10210800" cy="425700"/>
          </a:xfrm>
          <a:prstGeom prst="rect">
            <a:avLst/>
          </a:prstGeom>
          <a:solidFill>
            <a:srgbClr val="92D050"/>
          </a:solidFill>
          <a:ln>
            <a:noFill/>
          </a:ln>
        </p:spPr>
        <p:txBody>
          <a:bodyPr anchorCtr="0" anchor="ctr" bIns="161975" lIns="323950" rIns="323950" tIns="161975">
            <a:noAutofit/>
          </a:bodyPr>
          <a:lstStyle/>
          <a:p>
            <a:pPr indent="0" lvl="0" marL="0" marR="0" rtl="0" algn="ctr">
              <a:spcBef>
                <a:spcPts val="0"/>
              </a:spcBef>
              <a:spcAft>
                <a:spcPts val="0"/>
              </a:spcAft>
              <a:buSzPct val="25000"/>
              <a:buNone/>
            </a:pPr>
            <a:r>
              <a:rPr b="1" lang="en-US" sz="3000">
                <a:solidFill>
                  <a:schemeClr val="dk1"/>
                </a:solidFill>
                <a:latin typeface="Times New Roman"/>
                <a:ea typeface="Times New Roman"/>
                <a:cs typeface="Times New Roman"/>
                <a:sym typeface="Times New Roman"/>
              </a:rPr>
              <a:t>DECODER UNIT</a:t>
            </a:r>
          </a:p>
        </p:txBody>
      </p:sp>
      <p:sp>
        <p:nvSpPr>
          <p:cNvPr id="100" name="Shape 100"/>
          <p:cNvSpPr txBox="1"/>
          <p:nvPr/>
        </p:nvSpPr>
        <p:spPr>
          <a:xfrm>
            <a:off x="22251000" y="3147287"/>
            <a:ext cx="7298400" cy="851400"/>
          </a:xfrm>
          <a:prstGeom prst="rect">
            <a:avLst/>
          </a:prstGeom>
          <a:noFill/>
          <a:ln>
            <a:noFill/>
          </a:ln>
        </p:spPr>
        <p:txBody>
          <a:bodyPr anchorCtr="0" anchor="t" bIns="91425" lIns="91425" rIns="91425" tIns="91425">
            <a:noAutofit/>
          </a:bodyPr>
          <a:lstStyle/>
          <a:p>
            <a:pPr lvl="0" rtl="0">
              <a:spcBef>
                <a:spcPts val="0"/>
              </a:spcBef>
              <a:buNone/>
            </a:pPr>
            <a:r>
              <a:rPr lang="en-US"/>
              <a:t>Key Expansion Results</a:t>
            </a:r>
          </a:p>
        </p:txBody>
      </p:sp>
      <p:pic>
        <p:nvPicPr>
          <p:cNvPr descr="f1.png" id="101" name="Shape 101"/>
          <p:cNvPicPr preferRelativeResize="0"/>
          <p:nvPr/>
        </p:nvPicPr>
        <p:blipFill>
          <a:blip r:embed="rId12">
            <a:alphaModFix/>
          </a:blip>
          <a:stretch>
            <a:fillRect/>
          </a:stretch>
        </p:blipFill>
        <p:spPr>
          <a:xfrm>
            <a:off x="10158487" y="14449733"/>
            <a:ext cx="5982076" cy="7364121"/>
          </a:xfrm>
          <a:prstGeom prst="rect">
            <a:avLst/>
          </a:prstGeom>
          <a:noFill/>
          <a:ln>
            <a:noFill/>
          </a:ln>
        </p:spPr>
      </p:pic>
      <p:pic>
        <p:nvPicPr>
          <p:cNvPr descr="f2.png" id="102" name="Shape 102"/>
          <p:cNvPicPr preferRelativeResize="0"/>
          <p:nvPr/>
        </p:nvPicPr>
        <p:blipFill>
          <a:blip r:embed="rId13">
            <a:alphaModFix/>
          </a:blip>
          <a:stretch>
            <a:fillRect/>
          </a:stretch>
        </p:blipFill>
        <p:spPr>
          <a:xfrm>
            <a:off x="16313302" y="14449736"/>
            <a:ext cx="5456944" cy="7364121"/>
          </a:xfrm>
          <a:prstGeom prst="rect">
            <a:avLst/>
          </a:prstGeom>
          <a:noFill/>
          <a:ln>
            <a:noFill/>
          </a:ln>
        </p:spPr>
      </p:pic>
      <p:pic>
        <p:nvPicPr>
          <p:cNvPr descr="dec.png" id="103" name="Shape 103"/>
          <p:cNvPicPr preferRelativeResize="0"/>
          <p:nvPr/>
        </p:nvPicPr>
        <p:blipFill>
          <a:blip r:embed="rId14">
            <a:alphaModFix/>
          </a:blip>
          <a:stretch>
            <a:fillRect/>
          </a:stretch>
        </p:blipFill>
        <p:spPr>
          <a:xfrm>
            <a:off x="70275" y="13811425"/>
            <a:ext cx="9915499" cy="7981774"/>
          </a:xfrm>
          <a:prstGeom prst="rect">
            <a:avLst/>
          </a:prstGeom>
          <a:noFill/>
          <a:ln>
            <a:noFill/>
          </a:ln>
        </p:spPr>
      </p:pic>
      <p:pic>
        <p:nvPicPr>
          <p:cNvPr descr="c3.JPG" id="104" name="Shape 104"/>
          <p:cNvPicPr preferRelativeResize="0"/>
          <p:nvPr/>
        </p:nvPicPr>
        <p:blipFill>
          <a:blip r:embed="rId15">
            <a:alphaModFix/>
          </a:blip>
          <a:stretch>
            <a:fillRect/>
          </a:stretch>
        </p:blipFill>
        <p:spPr>
          <a:xfrm>
            <a:off x="22053286" y="3543692"/>
            <a:ext cx="10848975" cy="1943100"/>
          </a:xfrm>
          <a:prstGeom prst="rect">
            <a:avLst/>
          </a:prstGeom>
          <a:noFill/>
          <a:ln>
            <a:noFill/>
          </a:ln>
        </p:spPr>
      </p:pic>
      <p:pic>
        <p:nvPicPr>
          <p:cNvPr descr="p1.png" id="105" name="Shape 105"/>
          <p:cNvPicPr preferRelativeResize="0"/>
          <p:nvPr/>
        </p:nvPicPr>
        <p:blipFill>
          <a:blip r:embed="rId16">
            <a:alphaModFix/>
          </a:blip>
          <a:stretch>
            <a:fillRect/>
          </a:stretch>
        </p:blipFill>
        <p:spPr>
          <a:xfrm>
            <a:off x="10684175" y="3543702"/>
            <a:ext cx="5383086" cy="10731666"/>
          </a:xfrm>
          <a:prstGeom prst="rect">
            <a:avLst/>
          </a:prstGeom>
          <a:noFill/>
          <a:ln>
            <a:noFill/>
          </a:ln>
        </p:spPr>
      </p:pic>
      <p:pic>
        <p:nvPicPr>
          <p:cNvPr descr="f3.png" id="106" name="Shape 106"/>
          <p:cNvPicPr preferRelativeResize="0"/>
          <p:nvPr/>
        </p:nvPicPr>
        <p:blipFill>
          <a:blip r:embed="rId17">
            <a:alphaModFix/>
          </a:blip>
          <a:stretch>
            <a:fillRect/>
          </a:stretch>
        </p:blipFill>
        <p:spPr>
          <a:xfrm>
            <a:off x="16140574" y="3633370"/>
            <a:ext cx="5383075" cy="8916205"/>
          </a:xfrm>
          <a:prstGeom prst="rect">
            <a:avLst/>
          </a:prstGeom>
          <a:noFill/>
          <a:ln>
            <a:noFill/>
          </a:ln>
        </p:spPr>
      </p:pic>
      <p:sp>
        <p:nvSpPr>
          <p:cNvPr id="107" name="Shape 107"/>
          <p:cNvSpPr txBox="1"/>
          <p:nvPr/>
        </p:nvSpPr>
        <p:spPr>
          <a:xfrm>
            <a:off x="12846500" y="3218275"/>
            <a:ext cx="1476600" cy="273300"/>
          </a:xfrm>
          <a:prstGeom prst="rect">
            <a:avLst/>
          </a:prstGeom>
          <a:noFill/>
          <a:ln>
            <a:noFill/>
          </a:ln>
        </p:spPr>
        <p:txBody>
          <a:bodyPr anchorCtr="0" anchor="t" bIns="91425" lIns="91425" rIns="91425" tIns="91425">
            <a:noAutofit/>
          </a:bodyPr>
          <a:lstStyle/>
          <a:p>
            <a:pPr lvl="0">
              <a:spcBef>
                <a:spcPts val="0"/>
              </a:spcBef>
              <a:buNone/>
            </a:pPr>
            <a:r>
              <a:rPr b="1" lang="en-US" sz="1800"/>
              <a:t>COMPILER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