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notesSlides/notesSlide2.xml" ContentType="application/vnd.openxmlformats-officedocument.presentationml.notesSlide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5.xml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3.xml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6AD51134-BB08-C94B-822C-B78FCC72B9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6AD51134-BB08-C94B-822C-B78FCC72B9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B6455D8-4EA3-A340-8CD6-E45155F3CCD8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15</cp:revision>
  <dcterms:created xsi:type="dcterms:W3CDTF">2019-04-05T16:41:07Z</dcterms:created>
  <dcterms:modified xsi:type="dcterms:W3CDTF">2019-06-21T22:39:59Z</dcterms:modified>
</cp:coreProperties>
</file>