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/>
    <p:restoredTop sz="94699"/>
  </p:normalViewPr>
  <p:slideViewPr>
    <p:cSldViewPr snapToGrid="0" snapToObjects="1">
      <p:cViewPr varScale="1">
        <p:scale>
          <a:sx n="129" d="100"/>
          <a:sy n="129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DA4B-D188-F549-A442-E35D4CF10A4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FF32D-227C-564F-9511-20A0BF26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7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FF32D-227C-564F-9511-20A0BF26C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2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1A99-04C7-2B4C-ADFB-640C084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EEA15-8227-EA4B-AC3C-419E75D0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1368-1EE7-C044-A9F9-6C9EE7EA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BEE1A-411E-B44C-8893-D1760081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9A16-3DA5-9247-AA5D-D42CAED4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7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3A76-2691-874A-B947-3F76C58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40BBE-B332-3548-908A-572AA92E6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CB66-A1DC-E542-BB11-215F7743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BBBA-63AC-844F-953B-C0FF6A32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52E2A-3C67-DB48-9EA5-AAE93176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7A8F1-5064-F642-98A0-24A032A7B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2AB8C-9562-1148-8E8A-013C9F7F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0F9-42AB-1446-A2E7-72090BC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02A73-5938-F44E-B0FD-73D0D5F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B609-AF3E-8842-A632-FDFC254E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7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474-D53B-6E4D-BB22-39AEEB63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0881-BBF3-D34A-B871-514C8FDB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47A2-0E24-FF4F-B1BF-04A45EBA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0761-951F-D048-B11D-ACB22E87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1C892-5CC1-9F4C-9887-7ADB053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483B-23FE-2A48-9EE7-39929CF3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3E4B9-4FA1-584E-B1BC-AA1BBA645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7AC0-315C-EB4C-B345-1C071F8A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DD1F7-A420-4A41-AC5B-D048250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8D89-8CEB-AA4C-830C-E3E44EA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682-4AA1-444B-AE8B-07FBCC49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893BE-DF80-D74D-A505-40E662EE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1ECF3-7A55-B14E-B41C-7A0BBA21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3759-D770-4247-8FC3-E21A44B4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1A512-16FB-704F-BBF2-7C3755D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07BE-D283-554E-ADF1-290D4383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D2B1-A1B8-DD42-90BE-E088CF9D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A3026-3A87-D840-85D8-7E5F033F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4703D-C550-A345-978F-ADAB3F04D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BB327-7A5F-6044-BFA6-9066BEA0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E542-25F1-DA41-BD9B-1198463E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C430C-FF38-684D-BDC4-47E96EC2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A657-9462-E34D-9D3B-1C06F0ED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741EE9-8F26-BE4F-8672-34553987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2803-6AD8-C245-83E8-175A0AAF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3D3F0-7546-BA4A-A9EE-DF56A1F0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70A65-881A-8547-B65A-B15AD32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339E5-170C-4949-8E2C-846BF962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0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308C-ACD4-F84A-89A5-58FE364A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59182-11B4-FE4C-B8FC-EA7815A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79F7-3DE6-9F4B-9E4E-7102EBA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B378-37EF-D741-A192-5BA46A7E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FA20-F1B2-BF4E-8696-634A0B04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C49EE-9EB3-3444-98D4-7EF13FFEE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11053-B06C-1A4E-84FF-075E830F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ADC22-091C-3049-A741-A508FA50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C8E4-AB65-2C46-AAB0-31E73768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73E0-0991-C245-91A9-7A4956BA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564C-F0EC-244A-90D3-1E1AA67ED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1AD9-0ADE-9C44-A750-56994B62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25532-4B09-FC4F-91E0-4F6B2C3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E2E4F-40CC-3C4F-BB3F-2805273D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9F3-486C-7749-94DE-D64AFE8C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29A11-9CCF-DA4B-BE2C-4B0F5E3D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CE4A-DF1D-3C4A-95BF-50C285F92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0DF6-FEC9-2B4A-BC88-FCE55A725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43-9D30-C74A-A7BB-F2658EEDAEAB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004-5CDD-4F42-B616-ACEEE85EB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115B-AFFC-5E49-94D9-2830AA7F5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43F9F-E75F-7B45-A7F9-EA3DCDCC8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5.xml"/><Relationship Id="rId13" Type="http://schemas.microsoft.com/office/2011/relationships/webextension" Target="../webextensions/webextension8.xml"/><Relationship Id="rId3" Type="http://schemas.microsoft.com/office/2011/relationships/webextension" Target="../webextensions/webextension1.xml"/><Relationship Id="rId7" Type="http://schemas.microsoft.com/office/2011/relationships/webextension" Target="../webextensions/webextension4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11/relationships/webextension" Target="../webextensions/webextension3.xml"/><Relationship Id="rId11" Type="http://schemas.microsoft.com/office/2011/relationships/webextension" Target="../webextensions/webextension7.xml"/><Relationship Id="rId5" Type="http://schemas.microsoft.com/office/2011/relationships/webextension" Target="../webextensions/webextension2.xml"/><Relationship Id="rId10" Type="http://schemas.microsoft.com/office/2011/relationships/webextension" Target="../webextensions/webextension6.xml"/><Relationship Id="rId4" Type="http://schemas.openxmlformats.org/officeDocument/2006/relationships/image" Target="../media/image1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0505D20-E0CC-5742-8C6D-FAB1200708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A6DDEBC7-6C8D-594F-A1B0-AB962B4391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8E2D0D0-8C68-2844-A45D-D685CF63D2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396BDEB-EFC0-BC46-8591-9222328528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8D62298B-CBAB-9640-944B-C5EDA03D85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05EC99F9-DB9B-6F40-9885-7ED4AE327CA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1"/>
              </a:graphicData>
            </a:graphic>
          </p:graphicFrame>
        </mc:Choice>
        <mc:Fallback>
          <p:pic>
            <p:nvPicPr>
              <p:cNvPr id="8" name="Add-in 7" title="Lucidchart">
                <a:extLst>
                  <a:ext uri="{FF2B5EF4-FFF2-40B4-BE49-F238E27FC236}">
                    <a16:creationId xmlns:a16="http://schemas.microsoft.com/office/drawing/2014/main" id="{6519B4A5-B4B8-7144-BC6D-D89350BEB3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-63500" y="-1016000"/>
              <a:ext cx="12319000" cy="889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3"/>
              </a:graphicData>
            </a:graphic>
          </p:graphicFrame>
        </mc:Choice>
        <mc:Fallback>
          <p:pic>
            <p:nvPicPr>
              <p:cNvPr id="9" name="Add-in 8" title="Lucidchart">
                <a:extLst>
                  <a:ext uri="{FF2B5EF4-FFF2-40B4-BE49-F238E27FC236}">
                    <a16:creationId xmlns:a16="http://schemas.microsoft.com/office/drawing/2014/main" id="{92598E6E-6EBB-7B4E-A6A4-62C78FD419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3500" y="-1016000"/>
                <a:ext cx="12319000" cy="88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C966E771-E591-C842-895D-E4B86801B117}"/>
              </a:ext>
            </a:extLst>
          </p:cNvPr>
          <p:cNvSpPr/>
          <p:nvPr/>
        </p:nvSpPr>
        <p:spPr>
          <a:xfrm rot="16200000">
            <a:off x="1752600" y="-1308100"/>
            <a:ext cx="6858000" cy="9474200"/>
          </a:xfrm>
          <a:custGeom>
            <a:avLst/>
            <a:gdLst>
              <a:gd name="connsiteX0" fmla="*/ 5524500 w 5524500"/>
              <a:gd name="connsiteY0" fmla="*/ 1181100 h 8890000"/>
              <a:gd name="connsiteX1" fmla="*/ 5524500 w 5524500"/>
              <a:gd name="connsiteY1" fmla="*/ 8890000 h 8890000"/>
              <a:gd name="connsiteX2" fmla="*/ 0 w 5524500"/>
              <a:gd name="connsiteY2" fmla="*/ 8890000 h 8890000"/>
              <a:gd name="connsiteX3" fmla="*/ 0 w 5524500"/>
              <a:gd name="connsiteY3" fmla="*/ 1181100 h 8890000"/>
              <a:gd name="connsiteX4" fmla="*/ 1181100 w 5524500"/>
              <a:gd name="connsiteY4" fmla="*/ 1181100 h 8890000"/>
              <a:gd name="connsiteX5" fmla="*/ 2933700 w 5524500"/>
              <a:gd name="connsiteY5" fmla="*/ 0 h 8890000"/>
              <a:gd name="connsiteX6" fmla="*/ 4686300 w 5524500"/>
              <a:gd name="connsiteY6" fmla="*/ 1181100 h 8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0" h="8890000">
                <a:moveTo>
                  <a:pt x="5524500" y="1181100"/>
                </a:moveTo>
                <a:lnTo>
                  <a:pt x="5524500" y="8890000"/>
                </a:lnTo>
                <a:lnTo>
                  <a:pt x="0" y="8890000"/>
                </a:lnTo>
                <a:lnTo>
                  <a:pt x="0" y="1181100"/>
                </a:lnTo>
                <a:lnTo>
                  <a:pt x="1181100" y="1181100"/>
                </a:lnTo>
                <a:lnTo>
                  <a:pt x="2933700" y="0"/>
                </a:lnTo>
                <a:lnTo>
                  <a:pt x="4686300" y="1181100"/>
                </a:lnTo>
                <a:close/>
              </a:path>
            </a:pathLst>
          </a:custGeom>
          <a:gradFill flip="none" rotWithShape="1">
            <a:gsLst>
              <a:gs pos="33000">
                <a:schemeClr val="tx1">
                  <a:lumMod val="0"/>
                </a:schemeClr>
              </a:gs>
              <a:gs pos="66000">
                <a:srgbClr val="C0C0C0">
                  <a:alpha val="0"/>
                </a:srgbClr>
              </a:gs>
              <a:gs pos="38000">
                <a:srgbClr val="808080"/>
              </a:gs>
              <a:gs pos="44000">
                <a:schemeClr val="tx1">
                  <a:alpha val="31000"/>
                </a:schemeClr>
              </a:gs>
              <a:gs pos="88000">
                <a:schemeClr val="bg1"/>
              </a:gs>
              <a:gs pos="78000">
                <a:srgbClr val="E0E0E0"/>
              </a:gs>
              <a:gs pos="53000">
                <a:schemeClr val="bg1"/>
              </a:gs>
            </a:gsLst>
            <a:path path="circle">
              <a:fillToRect l="100000" b="10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9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5BD5446E-1E0A-8446-A491-73660CF9E9E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BF12B22-BC15-674A-B6C8-2965E9691A1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7A449723-1FB6-8D4A-9CB1-3F118739AC95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8C09E743-0EE1-9747-84F2-A72365B27B8A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F2D7538A-25B9-CB4F-A2B0-AFC18AB2B54A}">
  <we:reference id="wa104380117" version="1.0.0.0" store="en-US" storeType="OMEX"/>
  <we:alternateReferences>
    <we:reference id="wa104380117" version="1.0.0.0" store="wa104380117" storeType="OMEX"/>
  </we:alternateReferences>
  <we:properties/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23C3EEA4-8511-EA48-861A-F1802D5535E7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727ea727-73b6-450e-8c66-6e9913aefa91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EA732801-524C-B345-B3A7-8E71DA451B78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f5eb3d54-33fa-4417-aab5-30a7a7b11cf6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C517F9B2-B19D-F742-85F5-516CD7814FAC}">
  <we:reference id="wa104380117" version="1.0.0.0" store="en-US" storeType="OMEX"/>
  <we:alternateReferences>
    <we:reference id="wa104380117" version="1.0.0.0" store="wa104380117" storeType="OMEX"/>
  </we:alternateReferences>
  <we:properties>
    <we:property name="image_id" value="&quot;f5eb3d54-33fa-4417-aab5-30a7a7b11cf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Schilder</dc:creator>
  <cp:lastModifiedBy>Brian Schilder</cp:lastModifiedBy>
  <cp:revision>31</cp:revision>
  <dcterms:created xsi:type="dcterms:W3CDTF">2019-04-05T16:41:07Z</dcterms:created>
  <dcterms:modified xsi:type="dcterms:W3CDTF">2020-01-13T22:37:40Z</dcterms:modified>
</cp:coreProperties>
</file>