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707"/>
  </p:normalViewPr>
  <p:slideViewPr>
    <p:cSldViewPr snapToGrid="0" snapToObjects="1">
      <p:cViewPr>
        <p:scale>
          <a:sx n="100" d="100"/>
          <a:sy n="100" d="100"/>
        </p:scale>
        <p:origin x="10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5.xml"/><Relationship Id="rId13" Type="http://schemas.microsoft.com/office/2011/relationships/webextension" Target="../webextensions/webextension8.xml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4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3.xml"/><Relationship Id="rId11" Type="http://schemas.microsoft.com/office/2011/relationships/webextension" Target="../webextensions/webextension7.xml"/><Relationship Id="rId5" Type="http://schemas.microsoft.com/office/2011/relationships/webextension" Target="../webextensions/webextension2.xml"/><Relationship Id="rId10" Type="http://schemas.microsoft.com/office/2011/relationships/webextension" Target="../webextensions/webextension6.xml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Lucidchart">
                <a:extLst>
                  <a:ext uri="{FF2B5EF4-FFF2-40B4-BE49-F238E27FC236}">
                    <a16:creationId xmlns:a16="http://schemas.microsoft.com/office/drawing/2014/main" id="{6519B4A5-B4B8-7144-BC6D-D89350BEB3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1"/>
              </a:graphicData>
            </a:graphic>
          </p:graphicFrame>
        </mc:Choice>
        <mc:Fallback>
          <p:pic>
            <p:nvPicPr>
              <p:cNvPr id="8" name="Add-in 7" title="Lucidchart">
                <a:extLst>
                  <a:ext uri="{FF2B5EF4-FFF2-40B4-BE49-F238E27FC236}">
                    <a16:creationId xmlns:a16="http://schemas.microsoft.com/office/drawing/2014/main" id="{6519B4A5-B4B8-7144-BC6D-D89350BEB3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 title="Lucidchart">
                <a:extLst>
                  <a:ext uri="{FF2B5EF4-FFF2-40B4-BE49-F238E27FC236}">
                    <a16:creationId xmlns:a16="http://schemas.microsoft.com/office/drawing/2014/main" id="{92598E6E-6EBB-7B4E-A6A4-62C78FD419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3"/>
              </a:graphicData>
            </a:graphic>
          </p:graphicFrame>
        </mc:Choice>
        <mc:Fallback>
          <p:pic>
            <p:nvPicPr>
              <p:cNvPr id="9" name="Add-in 8" title="Lucidchart">
                <a:extLst>
                  <a:ext uri="{FF2B5EF4-FFF2-40B4-BE49-F238E27FC236}">
                    <a16:creationId xmlns:a16="http://schemas.microsoft.com/office/drawing/2014/main" id="{92598E6E-6EBB-7B4E-A6A4-62C78FD419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C966E771-E591-C842-895D-E4B86801B117}"/>
              </a:ext>
            </a:extLst>
          </p:cNvPr>
          <p:cNvSpPr/>
          <p:nvPr/>
        </p:nvSpPr>
        <p:spPr>
          <a:xfrm rot="16200000">
            <a:off x="1752600" y="-1308100"/>
            <a:ext cx="6858000" cy="9474200"/>
          </a:xfrm>
          <a:custGeom>
            <a:avLst/>
            <a:gdLst>
              <a:gd name="connsiteX0" fmla="*/ 5524500 w 5524500"/>
              <a:gd name="connsiteY0" fmla="*/ 1181100 h 8890000"/>
              <a:gd name="connsiteX1" fmla="*/ 5524500 w 5524500"/>
              <a:gd name="connsiteY1" fmla="*/ 8890000 h 8890000"/>
              <a:gd name="connsiteX2" fmla="*/ 0 w 5524500"/>
              <a:gd name="connsiteY2" fmla="*/ 8890000 h 8890000"/>
              <a:gd name="connsiteX3" fmla="*/ 0 w 5524500"/>
              <a:gd name="connsiteY3" fmla="*/ 1181100 h 8890000"/>
              <a:gd name="connsiteX4" fmla="*/ 1181100 w 5524500"/>
              <a:gd name="connsiteY4" fmla="*/ 1181100 h 8890000"/>
              <a:gd name="connsiteX5" fmla="*/ 2933700 w 5524500"/>
              <a:gd name="connsiteY5" fmla="*/ 0 h 8890000"/>
              <a:gd name="connsiteX6" fmla="*/ 4686300 w 5524500"/>
              <a:gd name="connsiteY6" fmla="*/ 1181100 h 8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0" h="8890000">
                <a:moveTo>
                  <a:pt x="5524500" y="1181100"/>
                </a:moveTo>
                <a:lnTo>
                  <a:pt x="5524500" y="8890000"/>
                </a:lnTo>
                <a:lnTo>
                  <a:pt x="0" y="8890000"/>
                </a:lnTo>
                <a:lnTo>
                  <a:pt x="0" y="1181100"/>
                </a:lnTo>
                <a:lnTo>
                  <a:pt x="1181100" y="1181100"/>
                </a:lnTo>
                <a:lnTo>
                  <a:pt x="2933700" y="0"/>
                </a:lnTo>
                <a:lnTo>
                  <a:pt x="4686300" y="1181100"/>
                </a:lnTo>
                <a:close/>
              </a:path>
            </a:pathLst>
          </a:custGeom>
          <a:gradFill flip="none" rotWithShape="1">
            <a:gsLst>
              <a:gs pos="33000">
                <a:schemeClr val="tx1">
                  <a:lumMod val="0"/>
                </a:schemeClr>
              </a:gs>
              <a:gs pos="66000">
                <a:srgbClr val="C0C0C0">
                  <a:alpha val="0"/>
                </a:srgbClr>
              </a:gs>
              <a:gs pos="38000">
                <a:srgbClr val="808080"/>
              </a:gs>
              <a:gs pos="44000">
                <a:schemeClr val="tx1">
                  <a:alpha val="31000"/>
                </a:schemeClr>
              </a:gs>
              <a:gs pos="88000">
                <a:schemeClr val="bg1"/>
              </a:gs>
              <a:gs pos="78000">
                <a:srgbClr val="E0E0E0"/>
              </a:gs>
              <a:gs pos="53000">
                <a:schemeClr val="bg1"/>
              </a:gs>
            </a:gsLst>
            <a:path path="circle">
              <a:fillToRect l="100000" b="10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3C3EEA4-8511-EA48-861A-F1802D5535E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A732801-524C-B345-B3A7-8E71DA451B78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f5eb3d54-33fa-4417-aab5-30a7a7b11cf6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C517F9B2-B19D-F742-85F5-516CD7814FAC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f5eb3d54-33fa-4417-aab5-30a7a7b11cf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31</cp:revision>
  <dcterms:created xsi:type="dcterms:W3CDTF">2019-04-05T16:41:07Z</dcterms:created>
  <dcterms:modified xsi:type="dcterms:W3CDTF">2020-02-16T21:58:54Z</dcterms:modified>
</cp:coreProperties>
</file>