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4"/>
    <p:restoredTop sz="94686"/>
  </p:normalViewPr>
  <p:slideViewPr>
    <p:cSldViewPr snapToGrid="0" snapToObjects="1">
      <p:cViewPr varScale="1">
        <p:scale>
          <a:sx n="117" d="100"/>
          <a:sy n="117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4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Relationship Id="rId9" Type="http://schemas.microsoft.com/office/2011/relationships/webextension" Target="../webextensions/webextension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9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10</cp:revision>
  <dcterms:created xsi:type="dcterms:W3CDTF">2019-04-05T16:41:07Z</dcterms:created>
  <dcterms:modified xsi:type="dcterms:W3CDTF">2019-04-06T00:55:41Z</dcterms:modified>
</cp:coreProperties>
</file>