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9"/>
    <p:restoredTop sz="94665"/>
  </p:normalViewPr>
  <p:slideViewPr>
    <p:cSldViewPr snapToGrid="0" snapToObjects="1">
      <p:cViewPr>
        <p:scale>
          <a:sx n="95" d="100"/>
          <a:sy n="95" d="100"/>
        </p:scale>
        <p:origin x="118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7DA4B-D188-F549-A442-E35D4CF10A4E}" type="datetimeFigureOut">
              <a:rPr lang="en-US" smtClean="0"/>
              <a:t>4/26/19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FF32D-227C-564F-9511-20A0BF26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7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FF32D-227C-564F-9511-20A0BF26C8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24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1A99-04C7-2B4C-ADFB-640C084C5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EEA15-8227-EA4B-AC3C-419E75D01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A1368-1EE7-C044-A9F9-6C9EE7EAC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BEE1A-411E-B44C-8893-D1760081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B9A16-3DA5-9247-AA5D-D42CAED4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7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3A76-2691-874A-B947-3F76C581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40BBE-B332-3548-908A-572AA92E6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CCB66-A1DC-E542-BB11-215F7743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7BBBA-63AC-844F-953B-C0FF6A32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52E2A-3C67-DB48-9EA5-AAE93176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B7A8F1-5064-F642-98A0-24A032A7B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2AB8C-9562-1148-8E8A-013C9F7FF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140F9-42AB-1446-A2E7-72090BC9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02A73-5938-F44E-B0FD-73D0D5F39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4B609-AF3E-8842-A632-FDFC254E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7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D474-D53B-6E4D-BB22-39AEEB63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60881-BBF3-D34A-B871-514C8FDB5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747A2-0E24-FF4F-B1BF-04A45EBA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C0761-951F-D048-B11D-ACB22E87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1C892-5CC1-9F4C-9887-7ADB053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6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483B-23FE-2A48-9EE7-39929CF3F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3E4B9-4FA1-584E-B1BC-AA1BBA645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D7AC0-315C-EB4C-B345-1C071F8A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DD1F7-A420-4A41-AC5B-D048250C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F8D89-8CEB-AA4C-830C-E3E44EAF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1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DE682-4AA1-444B-AE8B-07FBCC49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93BE-DF80-D74D-A505-40E662EEB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1ECF3-7A55-B14E-B41C-7A0BBA217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63759-D770-4247-8FC3-E21A44B4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1A512-16FB-704F-BBF2-7C3755DE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107BE-D283-554E-ADF1-290D4383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7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D2B1-A1B8-DD42-90BE-E088CF9D1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A3026-3A87-D840-85D8-7E5F033F2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4703D-C550-A345-978F-ADAB3F04D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BB327-7A5F-6044-BFA6-9066BEA02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7E542-25F1-DA41-BD9B-1198463E0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1C430C-FF38-684D-BDC4-47E96EC2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4/26/19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6A657-9462-E34D-9D3B-1C06F0ED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741EE9-8F26-BE4F-8672-34553987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6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52803-6AD8-C245-83E8-175A0AAF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3D3F0-7546-BA4A-A9EE-DF56A1F0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4/26/19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70A65-881A-8547-B65A-B15AD325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339E5-170C-4949-8E2C-846BF962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0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308C-ACD4-F84A-89A5-58FE364A0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4/26/19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59182-11B4-FE4C-B8FC-EA7815A7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879F7-3DE6-9F4B-9E4E-7102EBAB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B378-37EF-D741-A192-5BA46A7E0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4FA20-F1B2-BF4E-8696-634A0B045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C49EE-9EB3-3444-98D4-7EF13FFEE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11053-B06C-1A4E-84FF-075E830FD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ADC22-091C-3049-A741-A508FA50F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7C8E4-AB65-2C46-AAB0-31E73768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73E0-0991-C245-91A9-7A4956BAB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CE564C-F0EC-244A-90D3-1E1AA67ED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41AD9-0ADE-9C44-A750-56994B629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25532-4B09-FC4F-91E0-4F6B2C318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E2E4F-40CC-3C4F-BB3F-2805273D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279F3-486C-7749-94DE-D64AFE8C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529A11-9CCF-DA4B-BE2C-4B0F5E3D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FCE4A-DF1D-3C4A-95BF-50C285F92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00DF6-FEC9-2B4A-BC88-FCE55A725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CCD43-9D30-C74A-A7BB-F2658EEDAEAB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10004-5CDD-4F42-B616-ACEEE85EB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A115B-AFFC-5E49-94D9-2830AA7F5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7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11/relationships/webextension" Target="../webextensions/webextension5.xml"/><Relationship Id="rId3" Type="http://schemas.microsoft.com/office/2011/relationships/webextension" Target="../webextensions/webextension1.xml"/><Relationship Id="rId7" Type="http://schemas.microsoft.com/office/2011/relationships/webextension" Target="../webextensions/webextension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11/relationships/webextension" Target="../webextensions/webextension3.xml"/><Relationship Id="rId5" Type="http://schemas.microsoft.com/office/2011/relationships/webextension" Target="../webextensions/webextension2.xml"/><Relationship Id="rId4" Type="http://schemas.openxmlformats.org/officeDocument/2006/relationships/image" Target="../media/image1.png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90505D20-E0CC-5742-8C6D-FAB12007089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63500" y="-1016000"/>
              <a:ext cx="12319000" cy="889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90505D20-E0CC-5742-8C6D-FAB12007089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3500" y="-1016000"/>
                <a:ext cx="12319000" cy="88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A6DDEBC7-6C8D-594F-A1B0-AB962B43915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63500" y="-1016000"/>
              <a:ext cx="12319000" cy="889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A6DDEBC7-6C8D-594F-A1B0-AB962B4391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3500" y="-1016000"/>
                <a:ext cx="12319000" cy="88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D8E2D0D0-8C68-2844-A45D-D685CF63D22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63500" y="-1016000"/>
              <a:ext cx="12319000" cy="889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6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D8E2D0D0-8C68-2844-A45D-D685CF63D2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3500" y="-1016000"/>
                <a:ext cx="12319000" cy="88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>
                <a:extLst>
                  <a:ext uri="{FF2B5EF4-FFF2-40B4-BE49-F238E27FC236}">
                    <a16:creationId xmlns:a16="http://schemas.microsoft.com/office/drawing/2014/main" id="{F396BDEB-EFC0-BC46-8591-9222328528F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63500" y="-1016000"/>
              <a:ext cx="12319000" cy="889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7"/>
              </a:graphicData>
            </a:graphic>
          </p:graphicFrame>
        </mc:Choice>
        <mc:Fallback>
          <p:pic>
            <p:nvPicPr>
              <p:cNvPr id="6" name="Add-in 5">
                <a:extLst>
                  <a:ext uri="{FF2B5EF4-FFF2-40B4-BE49-F238E27FC236}">
                    <a16:creationId xmlns:a16="http://schemas.microsoft.com/office/drawing/2014/main" id="{F396BDEB-EFC0-BC46-8591-9222328528F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3500" y="-1016000"/>
                <a:ext cx="12319000" cy="88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8D62298B-CBAB-9640-944B-C5EDA03D852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63500" y="-1016000"/>
              <a:ext cx="12319000" cy="889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8"/>
              </a:graphicData>
            </a:graphic>
          </p:graphicFrame>
        </mc:Choice>
        <mc:Fallback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8D62298B-CBAB-9640-944B-C5EDA03D85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63500" y="-1016000"/>
                <a:ext cx="12319000" cy="889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0349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5BD5446E-1E0A-8446-A491-73660CF9E9EA}">
  <we:reference id="wa104380117" version="1.0.0.0" store="en-US" storeType="OMEX"/>
  <we:alternateReferences>
    <we:reference id="wa104380117" version="1.0.0.0" store="wa104380117" storeType="OMEX"/>
  </we:alternateReferences>
  <we:properties>
    <we:property name="image_id" value="&quot;727ea727-73b6-450e-8c66-6e9913aefa91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0BF12B22-BC15-674A-B6C8-2965E9691A17}">
  <we:reference id="wa104380117" version="1.0.0.0" store="en-US" storeType="OMEX"/>
  <we:alternateReferences>
    <we:reference id="wa104380117" version="1.0.0.0" store="wa104380117" storeType="OMEX"/>
  </we:alternateReferences>
  <we:properties>
    <we:property name="image_id" value="&quot;727ea727-73b6-450e-8c66-6e9913aefa91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7A449723-1FB6-8D4A-9CB1-3F118739AC95}">
  <we:reference id="wa104380117" version="1.0.0.0" store="en-US" storeType="OMEX"/>
  <we:alternateReferences>
    <we:reference id="wa104380117" version="1.0.0.0" store="wa104380117" storeType="OMEX"/>
  </we:alternateReferences>
  <we:properties>
    <we:property name="image_id" value="&quot;727ea727-73b6-450e-8c66-6e9913aefa91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8C09E743-0EE1-9747-84F2-A72365B27B8A}">
  <we:reference id="wa104380117" version="1.0.0.0" store="en-US" storeType="OMEX"/>
  <we:alternateReferences>
    <we:reference id="wa104380117" version="1.0.0.0" store="wa104380117" storeType="OMEX"/>
  </we:alternateReferences>
  <we:properties>
    <we:property name="image_id" value="&quot;727ea727-73b6-450e-8c66-6e9913aefa91&quot;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F2D7538A-25B9-CB4F-A2B0-AFC18AB2B54A}">
  <we:reference id="wa104380117" version="1.0.0.0" store="en-US" storeType="OMEX"/>
  <we:alternateReferences>
    <we:reference id="wa104380117" version="1.0.0.0" store="wa104380117" storeType="OMEX"/>
  </we:alternateReferences>
  <we:properties/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Schilder</dc:creator>
  <cp:lastModifiedBy>Brian Schilder</cp:lastModifiedBy>
  <cp:revision>12</cp:revision>
  <dcterms:created xsi:type="dcterms:W3CDTF">2019-04-05T16:41:07Z</dcterms:created>
  <dcterms:modified xsi:type="dcterms:W3CDTF">2019-04-26T18:02:56Z</dcterms:modified>
</cp:coreProperties>
</file>