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3.xml" ContentType="application/inkml+xml"/>
  <Override PartName="/ppt/ink/ink34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35.xml" ContentType="application/inkml+xml"/>
  <Override PartName="/ppt/notesSlides/notesSlide3.xml" ContentType="application/vnd.openxmlformats-officedocument.presentationml.notesSlide+xml"/>
  <Override PartName="/ppt/ink/ink36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4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5" r:id="rId3"/>
  </p:sldMasterIdLst>
  <p:notesMasterIdLst>
    <p:notesMasterId r:id="rId62"/>
  </p:notesMasterIdLst>
  <p:handoutMasterIdLst>
    <p:handoutMasterId r:id="rId63"/>
  </p:handoutMasterIdLst>
  <p:sldIdLst>
    <p:sldId id="816" r:id="rId4"/>
    <p:sldId id="741" r:id="rId5"/>
    <p:sldId id="776" r:id="rId6"/>
    <p:sldId id="767" r:id="rId7"/>
    <p:sldId id="753" r:id="rId8"/>
    <p:sldId id="722" r:id="rId9"/>
    <p:sldId id="765" r:id="rId10"/>
    <p:sldId id="774" r:id="rId11"/>
    <p:sldId id="724" r:id="rId12"/>
    <p:sldId id="747" r:id="rId13"/>
    <p:sldId id="749" r:id="rId14"/>
    <p:sldId id="768" r:id="rId15"/>
    <p:sldId id="748" r:id="rId16"/>
    <p:sldId id="709" r:id="rId17"/>
    <p:sldId id="725" r:id="rId18"/>
    <p:sldId id="745" r:id="rId19"/>
    <p:sldId id="750" r:id="rId20"/>
    <p:sldId id="751" r:id="rId21"/>
    <p:sldId id="754" r:id="rId22"/>
    <p:sldId id="755" r:id="rId23"/>
    <p:sldId id="756" r:id="rId24"/>
    <p:sldId id="764" r:id="rId25"/>
    <p:sldId id="757" r:id="rId26"/>
    <p:sldId id="760" r:id="rId27"/>
    <p:sldId id="775" r:id="rId28"/>
    <p:sldId id="766" r:id="rId29"/>
    <p:sldId id="818" r:id="rId30"/>
    <p:sldId id="746" r:id="rId31"/>
    <p:sldId id="763" r:id="rId32"/>
    <p:sldId id="784" r:id="rId33"/>
    <p:sldId id="785" r:id="rId34"/>
    <p:sldId id="786" r:id="rId35"/>
    <p:sldId id="787" r:id="rId36"/>
    <p:sldId id="752" r:id="rId37"/>
    <p:sldId id="788" r:id="rId38"/>
    <p:sldId id="789" r:id="rId39"/>
    <p:sldId id="790" r:id="rId40"/>
    <p:sldId id="803" r:id="rId41"/>
    <p:sldId id="804" r:id="rId42"/>
    <p:sldId id="805" r:id="rId43"/>
    <p:sldId id="806" r:id="rId44"/>
    <p:sldId id="807" r:id="rId45"/>
    <p:sldId id="808" r:id="rId46"/>
    <p:sldId id="809" r:id="rId47"/>
    <p:sldId id="811" r:id="rId48"/>
    <p:sldId id="812" r:id="rId49"/>
    <p:sldId id="813" r:id="rId50"/>
    <p:sldId id="468" r:id="rId51"/>
    <p:sldId id="685" r:id="rId52"/>
    <p:sldId id="686" r:id="rId53"/>
    <p:sldId id="690" r:id="rId54"/>
    <p:sldId id="692" r:id="rId55"/>
    <p:sldId id="695" r:id="rId56"/>
    <p:sldId id="693" r:id="rId57"/>
    <p:sldId id="694" r:id="rId58"/>
    <p:sldId id="473" r:id="rId59"/>
    <p:sldId id="479" r:id="rId60"/>
    <p:sldId id="820" r:id="rId6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A30000"/>
    <a:srgbClr val="D8D8D8"/>
    <a:srgbClr val="EBEBE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9" autoAdjust="0"/>
    <p:restoredTop sz="85968" autoAdjust="0"/>
  </p:normalViewPr>
  <p:slideViewPr>
    <p:cSldViewPr>
      <p:cViewPr>
        <p:scale>
          <a:sx n="78" d="100"/>
          <a:sy n="78" d="100"/>
        </p:scale>
        <p:origin x="112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9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  Tanneru" userId="e60da0a2-8f9f-43be-83b4-26a7a02c04c9" providerId="ADAL" clId="{C291BBB7-599E-412E-880B-0F8702ABB144}"/>
    <pc:docChg chg="undo custSel delSld modSld">
      <pc:chgData name="Hemanth Kumar  Tanneru" userId="e60da0a2-8f9f-43be-83b4-26a7a02c04c9" providerId="ADAL" clId="{C291BBB7-599E-412E-880B-0F8702ABB144}" dt="2022-08-13T13:34:56.392" v="493"/>
      <pc:docMkLst>
        <pc:docMk/>
      </pc:docMkLst>
      <pc:sldChg chg="addSp delSp mod">
        <pc:chgData name="Hemanth Kumar  Tanneru" userId="e60da0a2-8f9f-43be-83b4-26a7a02c04c9" providerId="ADAL" clId="{C291BBB7-599E-412E-880B-0F8702ABB144}" dt="2022-08-13T13:29:47.477" v="315" actId="478"/>
        <pc:sldMkLst>
          <pc:docMk/>
          <pc:sldMk cId="0" sldId="468"/>
        </pc:sldMkLst>
        <pc:grpChg chg="add del">
          <ac:chgData name="Hemanth Kumar  Tanneru" userId="e60da0a2-8f9f-43be-83b4-26a7a02c04c9" providerId="ADAL" clId="{C291BBB7-599E-412E-880B-0F8702ABB144}" dt="2022-08-13T13:29:30.748" v="313" actId="478"/>
          <ac:grpSpMkLst>
            <pc:docMk/>
            <pc:sldMk cId="0" sldId="468"/>
            <ac:grpSpMk id="6" creationId="{00000000-0000-0000-0000-000000000000}"/>
          </ac:grpSpMkLst>
        </pc:grp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1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1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1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3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4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36.759" v="314" actId="478"/>
          <ac:inkMkLst>
            <pc:docMk/>
            <pc:sldMk cId="0" sldId="46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47.477" v="315" actId="478"/>
          <ac:inkMkLst>
            <pc:docMk/>
            <pc:sldMk cId="0" sldId="468"/>
            <ac:inkMk id="65" creationId="{00000000-0000-0000-0000-000000000000}"/>
          </ac:inkMkLst>
        </pc:inkChg>
      </pc:sldChg>
      <pc:sldChg chg="delSp">
        <pc:chgData name="Hemanth Kumar  Tanneru" userId="e60da0a2-8f9f-43be-83b4-26a7a02c04c9" providerId="ADAL" clId="{C291BBB7-599E-412E-880B-0F8702ABB144}" dt="2022-08-13T13:34:10.014" v="382"/>
        <pc:sldMkLst>
          <pc:docMk/>
          <pc:sldMk cId="0" sldId="473"/>
        </pc:sldMkLst>
        <pc:inkChg chg="del">
          <ac:chgData name="Hemanth Kumar  Tanneru" userId="e60da0a2-8f9f-43be-83b4-26a7a02c04c9" providerId="ADAL" clId="{C291BBB7-599E-412E-880B-0F8702ABB144}" dt="2022-08-13T13:34:06.359" v="373"/>
          <ac:inkMkLst>
            <pc:docMk/>
            <pc:sldMk cId="0" sldId="47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6" v="367"/>
          <ac:inkMkLst>
            <pc:docMk/>
            <pc:sldMk cId="0" sldId="47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9" v="375"/>
          <ac:inkMkLst>
            <pc:docMk/>
            <pc:sldMk cId="0" sldId="47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60" v="379"/>
          <ac:inkMkLst>
            <pc:docMk/>
            <pc:sldMk cId="0" sldId="47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4" v="364"/>
          <ac:inkMkLst>
            <pc:docMk/>
            <pc:sldMk cId="0" sldId="47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7" v="369"/>
          <ac:inkMkLst>
            <pc:docMk/>
            <pc:sldMk cId="0" sldId="47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61" v="380"/>
          <ac:inkMkLst>
            <pc:docMk/>
            <pc:sldMk cId="0" sldId="47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7" v="368"/>
          <ac:inkMkLst>
            <pc:docMk/>
            <pc:sldMk cId="0" sldId="47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9" v="374"/>
          <ac:inkMkLst>
            <pc:docMk/>
            <pc:sldMk cId="0" sldId="47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10.014" v="382"/>
          <ac:inkMkLst>
            <pc:docMk/>
            <pc:sldMk cId="0" sldId="47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10.014" v="381"/>
          <ac:inkMkLst>
            <pc:docMk/>
            <pc:sldMk cId="0" sldId="47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5" v="365"/>
          <ac:inkMkLst>
            <pc:docMk/>
            <pc:sldMk cId="0" sldId="47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60" v="377"/>
          <ac:inkMkLst>
            <pc:docMk/>
            <pc:sldMk cId="0" sldId="47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9" v="376"/>
          <ac:inkMkLst>
            <pc:docMk/>
            <pc:sldMk cId="0" sldId="47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60" v="378"/>
          <ac:inkMkLst>
            <pc:docMk/>
            <pc:sldMk cId="0" sldId="47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8" v="370"/>
          <ac:inkMkLst>
            <pc:docMk/>
            <pc:sldMk cId="0" sldId="47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8" v="372"/>
          <ac:inkMkLst>
            <pc:docMk/>
            <pc:sldMk cId="0" sldId="47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5" v="366"/>
          <ac:inkMkLst>
            <pc:docMk/>
            <pc:sldMk cId="0" sldId="47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06.358" v="371"/>
          <ac:inkMkLst>
            <pc:docMk/>
            <pc:sldMk cId="0" sldId="473"/>
            <ac:inkMk id="22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C291BBB7-599E-412E-880B-0F8702ABB144}" dt="2022-08-13T13:34:56.392" v="493"/>
        <pc:sldMkLst>
          <pc:docMk/>
          <pc:sldMk cId="0" sldId="685"/>
        </pc:sldMkLst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5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12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13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128016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669708" creationId="{00000000-0000-0000-0000-000000000000}"/>
          </ac:graphicFrameMkLst>
        </pc:graphicFrameChg>
        <pc:graphicFrameChg chg="add del">
          <ac:chgData name="Hemanth Kumar  Tanneru" userId="e60da0a2-8f9f-43be-83b4-26a7a02c04c9" providerId="ADAL" clId="{C291BBB7-599E-412E-880B-0F8702ABB144}" dt="2022-08-13T13:30:10.907" v="317" actId="478"/>
          <ac:graphicFrameMkLst>
            <pc:docMk/>
            <pc:sldMk cId="0" sldId="685"/>
            <ac:graphicFrameMk id="669711" creationId="{00000000-0000-0000-0000-000000000000}"/>
          </ac:graphicFrameMkLst>
        </pc:graphicFrameChg>
        <pc:inkChg chg="add del">
          <ac:chgData name="Hemanth Kumar  Tanneru" userId="e60da0a2-8f9f-43be-83b4-26a7a02c04c9" providerId="ADAL" clId="{C291BBB7-599E-412E-880B-0F8702ABB144}" dt="2022-08-13T13:34:56.389" v="479"/>
          <ac:inkMkLst>
            <pc:docMk/>
            <pc:sldMk cId="0" sldId="685"/>
            <ac:inkMk id="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67"/>
          <ac:inkMkLst>
            <pc:docMk/>
            <pc:sldMk cId="0" sldId="685"/>
            <ac:inkMk id="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9" v="477"/>
          <ac:inkMkLst>
            <pc:docMk/>
            <pc:sldMk cId="0" sldId="685"/>
            <ac:inkMk id="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5" v="455"/>
          <ac:inkMkLst>
            <pc:docMk/>
            <pc:sldMk cId="0" sldId="685"/>
            <ac:inkMk id="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2" v="491"/>
          <ac:inkMkLst>
            <pc:docMk/>
            <pc:sldMk cId="0" sldId="685"/>
            <ac:inkMk id="1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5" v="456"/>
          <ac:inkMkLst>
            <pc:docMk/>
            <pc:sldMk cId="0" sldId="685"/>
            <ac:inkMk id="1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9" v="480"/>
          <ac:inkMkLst>
            <pc:docMk/>
            <pc:sldMk cId="0" sldId="685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68"/>
          <ac:inkMkLst>
            <pc:docMk/>
            <pc:sldMk cId="0" sldId="685"/>
            <ac:inkMk id="1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9" v="475"/>
          <ac:inkMkLst>
            <pc:docMk/>
            <pc:sldMk cId="0" sldId="685"/>
            <ac:inkMk id="1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89"/>
          <ac:inkMkLst>
            <pc:docMk/>
            <pc:sldMk cId="0" sldId="685"/>
            <ac:inkMk id="1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87"/>
          <ac:inkMkLst>
            <pc:docMk/>
            <pc:sldMk cId="0" sldId="685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69"/>
          <ac:inkMkLst>
            <pc:docMk/>
            <pc:sldMk cId="0" sldId="685"/>
            <ac:inkMk id="1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9" v="478"/>
          <ac:inkMkLst>
            <pc:docMk/>
            <pc:sldMk cId="0" sldId="685"/>
            <ac:inkMk id="2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72"/>
          <ac:inkMkLst>
            <pc:docMk/>
            <pc:sldMk cId="0" sldId="685"/>
            <ac:inkMk id="2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0" v="481"/>
          <ac:inkMkLst>
            <pc:docMk/>
            <pc:sldMk cId="0" sldId="685"/>
            <ac:inkMk id="2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5" v="454"/>
          <ac:inkMkLst>
            <pc:docMk/>
            <pc:sldMk cId="0" sldId="685"/>
            <ac:inkMk id="2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7" v="465"/>
          <ac:inkMkLst>
            <pc:docMk/>
            <pc:sldMk cId="0" sldId="685"/>
            <ac:inkMk id="2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71"/>
          <ac:inkMkLst>
            <pc:docMk/>
            <pc:sldMk cId="0" sldId="685"/>
            <ac:inkMk id="2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7" v="463"/>
          <ac:inkMkLst>
            <pc:docMk/>
            <pc:sldMk cId="0" sldId="685"/>
            <ac:inkMk id="2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6" v="460"/>
          <ac:inkMkLst>
            <pc:docMk/>
            <pc:sldMk cId="0" sldId="685"/>
            <ac:inkMk id="2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5" v="453"/>
          <ac:inkMkLst>
            <pc:docMk/>
            <pc:sldMk cId="0" sldId="685"/>
            <ac:inkMk id="2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5" v="457"/>
          <ac:inkMkLst>
            <pc:docMk/>
            <pc:sldMk cId="0" sldId="685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8" v="470"/>
          <ac:inkMkLst>
            <pc:docMk/>
            <pc:sldMk cId="0" sldId="685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6" v="458"/>
          <ac:inkMkLst>
            <pc:docMk/>
            <pc:sldMk cId="0" sldId="68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90" v="482"/>
          <ac:inkMkLst>
            <pc:docMk/>
            <pc:sldMk cId="0" sldId="68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91" v="484"/>
          <ac:inkMkLst>
            <pc:docMk/>
            <pc:sldMk cId="0" sldId="68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92" v="492"/>
          <ac:inkMkLst>
            <pc:docMk/>
            <pc:sldMk cId="0" sldId="68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89" v="473"/>
          <ac:inkMkLst>
            <pc:docMk/>
            <pc:sldMk cId="0" sldId="685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0" v="483"/>
          <ac:inkMkLst>
            <pc:docMk/>
            <pc:sldMk cId="0" sldId="685"/>
            <ac:inkMk id="3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90"/>
          <ac:inkMkLst>
            <pc:docMk/>
            <pc:sldMk cId="0" sldId="685"/>
            <ac:inkMk id="3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4" v="452"/>
          <ac:inkMkLst>
            <pc:docMk/>
            <pc:sldMk cId="0" sldId="685"/>
            <ac:inkMk id="4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3" v="449"/>
          <ac:inkMkLst>
            <pc:docMk/>
            <pc:sldMk cId="0" sldId="685"/>
            <ac:inkMk id="4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2" v="448"/>
          <ac:inkMkLst>
            <pc:docMk/>
            <pc:sldMk cId="0" sldId="68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89" v="476"/>
          <ac:inkMkLst>
            <pc:docMk/>
            <pc:sldMk cId="0" sldId="68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92" v="493"/>
          <ac:inkMkLst>
            <pc:docMk/>
            <pc:sldMk cId="0" sldId="685"/>
            <ac:inkMk id="4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86"/>
          <ac:inkMkLst>
            <pc:docMk/>
            <pc:sldMk cId="0" sldId="685"/>
            <ac:inkMk id="4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6" v="461"/>
          <ac:inkMkLst>
            <pc:docMk/>
            <pc:sldMk cId="0" sldId="685"/>
            <ac:inkMk id="4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85"/>
          <ac:inkMkLst>
            <pc:docMk/>
            <pc:sldMk cId="0" sldId="685"/>
            <ac:inkMk id="4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91" v="488"/>
          <ac:inkMkLst>
            <pc:docMk/>
            <pc:sldMk cId="0" sldId="685"/>
            <ac:inkMk id="4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7" v="462"/>
          <ac:inkMkLst>
            <pc:docMk/>
            <pc:sldMk cId="0" sldId="685"/>
            <ac:inkMk id="5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4" v="451"/>
          <ac:inkMkLst>
            <pc:docMk/>
            <pc:sldMk cId="0" sldId="685"/>
            <ac:inkMk id="5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7" v="466"/>
          <ac:inkMkLst>
            <pc:docMk/>
            <pc:sldMk cId="0" sldId="685"/>
            <ac:inkMk id="5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6" v="459"/>
          <ac:inkMkLst>
            <pc:docMk/>
            <pc:sldMk cId="0" sldId="685"/>
            <ac:inkMk id="5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4:56.389" v="474"/>
          <ac:inkMkLst>
            <pc:docMk/>
            <pc:sldMk cId="0" sldId="685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87" v="464"/>
          <ac:inkMkLst>
            <pc:docMk/>
            <pc:sldMk cId="0" sldId="685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56.384" v="450"/>
          <ac:inkMkLst>
            <pc:docMk/>
            <pc:sldMk cId="0" sldId="685"/>
            <ac:inkMk id="56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31:17.241" v="326" actId="478"/>
        <pc:sldMkLst>
          <pc:docMk/>
          <pc:sldMk cId="0" sldId="686"/>
        </pc:sldMkLst>
        <pc:inkChg chg="del">
          <ac:chgData name="Hemanth Kumar  Tanneru" userId="e60da0a2-8f9f-43be-83b4-26a7a02c04c9" providerId="ADAL" clId="{C291BBB7-599E-412E-880B-0F8702ABB144}" dt="2022-08-13T13:31:17.241" v="326" actId="478"/>
          <ac:inkMkLst>
            <pc:docMk/>
            <pc:sldMk cId="0" sldId="68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17.241" v="326" actId="478"/>
          <ac:inkMkLst>
            <pc:docMk/>
            <pc:sldMk cId="0" sldId="68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17.241" v="326" actId="478"/>
          <ac:inkMkLst>
            <pc:docMk/>
            <pc:sldMk cId="0" sldId="68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17.241" v="326" actId="478"/>
          <ac:inkMkLst>
            <pc:docMk/>
            <pc:sldMk cId="0" sldId="68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6.568" v="322" actId="478"/>
          <ac:inkMkLst>
            <pc:docMk/>
            <pc:sldMk cId="0" sldId="68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9.478" v="323" actId="478"/>
          <ac:inkMkLst>
            <pc:docMk/>
            <pc:sldMk cId="0" sldId="68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2.824" v="321" actId="478"/>
          <ac:inkMkLst>
            <pc:docMk/>
            <pc:sldMk cId="0" sldId="68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03.924" v="325" actId="478"/>
          <ac:inkMkLst>
            <pc:docMk/>
            <pc:sldMk cId="0" sldId="68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2.173" v="318" actId="478"/>
          <ac:inkMkLst>
            <pc:docMk/>
            <pc:sldMk cId="0" sldId="68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02.060" v="324" actId="478"/>
          <ac:inkMkLst>
            <pc:docMk/>
            <pc:sldMk cId="0" sldId="68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6.568" v="322" actId="478"/>
          <ac:inkMkLst>
            <pc:docMk/>
            <pc:sldMk cId="0" sldId="68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4.514" v="319" actId="478"/>
          <ac:inkMkLst>
            <pc:docMk/>
            <pc:sldMk cId="0" sldId="68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48.503" v="320" actId="478"/>
          <ac:inkMkLst>
            <pc:docMk/>
            <pc:sldMk cId="0" sldId="68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6.568" v="322" actId="478"/>
          <ac:inkMkLst>
            <pc:docMk/>
            <pc:sldMk cId="0" sldId="68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0:56.568" v="322" actId="478"/>
          <ac:inkMkLst>
            <pc:docMk/>
            <pc:sldMk cId="0" sldId="686"/>
            <ac:inkMk id="39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C291BBB7-599E-412E-880B-0F8702ABB144}" dt="2022-08-13T13:31:59.557" v="336" actId="478"/>
        <pc:sldMkLst>
          <pc:docMk/>
          <pc:sldMk cId="0" sldId="690"/>
        </pc:sldMkLst>
        <pc:inkChg chg="del">
          <ac:chgData name="Hemanth Kumar  Tanneru" userId="e60da0a2-8f9f-43be-83b4-26a7a02c04c9" providerId="ADAL" clId="{C291BBB7-599E-412E-880B-0F8702ABB144}" dt="2022-08-13T13:31:46.663" v="333" actId="478"/>
          <ac:inkMkLst>
            <pc:docMk/>
            <pc:sldMk cId="0" sldId="69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42.278" v="331" actId="478"/>
          <ac:inkMkLst>
            <pc:docMk/>
            <pc:sldMk cId="0" sldId="690"/>
            <ac:inkMk id="1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1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2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39.407" v="330" actId="478"/>
          <ac:inkMkLst>
            <pc:docMk/>
            <pc:sldMk cId="0" sldId="690"/>
            <ac:inkMk id="3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3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4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5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9.557" v="336" actId="478"/>
          <ac:inkMkLst>
            <pc:docMk/>
            <pc:sldMk cId="0" sldId="690"/>
            <ac:inkMk id="7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44.445" v="332" actId="478"/>
          <ac:inkMkLst>
            <pc:docMk/>
            <pc:sldMk cId="0" sldId="690"/>
            <ac:inkMk id="7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7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6.987" v="335" actId="478"/>
          <ac:inkMkLst>
            <pc:docMk/>
            <pc:sldMk cId="0" sldId="690"/>
            <ac:inkMk id="9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31:34.843" v="329" actId="478"/>
          <ac:inkMkLst>
            <pc:docMk/>
            <pc:sldMk cId="0" sldId="690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1:53.738" v="334" actId="478"/>
          <ac:inkMkLst>
            <pc:docMk/>
            <pc:sldMk cId="0" sldId="690"/>
            <ac:inkMk id="97" creationId="{00000000-0000-0000-0000-000000000000}"/>
          </ac:inkMkLst>
        </pc:inkChg>
      </pc:sldChg>
      <pc:sldChg chg="addSp delSp modSp mod">
        <pc:chgData name="Hemanth Kumar  Tanneru" userId="e60da0a2-8f9f-43be-83b4-26a7a02c04c9" providerId="ADAL" clId="{C291BBB7-599E-412E-880B-0F8702ABB144}" dt="2022-08-13T13:32:37.021" v="344" actId="1076"/>
        <pc:sldMkLst>
          <pc:docMk/>
          <pc:sldMk cId="0" sldId="692"/>
        </pc:sldMkLst>
        <pc:spChg chg="add del mod">
          <ac:chgData name="Hemanth Kumar  Tanneru" userId="e60da0a2-8f9f-43be-83b4-26a7a02c04c9" providerId="ADAL" clId="{C291BBB7-599E-412E-880B-0F8702ABB144}" dt="2022-08-13T13:32:28.540" v="343" actId="33423"/>
          <ac:spMkLst>
            <pc:docMk/>
            <pc:sldMk cId="0" sldId="692"/>
            <ac:spMk id="675851" creationId="{00000000-0000-0000-0000-000000000000}"/>
          </ac:spMkLst>
        </pc:spChg>
        <pc:graphicFrameChg chg="add del mod replId">
          <ac:chgData name="Hemanth Kumar  Tanneru" userId="e60da0a2-8f9f-43be-83b4-26a7a02c04c9" providerId="ADAL" clId="{C291BBB7-599E-412E-880B-0F8702ABB144}" dt="2022-08-13T13:32:37.021" v="344" actId="1076"/>
          <ac:graphicFrameMkLst>
            <pc:docMk/>
            <pc:sldMk cId="0" sldId="692"/>
            <ac:graphicFrameMk id="675851" creationId="{00000000-0000-0000-0000-000000000000}"/>
          </ac:graphicFrameMkLst>
        </pc:graphicFrame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03.612" v="337" actId="478"/>
          <ac:inkMkLst>
            <pc:docMk/>
            <pc:sldMk cId="0" sldId="69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15.703" v="338" actId="478"/>
          <ac:inkMkLst>
            <pc:docMk/>
            <pc:sldMk cId="0" sldId="692"/>
            <ac:inkMk id="1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33:45.375" v="354"/>
        <pc:sldMkLst>
          <pc:docMk/>
          <pc:sldMk cId="0" sldId="693"/>
        </pc:sldMkLst>
        <pc:inkChg chg="del">
          <ac:chgData name="Hemanth Kumar  Tanneru" userId="e60da0a2-8f9f-43be-83b4-26a7a02c04c9" providerId="ADAL" clId="{C291BBB7-599E-412E-880B-0F8702ABB144}" dt="2022-08-13T13:33:02.796" v="348" actId="478"/>
          <ac:inkMkLst>
            <pc:docMk/>
            <pc:sldMk cId="0" sldId="69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52.504" v="346" actId="478"/>
          <ac:inkMkLst>
            <pc:docMk/>
            <pc:sldMk cId="0" sldId="69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2:56.391" v="347" actId="478"/>
          <ac:inkMkLst>
            <pc:docMk/>
            <pc:sldMk cId="0" sldId="69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05.429" v="349" actId="478"/>
          <ac:inkMkLst>
            <pc:docMk/>
            <pc:sldMk cId="0" sldId="69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45.375" v="352"/>
          <ac:inkMkLst>
            <pc:docMk/>
            <pc:sldMk cId="0" sldId="69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45.375" v="353"/>
          <ac:inkMkLst>
            <pc:docMk/>
            <pc:sldMk cId="0" sldId="69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45.375" v="350"/>
          <ac:inkMkLst>
            <pc:docMk/>
            <pc:sldMk cId="0" sldId="69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45.375" v="351"/>
          <ac:inkMkLst>
            <pc:docMk/>
            <pc:sldMk cId="0" sldId="69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45.375" v="354"/>
          <ac:inkMkLst>
            <pc:docMk/>
            <pc:sldMk cId="0" sldId="693"/>
            <ac:inkMk id="13" creationId="{00000000-0000-0000-0000-000000000000}"/>
          </ac:inkMkLst>
        </pc:inkChg>
      </pc:sldChg>
      <pc:sldChg chg="delSp">
        <pc:chgData name="Hemanth Kumar  Tanneru" userId="e60da0a2-8f9f-43be-83b4-26a7a02c04c9" providerId="ADAL" clId="{C291BBB7-599E-412E-880B-0F8702ABB144}" dt="2022-08-13T13:33:52.616" v="363"/>
        <pc:sldMkLst>
          <pc:docMk/>
          <pc:sldMk cId="0" sldId="694"/>
        </pc:sldMkLst>
        <pc:inkChg chg="del">
          <ac:chgData name="Hemanth Kumar  Tanneru" userId="e60da0a2-8f9f-43be-83b4-26a7a02c04c9" providerId="ADAL" clId="{C291BBB7-599E-412E-880B-0F8702ABB144}" dt="2022-08-13T13:33:50.740" v="357"/>
          <ac:inkMkLst>
            <pc:docMk/>
            <pc:sldMk cId="0" sldId="694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55"/>
          <ac:inkMkLst>
            <pc:docMk/>
            <pc:sldMk cId="0" sldId="694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56"/>
          <ac:inkMkLst>
            <pc:docMk/>
            <pc:sldMk cId="0" sldId="694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61"/>
          <ac:inkMkLst>
            <pc:docMk/>
            <pc:sldMk cId="0" sldId="694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59"/>
          <ac:inkMkLst>
            <pc:docMk/>
            <pc:sldMk cId="0" sldId="694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58"/>
          <ac:inkMkLst>
            <pc:docMk/>
            <pc:sldMk cId="0" sldId="694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0.740" v="360"/>
          <ac:inkMkLst>
            <pc:docMk/>
            <pc:sldMk cId="0" sldId="69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2.616" v="362"/>
          <ac:inkMkLst>
            <pc:docMk/>
            <pc:sldMk cId="0" sldId="69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3:52.616" v="363"/>
          <ac:inkMkLst>
            <pc:docMk/>
            <pc:sldMk cId="0" sldId="694"/>
            <ac:inkMk id="20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32:48.175" v="345" actId="478"/>
        <pc:sldMkLst>
          <pc:docMk/>
          <pc:sldMk cId="0" sldId="695"/>
        </pc:sldMkLst>
        <pc:inkChg chg="del">
          <ac:chgData name="Hemanth Kumar  Tanneru" userId="e60da0a2-8f9f-43be-83b4-26a7a02c04c9" providerId="ADAL" clId="{C291BBB7-599E-412E-880B-0F8702ABB144}" dt="2022-08-13T13:32:48.175" v="345" actId="478"/>
          <ac:inkMkLst>
            <pc:docMk/>
            <pc:sldMk cId="0" sldId="695"/>
            <ac:inkMk id="4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6:04.551" v="220" actId="478"/>
        <pc:sldMkLst>
          <pc:docMk/>
          <pc:sldMk cId="0" sldId="709"/>
        </pc:sldMkLst>
        <pc:inkChg chg="del">
          <ac:chgData name="Hemanth Kumar  Tanneru" userId="e60da0a2-8f9f-43be-83b4-26a7a02c04c9" providerId="ADAL" clId="{C291BBB7-599E-412E-880B-0F8702ABB144}" dt="2022-08-13T13:16:04.551" v="220" actId="478"/>
          <ac:inkMkLst>
            <pc:docMk/>
            <pc:sldMk cId="0" sldId="70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7.253" v="219" actId="478"/>
          <ac:inkMkLst>
            <pc:docMk/>
            <pc:sldMk cId="0" sldId="709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7.253" v="219" actId="478"/>
          <ac:inkMkLst>
            <pc:docMk/>
            <pc:sldMk cId="0" sldId="709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54.135" v="218" actId="478"/>
          <ac:inkMkLst>
            <pc:docMk/>
            <pc:sldMk cId="0" sldId="709"/>
            <ac:inkMk id="97" creationId="{00000000-0000-0000-0000-000000000000}"/>
          </ac:inkMkLst>
        </pc:inkChg>
      </pc:sldChg>
      <pc:sldChg chg="addSp delSp">
        <pc:chgData name="Hemanth Kumar  Tanneru" userId="e60da0a2-8f9f-43be-83b4-26a7a02c04c9" providerId="ADAL" clId="{C291BBB7-599E-412E-880B-0F8702ABB144}" dt="2022-08-13T13:14:34.696" v="200"/>
        <pc:sldMkLst>
          <pc:docMk/>
          <pc:sldMk cId="0" sldId="724"/>
        </pc:sldMkLst>
        <pc:inkChg chg="add">
          <ac:chgData name="Hemanth Kumar  Tanneru" userId="e60da0a2-8f9f-43be-83b4-26a7a02c04c9" providerId="ADAL" clId="{C291BBB7-599E-412E-880B-0F8702ABB144}" dt="2022-08-13T13:14:34.696" v="184"/>
          <ac:inkMkLst>
            <pc:docMk/>
            <pc:sldMk cId="0" sldId="724"/>
            <ac:inkMk id="5" creationId="{B3616D71-8A14-4FAE-8410-C2A24C7342F1}"/>
          </ac:inkMkLst>
        </pc:inkChg>
        <pc:inkChg chg="del">
          <ac:chgData name="Hemanth Kumar  Tanneru" userId="e60da0a2-8f9f-43be-83b4-26a7a02c04c9" providerId="ADAL" clId="{C291BBB7-599E-412E-880B-0F8702ABB144}" dt="2022-08-13T13:14:34.696" v="182"/>
          <ac:inkMkLst>
            <pc:docMk/>
            <pc:sldMk cId="0" sldId="72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4"/>
          <ac:inkMkLst>
            <pc:docMk/>
            <pc:sldMk cId="0" sldId="72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6"/>
          <ac:inkMkLst>
            <pc:docMk/>
            <pc:sldMk cId="0" sldId="72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8"/>
          <ac:inkMkLst>
            <pc:docMk/>
            <pc:sldMk cId="0" sldId="72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0"/>
          <ac:inkMkLst>
            <pc:docMk/>
            <pc:sldMk cId="0" sldId="72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2"/>
          <ac:inkMkLst>
            <pc:docMk/>
            <pc:sldMk cId="0" sldId="72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3"/>
          <ac:inkMkLst>
            <pc:docMk/>
            <pc:sldMk cId="0" sldId="72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4"/>
          <ac:inkMkLst>
            <pc:docMk/>
            <pc:sldMk cId="0" sldId="72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5"/>
          <ac:inkMkLst>
            <pc:docMk/>
            <pc:sldMk cId="0" sldId="72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6"/>
          <ac:inkMkLst>
            <pc:docMk/>
            <pc:sldMk cId="0" sldId="72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7"/>
          <ac:inkMkLst>
            <pc:docMk/>
            <pc:sldMk cId="0" sldId="72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8"/>
          <ac:inkMkLst>
            <pc:docMk/>
            <pc:sldMk cId="0" sldId="72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9"/>
          <ac:inkMkLst>
            <pc:docMk/>
            <pc:sldMk cId="0" sldId="72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200"/>
          <ac:inkMkLst>
            <pc:docMk/>
            <pc:sldMk cId="0" sldId="72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2"/>
          <ac:inkMkLst>
            <pc:docMk/>
            <pc:sldMk cId="0" sldId="72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3"/>
          <ac:inkMkLst>
            <pc:docMk/>
            <pc:sldMk cId="0" sldId="72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4"/>
          <ac:inkMkLst>
            <pc:docMk/>
            <pc:sldMk cId="0" sldId="72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5"/>
          <ac:inkMkLst>
            <pc:docMk/>
            <pc:sldMk cId="0" sldId="724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6"/>
          <ac:inkMkLst>
            <pc:docMk/>
            <pc:sldMk cId="0" sldId="72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7"/>
          <ac:inkMkLst>
            <pc:docMk/>
            <pc:sldMk cId="0" sldId="72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8"/>
          <ac:inkMkLst>
            <pc:docMk/>
            <pc:sldMk cId="0" sldId="72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59"/>
          <ac:inkMkLst>
            <pc:docMk/>
            <pc:sldMk cId="0" sldId="72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0"/>
          <ac:inkMkLst>
            <pc:docMk/>
            <pc:sldMk cId="0" sldId="72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1"/>
          <ac:inkMkLst>
            <pc:docMk/>
            <pc:sldMk cId="0" sldId="72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2"/>
          <ac:inkMkLst>
            <pc:docMk/>
            <pc:sldMk cId="0" sldId="72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3"/>
          <ac:inkMkLst>
            <pc:docMk/>
            <pc:sldMk cId="0" sldId="72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4"/>
          <ac:inkMkLst>
            <pc:docMk/>
            <pc:sldMk cId="0" sldId="72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5"/>
          <ac:inkMkLst>
            <pc:docMk/>
            <pc:sldMk cId="0" sldId="72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6"/>
          <ac:inkMkLst>
            <pc:docMk/>
            <pc:sldMk cId="0" sldId="72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7"/>
          <ac:inkMkLst>
            <pc:docMk/>
            <pc:sldMk cId="0" sldId="72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8"/>
          <ac:inkMkLst>
            <pc:docMk/>
            <pc:sldMk cId="0" sldId="72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69"/>
          <ac:inkMkLst>
            <pc:docMk/>
            <pc:sldMk cId="0" sldId="72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0"/>
          <ac:inkMkLst>
            <pc:docMk/>
            <pc:sldMk cId="0" sldId="72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1"/>
          <ac:inkMkLst>
            <pc:docMk/>
            <pc:sldMk cId="0" sldId="72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2"/>
          <ac:inkMkLst>
            <pc:docMk/>
            <pc:sldMk cId="0" sldId="72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3"/>
          <ac:inkMkLst>
            <pc:docMk/>
            <pc:sldMk cId="0" sldId="72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4"/>
          <ac:inkMkLst>
            <pc:docMk/>
            <pc:sldMk cId="0" sldId="72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5"/>
          <ac:inkMkLst>
            <pc:docMk/>
            <pc:sldMk cId="0" sldId="72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6"/>
          <ac:inkMkLst>
            <pc:docMk/>
            <pc:sldMk cId="0" sldId="72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7"/>
          <ac:inkMkLst>
            <pc:docMk/>
            <pc:sldMk cId="0" sldId="72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8"/>
          <ac:inkMkLst>
            <pc:docMk/>
            <pc:sldMk cId="0" sldId="72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79"/>
          <ac:inkMkLst>
            <pc:docMk/>
            <pc:sldMk cId="0" sldId="72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0"/>
          <ac:inkMkLst>
            <pc:docMk/>
            <pc:sldMk cId="0" sldId="72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1"/>
          <ac:inkMkLst>
            <pc:docMk/>
            <pc:sldMk cId="0" sldId="72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3"/>
          <ac:inkMkLst>
            <pc:docMk/>
            <pc:sldMk cId="0" sldId="72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5"/>
          <ac:inkMkLst>
            <pc:docMk/>
            <pc:sldMk cId="0" sldId="72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7"/>
          <ac:inkMkLst>
            <pc:docMk/>
            <pc:sldMk cId="0" sldId="72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89"/>
          <ac:inkMkLst>
            <pc:docMk/>
            <pc:sldMk cId="0" sldId="72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34.696" v="191"/>
          <ac:inkMkLst>
            <pc:docMk/>
            <pc:sldMk cId="0" sldId="724"/>
            <ac:inkMk id="77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6:53.290" v="224" actId="478"/>
        <pc:sldMkLst>
          <pc:docMk/>
          <pc:sldMk cId="0" sldId="725"/>
        </pc:sldMkLst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25.428" v="222" actId="478"/>
          <ac:inkMkLst>
            <pc:docMk/>
            <pc:sldMk cId="0" sldId="72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34.977" v="223" actId="478"/>
          <ac:inkMkLst>
            <pc:docMk/>
            <pc:sldMk cId="0" sldId="72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34.977" v="223" actId="478"/>
          <ac:inkMkLst>
            <pc:docMk/>
            <pc:sldMk cId="0" sldId="725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34.977" v="223" actId="478"/>
          <ac:inkMkLst>
            <pc:docMk/>
            <pc:sldMk cId="0" sldId="72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34.977" v="223" actId="478"/>
          <ac:inkMkLst>
            <pc:docMk/>
            <pc:sldMk cId="0" sldId="72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22.137" v="221" actId="478"/>
          <ac:inkMkLst>
            <pc:docMk/>
            <pc:sldMk cId="0" sldId="72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6:53.290" v="224" actId="478"/>
          <ac:inkMkLst>
            <pc:docMk/>
            <pc:sldMk cId="0" sldId="725"/>
            <ac:inkMk id="17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1:38.263" v="91" actId="478"/>
        <pc:sldMkLst>
          <pc:docMk/>
          <pc:sldMk cId="0" sldId="741"/>
        </pc:sldMkLst>
        <pc:inkChg chg="del">
          <ac:chgData name="Hemanth Kumar  Tanneru" userId="e60da0a2-8f9f-43be-83b4-26a7a02c04c9" providerId="ADAL" clId="{C291BBB7-599E-412E-880B-0F8702ABB144}" dt="2022-08-13T13:11:00.720" v="49"/>
          <ac:inkMkLst>
            <pc:docMk/>
            <pc:sldMk cId="0" sldId="741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3"/>
          <ac:inkMkLst>
            <pc:docMk/>
            <pc:sldMk cId="0" sldId="741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4"/>
          <ac:inkMkLst>
            <pc:docMk/>
            <pc:sldMk cId="0" sldId="741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1"/>
          <ac:inkMkLst>
            <pc:docMk/>
            <pc:sldMk cId="0" sldId="741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2"/>
          <ac:inkMkLst>
            <pc:docMk/>
            <pc:sldMk cId="0" sldId="741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9"/>
          <ac:inkMkLst>
            <pc:docMk/>
            <pc:sldMk cId="0" sldId="741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4"/>
          <ac:inkMkLst>
            <pc:docMk/>
            <pc:sldMk cId="0" sldId="741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3"/>
          <ac:inkMkLst>
            <pc:docMk/>
            <pc:sldMk cId="0" sldId="741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4"/>
          <ac:inkMkLst>
            <pc:docMk/>
            <pc:sldMk cId="0" sldId="741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6"/>
          <ac:inkMkLst>
            <pc:docMk/>
            <pc:sldMk cId="0" sldId="741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4"/>
          <ac:inkMkLst>
            <pc:docMk/>
            <pc:sldMk cId="0" sldId="741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1"/>
          <ac:inkMkLst>
            <pc:docMk/>
            <pc:sldMk cId="0" sldId="741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0"/>
          <ac:inkMkLst>
            <pc:docMk/>
            <pc:sldMk cId="0" sldId="741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8"/>
          <ac:inkMkLst>
            <pc:docMk/>
            <pc:sldMk cId="0" sldId="741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6"/>
          <ac:inkMkLst>
            <pc:docMk/>
            <pc:sldMk cId="0" sldId="741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1"/>
          <ac:inkMkLst>
            <pc:docMk/>
            <pc:sldMk cId="0" sldId="741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1"/>
          <ac:inkMkLst>
            <pc:docMk/>
            <pc:sldMk cId="0" sldId="741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6"/>
          <ac:inkMkLst>
            <pc:docMk/>
            <pc:sldMk cId="0" sldId="741"/>
            <ac:inkMk id="1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5"/>
          <ac:inkMkLst>
            <pc:docMk/>
            <pc:sldMk cId="0" sldId="741"/>
            <ac:inkMk id="1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1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9"/>
          <ac:inkMkLst>
            <pc:docMk/>
            <pc:sldMk cId="0" sldId="741"/>
            <ac:inkMk id="2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7"/>
          <ac:inkMkLst>
            <pc:docMk/>
            <pc:sldMk cId="0" sldId="741"/>
            <ac:inkMk id="2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5"/>
          <ac:inkMkLst>
            <pc:docMk/>
            <pc:sldMk cId="0" sldId="741"/>
            <ac:inkMk id="2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6"/>
          <ac:inkMkLst>
            <pc:docMk/>
            <pc:sldMk cId="0" sldId="741"/>
            <ac:inkMk id="2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2"/>
          <ac:inkMkLst>
            <pc:docMk/>
            <pc:sldMk cId="0" sldId="741"/>
            <ac:inkMk id="2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39"/>
          <ac:inkMkLst>
            <pc:docMk/>
            <pc:sldMk cId="0" sldId="741"/>
            <ac:inkMk id="2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3"/>
          <ac:inkMkLst>
            <pc:docMk/>
            <pc:sldMk cId="0" sldId="741"/>
            <ac:inkMk id="2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7"/>
          <ac:inkMkLst>
            <pc:docMk/>
            <pc:sldMk cId="0" sldId="741"/>
            <ac:inkMk id="2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1"/>
          <ac:inkMkLst>
            <pc:docMk/>
            <pc:sldMk cId="0" sldId="741"/>
            <ac:inkMk id="2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2"/>
          <ac:inkMkLst>
            <pc:docMk/>
            <pc:sldMk cId="0" sldId="741"/>
            <ac:inkMk id="2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4"/>
          <ac:inkMkLst>
            <pc:docMk/>
            <pc:sldMk cId="0" sldId="741"/>
            <ac:inkMk id="2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3"/>
          <ac:inkMkLst>
            <pc:docMk/>
            <pc:sldMk cId="0" sldId="741"/>
            <ac:inkMk id="2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0"/>
          <ac:inkMkLst>
            <pc:docMk/>
            <pc:sldMk cId="0" sldId="741"/>
            <ac:inkMk id="2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0"/>
          <ac:inkMkLst>
            <pc:docMk/>
            <pc:sldMk cId="0" sldId="741"/>
            <ac:inkMk id="2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7"/>
          <ac:inkMkLst>
            <pc:docMk/>
            <pc:sldMk cId="0" sldId="741"/>
            <ac:inkMk id="2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2"/>
          <ac:inkMkLst>
            <pc:docMk/>
            <pc:sldMk cId="0" sldId="741"/>
            <ac:inkMk id="2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3"/>
          <ac:inkMkLst>
            <pc:docMk/>
            <pc:sldMk cId="0" sldId="741"/>
            <ac:inkMk id="2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3"/>
          <ac:inkMkLst>
            <pc:docMk/>
            <pc:sldMk cId="0" sldId="741"/>
            <ac:inkMk id="2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7"/>
          <ac:inkMkLst>
            <pc:docMk/>
            <pc:sldMk cId="0" sldId="741"/>
            <ac:inkMk id="2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6"/>
          <ac:inkMkLst>
            <pc:docMk/>
            <pc:sldMk cId="0" sldId="741"/>
            <ac:inkMk id="2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8"/>
          <ac:inkMkLst>
            <pc:docMk/>
            <pc:sldMk cId="0" sldId="741"/>
            <ac:inkMk id="2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5"/>
          <ac:inkMkLst>
            <pc:docMk/>
            <pc:sldMk cId="0" sldId="741"/>
            <ac:inkMk id="2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7"/>
          <ac:inkMkLst>
            <pc:docMk/>
            <pc:sldMk cId="0" sldId="741"/>
            <ac:inkMk id="2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1"/>
          <ac:inkMkLst>
            <pc:docMk/>
            <pc:sldMk cId="0" sldId="741"/>
            <ac:inkMk id="2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5"/>
          <ac:inkMkLst>
            <pc:docMk/>
            <pc:sldMk cId="0" sldId="741"/>
            <ac:inkMk id="2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8"/>
          <ac:inkMkLst>
            <pc:docMk/>
            <pc:sldMk cId="0" sldId="741"/>
            <ac:inkMk id="2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2"/>
          <ac:inkMkLst>
            <pc:docMk/>
            <pc:sldMk cId="0" sldId="741"/>
            <ac:inkMk id="2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2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79"/>
          <ac:inkMkLst>
            <pc:docMk/>
            <pc:sldMk cId="0" sldId="741"/>
            <ac:inkMk id="2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5"/>
          <ac:inkMkLst>
            <pc:docMk/>
            <pc:sldMk cId="0" sldId="741"/>
            <ac:inkMk id="2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2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0.372" v="90" actId="478"/>
          <ac:inkMkLst>
            <pc:docMk/>
            <pc:sldMk cId="0" sldId="741"/>
            <ac:inkMk id="3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36" v="84"/>
          <ac:inkMkLst>
            <pc:docMk/>
            <pc:sldMk cId="0" sldId="741"/>
            <ac:inkMk id="3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4"/>
          <ac:inkMkLst>
            <pc:docMk/>
            <pc:sldMk cId="0" sldId="741"/>
            <ac:inkMk id="3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7"/>
          <ac:inkMkLst>
            <pc:docMk/>
            <pc:sldMk cId="0" sldId="741"/>
            <ac:inkMk id="3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8"/>
          <ac:inkMkLst>
            <pc:docMk/>
            <pc:sldMk cId="0" sldId="741"/>
            <ac:inkMk id="3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0"/>
          <ac:inkMkLst>
            <pc:docMk/>
            <pc:sldMk cId="0" sldId="741"/>
            <ac:inkMk id="3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5"/>
          <ac:inkMkLst>
            <pc:docMk/>
            <pc:sldMk cId="0" sldId="741"/>
            <ac:inkMk id="3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6"/>
          <ac:inkMkLst>
            <pc:docMk/>
            <pc:sldMk cId="0" sldId="741"/>
            <ac:inkMk id="3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3"/>
          <ac:inkMkLst>
            <pc:docMk/>
            <pc:sldMk cId="0" sldId="741"/>
            <ac:inkMk id="3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8"/>
          <ac:inkMkLst>
            <pc:docMk/>
            <pc:sldMk cId="0" sldId="741"/>
            <ac:inkMk id="3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0"/>
          <ac:inkMkLst>
            <pc:docMk/>
            <pc:sldMk cId="0" sldId="741"/>
            <ac:inkMk id="3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1"/>
          <ac:inkMkLst>
            <pc:docMk/>
            <pc:sldMk cId="0" sldId="741"/>
            <ac:inkMk id="3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38"/>
          <ac:inkMkLst>
            <pc:docMk/>
            <pc:sldMk cId="0" sldId="741"/>
            <ac:inkMk id="3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6"/>
          <ac:inkMkLst>
            <pc:docMk/>
            <pc:sldMk cId="0" sldId="741"/>
            <ac:inkMk id="3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2"/>
          <ac:inkMkLst>
            <pc:docMk/>
            <pc:sldMk cId="0" sldId="741"/>
            <ac:inkMk id="3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0"/>
          <ac:inkMkLst>
            <pc:docMk/>
            <pc:sldMk cId="0" sldId="741"/>
            <ac:inkMk id="3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72"/>
          <ac:inkMkLst>
            <pc:docMk/>
            <pc:sldMk cId="0" sldId="741"/>
            <ac:inkMk id="3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65"/>
          <ac:inkMkLst>
            <pc:docMk/>
            <pc:sldMk cId="0" sldId="741"/>
            <ac:inkMk id="3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57"/>
          <ac:inkMkLst>
            <pc:docMk/>
            <pc:sldMk cId="0" sldId="741"/>
            <ac:inkMk id="3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04" v="29"/>
          <ac:inkMkLst>
            <pc:docMk/>
            <pc:sldMk cId="0" sldId="741"/>
            <ac:inkMk id="3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1.868" v="88"/>
          <ac:inkMkLst>
            <pc:docMk/>
            <pc:sldMk cId="0" sldId="741"/>
            <ac:inkMk id="3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1.868" v="89"/>
          <ac:inkMkLst>
            <pc:docMk/>
            <pc:sldMk cId="0" sldId="741"/>
            <ac:inkMk id="3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3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38.263" v="91" actId="478"/>
          <ac:inkMkLst>
            <pc:docMk/>
            <pc:sldMk cId="0" sldId="741"/>
            <ac:inkMk id="4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00.720" v="40"/>
          <ac:inkMkLst>
            <pc:docMk/>
            <pc:sldMk cId="0" sldId="741"/>
            <ac:inkMk id="422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6:58.908" v="225" actId="478"/>
        <pc:sldMkLst>
          <pc:docMk/>
          <pc:sldMk cId="0" sldId="745"/>
        </pc:sldMkLst>
        <pc:inkChg chg="del">
          <ac:chgData name="Hemanth Kumar  Tanneru" userId="e60da0a2-8f9f-43be-83b4-26a7a02c04c9" providerId="ADAL" clId="{C291BBB7-599E-412E-880B-0F8702ABB144}" dt="2022-08-13T13:16:58.908" v="225" actId="478"/>
          <ac:inkMkLst>
            <pc:docMk/>
            <pc:sldMk cId="0" sldId="745"/>
            <ac:inkMk id="42" creationId="{00000000-0000-0000-0000-000000000000}"/>
          </ac:inkMkLst>
        </pc:inkChg>
      </pc:sldChg>
      <pc:sldChg chg="addSp delSp">
        <pc:chgData name="Hemanth Kumar  Tanneru" userId="e60da0a2-8f9f-43be-83b4-26a7a02c04c9" providerId="ADAL" clId="{C291BBB7-599E-412E-880B-0F8702ABB144}" dt="2022-08-13T13:14:56.188" v="206"/>
        <pc:sldMkLst>
          <pc:docMk/>
          <pc:sldMk cId="0" sldId="747"/>
        </pc:sldMkLst>
        <pc:inkChg chg="add del">
          <ac:chgData name="Hemanth Kumar  Tanneru" userId="e60da0a2-8f9f-43be-83b4-26a7a02c04c9" providerId="ADAL" clId="{C291BBB7-599E-412E-880B-0F8702ABB144}" dt="2022-08-13T13:14:51.455" v="204"/>
          <ac:inkMkLst>
            <pc:docMk/>
            <pc:sldMk cId="0" sldId="747"/>
            <ac:inkMk id="4" creationId="{72AE8212-6C1D-43E9-8072-BE848892EE12}"/>
          </ac:inkMkLst>
        </pc:inkChg>
        <pc:inkChg chg="add del">
          <ac:chgData name="Hemanth Kumar  Tanneru" userId="e60da0a2-8f9f-43be-83b4-26a7a02c04c9" providerId="ADAL" clId="{C291BBB7-599E-412E-880B-0F8702ABB144}" dt="2022-08-13T13:14:54.068" v="205"/>
          <ac:inkMkLst>
            <pc:docMk/>
            <pc:sldMk cId="0" sldId="747"/>
            <ac:inkMk id="5" creationId="{6400A8C7-4F7C-4CF7-B362-E81A76E82952}"/>
          </ac:inkMkLst>
        </pc:inkChg>
        <pc:inkChg chg="del">
          <ac:chgData name="Hemanth Kumar  Tanneru" userId="e60da0a2-8f9f-43be-83b4-26a7a02c04c9" providerId="ADAL" clId="{C291BBB7-599E-412E-880B-0F8702ABB144}" dt="2022-08-13T13:14:44.795" v="201"/>
          <ac:inkMkLst>
            <pc:docMk/>
            <pc:sldMk cId="0" sldId="747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46.816" v="202"/>
          <ac:inkMkLst>
            <pc:docMk/>
            <pc:sldMk cId="0" sldId="74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48.603" v="203"/>
          <ac:inkMkLst>
            <pc:docMk/>
            <pc:sldMk cId="0" sldId="74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56.188" v="206"/>
          <ac:inkMkLst>
            <pc:docMk/>
            <pc:sldMk cId="0" sldId="747"/>
            <ac:inkMk id="10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5:42.981" v="217" actId="478"/>
        <pc:sldMkLst>
          <pc:docMk/>
          <pc:sldMk cId="0" sldId="748"/>
        </pc:sldMkLst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42.981" v="217" actId="478"/>
          <ac:inkMkLst>
            <pc:docMk/>
            <pc:sldMk cId="0" sldId="74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6.043" v="216" actId="478"/>
          <ac:inkMkLst>
            <pc:docMk/>
            <pc:sldMk cId="0" sldId="748"/>
            <ac:inkMk id="81" creationId="{00000000-0000-0000-0000-000000000000}"/>
          </ac:inkMkLst>
        </pc:inkChg>
      </pc:sldChg>
      <pc:sldChg chg="delSp">
        <pc:chgData name="Hemanth Kumar  Tanneru" userId="e60da0a2-8f9f-43be-83b4-26a7a02c04c9" providerId="ADAL" clId="{C291BBB7-599E-412E-880B-0F8702ABB144}" dt="2022-08-13T13:15:07.615" v="210"/>
        <pc:sldMkLst>
          <pc:docMk/>
          <pc:sldMk cId="0" sldId="749"/>
        </pc:sldMkLst>
        <pc:inkChg chg="del">
          <ac:chgData name="Hemanth Kumar  Tanneru" userId="e60da0a2-8f9f-43be-83b4-26a7a02c04c9" providerId="ADAL" clId="{C291BBB7-599E-412E-880B-0F8702ABB144}" dt="2022-08-13T13:15:00.977" v="207"/>
          <ac:inkMkLst>
            <pc:docMk/>
            <pc:sldMk cId="0" sldId="74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07.615" v="210"/>
          <ac:inkMkLst>
            <pc:docMk/>
            <pc:sldMk cId="0" sldId="74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07.615" v="209"/>
          <ac:inkMkLst>
            <pc:docMk/>
            <pc:sldMk cId="0" sldId="74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07.615" v="208"/>
          <ac:inkMkLst>
            <pc:docMk/>
            <pc:sldMk cId="0" sldId="749"/>
            <ac:inkMk id="1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7:32.507" v="230" actId="478"/>
        <pc:sldMkLst>
          <pc:docMk/>
          <pc:sldMk cId="0" sldId="750"/>
        </pc:sldMkLst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32.507" v="230" actId="478"/>
          <ac:inkMkLst>
            <pc:docMk/>
            <pc:sldMk cId="0" sldId="750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32.507" v="230" actId="478"/>
          <ac:inkMkLst>
            <pc:docMk/>
            <pc:sldMk cId="0" sldId="750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1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2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28.537" v="229" actId="478"/>
          <ac:inkMkLst>
            <pc:docMk/>
            <pc:sldMk cId="0" sldId="750"/>
            <ac:inkMk id="2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9.097" v="228" actId="478"/>
          <ac:inkMkLst>
            <pc:docMk/>
            <pc:sldMk cId="0" sldId="750"/>
            <ac:inkMk id="2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3.645" v="227" actId="478"/>
          <ac:inkMkLst>
            <pc:docMk/>
            <pc:sldMk cId="0" sldId="750"/>
            <ac:inkMk id="2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3.645" v="227" actId="478"/>
          <ac:inkMkLst>
            <pc:docMk/>
            <pc:sldMk cId="0" sldId="750"/>
            <ac:inkMk id="2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13.645" v="227" actId="478"/>
          <ac:inkMkLst>
            <pc:docMk/>
            <pc:sldMk cId="0" sldId="750"/>
            <ac:inkMk id="2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09.940" v="226" actId="478"/>
          <ac:inkMkLst>
            <pc:docMk/>
            <pc:sldMk cId="0" sldId="750"/>
            <ac:inkMk id="295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7:55.355" v="232" actId="478"/>
        <pc:sldMkLst>
          <pc:docMk/>
          <pc:sldMk cId="0" sldId="751"/>
        </pc:sldMkLst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55.355" v="232" actId="478"/>
          <ac:inkMkLst>
            <pc:docMk/>
            <pc:sldMk cId="0" sldId="75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7:46.347" v="231" actId="478"/>
          <ac:inkMkLst>
            <pc:docMk/>
            <pc:sldMk cId="0" sldId="751"/>
            <ac:inkMk id="28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2:50.284" v="264" actId="478"/>
        <pc:sldMkLst>
          <pc:docMk/>
          <pc:sldMk cId="0" sldId="752"/>
        </pc:sldMkLst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3.714" v="263" actId="478"/>
          <ac:inkMkLst>
            <pc:docMk/>
            <pc:sldMk cId="0" sldId="752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41.211" v="262" actId="478"/>
          <ac:inkMkLst>
            <pc:docMk/>
            <pc:sldMk cId="0" sldId="752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33.550" v="261" actId="478"/>
          <ac:inkMkLst>
            <pc:docMk/>
            <pc:sldMk cId="0" sldId="752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50.284" v="264" actId="478"/>
          <ac:inkMkLst>
            <pc:docMk/>
            <pc:sldMk cId="0" sldId="752"/>
            <ac:inkMk id="172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2:16.898" v="95" actId="478"/>
        <pc:sldMkLst>
          <pc:docMk/>
          <pc:sldMk cId="0" sldId="753"/>
        </pc:sldMkLst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16.898" v="95" actId="478"/>
          <ac:inkMkLst>
            <pc:docMk/>
            <pc:sldMk cId="0" sldId="75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16.898" v="95" actId="478"/>
          <ac:inkMkLst>
            <pc:docMk/>
            <pc:sldMk cId="0" sldId="75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16.898" v="95" actId="478"/>
          <ac:inkMkLst>
            <pc:docMk/>
            <pc:sldMk cId="0" sldId="75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01.850" v="94" actId="478"/>
          <ac:inkMkLst>
            <pc:docMk/>
            <pc:sldMk cId="0" sldId="753"/>
            <ac:inkMk id="69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8:10.254" v="234" actId="478"/>
        <pc:sldMkLst>
          <pc:docMk/>
          <pc:sldMk cId="0" sldId="754"/>
        </pc:sldMkLst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10.254" v="234" actId="478"/>
          <ac:inkMkLst>
            <pc:docMk/>
            <pc:sldMk cId="0" sldId="754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06.658" v="233" actId="478"/>
          <ac:inkMkLst>
            <pc:docMk/>
            <pc:sldMk cId="0" sldId="754"/>
            <ac:inkMk id="151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8:39.664" v="237" actId="478"/>
        <pc:sldMkLst>
          <pc:docMk/>
          <pc:sldMk cId="0" sldId="755"/>
        </pc:sldMkLst>
        <pc:inkChg chg="del">
          <ac:chgData name="Hemanth Kumar  Tanneru" userId="e60da0a2-8f9f-43be-83b4-26a7a02c04c9" providerId="ADAL" clId="{C291BBB7-599E-412E-880B-0F8702ABB144}" dt="2022-08-13T13:18:39.664" v="237" actId="478"/>
          <ac:inkMkLst>
            <pc:docMk/>
            <pc:sldMk cId="0" sldId="755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5.969" v="236" actId="478"/>
          <ac:inkMkLst>
            <pc:docMk/>
            <pc:sldMk cId="0" sldId="755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32.216" v="235" actId="478"/>
          <ac:inkMkLst>
            <pc:docMk/>
            <pc:sldMk cId="0" sldId="755"/>
            <ac:inkMk id="17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8:51.800" v="238" actId="478"/>
        <pc:sldMkLst>
          <pc:docMk/>
          <pc:sldMk cId="0" sldId="756"/>
        </pc:sldMkLst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8:51.800" v="238" actId="478"/>
          <ac:inkMkLst>
            <pc:docMk/>
            <pc:sldMk cId="0" sldId="756"/>
            <ac:inkMk id="119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9:44.396" v="244" actId="478"/>
        <pc:sldMkLst>
          <pc:docMk/>
          <pc:sldMk cId="0" sldId="757"/>
        </pc:sldMkLst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44.396" v="244" actId="478"/>
          <ac:inkMkLst>
            <pc:docMk/>
            <pc:sldMk cId="0" sldId="757"/>
            <ac:inkMk id="31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9:54.884" v="245" actId="478"/>
        <pc:sldMkLst>
          <pc:docMk/>
          <pc:sldMk cId="0" sldId="760"/>
        </pc:sldMkLst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54.884" v="245" actId="478"/>
          <ac:inkMkLst>
            <pc:docMk/>
            <pc:sldMk cId="0" sldId="760"/>
            <ac:inkMk id="108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1:28.147" v="256" actId="478"/>
        <pc:sldMkLst>
          <pc:docMk/>
          <pc:sldMk cId="0" sldId="763"/>
        </pc:sldMkLst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4.563" v="255" actId="478"/>
          <ac:inkMkLst>
            <pc:docMk/>
            <pc:sldMk cId="0" sldId="76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28.147" v="256" actId="478"/>
          <ac:inkMkLst>
            <pc:docMk/>
            <pc:sldMk cId="0" sldId="763"/>
            <ac:inkMk id="5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9:19.113" v="242" actId="478"/>
        <pc:sldMkLst>
          <pc:docMk/>
          <pc:sldMk cId="0" sldId="764"/>
        </pc:sldMkLst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9.739" v="240" actId="478"/>
          <ac:inkMkLst>
            <pc:docMk/>
            <pc:sldMk cId="0" sldId="764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1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9.113" v="242" actId="478"/>
          <ac:inkMkLst>
            <pc:docMk/>
            <pc:sldMk cId="0" sldId="764"/>
            <ac:inkMk id="2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2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2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15.916" v="241" actId="478"/>
          <ac:inkMkLst>
            <pc:docMk/>
            <pc:sldMk cId="0" sldId="764"/>
            <ac:inkMk id="3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9:04.174" v="239" actId="478"/>
          <ac:inkMkLst>
            <pc:docMk/>
            <pc:sldMk cId="0" sldId="764"/>
            <ac:inkMk id="307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3:14.802" v="101" actId="478"/>
        <pc:sldMkLst>
          <pc:docMk/>
          <pc:sldMk cId="0" sldId="765"/>
        </pc:sldMkLst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14.802" v="101" actId="478"/>
          <ac:inkMkLst>
            <pc:docMk/>
            <pc:sldMk cId="0" sldId="765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06.303" v="100" actId="478"/>
          <ac:inkMkLst>
            <pc:docMk/>
            <pc:sldMk cId="0" sldId="765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3.752" v="98" actId="478"/>
          <ac:inkMkLst>
            <pc:docMk/>
            <pc:sldMk cId="0" sldId="765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38.612" v="97" actId="478"/>
          <ac:inkMkLst>
            <pc:docMk/>
            <pc:sldMk cId="0" sldId="765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2:58.367" v="99" actId="478"/>
          <ac:inkMkLst>
            <pc:docMk/>
            <pc:sldMk cId="0" sldId="765"/>
            <ac:inkMk id="183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C291BBB7-599E-412E-880B-0F8702ABB144}" dt="2022-08-13T13:20:42.898" v="251" actId="478"/>
        <pc:sldMkLst>
          <pc:docMk/>
          <pc:sldMk cId="0" sldId="766"/>
        </pc:sldMkLst>
        <pc:spChg chg="add del">
          <ac:chgData name="Hemanth Kumar  Tanneru" userId="e60da0a2-8f9f-43be-83b4-26a7a02c04c9" providerId="ADAL" clId="{C291BBB7-599E-412E-880B-0F8702ABB144}" dt="2022-08-13T13:20:12.704" v="248" actId="478"/>
          <ac:spMkLst>
            <pc:docMk/>
            <pc:sldMk cId="0" sldId="766"/>
            <ac:spMk id="6" creationId="{00000000-0000-0000-0000-000000000000}"/>
          </ac:spMkLst>
        </pc:spChg>
        <pc:spChg chg="add del">
          <ac:chgData name="Hemanth Kumar  Tanneru" userId="e60da0a2-8f9f-43be-83b4-26a7a02c04c9" providerId="ADAL" clId="{C291BBB7-599E-412E-880B-0F8702ABB144}" dt="2022-08-13T13:20:12.704" v="248" actId="478"/>
          <ac:spMkLst>
            <pc:docMk/>
            <pc:sldMk cId="0" sldId="766"/>
            <ac:spMk id="7" creationId="{00000000-0000-0000-0000-000000000000}"/>
          </ac:spMkLst>
        </pc:spChg>
        <pc:inkChg chg="add del">
          <ac:chgData name="Hemanth Kumar  Tanneru" userId="e60da0a2-8f9f-43be-83b4-26a7a02c04c9" providerId="ADAL" clId="{C291BBB7-599E-412E-880B-0F8702ABB144}" dt="2022-08-13T13:20:42.898" v="251" actId="478"/>
          <ac:inkMkLst>
            <pc:docMk/>
            <pc:sldMk cId="0" sldId="766"/>
            <ac:inkMk id="2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2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42.898" v="251" actId="478"/>
          <ac:inkMkLst>
            <pc:docMk/>
            <pc:sldMk cId="0" sldId="766"/>
            <ac:inkMk id="2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2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2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2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3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38.348" v="250" actId="478"/>
          <ac:inkMkLst>
            <pc:docMk/>
            <pc:sldMk cId="0" sldId="766"/>
            <ac:inkMk id="4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4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5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0:22.956" v="249" actId="478"/>
          <ac:inkMkLst>
            <pc:docMk/>
            <pc:sldMk cId="0" sldId="766"/>
            <ac:inkMk id="60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5:30.423" v="215" actId="478"/>
        <pc:sldMkLst>
          <pc:docMk/>
          <pc:sldMk cId="0" sldId="768"/>
        </pc:sldMkLst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22.343" v="214"/>
          <ac:inkMkLst>
            <pc:docMk/>
            <pc:sldMk cId="0" sldId="76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17.755" v="213"/>
          <ac:inkMkLst>
            <pc:docMk/>
            <pc:sldMk cId="0" sldId="76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14.495" v="212"/>
          <ac:inkMkLst>
            <pc:docMk/>
            <pc:sldMk cId="0" sldId="76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14.486" v="211"/>
          <ac:inkMkLst>
            <pc:docMk/>
            <pc:sldMk cId="0" sldId="76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5:30.423" v="215" actId="478"/>
          <ac:inkMkLst>
            <pc:docMk/>
            <pc:sldMk cId="0" sldId="768"/>
            <ac:inkMk id="86" creationId="{00000000-0000-0000-0000-000000000000}"/>
          </ac:inkMkLst>
        </pc:inkChg>
      </pc:sldChg>
      <pc:sldChg chg="addSp delSp mod">
        <pc:chgData name="Hemanth Kumar  Tanneru" userId="e60da0a2-8f9f-43be-83b4-26a7a02c04c9" providerId="ADAL" clId="{C291BBB7-599E-412E-880B-0F8702ABB144}" dt="2022-08-13T13:14:11.041" v="151"/>
        <pc:sldMkLst>
          <pc:docMk/>
          <pc:sldMk cId="0" sldId="774"/>
        </pc:sldMkLst>
        <pc:inkChg chg="add del">
          <ac:chgData name="Hemanth Kumar  Tanneru" userId="e60da0a2-8f9f-43be-83b4-26a7a02c04c9" providerId="ADAL" clId="{C291BBB7-599E-412E-880B-0F8702ABB144}" dt="2022-08-13T13:14:11.036" v="110"/>
          <ac:inkMkLst>
            <pc:docMk/>
            <pc:sldMk cId="0" sldId="774"/>
            <ac:inkMk id="4" creationId="{04BEE698-A185-4774-B710-E061A0D31BB9}"/>
          </ac:inkMkLst>
        </pc:inkChg>
        <pc:inkChg chg="del">
          <ac:chgData name="Hemanth Kumar  Tanneru" userId="e60da0a2-8f9f-43be-83b4-26a7a02c04c9" providerId="ADAL" clId="{C291BBB7-599E-412E-880B-0F8702ABB144}" dt="2022-08-13T13:14:11.041" v="133"/>
          <ac:inkMkLst>
            <pc:docMk/>
            <pc:sldMk cId="0" sldId="77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4"/>
          <ac:inkMkLst>
            <pc:docMk/>
            <pc:sldMk cId="0" sldId="77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5"/>
          <ac:inkMkLst>
            <pc:docMk/>
            <pc:sldMk cId="0" sldId="77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6"/>
          <ac:inkMkLst>
            <pc:docMk/>
            <pc:sldMk cId="0" sldId="77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7"/>
          <ac:inkMkLst>
            <pc:docMk/>
            <pc:sldMk cId="0" sldId="77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8"/>
          <ac:inkMkLst>
            <pc:docMk/>
            <pc:sldMk cId="0" sldId="77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9"/>
          <ac:inkMkLst>
            <pc:docMk/>
            <pc:sldMk cId="0" sldId="77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6"/>
          <ac:inkMkLst>
            <pc:docMk/>
            <pc:sldMk cId="0" sldId="77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7"/>
          <ac:inkMkLst>
            <pc:docMk/>
            <pc:sldMk cId="0" sldId="774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8"/>
          <ac:inkMkLst>
            <pc:docMk/>
            <pc:sldMk cId="0" sldId="774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52.833" v="104"/>
          <ac:inkMkLst>
            <pc:docMk/>
            <pc:sldMk cId="0" sldId="774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9"/>
          <ac:inkMkLst>
            <pc:docMk/>
            <pc:sldMk cId="0" sldId="774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0"/>
          <ac:inkMkLst>
            <pc:docMk/>
            <pc:sldMk cId="0" sldId="774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1"/>
          <ac:inkMkLst>
            <pc:docMk/>
            <pc:sldMk cId="0" sldId="774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2"/>
          <ac:inkMkLst>
            <pc:docMk/>
            <pc:sldMk cId="0" sldId="774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3"/>
          <ac:inkMkLst>
            <pc:docMk/>
            <pc:sldMk cId="0" sldId="774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4"/>
          <ac:inkMkLst>
            <pc:docMk/>
            <pc:sldMk cId="0" sldId="774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5"/>
          <ac:inkMkLst>
            <pc:docMk/>
            <pc:sldMk cId="0" sldId="774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6"/>
          <ac:inkMkLst>
            <pc:docMk/>
            <pc:sldMk cId="0" sldId="774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7"/>
          <ac:inkMkLst>
            <pc:docMk/>
            <pc:sldMk cId="0" sldId="774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8"/>
          <ac:inkMkLst>
            <pc:docMk/>
            <pc:sldMk cId="0" sldId="774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29"/>
          <ac:inkMkLst>
            <pc:docMk/>
            <pc:sldMk cId="0" sldId="774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30"/>
          <ac:inkMkLst>
            <pc:docMk/>
            <pc:sldMk cId="0" sldId="774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1"/>
          <ac:inkMkLst>
            <pc:docMk/>
            <pc:sldMk cId="0" sldId="774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32"/>
          <ac:inkMkLst>
            <pc:docMk/>
            <pc:sldMk cId="0" sldId="774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0"/>
          <ac:inkMkLst>
            <pc:docMk/>
            <pc:sldMk cId="0" sldId="774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1"/>
          <ac:inkMkLst>
            <pc:docMk/>
            <pc:sldMk cId="0" sldId="774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2"/>
          <ac:inkMkLst>
            <pc:docMk/>
            <pc:sldMk cId="0" sldId="774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3"/>
          <ac:inkMkLst>
            <pc:docMk/>
            <pc:sldMk cId="0" sldId="774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4"/>
          <ac:inkMkLst>
            <pc:docMk/>
            <pc:sldMk cId="0" sldId="774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5"/>
          <ac:inkMkLst>
            <pc:docMk/>
            <pc:sldMk cId="0" sldId="774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6"/>
          <ac:inkMkLst>
            <pc:docMk/>
            <pc:sldMk cId="0" sldId="774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7"/>
          <ac:inkMkLst>
            <pc:docMk/>
            <pc:sldMk cId="0" sldId="774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8"/>
          <ac:inkMkLst>
            <pc:docMk/>
            <pc:sldMk cId="0" sldId="774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49"/>
          <ac:inkMkLst>
            <pc:docMk/>
            <pc:sldMk cId="0" sldId="774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50"/>
          <ac:inkMkLst>
            <pc:docMk/>
            <pc:sldMk cId="0" sldId="774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41" v="151"/>
          <ac:inkMkLst>
            <pc:docMk/>
            <pc:sldMk cId="0" sldId="774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35.204" v="102" actId="478"/>
          <ac:inkMkLst>
            <pc:docMk/>
            <pc:sldMk cId="0" sldId="774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07"/>
          <ac:inkMkLst>
            <pc:docMk/>
            <pc:sldMk cId="0" sldId="774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08"/>
          <ac:inkMkLst>
            <pc:docMk/>
            <pc:sldMk cId="0" sldId="774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09"/>
          <ac:inkMkLst>
            <pc:docMk/>
            <pc:sldMk cId="0" sldId="774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1"/>
          <ac:inkMkLst>
            <pc:docMk/>
            <pc:sldMk cId="0" sldId="774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2"/>
          <ac:inkMkLst>
            <pc:docMk/>
            <pc:sldMk cId="0" sldId="774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44.804" v="103" actId="478"/>
          <ac:inkMkLst>
            <pc:docMk/>
            <pc:sldMk cId="0" sldId="774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3"/>
          <ac:inkMkLst>
            <pc:docMk/>
            <pc:sldMk cId="0" sldId="774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54.946" v="105"/>
          <ac:inkMkLst>
            <pc:docMk/>
            <pc:sldMk cId="0" sldId="774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3:54.948" v="106"/>
          <ac:inkMkLst>
            <pc:docMk/>
            <pc:sldMk cId="0" sldId="774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4"/>
          <ac:inkMkLst>
            <pc:docMk/>
            <pc:sldMk cId="0" sldId="774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4:11.036" v="115"/>
          <ac:inkMkLst>
            <pc:docMk/>
            <pc:sldMk cId="0" sldId="774"/>
            <ac:inkMk id="15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0:01.674" v="246" actId="478"/>
        <pc:sldMkLst>
          <pc:docMk/>
          <pc:sldMk cId="0" sldId="775"/>
        </pc:sldMkLst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01.674" v="246" actId="478"/>
          <ac:inkMkLst>
            <pc:docMk/>
            <pc:sldMk cId="0" sldId="775"/>
            <ac:inkMk id="124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11:53.661" v="93" actId="478"/>
        <pc:sldMkLst>
          <pc:docMk/>
          <pc:sldMk cId="0" sldId="776"/>
        </pc:sldMkLst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3.661" v="93" actId="478"/>
          <ac:inkMkLst>
            <pc:docMk/>
            <pc:sldMk cId="0" sldId="776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3.661" v="93" actId="478"/>
          <ac:inkMkLst>
            <pc:docMk/>
            <pc:sldMk cId="0" sldId="776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1:50.353" v="92" actId="478"/>
          <ac:inkMkLst>
            <pc:docMk/>
            <pc:sldMk cId="0" sldId="776"/>
            <ac:inkMk id="125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1:40.801" v="257" actId="478"/>
        <pc:sldMkLst>
          <pc:docMk/>
          <pc:sldMk cId="0" sldId="784"/>
        </pc:sldMkLst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40.801" v="257" actId="478"/>
          <ac:inkMkLst>
            <pc:docMk/>
            <pc:sldMk cId="0" sldId="784"/>
            <ac:inkMk id="156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1:50.289" v="258" actId="478"/>
        <pc:sldMkLst>
          <pc:docMk/>
          <pc:sldMk cId="0" sldId="785"/>
        </pc:sldMkLst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50.289" v="258" actId="478"/>
          <ac:inkMkLst>
            <pc:docMk/>
            <pc:sldMk cId="0" sldId="785"/>
            <ac:inkMk id="104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2:21.839" v="260" actId="478"/>
        <pc:sldMkLst>
          <pc:docMk/>
          <pc:sldMk cId="0" sldId="787"/>
        </pc:sldMkLst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17.701" v="259" actId="478"/>
          <ac:inkMkLst>
            <pc:docMk/>
            <pc:sldMk cId="0" sldId="787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2:21.839" v="260" actId="478"/>
          <ac:inkMkLst>
            <pc:docMk/>
            <pc:sldMk cId="0" sldId="787"/>
            <ac:inkMk id="108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C291BBB7-599E-412E-880B-0F8702ABB144}" dt="2022-08-13T13:23:44.428" v="270" actId="478"/>
        <pc:sldMkLst>
          <pc:docMk/>
          <pc:sldMk cId="0" sldId="788"/>
        </pc:sldMkLst>
        <pc:spChg chg="mod">
          <ac:chgData name="Hemanth Kumar  Tanneru" userId="e60da0a2-8f9f-43be-83b4-26a7a02c04c9" providerId="ADAL" clId="{C291BBB7-599E-412E-880B-0F8702ABB144}" dt="2022-08-13T13:23:32.040" v="268" actId="1076"/>
          <ac:spMkLst>
            <pc:docMk/>
            <pc:sldMk cId="0" sldId="788"/>
            <ac:spMk id="2" creationId="{00000000-0000-0000-0000-000000000000}"/>
          </ac:spMkLst>
        </pc:sp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17.855" v="265" actId="478"/>
          <ac:inkMkLst>
            <pc:docMk/>
            <pc:sldMk cId="0" sldId="788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0.427" v="269" actId="478"/>
          <ac:inkMkLst>
            <pc:docMk/>
            <pc:sldMk cId="0" sldId="788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26.196" v="266" actId="478"/>
          <ac:inkMkLst>
            <pc:docMk/>
            <pc:sldMk cId="0" sldId="788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44.428" v="270" actId="478"/>
          <ac:inkMkLst>
            <pc:docMk/>
            <pc:sldMk cId="0" sldId="788"/>
            <ac:inkMk id="126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4:05.445" v="273" actId="478"/>
        <pc:sldMkLst>
          <pc:docMk/>
          <pc:sldMk cId="0" sldId="789"/>
        </pc:sldMkLst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9.135" v="272" actId="478"/>
          <ac:inkMkLst>
            <pc:docMk/>
            <pc:sldMk cId="0" sldId="78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3:55.483" v="271" actId="478"/>
          <ac:inkMkLst>
            <pc:docMk/>
            <pc:sldMk cId="0" sldId="78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05.445" v="273" actId="478"/>
          <ac:inkMkLst>
            <pc:docMk/>
            <pc:sldMk cId="0" sldId="789"/>
            <ac:inkMk id="65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C291BBB7-599E-412E-880B-0F8702ABB144}" dt="2022-08-13T13:24:34.509" v="278" actId="478"/>
        <pc:sldMkLst>
          <pc:docMk/>
          <pc:sldMk cId="0" sldId="790"/>
        </pc:sldMkLst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23.506" v="277" actId="478"/>
          <ac:inkMkLst>
            <pc:docMk/>
            <pc:sldMk cId="0" sldId="790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34.509" v="278" actId="478"/>
          <ac:inkMkLst>
            <pc:docMk/>
            <pc:sldMk cId="0" sldId="790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16.664" v="276" actId="478"/>
          <ac:inkMkLst>
            <pc:docMk/>
            <pc:sldMk cId="0" sldId="790"/>
            <ac:inkMk id="100" creationId="{00000000-0000-0000-0000-000000000000}"/>
          </ac:inkMkLst>
        </pc:inkChg>
        <pc:inkChg chg="del mod">
          <ac:chgData name="Hemanth Kumar  Tanneru" userId="e60da0a2-8f9f-43be-83b4-26a7a02c04c9" providerId="ADAL" clId="{C291BBB7-599E-412E-880B-0F8702ABB144}" dt="2022-08-13T13:24:14.471" v="275" actId="478"/>
          <ac:inkMkLst>
            <pc:docMk/>
            <pc:sldMk cId="0" sldId="790"/>
            <ac:inkMk id="101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4:44.748" v="279" actId="478"/>
        <pc:sldMkLst>
          <pc:docMk/>
          <pc:sldMk cId="0" sldId="803"/>
        </pc:sldMkLst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44.748" v="279" actId="478"/>
          <ac:inkMkLst>
            <pc:docMk/>
            <pc:sldMk cId="0" sldId="803"/>
            <ac:inkMk id="75" creationId="{00000000-0000-0000-0000-000000000000}"/>
          </ac:inkMkLst>
        </pc:inkChg>
      </pc:sldChg>
      <pc:sldChg chg="addSp delSp modSp mod">
        <pc:chgData name="Hemanth Kumar  Tanneru" userId="e60da0a2-8f9f-43be-83b4-26a7a02c04c9" providerId="ADAL" clId="{C291BBB7-599E-412E-880B-0F8702ABB144}" dt="2022-08-13T13:25:35.839" v="286" actId="478"/>
        <pc:sldMkLst>
          <pc:docMk/>
          <pc:sldMk cId="0" sldId="804"/>
        </pc:sldMkLst>
        <pc:grpChg chg="add del">
          <ac:chgData name="Hemanth Kumar  Tanneru" userId="e60da0a2-8f9f-43be-83b4-26a7a02c04c9" providerId="ADAL" clId="{C291BBB7-599E-412E-880B-0F8702ABB144}" dt="2022-08-13T13:25:28.931" v="285" actId="478"/>
          <ac:grpSpMkLst>
            <pc:docMk/>
            <pc:sldMk cId="0" sldId="804"/>
            <ac:grpSpMk id="4" creationId="{00000000-0000-0000-0000-000000000000}"/>
          </ac:grpSpMkLst>
        </pc:grp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17.750" v="283" actId="478"/>
          <ac:inkMkLst>
            <pc:docMk/>
            <pc:sldMk cId="0" sldId="804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17.750" v="283" actId="478"/>
          <ac:inkMkLst>
            <pc:docMk/>
            <pc:sldMk cId="0" sldId="804"/>
            <ac:inkMk id="85" creationId="{00000000-0000-0000-0000-000000000000}"/>
          </ac:inkMkLst>
        </pc:inkChg>
        <pc:inkChg chg="del mod">
          <ac:chgData name="Hemanth Kumar  Tanneru" userId="e60da0a2-8f9f-43be-83b4-26a7a02c04c9" providerId="ADAL" clId="{C291BBB7-599E-412E-880B-0F8702ABB144}" dt="2022-08-13T13:25:17.750" v="283" actId="478"/>
          <ac:inkMkLst>
            <pc:docMk/>
            <pc:sldMk cId="0" sldId="804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17.750" v="283" actId="478"/>
          <ac:inkMkLst>
            <pc:docMk/>
            <pc:sldMk cId="0" sldId="804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4:55.021" v="280" actId="478"/>
          <ac:inkMkLst>
            <pc:docMk/>
            <pc:sldMk cId="0" sldId="804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9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9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9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0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1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6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7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2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3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3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3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3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58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59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0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1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2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3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5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25:35.839" v="286" actId="478"/>
          <ac:inkMkLst>
            <pc:docMk/>
            <pc:sldMk cId="0" sldId="804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1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05.719" v="281" actId="478"/>
          <ac:inkMkLst>
            <pc:docMk/>
            <pc:sldMk cId="0" sldId="804"/>
            <ac:inkMk id="202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6:08.749" v="289" actId="478"/>
        <pc:sldMkLst>
          <pc:docMk/>
          <pc:sldMk cId="0" sldId="805"/>
        </pc:sldMkLst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8.749" v="289" actId="478"/>
          <ac:inkMkLst>
            <pc:docMk/>
            <pc:sldMk cId="0" sldId="805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5:57.150" v="287" actId="478"/>
          <ac:inkMkLst>
            <pc:docMk/>
            <pc:sldMk cId="0" sldId="805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05.190" v="288" actId="478"/>
          <ac:inkMkLst>
            <pc:docMk/>
            <pc:sldMk cId="0" sldId="805"/>
            <ac:inkMk id="101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6:33.914" v="292" actId="478"/>
        <pc:sldMkLst>
          <pc:docMk/>
          <pc:sldMk cId="0" sldId="806"/>
        </pc:sldMkLst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3.914" v="292" actId="478"/>
          <ac:inkMkLst>
            <pc:docMk/>
            <pc:sldMk cId="0" sldId="806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3.914" v="292" actId="478"/>
          <ac:inkMkLst>
            <pc:docMk/>
            <pc:sldMk cId="0" sldId="806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20.816" v="290" actId="478"/>
          <ac:inkMkLst>
            <pc:docMk/>
            <pc:sldMk cId="0" sldId="806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30.722" v="291" actId="478"/>
          <ac:inkMkLst>
            <pc:docMk/>
            <pc:sldMk cId="0" sldId="806"/>
            <ac:inkMk id="143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6:52.261" v="294" actId="478"/>
        <pc:sldMkLst>
          <pc:docMk/>
          <pc:sldMk cId="0" sldId="807"/>
        </pc:sldMkLst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52.261" v="294" actId="478"/>
          <ac:inkMkLst>
            <pc:docMk/>
            <pc:sldMk cId="0" sldId="807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6:44.868" v="293" actId="478"/>
          <ac:inkMkLst>
            <pc:docMk/>
            <pc:sldMk cId="0" sldId="807"/>
            <ac:inkMk id="111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7:23.949" v="298" actId="478"/>
        <pc:sldMkLst>
          <pc:docMk/>
          <pc:sldMk cId="0" sldId="808"/>
        </pc:sldMkLst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23.949" v="298" actId="478"/>
          <ac:inkMkLst>
            <pc:docMk/>
            <pc:sldMk cId="0" sldId="808"/>
            <ac:inkMk id="1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22.453" v="297" actId="478"/>
          <ac:inkMkLst>
            <pc:docMk/>
            <pc:sldMk cId="0" sldId="808"/>
            <ac:inkMk id="1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03.271" v="295" actId="478"/>
          <ac:inkMkLst>
            <pc:docMk/>
            <pc:sldMk cId="0" sldId="808"/>
            <ac:inkMk id="1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19.383" v="296" actId="478"/>
          <ac:inkMkLst>
            <pc:docMk/>
            <pc:sldMk cId="0" sldId="808"/>
            <ac:inkMk id="197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7:51.492" v="301" actId="478"/>
        <pc:sldMkLst>
          <pc:docMk/>
          <pc:sldMk cId="0" sldId="809"/>
        </pc:sldMkLst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9.084" v="300" actId="478"/>
          <ac:inkMkLst>
            <pc:docMk/>
            <pc:sldMk cId="0" sldId="809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9.084" v="300" actId="478"/>
          <ac:inkMkLst>
            <pc:docMk/>
            <pc:sldMk cId="0" sldId="809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9.084" v="300" actId="478"/>
          <ac:inkMkLst>
            <pc:docMk/>
            <pc:sldMk cId="0" sldId="809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9.084" v="300" actId="478"/>
          <ac:inkMkLst>
            <pc:docMk/>
            <pc:sldMk cId="0" sldId="809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9.084" v="300" actId="478"/>
          <ac:inkMkLst>
            <pc:docMk/>
            <pc:sldMk cId="0" sldId="809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35.849" v="299" actId="478"/>
          <ac:inkMkLst>
            <pc:docMk/>
            <pc:sldMk cId="0" sldId="809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7:51.492" v="301" actId="478"/>
          <ac:inkMkLst>
            <pc:docMk/>
            <pc:sldMk cId="0" sldId="809"/>
            <ac:inkMk id="138" creationId="{00000000-0000-0000-0000-000000000000}"/>
          </ac:inkMkLst>
        </pc:inkChg>
      </pc:sldChg>
      <pc:sldChg chg="delSp modSp mod">
        <pc:chgData name="Hemanth Kumar  Tanneru" userId="e60da0a2-8f9f-43be-83b4-26a7a02c04c9" providerId="ADAL" clId="{C291BBB7-599E-412E-880B-0F8702ABB144}" dt="2022-08-13T13:28:25.405" v="305" actId="478"/>
        <pc:sldMkLst>
          <pc:docMk/>
          <pc:sldMk cId="0" sldId="811"/>
        </pc:sldMkLst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25.405" v="305" actId="478"/>
          <ac:inkMkLst>
            <pc:docMk/>
            <pc:sldMk cId="0" sldId="811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23.644" v="304" actId="478"/>
          <ac:inkMkLst>
            <pc:docMk/>
            <pc:sldMk cId="0" sldId="811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2" creationId="{00000000-0000-0000-0000-000000000000}"/>
          </ac:inkMkLst>
        </pc:inkChg>
        <pc:inkChg chg="del mod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06.967" v="303" actId="478"/>
          <ac:inkMkLst>
            <pc:docMk/>
            <pc:sldMk cId="0" sldId="811"/>
            <ac:inkMk id="74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8:48.412" v="309" actId="478"/>
        <pc:sldMkLst>
          <pc:docMk/>
          <pc:sldMk cId="0" sldId="812"/>
        </pc:sldMkLst>
        <pc:inkChg chg="del">
          <ac:chgData name="Hemanth Kumar  Tanneru" userId="e60da0a2-8f9f-43be-83b4-26a7a02c04c9" providerId="ADAL" clId="{C291BBB7-599E-412E-880B-0F8702ABB144}" dt="2022-08-13T13:28:44.831" v="308" actId="478"/>
          <ac:inkMkLst>
            <pc:docMk/>
            <pc:sldMk cId="0" sldId="812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44.831" v="308" actId="478"/>
          <ac:inkMkLst>
            <pc:docMk/>
            <pc:sldMk cId="0" sldId="812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44.831" v="308" actId="478"/>
          <ac:inkMkLst>
            <pc:docMk/>
            <pc:sldMk cId="0" sldId="812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48.412" v="309" actId="478"/>
          <ac:inkMkLst>
            <pc:docMk/>
            <pc:sldMk cId="0" sldId="812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37.524" v="307" actId="478"/>
          <ac:inkMkLst>
            <pc:docMk/>
            <pc:sldMk cId="0" sldId="812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8:44.831" v="308" actId="478"/>
          <ac:inkMkLst>
            <pc:docMk/>
            <pc:sldMk cId="0" sldId="812"/>
            <ac:inkMk id="9" creationId="{00000000-0000-0000-0000-00000000000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9:15.854" v="311" actId="478"/>
        <pc:sldMkLst>
          <pc:docMk/>
          <pc:sldMk cId="0" sldId="813"/>
        </pc:sldMkLst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2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5.854" v="311" actId="478"/>
          <ac:inkMkLst>
            <pc:docMk/>
            <pc:sldMk cId="0" sldId="813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5.854" v="311" actId="478"/>
          <ac:inkMkLst>
            <pc:docMk/>
            <pc:sldMk cId="0" sldId="813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5.854" v="311" actId="478"/>
          <ac:inkMkLst>
            <pc:docMk/>
            <pc:sldMk cId="0" sldId="813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9:12.031" v="310" actId="478"/>
          <ac:inkMkLst>
            <pc:docMk/>
            <pc:sldMk cId="0" sldId="813"/>
            <ac:inkMk id="111" creationId="{00000000-0000-0000-0000-000000000000}"/>
          </ac:inkMkLst>
        </pc:inkChg>
      </pc:sldChg>
      <pc:sldChg chg="addSp delSp modSp mod">
        <pc:chgData name="Hemanth Kumar  Tanneru" userId="e60da0a2-8f9f-43be-83b4-26a7a02c04c9" providerId="ADAL" clId="{C291BBB7-599E-412E-880B-0F8702ABB144}" dt="2022-08-13T13:10:48.621" v="19"/>
        <pc:sldMkLst>
          <pc:docMk/>
          <pc:sldMk cId="0" sldId="816"/>
        </pc:sldMkLst>
        <pc:grpChg chg="del mod">
          <ac:chgData name="Hemanth Kumar  Tanneru" userId="e60da0a2-8f9f-43be-83b4-26a7a02c04c9" providerId="ADAL" clId="{C291BBB7-599E-412E-880B-0F8702ABB144}" dt="2022-08-13T13:10:48.621" v="14"/>
          <ac:grpSpMkLst>
            <pc:docMk/>
            <pc:sldMk cId="0" sldId="816"/>
            <ac:grpSpMk id="19" creationId="{CF229CCE-A499-4A29-884B-7FCEDDA798C1}"/>
          </ac:grpSpMkLst>
        </pc:grpChg>
        <pc:inkChg chg="del">
          <ac:chgData name="Hemanth Kumar  Tanneru" userId="e60da0a2-8f9f-43be-83b4-26a7a02c04c9" providerId="ADAL" clId="{C291BBB7-599E-412E-880B-0F8702ABB144}" dt="2022-08-13T13:10:48.621" v="17"/>
          <ac:inkMkLst>
            <pc:docMk/>
            <pc:sldMk cId="0" sldId="816"/>
            <ac:inkMk id="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3"/>
          <ac:inkMkLst>
            <pc:docMk/>
            <pc:sldMk cId="0" sldId="816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4.755" v="5"/>
          <ac:inkMkLst>
            <pc:docMk/>
            <pc:sldMk cId="0" sldId="816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9"/>
          <ac:inkMkLst>
            <pc:docMk/>
            <pc:sldMk cId="0" sldId="816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6"/>
          <ac:inkMkLst>
            <pc:docMk/>
            <pc:sldMk cId="0" sldId="816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6"/>
          <ac:inkMkLst>
            <pc:docMk/>
            <pc:sldMk cId="0" sldId="816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0"/>
          <ac:inkMkLst>
            <pc:docMk/>
            <pc:sldMk cId="0" sldId="816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8"/>
          <ac:inkMkLst>
            <pc:docMk/>
            <pc:sldMk cId="0" sldId="816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5"/>
          <ac:inkMkLst>
            <pc:docMk/>
            <pc:sldMk cId="0" sldId="816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9"/>
          <ac:inkMkLst>
            <pc:docMk/>
            <pc:sldMk cId="0" sldId="816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10:48.621" v="12"/>
          <ac:inkMkLst>
            <pc:docMk/>
            <pc:sldMk cId="0" sldId="816"/>
            <ac:inkMk id="14" creationId="{00000000-0000-0000-0000-000000000000}"/>
          </ac:inkMkLst>
        </pc:inkChg>
        <pc:inkChg chg="add del">
          <ac:chgData name="Hemanth Kumar  Tanneru" userId="e60da0a2-8f9f-43be-83b4-26a7a02c04c9" providerId="ADAL" clId="{C291BBB7-599E-412E-880B-0F8702ABB144}" dt="2022-08-13T13:10:48.621" v="11"/>
          <ac:inkMkLst>
            <pc:docMk/>
            <pc:sldMk cId="0" sldId="816"/>
            <ac:inkMk id="15" creationId="{DFBB8C4D-43C4-4372-95C7-C236A596E9C4}"/>
          </ac:inkMkLst>
        </pc:inkChg>
        <pc:inkChg chg="add del mod">
          <ac:chgData name="Hemanth Kumar  Tanneru" userId="e60da0a2-8f9f-43be-83b4-26a7a02c04c9" providerId="ADAL" clId="{C291BBB7-599E-412E-880B-0F8702ABB144}" dt="2022-08-13T13:10:48.621" v="14"/>
          <ac:inkMkLst>
            <pc:docMk/>
            <pc:sldMk cId="0" sldId="816"/>
            <ac:inkMk id="16" creationId="{BD062B89-7A1E-4B5F-84FA-122D04F09ABC}"/>
          </ac:inkMkLst>
        </pc:inkChg>
        <pc:inkChg chg="add del mod">
          <ac:chgData name="Hemanth Kumar  Tanneru" userId="e60da0a2-8f9f-43be-83b4-26a7a02c04c9" providerId="ADAL" clId="{C291BBB7-599E-412E-880B-0F8702ABB144}" dt="2022-08-13T13:10:48.621" v="18"/>
          <ac:inkMkLst>
            <pc:docMk/>
            <pc:sldMk cId="0" sldId="816"/>
            <ac:inkMk id="17" creationId="{060A375D-9AC4-4A73-9749-F3E3650F9FED}"/>
          </ac:inkMkLst>
        </pc:inkChg>
        <pc:inkChg chg="add del mod">
          <ac:chgData name="Hemanth Kumar  Tanneru" userId="e60da0a2-8f9f-43be-83b4-26a7a02c04c9" providerId="ADAL" clId="{C291BBB7-599E-412E-880B-0F8702ABB144}" dt="2022-08-13T13:10:48.621" v="7"/>
          <ac:inkMkLst>
            <pc:docMk/>
            <pc:sldMk cId="0" sldId="816"/>
            <ac:inkMk id="18" creationId="{557F69D3-BC76-4C30-93A4-C02ADE867F50}"/>
          </ac:inkMkLst>
        </pc:inkChg>
      </pc:sldChg>
      <pc:sldChg chg="delSp mod">
        <pc:chgData name="Hemanth Kumar  Tanneru" userId="e60da0a2-8f9f-43be-83b4-26a7a02c04c9" providerId="ADAL" clId="{C291BBB7-599E-412E-880B-0F8702ABB144}" dt="2022-08-13T13:21:15.774" v="254" actId="478"/>
        <pc:sldMkLst>
          <pc:docMk/>
          <pc:sldMk cId="0" sldId="818"/>
        </pc:sldMkLst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0.658" v="253" actId="478"/>
          <ac:inkMkLst>
            <pc:docMk/>
            <pc:sldMk cId="0" sldId="818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7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0.658" v="253" actId="478"/>
          <ac:inkMkLst>
            <pc:docMk/>
            <pc:sldMk cId="0" sldId="818"/>
            <ac:inkMk id="8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8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0.658" v="253" actId="478"/>
          <ac:inkMkLst>
            <pc:docMk/>
            <pc:sldMk cId="0" sldId="818"/>
            <ac:inkMk id="8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0.658" v="253" actId="478"/>
          <ac:inkMkLst>
            <pc:docMk/>
            <pc:sldMk cId="0" sldId="818"/>
            <ac:inkMk id="9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0.658" v="253" actId="478"/>
          <ac:inkMkLst>
            <pc:docMk/>
            <pc:sldMk cId="0" sldId="818"/>
            <ac:inkMk id="9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9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5.774" v="254" actId="478"/>
          <ac:inkMkLst>
            <pc:docMk/>
            <pc:sldMk cId="0" sldId="818"/>
            <ac:inkMk id="10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5.774" v="254" actId="478"/>
          <ac:inkMkLst>
            <pc:docMk/>
            <pc:sldMk cId="0" sldId="818"/>
            <ac:inkMk id="10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1:15.774" v="254" actId="478"/>
          <ac:inkMkLst>
            <pc:docMk/>
            <pc:sldMk cId="0" sldId="818"/>
            <ac:inkMk id="10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0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20:54.182" v="252" actId="478"/>
          <ac:inkMkLst>
            <pc:docMk/>
            <pc:sldMk cId="0" sldId="818"/>
            <ac:inkMk id="113" creationId="{00000000-0000-0000-0000-000000000000}"/>
          </ac:inkMkLst>
        </pc:inkChg>
      </pc:sldChg>
      <pc:sldChg chg="delSp">
        <pc:chgData name="Hemanth Kumar  Tanneru" userId="e60da0a2-8f9f-43be-83b4-26a7a02c04c9" providerId="ADAL" clId="{C291BBB7-599E-412E-880B-0F8702ABB144}" dt="2022-08-13T13:34:32.844" v="447"/>
        <pc:sldMkLst>
          <pc:docMk/>
          <pc:sldMk cId="0" sldId="820"/>
        </pc:sldMkLst>
        <pc:inkChg chg="del">
          <ac:chgData name="Hemanth Kumar  Tanneru" userId="e60da0a2-8f9f-43be-83b4-26a7a02c04c9" providerId="ADAL" clId="{C291BBB7-599E-412E-880B-0F8702ABB144}" dt="2022-08-13T13:34:32.844" v="393"/>
          <ac:inkMkLst>
            <pc:docMk/>
            <pc:sldMk cId="0" sldId="820"/>
            <ac:inkMk id="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8"/>
          <ac:inkMkLst>
            <pc:docMk/>
            <pc:sldMk cId="0" sldId="820"/>
            <ac:inkMk id="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9"/>
          <ac:inkMkLst>
            <pc:docMk/>
            <pc:sldMk cId="0" sldId="820"/>
            <ac:inkMk id="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7"/>
          <ac:inkMkLst>
            <pc:docMk/>
            <pc:sldMk cId="0" sldId="820"/>
            <ac:inkMk id="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7"/>
          <ac:inkMkLst>
            <pc:docMk/>
            <pc:sldMk cId="0" sldId="820"/>
            <ac:inkMk id="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3"/>
          <ac:inkMkLst>
            <pc:docMk/>
            <pc:sldMk cId="0" sldId="820"/>
            <ac:inkMk id="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4"/>
          <ac:inkMkLst>
            <pc:docMk/>
            <pc:sldMk cId="0" sldId="820"/>
            <ac:inkMk id="1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6"/>
          <ac:inkMkLst>
            <pc:docMk/>
            <pc:sldMk cId="0" sldId="820"/>
            <ac:inkMk id="1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0"/>
          <ac:inkMkLst>
            <pc:docMk/>
            <pc:sldMk cId="0" sldId="820"/>
            <ac:inkMk id="1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2"/>
          <ac:inkMkLst>
            <pc:docMk/>
            <pc:sldMk cId="0" sldId="820"/>
            <ac:inkMk id="1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3"/>
          <ac:inkMkLst>
            <pc:docMk/>
            <pc:sldMk cId="0" sldId="820"/>
            <ac:inkMk id="1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1"/>
          <ac:inkMkLst>
            <pc:docMk/>
            <pc:sldMk cId="0" sldId="820"/>
            <ac:inkMk id="1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1"/>
          <ac:inkMkLst>
            <pc:docMk/>
            <pc:sldMk cId="0" sldId="820"/>
            <ac:inkMk id="1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6"/>
          <ac:inkMkLst>
            <pc:docMk/>
            <pc:sldMk cId="0" sldId="820"/>
            <ac:inkMk id="1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9"/>
          <ac:inkMkLst>
            <pc:docMk/>
            <pc:sldMk cId="0" sldId="820"/>
            <ac:inkMk id="1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4"/>
          <ac:inkMkLst>
            <pc:docMk/>
            <pc:sldMk cId="0" sldId="820"/>
            <ac:inkMk id="1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4"/>
          <ac:inkMkLst>
            <pc:docMk/>
            <pc:sldMk cId="0" sldId="820"/>
            <ac:inkMk id="2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7"/>
          <ac:inkMkLst>
            <pc:docMk/>
            <pc:sldMk cId="0" sldId="820"/>
            <ac:inkMk id="2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2"/>
          <ac:inkMkLst>
            <pc:docMk/>
            <pc:sldMk cId="0" sldId="820"/>
            <ac:inkMk id="2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0"/>
          <ac:inkMkLst>
            <pc:docMk/>
            <pc:sldMk cId="0" sldId="820"/>
            <ac:inkMk id="2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3"/>
          <ac:inkMkLst>
            <pc:docMk/>
            <pc:sldMk cId="0" sldId="820"/>
            <ac:inkMk id="2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6"/>
          <ac:inkMkLst>
            <pc:docMk/>
            <pc:sldMk cId="0" sldId="820"/>
            <ac:inkMk id="2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8"/>
          <ac:inkMkLst>
            <pc:docMk/>
            <pc:sldMk cId="0" sldId="820"/>
            <ac:inkMk id="3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6"/>
          <ac:inkMkLst>
            <pc:docMk/>
            <pc:sldMk cId="0" sldId="820"/>
            <ac:inkMk id="3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7"/>
          <ac:inkMkLst>
            <pc:docMk/>
            <pc:sldMk cId="0" sldId="820"/>
            <ac:inkMk id="3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6"/>
          <ac:inkMkLst>
            <pc:docMk/>
            <pc:sldMk cId="0" sldId="820"/>
            <ac:inkMk id="3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6"/>
          <ac:inkMkLst>
            <pc:docMk/>
            <pc:sldMk cId="0" sldId="820"/>
            <ac:inkMk id="3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2"/>
          <ac:inkMkLst>
            <pc:docMk/>
            <pc:sldMk cId="0" sldId="820"/>
            <ac:inkMk id="3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4"/>
          <ac:inkMkLst>
            <pc:docMk/>
            <pc:sldMk cId="0" sldId="820"/>
            <ac:inkMk id="3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2"/>
          <ac:inkMkLst>
            <pc:docMk/>
            <pc:sldMk cId="0" sldId="820"/>
            <ac:inkMk id="3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0"/>
          <ac:inkMkLst>
            <pc:docMk/>
            <pc:sldMk cId="0" sldId="820"/>
            <ac:inkMk id="4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3"/>
          <ac:inkMkLst>
            <pc:docMk/>
            <pc:sldMk cId="0" sldId="820"/>
            <ac:inkMk id="4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2"/>
          <ac:inkMkLst>
            <pc:docMk/>
            <pc:sldMk cId="0" sldId="820"/>
            <ac:inkMk id="4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4"/>
          <ac:inkMkLst>
            <pc:docMk/>
            <pc:sldMk cId="0" sldId="820"/>
            <ac:inkMk id="4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5"/>
          <ac:inkMkLst>
            <pc:docMk/>
            <pc:sldMk cId="0" sldId="820"/>
            <ac:inkMk id="4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7"/>
          <ac:inkMkLst>
            <pc:docMk/>
            <pc:sldMk cId="0" sldId="820"/>
            <ac:inkMk id="4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3"/>
          <ac:inkMkLst>
            <pc:docMk/>
            <pc:sldMk cId="0" sldId="820"/>
            <ac:inkMk id="4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1"/>
          <ac:inkMkLst>
            <pc:docMk/>
            <pc:sldMk cId="0" sldId="820"/>
            <ac:inkMk id="4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4"/>
          <ac:inkMkLst>
            <pc:docMk/>
            <pc:sldMk cId="0" sldId="820"/>
            <ac:inkMk id="4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5"/>
          <ac:inkMkLst>
            <pc:docMk/>
            <pc:sldMk cId="0" sldId="820"/>
            <ac:inkMk id="4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5"/>
          <ac:inkMkLst>
            <pc:docMk/>
            <pc:sldMk cId="0" sldId="820"/>
            <ac:inkMk id="5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7"/>
          <ac:inkMkLst>
            <pc:docMk/>
            <pc:sldMk cId="0" sldId="820"/>
            <ac:inkMk id="5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8"/>
          <ac:inkMkLst>
            <pc:docMk/>
            <pc:sldMk cId="0" sldId="820"/>
            <ac:inkMk id="5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2"/>
          <ac:inkMkLst>
            <pc:docMk/>
            <pc:sldMk cId="0" sldId="820"/>
            <ac:inkMk id="5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6"/>
          <ac:inkMkLst>
            <pc:docMk/>
            <pc:sldMk cId="0" sldId="820"/>
            <ac:inkMk id="5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0"/>
          <ac:inkMkLst>
            <pc:docMk/>
            <pc:sldMk cId="0" sldId="820"/>
            <ac:inkMk id="5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5"/>
          <ac:inkMkLst>
            <pc:docMk/>
            <pc:sldMk cId="0" sldId="820"/>
            <ac:inkMk id="5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84"/>
          <ac:inkMkLst>
            <pc:docMk/>
            <pc:sldMk cId="0" sldId="820"/>
            <ac:inkMk id="5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1"/>
          <ac:inkMkLst>
            <pc:docMk/>
            <pc:sldMk cId="0" sldId="820"/>
            <ac:inkMk id="6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8"/>
          <ac:inkMkLst>
            <pc:docMk/>
            <pc:sldMk cId="0" sldId="820"/>
            <ac:inkMk id="6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5"/>
          <ac:inkMkLst>
            <pc:docMk/>
            <pc:sldMk cId="0" sldId="820"/>
            <ac:inkMk id="6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9"/>
          <ac:inkMkLst>
            <pc:docMk/>
            <pc:sldMk cId="0" sldId="820"/>
            <ac:inkMk id="6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5"/>
          <ac:inkMkLst>
            <pc:docMk/>
            <pc:sldMk cId="0" sldId="820"/>
            <ac:inkMk id="6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7"/>
          <ac:inkMkLst>
            <pc:docMk/>
            <pc:sldMk cId="0" sldId="820"/>
            <ac:inkMk id="6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1"/>
          <ac:inkMkLst>
            <pc:docMk/>
            <pc:sldMk cId="0" sldId="820"/>
            <ac:inkMk id="66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9"/>
          <ac:inkMkLst>
            <pc:docMk/>
            <pc:sldMk cId="0" sldId="820"/>
            <ac:inkMk id="67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35"/>
          <ac:inkMkLst>
            <pc:docMk/>
            <pc:sldMk cId="0" sldId="820"/>
            <ac:inkMk id="68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43"/>
          <ac:inkMkLst>
            <pc:docMk/>
            <pc:sldMk cId="0" sldId="820"/>
            <ac:inkMk id="69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9"/>
          <ac:inkMkLst>
            <pc:docMk/>
            <pc:sldMk cId="0" sldId="820"/>
            <ac:inkMk id="70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20"/>
          <ac:inkMkLst>
            <pc:docMk/>
            <pc:sldMk cId="0" sldId="820"/>
            <ac:inkMk id="71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18"/>
          <ac:inkMkLst>
            <pc:docMk/>
            <pc:sldMk cId="0" sldId="820"/>
            <ac:inkMk id="72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9"/>
          <ac:inkMkLst>
            <pc:docMk/>
            <pc:sldMk cId="0" sldId="820"/>
            <ac:inkMk id="73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408"/>
          <ac:inkMkLst>
            <pc:docMk/>
            <pc:sldMk cId="0" sldId="820"/>
            <ac:inkMk id="74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0"/>
          <ac:inkMkLst>
            <pc:docMk/>
            <pc:sldMk cId="0" sldId="820"/>
            <ac:inkMk id="75" creationId="{00000000-0000-0000-0000-000000000000}"/>
          </ac:inkMkLst>
        </pc:inkChg>
        <pc:inkChg chg="del">
          <ac:chgData name="Hemanth Kumar  Tanneru" userId="e60da0a2-8f9f-43be-83b4-26a7a02c04c9" providerId="ADAL" clId="{C291BBB7-599E-412E-880B-0F8702ABB144}" dt="2022-08-13T13:34:32.844" v="391"/>
          <ac:inkMkLst>
            <pc:docMk/>
            <pc:sldMk cId="0" sldId="820"/>
            <ac:inkMk id="76" creationId="{00000000-0000-0000-0000-000000000000}"/>
          </ac:inkMkLst>
        </pc:inkChg>
      </pc:sldChg>
      <pc:sldChg chg="del">
        <pc:chgData name="Hemanth Kumar  Tanneru" userId="e60da0a2-8f9f-43be-83b4-26a7a02c04c9" providerId="ADAL" clId="{C291BBB7-599E-412E-880B-0F8702ABB144}" dt="2022-08-13T13:12:31.638" v="96" actId="47"/>
        <pc:sldMkLst>
          <pc:docMk/>
          <pc:sldMk cId="0" sldId="878"/>
        </pc:sldMkLst>
      </pc:sldChg>
      <pc:sldChg chg="del">
        <pc:chgData name="Hemanth Kumar  Tanneru" userId="e60da0a2-8f9f-43be-83b4-26a7a02c04c9" providerId="ADAL" clId="{C291BBB7-599E-412E-880B-0F8702ABB144}" dt="2022-08-13T13:28:33.840" v="306" actId="47"/>
        <pc:sldMkLst>
          <pc:docMk/>
          <pc:sldMk cId="0" sldId="880"/>
        </pc:sldMkLst>
      </pc:sldChg>
      <pc:sldChg chg="del">
        <pc:chgData name="Hemanth Kumar  Tanneru" userId="e60da0a2-8f9f-43be-83b4-26a7a02c04c9" providerId="ADAL" clId="{C291BBB7-599E-412E-880B-0F8702ABB144}" dt="2022-08-13T13:19:31.700" v="243" actId="47"/>
        <pc:sldMkLst>
          <pc:docMk/>
          <pc:sldMk cId="0" sldId="93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#1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#3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70010-35F8-469F-9577-BC9026A4169C}" type="doc">
      <dgm:prSet loTypeId="urn:microsoft.com/office/officeart/2005/8/layout/radial6#1" loCatId="relationship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IN"/>
        </a:p>
      </dgm:t>
    </dgm:pt>
    <dgm:pt modelId="{32EFE676-DC65-49BD-BCEC-9C47C5757771}">
      <dgm:prSet phldrT="[Text]" phldr="0" custT="1"/>
      <dgm:spPr>
        <a:xfrm>
          <a:off x="2732749" y="1994997"/>
          <a:ext cx="2095545" cy="2095545"/>
        </a:xfrm>
        <a:prstGeom prst="ellipse">
          <a:avLst/>
        </a:prstGeom>
        <a:solidFill>
          <a:srgbClr val="3891A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Linear Algebra</a:t>
          </a:r>
        </a:p>
      </dgm:t>
    </dgm:pt>
    <dgm:pt modelId="{04FDDAD7-1A3F-4497-A711-0405B87B5061}" type="parTrans" cxnId="{5D56E421-7DB9-460B-AE41-4A20EE4E7F6F}">
      <dgm:prSet/>
      <dgm:spPr/>
      <dgm:t>
        <a:bodyPr/>
        <a:lstStyle/>
        <a:p>
          <a:endParaRPr lang="en-IN" sz="1800"/>
        </a:p>
      </dgm:t>
    </dgm:pt>
    <dgm:pt modelId="{12B4C1B2-40D5-4352-9A77-58CCB90711DC}" type="sibTrans" cxnId="{5D56E421-7DB9-460B-AE41-4A20EE4E7F6F}">
      <dgm:prSet/>
      <dgm:spPr/>
      <dgm:t>
        <a:bodyPr/>
        <a:lstStyle/>
        <a:p>
          <a:endParaRPr lang="en-IN" sz="1800"/>
        </a:p>
      </dgm:t>
    </dgm:pt>
    <dgm:pt modelId="{AE4CA2DF-B9C1-4479-9EA8-6975A0294D98}">
      <dgm:prSet phldrT="[Text]" phldr="0" custT="1"/>
      <dgm:spPr>
        <a:xfrm>
          <a:off x="2628396" y="72013"/>
          <a:ext cx="2304251" cy="1803604"/>
        </a:xfrm>
        <a:prstGeom prst="ellipse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Data Representation</a:t>
          </a:r>
        </a:p>
      </dgm:t>
    </dgm:pt>
    <dgm:pt modelId="{07CDC9A8-E87F-4C66-9184-FCC87495E6AB}" type="parTrans" cxnId="{6DE5F487-D3C5-4956-9365-F4B163B2F76A}">
      <dgm:prSet/>
      <dgm:spPr/>
      <dgm:t>
        <a:bodyPr/>
        <a:lstStyle/>
        <a:p>
          <a:endParaRPr lang="en-IN" sz="1800"/>
        </a:p>
      </dgm:t>
    </dgm:pt>
    <dgm:pt modelId="{18F6DAEB-6440-4D3C-9063-BB6EAF40D4D8}" type="sibTrans" cxnId="{6DE5F487-D3C5-4956-9365-F4B163B2F76A}">
      <dgm:prSet/>
      <dgm:spPr>
        <a:xfrm>
          <a:off x="1510420" y="920995"/>
          <a:ext cx="4555363" cy="4555363"/>
        </a:xfrm>
        <a:prstGeom prst="blockArc">
          <a:avLst>
            <a:gd name="adj1" fmla="val 16188287"/>
            <a:gd name="adj2" fmla="val 1527795"/>
            <a:gd name="adj3" fmla="val 4637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 sz="1800"/>
        </a:p>
      </dgm:t>
    </dgm:pt>
    <dgm:pt modelId="{C3D47E29-96DC-4C90-BE7E-27FF0131D918}">
      <dgm:prSet phldrT="[Text]" phldr="0" custT="1"/>
      <dgm:spPr>
        <a:xfrm>
          <a:off x="4860852" y="3237224"/>
          <a:ext cx="1872005" cy="1835993"/>
        </a:xfrm>
        <a:prstGeom prst="ellipse">
          <a:avLst/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Identifying linear relations</a:t>
          </a:r>
          <a:endParaRPr sz="1200"/>
        </a:p>
      </dgm:t>
    </dgm:pt>
    <dgm:pt modelId="{63E30BCA-2B18-4F62-8DB5-9E14BE31421B}" type="parTrans" cxnId="{BBEBAE40-F6A5-4B04-869A-7CECC6D6EDEB}">
      <dgm:prSet/>
      <dgm:spPr/>
      <dgm:t>
        <a:bodyPr/>
        <a:lstStyle/>
        <a:p>
          <a:endParaRPr lang="en-IN" sz="1800"/>
        </a:p>
      </dgm:t>
    </dgm:pt>
    <dgm:pt modelId="{95B56E83-8265-4996-B992-53D9D6A729D9}" type="sibTrans" cxnId="{BBEBAE40-F6A5-4B04-869A-7CECC6D6EDEB}">
      <dgm:prSet/>
      <dgm:spPr>
        <a:xfrm>
          <a:off x="1466840" y="1018474"/>
          <a:ext cx="4555363" cy="4555363"/>
        </a:xfrm>
        <a:prstGeom prst="blockArc">
          <a:avLst>
            <a:gd name="adj1" fmla="val 1362792"/>
            <a:gd name="adj2" fmla="val 9437217"/>
            <a:gd name="adj3" fmla="val 4637"/>
          </a:avLst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 sz="1800"/>
        </a:p>
      </dgm:t>
    </dgm:pt>
    <dgm:pt modelId="{443D909E-3ABF-46E8-ABE1-0C78ECF3A2E2}">
      <dgm:prSet phldrT="[Text]" phldr="0" custT="1"/>
      <dgm:spPr>
        <a:xfrm>
          <a:off x="395939" y="3237219"/>
          <a:ext cx="2592493" cy="1835993"/>
        </a:xfrm>
        <a:prstGeom prst="ellipse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Fundamental block in machine learning algorithms</a:t>
          </a:r>
          <a:endParaRPr sz="1200"/>
        </a:p>
      </dgm:t>
    </dgm:pt>
    <dgm:pt modelId="{6A250F3C-463A-435A-BB1D-4BCD7EC82CE8}" type="parTrans" cxnId="{8C5E80E8-9153-4936-A2BF-7523E0C9F422}">
      <dgm:prSet/>
      <dgm:spPr/>
      <dgm:t>
        <a:bodyPr/>
        <a:lstStyle/>
        <a:p>
          <a:endParaRPr lang="en-IN" sz="1800"/>
        </a:p>
      </dgm:t>
    </dgm:pt>
    <dgm:pt modelId="{BA8E5E7A-8C7E-4928-8D10-F160B42EE654}" type="sibTrans" cxnId="{8C5E80E8-9153-4936-A2BF-7523E0C9F422}">
      <dgm:prSet/>
      <dgm:spPr>
        <a:xfrm>
          <a:off x="1422575" y="919559"/>
          <a:ext cx="4555363" cy="4555363"/>
        </a:xfrm>
        <a:prstGeom prst="blockArc">
          <a:avLst>
            <a:gd name="adj1" fmla="val 9269757"/>
            <a:gd name="adj2" fmla="val 16324048"/>
            <a:gd name="adj3" fmla="val 4637"/>
          </a:avLst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IN" sz="1800"/>
        </a:p>
      </dgm:t>
    </dgm:pt>
    <dgm:pt modelId="{ECEC91A8-2BA6-4433-BD2C-70F2C5CD0A59}" type="pres">
      <dgm:prSet presAssocID="{40A70010-35F8-469F-9577-BC9026A4169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0F3E858-BEF5-4B25-AFF0-15DF8F76B0E6}" type="pres">
      <dgm:prSet presAssocID="{32EFE676-DC65-49BD-BCEC-9C47C5757771}" presName="centerShape" presStyleLbl="node0" presStyleIdx="0" presStyleCnt="1"/>
      <dgm:spPr/>
    </dgm:pt>
    <dgm:pt modelId="{01A021EF-D951-4029-808A-78A262F6B89A}" type="pres">
      <dgm:prSet presAssocID="{AE4CA2DF-B9C1-4479-9EA8-6975A0294D98}" presName="node" presStyleLbl="node1" presStyleIdx="0" presStyleCnt="3" custScaleX="157085" custScaleY="122954" custRadScaleRad="92992">
        <dgm:presLayoutVars>
          <dgm:bulletEnabled val="1"/>
        </dgm:presLayoutVars>
      </dgm:prSet>
      <dgm:spPr/>
    </dgm:pt>
    <dgm:pt modelId="{853A83AC-BA63-4481-B615-68A818394565}" type="pres">
      <dgm:prSet presAssocID="{AE4CA2DF-B9C1-4479-9EA8-6975A0294D98}" presName="dummy" presStyleCnt="0"/>
      <dgm:spPr/>
    </dgm:pt>
    <dgm:pt modelId="{2F983462-29AE-4191-A9D9-DF3CF97BB927}" type="pres">
      <dgm:prSet presAssocID="{18F6DAEB-6440-4D3C-9063-BB6EAF40D4D8}" presName="sibTrans" presStyleLbl="sibTrans2D1" presStyleIdx="0" presStyleCnt="3"/>
      <dgm:spPr/>
    </dgm:pt>
    <dgm:pt modelId="{6771DB6E-1760-4137-BA43-3960739A2C6D}" type="pres">
      <dgm:prSet presAssocID="{C3D47E29-96DC-4C90-BE7E-27FF0131D918}" presName="node" presStyleLbl="node1" presStyleIdx="1" presStyleCnt="3" custScaleX="171783" custScaleY="125163" custRadScaleRad="103505" custRadScaleInc="-2784">
        <dgm:presLayoutVars>
          <dgm:bulletEnabled val="1"/>
        </dgm:presLayoutVars>
      </dgm:prSet>
      <dgm:spPr/>
    </dgm:pt>
    <dgm:pt modelId="{11988602-2FD7-4ACA-B316-982AFE4F5503}" type="pres">
      <dgm:prSet presAssocID="{C3D47E29-96DC-4C90-BE7E-27FF0131D918}" presName="dummy" presStyleCnt="0"/>
      <dgm:spPr/>
    </dgm:pt>
    <dgm:pt modelId="{97D427AB-80D2-4665-A7DA-1DA5EDFF94D7}" type="pres">
      <dgm:prSet presAssocID="{95B56E83-8265-4996-B992-53D9D6A729D9}" presName="sibTrans" presStyleLbl="sibTrans2D1" presStyleIdx="1" presStyleCnt="3"/>
      <dgm:spPr/>
    </dgm:pt>
    <dgm:pt modelId="{060CB660-D5AA-4C9E-A3C1-D23D748AC712}" type="pres">
      <dgm:prSet presAssocID="{443D909E-3ABF-46E8-ABE1-0C78ECF3A2E2}" presName="node" presStyleLbl="node1" presStyleIdx="2" presStyleCnt="3" custScaleX="176735" custScaleY="125163" custRadScaleRad="106350" custRadScaleInc="4890">
        <dgm:presLayoutVars>
          <dgm:bulletEnabled val="1"/>
        </dgm:presLayoutVars>
      </dgm:prSet>
      <dgm:spPr/>
    </dgm:pt>
    <dgm:pt modelId="{A3D1F7D2-64E7-4BB8-BF2D-9913E78F9901}" type="pres">
      <dgm:prSet presAssocID="{443D909E-3ABF-46E8-ABE1-0C78ECF3A2E2}" presName="dummy" presStyleCnt="0"/>
      <dgm:spPr/>
    </dgm:pt>
    <dgm:pt modelId="{0F9DD137-D44E-4E1B-9779-4AC1B1F9E800}" type="pres">
      <dgm:prSet presAssocID="{BA8E5E7A-8C7E-4928-8D10-F160B42EE654}" presName="sibTrans" presStyleLbl="sibTrans2D1" presStyleIdx="2" presStyleCnt="3"/>
      <dgm:spPr/>
    </dgm:pt>
  </dgm:ptLst>
  <dgm:cxnLst>
    <dgm:cxn modelId="{5D56E421-7DB9-460B-AE41-4A20EE4E7F6F}" srcId="{40A70010-35F8-469F-9577-BC9026A4169C}" destId="{32EFE676-DC65-49BD-BCEC-9C47C5757771}" srcOrd="0" destOrd="0" parTransId="{04FDDAD7-1A3F-4497-A711-0405B87B5061}" sibTransId="{12B4C1B2-40D5-4352-9A77-58CCB90711DC}"/>
    <dgm:cxn modelId="{40166D3F-6D90-4A01-8151-3C975A573349}" type="presOf" srcId="{18F6DAEB-6440-4D3C-9063-BB6EAF40D4D8}" destId="{2F983462-29AE-4191-A9D9-DF3CF97BB927}" srcOrd="0" destOrd="0" presId="urn:microsoft.com/office/officeart/2005/8/layout/radial6#1"/>
    <dgm:cxn modelId="{BBEBAE40-F6A5-4B04-869A-7CECC6D6EDEB}" srcId="{32EFE676-DC65-49BD-BCEC-9C47C5757771}" destId="{C3D47E29-96DC-4C90-BE7E-27FF0131D918}" srcOrd="1" destOrd="0" parTransId="{63E30BCA-2B18-4F62-8DB5-9E14BE31421B}" sibTransId="{95B56E83-8265-4996-B992-53D9D6A729D9}"/>
    <dgm:cxn modelId="{181E4561-DC03-47E1-A908-FCB6910D6D23}" type="presOf" srcId="{C3D47E29-96DC-4C90-BE7E-27FF0131D918}" destId="{6771DB6E-1760-4137-BA43-3960739A2C6D}" srcOrd="0" destOrd="0" presId="urn:microsoft.com/office/officeart/2005/8/layout/radial6#1"/>
    <dgm:cxn modelId="{4AB69B4E-3E69-4677-8B6C-3A818839B910}" type="presOf" srcId="{AE4CA2DF-B9C1-4479-9EA8-6975A0294D98}" destId="{01A021EF-D951-4029-808A-78A262F6B89A}" srcOrd="0" destOrd="0" presId="urn:microsoft.com/office/officeart/2005/8/layout/radial6#1"/>
    <dgm:cxn modelId="{21A05F5A-1753-4EE0-835B-53D085BBF82E}" type="presOf" srcId="{443D909E-3ABF-46E8-ABE1-0C78ECF3A2E2}" destId="{060CB660-D5AA-4C9E-A3C1-D23D748AC712}" srcOrd="0" destOrd="0" presId="urn:microsoft.com/office/officeart/2005/8/layout/radial6#1"/>
    <dgm:cxn modelId="{4A933A7C-36AA-47D0-B569-4A33DDA676D7}" type="presOf" srcId="{BA8E5E7A-8C7E-4928-8D10-F160B42EE654}" destId="{0F9DD137-D44E-4E1B-9779-4AC1B1F9E800}" srcOrd="0" destOrd="0" presId="urn:microsoft.com/office/officeart/2005/8/layout/radial6#1"/>
    <dgm:cxn modelId="{6DE5F487-D3C5-4956-9365-F4B163B2F76A}" srcId="{32EFE676-DC65-49BD-BCEC-9C47C5757771}" destId="{AE4CA2DF-B9C1-4479-9EA8-6975A0294D98}" srcOrd="0" destOrd="0" parTransId="{07CDC9A8-E87F-4C66-9184-FCC87495E6AB}" sibTransId="{18F6DAEB-6440-4D3C-9063-BB6EAF40D4D8}"/>
    <dgm:cxn modelId="{0182109F-B2AA-47EB-9E18-006F7AB431C9}" type="presOf" srcId="{95B56E83-8265-4996-B992-53D9D6A729D9}" destId="{97D427AB-80D2-4665-A7DA-1DA5EDFF94D7}" srcOrd="0" destOrd="0" presId="urn:microsoft.com/office/officeart/2005/8/layout/radial6#1"/>
    <dgm:cxn modelId="{3FF539A0-9131-4A64-B34E-012E8F0BE0F1}" type="presOf" srcId="{32EFE676-DC65-49BD-BCEC-9C47C5757771}" destId="{B0F3E858-BEF5-4B25-AFF0-15DF8F76B0E6}" srcOrd="0" destOrd="0" presId="urn:microsoft.com/office/officeart/2005/8/layout/radial6#1"/>
    <dgm:cxn modelId="{8C5E80E8-9153-4936-A2BF-7523E0C9F422}" srcId="{32EFE676-DC65-49BD-BCEC-9C47C5757771}" destId="{443D909E-3ABF-46E8-ABE1-0C78ECF3A2E2}" srcOrd="2" destOrd="0" parTransId="{6A250F3C-463A-435A-BB1D-4BCD7EC82CE8}" sibTransId="{BA8E5E7A-8C7E-4928-8D10-F160B42EE654}"/>
    <dgm:cxn modelId="{626626FF-BAF3-4499-A03D-9C9DD7130A47}" type="presOf" srcId="{40A70010-35F8-469F-9577-BC9026A4169C}" destId="{ECEC91A8-2BA6-4433-BD2C-70F2C5CD0A59}" srcOrd="0" destOrd="0" presId="urn:microsoft.com/office/officeart/2005/8/layout/radial6#1"/>
    <dgm:cxn modelId="{13FDE909-6EAF-414A-A68F-14296BA7F8B7}" type="presParOf" srcId="{ECEC91A8-2BA6-4433-BD2C-70F2C5CD0A59}" destId="{B0F3E858-BEF5-4B25-AFF0-15DF8F76B0E6}" srcOrd="0" destOrd="0" presId="urn:microsoft.com/office/officeart/2005/8/layout/radial6#1"/>
    <dgm:cxn modelId="{F58CD254-0951-49A5-ACE9-DF3D04F26CAB}" type="presParOf" srcId="{ECEC91A8-2BA6-4433-BD2C-70F2C5CD0A59}" destId="{01A021EF-D951-4029-808A-78A262F6B89A}" srcOrd="1" destOrd="0" presId="urn:microsoft.com/office/officeart/2005/8/layout/radial6#1"/>
    <dgm:cxn modelId="{069497AE-0828-4AAA-88DA-FE7BC3D79FCF}" type="presParOf" srcId="{ECEC91A8-2BA6-4433-BD2C-70F2C5CD0A59}" destId="{853A83AC-BA63-4481-B615-68A818394565}" srcOrd="2" destOrd="0" presId="urn:microsoft.com/office/officeart/2005/8/layout/radial6#1"/>
    <dgm:cxn modelId="{2008E2C4-A946-4E03-9A4D-B15A934D3C66}" type="presParOf" srcId="{ECEC91A8-2BA6-4433-BD2C-70F2C5CD0A59}" destId="{2F983462-29AE-4191-A9D9-DF3CF97BB927}" srcOrd="3" destOrd="0" presId="urn:microsoft.com/office/officeart/2005/8/layout/radial6#1"/>
    <dgm:cxn modelId="{7C33EBFD-5161-45A8-89CB-C4FEC8D550A6}" type="presParOf" srcId="{ECEC91A8-2BA6-4433-BD2C-70F2C5CD0A59}" destId="{6771DB6E-1760-4137-BA43-3960739A2C6D}" srcOrd="4" destOrd="0" presId="urn:microsoft.com/office/officeart/2005/8/layout/radial6#1"/>
    <dgm:cxn modelId="{859BEE9B-8D34-4606-BD8F-A1A155103CE0}" type="presParOf" srcId="{ECEC91A8-2BA6-4433-BD2C-70F2C5CD0A59}" destId="{11988602-2FD7-4ACA-B316-982AFE4F5503}" srcOrd="5" destOrd="0" presId="urn:microsoft.com/office/officeart/2005/8/layout/radial6#1"/>
    <dgm:cxn modelId="{53EBA7D4-949D-4A51-A328-C7F1CB052951}" type="presParOf" srcId="{ECEC91A8-2BA6-4433-BD2C-70F2C5CD0A59}" destId="{97D427AB-80D2-4665-A7DA-1DA5EDFF94D7}" srcOrd="6" destOrd="0" presId="urn:microsoft.com/office/officeart/2005/8/layout/radial6#1"/>
    <dgm:cxn modelId="{E7330377-1418-42C9-876B-CE9AA167FD90}" type="presParOf" srcId="{ECEC91A8-2BA6-4433-BD2C-70F2C5CD0A59}" destId="{060CB660-D5AA-4C9E-A3C1-D23D748AC712}" srcOrd="7" destOrd="0" presId="urn:microsoft.com/office/officeart/2005/8/layout/radial6#1"/>
    <dgm:cxn modelId="{1B0D16B2-EBF4-41A3-9C2B-3952F141BF44}" type="presParOf" srcId="{ECEC91A8-2BA6-4433-BD2C-70F2C5CD0A59}" destId="{A3D1F7D2-64E7-4BB8-BF2D-9913E78F9901}" srcOrd="8" destOrd="0" presId="urn:microsoft.com/office/officeart/2005/8/layout/radial6#1"/>
    <dgm:cxn modelId="{A38D929F-41F1-42D9-90EC-6F267070BFFC}" type="presParOf" srcId="{ECEC91A8-2BA6-4433-BD2C-70F2C5CD0A59}" destId="{0F9DD137-D44E-4E1B-9779-4AC1B1F9E800}" srcOrd="9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3D57F-1CCE-4FF8-837C-9EBF1C1CC1D1}" type="doc">
      <dgm:prSet loTypeId="urn:microsoft.com/office/officeart/2005/8/layout/hierarchy2#1" loCatId="hierarchy" qsTypeId="urn:microsoft.com/office/officeart/2005/8/quickstyle/simple1#2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98FD5FDF-98B7-4685-A266-78E33CA2732E}">
      <dgm:prSet phldrT="[Text]"/>
      <dgm:spPr>
        <a:xfrm>
          <a:off x="7242" y="1461009"/>
          <a:ext cx="2364872" cy="1182436"/>
        </a:xfrm>
        <a:prstGeom prst="roundRect">
          <a:avLst>
            <a:gd name="adj" fmla="val 10000"/>
          </a:avLst>
        </a:prstGeom>
        <a:solidFill>
          <a:srgbClr val="3891A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Data Matrix </a:t>
          </a:r>
        </a:p>
      </dgm:t>
    </dgm:pt>
    <dgm:pt modelId="{E9C1C555-60C0-4F9B-9DB2-A4D4DCDA5ED0}" type="parTrans" cxnId="{EE65D210-561E-4250-8881-8D0F039F8C8A}">
      <dgm:prSet/>
      <dgm:spPr/>
      <dgm:t>
        <a:bodyPr/>
        <a:lstStyle/>
        <a:p>
          <a:endParaRPr lang="en-IN"/>
        </a:p>
      </dgm:t>
    </dgm:pt>
    <dgm:pt modelId="{0CFE1B94-7660-4CA0-838C-5912F4CAEFB6}" type="sibTrans" cxnId="{EE65D210-561E-4250-8881-8D0F039F8C8A}">
      <dgm:prSet/>
      <dgm:spPr/>
      <dgm:t>
        <a:bodyPr/>
        <a:lstStyle/>
        <a:p>
          <a:endParaRPr lang="en-IN"/>
        </a:p>
      </dgm:t>
    </dgm:pt>
    <dgm:pt modelId="{324FF4FA-26FA-45DA-BCD0-E8B6D14E2B8E}">
      <dgm:prSet phldrT="[Text]"/>
      <dgm:spPr>
        <a:xfrm>
          <a:off x="3318063" y="781109"/>
          <a:ext cx="2364872" cy="1182436"/>
        </a:xfrm>
        <a:prstGeom prst="roundRect">
          <a:avLst>
            <a:gd name="adj" fmla="val 10000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Rows</a:t>
          </a:r>
        </a:p>
      </dgm:t>
    </dgm:pt>
    <dgm:pt modelId="{EC34467F-2C08-4911-BD77-60AB984B931F}" type="parTrans" cxnId="{8F2CFA3D-B30A-4D91-801B-44BF82F7D6DE}">
      <dgm:prSet/>
      <dgm:spPr>
        <a:xfrm rot="19457599">
          <a:off x="2262619" y="1686349"/>
          <a:ext cx="116493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164939" y="25927"/>
              </a:lnTo>
            </a:path>
          </a:pathLst>
        </a:custGeom>
        <a:noFill/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174545FC-A2A2-4277-8481-DDBD99930913}" type="sibTrans" cxnId="{8F2CFA3D-B30A-4D91-801B-44BF82F7D6DE}">
      <dgm:prSet/>
      <dgm:spPr/>
      <dgm:t>
        <a:bodyPr/>
        <a:lstStyle/>
        <a:p>
          <a:endParaRPr lang="en-IN"/>
        </a:p>
      </dgm:t>
    </dgm:pt>
    <dgm:pt modelId="{EEAA64E0-9B76-40E8-9AB7-AA366E2F1DC8}">
      <dgm:prSet phldrT="[Text]"/>
      <dgm:spPr>
        <a:xfrm>
          <a:off x="3318063" y="2140910"/>
          <a:ext cx="2364872" cy="1182436"/>
        </a:xfrm>
        <a:prstGeom prst="roundRect">
          <a:avLst>
            <a:gd name="adj" fmla="val 10000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Columns</a:t>
          </a:r>
        </a:p>
      </dgm:t>
    </dgm:pt>
    <dgm:pt modelId="{528A6FE9-5A96-435A-A18F-124F8D199372}" type="parTrans" cxnId="{1A41819D-3F6C-4375-B936-E0333A26D9C0}">
      <dgm:prSet/>
      <dgm:spPr>
        <a:xfrm rot="2142401">
          <a:off x="2262619" y="2366250"/>
          <a:ext cx="116493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164939" y="25927"/>
              </a:lnTo>
            </a:path>
          </a:pathLst>
        </a:custGeom>
        <a:noFill/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43C08379-711C-4A89-91FD-B8D71CBFACA5}" type="sibTrans" cxnId="{1A41819D-3F6C-4375-B936-E0333A26D9C0}">
      <dgm:prSet/>
      <dgm:spPr/>
      <dgm:t>
        <a:bodyPr/>
        <a:lstStyle/>
        <a:p>
          <a:endParaRPr lang="en-IN"/>
        </a:p>
      </dgm:t>
    </dgm:pt>
    <dgm:pt modelId="{762B2720-0E60-47F0-9AE9-9DB2B4CA5B34}">
      <dgm:prSet phldrT="[Text]"/>
      <dgm:spPr>
        <a:xfrm>
          <a:off x="6628884" y="781109"/>
          <a:ext cx="2364872" cy="1182436"/>
        </a:xfrm>
        <a:prstGeom prst="roundRect">
          <a:avLst>
            <a:gd name="adj" fmla="val 10000"/>
          </a:avLst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Samples (Data points)</a:t>
          </a:r>
        </a:p>
      </dgm:t>
    </dgm:pt>
    <dgm:pt modelId="{FB1D85AB-112A-4C9B-89A3-C704FF181B6C}" type="parTrans" cxnId="{3DC994D1-FF33-4182-BA8A-7DE8F15801F0}">
      <dgm:prSet/>
      <dgm:spPr>
        <a:xfrm>
          <a:off x="5682936" y="1346399"/>
          <a:ext cx="94594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945948" y="25927"/>
              </a:lnTo>
            </a:path>
          </a:pathLst>
        </a:custGeom>
        <a:noFill/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BB01BA0B-3B92-4D20-9D1E-FDB953877B0C}" type="sibTrans" cxnId="{3DC994D1-FF33-4182-BA8A-7DE8F15801F0}">
      <dgm:prSet/>
      <dgm:spPr/>
      <dgm:t>
        <a:bodyPr/>
        <a:lstStyle/>
        <a:p>
          <a:endParaRPr lang="en-US"/>
        </a:p>
      </dgm:t>
    </dgm:pt>
    <dgm:pt modelId="{2DFC078A-17BE-4B91-AD4F-21B792ED65F9}">
      <dgm:prSet phldrT="[Text]"/>
      <dgm:spPr>
        <a:xfrm>
          <a:off x="6628884" y="2140910"/>
          <a:ext cx="2364872" cy="1182436"/>
        </a:xfrm>
        <a:prstGeom prst="roundRect">
          <a:avLst>
            <a:gd name="adj" fmla="val 10000"/>
          </a:avLst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Attributes (Variables)</a:t>
          </a:r>
        </a:p>
      </dgm:t>
    </dgm:pt>
    <dgm:pt modelId="{7E29EAE6-B8E5-4337-A086-145FD2B7582A}" type="parTrans" cxnId="{CBAAAB37-74B9-44E2-A68B-50951853C143}">
      <dgm:prSet/>
      <dgm:spPr>
        <a:xfrm>
          <a:off x="5682936" y="2706200"/>
          <a:ext cx="94594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945948" y="25927"/>
              </a:lnTo>
            </a:path>
          </a:pathLst>
        </a:custGeom>
        <a:noFill/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9A563440-947C-4D69-BF5E-7B48EA8D79D2}" type="sibTrans" cxnId="{CBAAAB37-74B9-44E2-A68B-50951853C143}">
      <dgm:prSet/>
      <dgm:spPr/>
      <dgm:t>
        <a:bodyPr/>
        <a:lstStyle/>
        <a:p>
          <a:endParaRPr lang="en-US"/>
        </a:p>
      </dgm:t>
    </dgm:pt>
    <dgm:pt modelId="{690E75FF-EDFB-4A4D-B67F-187B1A1765CC}" type="pres">
      <dgm:prSet presAssocID="{E2B3D57F-1CCE-4FF8-837C-9EBF1C1CC1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A853AF3-6F09-497C-A515-DADA2D17944D}" type="pres">
      <dgm:prSet presAssocID="{98FD5FDF-98B7-4685-A266-78E33CA2732E}" presName="root1" presStyleCnt="0"/>
      <dgm:spPr/>
    </dgm:pt>
    <dgm:pt modelId="{B9EB0BCB-BB6F-498B-BA75-FF6B36EDC3AF}" type="pres">
      <dgm:prSet presAssocID="{98FD5FDF-98B7-4685-A266-78E33CA2732E}" presName="LevelOneTextNode" presStyleLbl="node0" presStyleIdx="0" presStyleCnt="1">
        <dgm:presLayoutVars>
          <dgm:chPref val="3"/>
        </dgm:presLayoutVars>
      </dgm:prSet>
      <dgm:spPr/>
    </dgm:pt>
    <dgm:pt modelId="{9838F0A9-F191-4F39-BD1C-AAAF430CB024}" type="pres">
      <dgm:prSet presAssocID="{98FD5FDF-98B7-4685-A266-78E33CA2732E}" presName="level2hierChild" presStyleCnt="0"/>
      <dgm:spPr/>
    </dgm:pt>
    <dgm:pt modelId="{BF765A7E-681D-4D83-A06C-5921052904EA}" type="pres">
      <dgm:prSet presAssocID="{EC34467F-2C08-4911-BD77-60AB984B931F}" presName="conn2-1" presStyleLbl="parChTrans1D2" presStyleIdx="0" presStyleCnt="2"/>
      <dgm:spPr/>
    </dgm:pt>
    <dgm:pt modelId="{951B81E3-8860-427B-ABA4-D8CAB31D2A6F}" type="pres">
      <dgm:prSet presAssocID="{EC34467F-2C08-4911-BD77-60AB984B931F}" presName="connTx" presStyleLbl="parChTrans1D2" presStyleIdx="0" presStyleCnt="2"/>
      <dgm:spPr/>
    </dgm:pt>
    <dgm:pt modelId="{602027E1-E7EF-4E07-B884-60AAFA6DDC90}" type="pres">
      <dgm:prSet presAssocID="{324FF4FA-26FA-45DA-BCD0-E8B6D14E2B8E}" presName="root2" presStyleCnt="0"/>
      <dgm:spPr/>
    </dgm:pt>
    <dgm:pt modelId="{8DAD35C2-E7DF-4D2B-9B3B-77390126E5EB}" type="pres">
      <dgm:prSet presAssocID="{324FF4FA-26FA-45DA-BCD0-E8B6D14E2B8E}" presName="LevelTwoTextNode" presStyleLbl="node2" presStyleIdx="0" presStyleCnt="2">
        <dgm:presLayoutVars>
          <dgm:chPref val="3"/>
        </dgm:presLayoutVars>
      </dgm:prSet>
      <dgm:spPr/>
    </dgm:pt>
    <dgm:pt modelId="{6F107D4A-C52B-4B53-89BE-42EA207AA72F}" type="pres">
      <dgm:prSet presAssocID="{324FF4FA-26FA-45DA-BCD0-E8B6D14E2B8E}" presName="level3hierChild" presStyleCnt="0"/>
      <dgm:spPr/>
    </dgm:pt>
    <dgm:pt modelId="{A3DC52AF-E43D-49A5-BEDD-542B1F68FBE8}" type="pres">
      <dgm:prSet presAssocID="{FB1D85AB-112A-4C9B-89A3-C704FF181B6C}" presName="conn2-1" presStyleLbl="parChTrans1D3" presStyleIdx="0" presStyleCnt="2"/>
      <dgm:spPr/>
    </dgm:pt>
    <dgm:pt modelId="{C37A8DDF-99EB-45A9-9B91-D44B23814904}" type="pres">
      <dgm:prSet presAssocID="{FB1D85AB-112A-4C9B-89A3-C704FF181B6C}" presName="connTx" presStyleLbl="parChTrans1D3" presStyleIdx="0" presStyleCnt="2"/>
      <dgm:spPr/>
    </dgm:pt>
    <dgm:pt modelId="{0BFEC64D-903D-4905-8775-F109CA62316C}" type="pres">
      <dgm:prSet presAssocID="{762B2720-0E60-47F0-9AE9-9DB2B4CA5B34}" presName="root2" presStyleCnt="0"/>
      <dgm:spPr/>
    </dgm:pt>
    <dgm:pt modelId="{8E660360-0A0B-4E58-9A79-54559D0546B0}" type="pres">
      <dgm:prSet presAssocID="{762B2720-0E60-47F0-9AE9-9DB2B4CA5B34}" presName="LevelTwoTextNode" presStyleLbl="node3" presStyleIdx="0" presStyleCnt="2">
        <dgm:presLayoutVars>
          <dgm:chPref val="3"/>
        </dgm:presLayoutVars>
      </dgm:prSet>
      <dgm:spPr/>
    </dgm:pt>
    <dgm:pt modelId="{0CBE9966-A98E-4994-812E-41BD1C2446DA}" type="pres">
      <dgm:prSet presAssocID="{762B2720-0E60-47F0-9AE9-9DB2B4CA5B34}" presName="level3hierChild" presStyleCnt="0"/>
      <dgm:spPr/>
    </dgm:pt>
    <dgm:pt modelId="{A8772821-D99D-4716-8E0D-259484DDB417}" type="pres">
      <dgm:prSet presAssocID="{528A6FE9-5A96-435A-A18F-124F8D199372}" presName="conn2-1" presStyleLbl="parChTrans1D2" presStyleIdx="1" presStyleCnt="2"/>
      <dgm:spPr/>
    </dgm:pt>
    <dgm:pt modelId="{C168AB63-C620-4962-8810-FC15AEFADD7A}" type="pres">
      <dgm:prSet presAssocID="{528A6FE9-5A96-435A-A18F-124F8D199372}" presName="connTx" presStyleLbl="parChTrans1D2" presStyleIdx="1" presStyleCnt="2"/>
      <dgm:spPr/>
    </dgm:pt>
    <dgm:pt modelId="{A65269EA-0711-479A-AA27-5E38CB917DFD}" type="pres">
      <dgm:prSet presAssocID="{EEAA64E0-9B76-40E8-9AB7-AA366E2F1DC8}" presName="root2" presStyleCnt="0"/>
      <dgm:spPr/>
    </dgm:pt>
    <dgm:pt modelId="{491E0ADE-989D-40A2-9313-552E93B5292A}" type="pres">
      <dgm:prSet presAssocID="{EEAA64E0-9B76-40E8-9AB7-AA366E2F1DC8}" presName="LevelTwoTextNode" presStyleLbl="node2" presStyleIdx="1" presStyleCnt="2">
        <dgm:presLayoutVars>
          <dgm:chPref val="3"/>
        </dgm:presLayoutVars>
      </dgm:prSet>
      <dgm:spPr/>
    </dgm:pt>
    <dgm:pt modelId="{446E43FA-A392-4D75-87D4-B9B8691986B8}" type="pres">
      <dgm:prSet presAssocID="{EEAA64E0-9B76-40E8-9AB7-AA366E2F1DC8}" presName="level3hierChild" presStyleCnt="0"/>
      <dgm:spPr/>
    </dgm:pt>
    <dgm:pt modelId="{E7069B1D-6942-40E4-A4D7-DEB99719D5A0}" type="pres">
      <dgm:prSet presAssocID="{7E29EAE6-B8E5-4337-A086-145FD2B7582A}" presName="conn2-1" presStyleLbl="parChTrans1D3" presStyleIdx="1" presStyleCnt="2"/>
      <dgm:spPr/>
    </dgm:pt>
    <dgm:pt modelId="{77766598-519F-443D-A390-2A76837FA6ED}" type="pres">
      <dgm:prSet presAssocID="{7E29EAE6-B8E5-4337-A086-145FD2B7582A}" presName="connTx" presStyleLbl="parChTrans1D3" presStyleIdx="1" presStyleCnt="2"/>
      <dgm:spPr/>
    </dgm:pt>
    <dgm:pt modelId="{8F14F34E-B2CD-43B4-A0A9-A2FC7742D64D}" type="pres">
      <dgm:prSet presAssocID="{2DFC078A-17BE-4B91-AD4F-21B792ED65F9}" presName="root2" presStyleCnt="0"/>
      <dgm:spPr/>
    </dgm:pt>
    <dgm:pt modelId="{5A4ACD76-6C01-4041-B88B-9089CBF9E243}" type="pres">
      <dgm:prSet presAssocID="{2DFC078A-17BE-4B91-AD4F-21B792ED65F9}" presName="LevelTwoTextNode" presStyleLbl="node3" presStyleIdx="1" presStyleCnt="2">
        <dgm:presLayoutVars>
          <dgm:chPref val="3"/>
        </dgm:presLayoutVars>
      </dgm:prSet>
      <dgm:spPr/>
    </dgm:pt>
    <dgm:pt modelId="{C3CD8AE7-E5BC-4C1E-882D-7BFA15504997}" type="pres">
      <dgm:prSet presAssocID="{2DFC078A-17BE-4B91-AD4F-21B792ED65F9}" presName="level3hierChild" presStyleCnt="0"/>
      <dgm:spPr/>
    </dgm:pt>
  </dgm:ptLst>
  <dgm:cxnLst>
    <dgm:cxn modelId="{943C7D04-A2E0-43CB-941B-F111A9F24527}" type="presOf" srcId="{EC34467F-2C08-4911-BD77-60AB984B931F}" destId="{BF765A7E-681D-4D83-A06C-5921052904EA}" srcOrd="0" destOrd="0" presId="urn:microsoft.com/office/officeart/2005/8/layout/hierarchy2#1"/>
    <dgm:cxn modelId="{93919408-0679-46AF-819A-22FACCDF3D00}" type="presOf" srcId="{324FF4FA-26FA-45DA-BCD0-E8B6D14E2B8E}" destId="{8DAD35C2-E7DF-4D2B-9B3B-77390126E5EB}" srcOrd="0" destOrd="0" presId="urn:microsoft.com/office/officeart/2005/8/layout/hierarchy2#1"/>
    <dgm:cxn modelId="{EE65D210-561E-4250-8881-8D0F039F8C8A}" srcId="{E2B3D57F-1CCE-4FF8-837C-9EBF1C1CC1D1}" destId="{98FD5FDF-98B7-4685-A266-78E33CA2732E}" srcOrd="0" destOrd="0" parTransId="{E9C1C555-60C0-4F9B-9DB2-A4D4DCDA5ED0}" sibTransId="{0CFE1B94-7660-4CA0-838C-5912F4CAEFB6}"/>
    <dgm:cxn modelId="{9C89C518-FEE2-4E55-98B4-53891B8084D2}" type="presOf" srcId="{762B2720-0E60-47F0-9AE9-9DB2B4CA5B34}" destId="{8E660360-0A0B-4E58-9A79-54559D0546B0}" srcOrd="0" destOrd="0" presId="urn:microsoft.com/office/officeart/2005/8/layout/hierarchy2#1"/>
    <dgm:cxn modelId="{7FD51019-0B2F-44D7-935A-200E190E892F}" type="presOf" srcId="{FB1D85AB-112A-4C9B-89A3-C704FF181B6C}" destId="{C37A8DDF-99EB-45A9-9B91-D44B23814904}" srcOrd="1" destOrd="0" presId="urn:microsoft.com/office/officeart/2005/8/layout/hierarchy2#1"/>
    <dgm:cxn modelId="{9B360E1A-CA55-444C-AFB8-9C5302F1C63F}" type="presOf" srcId="{2DFC078A-17BE-4B91-AD4F-21B792ED65F9}" destId="{5A4ACD76-6C01-4041-B88B-9089CBF9E243}" srcOrd="0" destOrd="0" presId="urn:microsoft.com/office/officeart/2005/8/layout/hierarchy2#1"/>
    <dgm:cxn modelId="{CBAAAB37-74B9-44E2-A68B-50951853C143}" srcId="{EEAA64E0-9B76-40E8-9AB7-AA366E2F1DC8}" destId="{2DFC078A-17BE-4B91-AD4F-21B792ED65F9}" srcOrd="0" destOrd="0" parTransId="{7E29EAE6-B8E5-4337-A086-145FD2B7582A}" sibTransId="{9A563440-947C-4D69-BF5E-7B48EA8D79D2}"/>
    <dgm:cxn modelId="{8F2CFA3D-B30A-4D91-801B-44BF82F7D6DE}" srcId="{98FD5FDF-98B7-4685-A266-78E33CA2732E}" destId="{324FF4FA-26FA-45DA-BCD0-E8B6D14E2B8E}" srcOrd="0" destOrd="0" parTransId="{EC34467F-2C08-4911-BD77-60AB984B931F}" sibTransId="{174545FC-A2A2-4277-8481-DDBD99930913}"/>
    <dgm:cxn modelId="{19191A60-17EB-4604-98F2-047A08191B57}" type="presOf" srcId="{E2B3D57F-1CCE-4FF8-837C-9EBF1C1CC1D1}" destId="{690E75FF-EDFB-4A4D-B67F-187B1A1765CC}" srcOrd="0" destOrd="0" presId="urn:microsoft.com/office/officeart/2005/8/layout/hierarchy2#1"/>
    <dgm:cxn modelId="{18FA3E46-AAD1-43B2-A463-4025C2B81B28}" type="presOf" srcId="{528A6FE9-5A96-435A-A18F-124F8D199372}" destId="{C168AB63-C620-4962-8810-FC15AEFADD7A}" srcOrd="1" destOrd="0" presId="urn:microsoft.com/office/officeart/2005/8/layout/hierarchy2#1"/>
    <dgm:cxn modelId="{4AC8EB46-92F6-4B39-8D0C-CB9834801940}" type="presOf" srcId="{528A6FE9-5A96-435A-A18F-124F8D199372}" destId="{A8772821-D99D-4716-8E0D-259484DDB417}" srcOrd="0" destOrd="0" presId="urn:microsoft.com/office/officeart/2005/8/layout/hierarchy2#1"/>
    <dgm:cxn modelId="{01B7896C-9D02-49AA-880C-AA72A26C1784}" type="presOf" srcId="{FB1D85AB-112A-4C9B-89A3-C704FF181B6C}" destId="{A3DC52AF-E43D-49A5-BEDD-542B1F68FBE8}" srcOrd="0" destOrd="0" presId="urn:microsoft.com/office/officeart/2005/8/layout/hierarchy2#1"/>
    <dgm:cxn modelId="{95ACB47A-27E4-4DAA-9D9E-44D07E872272}" type="presOf" srcId="{7E29EAE6-B8E5-4337-A086-145FD2B7582A}" destId="{77766598-519F-443D-A390-2A76837FA6ED}" srcOrd="1" destOrd="0" presId="urn:microsoft.com/office/officeart/2005/8/layout/hierarchy2#1"/>
    <dgm:cxn modelId="{1A41819D-3F6C-4375-B936-E0333A26D9C0}" srcId="{98FD5FDF-98B7-4685-A266-78E33CA2732E}" destId="{EEAA64E0-9B76-40E8-9AB7-AA366E2F1DC8}" srcOrd="1" destOrd="0" parTransId="{528A6FE9-5A96-435A-A18F-124F8D199372}" sibTransId="{43C08379-711C-4A89-91FD-B8D71CBFACA5}"/>
    <dgm:cxn modelId="{8F7E0EA4-6301-4ABF-A090-A5AC8D9420C2}" type="presOf" srcId="{7E29EAE6-B8E5-4337-A086-145FD2B7582A}" destId="{E7069B1D-6942-40E4-A4D7-DEB99719D5A0}" srcOrd="0" destOrd="0" presId="urn:microsoft.com/office/officeart/2005/8/layout/hierarchy2#1"/>
    <dgm:cxn modelId="{F2BC1BA4-925B-4A4D-BEE9-99360F4553A1}" type="presOf" srcId="{EC34467F-2C08-4911-BD77-60AB984B931F}" destId="{951B81E3-8860-427B-ABA4-D8CAB31D2A6F}" srcOrd="1" destOrd="0" presId="urn:microsoft.com/office/officeart/2005/8/layout/hierarchy2#1"/>
    <dgm:cxn modelId="{3DC994D1-FF33-4182-BA8A-7DE8F15801F0}" srcId="{324FF4FA-26FA-45DA-BCD0-E8B6D14E2B8E}" destId="{762B2720-0E60-47F0-9AE9-9DB2B4CA5B34}" srcOrd="0" destOrd="0" parTransId="{FB1D85AB-112A-4C9B-89A3-C704FF181B6C}" sibTransId="{BB01BA0B-3B92-4D20-9D1E-FDB953877B0C}"/>
    <dgm:cxn modelId="{0CB65DDC-62CB-4717-8952-238DD1A51165}" type="presOf" srcId="{EEAA64E0-9B76-40E8-9AB7-AA366E2F1DC8}" destId="{491E0ADE-989D-40A2-9313-552E93B5292A}" srcOrd="0" destOrd="0" presId="urn:microsoft.com/office/officeart/2005/8/layout/hierarchy2#1"/>
    <dgm:cxn modelId="{4C0AB5E9-47CA-4DD9-84D2-56EFDA7D6B09}" type="presOf" srcId="{98FD5FDF-98B7-4685-A266-78E33CA2732E}" destId="{B9EB0BCB-BB6F-498B-BA75-FF6B36EDC3AF}" srcOrd="0" destOrd="0" presId="urn:microsoft.com/office/officeart/2005/8/layout/hierarchy2#1"/>
    <dgm:cxn modelId="{697A8213-1BCF-4223-BF2B-0E0E04264107}" type="presParOf" srcId="{690E75FF-EDFB-4A4D-B67F-187B1A1765CC}" destId="{5A853AF3-6F09-497C-A515-DADA2D17944D}" srcOrd="0" destOrd="0" presId="urn:microsoft.com/office/officeart/2005/8/layout/hierarchy2#1"/>
    <dgm:cxn modelId="{E5213925-EE8D-4658-8C2B-7A41D2D54F03}" type="presParOf" srcId="{5A853AF3-6F09-497C-A515-DADA2D17944D}" destId="{B9EB0BCB-BB6F-498B-BA75-FF6B36EDC3AF}" srcOrd="0" destOrd="0" presId="urn:microsoft.com/office/officeart/2005/8/layout/hierarchy2#1"/>
    <dgm:cxn modelId="{E9C402D8-FA25-4920-9C0C-166447A43CA1}" type="presParOf" srcId="{5A853AF3-6F09-497C-A515-DADA2D17944D}" destId="{9838F0A9-F191-4F39-BD1C-AAAF430CB024}" srcOrd="1" destOrd="0" presId="urn:microsoft.com/office/officeart/2005/8/layout/hierarchy2#1"/>
    <dgm:cxn modelId="{6704F937-ED27-48E5-9408-DD13B3E04611}" type="presParOf" srcId="{9838F0A9-F191-4F39-BD1C-AAAF430CB024}" destId="{BF765A7E-681D-4D83-A06C-5921052904EA}" srcOrd="0" destOrd="0" presId="urn:microsoft.com/office/officeart/2005/8/layout/hierarchy2#1"/>
    <dgm:cxn modelId="{64040076-DB1B-4AB6-B71A-D5534436DFB8}" type="presParOf" srcId="{BF765A7E-681D-4D83-A06C-5921052904EA}" destId="{951B81E3-8860-427B-ABA4-D8CAB31D2A6F}" srcOrd="0" destOrd="0" presId="urn:microsoft.com/office/officeart/2005/8/layout/hierarchy2#1"/>
    <dgm:cxn modelId="{340DA953-26AB-4048-B1DC-BE60E44D548B}" type="presParOf" srcId="{9838F0A9-F191-4F39-BD1C-AAAF430CB024}" destId="{602027E1-E7EF-4E07-B884-60AAFA6DDC90}" srcOrd="1" destOrd="0" presId="urn:microsoft.com/office/officeart/2005/8/layout/hierarchy2#1"/>
    <dgm:cxn modelId="{C294B6CA-206F-4277-B3E5-0F7F804A27AD}" type="presParOf" srcId="{602027E1-E7EF-4E07-B884-60AAFA6DDC90}" destId="{8DAD35C2-E7DF-4D2B-9B3B-77390126E5EB}" srcOrd="0" destOrd="0" presId="urn:microsoft.com/office/officeart/2005/8/layout/hierarchy2#1"/>
    <dgm:cxn modelId="{61036429-42A6-4322-A027-10D5FCF3911D}" type="presParOf" srcId="{602027E1-E7EF-4E07-B884-60AAFA6DDC90}" destId="{6F107D4A-C52B-4B53-89BE-42EA207AA72F}" srcOrd="1" destOrd="0" presId="urn:microsoft.com/office/officeart/2005/8/layout/hierarchy2#1"/>
    <dgm:cxn modelId="{58D279B4-3FF1-46D1-8575-32FFE0EEDF0D}" type="presParOf" srcId="{6F107D4A-C52B-4B53-89BE-42EA207AA72F}" destId="{A3DC52AF-E43D-49A5-BEDD-542B1F68FBE8}" srcOrd="0" destOrd="0" presId="urn:microsoft.com/office/officeart/2005/8/layout/hierarchy2#1"/>
    <dgm:cxn modelId="{2A35246D-83E9-45E6-812F-B003E1B95A4D}" type="presParOf" srcId="{A3DC52AF-E43D-49A5-BEDD-542B1F68FBE8}" destId="{C37A8DDF-99EB-45A9-9B91-D44B23814904}" srcOrd="0" destOrd="0" presId="urn:microsoft.com/office/officeart/2005/8/layout/hierarchy2#1"/>
    <dgm:cxn modelId="{5525A274-437D-4470-B159-28F00F4C17D5}" type="presParOf" srcId="{6F107D4A-C52B-4B53-89BE-42EA207AA72F}" destId="{0BFEC64D-903D-4905-8775-F109CA62316C}" srcOrd="1" destOrd="0" presId="urn:microsoft.com/office/officeart/2005/8/layout/hierarchy2#1"/>
    <dgm:cxn modelId="{97BC825A-CF63-441F-ABAC-1C099CC5C81B}" type="presParOf" srcId="{0BFEC64D-903D-4905-8775-F109CA62316C}" destId="{8E660360-0A0B-4E58-9A79-54559D0546B0}" srcOrd="0" destOrd="0" presId="urn:microsoft.com/office/officeart/2005/8/layout/hierarchy2#1"/>
    <dgm:cxn modelId="{07F300AE-EE44-4446-93D7-4D28E13BE716}" type="presParOf" srcId="{0BFEC64D-903D-4905-8775-F109CA62316C}" destId="{0CBE9966-A98E-4994-812E-41BD1C2446DA}" srcOrd="1" destOrd="0" presId="urn:microsoft.com/office/officeart/2005/8/layout/hierarchy2#1"/>
    <dgm:cxn modelId="{D40160AC-D418-4047-A126-3F808BC4EA93}" type="presParOf" srcId="{9838F0A9-F191-4F39-BD1C-AAAF430CB024}" destId="{A8772821-D99D-4716-8E0D-259484DDB417}" srcOrd="2" destOrd="0" presId="urn:microsoft.com/office/officeart/2005/8/layout/hierarchy2#1"/>
    <dgm:cxn modelId="{F999C743-6F84-44CC-8B44-777D33FD9A4C}" type="presParOf" srcId="{A8772821-D99D-4716-8E0D-259484DDB417}" destId="{C168AB63-C620-4962-8810-FC15AEFADD7A}" srcOrd="0" destOrd="0" presId="urn:microsoft.com/office/officeart/2005/8/layout/hierarchy2#1"/>
    <dgm:cxn modelId="{6B7ACDE0-8BD8-4D35-B600-0F8AD4355ACB}" type="presParOf" srcId="{9838F0A9-F191-4F39-BD1C-AAAF430CB024}" destId="{A65269EA-0711-479A-AA27-5E38CB917DFD}" srcOrd="3" destOrd="0" presId="urn:microsoft.com/office/officeart/2005/8/layout/hierarchy2#1"/>
    <dgm:cxn modelId="{FA662128-3183-4C39-B86B-93FC57F688E5}" type="presParOf" srcId="{A65269EA-0711-479A-AA27-5E38CB917DFD}" destId="{491E0ADE-989D-40A2-9313-552E93B5292A}" srcOrd="0" destOrd="0" presId="urn:microsoft.com/office/officeart/2005/8/layout/hierarchy2#1"/>
    <dgm:cxn modelId="{62638B62-ED7D-492E-97B1-115B5818093D}" type="presParOf" srcId="{A65269EA-0711-479A-AA27-5E38CB917DFD}" destId="{446E43FA-A392-4D75-87D4-B9B8691986B8}" srcOrd="1" destOrd="0" presId="urn:microsoft.com/office/officeart/2005/8/layout/hierarchy2#1"/>
    <dgm:cxn modelId="{048D254A-73D1-4ACF-AF48-39E517BB646D}" type="presParOf" srcId="{446E43FA-A392-4D75-87D4-B9B8691986B8}" destId="{E7069B1D-6942-40E4-A4D7-DEB99719D5A0}" srcOrd="0" destOrd="0" presId="urn:microsoft.com/office/officeart/2005/8/layout/hierarchy2#1"/>
    <dgm:cxn modelId="{473C01C3-65C5-4391-AF6A-8B71AE24FD4F}" type="presParOf" srcId="{E7069B1D-6942-40E4-A4D7-DEB99719D5A0}" destId="{77766598-519F-443D-A390-2A76837FA6ED}" srcOrd="0" destOrd="0" presId="urn:microsoft.com/office/officeart/2005/8/layout/hierarchy2#1"/>
    <dgm:cxn modelId="{B289DA57-BA69-4399-A2AA-13F04AA0F81A}" type="presParOf" srcId="{446E43FA-A392-4D75-87D4-B9B8691986B8}" destId="{8F14F34E-B2CD-43B4-A0A9-A2FC7742D64D}" srcOrd="1" destOrd="0" presId="urn:microsoft.com/office/officeart/2005/8/layout/hierarchy2#1"/>
    <dgm:cxn modelId="{6F9BB2E8-F0C5-49F4-97A3-1077C8A76814}" type="presParOf" srcId="{8F14F34E-B2CD-43B4-A0A9-A2FC7742D64D}" destId="{5A4ACD76-6C01-4041-B88B-9089CBF9E243}" srcOrd="0" destOrd="0" presId="urn:microsoft.com/office/officeart/2005/8/layout/hierarchy2#1"/>
    <dgm:cxn modelId="{F987B332-4752-43BE-AC0C-827EAD8F824C}" type="presParOf" srcId="{8F14F34E-B2CD-43B4-A0A9-A2FC7742D64D}" destId="{C3CD8AE7-E5BC-4C1E-882D-7BFA15504997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233468-8C43-4998-B3B9-8A9BF065EB67}" type="doc">
      <dgm:prSet loTypeId="urn:microsoft.com/office/officeart/2008/layout/HorizontalMultiLevelHierarchy#1" loCatId="hierarchy" qsTypeId="urn:microsoft.com/office/officeart/2005/8/quickstyle/simple1#3" qsCatId="simple" csTypeId="urn:microsoft.com/office/officeart/2005/8/colors/colorful5#1" csCatId="colorful" phldr="1"/>
      <dgm:spPr/>
      <dgm:t>
        <a:bodyPr/>
        <a:lstStyle/>
        <a:p>
          <a:endParaRPr lang="en-IN"/>
        </a:p>
      </dgm:t>
    </dgm:pt>
    <dgm:pt modelId="{1E3B270B-9344-4D22-BEF3-8593306BD540}">
      <dgm:prSet phldrT="[Text]"/>
      <dgm:spPr>
        <a:xfrm rot="16200000">
          <a:off x="-1244178" y="2152383"/>
          <a:ext cx="4236050" cy="1009760"/>
        </a:xfrm>
        <a:prstGeom prst="rect">
          <a:avLst/>
        </a:prstGeom>
        <a:solidFill>
          <a:srgbClr val="84AA3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</a:t>
          </a:r>
        </a:p>
      </dgm:t>
    </dgm:pt>
    <dgm:pt modelId="{DAD09E8E-BCEB-4383-8502-1F30C4FAE55E}" type="parTrans" cxnId="{A79E84ED-98F3-4A3F-9AFD-60A713166938}">
      <dgm:prSet/>
      <dgm:spPr/>
      <dgm:t>
        <a:bodyPr/>
        <a:lstStyle/>
        <a:p>
          <a:endParaRPr lang="en-IN"/>
        </a:p>
      </dgm:t>
    </dgm:pt>
    <dgm:pt modelId="{E6CE7612-2E15-491D-9FD5-8B5FE5D6469A}" type="sibTrans" cxnId="{A79E84ED-98F3-4A3F-9AFD-60A713166938}">
      <dgm:prSet/>
      <dgm:spPr/>
      <dgm:t>
        <a:bodyPr/>
        <a:lstStyle/>
        <a:p>
          <a:endParaRPr lang="en-IN"/>
        </a:p>
      </dgm:t>
    </dgm:pt>
    <dgm:pt modelId="{E43EC50D-6FB2-4A28-BDEA-7F643DC22FB0}">
      <dgm:prSet phldrT="[Text]"/>
      <dgm:spPr>
        <a:xfrm>
          <a:off x="2041129" y="890183"/>
          <a:ext cx="6067973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Work with reduced set of variables</a:t>
          </a:r>
        </a:p>
      </dgm:t>
    </dgm:pt>
    <dgm:pt modelId="{BE441625-420D-40F2-B469-C3E506AD417A}" type="parTrans" cxnId="{48DB589B-E4C5-4DD5-9AE0-7D63F6FFA403}">
      <dgm:prSet/>
      <dgm:spPr>
        <a:xfrm>
          <a:off x="1378727" y="1395063"/>
          <a:ext cx="662402" cy="1262200"/>
        </a:xfrm>
        <a:custGeom>
          <a:avLst/>
          <a:gdLst/>
          <a:ahLst/>
          <a:cxnLst/>
          <a:rect l="0" t="0" r="0" b="0"/>
          <a:pathLst>
            <a:path>
              <a:moveTo>
                <a:pt x="0" y="1262200"/>
              </a:moveTo>
              <a:lnTo>
                <a:pt x="331201" y="1262200"/>
              </a:lnTo>
              <a:lnTo>
                <a:pt x="331201" y="0"/>
              </a:lnTo>
              <a:lnTo>
                <a:pt x="662402" y="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D59D7DC3-BB4E-4752-8964-B05DB6277DDF}" type="sibTrans" cxnId="{48DB589B-E4C5-4DD5-9AE0-7D63F6FFA403}">
      <dgm:prSet/>
      <dgm:spPr/>
      <dgm:t>
        <a:bodyPr/>
        <a:lstStyle/>
        <a:p>
          <a:endParaRPr lang="en-IN"/>
        </a:p>
      </dgm:t>
    </dgm:pt>
    <dgm:pt modelId="{2861D1E4-A205-4836-A461-42AFC0984150}">
      <dgm:prSet phldrT="[Text]"/>
      <dgm:spPr>
        <a:xfrm>
          <a:off x="2041129" y="2152383"/>
          <a:ext cx="6083871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Dependent attributes can be calculated if they are from the same data generation process</a:t>
          </a:r>
        </a:p>
      </dgm:t>
    </dgm:pt>
    <dgm:pt modelId="{57A47EC9-1BB9-4BDC-BA82-9C407C0B7D16}" type="parTrans" cxnId="{75C970E6-7996-4412-AB41-27C76308E7D5}">
      <dgm:prSet/>
      <dgm:spPr>
        <a:xfrm>
          <a:off x="1378727" y="2611544"/>
          <a:ext cx="662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2402" y="4572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EF9BBD2E-CE0C-4738-A10F-32D2E5626C40}" type="sibTrans" cxnId="{75C970E6-7996-4412-AB41-27C76308E7D5}">
      <dgm:prSet/>
      <dgm:spPr/>
      <dgm:t>
        <a:bodyPr/>
        <a:lstStyle/>
        <a:p>
          <a:endParaRPr lang="en-IN"/>
        </a:p>
      </dgm:t>
    </dgm:pt>
    <dgm:pt modelId="{DF84A82F-CB98-497B-9EF4-C60FB34DA073}">
      <dgm:prSet phldrT="[Text]"/>
      <dgm:spPr>
        <a:xfrm>
          <a:off x="2041129" y="3414584"/>
          <a:ext cx="6067973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algn="ctr"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Independent of the size of the dataset if the data is from the same data generation process</a:t>
          </a:r>
        </a:p>
      </dgm:t>
    </dgm:pt>
    <dgm:pt modelId="{ABCC4F6C-AFFC-46D8-91A2-5F56BBD37CD8}" type="parTrans" cxnId="{8D7944F1-DA6D-4336-9985-3539188CECA7}">
      <dgm:prSet/>
      <dgm:spPr>
        <a:xfrm>
          <a:off x="1378727" y="2657264"/>
          <a:ext cx="662402" cy="126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201" y="0"/>
              </a:lnTo>
              <a:lnTo>
                <a:pt x="331201" y="1262200"/>
              </a:lnTo>
              <a:lnTo>
                <a:pt x="662402" y="126220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9269BB20-050D-4EA2-8F7D-6206C4E4E8B8}" type="sibTrans" cxnId="{8D7944F1-DA6D-4336-9985-3539188CECA7}">
      <dgm:prSet/>
      <dgm:spPr/>
      <dgm:t>
        <a:bodyPr/>
        <a:lstStyle/>
        <a:p>
          <a:endParaRPr lang="en-IN"/>
        </a:p>
      </dgm:t>
    </dgm:pt>
    <dgm:pt modelId="{A9BA6AFF-357A-46BC-9E88-7A9FACD93934}" type="pres">
      <dgm:prSet presAssocID="{88233468-8C43-4998-B3B9-8A9BF065EB6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DC607C-E703-449F-805E-4A0F2C5410C8}" type="pres">
      <dgm:prSet presAssocID="{1E3B270B-9344-4D22-BEF3-8593306BD540}" presName="root1" presStyleCnt="0"/>
      <dgm:spPr/>
    </dgm:pt>
    <dgm:pt modelId="{ABBBBB4A-8D1E-4EB3-BDBB-C79CF673CDD7}" type="pres">
      <dgm:prSet presAssocID="{1E3B270B-9344-4D22-BEF3-8593306BD540}" presName="LevelOneTextNode" presStyleLbl="node0" presStyleIdx="0" presStyleCnt="1" custScaleY="79707">
        <dgm:presLayoutVars>
          <dgm:chPref val="3"/>
        </dgm:presLayoutVars>
      </dgm:prSet>
      <dgm:spPr/>
    </dgm:pt>
    <dgm:pt modelId="{975949B8-F072-402A-9B54-97E95DBD0EDA}" type="pres">
      <dgm:prSet presAssocID="{1E3B270B-9344-4D22-BEF3-8593306BD540}" presName="level2hierChild" presStyleCnt="0"/>
      <dgm:spPr/>
    </dgm:pt>
    <dgm:pt modelId="{9FB58D17-437A-4A26-AC2A-5325A9F51D8F}" type="pres">
      <dgm:prSet presAssocID="{BE441625-420D-40F2-B469-C3E506AD417A}" presName="conn2-1" presStyleLbl="parChTrans1D2" presStyleIdx="0" presStyleCnt="3"/>
      <dgm:spPr/>
    </dgm:pt>
    <dgm:pt modelId="{BE0063C4-80E5-4805-8DD3-C570A54953AF}" type="pres">
      <dgm:prSet presAssocID="{BE441625-420D-40F2-B469-C3E506AD417A}" presName="connTx" presStyleLbl="parChTrans1D2" presStyleIdx="0" presStyleCnt="3"/>
      <dgm:spPr/>
    </dgm:pt>
    <dgm:pt modelId="{3D780FC7-0B6A-4B8B-B388-D1B00B0533B9}" type="pres">
      <dgm:prSet presAssocID="{E43EC50D-6FB2-4A28-BDEA-7F643DC22FB0}" presName="root2" presStyleCnt="0"/>
      <dgm:spPr/>
    </dgm:pt>
    <dgm:pt modelId="{4C4B44FB-49BB-4BE4-8FA2-3D7AC037CB03}" type="pres">
      <dgm:prSet presAssocID="{E43EC50D-6FB2-4A28-BDEA-7F643DC22FB0}" presName="LevelTwoTextNode" presStyleLbl="node2" presStyleIdx="0" presStyleCnt="3" custScaleX="183211">
        <dgm:presLayoutVars>
          <dgm:chPref val="3"/>
        </dgm:presLayoutVars>
      </dgm:prSet>
      <dgm:spPr/>
    </dgm:pt>
    <dgm:pt modelId="{0D34F7E8-9C8C-4765-A091-17A74D23A328}" type="pres">
      <dgm:prSet presAssocID="{E43EC50D-6FB2-4A28-BDEA-7F643DC22FB0}" presName="level3hierChild" presStyleCnt="0"/>
      <dgm:spPr/>
    </dgm:pt>
    <dgm:pt modelId="{B2353081-6D50-4869-9C30-2F874FAD5E75}" type="pres">
      <dgm:prSet presAssocID="{57A47EC9-1BB9-4BDC-BA82-9C407C0B7D16}" presName="conn2-1" presStyleLbl="parChTrans1D2" presStyleIdx="1" presStyleCnt="3"/>
      <dgm:spPr/>
    </dgm:pt>
    <dgm:pt modelId="{30E7CC94-9E70-4BA1-8D2B-A57614507DAA}" type="pres">
      <dgm:prSet presAssocID="{57A47EC9-1BB9-4BDC-BA82-9C407C0B7D16}" presName="connTx" presStyleLbl="parChTrans1D2" presStyleIdx="1" presStyleCnt="3"/>
      <dgm:spPr/>
    </dgm:pt>
    <dgm:pt modelId="{488855AD-75DC-4F09-B016-BEA88910805F}" type="pres">
      <dgm:prSet presAssocID="{2861D1E4-A205-4836-A461-42AFC0984150}" presName="root2" presStyleCnt="0"/>
      <dgm:spPr/>
    </dgm:pt>
    <dgm:pt modelId="{20EA32C1-AFC9-4C65-B803-68AF8C2E3629}" type="pres">
      <dgm:prSet presAssocID="{2861D1E4-A205-4836-A461-42AFC0984150}" presName="LevelTwoTextNode" presStyleLbl="node2" presStyleIdx="1" presStyleCnt="3" custScaleX="183691">
        <dgm:presLayoutVars>
          <dgm:chPref val="3"/>
        </dgm:presLayoutVars>
      </dgm:prSet>
      <dgm:spPr/>
    </dgm:pt>
    <dgm:pt modelId="{5CC806E8-366F-42EB-9EE3-6B86B599C769}" type="pres">
      <dgm:prSet presAssocID="{2861D1E4-A205-4836-A461-42AFC0984150}" presName="level3hierChild" presStyleCnt="0"/>
      <dgm:spPr/>
    </dgm:pt>
    <dgm:pt modelId="{4231FD6D-67CB-4687-9804-7E1B7414B255}" type="pres">
      <dgm:prSet presAssocID="{ABCC4F6C-AFFC-46D8-91A2-5F56BBD37CD8}" presName="conn2-1" presStyleLbl="parChTrans1D2" presStyleIdx="2" presStyleCnt="3"/>
      <dgm:spPr/>
    </dgm:pt>
    <dgm:pt modelId="{5201589F-2456-4EDD-BD8E-EE30A9381CF5}" type="pres">
      <dgm:prSet presAssocID="{ABCC4F6C-AFFC-46D8-91A2-5F56BBD37CD8}" presName="connTx" presStyleLbl="parChTrans1D2" presStyleIdx="2" presStyleCnt="3"/>
      <dgm:spPr/>
    </dgm:pt>
    <dgm:pt modelId="{8D1033D4-E7E4-44CD-991C-3755FC30BA35}" type="pres">
      <dgm:prSet presAssocID="{DF84A82F-CB98-497B-9EF4-C60FB34DA073}" presName="root2" presStyleCnt="0"/>
      <dgm:spPr/>
    </dgm:pt>
    <dgm:pt modelId="{57C5EED2-FEF4-4D72-A0D9-3178723CD27B}" type="pres">
      <dgm:prSet presAssocID="{DF84A82F-CB98-497B-9EF4-C60FB34DA073}" presName="LevelTwoTextNode" presStyleLbl="node2" presStyleIdx="2" presStyleCnt="3" custScaleX="183211">
        <dgm:presLayoutVars>
          <dgm:chPref val="3"/>
        </dgm:presLayoutVars>
      </dgm:prSet>
      <dgm:spPr/>
    </dgm:pt>
    <dgm:pt modelId="{60143887-B79D-4D4D-86FB-BE9FE2C9007D}" type="pres">
      <dgm:prSet presAssocID="{DF84A82F-CB98-497B-9EF4-C60FB34DA073}" presName="level3hierChild" presStyleCnt="0"/>
      <dgm:spPr/>
    </dgm:pt>
  </dgm:ptLst>
  <dgm:cxnLst>
    <dgm:cxn modelId="{36FA0560-8496-4400-B80C-1168BCDC9AFF}" type="presOf" srcId="{E43EC50D-6FB2-4A28-BDEA-7F643DC22FB0}" destId="{4C4B44FB-49BB-4BE4-8FA2-3D7AC037CB03}" srcOrd="0" destOrd="0" presId="urn:microsoft.com/office/officeart/2008/layout/HorizontalMultiLevelHierarchy#1"/>
    <dgm:cxn modelId="{5501B363-91A3-44A2-A922-9E6E47391EF3}" type="presOf" srcId="{57A47EC9-1BB9-4BDC-BA82-9C407C0B7D16}" destId="{B2353081-6D50-4869-9C30-2F874FAD5E75}" srcOrd="0" destOrd="0" presId="urn:microsoft.com/office/officeart/2008/layout/HorizontalMultiLevelHierarchy#1"/>
    <dgm:cxn modelId="{DED64F45-C8DF-42C7-9DBF-223484AA5695}" type="presOf" srcId="{ABCC4F6C-AFFC-46D8-91A2-5F56BBD37CD8}" destId="{4231FD6D-67CB-4687-9804-7E1B7414B255}" srcOrd="0" destOrd="0" presId="urn:microsoft.com/office/officeart/2008/layout/HorizontalMultiLevelHierarchy#1"/>
    <dgm:cxn modelId="{5556358C-E552-482E-BA88-CD641D2BD82B}" type="presOf" srcId="{DF84A82F-CB98-497B-9EF4-C60FB34DA073}" destId="{57C5EED2-FEF4-4D72-A0D9-3178723CD27B}" srcOrd="0" destOrd="0" presId="urn:microsoft.com/office/officeart/2008/layout/HorizontalMultiLevelHierarchy#1"/>
    <dgm:cxn modelId="{48DB589B-E4C5-4DD5-9AE0-7D63F6FFA403}" srcId="{1E3B270B-9344-4D22-BEF3-8593306BD540}" destId="{E43EC50D-6FB2-4A28-BDEA-7F643DC22FB0}" srcOrd="0" destOrd="0" parTransId="{BE441625-420D-40F2-B469-C3E506AD417A}" sibTransId="{D59D7DC3-BB4E-4752-8964-B05DB6277DDF}"/>
    <dgm:cxn modelId="{B96776B3-C0FF-4654-A3E8-41B94E256C0D}" type="presOf" srcId="{57A47EC9-1BB9-4BDC-BA82-9C407C0B7D16}" destId="{30E7CC94-9E70-4BA1-8D2B-A57614507DAA}" srcOrd="1" destOrd="0" presId="urn:microsoft.com/office/officeart/2008/layout/HorizontalMultiLevelHierarchy#1"/>
    <dgm:cxn modelId="{D5424CB9-C9A3-4CE9-93C1-AE701C372261}" type="presOf" srcId="{BE441625-420D-40F2-B469-C3E506AD417A}" destId="{9FB58D17-437A-4A26-AC2A-5325A9F51D8F}" srcOrd="0" destOrd="0" presId="urn:microsoft.com/office/officeart/2008/layout/HorizontalMultiLevelHierarchy#1"/>
    <dgm:cxn modelId="{B29FD4D0-8568-48A5-A1E0-49F1400106D7}" type="presOf" srcId="{ABCC4F6C-AFFC-46D8-91A2-5F56BBD37CD8}" destId="{5201589F-2456-4EDD-BD8E-EE30A9381CF5}" srcOrd="1" destOrd="0" presId="urn:microsoft.com/office/officeart/2008/layout/HorizontalMultiLevelHierarchy#1"/>
    <dgm:cxn modelId="{790A72D5-26AB-4253-AF9D-9C4870C6E399}" type="presOf" srcId="{2861D1E4-A205-4836-A461-42AFC0984150}" destId="{20EA32C1-AFC9-4C65-B803-68AF8C2E3629}" srcOrd="0" destOrd="0" presId="urn:microsoft.com/office/officeart/2008/layout/HorizontalMultiLevelHierarchy#1"/>
    <dgm:cxn modelId="{2D32EED7-8214-4D71-95A2-649CF49F0CC1}" type="presOf" srcId="{BE441625-420D-40F2-B469-C3E506AD417A}" destId="{BE0063C4-80E5-4805-8DD3-C570A54953AF}" srcOrd="1" destOrd="0" presId="urn:microsoft.com/office/officeart/2008/layout/HorizontalMultiLevelHierarchy#1"/>
    <dgm:cxn modelId="{14B14AE6-F596-4354-9E97-85EF479CFB9E}" type="presOf" srcId="{1E3B270B-9344-4D22-BEF3-8593306BD540}" destId="{ABBBBB4A-8D1E-4EB3-BDBB-C79CF673CDD7}" srcOrd="0" destOrd="0" presId="urn:microsoft.com/office/officeart/2008/layout/HorizontalMultiLevelHierarchy#1"/>
    <dgm:cxn modelId="{75C970E6-7996-4412-AB41-27C76308E7D5}" srcId="{1E3B270B-9344-4D22-BEF3-8593306BD540}" destId="{2861D1E4-A205-4836-A461-42AFC0984150}" srcOrd="1" destOrd="0" parTransId="{57A47EC9-1BB9-4BDC-BA82-9C407C0B7D16}" sibTransId="{EF9BBD2E-CE0C-4738-A10F-32D2E5626C40}"/>
    <dgm:cxn modelId="{A79E84ED-98F3-4A3F-9AFD-60A713166938}" srcId="{88233468-8C43-4998-B3B9-8A9BF065EB67}" destId="{1E3B270B-9344-4D22-BEF3-8593306BD540}" srcOrd="0" destOrd="0" parTransId="{DAD09E8E-BCEB-4383-8502-1F30C4FAE55E}" sibTransId="{E6CE7612-2E15-491D-9FD5-8B5FE5D6469A}"/>
    <dgm:cxn modelId="{8D7944F1-DA6D-4336-9985-3539188CECA7}" srcId="{1E3B270B-9344-4D22-BEF3-8593306BD540}" destId="{DF84A82F-CB98-497B-9EF4-C60FB34DA073}" srcOrd="2" destOrd="0" parTransId="{ABCC4F6C-AFFC-46D8-91A2-5F56BBD37CD8}" sibTransId="{9269BB20-050D-4EA2-8F7D-6206C4E4E8B8}"/>
    <dgm:cxn modelId="{D3EB99F9-B461-4FFC-B3DF-E1B4CB6B9346}" type="presOf" srcId="{88233468-8C43-4998-B3B9-8A9BF065EB67}" destId="{A9BA6AFF-357A-46BC-9E88-7A9FACD93934}" srcOrd="0" destOrd="0" presId="urn:microsoft.com/office/officeart/2008/layout/HorizontalMultiLevelHierarchy#1"/>
    <dgm:cxn modelId="{F6DEE967-7382-4733-9022-243C263300CC}" type="presParOf" srcId="{A9BA6AFF-357A-46BC-9E88-7A9FACD93934}" destId="{41DC607C-E703-449F-805E-4A0F2C5410C8}" srcOrd="0" destOrd="0" presId="urn:microsoft.com/office/officeart/2008/layout/HorizontalMultiLevelHierarchy#1"/>
    <dgm:cxn modelId="{57619C40-C58E-49C3-A49F-D5FAB07C9BB4}" type="presParOf" srcId="{41DC607C-E703-449F-805E-4A0F2C5410C8}" destId="{ABBBBB4A-8D1E-4EB3-BDBB-C79CF673CDD7}" srcOrd="0" destOrd="0" presId="urn:microsoft.com/office/officeart/2008/layout/HorizontalMultiLevelHierarchy#1"/>
    <dgm:cxn modelId="{07160CF3-1AFA-41E8-A188-8A72DBD523E1}" type="presParOf" srcId="{41DC607C-E703-449F-805E-4A0F2C5410C8}" destId="{975949B8-F072-402A-9B54-97E95DBD0EDA}" srcOrd="1" destOrd="0" presId="urn:microsoft.com/office/officeart/2008/layout/HorizontalMultiLevelHierarchy#1"/>
    <dgm:cxn modelId="{DC296F30-B4AA-4B1B-BB79-4DBBA89FB308}" type="presParOf" srcId="{975949B8-F072-402A-9B54-97E95DBD0EDA}" destId="{9FB58D17-437A-4A26-AC2A-5325A9F51D8F}" srcOrd="0" destOrd="0" presId="urn:microsoft.com/office/officeart/2008/layout/HorizontalMultiLevelHierarchy#1"/>
    <dgm:cxn modelId="{8A01B8B5-C93B-4021-B782-A6370A0E6365}" type="presParOf" srcId="{9FB58D17-437A-4A26-AC2A-5325A9F51D8F}" destId="{BE0063C4-80E5-4805-8DD3-C570A54953AF}" srcOrd="0" destOrd="0" presId="urn:microsoft.com/office/officeart/2008/layout/HorizontalMultiLevelHierarchy#1"/>
    <dgm:cxn modelId="{C7717A15-E4BA-4B5A-BA1B-CBF2802A6E59}" type="presParOf" srcId="{975949B8-F072-402A-9B54-97E95DBD0EDA}" destId="{3D780FC7-0B6A-4B8B-B388-D1B00B0533B9}" srcOrd="1" destOrd="0" presId="urn:microsoft.com/office/officeart/2008/layout/HorizontalMultiLevelHierarchy#1"/>
    <dgm:cxn modelId="{97EC024C-EC64-4025-97EB-E229F258DAFD}" type="presParOf" srcId="{3D780FC7-0B6A-4B8B-B388-D1B00B0533B9}" destId="{4C4B44FB-49BB-4BE4-8FA2-3D7AC037CB03}" srcOrd="0" destOrd="0" presId="urn:microsoft.com/office/officeart/2008/layout/HorizontalMultiLevelHierarchy#1"/>
    <dgm:cxn modelId="{5563274B-0FEB-4119-ACFC-B56D8A1C03DE}" type="presParOf" srcId="{3D780FC7-0B6A-4B8B-B388-D1B00B0533B9}" destId="{0D34F7E8-9C8C-4765-A091-17A74D23A328}" srcOrd="1" destOrd="0" presId="urn:microsoft.com/office/officeart/2008/layout/HorizontalMultiLevelHierarchy#1"/>
    <dgm:cxn modelId="{751AA4EA-59E8-4598-955B-09034E7BF928}" type="presParOf" srcId="{975949B8-F072-402A-9B54-97E95DBD0EDA}" destId="{B2353081-6D50-4869-9C30-2F874FAD5E75}" srcOrd="2" destOrd="0" presId="urn:microsoft.com/office/officeart/2008/layout/HorizontalMultiLevelHierarchy#1"/>
    <dgm:cxn modelId="{67547D47-9F74-4465-839B-FA2382E7E0E0}" type="presParOf" srcId="{B2353081-6D50-4869-9C30-2F874FAD5E75}" destId="{30E7CC94-9E70-4BA1-8D2B-A57614507DAA}" srcOrd="0" destOrd="0" presId="urn:microsoft.com/office/officeart/2008/layout/HorizontalMultiLevelHierarchy#1"/>
    <dgm:cxn modelId="{F7604587-E146-4ADC-A078-31B8AB80521B}" type="presParOf" srcId="{975949B8-F072-402A-9B54-97E95DBD0EDA}" destId="{488855AD-75DC-4F09-B016-BEA88910805F}" srcOrd="3" destOrd="0" presId="urn:microsoft.com/office/officeart/2008/layout/HorizontalMultiLevelHierarchy#1"/>
    <dgm:cxn modelId="{F41160FE-D19F-4E03-82DB-5ED06BA44605}" type="presParOf" srcId="{488855AD-75DC-4F09-B016-BEA88910805F}" destId="{20EA32C1-AFC9-4C65-B803-68AF8C2E3629}" srcOrd="0" destOrd="0" presId="urn:microsoft.com/office/officeart/2008/layout/HorizontalMultiLevelHierarchy#1"/>
    <dgm:cxn modelId="{568BFF09-9446-4479-A21F-B1EE901A6F45}" type="presParOf" srcId="{488855AD-75DC-4F09-B016-BEA88910805F}" destId="{5CC806E8-366F-42EB-9EE3-6B86B599C769}" srcOrd="1" destOrd="0" presId="urn:microsoft.com/office/officeart/2008/layout/HorizontalMultiLevelHierarchy#1"/>
    <dgm:cxn modelId="{00B41C39-10FD-4C1E-A978-2997EE91C606}" type="presParOf" srcId="{975949B8-F072-402A-9B54-97E95DBD0EDA}" destId="{4231FD6D-67CB-4687-9804-7E1B7414B255}" srcOrd="4" destOrd="0" presId="urn:microsoft.com/office/officeart/2008/layout/HorizontalMultiLevelHierarchy#1"/>
    <dgm:cxn modelId="{D65F0A9D-8FA2-4E55-80B2-57B56BBBE6D6}" type="presParOf" srcId="{4231FD6D-67CB-4687-9804-7E1B7414B255}" destId="{5201589F-2456-4EDD-BD8E-EE30A9381CF5}" srcOrd="0" destOrd="0" presId="urn:microsoft.com/office/officeart/2008/layout/HorizontalMultiLevelHierarchy#1"/>
    <dgm:cxn modelId="{FAE64386-D80F-4A70-A8F5-11375244DF8B}" type="presParOf" srcId="{975949B8-F072-402A-9B54-97E95DBD0EDA}" destId="{8D1033D4-E7E4-44CD-991C-3755FC30BA35}" srcOrd="5" destOrd="0" presId="urn:microsoft.com/office/officeart/2008/layout/HorizontalMultiLevelHierarchy#1"/>
    <dgm:cxn modelId="{2B4F8560-A16D-4239-B2F9-B06E7A169F68}" type="presParOf" srcId="{8D1033D4-E7E4-44CD-991C-3755FC30BA35}" destId="{57C5EED2-FEF4-4D72-A0D9-3178723CD27B}" srcOrd="0" destOrd="0" presId="urn:microsoft.com/office/officeart/2008/layout/HorizontalMultiLevelHierarchy#1"/>
    <dgm:cxn modelId="{1EA7104A-F0A1-452E-8110-131FFE366BEE}" type="presParOf" srcId="{8D1033D4-E7E4-44CD-991C-3755FC30BA35}" destId="{60143887-B79D-4D4D-86FB-BE9FE2C9007D}" srcOrd="1" destOrd="0" presId="urn:microsoft.com/office/officeart/2008/layout/HorizontalMultiLevelHierarchy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37240-BAAE-4BE8-BD6F-347EF87E4B3E}" type="doc">
      <dgm:prSet loTypeId="urn:microsoft.com/office/officeart/2005/8/layout/equation1" loCatId="relationship" qsTypeId="urn:microsoft.com/office/officeart/2005/8/quickstyle/simple1#4" qsCatId="simple" csTypeId="urn:microsoft.com/office/officeart/2005/8/colors/colorful2#2" csCatId="colorful" phldr="1"/>
      <dgm:spPr/>
    </dgm:pt>
    <dgm:pt modelId="{CBDE496D-7FFF-427E-BCA0-20C0606DB329}">
      <dgm:prSet phldrT="[Text]"/>
      <dgm:spPr>
        <a:xfrm>
          <a:off x="1058" y="738441"/>
          <a:ext cx="1403436" cy="1403436"/>
        </a:xfrm>
        <a:prstGeom prst="ellipse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Nullity of A</a:t>
          </a:r>
        </a:p>
      </dgm:t>
    </dgm:pt>
    <dgm:pt modelId="{C1C9E5F5-4297-4BDC-AF73-013819F6ACEF}" type="parTrans" cxnId="{BBE63F95-FE35-4945-BB99-413FF32BC046}">
      <dgm:prSet/>
      <dgm:spPr/>
      <dgm:t>
        <a:bodyPr/>
        <a:lstStyle/>
        <a:p>
          <a:endParaRPr lang="en-IN"/>
        </a:p>
      </dgm:t>
    </dgm:pt>
    <dgm:pt modelId="{F9F16543-5182-40AC-9199-61E666833E46}" type="sibTrans" cxnId="{BBE63F95-FE35-4945-BB99-413FF32BC046}">
      <dgm:prSet/>
      <dgm:spPr>
        <a:xfrm>
          <a:off x="1518453" y="1033163"/>
          <a:ext cx="813992" cy="813992"/>
        </a:xfrm>
        <a:prstGeom prst="mathPlus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" lastClr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3EC60E2E-7602-4F7F-A10E-736FBB7796E6}">
      <dgm:prSet phldrT="[Text]"/>
      <dgm:spPr>
        <a:xfrm>
          <a:off x="2446405" y="738441"/>
          <a:ext cx="1403436" cy="1403436"/>
        </a:xfrm>
        <a:prstGeom prst="ellipse">
          <a:avLst/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 of A</a:t>
          </a:r>
        </a:p>
      </dgm:t>
    </dgm:pt>
    <dgm:pt modelId="{1879012F-68DC-40D3-8C65-08CEB9D181BD}" type="parTrans" cxnId="{C4296348-D438-4222-86A7-DD35A51020E4}">
      <dgm:prSet/>
      <dgm:spPr/>
      <dgm:t>
        <a:bodyPr/>
        <a:lstStyle/>
        <a:p>
          <a:endParaRPr lang="en-IN"/>
        </a:p>
      </dgm:t>
    </dgm:pt>
    <dgm:pt modelId="{D9732F11-B420-413B-9DF8-9529B04562B1}" type="sibTrans" cxnId="{C4296348-D438-4222-86A7-DD35A51020E4}">
      <dgm:prSet/>
      <dgm:spPr>
        <a:xfrm>
          <a:off x="3963801" y="1033163"/>
          <a:ext cx="813992" cy="813992"/>
        </a:xfrm>
        <a:prstGeom prst="mathEqual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>
          <a:noFill/>
        </a:ln>
        <a:effectLst/>
      </dgm:spPr>
      <dgm:t>
        <a:bodyPr/>
        <a:lstStyle/>
        <a:p>
          <a:pPr>
            <a:buNone/>
          </a:pPr>
          <a:endParaRPr lang="en-IN">
            <a:solidFill>
              <a:sysClr val="window" lastClr="FFFFFF"/>
            </a:solidFill>
            <a:latin typeface="Gill Sans MT" panose="020B0502020104020203"/>
            <a:ea typeface="+mn-ea"/>
            <a:cs typeface="+mn-cs"/>
          </a:endParaRPr>
        </a:p>
      </dgm:t>
    </dgm:pt>
    <dgm:pt modelId="{6E5593C4-2CAA-4FFA-AF01-A97D4CC3D21E}">
      <dgm:prSet phldrT="[Text]"/>
      <dgm:spPr>
        <a:xfrm>
          <a:off x="4891753" y="738441"/>
          <a:ext cx="1403436" cy="1403436"/>
        </a:xfrm>
        <a:prstGeom prst="ellipse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Total number of attributes of A</a:t>
          </a:r>
        </a:p>
      </dgm:t>
    </dgm:pt>
    <dgm:pt modelId="{69BE9FDD-9306-4CCB-A256-ABA6625DA54F}" type="parTrans" cxnId="{1A55EA37-A53F-4F8E-B70A-EF9466C6F1DD}">
      <dgm:prSet/>
      <dgm:spPr/>
      <dgm:t>
        <a:bodyPr/>
        <a:lstStyle/>
        <a:p>
          <a:endParaRPr lang="en-IN"/>
        </a:p>
      </dgm:t>
    </dgm:pt>
    <dgm:pt modelId="{3800DE54-DF6D-4137-8CD3-D8A1946A311A}" type="sibTrans" cxnId="{1A55EA37-A53F-4F8E-B70A-EF9466C6F1DD}">
      <dgm:prSet/>
      <dgm:spPr/>
      <dgm:t>
        <a:bodyPr/>
        <a:lstStyle/>
        <a:p>
          <a:endParaRPr lang="en-IN"/>
        </a:p>
      </dgm:t>
    </dgm:pt>
    <dgm:pt modelId="{BB0F4853-662D-4D4B-A0B3-53184AE9E177}" type="pres">
      <dgm:prSet presAssocID="{86237240-BAAE-4BE8-BD6F-347EF87E4B3E}" presName="linearFlow" presStyleCnt="0">
        <dgm:presLayoutVars>
          <dgm:dir/>
          <dgm:resizeHandles val="exact"/>
        </dgm:presLayoutVars>
      </dgm:prSet>
      <dgm:spPr/>
    </dgm:pt>
    <dgm:pt modelId="{FAE6D1B5-68E7-48D4-9FFB-34448FAB301C}" type="pres">
      <dgm:prSet presAssocID="{CBDE496D-7FFF-427E-BCA0-20C0606DB329}" presName="node" presStyleLbl="node1" presStyleIdx="0" presStyleCnt="3">
        <dgm:presLayoutVars>
          <dgm:bulletEnabled val="1"/>
        </dgm:presLayoutVars>
      </dgm:prSet>
      <dgm:spPr/>
    </dgm:pt>
    <dgm:pt modelId="{49315035-EAF1-4321-BFE0-63EE53B355DC}" type="pres">
      <dgm:prSet presAssocID="{F9F16543-5182-40AC-9199-61E666833E46}" presName="spacerL" presStyleCnt="0"/>
      <dgm:spPr/>
    </dgm:pt>
    <dgm:pt modelId="{11E2A66D-7418-405E-A6C6-0932164B6CE8}" type="pres">
      <dgm:prSet presAssocID="{F9F16543-5182-40AC-9199-61E666833E46}" presName="sibTrans" presStyleLbl="sibTrans2D1" presStyleIdx="0" presStyleCnt="2"/>
      <dgm:spPr/>
    </dgm:pt>
    <dgm:pt modelId="{2BE8A18E-8A66-4309-9C9D-42E42511F74B}" type="pres">
      <dgm:prSet presAssocID="{F9F16543-5182-40AC-9199-61E666833E46}" presName="spacerR" presStyleCnt="0"/>
      <dgm:spPr/>
    </dgm:pt>
    <dgm:pt modelId="{066463E4-4AD6-4832-AA58-9D61A23BB9F0}" type="pres">
      <dgm:prSet presAssocID="{3EC60E2E-7602-4F7F-A10E-736FBB7796E6}" presName="node" presStyleLbl="node1" presStyleIdx="1" presStyleCnt="3">
        <dgm:presLayoutVars>
          <dgm:bulletEnabled val="1"/>
        </dgm:presLayoutVars>
      </dgm:prSet>
      <dgm:spPr/>
    </dgm:pt>
    <dgm:pt modelId="{44C0F804-59B1-4EF0-8177-16A3A57AD6A9}" type="pres">
      <dgm:prSet presAssocID="{D9732F11-B420-413B-9DF8-9529B04562B1}" presName="spacerL" presStyleCnt="0"/>
      <dgm:spPr/>
    </dgm:pt>
    <dgm:pt modelId="{503CCD7D-7947-4AA5-B675-926FA7981C3C}" type="pres">
      <dgm:prSet presAssocID="{D9732F11-B420-413B-9DF8-9529B04562B1}" presName="sibTrans" presStyleLbl="sibTrans2D1" presStyleIdx="1" presStyleCnt="2"/>
      <dgm:spPr/>
    </dgm:pt>
    <dgm:pt modelId="{2A0688F4-7D83-4CC2-8AF0-1CC75193D961}" type="pres">
      <dgm:prSet presAssocID="{D9732F11-B420-413B-9DF8-9529B04562B1}" presName="spacerR" presStyleCnt="0"/>
      <dgm:spPr/>
    </dgm:pt>
    <dgm:pt modelId="{2A07C840-5A4C-45CF-B04D-CD0E2296F81A}" type="pres">
      <dgm:prSet presAssocID="{6E5593C4-2CAA-4FFA-AF01-A97D4CC3D21E}" presName="node" presStyleLbl="node1" presStyleIdx="2" presStyleCnt="3">
        <dgm:presLayoutVars>
          <dgm:bulletEnabled val="1"/>
        </dgm:presLayoutVars>
      </dgm:prSet>
      <dgm:spPr/>
    </dgm:pt>
  </dgm:ptLst>
  <dgm:cxnLst>
    <dgm:cxn modelId="{1A55EA37-A53F-4F8E-B70A-EF9466C6F1DD}" srcId="{86237240-BAAE-4BE8-BD6F-347EF87E4B3E}" destId="{6E5593C4-2CAA-4FFA-AF01-A97D4CC3D21E}" srcOrd="2" destOrd="0" parTransId="{69BE9FDD-9306-4CCB-A256-ABA6625DA54F}" sibTransId="{3800DE54-DF6D-4137-8CD3-D8A1946A311A}"/>
    <dgm:cxn modelId="{E6488B38-E511-4F10-97D7-297B0454E893}" type="presOf" srcId="{6E5593C4-2CAA-4FFA-AF01-A97D4CC3D21E}" destId="{2A07C840-5A4C-45CF-B04D-CD0E2296F81A}" srcOrd="0" destOrd="0" presId="urn:microsoft.com/office/officeart/2005/8/layout/equation1"/>
    <dgm:cxn modelId="{F350495D-BDC8-4460-A5D9-9AFA962E015D}" type="presOf" srcId="{D9732F11-B420-413B-9DF8-9529B04562B1}" destId="{503CCD7D-7947-4AA5-B675-926FA7981C3C}" srcOrd="0" destOrd="0" presId="urn:microsoft.com/office/officeart/2005/8/layout/equation1"/>
    <dgm:cxn modelId="{94427C5F-6AB0-4E16-8E85-3EB0C44F0B73}" type="presOf" srcId="{F9F16543-5182-40AC-9199-61E666833E46}" destId="{11E2A66D-7418-405E-A6C6-0932164B6CE8}" srcOrd="0" destOrd="0" presId="urn:microsoft.com/office/officeart/2005/8/layout/equation1"/>
    <dgm:cxn modelId="{C4296348-D438-4222-86A7-DD35A51020E4}" srcId="{86237240-BAAE-4BE8-BD6F-347EF87E4B3E}" destId="{3EC60E2E-7602-4F7F-A10E-736FBB7796E6}" srcOrd="1" destOrd="0" parTransId="{1879012F-68DC-40D3-8C65-08CEB9D181BD}" sibTransId="{D9732F11-B420-413B-9DF8-9529B04562B1}"/>
    <dgm:cxn modelId="{BBE63F95-FE35-4945-BB99-413FF32BC046}" srcId="{86237240-BAAE-4BE8-BD6F-347EF87E4B3E}" destId="{CBDE496D-7FFF-427E-BCA0-20C0606DB329}" srcOrd="0" destOrd="0" parTransId="{C1C9E5F5-4297-4BDC-AF73-013819F6ACEF}" sibTransId="{F9F16543-5182-40AC-9199-61E666833E46}"/>
    <dgm:cxn modelId="{FD17109F-BA46-4E85-B37F-C61EBFC10C13}" type="presOf" srcId="{CBDE496D-7FFF-427E-BCA0-20C0606DB329}" destId="{FAE6D1B5-68E7-48D4-9FFB-34448FAB301C}" srcOrd="0" destOrd="0" presId="urn:microsoft.com/office/officeart/2005/8/layout/equation1"/>
    <dgm:cxn modelId="{220C49C4-9881-4437-81FD-4EFEA0E4E00A}" type="presOf" srcId="{3EC60E2E-7602-4F7F-A10E-736FBB7796E6}" destId="{066463E4-4AD6-4832-AA58-9D61A23BB9F0}" srcOrd="0" destOrd="0" presId="urn:microsoft.com/office/officeart/2005/8/layout/equation1"/>
    <dgm:cxn modelId="{42A22AF5-09D7-4808-B085-60DF085E70AB}" type="presOf" srcId="{86237240-BAAE-4BE8-BD6F-347EF87E4B3E}" destId="{BB0F4853-662D-4D4B-A0B3-53184AE9E177}" srcOrd="0" destOrd="0" presId="urn:microsoft.com/office/officeart/2005/8/layout/equation1"/>
    <dgm:cxn modelId="{3F6E24DC-1757-4553-9339-4C844E99E6F3}" type="presParOf" srcId="{BB0F4853-662D-4D4B-A0B3-53184AE9E177}" destId="{FAE6D1B5-68E7-48D4-9FFB-34448FAB301C}" srcOrd="0" destOrd="0" presId="urn:microsoft.com/office/officeart/2005/8/layout/equation1"/>
    <dgm:cxn modelId="{1ECDE561-37EB-4A48-9618-CAA74DFFD9D0}" type="presParOf" srcId="{BB0F4853-662D-4D4B-A0B3-53184AE9E177}" destId="{49315035-EAF1-4321-BFE0-63EE53B355DC}" srcOrd="1" destOrd="0" presId="urn:microsoft.com/office/officeart/2005/8/layout/equation1"/>
    <dgm:cxn modelId="{3ECE5986-A2DA-4DEB-85F6-817BDD2FF993}" type="presParOf" srcId="{BB0F4853-662D-4D4B-A0B3-53184AE9E177}" destId="{11E2A66D-7418-405E-A6C6-0932164B6CE8}" srcOrd="2" destOrd="0" presId="urn:microsoft.com/office/officeart/2005/8/layout/equation1"/>
    <dgm:cxn modelId="{DAB013FF-E2D3-4D42-B6FB-211585D0F7A0}" type="presParOf" srcId="{BB0F4853-662D-4D4B-A0B3-53184AE9E177}" destId="{2BE8A18E-8A66-4309-9C9D-42E42511F74B}" srcOrd="3" destOrd="0" presId="urn:microsoft.com/office/officeart/2005/8/layout/equation1"/>
    <dgm:cxn modelId="{0D656A72-4144-46BB-B2F6-920E3698D8DC}" type="presParOf" srcId="{BB0F4853-662D-4D4B-A0B3-53184AE9E177}" destId="{066463E4-4AD6-4832-AA58-9D61A23BB9F0}" srcOrd="4" destOrd="0" presId="urn:microsoft.com/office/officeart/2005/8/layout/equation1"/>
    <dgm:cxn modelId="{5E1E7F22-780A-4F3A-B99B-5B3417542818}" type="presParOf" srcId="{BB0F4853-662D-4D4B-A0B3-53184AE9E177}" destId="{44C0F804-59B1-4EF0-8177-16A3A57AD6A9}" srcOrd="5" destOrd="0" presId="urn:microsoft.com/office/officeart/2005/8/layout/equation1"/>
    <dgm:cxn modelId="{14054631-673B-41E0-A484-5A6F0724B8C4}" type="presParOf" srcId="{BB0F4853-662D-4D4B-A0B3-53184AE9E177}" destId="{503CCD7D-7947-4AA5-B675-926FA7981C3C}" srcOrd="6" destOrd="0" presId="urn:microsoft.com/office/officeart/2005/8/layout/equation1"/>
    <dgm:cxn modelId="{145C5E79-60AD-4340-8D27-D2CB2E49B41F}" type="presParOf" srcId="{BB0F4853-662D-4D4B-A0B3-53184AE9E177}" destId="{2A0688F4-7D83-4CC2-8AF0-1CC75193D961}" srcOrd="7" destOrd="0" presId="urn:microsoft.com/office/officeart/2005/8/layout/equation1"/>
    <dgm:cxn modelId="{BEA355CF-F270-45F3-B523-AB9EB28F9A59}" type="presParOf" srcId="{BB0F4853-662D-4D4B-A0B3-53184AE9E177}" destId="{2A07C840-5A4C-45CF-B04D-CD0E2296F81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62EAB0-C94A-4E3A-8B98-C4A5FD96E9B8}" type="doc">
      <dgm:prSet loTypeId="urn:microsoft.com/office/officeart/2005/8/layout/hList1" loCatId="list" qsTypeId="urn:microsoft.com/office/officeart/2005/8/quickstyle/simple1#5" qsCatId="simple" csTypeId="urn:microsoft.com/office/officeart/2005/8/colors/colorful2#3" csCatId="colorful" phldr="1"/>
      <dgm:spPr/>
      <dgm:t>
        <a:bodyPr/>
        <a:lstStyle/>
        <a:p>
          <a:endParaRPr lang="en-IN"/>
        </a:p>
      </dgm:t>
    </dgm:pt>
    <dgm:pt modelId="{12E95051-F752-40C8-97F3-8CCC38AD8A08}">
      <dgm:prSet phldrT="[Text]" custT="1"/>
      <dgm:spPr>
        <a:xfrm>
          <a:off x="40" y="65730"/>
          <a:ext cx="3835902" cy="720000"/>
        </a:xfrm>
        <a:prstGeom prst="rect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28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Full Row Rank</a:t>
          </a:r>
        </a:p>
      </dgm:t>
    </dgm:pt>
    <dgm:pt modelId="{885CE07D-2CFA-458A-B0D8-F9A21589E739}" type="parTrans" cxnId="{86C6C559-3787-40B5-AE5D-5291C62F629B}">
      <dgm:prSet/>
      <dgm:spPr/>
      <dgm:t>
        <a:bodyPr/>
        <a:lstStyle/>
        <a:p>
          <a:endParaRPr lang="en-IN"/>
        </a:p>
      </dgm:t>
    </dgm:pt>
    <dgm:pt modelId="{443AB22F-F3A1-42A8-8F95-9218C6165F62}" type="sibTrans" cxnId="{86C6C559-3787-40B5-AE5D-5291C62F629B}">
      <dgm:prSet/>
      <dgm:spPr/>
      <dgm:t>
        <a:bodyPr/>
        <a:lstStyle/>
        <a:p>
          <a:endParaRPr lang="en-IN"/>
        </a:p>
      </dgm:t>
    </dgm:pt>
    <dgm:pt modelId="{8193A39A-4DCD-4CF6-AE69-939531340D15}">
      <dgm:prSet phldrT="[Text]"/>
      <dgm:spPr>
        <a:xfrm>
          <a:off x="40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IN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When all the rows of the matrix are linearly independent	</a:t>
          </a:r>
        </a:p>
      </dgm:t>
    </dgm:pt>
    <dgm:pt modelId="{A26AAEDB-317F-4385-A9A2-C8EC21304C6D}" type="parTrans" cxnId="{666A177F-6485-4CEC-B599-AD773A288510}">
      <dgm:prSet/>
      <dgm:spPr/>
      <dgm:t>
        <a:bodyPr/>
        <a:lstStyle/>
        <a:p>
          <a:endParaRPr lang="en-IN"/>
        </a:p>
      </dgm:t>
    </dgm:pt>
    <dgm:pt modelId="{AC3F585D-F875-493C-A48E-601EF1422210}" type="sibTrans" cxnId="{666A177F-6485-4CEC-B599-AD773A288510}">
      <dgm:prSet/>
      <dgm:spPr/>
      <dgm:t>
        <a:bodyPr/>
        <a:lstStyle/>
        <a:p>
          <a:endParaRPr lang="en-IN"/>
        </a:p>
      </dgm:t>
    </dgm:pt>
    <dgm:pt modelId="{C8047B8C-1EA0-45C1-89DC-D4B4777CEB31}">
      <dgm:prSet phldrT="[Text]"/>
      <dgm:spPr>
        <a:xfrm>
          <a:off x="40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IN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Data sampling does not present a linear relationship – samples are independent</a:t>
          </a:r>
        </a:p>
      </dgm:t>
    </dgm:pt>
    <dgm:pt modelId="{F76FDCF2-857D-4E12-B9BD-0AAC46A745C2}" type="parTrans" cxnId="{FDD17332-53B6-43BE-B1DF-2B5B9AB55C86}">
      <dgm:prSet/>
      <dgm:spPr/>
      <dgm:t>
        <a:bodyPr/>
        <a:lstStyle/>
        <a:p>
          <a:endParaRPr lang="en-IN"/>
        </a:p>
      </dgm:t>
    </dgm:pt>
    <dgm:pt modelId="{F6CE2CE7-E2B1-43F3-877B-EE546EF5566F}" type="sibTrans" cxnId="{FDD17332-53B6-43BE-B1DF-2B5B9AB55C86}">
      <dgm:prSet/>
      <dgm:spPr/>
      <dgm:t>
        <a:bodyPr/>
        <a:lstStyle/>
        <a:p>
          <a:endParaRPr lang="en-IN"/>
        </a:p>
      </dgm:t>
    </dgm:pt>
    <dgm:pt modelId="{7E726841-9B5F-47D6-939B-13E23327ED3A}">
      <dgm:prSet phldrT="[Text]" custT="1"/>
      <dgm:spPr>
        <a:xfrm>
          <a:off x="4372969" y="65730"/>
          <a:ext cx="3835902" cy="720000"/>
        </a:xfrm>
        <a:prstGeom prst="rect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rgbClr val="FEB80A">
              <a:hueOff val="19008843"/>
              <a:satOff val="-36683"/>
              <a:lumOff val="-4707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IN" sz="28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Full Column Rank</a:t>
          </a:r>
        </a:p>
      </dgm:t>
    </dgm:pt>
    <dgm:pt modelId="{93B3081B-76C6-47FC-884F-37B4AE781329}" type="parTrans" cxnId="{C369B8EF-0269-4F67-B416-1117FA37EA51}">
      <dgm:prSet/>
      <dgm:spPr/>
      <dgm:t>
        <a:bodyPr/>
        <a:lstStyle/>
        <a:p>
          <a:endParaRPr lang="en-IN"/>
        </a:p>
      </dgm:t>
    </dgm:pt>
    <dgm:pt modelId="{A16D73C3-22B1-4F3E-8F2B-8CBC12D8F957}" type="sibTrans" cxnId="{C369B8EF-0269-4F67-B416-1117FA37EA51}">
      <dgm:prSet/>
      <dgm:spPr/>
      <dgm:t>
        <a:bodyPr/>
        <a:lstStyle/>
        <a:p>
          <a:endParaRPr lang="en-IN"/>
        </a:p>
      </dgm:t>
    </dgm:pt>
    <dgm:pt modelId="{790E95D9-17A1-41C3-B9E8-B43FFF446931}">
      <dgm:prSet phldrT="[Text]" custT="1"/>
      <dgm:spPr>
        <a:xfrm>
          <a:off x="4372969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19724678"/>
            <a:satOff val="-58723"/>
            <a:lumOff val="-3874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19724678"/>
              <a:satOff val="-58723"/>
              <a:lumOff val="-3874"/>
              <a:alphaOff val="0"/>
            </a:srgbClr>
          </a:solidFill>
          <a:prstDash val="solid"/>
        </a:ln>
        <a:effectLst/>
      </dgm:spPr>
      <dgm:t>
        <a:bodyPr/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When all the columns of the matrix are linearly independent</a:t>
          </a:r>
        </a:p>
      </dgm:t>
    </dgm:pt>
    <dgm:pt modelId="{AF2E203A-8C93-41AC-AB2D-539D28945A50}" type="parTrans" cxnId="{F31EFD71-0FDE-4FE3-B19C-2E01956BD06E}">
      <dgm:prSet/>
      <dgm:spPr/>
      <dgm:t>
        <a:bodyPr/>
        <a:lstStyle/>
        <a:p>
          <a:endParaRPr lang="en-IN"/>
        </a:p>
      </dgm:t>
    </dgm:pt>
    <dgm:pt modelId="{C0EC3290-B373-49CF-9C27-5559B4D3CD15}" type="sibTrans" cxnId="{F31EFD71-0FDE-4FE3-B19C-2E01956BD06E}">
      <dgm:prSet/>
      <dgm:spPr/>
      <dgm:t>
        <a:bodyPr/>
        <a:lstStyle/>
        <a:p>
          <a:endParaRPr lang="en-IN"/>
        </a:p>
      </dgm:t>
    </dgm:pt>
    <dgm:pt modelId="{7091BD07-1210-481B-8D88-C0E7A15C42D4}">
      <dgm:prSet phldrT="[Text]" custT="1"/>
      <dgm:spPr>
        <a:xfrm>
          <a:off x="4372969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19724678"/>
            <a:satOff val="-58723"/>
            <a:lumOff val="-3874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19724678"/>
              <a:satOff val="-58723"/>
              <a:lumOff val="-3874"/>
              <a:alphaOff val="0"/>
            </a:srgbClr>
          </a:solidFill>
          <a:prstDash val="solid"/>
        </a:ln>
        <a:effectLst/>
      </dgm:spPr>
      <dgm:t>
        <a:bodyPr/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Attributes are linearly independent</a:t>
          </a:r>
        </a:p>
      </dgm:t>
    </dgm:pt>
    <dgm:pt modelId="{0AEA7F3C-6E27-4557-A223-143FC692E915}" type="parTrans" cxnId="{73F3EC66-0D23-41EA-8941-7BD354A41978}">
      <dgm:prSet/>
      <dgm:spPr/>
      <dgm:t>
        <a:bodyPr/>
        <a:lstStyle/>
        <a:p>
          <a:endParaRPr lang="en-IN"/>
        </a:p>
      </dgm:t>
    </dgm:pt>
    <dgm:pt modelId="{1F29CC90-CE72-4846-96B4-12C091C2E54A}" type="sibTrans" cxnId="{73F3EC66-0D23-41EA-8941-7BD354A41978}">
      <dgm:prSet/>
      <dgm:spPr/>
      <dgm:t>
        <a:bodyPr/>
        <a:lstStyle/>
        <a:p>
          <a:endParaRPr lang="en-IN"/>
        </a:p>
      </dgm:t>
    </dgm:pt>
    <dgm:pt modelId="{911097E0-F511-4C81-84FD-508B8EE9C8A6}" type="pres">
      <dgm:prSet presAssocID="{0C62EAB0-C94A-4E3A-8B98-C4A5FD96E9B8}" presName="Name0" presStyleCnt="0">
        <dgm:presLayoutVars>
          <dgm:dir/>
          <dgm:animLvl val="lvl"/>
          <dgm:resizeHandles val="exact"/>
        </dgm:presLayoutVars>
      </dgm:prSet>
      <dgm:spPr/>
    </dgm:pt>
    <dgm:pt modelId="{55F7BEBD-DAD7-4028-855D-F9C05D77F3B3}" type="pres">
      <dgm:prSet presAssocID="{12E95051-F752-40C8-97F3-8CCC38AD8A08}" presName="composite" presStyleCnt="0"/>
      <dgm:spPr/>
    </dgm:pt>
    <dgm:pt modelId="{40AFEB7A-7223-4005-8DA1-CFBAC6A6B835}" type="pres">
      <dgm:prSet presAssocID="{12E95051-F752-40C8-97F3-8CCC38AD8A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55BC20C-5170-42F9-9E7F-28B84E57CAD3}" type="pres">
      <dgm:prSet presAssocID="{12E95051-F752-40C8-97F3-8CCC38AD8A08}" presName="desTx" presStyleLbl="alignAccFollowNode1" presStyleIdx="0" presStyleCnt="2">
        <dgm:presLayoutVars>
          <dgm:bulletEnabled val="1"/>
        </dgm:presLayoutVars>
      </dgm:prSet>
      <dgm:spPr/>
    </dgm:pt>
    <dgm:pt modelId="{86B1A80F-6A39-4892-A3E7-6EF1D94E5019}" type="pres">
      <dgm:prSet presAssocID="{443AB22F-F3A1-42A8-8F95-9218C6165F62}" presName="space" presStyleCnt="0"/>
      <dgm:spPr/>
    </dgm:pt>
    <dgm:pt modelId="{41D6819B-51A0-419B-8642-1D4ABF568982}" type="pres">
      <dgm:prSet presAssocID="{7E726841-9B5F-47D6-939B-13E23327ED3A}" presName="composite" presStyleCnt="0"/>
      <dgm:spPr/>
    </dgm:pt>
    <dgm:pt modelId="{2834A56A-D6B2-4982-88C0-08575612BED9}" type="pres">
      <dgm:prSet presAssocID="{7E726841-9B5F-47D6-939B-13E23327ED3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A5A858C-3423-4135-BD43-71DEE812BA5A}" type="pres">
      <dgm:prSet presAssocID="{7E726841-9B5F-47D6-939B-13E23327ED3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AB5E212-4D35-40AD-B253-E1A1DA4E12A4}" type="presOf" srcId="{790E95D9-17A1-41C3-B9E8-B43FFF446931}" destId="{FA5A858C-3423-4135-BD43-71DEE812BA5A}" srcOrd="0" destOrd="0" presId="urn:microsoft.com/office/officeart/2005/8/layout/hList1"/>
    <dgm:cxn modelId="{FDD17332-53B6-43BE-B1DF-2B5B9AB55C86}" srcId="{12E95051-F752-40C8-97F3-8CCC38AD8A08}" destId="{C8047B8C-1EA0-45C1-89DC-D4B4777CEB31}" srcOrd="1" destOrd="0" parTransId="{F76FDCF2-857D-4E12-B9BD-0AAC46A745C2}" sibTransId="{F6CE2CE7-E2B1-43F3-877B-EE546EF5566F}"/>
    <dgm:cxn modelId="{E5B35964-3445-4136-84CC-E739A72C16C3}" type="presOf" srcId="{7E726841-9B5F-47D6-939B-13E23327ED3A}" destId="{2834A56A-D6B2-4982-88C0-08575612BED9}" srcOrd="0" destOrd="0" presId="urn:microsoft.com/office/officeart/2005/8/layout/hList1"/>
    <dgm:cxn modelId="{73F3EC66-0D23-41EA-8941-7BD354A41978}" srcId="{7E726841-9B5F-47D6-939B-13E23327ED3A}" destId="{7091BD07-1210-481B-8D88-C0E7A15C42D4}" srcOrd="1" destOrd="0" parTransId="{0AEA7F3C-6E27-4557-A223-143FC692E915}" sibTransId="{1F29CC90-CE72-4846-96B4-12C091C2E54A}"/>
    <dgm:cxn modelId="{F31EFD71-0FDE-4FE3-B19C-2E01956BD06E}" srcId="{7E726841-9B5F-47D6-939B-13E23327ED3A}" destId="{790E95D9-17A1-41C3-B9E8-B43FFF446931}" srcOrd="0" destOrd="0" parTransId="{AF2E203A-8C93-41AC-AB2D-539D28945A50}" sibTransId="{C0EC3290-B373-49CF-9C27-5559B4D3CD15}"/>
    <dgm:cxn modelId="{4320C958-5987-4572-81BA-8E072343CED6}" type="presOf" srcId="{0C62EAB0-C94A-4E3A-8B98-C4A5FD96E9B8}" destId="{911097E0-F511-4C81-84FD-508B8EE9C8A6}" srcOrd="0" destOrd="0" presId="urn:microsoft.com/office/officeart/2005/8/layout/hList1"/>
    <dgm:cxn modelId="{86C6C559-3787-40B5-AE5D-5291C62F629B}" srcId="{0C62EAB0-C94A-4E3A-8B98-C4A5FD96E9B8}" destId="{12E95051-F752-40C8-97F3-8CCC38AD8A08}" srcOrd="0" destOrd="0" parTransId="{885CE07D-2CFA-458A-B0D8-F9A21589E739}" sibTransId="{443AB22F-F3A1-42A8-8F95-9218C6165F62}"/>
    <dgm:cxn modelId="{666A177F-6485-4CEC-B599-AD773A288510}" srcId="{12E95051-F752-40C8-97F3-8CCC38AD8A08}" destId="{8193A39A-4DCD-4CF6-AE69-939531340D15}" srcOrd="0" destOrd="0" parTransId="{A26AAEDB-317F-4385-A9A2-C8EC21304C6D}" sibTransId="{AC3F585D-F875-493C-A48E-601EF1422210}"/>
    <dgm:cxn modelId="{B7671385-585F-42C1-9B03-72ADEF43DDE0}" type="presOf" srcId="{C8047B8C-1EA0-45C1-89DC-D4B4777CEB31}" destId="{955BC20C-5170-42F9-9E7F-28B84E57CAD3}" srcOrd="0" destOrd="1" presId="urn:microsoft.com/office/officeart/2005/8/layout/hList1"/>
    <dgm:cxn modelId="{9DF72C8D-D3B8-4F62-9238-3B819F019EC4}" type="presOf" srcId="{7091BD07-1210-481B-8D88-C0E7A15C42D4}" destId="{FA5A858C-3423-4135-BD43-71DEE812BA5A}" srcOrd="0" destOrd="1" presId="urn:microsoft.com/office/officeart/2005/8/layout/hList1"/>
    <dgm:cxn modelId="{D3E541DF-0887-4BE4-9477-247E595F1F70}" type="presOf" srcId="{12E95051-F752-40C8-97F3-8CCC38AD8A08}" destId="{40AFEB7A-7223-4005-8DA1-CFBAC6A6B835}" srcOrd="0" destOrd="0" presId="urn:microsoft.com/office/officeart/2005/8/layout/hList1"/>
    <dgm:cxn modelId="{C369B8EF-0269-4F67-B416-1117FA37EA51}" srcId="{0C62EAB0-C94A-4E3A-8B98-C4A5FD96E9B8}" destId="{7E726841-9B5F-47D6-939B-13E23327ED3A}" srcOrd="1" destOrd="0" parTransId="{93B3081B-76C6-47FC-884F-37B4AE781329}" sibTransId="{A16D73C3-22B1-4F3E-8F2B-8CBC12D8F957}"/>
    <dgm:cxn modelId="{537311F8-5A51-404F-8161-BA2F968DCAC2}" type="presOf" srcId="{8193A39A-4DCD-4CF6-AE69-939531340D15}" destId="{955BC20C-5170-42F9-9E7F-28B84E57CAD3}" srcOrd="0" destOrd="0" presId="urn:microsoft.com/office/officeart/2005/8/layout/hList1"/>
    <dgm:cxn modelId="{D2787189-9905-4C5F-890A-D52573633148}" type="presParOf" srcId="{911097E0-F511-4C81-84FD-508B8EE9C8A6}" destId="{55F7BEBD-DAD7-4028-855D-F9C05D77F3B3}" srcOrd="0" destOrd="0" presId="urn:microsoft.com/office/officeart/2005/8/layout/hList1"/>
    <dgm:cxn modelId="{DAF874B8-C93A-47C6-95E5-304BB2BDD16C}" type="presParOf" srcId="{55F7BEBD-DAD7-4028-855D-F9C05D77F3B3}" destId="{40AFEB7A-7223-4005-8DA1-CFBAC6A6B835}" srcOrd="0" destOrd="0" presId="urn:microsoft.com/office/officeart/2005/8/layout/hList1"/>
    <dgm:cxn modelId="{22BD1E26-2BBC-4EE6-B4FD-1142566AF13E}" type="presParOf" srcId="{55F7BEBD-DAD7-4028-855D-F9C05D77F3B3}" destId="{955BC20C-5170-42F9-9E7F-28B84E57CAD3}" srcOrd="1" destOrd="0" presId="urn:microsoft.com/office/officeart/2005/8/layout/hList1"/>
    <dgm:cxn modelId="{0C831038-4608-492C-B921-0E8114DA4EE8}" type="presParOf" srcId="{911097E0-F511-4C81-84FD-508B8EE9C8A6}" destId="{86B1A80F-6A39-4892-A3E7-6EF1D94E5019}" srcOrd="1" destOrd="0" presId="urn:microsoft.com/office/officeart/2005/8/layout/hList1"/>
    <dgm:cxn modelId="{B7A90BAD-F3F2-4747-91B0-E59DD66F2ECC}" type="presParOf" srcId="{911097E0-F511-4C81-84FD-508B8EE9C8A6}" destId="{41D6819B-51A0-419B-8642-1D4ABF568982}" srcOrd="2" destOrd="0" presId="urn:microsoft.com/office/officeart/2005/8/layout/hList1"/>
    <dgm:cxn modelId="{4F756F2D-A322-4175-93A3-49AFDB6BFA1D}" type="presParOf" srcId="{41D6819B-51A0-419B-8642-1D4ABF568982}" destId="{2834A56A-D6B2-4982-88C0-08575612BED9}" srcOrd="0" destOrd="0" presId="urn:microsoft.com/office/officeart/2005/8/layout/hList1"/>
    <dgm:cxn modelId="{720EB17E-EC68-4114-9B82-A7592041A387}" type="presParOf" srcId="{41D6819B-51A0-419B-8642-1D4ABF568982}" destId="{FA5A858C-3423-4135-BD43-71DEE812BA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61DD51-5070-4EE2-B2D3-B3B6BEC5BBB9}" type="doc">
      <dgm:prSet loTypeId="urn:microsoft.com/office/officeart/2005/8/layout/chevron2" loCatId="list" qsTypeId="urn:microsoft.com/office/officeart/2005/8/quickstyle/simple1#6" qsCatId="simple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FE454F44-301D-4A55-8BA5-265321DA0B09}">
      <dgm:prSet phldrT="[Text]" phldr="0" custT="1"/>
      <dgm:spPr>
        <a:xfrm rot="5400000">
          <a:off x="-195844" y="415243"/>
          <a:ext cx="1305626" cy="913938"/>
        </a:xfrm>
        <a:prstGeom prst="chevron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Matrix </a:t>
          </a:r>
          <a:endParaRPr sz="1400"/>
        </a:p>
      </dgm:t>
    </dgm:pt>
    <dgm:pt modelId="{BBF6275E-8073-4820-9201-FC7E024000A8}" type="parTrans" cxnId="{0981FB3B-9B05-46EB-BC98-CA40F99610B9}">
      <dgm:prSet/>
      <dgm:spPr/>
      <dgm:t>
        <a:bodyPr/>
        <a:lstStyle/>
        <a:p>
          <a:endParaRPr lang="en-IN" sz="2000"/>
        </a:p>
      </dgm:t>
    </dgm:pt>
    <dgm:pt modelId="{9F19C4D3-07A2-43A7-BE3B-35FDB39CA9F5}" type="sibTrans" cxnId="{0981FB3B-9B05-46EB-BC98-CA40F99610B9}">
      <dgm:prSet/>
      <dgm:spPr/>
      <dgm:t>
        <a:bodyPr/>
        <a:lstStyle/>
        <a:p>
          <a:endParaRPr lang="en-IN" sz="2000"/>
        </a:p>
      </dgm:t>
    </dgm:pt>
    <dgm:pt modelId="{5C1E0E01-3352-4BAC-B41C-09CF0267310D}">
      <dgm:prSet phldrT="[Text]" phldr="0" custT="1"/>
      <dgm:spPr>
        <a:xfrm rot="5400000">
          <a:off x="3428556" y="-2499702"/>
          <a:ext cx="1257625" cy="628686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Represent data in a matrix form with rows and columns representing samples and attributes respectively</a:t>
          </a:r>
        </a:p>
      </dgm:t>
    </dgm:pt>
    <dgm:pt modelId="{6FE18494-D233-48CD-A260-9FF28850F635}" type="parTrans" cxnId="{58551DA5-A58E-4140-B392-D00C4E4EFBAC}">
      <dgm:prSet/>
      <dgm:spPr/>
      <dgm:t>
        <a:bodyPr/>
        <a:lstStyle/>
        <a:p>
          <a:endParaRPr lang="en-IN" sz="2000"/>
        </a:p>
      </dgm:t>
    </dgm:pt>
    <dgm:pt modelId="{3591B107-84B9-4984-8091-290D991B5980}" type="sibTrans" cxnId="{58551DA5-A58E-4140-B392-D00C4E4EFBAC}">
      <dgm:prSet/>
      <dgm:spPr/>
      <dgm:t>
        <a:bodyPr/>
        <a:lstStyle/>
        <a:p>
          <a:endParaRPr lang="en-IN" sz="2000"/>
        </a:p>
      </dgm:t>
    </dgm:pt>
    <dgm:pt modelId="{B867ED70-A100-410D-83E8-382E752CAA44}">
      <dgm:prSet phldr="0" custT="1"/>
      <dgm:spPr/>
      <dgm:t>
        <a:bodyPr vert="horz" wrap="square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Represent coefficients in several equations in a matrix form</a:t>
          </a:r>
          <a:endParaRPr sz="1400"/>
        </a:p>
      </dgm:t>
    </dgm:pt>
    <dgm:pt modelId="{D301EAFC-8FC3-448E-8A0A-5732C2A62D50}" type="parTrans" cxnId="{889FC6A9-AB6A-4E41-BDE1-C56162A80D59}">
      <dgm:prSet/>
      <dgm:spPr/>
    </dgm:pt>
    <dgm:pt modelId="{D6DB72AE-1899-46A7-A953-851F831F9605}" type="sibTrans" cxnId="{889FC6A9-AB6A-4E41-BDE1-C56162A80D59}">
      <dgm:prSet/>
      <dgm:spPr/>
    </dgm:pt>
    <dgm:pt modelId="{012E925A-4484-4B86-A958-8E2BF4457256}">
      <dgm:prSet phldrT="[Text]" phldr="0" custT="1"/>
      <dgm:spPr>
        <a:xfrm rot="5400000">
          <a:off x="-195844" y="1582116"/>
          <a:ext cx="1305626" cy="913938"/>
        </a:xfrm>
        <a:prstGeom prst="chevron">
          <a:avLst/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</a:t>
          </a:r>
          <a:endParaRPr sz="1400"/>
        </a:p>
      </dgm:t>
    </dgm:pt>
    <dgm:pt modelId="{60922F02-4F34-4B48-A491-E21403241BAB}" type="parTrans" cxnId="{D010F172-8B0D-4AA5-A7F9-E2A970D49B96}">
      <dgm:prSet/>
      <dgm:spPr/>
      <dgm:t>
        <a:bodyPr/>
        <a:lstStyle/>
        <a:p>
          <a:endParaRPr lang="en-IN" sz="2000"/>
        </a:p>
      </dgm:t>
    </dgm:pt>
    <dgm:pt modelId="{1AC68535-9A6A-45D3-AA4A-F081B1B746EA}" type="sibTrans" cxnId="{D010F172-8B0D-4AA5-A7F9-E2A970D49B96}">
      <dgm:prSet/>
      <dgm:spPr/>
      <dgm:t>
        <a:bodyPr/>
        <a:lstStyle/>
        <a:p>
          <a:endParaRPr lang="en-IN" sz="2000"/>
        </a:p>
      </dgm:t>
    </dgm:pt>
    <dgm:pt modelId="{7A94F580-2F4E-4927-AA6A-34AD50CB7F66}">
      <dgm:prSet phldrT="[Text]" phldr="0" custT="1"/>
      <dgm:spPr>
        <a:xfrm rot="5400000">
          <a:off x="3633040" y="-1332829"/>
          <a:ext cx="848657" cy="628686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Number of independent variables or samples</a:t>
          </a:r>
          <a:endParaRPr sz="1400"/>
        </a:p>
      </dgm:t>
    </dgm:pt>
    <dgm:pt modelId="{32AA5902-BF49-4860-9B2B-C002CBCE4E9D}" type="parTrans" cxnId="{487522D7-5857-4FF4-A9FB-B2AE09AF27AC}">
      <dgm:prSet/>
      <dgm:spPr/>
      <dgm:t>
        <a:bodyPr/>
        <a:lstStyle/>
        <a:p>
          <a:endParaRPr lang="en-IN" sz="2000"/>
        </a:p>
      </dgm:t>
    </dgm:pt>
    <dgm:pt modelId="{E6DA82C5-94B7-4235-B419-AC4DA9CE1253}" type="sibTrans" cxnId="{487522D7-5857-4FF4-A9FB-B2AE09AF27AC}">
      <dgm:prSet/>
      <dgm:spPr/>
      <dgm:t>
        <a:bodyPr/>
        <a:lstStyle/>
        <a:p>
          <a:endParaRPr lang="en-IN" sz="2000"/>
        </a:p>
      </dgm:t>
    </dgm:pt>
    <dgm:pt modelId="{E10B1FB2-C75A-4A44-B572-D1DF4E719B89}">
      <dgm:prSet phldrT="[Text]" phldr="0" custT="1"/>
      <dgm:spPr>
        <a:xfrm rot="5400000">
          <a:off x="-195844" y="2748988"/>
          <a:ext cx="1305626" cy="913938"/>
        </a:xfrm>
        <a:prstGeom prst="chevron">
          <a:avLst/>
        </a:prstGeom>
        <a:solidFill>
          <a:srgbClr val="84AA33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4AA3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Nullity</a:t>
          </a:r>
          <a:endParaRPr sz="1400"/>
        </a:p>
      </dgm:t>
    </dgm:pt>
    <dgm:pt modelId="{4D06E72D-3956-4DD2-A1D6-DE17C4D789B0}" type="parTrans" cxnId="{BE2C1B26-C8AA-414C-963A-63D922313592}">
      <dgm:prSet/>
      <dgm:spPr/>
      <dgm:t>
        <a:bodyPr/>
        <a:lstStyle/>
        <a:p>
          <a:endParaRPr lang="en-IN" sz="2000"/>
        </a:p>
      </dgm:t>
    </dgm:pt>
    <dgm:pt modelId="{EFBC64F9-CB14-49A6-9959-5178976A5A69}" type="sibTrans" cxnId="{BE2C1B26-C8AA-414C-963A-63D922313592}">
      <dgm:prSet/>
      <dgm:spPr/>
      <dgm:t>
        <a:bodyPr/>
        <a:lstStyle/>
        <a:p>
          <a:endParaRPr lang="en-IN" sz="2000"/>
        </a:p>
      </dgm:t>
    </dgm:pt>
    <dgm:pt modelId="{04FEC308-DA0C-49E3-8BC1-1E1F179647EE}">
      <dgm:prSet phldrT="[Text]" phldr="0" custT="1"/>
      <dgm:spPr>
        <a:xfrm rot="5400000">
          <a:off x="3633040" y="-165956"/>
          <a:ext cx="848657" cy="628686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4AA33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Identifies the number of linear relationships (if any)</a:t>
          </a:r>
          <a:endParaRPr sz="1400"/>
        </a:p>
      </dgm:t>
    </dgm:pt>
    <dgm:pt modelId="{BD0C0E84-DBE0-4AB3-B957-A3FD77ED1800}" type="parTrans" cxnId="{C81898FD-A6D9-4254-8C9C-71B9B768C010}">
      <dgm:prSet/>
      <dgm:spPr/>
      <dgm:t>
        <a:bodyPr/>
        <a:lstStyle/>
        <a:p>
          <a:endParaRPr lang="en-US" sz="2000"/>
        </a:p>
      </dgm:t>
    </dgm:pt>
    <dgm:pt modelId="{1D084015-8342-4980-B4B6-4316D9C88BE9}" type="sibTrans" cxnId="{C81898FD-A6D9-4254-8C9C-71B9B768C010}">
      <dgm:prSet/>
      <dgm:spPr/>
      <dgm:t>
        <a:bodyPr/>
        <a:lstStyle/>
        <a:p>
          <a:endParaRPr lang="en-US" sz="2000"/>
        </a:p>
      </dgm:t>
    </dgm:pt>
    <dgm:pt modelId="{1488427B-9C2D-4E58-A74A-674E94575686}">
      <dgm:prSet phldr="0" custT="1"/>
      <dgm:spPr>
        <a:xfrm rot="5400000">
          <a:off x="-195844" y="3915861"/>
          <a:ext cx="1305626" cy="913938"/>
        </a:xfrm>
        <a:prstGeom prst="chevron">
          <a:avLst/>
        </a:prstGeom>
        <a:solidFill>
          <a:srgbClr val="96430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6430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 Space</a:t>
          </a:r>
          <a:endParaRPr sz="1400"/>
        </a:p>
      </dgm:t>
    </dgm:pt>
    <dgm:pt modelId="{96071C63-412A-4EE9-8FC8-72ED5FE86562}" type="parTrans" cxnId="{276B52DF-7325-46FC-8D92-EE3E1380521B}">
      <dgm:prSet/>
      <dgm:spPr/>
      <dgm:t>
        <a:bodyPr/>
        <a:lstStyle/>
        <a:p>
          <a:endParaRPr lang="en-US" sz="2000"/>
        </a:p>
      </dgm:t>
    </dgm:pt>
    <dgm:pt modelId="{2EC0DDF3-A96F-4B79-A049-658C474D5A8E}" type="sibTrans" cxnId="{276B52DF-7325-46FC-8D92-EE3E1380521B}">
      <dgm:prSet/>
      <dgm:spPr/>
      <dgm:t>
        <a:bodyPr/>
        <a:lstStyle/>
        <a:p>
          <a:endParaRPr lang="en-US" sz="2000"/>
        </a:p>
      </dgm:t>
    </dgm:pt>
    <dgm:pt modelId="{163EC412-91E2-45BB-9061-A8E5FC1ECAB5}">
      <dgm:prSet phldr="0" custT="1"/>
      <dgm:spPr>
        <a:xfrm rot="5400000">
          <a:off x="3633040" y="1000915"/>
          <a:ext cx="848657" cy="628686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64305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vert="horz" wrap="square" anchor="t" anchorCtr="0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IN" sz="1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Null space vectors provide the linear </a:t>
          </a:r>
          <a:r>
            <a:rPr lang="en-IN" sz="1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relationhips</a:t>
          </a:r>
          <a:endParaRPr lang="en-IN" sz="1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gm:t>
    </dgm:pt>
    <dgm:pt modelId="{51FCE984-6C40-4F62-890E-F1BF1F1D82D4}" type="parTrans" cxnId="{AF8B8B1E-AFCA-4C76-A2AF-450968A5878B}">
      <dgm:prSet/>
      <dgm:spPr/>
      <dgm:t>
        <a:bodyPr/>
        <a:lstStyle/>
        <a:p>
          <a:endParaRPr lang="en-US" sz="2000"/>
        </a:p>
      </dgm:t>
    </dgm:pt>
    <dgm:pt modelId="{84C70207-862C-41E1-A3BE-D2276B570959}" type="sibTrans" cxnId="{AF8B8B1E-AFCA-4C76-A2AF-450968A5878B}">
      <dgm:prSet/>
      <dgm:spPr/>
      <dgm:t>
        <a:bodyPr/>
        <a:lstStyle/>
        <a:p>
          <a:endParaRPr lang="en-US" sz="2000"/>
        </a:p>
      </dgm:t>
    </dgm:pt>
    <dgm:pt modelId="{58EFDF0A-9E42-4EDC-B31B-130DB8A849DC}" type="pres">
      <dgm:prSet presAssocID="{B061DD51-5070-4EE2-B2D3-B3B6BEC5BBB9}" presName="linearFlow" presStyleCnt="0">
        <dgm:presLayoutVars>
          <dgm:dir/>
          <dgm:animLvl val="lvl"/>
          <dgm:resizeHandles val="exact"/>
        </dgm:presLayoutVars>
      </dgm:prSet>
      <dgm:spPr/>
    </dgm:pt>
    <dgm:pt modelId="{B3CC15A9-6DBA-4C40-9672-40DB7DF5E025}" type="pres">
      <dgm:prSet presAssocID="{FE454F44-301D-4A55-8BA5-265321DA0B09}" presName="composite" presStyleCnt="0"/>
      <dgm:spPr/>
    </dgm:pt>
    <dgm:pt modelId="{25FAFDC5-7AB1-42D3-B040-37422918F75D}" type="pres">
      <dgm:prSet presAssocID="{FE454F44-301D-4A55-8BA5-265321DA0B0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D9F3572-8EF3-4179-96EE-76825F6680B4}" type="pres">
      <dgm:prSet presAssocID="{FE454F44-301D-4A55-8BA5-265321DA0B09}" presName="descendantText" presStyleLbl="alignAcc1" presStyleIdx="0" presStyleCnt="4" custScaleY="148190">
        <dgm:presLayoutVars>
          <dgm:bulletEnabled val="1"/>
        </dgm:presLayoutVars>
      </dgm:prSet>
      <dgm:spPr/>
    </dgm:pt>
    <dgm:pt modelId="{87FA4A40-E076-4F72-8689-3F6C914030E7}" type="pres">
      <dgm:prSet presAssocID="{9F19C4D3-07A2-43A7-BE3B-35FDB39CA9F5}" presName="sp" presStyleCnt="0"/>
      <dgm:spPr/>
    </dgm:pt>
    <dgm:pt modelId="{55E9D891-B132-4A09-8A6B-100B40A3E7A0}" type="pres">
      <dgm:prSet presAssocID="{012E925A-4484-4B86-A958-8E2BF4457256}" presName="composite" presStyleCnt="0"/>
      <dgm:spPr/>
    </dgm:pt>
    <dgm:pt modelId="{C86CFB0E-1305-4C47-9E90-9274C2675762}" type="pres">
      <dgm:prSet presAssocID="{012E925A-4484-4B86-A958-8E2BF445725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C9FB30F-B5F9-48E5-9921-5E69884D36A2}" type="pres">
      <dgm:prSet presAssocID="{012E925A-4484-4B86-A958-8E2BF4457256}" presName="descendantText" presStyleLbl="alignAcc1" presStyleIdx="1" presStyleCnt="4">
        <dgm:presLayoutVars>
          <dgm:bulletEnabled val="1"/>
        </dgm:presLayoutVars>
      </dgm:prSet>
      <dgm:spPr/>
    </dgm:pt>
    <dgm:pt modelId="{E6452791-285A-4B77-84C7-6BEFD9B3BCB1}" type="pres">
      <dgm:prSet presAssocID="{1AC68535-9A6A-45D3-AA4A-F081B1B746EA}" presName="sp" presStyleCnt="0"/>
      <dgm:spPr/>
    </dgm:pt>
    <dgm:pt modelId="{F01CC470-47C7-4D2C-A226-E595C4733CF0}" type="pres">
      <dgm:prSet presAssocID="{E10B1FB2-C75A-4A44-B572-D1DF4E719B89}" presName="composite" presStyleCnt="0"/>
      <dgm:spPr/>
    </dgm:pt>
    <dgm:pt modelId="{DDE81394-0C66-4988-8409-A8C3F8BAD1A0}" type="pres">
      <dgm:prSet presAssocID="{E10B1FB2-C75A-4A44-B572-D1DF4E719B89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136BAE11-6764-4C78-8153-312FC69E4196}" type="pres">
      <dgm:prSet presAssocID="{E10B1FB2-C75A-4A44-B572-D1DF4E719B89}" presName="descendantText" presStyleLbl="alignAcc1" presStyleIdx="2" presStyleCnt="4">
        <dgm:presLayoutVars>
          <dgm:bulletEnabled val="1"/>
        </dgm:presLayoutVars>
      </dgm:prSet>
      <dgm:spPr/>
    </dgm:pt>
    <dgm:pt modelId="{D661E777-43DB-40E1-89EF-AC01F0C45704}" type="pres">
      <dgm:prSet presAssocID="{EFBC64F9-CB14-49A6-9959-5178976A5A69}" presName="sp" presStyleCnt="0"/>
      <dgm:spPr/>
    </dgm:pt>
    <dgm:pt modelId="{B9B4B338-536B-4B48-8B8E-7DF2A03815AE}" type="pres">
      <dgm:prSet presAssocID="{1488427B-9C2D-4E58-A74A-674E94575686}" presName="composite" presStyleCnt="0"/>
      <dgm:spPr/>
    </dgm:pt>
    <dgm:pt modelId="{5454D100-D154-4D39-A4A4-7E73C8B3E867}" type="pres">
      <dgm:prSet presAssocID="{1488427B-9C2D-4E58-A74A-674E9457568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875A33C-17A7-455A-B461-766C8C703F02}" type="pres">
      <dgm:prSet presAssocID="{1488427B-9C2D-4E58-A74A-674E9457568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C2E25913-4216-4EAE-B7F0-1436A6062FC7}" type="presOf" srcId="{5C1E0E01-3352-4BAC-B41C-09CF0267310D}" destId="{8D9F3572-8EF3-4179-96EE-76825F6680B4}" srcOrd="0" destOrd="0" presId="urn:microsoft.com/office/officeart/2005/8/layout/chevron2"/>
    <dgm:cxn modelId="{AF8B8B1E-AFCA-4C76-A2AF-450968A5878B}" srcId="{1488427B-9C2D-4E58-A74A-674E94575686}" destId="{163EC412-91E2-45BB-9061-A8E5FC1ECAB5}" srcOrd="0" destOrd="0" parTransId="{51FCE984-6C40-4F62-890E-F1BF1F1D82D4}" sibTransId="{84C70207-862C-41E1-A3BE-D2276B570959}"/>
    <dgm:cxn modelId="{BE2C1B26-C8AA-414C-963A-63D922313592}" srcId="{B061DD51-5070-4EE2-B2D3-B3B6BEC5BBB9}" destId="{E10B1FB2-C75A-4A44-B572-D1DF4E719B89}" srcOrd="2" destOrd="0" parTransId="{4D06E72D-3956-4DD2-A1D6-DE17C4D789B0}" sibTransId="{EFBC64F9-CB14-49A6-9959-5178976A5A69}"/>
    <dgm:cxn modelId="{EFE0A22E-10EB-4B89-BB18-1296552CDB2D}" type="presOf" srcId="{163EC412-91E2-45BB-9061-A8E5FC1ECAB5}" destId="{F875A33C-17A7-455A-B461-766C8C703F02}" srcOrd="0" destOrd="0" presId="urn:microsoft.com/office/officeart/2005/8/layout/chevron2"/>
    <dgm:cxn modelId="{0981FB3B-9B05-46EB-BC98-CA40F99610B9}" srcId="{B061DD51-5070-4EE2-B2D3-B3B6BEC5BBB9}" destId="{FE454F44-301D-4A55-8BA5-265321DA0B09}" srcOrd="0" destOrd="0" parTransId="{BBF6275E-8073-4820-9201-FC7E024000A8}" sibTransId="{9F19C4D3-07A2-43A7-BE3B-35FDB39CA9F5}"/>
    <dgm:cxn modelId="{2A46823C-7974-442C-8A3D-902E3EEFEEC4}" type="presOf" srcId="{FE454F44-301D-4A55-8BA5-265321DA0B09}" destId="{25FAFDC5-7AB1-42D3-B040-37422918F75D}" srcOrd="0" destOrd="0" presId="urn:microsoft.com/office/officeart/2005/8/layout/chevron2"/>
    <dgm:cxn modelId="{286A2841-8563-4A9B-8625-D1CECE5D59C6}" type="presOf" srcId="{EFBC64F9-CB14-49A6-9959-5178976A5A69}" destId="{D661E777-43DB-40E1-89EF-AC01F0C45704}" srcOrd="0" destOrd="0" presId="urn:microsoft.com/office/officeart/2005/8/layout/chevron2"/>
    <dgm:cxn modelId="{C4D52352-1A09-4615-A609-80BA94310134}" type="presOf" srcId="{1AC68535-9A6A-45D3-AA4A-F081B1B746EA}" destId="{E6452791-285A-4B77-84C7-6BEFD9B3BCB1}" srcOrd="0" destOrd="0" presId="urn:microsoft.com/office/officeart/2005/8/layout/chevron2"/>
    <dgm:cxn modelId="{D010F172-8B0D-4AA5-A7F9-E2A970D49B96}" srcId="{B061DD51-5070-4EE2-B2D3-B3B6BEC5BBB9}" destId="{012E925A-4484-4B86-A958-8E2BF4457256}" srcOrd="1" destOrd="0" parTransId="{60922F02-4F34-4B48-A491-E21403241BAB}" sibTransId="{1AC68535-9A6A-45D3-AA4A-F081B1B746EA}"/>
    <dgm:cxn modelId="{66B3F47B-EDCA-4757-8000-18B047F38AE3}" type="presOf" srcId="{9F19C4D3-07A2-43A7-BE3B-35FDB39CA9F5}" destId="{87FA4A40-E076-4F72-8689-3F6C914030E7}" srcOrd="0" destOrd="0" presId="urn:microsoft.com/office/officeart/2005/8/layout/chevron2"/>
    <dgm:cxn modelId="{96DC4B7F-9002-4A0B-AB5B-A1E5BC52BBD6}" type="presOf" srcId="{04FEC308-DA0C-49E3-8BC1-1E1F179647EE}" destId="{136BAE11-6764-4C78-8153-312FC69E4196}" srcOrd="0" destOrd="0" presId="urn:microsoft.com/office/officeart/2005/8/layout/chevron2"/>
    <dgm:cxn modelId="{E8AC1D85-A7A2-44C8-A588-E11AC77AB73F}" type="presOf" srcId="{7A94F580-2F4E-4927-AA6A-34AD50CB7F66}" destId="{1C9FB30F-B5F9-48E5-9921-5E69884D36A2}" srcOrd="0" destOrd="0" presId="urn:microsoft.com/office/officeart/2005/8/layout/chevron2"/>
    <dgm:cxn modelId="{15200487-1683-49AF-A86B-BBB9B770A683}" type="presOf" srcId="{B867ED70-A100-410D-83E8-382E752CAA44}" destId="{8D9F3572-8EF3-4179-96EE-76825F6680B4}" srcOrd="0" destOrd="1" presId="urn:microsoft.com/office/officeart/2005/8/layout/chevron2"/>
    <dgm:cxn modelId="{58551DA5-A58E-4140-B392-D00C4E4EFBAC}" srcId="{FE454F44-301D-4A55-8BA5-265321DA0B09}" destId="{5C1E0E01-3352-4BAC-B41C-09CF0267310D}" srcOrd="0" destOrd="0" parTransId="{6FE18494-D233-48CD-A260-9FF28850F635}" sibTransId="{3591B107-84B9-4984-8091-290D991B5980}"/>
    <dgm:cxn modelId="{889FC6A9-AB6A-4E41-BDE1-C56162A80D59}" srcId="{FE454F44-301D-4A55-8BA5-265321DA0B09}" destId="{B867ED70-A100-410D-83E8-382E752CAA44}" srcOrd="1" destOrd="0" parTransId="{D301EAFC-8FC3-448E-8A0A-5732C2A62D50}" sibTransId="{D6DB72AE-1899-46A7-A953-851F831F9605}"/>
    <dgm:cxn modelId="{C927CBBE-5BE0-4990-BD15-06C915FEBA8F}" type="presOf" srcId="{1488427B-9C2D-4E58-A74A-674E94575686}" destId="{5454D100-D154-4D39-A4A4-7E73C8B3E867}" srcOrd="0" destOrd="0" presId="urn:microsoft.com/office/officeart/2005/8/layout/chevron2"/>
    <dgm:cxn modelId="{487522D7-5857-4FF4-A9FB-B2AE09AF27AC}" srcId="{012E925A-4484-4B86-A958-8E2BF4457256}" destId="{7A94F580-2F4E-4927-AA6A-34AD50CB7F66}" srcOrd="0" destOrd="0" parTransId="{32AA5902-BF49-4860-9B2B-C002CBCE4E9D}" sibTransId="{E6DA82C5-94B7-4235-B419-AC4DA9CE1253}"/>
    <dgm:cxn modelId="{601579DA-198F-44B9-B731-281FBAF03EBC}" type="presOf" srcId="{B061DD51-5070-4EE2-B2D3-B3B6BEC5BBB9}" destId="{58EFDF0A-9E42-4EDC-B31B-130DB8A849DC}" srcOrd="0" destOrd="0" presId="urn:microsoft.com/office/officeart/2005/8/layout/chevron2"/>
    <dgm:cxn modelId="{276B52DF-7325-46FC-8D92-EE3E1380521B}" srcId="{B061DD51-5070-4EE2-B2D3-B3B6BEC5BBB9}" destId="{1488427B-9C2D-4E58-A74A-674E94575686}" srcOrd="3" destOrd="0" parTransId="{96071C63-412A-4EE9-8FC8-72ED5FE86562}" sibTransId="{2EC0DDF3-A96F-4B79-A049-658C474D5A8E}"/>
    <dgm:cxn modelId="{E8A0D4EB-CAAB-4FC9-A89E-E87F4B355EEF}" type="presOf" srcId="{012E925A-4484-4B86-A958-8E2BF4457256}" destId="{C86CFB0E-1305-4C47-9E90-9274C2675762}" srcOrd="0" destOrd="0" presId="urn:microsoft.com/office/officeart/2005/8/layout/chevron2"/>
    <dgm:cxn modelId="{C81898FD-A6D9-4254-8C9C-71B9B768C010}" srcId="{E10B1FB2-C75A-4A44-B572-D1DF4E719B89}" destId="{04FEC308-DA0C-49E3-8BC1-1E1F179647EE}" srcOrd="0" destOrd="0" parTransId="{BD0C0E84-DBE0-4AB3-B957-A3FD77ED1800}" sibTransId="{1D084015-8342-4980-B4B6-4316D9C88BE9}"/>
    <dgm:cxn modelId="{F977DCFD-19F1-4F83-AF8D-F14EA04AAFB1}" type="presOf" srcId="{E10B1FB2-C75A-4A44-B572-D1DF4E719B89}" destId="{DDE81394-0C66-4988-8409-A8C3F8BAD1A0}" srcOrd="0" destOrd="0" presId="urn:microsoft.com/office/officeart/2005/8/layout/chevron2"/>
    <dgm:cxn modelId="{8E07FF42-5503-42D5-BA1D-F699C51A23ED}" type="presParOf" srcId="{58EFDF0A-9E42-4EDC-B31B-130DB8A849DC}" destId="{B3CC15A9-6DBA-4C40-9672-40DB7DF5E025}" srcOrd="0" destOrd="0" presId="urn:microsoft.com/office/officeart/2005/8/layout/chevron2"/>
    <dgm:cxn modelId="{18D4F25E-75AC-456D-B83D-3A80880D2D40}" type="presParOf" srcId="{B3CC15A9-6DBA-4C40-9672-40DB7DF5E025}" destId="{25FAFDC5-7AB1-42D3-B040-37422918F75D}" srcOrd="0" destOrd="0" presId="urn:microsoft.com/office/officeart/2005/8/layout/chevron2"/>
    <dgm:cxn modelId="{88FCB8C3-B911-496E-AB1C-A71EF8562767}" type="presParOf" srcId="{B3CC15A9-6DBA-4C40-9672-40DB7DF5E025}" destId="{8D9F3572-8EF3-4179-96EE-76825F6680B4}" srcOrd="1" destOrd="0" presId="urn:microsoft.com/office/officeart/2005/8/layout/chevron2"/>
    <dgm:cxn modelId="{A43749E4-9855-4FBB-B5D5-CE4F8D45ED1C}" type="presParOf" srcId="{58EFDF0A-9E42-4EDC-B31B-130DB8A849DC}" destId="{87FA4A40-E076-4F72-8689-3F6C914030E7}" srcOrd="1" destOrd="0" presId="urn:microsoft.com/office/officeart/2005/8/layout/chevron2"/>
    <dgm:cxn modelId="{AB989311-4129-4EC8-A8E6-E4D8B3894416}" type="presParOf" srcId="{58EFDF0A-9E42-4EDC-B31B-130DB8A849DC}" destId="{55E9D891-B132-4A09-8A6B-100B40A3E7A0}" srcOrd="2" destOrd="0" presId="urn:microsoft.com/office/officeart/2005/8/layout/chevron2"/>
    <dgm:cxn modelId="{3CC79FEC-6600-40AD-AF87-D0429F82C7B6}" type="presParOf" srcId="{55E9D891-B132-4A09-8A6B-100B40A3E7A0}" destId="{C86CFB0E-1305-4C47-9E90-9274C2675762}" srcOrd="0" destOrd="0" presId="urn:microsoft.com/office/officeart/2005/8/layout/chevron2"/>
    <dgm:cxn modelId="{E2C65A5B-C4DD-477B-802B-7417593AB10E}" type="presParOf" srcId="{55E9D891-B132-4A09-8A6B-100B40A3E7A0}" destId="{1C9FB30F-B5F9-48E5-9921-5E69884D36A2}" srcOrd="1" destOrd="0" presId="urn:microsoft.com/office/officeart/2005/8/layout/chevron2"/>
    <dgm:cxn modelId="{338B2CFE-BB35-4AA4-9253-6AD5F183A870}" type="presParOf" srcId="{58EFDF0A-9E42-4EDC-B31B-130DB8A849DC}" destId="{E6452791-285A-4B77-84C7-6BEFD9B3BCB1}" srcOrd="3" destOrd="0" presId="urn:microsoft.com/office/officeart/2005/8/layout/chevron2"/>
    <dgm:cxn modelId="{00401156-7B74-4295-B7B9-74D5523DFF6A}" type="presParOf" srcId="{58EFDF0A-9E42-4EDC-B31B-130DB8A849DC}" destId="{F01CC470-47C7-4D2C-A226-E595C4733CF0}" srcOrd="4" destOrd="0" presId="urn:microsoft.com/office/officeart/2005/8/layout/chevron2"/>
    <dgm:cxn modelId="{33D84748-567C-40B1-9BED-B9293FBD89B2}" type="presParOf" srcId="{F01CC470-47C7-4D2C-A226-E595C4733CF0}" destId="{DDE81394-0C66-4988-8409-A8C3F8BAD1A0}" srcOrd="0" destOrd="0" presId="urn:microsoft.com/office/officeart/2005/8/layout/chevron2"/>
    <dgm:cxn modelId="{769D7867-52CD-4CD1-AD3F-48C516980849}" type="presParOf" srcId="{F01CC470-47C7-4D2C-A226-E595C4733CF0}" destId="{136BAE11-6764-4C78-8153-312FC69E4196}" srcOrd="1" destOrd="0" presId="urn:microsoft.com/office/officeart/2005/8/layout/chevron2"/>
    <dgm:cxn modelId="{6D3AC08B-9A7A-4839-A74F-2BE525A514C7}" type="presParOf" srcId="{58EFDF0A-9E42-4EDC-B31B-130DB8A849DC}" destId="{D661E777-43DB-40E1-89EF-AC01F0C45704}" srcOrd="5" destOrd="0" presId="urn:microsoft.com/office/officeart/2005/8/layout/chevron2"/>
    <dgm:cxn modelId="{B831C367-C829-414B-9133-965B46B5333A}" type="presParOf" srcId="{58EFDF0A-9E42-4EDC-B31B-130DB8A849DC}" destId="{B9B4B338-536B-4B48-8B8E-7DF2A03815AE}" srcOrd="6" destOrd="0" presId="urn:microsoft.com/office/officeart/2005/8/layout/chevron2"/>
    <dgm:cxn modelId="{BE3535F4-9DDC-481C-B735-DE93F932EE1A}" type="presParOf" srcId="{B9B4B338-536B-4B48-8B8E-7DF2A03815AE}" destId="{5454D100-D154-4D39-A4A4-7E73C8B3E867}" srcOrd="0" destOrd="0" presId="urn:microsoft.com/office/officeart/2005/8/layout/chevron2"/>
    <dgm:cxn modelId="{045F3301-3826-4605-BDF5-84CAF730E32C}" type="presParOf" srcId="{B9B4B338-536B-4B48-8B8E-7DF2A03815AE}" destId="{F875A33C-17A7-455A-B461-766C8C703F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DD137-D44E-4E1B-9779-4AC1B1F9E800}">
      <dsp:nvSpPr>
        <dsp:cNvPr id="0" name=""/>
        <dsp:cNvSpPr/>
      </dsp:nvSpPr>
      <dsp:spPr>
        <a:xfrm>
          <a:off x="605932" y="947578"/>
          <a:ext cx="4681120" cy="4681120"/>
        </a:xfrm>
        <a:prstGeom prst="blockArc">
          <a:avLst>
            <a:gd name="adj1" fmla="val 9269757"/>
            <a:gd name="adj2" fmla="val 16324048"/>
            <a:gd name="adj3" fmla="val 4637"/>
          </a:avLst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27AB-80D2-4665-A7DA-1DA5EDFF94D7}">
      <dsp:nvSpPr>
        <dsp:cNvPr id="0" name=""/>
        <dsp:cNvSpPr/>
      </dsp:nvSpPr>
      <dsp:spPr>
        <a:xfrm>
          <a:off x="522436" y="788895"/>
          <a:ext cx="4681120" cy="4681120"/>
        </a:xfrm>
        <a:prstGeom prst="blockArc">
          <a:avLst>
            <a:gd name="adj1" fmla="val 1362792"/>
            <a:gd name="adj2" fmla="val 9437217"/>
            <a:gd name="adj3" fmla="val 4637"/>
          </a:avLst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83462-29AE-4191-A9D9-DF3CF97BB927}">
      <dsp:nvSpPr>
        <dsp:cNvPr id="0" name=""/>
        <dsp:cNvSpPr/>
      </dsp:nvSpPr>
      <dsp:spPr>
        <a:xfrm>
          <a:off x="438939" y="947578"/>
          <a:ext cx="4681120" cy="4681120"/>
        </a:xfrm>
        <a:prstGeom prst="blockArc">
          <a:avLst>
            <a:gd name="adj1" fmla="val 16188287"/>
            <a:gd name="adj2" fmla="val 1527795"/>
            <a:gd name="adj3" fmla="val 4637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3E858-BEF5-4B25-AFF0-15DF8F76B0E6}">
      <dsp:nvSpPr>
        <dsp:cNvPr id="0" name=""/>
        <dsp:cNvSpPr/>
      </dsp:nvSpPr>
      <dsp:spPr bwMode="white">
        <a:xfrm>
          <a:off x="1785266" y="2051715"/>
          <a:ext cx="2155458" cy="2155458"/>
        </a:xfrm>
        <a:prstGeom prst="ellipse">
          <a:avLst/>
        </a:prstGeom>
        <a:solidFill>
          <a:srgbClr val="3891A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Linear Algebra</a:t>
          </a:r>
        </a:p>
      </dsp:txBody>
      <dsp:txXfrm>
        <a:off x="2100926" y="2367375"/>
        <a:ext cx="1524138" cy="1524138"/>
      </dsp:txXfrm>
    </dsp:sp>
    <dsp:sp modelId="{01A021EF-D951-4029-808A-78A262F6B89A}">
      <dsp:nvSpPr>
        <dsp:cNvPr id="0" name=""/>
        <dsp:cNvSpPr/>
      </dsp:nvSpPr>
      <dsp:spPr bwMode="white">
        <a:xfrm>
          <a:off x="1677929" y="75843"/>
          <a:ext cx="2370131" cy="1855155"/>
        </a:xfrm>
        <a:prstGeom prst="ellipse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Data Representation</a:t>
          </a:r>
        </a:p>
      </dsp:txBody>
      <dsp:txXfrm>
        <a:off x="2025027" y="347524"/>
        <a:ext cx="1675935" cy="1311793"/>
      </dsp:txXfrm>
    </dsp:sp>
    <dsp:sp modelId="{6771DB6E-1760-4137-BA43-3960739A2C6D}">
      <dsp:nvSpPr>
        <dsp:cNvPr id="0" name=""/>
        <dsp:cNvSpPr/>
      </dsp:nvSpPr>
      <dsp:spPr bwMode="white">
        <a:xfrm>
          <a:off x="3546990" y="3328337"/>
          <a:ext cx="2591897" cy="1888485"/>
        </a:xfrm>
        <a:prstGeom prst="ellipse">
          <a:avLst/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Identifying linear relations</a:t>
          </a:r>
          <a:endParaRPr sz="1200" kern="1200"/>
        </a:p>
      </dsp:txBody>
      <dsp:txXfrm>
        <a:off x="3926565" y="3604899"/>
        <a:ext cx="1832747" cy="1335361"/>
      </dsp:txXfrm>
    </dsp:sp>
    <dsp:sp modelId="{060CB660-D5AA-4C9E-A3C1-D23D748AC712}">
      <dsp:nvSpPr>
        <dsp:cNvPr id="0" name=""/>
        <dsp:cNvSpPr/>
      </dsp:nvSpPr>
      <dsp:spPr bwMode="white">
        <a:xfrm>
          <a:off x="-450256" y="3328332"/>
          <a:ext cx="2666614" cy="1888485"/>
        </a:xfrm>
        <a:prstGeom prst="ellipse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Fundamental block in machine learning algorithms</a:t>
          </a:r>
          <a:endParaRPr sz="1200" kern="1200"/>
        </a:p>
      </dsp:txBody>
      <dsp:txXfrm>
        <a:off x="-59739" y="3604894"/>
        <a:ext cx="1885580" cy="1335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B0BCB-BB6F-498B-BA75-FF6B36EDC3AF}">
      <dsp:nvSpPr>
        <dsp:cNvPr id="0" name=""/>
        <dsp:cNvSpPr/>
      </dsp:nvSpPr>
      <dsp:spPr>
        <a:xfrm>
          <a:off x="7242" y="1461009"/>
          <a:ext cx="2364872" cy="1182436"/>
        </a:xfrm>
        <a:prstGeom prst="roundRect">
          <a:avLst>
            <a:gd name="adj" fmla="val 10000"/>
          </a:avLst>
        </a:prstGeom>
        <a:solidFill>
          <a:srgbClr val="3891A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Data Matrix </a:t>
          </a:r>
        </a:p>
      </dsp:txBody>
      <dsp:txXfrm>
        <a:off x="41874" y="1495641"/>
        <a:ext cx="2295608" cy="1113172"/>
      </dsp:txXfrm>
    </dsp:sp>
    <dsp:sp modelId="{BF765A7E-681D-4D83-A06C-5921052904EA}">
      <dsp:nvSpPr>
        <dsp:cNvPr id="0" name=""/>
        <dsp:cNvSpPr/>
      </dsp:nvSpPr>
      <dsp:spPr>
        <a:xfrm rot="19457599">
          <a:off x="2262619" y="1686349"/>
          <a:ext cx="116493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164939" y="25927"/>
              </a:lnTo>
            </a:path>
          </a:pathLst>
        </a:custGeom>
        <a:noFill/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2804443" y="1705626"/>
        <a:ext cx="0" cy="0"/>
      </dsp:txXfrm>
    </dsp:sp>
    <dsp:sp modelId="{8DAD35C2-E7DF-4D2B-9B3B-77390126E5EB}">
      <dsp:nvSpPr>
        <dsp:cNvPr id="0" name=""/>
        <dsp:cNvSpPr/>
      </dsp:nvSpPr>
      <dsp:spPr>
        <a:xfrm>
          <a:off x="3318063" y="781109"/>
          <a:ext cx="2364872" cy="1182436"/>
        </a:xfrm>
        <a:prstGeom prst="roundRect">
          <a:avLst>
            <a:gd name="adj" fmla="val 10000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Rows</a:t>
          </a:r>
        </a:p>
      </dsp:txBody>
      <dsp:txXfrm>
        <a:off x="3352695" y="815741"/>
        <a:ext cx="2295608" cy="1113172"/>
      </dsp:txXfrm>
    </dsp:sp>
    <dsp:sp modelId="{A3DC52AF-E43D-49A5-BEDD-542B1F68FBE8}">
      <dsp:nvSpPr>
        <dsp:cNvPr id="0" name=""/>
        <dsp:cNvSpPr/>
      </dsp:nvSpPr>
      <dsp:spPr>
        <a:xfrm>
          <a:off x="5682936" y="1346399"/>
          <a:ext cx="94594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945948" y="25927"/>
              </a:lnTo>
            </a:path>
          </a:pathLst>
        </a:custGeom>
        <a:noFill/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6132261" y="1348678"/>
        <a:ext cx="0" cy="0"/>
      </dsp:txXfrm>
    </dsp:sp>
    <dsp:sp modelId="{8E660360-0A0B-4E58-9A79-54559D0546B0}">
      <dsp:nvSpPr>
        <dsp:cNvPr id="0" name=""/>
        <dsp:cNvSpPr/>
      </dsp:nvSpPr>
      <dsp:spPr>
        <a:xfrm>
          <a:off x="6628884" y="781109"/>
          <a:ext cx="2364872" cy="1182436"/>
        </a:xfrm>
        <a:prstGeom prst="roundRect">
          <a:avLst>
            <a:gd name="adj" fmla="val 10000"/>
          </a:avLst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Samples (Data points)</a:t>
          </a:r>
        </a:p>
      </dsp:txBody>
      <dsp:txXfrm>
        <a:off x="6663516" y="815741"/>
        <a:ext cx="2295608" cy="1113172"/>
      </dsp:txXfrm>
    </dsp:sp>
    <dsp:sp modelId="{A8772821-D99D-4716-8E0D-259484DDB417}">
      <dsp:nvSpPr>
        <dsp:cNvPr id="0" name=""/>
        <dsp:cNvSpPr/>
      </dsp:nvSpPr>
      <dsp:spPr>
        <a:xfrm rot="2142401">
          <a:off x="2262619" y="2366250"/>
          <a:ext cx="1164939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1164939" y="25927"/>
              </a:lnTo>
            </a:path>
          </a:pathLst>
        </a:custGeom>
        <a:noFill/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2838438" y="2351531"/>
        <a:ext cx="0" cy="0"/>
      </dsp:txXfrm>
    </dsp:sp>
    <dsp:sp modelId="{491E0ADE-989D-40A2-9313-552E93B5292A}">
      <dsp:nvSpPr>
        <dsp:cNvPr id="0" name=""/>
        <dsp:cNvSpPr/>
      </dsp:nvSpPr>
      <dsp:spPr>
        <a:xfrm>
          <a:off x="3318063" y="2140910"/>
          <a:ext cx="2364872" cy="1182436"/>
        </a:xfrm>
        <a:prstGeom prst="roundRect">
          <a:avLst>
            <a:gd name="adj" fmla="val 10000"/>
          </a:avLst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Columns</a:t>
          </a:r>
        </a:p>
      </dsp:txBody>
      <dsp:txXfrm>
        <a:off x="3352695" y="2175542"/>
        <a:ext cx="2295608" cy="1113172"/>
      </dsp:txXfrm>
    </dsp:sp>
    <dsp:sp modelId="{E7069B1D-6942-40E4-A4D7-DEB99719D5A0}">
      <dsp:nvSpPr>
        <dsp:cNvPr id="0" name=""/>
        <dsp:cNvSpPr/>
      </dsp:nvSpPr>
      <dsp:spPr>
        <a:xfrm>
          <a:off x="5682936" y="2706200"/>
          <a:ext cx="945948" cy="51855"/>
        </a:xfrm>
        <a:custGeom>
          <a:avLst/>
          <a:gdLst/>
          <a:ahLst/>
          <a:cxnLst/>
          <a:rect l="0" t="0" r="0" b="0"/>
          <a:pathLst>
            <a:path>
              <a:moveTo>
                <a:pt x="0" y="25927"/>
              </a:moveTo>
              <a:lnTo>
                <a:pt x="945948" y="25927"/>
              </a:lnTo>
            </a:path>
          </a:pathLst>
        </a:custGeom>
        <a:noFill/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6132261" y="2708480"/>
        <a:ext cx="0" cy="0"/>
      </dsp:txXfrm>
    </dsp:sp>
    <dsp:sp modelId="{5A4ACD76-6C01-4041-B88B-9089CBF9E243}">
      <dsp:nvSpPr>
        <dsp:cNvPr id="0" name=""/>
        <dsp:cNvSpPr/>
      </dsp:nvSpPr>
      <dsp:spPr>
        <a:xfrm>
          <a:off x="6628884" y="2140910"/>
          <a:ext cx="2364872" cy="1182436"/>
        </a:xfrm>
        <a:prstGeom prst="roundRect">
          <a:avLst>
            <a:gd name="adj" fmla="val 10000"/>
          </a:avLst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Attributes (Variables)</a:t>
          </a:r>
        </a:p>
      </dsp:txBody>
      <dsp:txXfrm>
        <a:off x="6663516" y="2175542"/>
        <a:ext cx="2295608" cy="1113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1FD6D-67CB-4687-9804-7E1B7414B255}">
      <dsp:nvSpPr>
        <dsp:cNvPr id="0" name=""/>
        <dsp:cNvSpPr/>
      </dsp:nvSpPr>
      <dsp:spPr>
        <a:xfrm>
          <a:off x="1378727" y="2657264"/>
          <a:ext cx="662402" cy="1262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1201" y="0"/>
              </a:lnTo>
              <a:lnTo>
                <a:pt x="331201" y="1262200"/>
              </a:lnTo>
              <a:lnTo>
                <a:pt x="662402" y="126220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674292" y="3252727"/>
        <a:ext cx="0" cy="0"/>
      </dsp:txXfrm>
    </dsp:sp>
    <dsp:sp modelId="{B2353081-6D50-4869-9C30-2F874FAD5E75}">
      <dsp:nvSpPr>
        <dsp:cNvPr id="0" name=""/>
        <dsp:cNvSpPr/>
      </dsp:nvSpPr>
      <dsp:spPr>
        <a:xfrm>
          <a:off x="1378727" y="2611544"/>
          <a:ext cx="6624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2402" y="4572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693368" y="2640703"/>
        <a:ext cx="0" cy="0"/>
      </dsp:txXfrm>
    </dsp:sp>
    <dsp:sp modelId="{9FB58D17-437A-4A26-AC2A-5325A9F51D8F}">
      <dsp:nvSpPr>
        <dsp:cNvPr id="0" name=""/>
        <dsp:cNvSpPr/>
      </dsp:nvSpPr>
      <dsp:spPr>
        <a:xfrm>
          <a:off x="1378727" y="1395063"/>
          <a:ext cx="662402" cy="1262200"/>
        </a:xfrm>
        <a:custGeom>
          <a:avLst/>
          <a:gdLst/>
          <a:ahLst/>
          <a:cxnLst/>
          <a:rect l="0" t="0" r="0" b="0"/>
          <a:pathLst>
            <a:path>
              <a:moveTo>
                <a:pt x="0" y="1262200"/>
              </a:moveTo>
              <a:lnTo>
                <a:pt x="331201" y="1262200"/>
              </a:lnTo>
              <a:lnTo>
                <a:pt x="331201" y="0"/>
              </a:lnTo>
              <a:lnTo>
                <a:pt x="662402" y="0"/>
              </a:lnTo>
            </a:path>
          </a:pathLst>
        </a:custGeom>
        <a:noFill/>
        <a:ln w="25400" cap="flat" cmpd="sng" algn="ctr">
          <a:solidFill>
            <a:srgbClr val="475A8D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674292" y="1990527"/>
        <a:ext cx="0" cy="0"/>
      </dsp:txXfrm>
    </dsp:sp>
    <dsp:sp modelId="{ABBBBB4A-8D1E-4EB3-BDBB-C79CF673CDD7}">
      <dsp:nvSpPr>
        <dsp:cNvPr id="0" name=""/>
        <dsp:cNvSpPr/>
      </dsp:nvSpPr>
      <dsp:spPr>
        <a:xfrm rot="16200000">
          <a:off x="-1244178" y="2152383"/>
          <a:ext cx="4236050" cy="1009760"/>
        </a:xfrm>
        <a:prstGeom prst="rect">
          <a:avLst/>
        </a:prstGeom>
        <a:solidFill>
          <a:srgbClr val="84AA33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</a:t>
          </a:r>
        </a:p>
      </dsp:txBody>
      <dsp:txXfrm>
        <a:off x="-1244178" y="2152383"/>
        <a:ext cx="4236050" cy="1009760"/>
      </dsp:txXfrm>
    </dsp:sp>
    <dsp:sp modelId="{4C4B44FB-49BB-4BE4-8FA2-3D7AC037CB03}">
      <dsp:nvSpPr>
        <dsp:cNvPr id="0" name=""/>
        <dsp:cNvSpPr/>
      </dsp:nvSpPr>
      <dsp:spPr>
        <a:xfrm>
          <a:off x="2041129" y="890183"/>
          <a:ext cx="6067973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Work with reduced set of variables</a:t>
          </a:r>
        </a:p>
      </dsp:txBody>
      <dsp:txXfrm>
        <a:off x="2041129" y="890183"/>
        <a:ext cx="6067973" cy="1009760"/>
      </dsp:txXfrm>
    </dsp:sp>
    <dsp:sp modelId="{20EA32C1-AFC9-4C65-B803-68AF8C2E3629}">
      <dsp:nvSpPr>
        <dsp:cNvPr id="0" name=""/>
        <dsp:cNvSpPr/>
      </dsp:nvSpPr>
      <dsp:spPr>
        <a:xfrm>
          <a:off x="2041129" y="2152383"/>
          <a:ext cx="6083871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Dependent attributes can be calculated if they are from the same data generation process</a:t>
          </a:r>
        </a:p>
      </dsp:txBody>
      <dsp:txXfrm>
        <a:off x="2041129" y="2152383"/>
        <a:ext cx="6083871" cy="1009760"/>
      </dsp:txXfrm>
    </dsp:sp>
    <dsp:sp modelId="{57C5EED2-FEF4-4D72-A0D9-3178723CD27B}">
      <dsp:nvSpPr>
        <dsp:cNvPr id="0" name=""/>
        <dsp:cNvSpPr/>
      </dsp:nvSpPr>
      <dsp:spPr>
        <a:xfrm>
          <a:off x="2041129" y="3414584"/>
          <a:ext cx="6067973" cy="1009760"/>
        </a:xfrm>
        <a:prstGeom prst="rect">
          <a:avLst/>
        </a:prstGeom>
        <a:solidFill>
          <a:srgbClr val="475A8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Independent of the size of the dataset if the data is from the same data generation process</a:t>
          </a:r>
        </a:p>
      </dsp:txBody>
      <dsp:txXfrm>
        <a:off x="2041129" y="3414584"/>
        <a:ext cx="6067973" cy="1009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6D1B5-68E7-48D4-9FFB-34448FAB301C}">
      <dsp:nvSpPr>
        <dsp:cNvPr id="0" name=""/>
        <dsp:cNvSpPr/>
      </dsp:nvSpPr>
      <dsp:spPr bwMode="white">
        <a:xfrm>
          <a:off x="1058" y="738441"/>
          <a:ext cx="1403436" cy="1403436"/>
        </a:xfrm>
        <a:prstGeom prst="ellipse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Nullity of A</a:t>
          </a:r>
        </a:p>
      </dsp:txBody>
      <dsp:txXfrm>
        <a:off x="206586" y="943969"/>
        <a:ext cx="992380" cy="992380"/>
      </dsp:txXfrm>
    </dsp:sp>
    <dsp:sp modelId="{11E2A66D-7418-405E-A6C6-0932164B6CE8}">
      <dsp:nvSpPr>
        <dsp:cNvPr id="0" name=""/>
        <dsp:cNvSpPr/>
      </dsp:nvSpPr>
      <dsp:spPr bwMode="white">
        <a:xfrm>
          <a:off x="1518453" y="1033163"/>
          <a:ext cx="813992" cy="813992"/>
        </a:xfrm>
        <a:prstGeom prst="mathPlus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ysClr val="window" lastClr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1626348" y="1344434"/>
        <a:ext cx="598202" cy="191450"/>
      </dsp:txXfrm>
    </dsp:sp>
    <dsp:sp modelId="{066463E4-4AD6-4832-AA58-9D61A23BB9F0}">
      <dsp:nvSpPr>
        <dsp:cNvPr id="0" name=""/>
        <dsp:cNvSpPr/>
      </dsp:nvSpPr>
      <dsp:spPr bwMode="white">
        <a:xfrm>
          <a:off x="2446405" y="738441"/>
          <a:ext cx="1403436" cy="1403436"/>
        </a:xfrm>
        <a:prstGeom prst="ellipse">
          <a:avLst/>
        </a:prstGeom>
        <a:solidFill>
          <a:srgbClr val="FEB80A">
            <a:hueOff val="9504422"/>
            <a:satOff val="-18340"/>
            <a:lumOff val="-235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 of A</a:t>
          </a:r>
        </a:p>
      </dsp:txBody>
      <dsp:txXfrm>
        <a:off x="2651933" y="943969"/>
        <a:ext cx="992380" cy="992380"/>
      </dsp:txXfrm>
    </dsp:sp>
    <dsp:sp modelId="{503CCD7D-7947-4AA5-B675-926FA7981C3C}">
      <dsp:nvSpPr>
        <dsp:cNvPr id="0" name=""/>
        <dsp:cNvSpPr/>
      </dsp:nvSpPr>
      <dsp:spPr bwMode="white">
        <a:xfrm>
          <a:off x="3963801" y="1033163"/>
          <a:ext cx="813992" cy="813992"/>
        </a:xfrm>
        <a:prstGeom prst="mathEqual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>
            <a:solidFill>
              <a:sysClr val="window" lastClr="FFFFFF"/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4071696" y="1200845"/>
        <a:ext cx="598202" cy="478628"/>
      </dsp:txXfrm>
    </dsp:sp>
    <dsp:sp modelId="{2A07C840-5A4C-45CF-B04D-CD0E2296F81A}">
      <dsp:nvSpPr>
        <dsp:cNvPr id="0" name=""/>
        <dsp:cNvSpPr/>
      </dsp:nvSpPr>
      <dsp:spPr bwMode="white">
        <a:xfrm>
          <a:off x="4891753" y="738441"/>
          <a:ext cx="1403436" cy="1403436"/>
        </a:xfrm>
        <a:prstGeom prst="ellipse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Total number of attributes of A</a:t>
          </a:r>
        </a:p>
      </dsp:txBody>
      <dsp:txXfrm>
        <a:off x="5097281" y="943969"/>
        <a:ext cx="992380" cy="9923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FEB7A-7223-4005-8DA1-CFBAC6A6B835}">
      <dsp:nvSpPr>
        <dsp:cNvPr id="0" name=""/>
        <dsp:cNvSpPr/>
      </dsp:nvSpPr>
      <dsp:spPr bwMode="white">
        <a:xfrm>
          <a:off x="40" y="65730"/>
          <a:ext cx="3835902" cy="720000"/>
        </a:xfrm>
        <a:prstGeom prst="rect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Full Row Rank</a:t>
          </a:r>
        </a:p>
      </dsp:txBody>
      <dsp:txXfrm>
        <a:off x="40" y="65730"/>
        <a:ext cx="3835902" cy="720000"/>
      </dsp:txXfrm>
    </dsp:sp>
    <dsp:sp modelId="{955BC20C-5170-42F9-9E7F-28B84E57CAD3}">
      <dsp:nvSpPr>
        <dsp:cNvPr id="0" name=""/>
        <dsp:cNvSpPr/>
      </dsp:nvSpPr>
      <dsp:spPr bwMode="white">
        <a:xfrm>
          <a:off x="40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When all the rows of the matrix are linearly independent	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Data sampling does not present a linear relationship – samples are independent</a:t>
          </a:r>
        </a:p>
      </dsp:txBody>
      <dsp:txXfrm>
        <a:off x="40" y="785730"/>
        <a:ext cx="3835902" cy="2745000"/>
      </dsp:txXfrm>
    </dsp:sp>
    <dsp:sp modelId="{2834A56A-D6B2-4982-88C0-08575612BED9}">
      <dsp:nvSpPr>
        <dsp:cNvPr id="0" name=""/>
        <dsp:cNvSpPr/>
      </dsp:nvSpPr>
      <dsp:spPr bwMode="white">
        <a:xfrm>
          <a:off x="4372969" y="65730"/>
          <a:ext cx="3835902" cy="720000"/>
        </a:xfrm>
        <a:prstGeom prst="rect">
          <a:avLst/>
        </a:prstGeom>
        <a:solidFill>
          <a:srgbClr val="FEB80A">
            <a:hueOff val="19008843"/>
            <a:satOff val="-36683"/>
            <a:lumOff val="-4707"/>
            <a:alphaOff val="0"/>
          </a:srgbClr>
        </a:solidFill>
        <a:ln w="25400" cap="flat" cmpd="sng" algn="ctr">
          <a:solidFill>
            <a:srgbClr val="FEB80A">
              <a:hueOff val="19008843"/>
              <a:satOff val="-36683"/>
              <a:lumOff val="-4707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Full Column Rank</a:t>
          </a:r>
        </a:p>
      </dsp:txBody>
      <dsp:txXfrm>
        <a:off x="4372969" y="65730"/>
        <a:ext cx="3835902" cy="720000"/>
      </dsp:txXfrm>
    </dsp:sp>
    <dsp:sp modelId="{FA5A858C-3423-4135-BD43-71DEE812BA5A}">
      <dsp:nvSpPr>
        <dsp:cNvPr id="0" name=""/>
        <dsp:cNvSpPr/>
      </dsp:nvSpPr>
      <dsp:spPr bwMode="white">
        <a:xfrm>
          <a:off x="4372969" y="785730"/>
          <a:ext cx="3835902" cy="2745000"/>
        </a:xfrm>
        <a:prstGeom prst="rect">
          <a:avLst/>
        </a:prstGeom>
        <a:solidFill>
          <a:srgbClr val="FEB80A">
            <a:tint val="40000"/>
            <a:alpha val="90000"/>
            <a:hueOff val="19724678"/>
            <a:satOff val="-58723"/>
            <a:lumOff val="-3874"/>
            <a:alphaOff val="0"/>
          </a:srgbClr>
        </a:solidFill>
        <a:ln w="25400" cap="flat" cmpd="sng" algn="ctr">
          <a:solidFill>
            <a:srgbClr val="FEB80A">
              <a:tint val="40000"/>
              <a:alpha val="90000"/>
              <a:hueOff val="19724678"/>
              <a:satOff val="-58723"/>
              <a:lumOff val="-3874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When all the columns of the matrix are linearly independent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Attributes are linearly independent</a:t>
          </a:r>
        </a:p>
      </dsp:txBody>
      <dsp:txXfrm>
        <a:off x="4372969" y="785730"/>
        <a:ext cx="3835902" cy="274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AFDC5-7AB1-42D3-B040-37422918F75D}">
      <dsp:nvSpPr>
        <dsp:cNvPr id="0" name=""/>
        <dsp:cNvSpPr/>
      </dsp:nvSpPr>
      <dsp:spPr>
        <a:xfrm rot="5400000">
          <a:off x="-196035" y="413185"/>
          <a:ext cx="1306903" cy="914832"/>
        </a:xfrm>
        <a:prstGeom prst="chevron">
          <a:avLst/>
        </a:prstGeom>
        <a:solidFill>
          <a:srgbClr val="FEB80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Matrix </a:t>
          </a:r>
          <a:endParaRPr sz="1400" kern="1200"/>
        </a:p>
      </dsp:txBody>
      <dsp:txXfrm rot="-5400000">
        <a:off x="1" y="674565"/>
        <a:ext cx="914832" cy="392071"/>
      </dsp:txXfrm>
    </dsp:sp>
    <dsp:sp modelId="{8D9F3572-8EF3-4179-96EE-76825F6680B4}">
      <dsp:nvSpPr>
        <dsp:cNvPr id="0" name=""/>
        <dsp:cNvSpPr/>
      </dsp:nvSpPr>
      <dsp:spPr>
        <a:xfrm rot="5400000">
          <a:off x="3428388" y="-2501090"/>
          <a:ext cx="1258854" cy="628596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FEB80A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Represent data in a matrix form with rows and columns representing samples and attributes respectively</a:t>
          </a: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Represent coefficients in several equations in a matrix form</a:t>
          </a:r>
          <a:endParaRPr sz="1400" kern="1200"/>
        </a:p>
      </dsp:txBody>
      <dsp:txXfrm rot="-5400000">
        <a:off x="914832" y="73918"/>
        <a:ext cx="6224515" cy="1135950"/>
      </dsp:txXfrm>
    </dsp:sp>
    <dsp:sp modelId="{C86CFB0E-1305-4C47-9E90-9274C2675762}">
      <dsp:nvSpPr>
        <dsp:cNvPr id="0" name=""/>
        <dsp:cNvSpPr/>
      </dsp:nvSpPr>
      <dsp:spPr>
        <a:xfrm rot="5400000">
          <a:off x="-196035" y="1581199"/>
          <a:ext cx="1306903" cy="914832"/>
        </a:xfrm>
        <a:prstGeom prst="chevron">
          <a:avLst/>
        </a:prstGeom>
        <a:solidFill>
          <a:srgbClr val="C32D2E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Rank</a:t>
          </a:r>
          <a:endParaRPr sz="1400" kern="1200"/>
        </a:p>
      </dsp:txBody>
      <dsp:txXfrm rot="-5400000">
        <a:off x="1" y="1842579"/>
        <a:ext cx="914832" cy="392071"/>
      </dsp:txXfrm>
    </dsp:sp>
    <dsp:sp modelId="{1C9FB30F-B5F9-48E5-9921-5E69884D36A2}">
      <dsp:nvSpPr>
        <dsp:cNvPr id="0" name=""/>
        <dsp:cNvSpPr/>
      </dsp:nvSpPr>
      <dsp:spPr>
        <a:xfrm rot="5400000">
          <a:off x="3633072" y="-1333076"/>
          <a:ext cx="849486" cy="628596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C32D2E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Number of independent variables or samples</a:t>
          </a:r>
          <a:endParaRPr sz="1400" kern="1200"/>
        </a:p>
      </dsp:txBody>
      <dsp:txXfrm rot="-5400000">
        <a:off x="914832" y="1426632"/>
        <a:ext cx="6244499" cy="766550"/>
      </dsp:txXfrm>
    </dsp:sp>
    <dsp:sp modelId="{DDE81394-0C66-4988-8409-A8C3F8BAD1A0}">
      <dsp:nvSpPr>
        <dsp:cNvPr id="0" name=""/>
        <dsp:cNvSpPr/>
      </dsp:nvSpPr>
      <dsp:spPr>
        <a:xfrm rot="5400000">
          <a:off x="-196035" y="2749212"/>
          <a:ext cx="1306903" cy="914832"/>
        </a:xfrm>
        <a:prstGeom prst="chevron">
          <a:avLst/>
        </a:prstGeom>
        <a:solidFill>
          <a:srgbClr val="84AA33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4AA3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Nullity</a:t>
          </a:r>
          <a:endParaRPr sz="1400" kern="1200"/>
        </a:p>
      </dsp:txBody>
      <dsp:txXfrm rot="-5400000">
        <a:off x="1" y="3010592"/>
        <a:ext cx="914832" cy="392071"/>
      </dsp:txXfrm>
    </dsp:sp>
    <dsp:sp modelId="{136BAE11-6764-4C78-8153-312FC69E4196}">
      <dsp:nvSpPr>
        <dsp:cNvPr id="0" name=""/>
        <dsp:cNvSpPr/>
      </dsp:nvSpPr>
      <dsp:spPr>
        <a:xfrm rot="5400000">
          <a:off x="3633072" y="-165063"/>
          <a:ext cx="849486" cy="628596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4AA33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Identifies the number of linear relationships (if any)</a:t>
          </a:r>
          <a:endParaRPr sz="1400" kern="1200"/>
        </a:p>
      </dsp:txBody>
      <dsp:txXfrm rot="-5400000">
        <a:off x="914832" y="2594645"/>
        <a:ext cx="6244499" cy="766550"/>
      </dsp:txXfrm>
    </dsp:sp>
    <dsp:sp modelId="{5454D100-D154-4D39-A4A4-7E73C8B3E867}">
      <dsp:nvSpPr>
        <dsp:cNvPr id="0" name=""/>
        <dsp:cNvSpPr/>
      </dsp:nvSpPr>
      <dsp:spPr>
        <a:xfrm rot="5400000">
          <a:off x="-196035" y="3917225"/>
          <a:ext cx="1306903" cy="914832"/>
        </a:xfrm>
        <a:prstGeom prst="chevron">
          <a:avLst/>
        </a:prstGeom>
        <a:solidFill>
          <a:srgbClr val="96430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6430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ysClr val="window" lastClr="FFFFFF"/>
              </a:solidFill>
              <a:latin typeface="Gill Sans MT" panose="020B0502020104020203"/>
              <a:ea typeface="+mn-ea"/>
              <a:cs typeface="+mn-cs"/>
            </a:rPr>
            <a:t>Null Space</a:t>
          </a:r>
          <a:endParaRPr sz="1400" kern="1200"/>
        </a:p>
      </dsp:txBody>
      <dsp:txXfrm rot="-5400000">
        <a:off x="1" y="4178605"/>
        <a:ext cx="914832" cy="392071"/>
      </dsp:txXfrm>
    </dsp:sp>
    <dsp:sp modelId="{F875A33C-17A7-455A-B461-766C8C703F02}">
      <dsp:nvSpPr>
        <dsp:cNvPr id="0" name=""/>
        <dsp:cNvSpPr/>
      </dsp:nvSpPr>
      <dsp:spPr>
        <a:xfrm rot="5400000">
          <a:off x="3633072" y="1002949"/>
          <a:ext cx="849486" cy="6285967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64305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Null space vectors provide the linear </a:t>
          </a:r>
          <a:r>
            <a:rPr lang="en-IN" sz="1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 panose="020B0502020104020203"/>
              <a:ea typeface="+mn-ea"/>
              <a:cs typeface="+mn-cs"/>
            </a:rPr>
            <a:t>relationhips</a:t>
          </a:r>
          <a:endParaRPr lang="en-IN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 panose="020B0502020104020203"/>
            <a:ea typeface="+mn-ea"/>
            <a:cs typeface="+mn-cs"/>
          </a:endParaRPr>
        </a:p>
      </dsp:txBody>
      <dsp:txXfrm rot="-5400000">
        <a:off x="914832" y="3762657"/>
        <a:ext cx="6244499" cy="766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#1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74111-66D7-45AE-8DEF-376AAD158A9F}" type="datetimeFigureOut">
              <a:rPr lang="en-IN" smtClean="0"/>
              <a:t>21-08-2022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37836-C8DA-4503-80C8-4F9293A85D3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40:5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3933 0,'35'18'78,"-17"0"-63,-18-1-15,18 19 0,-1-19 16,36 71 0,-35-70-16,0 35 15,34 0 1,-34 0-1</inkml:trace>
  <inkml:trace contextRef="#ctx0" brushRef="#br0" timeOffset="366.63">4145 3986 0,'0'-17'15,"0"34"17,-18-17-17,18 36-15,-17-36 0,17 17 16,-53 19 0,-53 105-1,88-106 1,-17 0-16,35-17 0</inkml:trace>
  <inkml:trace contextRef="#ctx0" brushRef="#br0" timeOffset="853.64">4251 4198 0,'0'-35'15,"0"70"32,0-17-47,0-1 16,-18 36-16,18-17 16,0 34-1,-17-52-15</inkml:trace>
  <inkml:trace contextRef="#ctx0" brushRef="#br0" timeOffset="1431.76">4921 4039 0,'-17'0'0,"17"-17"31,17 17 1,-17 17-32,0 1 15,18 0 1,0 52-1,17-17 1,0 0 0,-17-18-1,-18-17-15</inkml:trace>
  <inkml:trace contextRef="#ctx0" brushRef="#br0" timeOffset="1665.32">5098 4039 0,'0'0'0,"0"-17"0,0-19 15,0 19-15,0-1 16,-18 53 15,-17-35-31,-1 53 16,-34 53-1,-1-18 1,18 1 0,18-37-1</inkml:trace>
  <inkml:trace contextRef="#ctx0" brushRef="#br0" timeOffset="2103.26">5168 4322 0,'18'-18'16,"-1"0"-1,1 18 1,17-35 0,-17 35-1,0 35 1,-18-17 0,0 17-1,-36 18 1,-17-18-1,36 1 1,-1-19-16,-17-17 16,105 0 31,-52 0-47,35 0 15,-18-17-15</inkml:trace>
  <inkml:trace contextRef="#ctx0" brushRef="#br0" timeOffset="2623.11">6050 4039 0,'0'-17'0,"0"34"0,0-70 15,0 36 1,0 34 15,18 19-15,-18-1 0,17 35-1,-17-52-15,53 35 16,-53-35-16,18 17 15</inkml:trace>
  <inkml:trace contextRef="#ctx0" brushRef="#br0" timeOffset="2867.57">6227 3986 0,'-36'0'0,"72"0"0,-72 36 0,19-36 16,-19 53 0,-34 35-1,70-53-15,-53 0 16,53-17-16</inkml:trace>
  <inkml:trace contextRef="#ctx0" brushRef="#br0" timeOffset="3502.31">6315 4251 0,'17'0'16,"1"0"0,0 0-1,17 0 1,-35 35 15,0-17-15,-35-18-16,-1 18 15,-17-1 1,18 18 0,18-35-1,34 0 17,1 0-17,-1 0 1,36 18-1,-35 0 1,0-18-16,-18 53 16,0-36-1,-18 19 1,0-1 0,-52-18-1,35-34 1,-1 17-1</inkml:trace>
  <inkml:trace contextRef="#ctx0" brushRef="#br0" timeOffset="4016.13">6844 4233 0</inkml:trace>
  <inkml:trace contextRef="#ctx0" brushRef="#br0" timeOffset="4210.92">7197 4233 0,'0'18'0,"17"-18"63,-17-18-48</inkml:trace>
  <inkml:trace contextRef="#ctx0" brushRef="#br0" timeOffset="4381.01">7373 4251 0,'18'0'0</inkml:trace>
  <inkml:trace contextRef="#ctx0" brushRef="#br0" timeOffset="4698.49">7814 4110 0,'0'-35'0,"0"-1"31,0 54 0,18-18-31,-18 18 16,17 34-1,36 37 1,-35-72-16,-18 36 16,17 0-1,36-18 1</inkml:trace>
  <inkml:trace contextRef="#ctx0" brushRef="#br0" timeOffset="4931.82">8096 4075 0,'0'0'0,"-17"0"0,-19 0 16,19 0-1,-1 0 1,-53 52-1,54-34-15,-36 35 16,-35 35 0,52-35-1,19 0 1</inkml:trace>
  <inkml:trace contextRef="#ctx0" brushRef="#br0" timeOffset="5799.52">8079 4410 0,'0'-18'16,"0"0"0,17 18 30,1 0-30,-18 36 0,0 17-1,0-36 17,0 1-32,0 0 15,18-36 32,-18 0-47,0 1 16,35-36-1,0 17 1,-17-16 0,17 52-1,0 0 1,-17 52-1,17-52 1,-35 36-16,18 52 31,-36-18-31</inkml:trace>
  <inkml:trace contextRef="#ctx0" brushRef="#br0" timeOffset="8032.82">4745 2752 0,'0'35'0,"17"-35"16,1 0 15,17 0-31,1 0 15,17 0 1,-53-35-16,35 17 31,18-17-31,-36-18 32,-17 35-17,-17 1 1,-36 17-1,18 35 1,-1 35 0,1 36-1,35-53-15,0 35 16,0 36 0,0-36-1,-18 53 16,18-123-31,-35 52 0,17-34 16</inkml:trace>
  <inkml:trace contextRef="#ctx0" brushRef="#br0" timeOffset="8248.83">4604 3157 0,'0'-17'0,"-18"17"0,18-36 0,18 1 32,35 18-17,-36-19-15,89 19 16,18-1 0,-19 18 15,-34-18-31,-53 18 15</inkml:trace>
  <inkml:trace contextRef="#ctx0" brushRef="#br0" timeOffset="8681.82">5115 3052 0,'0'17'15,"18"-17"17,17 0-17,-17 0-15,-1-17 16,1 17 0,17-53-1,-35 35 1,-35 0-1,0-17 1,-18 70 0,18-17-1,17 17 17,-17 36-17,70 17 1,-17-88-16,-18 18 0,17 17 15,54 0 1,17-35 0,-17-35-1,-54 0 1</inkml:trace>
  <inkml:trace contextRef="#ctx0" brushRef="#br0" timeOffset="9249.84">5450 3104 0,'18'0'15,"-18"-17"-15,18 17 16,-18-18 0,0-35-1,0 36 1,0-1-16,-18 0 16,-17 18-1,-18 18 1,18 0-1,-18 52 1,53 1 15,17-36-31,36-17 32,-18-18-17,18-18 1,-35 0-16,-18-35 15,18 36 1,17-18 0,-35 52-1,0 18 1,18 18 0,-1 18-1,36-53 1,-18-18-1</inkml:trace>
  <inkml:trace contextRef="#ctx0" brushRef="#br0" timeOffset="9465.9">5697 3157 0,'18'-70'15,"-36"140"-15,36-158 0,-18 0 0,0 0 32,0 0-17,0 70 1,-18-17-1,18 88 1,0 17 0,-35 54-1,35-19 1,0-34 0,35-53-16,-35 17 15</inkml:trace>
  <inkml:trace contextRef="#ctx0" brushRef="#br0" timeOffset="10649.25">5556 3069 0,'0'0'0,"-17"-17"16,34-19-1,1 36 1,17-17-16,-17 17 15,52-18 1,-34 0 0,17 18-1,-36 0 1,-34 36 15,17 34-15,0-35-1,17 18 1,18-53 0,18 0-1,-35-70 17,0 35-17,17-36 1,-35 53-1,0 36 1,0 17 0,18 18-1,-18-35-15,17 35 16,1-36 0,35-17-1,-18-70 1,0-1-1,-17-17 1,-36 35 0,-17 0 15,0 36-15,17 17-1,36 17 16,52 1-15,-70 17-16,36-17 16,-19 17-1,19 18 1,-36 18 0,0-36-1,35 18 1,18-53-1,-18-36 17,-17 36-32,17-17 0,0-1 31,-17 1-15,17 17 46,-17 0-31,-18-36-15,17 36-16,-17-35 16,0 17-1,0-17-15,0 17 16,-35 18-1,-18 0 17,18 53-17,0 0-15,17 18 32,36-18-17,52-18 1,1-35-1,-1-35 1,-52-1-16</inkml:trace>
  <inkml:trace contextRef="#ctx0" brushRef="#br0" timeOffset="10998.63">6879 2893 0,'0'-18'0,"0"36"0,18-71 15,-36 53 32,1 0-47,17 35 16,-53-17-16,17-1 31,19 36-15,17-35-1,17 0 1,19-1-1,34 19 1,-52-19 0,17 1-1,-35-1 1,-53 19 0,-53-19-1,18-17 1,70 0-1</inkml:trace>
  <inkml:trace contextRef="#ctx0" brushRef="#br0" timeOffset="12724.35">2011 4992 0,'0'0'0,"0"-35"16,0 70 30,0-18-30,0 1-16,0 35 16,17 0-1,-17-18-15,0 71 16,0-71 0,0 1-1</inkml:trace>
  <inkml:trace contextRef="#ctx0" brushRef="#br0" timeOffset="13435.82">1905 5750 0,'-35'0'16,"70"0"-16,-70-17 15,70 17 17,-17-18-17,-1 36 1,1-1-1,-36 36 1,1 18 0,-36-36-1,35-17 17,0-18-32,18 35 15,18-35 1,35-35-1,0 35 1,35-18 0,0 18-1,-52 0 1</inkml:trace>
  <inkml:trace contextRef="#ctx0" brushRef="#br0" timeOffset="14082.73">1817 6244 0,'0'0'0,"0"18"16,-35-18-16,70 0 46,-18-18-46,54 18 16,-36 0 0,18 0-1,-35 18 17,-18-1-17,-53 36 1,35-35-1,1-18 1,34 0 15,1 0-15,17 0-16,0 18 16,18-18-1,-53 35-15,18-17 16,-36-1-1,-35 1 1,18 17 0,-35-35 15,-1 0-15,36 0-16</inkml:trace>
  <inkml:trace contextRef="#ctx0" brushRef="#br0" timeOffset="14700.36">1870 6685 0,'0'0'0,"0"-18"15,0 36 17,-18 0-17,0 35 1,18 0-1,0 0 1,36-36 0,-1 1-16,0-18 15,36 0 1,-54-18-16,54 18 16</inkml:trace>
  <inkml:trace contextRef="#ctx0" brushRef="#br0" timeOffset="14953.71">1993 6773 0,'0'0'0,"-35"0"31,17 18-16,18 35 1,-17-18 0,-36 71-1,35-35 1,0 17 0</inkml:trace>
  <inkml:trace contextRef="#ctx0" brushRef="#br0" timeOffset="15921.02">1905 7391 0,'0'-18'47,"0"36"0,0-1-32</inkml:trace>
  <inkml:trace contextRef="#ctx0" brushRef="#br0" timeOffset="16171.28">1870 7726 0,'0'0'0,"0"17"16,0 1-1</inkml:trace>
  <inkml:trace contextRef="#ctx0" brushRef="#br0" timeOffset="16332.82">1923 7849 0,'0'0'0,"0"18"31,0 17-15</inkml:trace>
  <inkml:trace contextRef="#ctx0" brushRef="#br0" timeOffset="16948.75">1923 8184 0,'-18'0'16,"18"18"0,-35 0 15,35 17-16,0-17 1,35-18 0,-17 0-1,-1 17 1,1-17-16,35 0 16,-18 18-1,0 17 1,-35 0-1,-35-17 1,0 35 0,-36-53-1,36-18 1</inkml:trace>
  <inkml:trace contextRef="#ctx0" brushRef="#br0" timeOffset="17120.2">1834 8202 0,'18'0'0,"-18"-18"15,18 18 1,35 0 0,-18 0-1,0 0-15,53-17 16,-70 17-16</inkml:trace>
  <inkml:trace contextRef="#ctx0" brushRef="#br0" timeOffset="18299.15">1570 9013 0,'0'-17'31,"0"-1"-15,17 1 0,1-19-1,17 36 1,-17 0 0,0 0-1,-1 0-15,-17 36 16,0-1-1,0-18-15,0 36 16,0-35 0,0 0-1,0-54 17,36-17-17,-36 36 1,0-1-16,35-35 31,-17 36-31,17 17 16,0 17-1,-35 54 17,0-18-17,0-36 1,18 1-1,-18-36 1,35-35 0,-17 1-1,17-1 1,18 35 0,-36 0 15,1 36-31,17 53 31,-35-36-31,0 18 31,0-36-31</inkml:trace>
  <inkml:trace contextRef="#ctx0" brushRef="#br0" timeOffset="18615.25">1905 8643 0</inkml:trace>
  <inkml:trace contextRef="#ctx0" brushRef="#br0" timeOffset="18792.93">1870 8802 0,'0'0'0,"0"17"16,0-34 46,35 17-62</inkml:trace>
  <inkml:trace contextRef="#ctx0" brushRef="#br0" timeOffset="20367.23">1817 7391 0,'0'0'0,"0"17"31,0 1-15,0 17 0,0-17-1,0 0 1,17-18-16,1 0 31,0 0-31,17 0 16,0 0-1,-17 0 1,17 17 0,-35 18-1,0-17-15,-35 0 32,17-1-17,-52 19 1,52-36-16</inkml:trace>
  <inkml:trace contextRef="#ctx0" brushRef="#br0" timeOffset="20532.06">1782 7426 0,'70'-35'31,"-52"35"-31,17-18 16,-17 18-16,17 0 0,18 0 16</inkml:trace>
  <inkml:trace contextRef="#ctx0" brushRef="#br0" timeOffset="28216.61">4727 6509 0,'-35'17'47,"35"1"-47,0 17 16,0-17-1,-18 17-15,18 36 16,-17-54 0,17 19-16,0-19 31,0-34-15,17-72-1,1 37 1,17-37-1,-17 54 1,-1 35 0,1 18-1,17 17 1,-17 36 0,0-1-1,-18-52 16,17-18-31,19-71 32,-19 36-32,1-36 31,0 1-15,17 70-1,-18 0 1,19 53-1,-36 35 1,0-18 0,0 19-1,0-36 1,0-18 0</inkml:trace>
  <inkml:trace contextRef="#ctx0" brushRef="#br0" timeOffset="28616.55">5292 6491 0,'0'0'0,"0"18"78,-18-18-78,18 17 16,0 1-16,-18 17 15,18 1 1,-35 34 0,35-35-1,0 1-15,0-1 16,71 18 0,17-53-1,53-35 1,-123 17-16</inkml:trace>
  <inkml:trace contextRef="#ctx0" brushRef="#br0" timeOffset="29187.81">4251 6368 0,'0'35'47,"0"-17"-32,0-1-15,35-17 16</inkml:trace>
  <inkml:trace contextRef="#ctx0" brushRef="#br0" timeOffset="29368.33">4374 6315 0,'0'-36'31,"0"72"-15,0-19-16,0 1 15,0 35 1,18-18-1</inkml:trace>
  <inkml:trace contextRef="#ctx0" brushRef="#br0" timeOffset="29912.93">5644 6138 0,'18'0'16,"-18"-35"0,0 70 30,0-17-30,0 0 0</inkml:trace>
  <inkml:trace contextRef="#ctx0" brushRef="#br0" timeOffset="30103.52">5733 6068 0,'17'-18'16,"19"18"0,-36 18-1,17-1 1,-17 54 0,0-53-16,-17-1 15,17 19-15</inkml:trace>
  <inkml:trace contextRef="#ctx0" brushRef="#br0" timeOffset="35472.33">8837 2028 0,'0'-17'31,"0"34"0,0 1-15,0 17-16,0-17 16,0 0-16,0 52 15,35 1 1,-17-18 0</inkml:trace>
  <inkml:trace contextRef="#ctx0" brushRef="#br0" timeOffset="35725.08">8802 2046 0,'0'-18'0,"0"36"0,17-36 16,-17 1-16,53-36 15,0 35 1,18 18 0,-18 18-1,-36 35 1,-70 17 0,18-17-1</inkml:trace>
  <inkml:trace contextRef="#ctx0" brushRef="#br0" timeOffset="35885.83">8872 2187 0,'-35'18'15,"0"-18"-15,17 0 16,36-18 15,70 18-31,-106 0 0,-35 0 0,124 18 32,0 35-17,-19-18 1,1 18-1,-17-53 1</inkml:trace>
  <inkml:trace contextRef="#ctx0" brushRef="#br0" timeOffset="36183.16">9243 1958 0,'0'-18'32,"0"36"-17,0 17 1,0 0-1,0 36 1,0 17 0,0-53-1,17 1 1,-17-19-16</inkml:trace>
  <inkml:trace contextRef="#ctx0" brushRef="#br0" timeOffset="36998.92">9278 1958 0,'0'0'0,"0"-18"32,0 1-17,53 17 1,18 0-1,-19 0 1,-16 0-16,-1 35 16,-17 35-1,-18 1 1,-36 17 0,36-70-1,-70 52-15,-18-34 31,17-36-31</inkml:trace>
  <inkml:trace contextRef="#ctx0" brushRef="#br0" timeOffset="39811.92">9684 1940 0,'0'18'125</inkml:trace>
  <inkml:trace contextRef="#ctx0" brushRef="#br0" timeOffset="41622.08">9684 1958 0,'0'35'94,"0"-17"-78,0-1-16,0 1 0,0 53 31,17 17-15,-17-18-1,18-34 1</inkml:trace>
  <inkml:trace contextRef="#ctx0" brushRef="#br0" timeOffset="42132.64">9701 1993 0,'0'0'0,"18"0"0,17-35 16,-17 35-16,17-18 16,18 18 15,-35 0-31,-1 18 16,-17 35-1,0-18 1,-17 18-1,-1-18 1,0-35-16,18 36 16,18-72 15,17 36-15,36-17-1,-18 34 1,-18 19-1,-35 16 1,-17 1 0,-54-17-1,0 17 17,36-53-17,-35-18 1,52-35-1</inkml:trace>
  <inkml:trace contextRef="#ctx0" brushRef="#br0" timeOffset="42999.76">10142 2028 0,'-17'-17'15,"17"34"17,-18 1-32,18 53 15,0-1 17,0 1-17,0-54 1,0 1-1,0-36 1,0 1-16,0-36 16,0-53-1,0 53 1,18 18 0,-1 17 15,1 53-31,17 36 31,-17 0-15,0-36-1,-18-18 1,17-17 0,18-52-1,-17-37 1,0 19-1,-1-1 1,36 54 0,18 52-1,-54 18 1,1 53 0,0-1 15,-18-52-31,0-35 15</inkml:trace>
  <inkml:trace contextRef="#ctx0" brushRef="#br0" timeOffset="43366.02">10813 1958 0,'0'-18'15,"0"36"-15,0-53 0,0 17 16,-36-17 0,19 35-1,-1 35-15,0-17 16,-34 17 0,34 18-1,18-36 1,35 1-1,18 17 1,-18-17 0,18 0 15,-53 35-15,-53-18-1,53-18-15,-53 19 16,18-36-16</inkml:trace>
  <inkml:trace contextRef="#ctx0" brushRef="#br0" timeOffset="44682.7">8378 1640 0,'-17'0'15,"17"18"1,0 0-1,0-1-15,0 19 16,17-36 0,-17 17-16,18-17 15</inkml:trace>
  <inkml:trace contextRef="#ctx0" brushRef="#br0" timeOffset="44837.81">8484 1587 0,'0'0'0,"-17"18"16,17 17-16,0 1 31,17 17-15,36-36-16</inkml:trace>
  <inkml:trace contextRef="#ctx0" brushRef="#br0" timeOffset="45366.06">11395 1482 0,'0'17'31,"0"1"-15,-18-18-1,18 35-15,0-17 16</inkml:trace>
  <inkml:trace contextRef="#ctx0" brushRef="#br0" timeOffset="45549.75">11483 1464 0,'53'0'31,"-53"18"-31,17-1 16,-17 36-16,-17 0 16,17-18-1,-18-17-15</inkml:trace>
  <inkml:trace contextRef="#ctx0" brushRef="#br0" timeOffset="46453.43">9613 2928 0,'-17'0'16,"-1"-18"-1,-17 18-15,17 0 16,-70 18 0,70 17-16,-52 1 15,34 17 1,54-36-1,17 1 17,53-18-17,-35 17 1,18 19 0,-53-1-1,-1 36 1,-34-36-1,-36 0 1,17-35 0,19 0-16,-54-35 15,18 17 1,53 1 0</inkml:trace>
  <inkml:trace contextRef="#ctx0" brushRef="#br0" timeOffset="47117.06">9807 2999 0,'-17'0'15,"17"17"1,-18 19 0,0-36-16,-17 35 15,17 53 1,1 0 0,52-17-1,18-36 1,-18-35 15,36-35-15,-18-36-16,-18-35 31,-35 18-15,0 71-16,-18-36 15,-35-18 1,18 53-1,-18 36 1,18 17 0,35-17-16,0 17 15,0 1 1,0 16 0,18-52-16,-1 71 31,18-18-31,-17 0 31,0 0-31,-1-18 31,19 0-15,17-35 0,17-35-1,1 0 1</inkml:trace>
  <inkml:trace contextRef="#ctx0" brushRef="#br0" timeOffset="47482.77">10248 2910 0,'0'-17'0,"-17"-1"31,-1 18 16,18 18-16,0-1-31,0 1 16,-18 53-1,18-1 1,0 1 0,0-54-16,18 54 15,17-53 1,36-1 0,17-52 15,-70 35-31</inkml:trace>
  <inkml:trace contextRef="#ctx0" brushRef="#br0" timeOffset="47999.45">8837 2822 0,'0'18'63,"0"17"-47,0-17-1,35-18-15,-17 0 16</inkml:trace>
  <inkml:trace contextRef="#ctx0" brushRef="#br0" timeOffset="48153.93">8961 2787 0,'0'18'31,"0"-1"-15,-36 1-1,36 17-15,0-17 16,36-1 0</inkml:trace>
  <inkml:trace contextRef="#ctx0" brushRef="#br0" timeOffset="48790.7">10672 2716 0,'0'-17'15,"17"34"32,-17 1-31,0 0-16,-17 17 15,17-17-15,-18 17 16</inkml:trace>
  <inkml:trace contextRef="#ctx0" brushRef="#br0" timeOffset="48982.82">10813 2663 0,'35'-17'32,"-35"34"-32,0 19 15,18-1 1,-36 36 0,-53 17-1,54-88 1</inkml:trace>
  <inkml:trace contextRef="#ctx0" brushRef="#br0" timeOffset="49999.94">9895 3616 0,'36'-18'0,"-19"1"31,-17 34 16,0 1-47,-17-18 0,17 18 16,-89 70-1,-34 53 1,-18-18 0,88-70-16,-106 71 15,18-36 1,18 0 0,34-35-1,72-53 1</inkml:trace>
  <inkml:trace contextRef="#ctx0" brushRef="#br0" timeOffset="50435.64">9172 4198 0,'0'0'0,"-17"0"0,17 35 0,-53 18 16,53-35 0,-18 17-16,0 36 31,18-54-15,0 19-1,36-36 16,-1 0-31,0 0 16,53 17 0,-17 19-1,-36-1 1</inkml:trace>
  <inkml:trace contextRef="#ctx0" brushRef="#br0" timeOffset="62223.75">2875 4586 0,'0'18'47,"0"17"-31,0-17-16,0-1 0,0 54 15,-35 105 1,35-105-16,-18 158 16,1-88-1</inkml:trace>
  <inkml:trace contextRef="#ctx0" brushRef="#br0" timeOffset="63233.72">2893 4586 0,'17'0'31,"1"0"-15,106-18 0,-89 18-16,141-52 15,106 34 1,124 0 0,-141 18-1,-159 0 1</inkml:trace>
  <inkml:trace contextRef="#ctx0" brushRef="#br0" timeOffset="67149.91">4657 7338 0,'0'35'0,"-18"-35"0,18-35 31,18 35-15,105 0 0,-88-18-16,54 18 15,52 18 1,-71-18-1,-52 35 1,-36-17 0</inkml:trace>
  <inkml:trace contextRef="#ctx0" brushRef="#br0" timeOffset="67323">4674 7426 0,'-17'35'0,"34"-70"16,-105 88-16,70-35 15,36-1 1,70 18 0,89-35-1,52 0 1,-141 0 0</inkml:trace>
  <inkml:trace contextRef="#ctx0" brushRef="#br0" timeOffset="75568.41">21766 3069 0,'0'-17'0,"0"34"0,18-70 16,-18 36-16,18-1 16,17 18-16,0-53 15,36 53 1,-36 0 0,18 53-1,-53 18 1,-18-19 15,-35 1-15,-17-35-1,35-18 1,17 0-16</inkml:trace>
  <inkml:trace contextRef="#ctx0" brushRef="#br0" timeOffset="75900.77">21802 3016 0,'0'-17'16,"35"17"-16,-35-18 16,0 36 15,0-1-15,0 19-16,0 16 15,0 37 1,0-1-1,-35-18 1,35-52-16</inkml:trace>
  <inkml:trace contextRef="#ctx0" brushRef="#br0" timeOffset="76182.94">22207 3157 0,'18'0'16,"-18"18"31,0 0-32,0 17-15,0-17 16,0-1-16,0 36 16,0-18-1</inkml:trace>
  <inkml:trace contextRef="#ctx0" brushRef="#br0" timeOffset="76336.92">22296 3016 0,'17'-53'16,"-17"18"0,0 0-16,0 17 31,0 36-15</inkml:trace>
  <inkml:trace contextRef="#ctx0" brushRef="#br0" timeOffset="76617.52">22631 3087 0,'0'0'0,"0"-18"16,-53 18 15,17 18-31,-34 35 15,17 35 1,35-35 15,71 17-15,-17-17 0,52-53-1,0-35 1,-70 17-16</inkml:trace>
  <inkml:trace contextRef="#ctx0" brushRef="#br0" timeOffset="76800.78">22842 3052 0,'0'-36'15,"0"19"-15,0 70 0,0-124 16,0 0-16,0 54 16,-17 34 15,17 54-31,-18 17 31,-17 18-31,35 0 31,0-53-31</inkml:trace>
  <inkml:trace contextRef="#ctx0" brushRef="#br0" timeOffset="77787.47">22684 3246 0,'-18'-18'0,"36"36"0,-36-71 16,18 35-1,18 18 1,35-18-16,35 1 16,-18-19-1,-34 36 16,16 0-31,-52 53 32,-35 18-1,35-36-15,0-17-1,35 17-15,-17-35 16,0-35-1,-1 17-15,19 1 16,-19-54 0,1 53-1,-18 36 17,18 0-17,-18 17-15,35 18 31,0-53-31,36-18 32,-36-17-32,18-53 31,-53 0-15,0 35-1,-53 35 1,35 0-1,1 36-15,17 17 32,17 18-17,1-53-15,17 71 16,-35-36 0,0 36-1,0-1 1,18-52 15,0-1-31,34-34 31,1-1-15,0-35 0,-17 18-1,-1 0 1,-35-1-1,0 19 1,-53 34 0,18 19-1,-1 34 1,36-17 0,53-35-1,35-1 1,1-34 15,-1-54-31,-71 54 16</inkml:trace>
  <inkml:trace contextRef="#ctx0" brushRef="#br0" timeOffset="78068.67">23901 3087 0,'17'-71'16,"-34"142"-16,34-159 15,-17 70 1,-17 18-1,17 18-15,-36-18 16,-17 70 0,36-52-1,17 52 1,35-52 0,18 35-1,18-18 1,-71 18 15,-36-35-31,1 17 31,17-35-31,-70 35 16,53-35-16</inkml:trace>
  <inkml:trace contextRef="#ctx0" brushRef="#br0" timeOffset="78855.84">21149 3316 0,'-18'0'0,"-35"-35"32,53 17-17,18 18 1,53 0 0,34 0-1,-69 0-15,52 0 16,-53-17-1,-17-1 1,-36-17 0,1 17-1,-36 0 1,88 36 15,0 0-15,-17 17-16,35 0 31,-36 18-31,-17-18 31,-35 36-15,-35-36 0,-1 18-1,53-53-15</inkml:trace>
  <inkml:trace contextRef="#ctx0" brushRef="#br0" timeOffset="79368.11">20884 4251 0,'0'0'0,"-52"35"31,87-35-15,-35-35 0,17 35-16,54 0 15,35 0 1,-18 0-1,-53-18 1,1-17 0,-72-18-1,1 18 1,-18-18 0,88 53 15,18 18-16,18 34 1,-1-16 15,-70-1-31,18 0 16,-53 54 0,-18-37-1,-18-34 1,71 0-16</inkml:trace>
  <inkml:trace contextRef="#ctx0" brushRef="#br0" timeOffset="79952.98">21625 4163 0,'0'-18'0,"-17"18"16,-1-18-1,18 1 16,18 17-31,35 0 16,-36 0-16,89 0 16,-53 0-1,-18 17 1</inkml:trace>
  <inkml:trace contextRef="#ctx0" brushRef="#br0" timeOffset="80149.94">21784 4145 0,'0'0'16,"-18"0"-16,1 0 31,17 18-15,0 35 0,0 17-1,-36 18 1,36-70-16,0 53 15,0 17 1</inkml:trace>
  <inkml:trace contextRef="#ctx0" brushRef="#br0" timeOffset="80533.82">21872 4427 0,'0'0'0,"18"-17"15,-18-1-15,35 18 32,-17-18-17,17 18 1,36-35 0,-54 18-1,19-1 1,-36 0-1,-36-17 1,1 70 0,-36 1-1,36 34 1,35-35 0,0 18-1,88-17 16,-35-36-31,35-18 16,-88 0 0</inkml:trace>
  <inkml:trace contextRef="#ctx0" brushRef="#br0" timeOffset="80722.34">22278 4286 0,'0'-35'15,"0"70"-15,0-88 16,0 71-1,0 17 1,18 1 0,-18 16-1,0-34-15,17 53 16,1-36 0,17-17-1</inkml:trace>
  <inkml:trace contextRef="#ctx0" brushRef="#br0" timeOffset="80900.8">22419 4339 0,'0'-17'15,"0"34"-15,0-52 0,0 17 16,-35-17 0,17 70-1,-35 1 1,-17 52-1,52 0 1,0-35 0</inkml:trace>
  <inkml:trace contextRef="#ctx0" brushRef="#br0" timeOffset="81216.83">22560 4163 0,'0'0'0,"18"-18"16,-1 0-16,19 1 31,-36-18-15,0 70 15,0 18-16,0 0 1,0-36-16,17 54 16,1-1-1,35-52 1,0 0 0,-18-36-1</inkml:trace>
  <inkml:trace contextRef="#ctx0" brushRef="#br0" timeOffset="81419.87">22631 4286 0,'-36'18'0,"72"-36"0,-89 36 15,70-18 16,19 0-31,-1 0 16,18 0-16,53-18 16,-71-17-1</inkml:trace>
  <inkml:trace contextRef="#ctx0" brushRef="#br0" timeOffset="82855.33">21149 5098 0,'-18'0'0,"-17"0"31,70 0-16,-17 0-15,0 0 16,70 0 0,-18 17-1,36 1 1,-35-18 0,-36 0-1,-35-18-15</inkml:trace>
  <inkml:trace contextRef="#ctx0" brushRef="#br0" timeOffset="83104.21">21396 4957 0,'0'0'0,"-35"0"0,17 0 32,36 0-17,35 52 1,-18-16-1,35 34 17,-52-52-32,17 17 15,-70 18 1,0 0 0,-36-18-1,54-35-15</inkml:trace>
  <inkml:trace contextRef="#ctx0" brushRef="#br0" timeOffset="83520.73">21943 5098 0,'0'17'47,"0"1"-47,0 17 0,0-17 16,0 52-1,0-34 1,0-19-16,0 36 16,17-35 15,1-36-31,35-35 16,-35 0-1,-1-17 16,19 17-31,-19 35 16</inkml:trace>
  <inkml:trace contextRef="#ctx0" brushRef="#br0" timeOffset="83716.91">22243 5115 0,'0'53'31,"0"-35"-31,0-1 16,0 36 0,0 0-1,0 0 1,0-35 0,35-18-1</inkml:trace>
  <inkml:trace contextRef="#ctx0" brushRef="#br0" timeOffset="83851.2">22313 4957 0,'0'-18'0,"0"36"0,0-71 16,-17 17 0,17 19-1</inkml:trace>
  <inkml:trace contextRef="#ctx0" brushRef="#br0" timeOffset="84450.82">22578 5362 0,'17'0'16,"-17"-17"-1,36 17 1,-36-36-16,17 19 16,-17-1-1,0-35 1,0 18-1,-17 35-15,-19-18 16,-17 18 0,-17 35-1,17 18 1,35 0 0,36 18 15,17-71-31,53-18 31,-35-70-15,0-18-1,-53-53 1,0 18 0,0 124-1,-17 34 1,-19 72-1,19 52 1,17-36 0,17-16-1,19-36 1,-19-53-16</inkml:trace>
  <inkml:trace contextRef="#ctx0" brushRef="#br0" timeOffset="84833.75">22807 5292 0,'0'0'16,"0"-18"-16,0 0 31,18 18-15,17 0 15,0-35-15,-17 17-1,0 18-15,-1-70 16,-17 35 0,0 17-1,-17-17 1,-19 88 0,-34-18-1,52 35 1,18 1 15,18-36-31,70 1 31,-70-36-31,52-36 16,1-17 0,-54 18-16</inkml:trace>
  <inkml:trace contextRef="#ctx0" brushRef="#br0" timeOffset="85150.86">23195 5080 0,'0'-35'16,"0"70"-16,-18-70 31,1 70-15,-18-17-16,35 17 16,-18 35-1,18-17 1,0-35-1,18 0-15,34-1 32,19-34-17,-36-54 1,-17 18 0,17-35-1,-70 53 1,0 17-1,-36 36 1,71 17-16</inkml:trace>
  <inkml:trace contextRef="#ctx0" brushRef="#br0" timeOffset="85500.81">23477 5027 0,'0'0'0,"71"-35"31,-71 0-31,-18 70 31,1-35-15,-19 35 0,19-17-16,-1 35 15,36-36 1,-1 1-1,36 17 1,18-17 0,-54-1-1,1 1 1,-36 17 0,-70-17-1,-18-18 16,54 0-31</inkml:trace>
  <inkml:trace contextRef="#ctx0" brushRef="#br0" timeOffset="86416.72">24253 5098 0,'18'0'47,"17"0"-31,-17 0 0,-18-18-16,18 18 15,35-35-15,-36-1 31,1 19-31,-36-18 32,-35 35-17,18 35 1,-36 18 0,54 17-1,-1 1 1,53-1-1,36-52 1,17-18 0,-17-53-1</inkml:trace>
  <inkml:trace contextRef="#ctx0" brushRef="#br0" timeOffset="86650.82">24677 4939 0,'0'0'0,"0"-18"16,17 1-1,-17-36-15,0 70 47,0 19-47,-17 17 16,17 35 0,-18 0-1,36-18 1,-1-17-1,36-53 1</inkml:trace>
  <inkml:trace contextRef="#ctx0" brushRef="#br0" timeOffset="86816.92">24624 5098 0,'-18'0'0,"36"0"0,-53 0 16,17 0-16,36 17 15,52-17 17,-17 0-17,35-17 1</inkml:trace>
  <inkml:trace contextRef="#ctx0" brushRef="#br0" timeOffset="87100.77">25100 5045 0,'0'0'0,"18"-18"15,-18 0 1,-18 18 0,-17 0-1,0 0 1,17 18-16,-70 53 31,35-36-31,35 35 31,36 1-15,70-53 0,53-36-1,-106 18-15</inkml:trace>
  <inkml:trace contextRef="#ctx0" brushRef="#br0" timeOffset="91688.35">8308 6085 0,'0'0'16,"35"-35"15,-17 35-31,-18-35 0,35 17 16,36-52 0,17 17-1,-18 0 1,-52 35-1,0 1 1,17 17 0,-70 35-1,17-35 1</inkml:trace>
  <inkml:trace contextRef="#ctx0" brushRef="#br0" timeOffset="91987.08">8273 6191 0,'0'36'16,"0"-72"-16,0 36 0,17 0 16,1-17-1,52-19 1,19-34-1,-1 17 1,-18 18 0,1-18-1,-53 53-15,-1-18 16,1 0 15,17 18-31</inkml:trace>
  <inkml:trace contextRef="#ctx0" brushRef="#br0" timeOffset="93400.81">25753 3545 0,'0'0'15,"17"0"-15,19 0 32,-36 36-17,-53-19 1,53 1-16,-36 35 16,-34 70-1,-1-34 1,1-19-1,35-52 1,17-18 0</inkml:trace>
  <inkml:trace contextRef="#ctx0" brushRef="#br0" timeOffset="93685.8">25841 3704 0,'18'-17'16,"-36"34"-16,71-34 0,-53-1 16,18 18-1,-36 18 17,-17-1-17,-18 54 1,-18 17-1,1-18 1,34-17 0,1 0-1,17-35 1</inkml:trace>
  <inkml:trace contextRef="#ctx0" brushRef="#br0" timeOffset="96668.62">4904 8978 0,'0'-17'0,"0"34"0,0-70 0,17 53 0,-17-17 15,0-54 1,-17 53 0,-36 18-1,35 53 1,-35 0 0,53 0 15,0-35-31,53-1 0,-18-17 31,54 0-15,34 0-1,-88 36 1,18-19 0,-88 19-1,0-1 1,-54 18-1,19-53 1,-1 0 0,54 0-1</inkml:trace>
  <inkml:trace contextRef="#ctx0" brushRef="#br0" timeOffset="96933.87">5027 8819 0,'18'0'0,"-36"0"0,36-17 16,-18-1-16,0-35 15,0 36 1,0-1 0,35 36-1,-17 52 1,-1-17-1,1 35 1,17 0 0,-17-35-1</inkml:trace>
  <inkml:trace contextRef="#ctx0" brushRef="#br0" timeOffset="97350.58">5133 8978 0,'-18'0'0,"36"0"0,-53 0 16,35-17 15,17 17-15,-17-36-1,18 36-15,17-17 16,53-1-1,-70 0 1,17 18 0,18 18-1,-35 17 1,-1 36 0,-17-18-1,-17-36 1,-1-34 15,1-19-15,-19-52-1,36 53 1,36-36 0,-19 36-1,1 0-15</inkml:trace>
  <inkml:trace contextRef="#ctx0" brushRef="#br0" timeOffset="97702.86">5450 8731 0,'0'18'32,"0"17"-32,0 0 15,18 18 1,-18-35-1,18 0-15,35-1 32,-18-34-17,-35-19 1,35-52 0,-35 35-1,0 36 1,0 52 15,18 18-15,-1 17-1,1-52 1,35-36 0</inkml:trace>
  <inkml:trace contextRef="#ctx0" brushRef="#br0" timeOffset="98087.9">5821 8661 0,'0'0'0,"0"-36"0,-18 19 31,1 17-15,-19 17-16,19 19 16,17 52-1,0-35 1,53-18-1,-1-35 1,37-35 0,-36-53-1,-53-18 1,0 18 0,0-1-1,-18 19 16,18 52-31,0 71 32,0 0-17,18 53 1,-1-36 0,1-34-1</inkml:trace>
  <inkml:trace contextRef="#ctx0" brushRef="#br0" timeOffset="99026.56">5962 8643 0,'-35'0'0,"70"0"0,-70-18 0,17 18 0,0-17 32,36-19-1,0 36-31,52-17 15,-52 17 1,35-18 0,-18 36-1,0-1 1,-35 54 0,18-18-1,17-35 1,1-36-1,-1-35 1,-18-35 0,19 53-1,-19-1 1,1 72 15,0-19-15,35 1-1,-18-18 1,0 0 0,-17-35-1,-18-54 1,0 36 0,-18-17-1,-35 52 1,18 18-1,35 18 1,0 17 0,35-17-1,18-1 1,-35 36 0,-1-17 15,1 17-31,17-36 31,1-17-15,16-17-1,-16-36 1,17 17 0,-36-34-1,-17 17 1,-17 18-1,-19 17 1,1 36 0,17 52-1,-17-17 1,18 18 0,34-18-1,54-53 1,17-36-1,-17 1 1</inkml:trace>
  <inkml:trace contextRef="#ctx0" brushRef="#br0" timeOffset="99522.45">7126 8378 0,'0'0'0,"0"-17"63,0-1-48,0-17 1,0 17-16,0 1 16,0-1-16,0-17 15,-18 17-15,-34 0 16,16 36-1,-17 53 17,18 17-17,35-18 1,0-52 0,35-18-1,18-53 1,-17-35-1,-19 0 1,-34-36 0,17 54-1,-36 34 1,36 54 0,-35 17-1,70 54 16,-17-1-31,70 0 32</inkml:trace>
  <inkml:trace contextRef="#ctx0" brushRef="#br0" timeOffset="100118">7638 8255 0,'-36'0'16,"36"-35"15,0 17 0,0 0-15,0 1-16,-17-18 15,17 17 1,-36 0 0,-34 1-1,17 34 1,0 54 0,0 17-1,53-35 1,53 17-1,-18-70 1,36-35 0,-36-53-1,0-53 1,-35 17 0,-35 1-1,18 70 16,-1 53-31,18 88 32,0 0-17,18-52-15,-1 34 16,18 18 0,1-17-1,-19-71 1,19 0-16</inkml:trace>
  <inkml:trace contextRef="#ctx0" brushRef="#br0" timeOffset="100805.81">7832 8132 0,'0'-18'0,"-18"-17"31,18-1-31,-35 19 16,-1 17-1,-16 17 1,16 54 0,19-53-16,-19 34 15,36 19 1,36-53 0,-1-18-1,-17-53 1,34 0 15,-34-18-15,0 18-1,-18 89 1,35-1 0,-17 35-1,17-52 1,0-36-1,0-34 1,-35-37 0,0-17-1,0 1 1,-17 52 0,17 106 15,0 52-16,17 1 17,1-70-32,-18-1 15,35-17 1</inkml:trace>
  <inkml:trace contextRef="#ctx0" brushRef="#br0" timeOffset="100968.16">7902 8043 0,'0'0'0,"-35"-17"16,17 17 0,36-18-1,52-35 1,36 0 0,-35 18-1</inkml:trace>
  <inkml:trace contextRef="#ctx0" brushRef="#br0" timeOffset="101450.79">8290 8008 0,'0'0'0,"0"-18"47,0-17-47,0 17 16,0-17-1,-17-35 1,-1 52 0,-35 36-1,-17 17 1,52 35-1,0-52 1,18 35 0,36-18-1,-1-35 1,0-35 0,18-18-1,-53 35 1,18 36-1,-1 17 1,1 1 0,17-19-1,18-34 1,0-1 0</inkml:trace>
  <inkml:trace contextRef="#ctx0" brushRef="#br0" timeOffset="103218.99">22983 7108 0,'0'-70'31,"0"52"-15,18 18-1,-18 18 1,0 0 0,18 52-1,35 1 1,-18-36-1,35-35 1,-34-18 0,-1 18-16,-17-70 15,-1-1 1,-17 18 0,0 0 15,0 36-31,18 34 31,-18 54-31,53-1 31,-35-17-15,-1-17 0,36-36-1,-35-53 1,-1 17-1,-17 1-15,0 0 16,0-18 0,36 35-1,-36 36 17,17 17-17,-17-17 1,0 0-16,18 34 0,0-34 31,-18 0-31,0 35 16,0-89 15,0 1-15,0-35-1,0 34 1,35 1-16,-18 35 15,1 35 1,35 1 0,-53 52-1,18-18 1,-18-52 0,17-18-1</inkml:trace>
  <inkml:trace contextRef="#ctx0" brushRef="#br0" timeOffset="103550.81">23830 7056 0,'53'-71'16,"-106"142"-16,124-177 15,-54 53 1,-17 35-16,-17 18 31,-1 0-31,0 53 16,-17-18-1,35 18 1,35-35 0,-17 0-16,17-1 15,1 36 1,-19-53 0,-17 18-16,18 52 31,-36-52-31,-35-18 31,36-35 0,17-1-31</inkml:trace>
  <inkml:trace contextRef="#ctx0" brushRef="#br0" timeOffset="103767.91">23989 6862 0,'0'0'0,"18"-18"15,-18-17 1,0 17 0,0 36-1,0 52 1,35 1 0,0 17 15,-35-70-31,53 52 0,-35-52 31</inkml:trace>
  <inkml:trace contextRef="#ctx0" brushRef="#br0" timeOffset="104384.91">24095 7038 0,'0'0'0,"-36"-53"15,36 35 1,0 1-1,36 17 17,-1 17-17,-17-17-15,-1 18 16,36 53 0,-53-19-1,0 1 16,0-17-31,-35-36 32,17-53-17,18-35 1,18-1 0,17 1-1,0 53 1,-17 35-1,17 18 1,-17 52 0,0-17-1,-18-18-15,17 18 16,19-18 0,-19-70 15,1-18-16,-18-17-15,0-1 16,17 36 15,-17 53-15,0 17 0,36 35-1,-19-70-15,1 53 16,0-35-1,17-18-15</inkml:trace>
  <inkml:trace contextRef="#ctx0" brushRef="#br0" timeOffset="104750.77">24677 6862 0,'0'-18'0,"0"36"0,0-89 16,-18 71-1,-17-18-15,0 54 31,17 34-31,36 1 32,-1-1-17,54-34 1,-1-54 0,-34-35-1,17-53 1,-53 0-1,0 89-15,-36-54 16,36 18 0,0 36-16,0 34 15,0 71 1,0-17 0,36 70 15,-19-53-31,-17-70 15</inkml:trace>
  <inkml:trace contextRef="#ctx0" brushRef="#br0" timeOffset="105655.21">24747 6985 0,'-35'-18'0,"70"36"0,-70-53 16,0 17-1,35-17 1,35 17-1,18 1 1,18 17 0,-36 0-1,18 0 1,-53 17 0,0 54 15,0-36-16,17 18-15,19-53 32,17-53-17,-18 0 1,0 0 0,-17 18-1,-18 0 1,0 70-1,17 0 1,1 18 0,17-53-16,-17 18 15,17-18 1,18-53 0,-53 0 15,-17 0-31,-19 18 15,19-1 17,34 72-1,19-36-15,-19 17-1,1 19 1,-18 34-1,17-17 1,19-18 0,-1-35-1,18-17 1,-18-36 0,-17 35-1,-18-17-15,35-36 31,-70 54-31,17-19 32,1 72-17,-1 17 1,-17 0 0,70 17-1,18-52 1,35-18-1,-17-18 1,-19-35 0</inkml:trace>
  <inkml:trace contextRef="#ctx0" brushRef="#br0" timeOffset="106169.93">25753 6879 0,'0'0'0,"0"-17"63,17 17-63,-17-18 15,36-17-15,-36 17 16,0 0-16,0 1 15,-36-36 1,19 17 0,-54 54-1,18 17 1,0 36 0,53 0-1,53-54 16,0-34-31,0-36 32,-18-53-17,1 0 1,-36 88-16,17-52 16,-17 17-1,-17 88 1,-19 71-1,36 17 1,53 19 0,-17-19-1</inkml:trace>
  <inkml:trace contextRef="#ctx0" brushRef="#br0" timeOffset="109505.91">21484 2716 0,'0'-17'47,"0"-19"-31,0 19-16,0-1 15,0 1-15,0-19 16,-35-17 0,35-17-1,-18-18 1,-17 17-1,-36-35 17,18 36-17,36 52-15,-54-35 16,-52 0 0,-18 0-1,0 36 1,-18-1-1,0 18 1,36 0 0,-1 18-1,71-18 1,-17 17 0,52 1-1,18 17 1</inkml:trace>
  <inkml:trace contextRef="#ctx0" brushRef="#br0" timeOffset="110070.63">20267 1782 0,'18'0'16,"-36"0"15,18 35-15,-18-35-16,-17 17 15,18 1-15,-1-18 0,0 18 16,-35 35 0,18-18 15,53-35 0,-1 0-31,36-18 16,0 18-1,-53 18 1,88 52 0,-52-17-1,-36-17 1,17-19-16</inkml:trace>
  <inkml:trace contextRef="#ctx0" brushRef="#br0" timeOffset="117084.92">22278 1464 0,'0'18'62,"-35"-18"-62,35 17 0,0 1 16,-18 17-16,18 18 31,-18 18-15,18-18-16,0-36 16,0 1-16</inkml:trace>
  <inkml:trace contextRef="#ctx0" brushRef="#br0" timeOffset="117567.66">22225 1482 0,'18'0'0,"17"-18"32,-17 18-32,-1 0 15,-17 18 1,18 17 0,17 35-1,-35-52-15,18 53 16,-1-54-1,1-52 17,17-53-17,-17 70-15,0-52 16,-1 17 0,36 35-1,-18 71 16,1 35-31,-36 0 32,17-35-17,-17 0 1,18-53-16</inkml:trace>
  <inkml:trace contextRef="#ctx0" brushRef="#br0" timeOffset="118119.7">22842 1640 0,'0'-35'0,"0"70"0,18-88 16,-18 36-16,0-36 16,-18 18-1,-52 52 1,35 1 0,-36 70-1,71 0 1,53-17 15,0-71-15,0-18-1,-18-52 1,0-1 0,-17 36-1,-18 35 1,18 35-1,-18 36 1,52-1 0,1-34-1,18-54 1,-53-17 15,34-89-31,-52 1 31,0 34-31,0 19 32,-17 88-17,-36 105 1,53-70 0,0 70-1,0-34 1,18-54-1</inkml:trace>
  <inkml:trace contextRef="#ctx0" brushRef="#br0" timeOffset="118567.77">23107 1587 0,'-18'0'0,"36"0"0,-36-17 16,1-1-1,34-17 1,19 35-1,34 0 1,1-18 15,-1 36-15,-52 17-16,0-35 16,-1 53-1,-17 18 1,0-1-1,0-52 1,-17-18 0,17-71-1,17 18 1,36-35 0,-18 35 15,18 53-31,-17 18 31,-1 52-15,-35-17-1,0 0 1</inkml:trace>
  <inkml:trace contextRef="#ctx0" brushRef="#br0" timeOffset="118700.91">23618 1411 0,'0'-18'0,"0"36"0,-17-106 16,-18 53-1,35-1 1,-18 72 0</inkml:trace>
  <inkml:trace contextRef="#ctx0" brushRef="#br0" timeOffset="119672.56">23971 1552 0,'0'-35'16,"-17"35"-1,-19 0-15,19-18 16,-1 18-16,-35 0 0,18 53 31,-36 0-15,71 18-1,0-1 1,71-34 0,-1-36-1,-52 0-15,17-18 16,89-53-1,-107 54 1,1-1 0,0 0-1,17 18 17,-17 0-1,-1-35-31,1 17 15,-18 1 1,0-1 15,-35 18-15,-36 18 0,53-1-1,1 1-15,-36 53 16,53 17-1,53-35 1,35-53 0,18 0-1,-18-71 1,-17 1 0,-36-19-1,-53 19 16,1 52-31,-36 36 32,35 17-17,18 0 1,35 36 0,1-36-1,-1 36 1,-35-1-1,-18-52 1,-35 0 0,36-36-1</inkml:trace>
  <inkml:trace contextRef="#ctx0" brushRef="#br0" timeOffset="120079.87">24800 1517 0,'0'0'16,"36"0"-16,-19-18 16,-34 18-1,-19 0 1,36 18-16,-35 35 15,-18-18 1,53 36 0,0-18-1,71-53 17,-18 0-32,-18-53 31,-35 35-31,17-35 0,-34 0 31,-1 0-15,-52 36-1,-1 17 1,53 0 0</inkml:trace>
  <inkml:trace contextRef="#ctx0" brushRef="#br0" timeOffset="120501.89">24800 1464 0,'230'-141'47,"-213"141"-31,-17 18-16,-247 105 0,494-211 16,-264 141-16,-1 70 15,-35-17 1,35 0 15,18-18-15,18-17-1,53-71 1,-36-18 0,0-53-1,-70 1 1,0 35-1,-36-1 1,0 19 0,36 17 15,53 0-31,70-18 31,53 0-31,0-70 16,-88 53-1</inkml:trace>
  <inkml:trace contextRef="#ctx0" brushRef="#br0" timeOffset="120968.92">24430 2275 0,'0'0'16,"0"-17"-16,0-19 31,0 72-31,0-1 16,0-17-16,0 70 15,17 35 1,-17-70 0,0 0-1</inkml:trace>
  <inkml:trace contextRef="#ctx0" brushRef="#br0" timeOffset="121234.99">24359 2434 0,'0'0'0,"-17"-70"16,17-19 0,17 72-1,71-36 1,36 35-1,-106 18-15,17 18 16,0 35 0,-88 35-1,18-35 1,-18 0 0,18-53-1</inkml:trace>
  <inkml:trace contextRef="#ctx0" brushRef="#br0" timeOffset="121388.71">24712 2346 0,'0'0'16,"35"18"-1,-70 17 1,35 0-16,0 0 15,0-17 1</inkml:trace>
  <inkml:trace contextRef="#ctx0" brushRef="#br0" timeOffset="121534.8">24712 2134 0,'0'0'0,"-35"-53"31,17 53-15</inkml:trace>
  <inkml:trace contextRef="#ctx0" brushRef="#br0" timeOffset="121736.11">24765 2187 0,'0'18'0,"0"-36"0,18 36 0,-18-1 16,53 36-1,-18 18 1,35 17 0,1-53-1,-71-17 1</inkml:trace>
  <inkml:trace contextRef="#ctx0" brushRef="#br0" timeOffset="121934.98">25118 2170 0,'-18'0'15,"36"0"-15,-36-36 0,-17 36 16,17 36-16,-52-1 15,34 35 1,-34 36 0,-1 35-1,71-105 1</inkml:trace>
  <inkml:trace contextRef="#ctx0" brushRef="#br0" timeOffset="122517.68">25065 2469 0,'35'0'0,"-70"0"0,88 0 15,-36 0 1,1-17 0,17 17-1,-17-18 1,17 18-1,18-53 1,-53 36 0,0-36-1,-17 53 1,-54 0 0,0 53-1,36 17 1,-18 18-1,71-35 1,35-17 15,-36-19-31,89-34 16,-18-36 0,-35-18-1,18-35 1,-36-70-1,-35 141 1,-17-1 0,-1 89-1,-35 18 1,53 35 0,0-36 15,53-17-31,-18 0 15,-17-53 1</inkml:trace>
  <inkml:trace contextRef="#ctx0" brushRef="#br0" timeOffset="122821.59">25735 2311 0,'0'0'0,"18"-36"15,-18 19 1,0-19-1,0 72 1,0-1 0,0 71-1,0-36 1,17-17 0,19-106 15,-19-17-16,1-36 1,-18 18 15,18 53-15,17-1 0</inkml:trace>
  <inkml:trace contextRef="#ctx0" brushRef="#br0">26035 2275 0,'0'18'16,"0"-36"-16,35 36 0,-35-36 15,18 18-15,-18-53 16,0 36 0,-18-1-1,-35 18 1,-17 35 15,35 36-15,17 0-1,18-36 1,53 18 0,-18-71-1,0-35 1,-35 36-16,18-1 15,17-17 1,-35 70 0,0 0-1,0 36 1,18-54 0,17 1-1,0-18 1,1-35 15,17-53-31,-36-54 31,1 19-15,-36 35 0,18 35-1,-17 88 1,-19 0-1,19 36 1,-1 35 0,18-89-16,18 72 15,-1-19 1,19-17 0,-1-53-1,18-53 1,-36 18 15,1 0-15,-18 70 15,0 18-15,0 0-1,0-18 1,18-35-16,17 35 15,0-70 1,18 0 0,-35-53-1,-18 35 1,18 35 0,-36 36-1,0 35 1,18 17 15,0-35-15,18-17-16,0 17 15,-1-35 1,36-35 0,-18 0-1,124 70 126,-141-53-126,-18 1-15,0-1 0,35-17 16,-35 0-16,0 17 0,-35 18 16,35-35-16,0 17 0,-18 18 15,0 0-15,1 0 16,-301 247 125,212-265-126,-88-35 1,71 53-16,88-17 0,-195-1 15,19 18 1,-19 0 15,-52 0-15,35 0 0,71 18-1,52-1 1,19 1-1,16 35 1,36-53 0,18 18-1,-18-36 1,71-35 0,52 18-1,19 17 1,-1 18-1,-35 18 1,-53-1 15,-53 36-15,-35-17 0,-18-19-1,-35 19 1,-36-19-1,-105 18 1,70 1 0,-17-1-1,17-17 1,-17 35 0,3140-1394 343,-2859 1376-343,1 18-16,-17-35 0,-1-1 15,230 178 1,158 2256 437,-511-2451-453,-441 71 16,458-53-16,-17-1 15,-247 54 1,35 35-1,-124 52 1,72-70 0,-1-17-1,-18-71 1,-52-18 0,35-35-1,0 18 1,71-35-1,70-1 17,141 1-17,70 17 1,89 17 0,18 19-1,-18 34 1,35 36-1,-35 18 1,-35-36 0,-18 36-1,-36-1 1,1-35 0,0-17-1,17 17 16,18-70 1,0 17-17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07:12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7108 0,'-36'-35'0,"72"70"0,-72-87 15,19 16 1,17-17-1,0 36 1,0-1 0,0 36-1,0-1-15,0 36 16,17 35 0,-17-35-1,36 0 16,-1-70-31,-35-19 16</inkml:trace>
  <inkml:trace contextRef="#ctx0" brushRef="#br0" timeOffset="299.24">2646 6667 0,'0'-35'0,"0"0"16,0 17-1,0 71 32,0-18-47,17-17 16,36-36 0,-17-17-1,-36 0 1,0-18-1,-18 53 1,0 0 0,-35 35-1,1 1 1,52-19-16</inkml:trace>
  <inkml:trace contextRef="#ctx0" brushRef="#br0" timeOffset="833.1">2716 6932 0,'0'0'0,"0"18"31,18-18-31,-18 17 16,18 1-1,-18 17 1,35-17-1,-35 0 1,0-1 0,18 18-1,-36-87 1,18 34 0,0-53-1,18 36 1,17 35-1,18 18 1,-18 52 0,-35-52-1,0 17 1,0-52 0,0-1-1,0-53 1,53 36-1,-18 0 1,36 70 15,-54-17-15,-17 52 0,36-34-1,-1-36 1</inkml:trace>
  <inkml:trace contextRef="#ctx0" brushRef="#br0" timeOffset="1646.08">3334 6879 0,'0'0'0,"0"-17"16,-53 34 0,0 54-1,0-1 1,35-34 15,36 16-31,35-52 31,-18-52-15,18-19 0,-53 36-1,18 17 1,-18 53-1,0 18 1,17-17 0,36-19-1,71-17 1,-36-35 0,-17-18-1,-54 0 1,-34 18 15,-36 35-31,17 35 31,-34 18-15,52 18 0,18-54-16,18-17 15,52 0 1,1-17-1,-18-54 1,-53 53-16,35 1 16,-35-1-1,0-17-15,0 70 16,0 53 0,-35 18-1,17 18 16,1 34-31,17-52 32,-53-18-17,35-35 1,0-70 0,18-124-1,18 70 1,0-53-1,17 107-15,18-71 16,0-1 0,-18 37-1</inkml:trace>
  <inkml:trace contextRef="#ctx0" brushRef="#br0" timeOffset="1995.51">3881 7020 0,'0'0'0,"17"18"31,18-36-15,1-17 0,-19 17-1,36-17 1,-53-35-1,0 52 1,-53 18 0,18 18-1,17 52 1,-17-52-16,35 70 16,35-18-1,1-34 1,52-36 15,-18-18-31</inkml:trace>
  <inkml:trace contextRef="#ctx0" brushRef="#br0" timeOffset="2299.07">4339 6791 0,'35'-18'0,"-70"36"0,70-53 0,-17-1 15,-18 1 1,-53 35 15,18 35-15,17 18-1,18-17 1,36 17 0,16-18-1,-16 18 1,-19-18-1,-34 18 1,-54-18 0,54-35-1,-54 35 1,18-35-16</inkml:trace>
  <inkml:trace contextRef="#ctx0" brushRef="#br0" timeOffset="2978.1">3193 8132 0,'53'-53'0,"-106"106"0,106-142 16,-18 36-1,-35 18-15,0 0 16,0 52 0,-35 72-1,17 17 1,-17 52 0,17-52-1,0-18 16,1-88-31</inkml:trace>
  <inkml:trace contextRef="#ctx0" brushRef="#br0" timeOffset="3232.15">3016 8378 0,'-35'-70'16,"-18"105"15,53 0-15,0 18-1,35-53-15,1 18 16,34-18 0,1-71-1,17 1 1,-53 17 0,-35 88 15,-17-17-16</inkml:trace>
  <inkml:trace contextRef="#ctx0" brushRef="#br0" timeOffset="3628.18">2081 9807 0,'0'0'0,"0"-53"31,0 71-15,0 17 0,0 53-1,0-52-15,0 52 16,18-53-16,-18 53 15,0 1 1</inkml:trace>
  <inkml:trace contextRef="#ctx0" brushRef="#br0" timeOffset="3861.78">2081 9984 0,'0'-53'15,"0"106"-15,0-159 0,0 70 0,36-87 31,17 70-31,-1 0 32,1 106-17,-35 35 1,-53 36 0,-18-18-1,-18-36 1,71-87-1,0-1 1</inkml:trace>
  <inkml:trace contextRef="#ctx0" brushRef="#br0" timeOffset="3996.54">2346 9790 0,'0'-18'0,"0"36"0,18-18 0,-1 0 16,-17 70-1,18 1 1,17-18-1,-35-18 1</inkml:trace>
  <inkml:trace contextRef="#ctx0" brushRef="#br0" timeOffset="4160.79">2311 9596 0,'0'-18'0,"0"36"0,0-71 15,-36 17 1,36 19-16,0-36 16</inkml:trace>
  <inkml:trace contextRef="#ctx0" brushRef="#br0" timeOffset="4332.64">2434 9490 0,'18'17'0,"-36"-34"0,53 70 16,-17 17 0,-18-52-1,53 70 1,18 0 0,-36-17-1,-18-54-15</inkml:trace>
  <inkml:trace contextRef="#ctx0" brushRef="#br0" timeOffset="4510.8">2716 9613 0,'-17'-35'16,"34"70"-16,-34-105 0,-19 52 0,-16 71 16,-1 0-1,17 70 1,-17-17-1,53-18 17,0-70-32</inkml:trace>
  <inkml:trace contextRef="#ctx0" brushRef="#br0" timeOffset="5015.78">2734 9772 0,'0'0'16,"18"0"-16,17-18 15,-17 18 1,17-35 0,18 17-1,17-17 1,-17-18 0,-53-17-1,0 52 1,-35 18-1,-18 18 1,18 105 15,17-35-15,53 0 0,36-70-1,35-71 1,-36-35-1,-34-53 1,-36 0 0,0 70-1,-18 54 1,0 70 0,1 35 15,17 35-31,35 54 31,-17-89-31,52-71 16</inkml:trace>
  <inkml:trace contextRef="#ctx0" brushRef="#br0" timeOffset="5566.83">3704 9701 0,'0'-17'0,"0"34"0,0-52 16,-17 0 0,17 17-1,0 36 1,0 35 0,0-36-16,17 36 15,-17-17 1,0 16 15,0-104-15,0-19 15,53-52-15,-18 105-1,18-17 1,-35 70-16,0-17 15,34 70 1,-52-18 0,0-52-1,0-36 1,18-35 0,0-35-1,52 18 16,-34 52-31,16 71 32,-34-18-32,0 53 31,-18-70-31,35 35 16</inkml:trace>
  <inkml:trace contextRef="#ctx0" brushRef="#br0" timeOffset="6065.23">4392 9578 0,'18'-35'0,"-36"70"0,36-88 16,-54 53-1,-16 53 1,16 0 0,36 17-1,0-52 1,36-18-1,16-35 1,-16-53 15,-36 70-31,17-17 32,-17 88-17,36 17 1,-19-35-1,54-17 1,-36-36 0,18-70-1,-35-35 1,-18-18 0,0 35-1,0 53 1,0 88-1,0 53 17,0-35-32,0 35 15,0 1 1,0-54-16,0 18 16,17 0-16</inkml:trace>
  <inkml:trace contextRef="#ctx0" brushRef="#br0" timeOffset="6445.12">4674 9631 0,'-17'-35'16,"17"17"0,0-35-1,17 18 1,36-1 0,0 19-1,18 70 16,-18-36-31,-36 89 32,-17-35-17,-17-36 1,-19-88 15,72 0-31,-36-17 16,35 17-1,35 0 1,-52 53 0,35 53-1,-53 0 1,0 0 0</inkml:trace>
  <inkml:trace contextRef="#ctx0" brushRef="#br0" timeOffset="6582.99">5098 9278 0,'0'0'0,"17"-18"0,-17 1 16,0-1 0,18 18-16,17-53 15,-17 53 1</inkml:trace>
  <inkml:trace contextRef="#ctx0" brushRef="#br0" timeOffset="6846.31">5309 9172 0,'-17'0'16,"17"18"-1,-18-18-15,18 35 16,-53 0-16,18 54 15,17-19 1,18 36 15,35-88-15,54-18 0,-19-18-1,1-17 1,-71-1-16</inkml:trace>
  <inkml:trace contextRef="#ctx0" brushRef="#br0" timeOffset="7378.1">5521 9366 0,'0'0'0,"18"0"15,-1 0 17,1 0-17,17-17 1,-35-1-1,18 0-15,-1-35 32,-17 18-17,-35 0 1,-18 70 0,18 18-1,35 18 1,0-1-1,35 1 1,36-71 0,-1-53-1,-17-18 1,18-17 0,-71 0-1,0 53 1,-18 17 15,1 36-31,34 17 31,18 35-15,18 1 0,-17-36-1,-54 18 1,-17-35-1,-89-1 1,107-17-16</inkml:trace>
  <inkml:trace contextRef="#ctx0" brushRef="#br0" timeOffset="7978.11">4921 9172 0,'18'0'0,"0"0"31,-18 18-31,35-18 16,-18 0 0,1 0-1,0-18 1,-18 1-1,35-1 1,-35-17-16,0 17 16,-35 0-1,17 36 1,-17 0 0,0 17-1,35-17-15,0 17 31,52-35-31</inkml:trace>
  <inkml:trace contextRef="#ctx0" brushRef="#br0" timeOffset="15312.04">3792 11712 0,'0'0'0,"-17"0"16,-1 18 15,18-1-31,0 19 16,0-1 0,0-17-1,0 17-15,0-17 16,18-18-1,17-18 1,18 18 0,-18 0-1,0 0 1,1 35 0,-36 18-1,-18-18 1,-35 36 15,36-53-31,-72-18 31,54-18-15,0-35 0,17 53-16</inkml:trace>
  <inkml:trace contextRef="#ctx0" brushRef="#br0" timeOffset="15536.11">3634 11730 0,'0'0'16,"0"-18"15,0 1-31,35 17 16,0-36-16,-17 19 15,35 17 1,53-36 0,-54 1-1,-34 35-15</inkml:trace>
  <inkml:trace contextRef="#ctx0" brushRef="#br0" timeOffset="20665.16">2963 11871 0,'0'-35'16,"0"17"-1,0 0 1,0 36 15,0 0-15,36 70-1,-36-53-15,17 18 16,19 71 0,-19-89-1,1-18 1</inkml:trace>
  <inkml:trace contextRef="#ctx0" brushRef="#br0" timeOffset="21361.17">3422 11730 0,'0'-18'0,"-53"-35"47,35 53-47,1 0 0,-1 0 15,18 36 1,-35-1-1,35 18 1,35-36-16,-17 1 16,70 35-1,18-35 1,-53 17 15,-18 0-31,-35 18 31,-35-53-31,-36 35 32,18-88-17,53-17 1,35 17 0,-17-18-1,17 18 1,-35 36-1</inkml:trace>
  <inkml:trace contextRef="#ctx0" brushRef="#br0" timeOffset="21666.17">3881 11712 0,'0'-17'0,"0"34"0,-18-34 0,18-19 15,0 19 1,-18 17-16,18 17 31,0 36-15,0 53-1,0 0 1,18 35 0,-18-123-16,18 70 15,-18-71 1</inkml:trace>
  <inkml:trace contextRef="#ctx0" brushRef="#br0" timeOffset="21927.97">4286 11659 0,'0'-17'0,"18"-1"16,-18 0-1,0-17 1,18 70-1,-1-17-15,36 17 16,53 89 0,-88-107-16,17 19 15,-18-1-15,54 18 16,-53-53 0</inkml:trace>
  <inkml:trace contextRef="#ctx0" brushRef="#br0" timeOffset="22116.19">4568 11659 0,'0'0'0,"-17"-17"0,-18 17 15,17 0 1,-53 17 0,54 54-1,-1 35 1,18-71-16,0 18 15,0 17 1</inkml:trace>
  <inkml:trace contextRef="#ctx0" brushRef="#br0" timeOffset="22813.56">4815 11377 0,'0'0'0,"0"-18"31,0 36 0,0 0-31,0 52 16,18-52 0,-18 105-1,18-34 1,-1-37 0</inkml:trace>
  <inkml:trace contextRef="#ctx0" brushRef="#br0" timeOffset="23012.88">4992 11289 0,'0'-18'0,"0"-35"31,0 89-31,0-19 16,0 19-16,17 34 15,-17-17 1,36 53 0,-36-36-16</inkml:trace>
  <inkml:trace contextRef="#ctx0" brushRef="#br0" timeOffset="23515.1">5345 11218 0,'17'-17'0,"-34"34"0,34-52 16,-17 17-16,0-17 15,-17 17-15,-19 18 16,-17 53 0,18-17-1,35 52 16,35-35-15,1-18-16,34 18 31,-35-18-15,18 18 0,-35-18-1,-18 18 1,-18-53-16,1 18 15,-36 0 1,18-36 0,-1-53-1,72 1 1,-36 52-16,17-70 16,54-18 15,-71 89-31,-53-19 15,-18 36 1,18 36 0</inkml:trace>
  <inkml:trace contextRef="#ctx0" brushRef="#br0" timeOffset="24431.1">3792 11836 0,'-17'-18'16,"17"0"-16,-18-35 16,18 36-16,-35-1 15,35 1 1,0 34 0,53 54-1,-36-36-15,1 71 31,35 17-31,-35-17 32,-1-71-17,-17-52 1,-17-54 0,-1-52-1,-35-18 1,35 35-1,1 18 1,17 105 0,35 142-1,18 35 1,-35-53 0</inkml:trace>
  <inkml:trace contextRef="#ctx0" brushRef="#br0" timeOffset="25228.3">3069 12718 0,'0'0'0,"-70"35"31,52-35-15,36-35-1,35 35 1,52-18-1,-87 0-15,123 1 16,88-36 0,-70 35-1,-53 1 1,-35 17 0,-107 0 15,1 0-16</inkml:trace>
  <inkml:trace contextRef="#ctx0" brushRef="#br0" timeOffset="25479.37">3175 12771 0,'-18'17'0,"36"-34"0,-89 34 16,36 1-1,35 17-15,18-35 16,70-35 0,0 35-1,-35-18-15,159 1 16,-106-1 0,35 18 15,-106 0-31,0 0 15</inkml:trace>
  <inkml:trace contextRef="#ctx0" brushRef="#br0" timeOffset="26728.31">5080 12136 0,'0'17'0,"0"-34"0,0 17 32,18 0-32,52-36 15,-52 19 1,70-1-16,71-35 31,-106 18-31,35 35 31</inkml:trace>
  <inkml:trace contextRef="#ctx0" brushRef="#br0" timeOffset="26962.29">4992 12312 0,'0'0'0,"-35"0"0,70 0 16,-18 0-1,1-35-15,88-1 16,17-34 0,1 35-1,-107-1-15,36 36 16</inkml:trace>
  <inkml:trace contextRef="#ctx0" brushRef="#br0" timeOffset="34945.76">2611 14023 0,'0'-18'16,"-36"18"15,36-17-31,-35 17 16,-18 17-1,18 19 1,35 16 0,-53 37-1,88-19 1,-17-17 0,52-18-1,-52-17-15,53-36 16,-19-52-1,-16-18 1,-72-18 0,19 18-1,-54 35 1,-17 35 0,35 18-1</inkml:trace>
  <inkml:trace contextRef="#ctx0" brushRef="#br0" timeOffset="36028.12">3616 13864 0,'18'0'31,"-36"0"-31,18 35 16,-18-35-1,-35 0 1,36 0 0,-1 0 15,18-35-31,0 0 15,35-18 1,-35 35 0,71 18-1,-18 18 1,0 70 0,-53 36-1,-18-36 1,-70 35-1,53-70 1,-36-88 0,18 0-1,36-18 1,69 0 0,1 53 15,-17 0-31,-1 17 0,36 1 31,-1 53-15,-52-36-1,-1-35-15</inkml:trace>
  <inkml:trace contextRef="#ctx0" brushRef="#br0" timeOffset="36428.15">3898 13829 0,'0'-18'0,"0"36"0,0-71 16,0 35-1,0 36 17,0 17-17,0-17-15,0 17 16,35 0-1,-17-35 17,0 0-17,35 0 1,-36 0 0,1 0-16,35 18 15,-36 17 1,-17 36-1,-17-1 1,-36-34 0,18-1-1,-36-35 1,18-53 0</inkml:trace>
  <inkml:trace contextRef="#ctx0" brushRef="#br0" timeOffset="36616.74">3845 13829 0,'0'0'0,"18"0"0,-18-18 16,18 18 0,52 0-1,18-35 1,-17 35-1,-54-18-15,1 18 0</inkml:trace>
  <inkml:trace contextRef="#ctx0" brushRef="#br0" timeOffset="37014.62">4322 13635 0,'0'17'32,"0"1"-17,-18 0-15,18 17 16,18 0 0,-18-17-1,52 35 1,-16-53-1,17 18 1,-18-1 0,18 36-1,-36-35 1,-17-1 0,-17 19-16,-18-19 31,35 1-31,-36-18 0,-34 0 31,52 0-31,-52-35 16,52-18-1</inkml:trace>
  <inkml:trace contextRef="#ctx0" brushRef="#br0" timeOffset="37233.08">4286 13670 0,'0'18'15,"18"-18"1,0 0 0,-1-18-16,18 18 15,-17 0-15,53-18 16,17 1-16,-35-18 15</inkml:trace>
  <inkml:trace contextRef="#ctx0" brushRef="#br0" timeOffset="38128.42">2558 13935 0,'0'-18'0,"-36"0"31,1 18-31,17 0 16,1 0-16,-36 36 15,0 34 1,0 1 0</inkml:trace>
  <inkml:trace contextRef="#ctx0" brushRef="#br0" timeOffset="39212.3">2434 13988 0,'0'-36'31,"-35"36"16,35 36-47,-18-19 15,18 1-15,-17 70 16,-1-70-16,18 35 16,0 52 15,18-87-31</inkml:trace>
  <inkml:trace contextRef="#ctx0" brushRef="#br0" timeOffset="42680.24">2399 15593 0,'0'-18'15,"35"18"-15,-35-35 16,35 17 0,36 18-1,-53 0-15,35 0 16,-18 18-1,-18-18-15,19 35 16,-19 18 0,-34 18-1,-54-18 1,54-36 0,-19-17-1,72 0 16,-1 0 1,18 0-17,-18 18 1,-17 35 0,-36-18-1,-17 36 1,-18-36-1,18-35-15,-18 35 16,-36-70 0,1 17-1,53 1 1,-18-1 0</inkml:trace>
  <inkml:trace contextRef="#ctx0" brushRef="#br0" timeOffset="43545">758 15769 0,'-35'0'47,"35"18"-32,0-1 1,-17 19-16,17-19 0,-18 54 15,18 17 1,0 0 0,18-70-16,52 70 15,1-88 1,52-70 15,-52-19-31,-54-16 31,-34-1-31,-54 18 32,-17 52-17,0 36 1,52 36-16</inkml:trace>
  <inkml:trace contextRef="#ctx0" brushRef="#br0" timeOffset="44149.04">1235 15787 0,'0'0'16,"-18"0"-16,18-18 15,-18 1 1,36 34 0,0 1-1,35 52 1,-18 19-1,35-1 1,-52-71-16,35 36 16,-35-35-1</inkml:trace>
  <inkml:trace contextRef="#ctx0" brushRef="#br0" timeOffset="44665.51">1464 15752 0,'-35'0'219</inkml:trace>
  <inkml:trace contextRef="#ctx0" brushRef="#br0" timeOffset="46580.23">3369 15434 0,'-18'0'31,"1"0"-31,-36 18 16,35 17-16,-17 18 15,0-18-15,17 18 16,36 71 15,35-89-31,35-35 16,-18-35-1,-34-89 17,-36 18-17,-36 36 1,-34 34 0,17 36-1,35 18-15</inkml:trace>
  <inkml:trace contextRef="#ctx0" brushRef="#br0" timeOffset="46779.24">3510 15452 0,'18'0'0,"52"0"31,-52 35-31,0 0 16,52 71 15,-17 18-31,0-72 31,0-16-31</inkml:trace>
  <inkml:trace contextRef="#ctx0" brushRef="#br0" timeOffset="46979.24">3898 15434 0,'0'0'0,"-53"18"15,18 17 1,17-17-16,-70 140 16,71-140-1,-36 88-15,17 35 16,36-123-1</inkml:trace>
  <inkml:trace contextRef="#ctx0" brushRef="#br0" timeOffset="47413.3">4022 15540 0,'0'-18'0,"0"36"0,17-53 0,1 17 16,35-53-1,-53 54-15,35-36 16,36 35 0,-36 18-1,18 18 1,-53-1 0,-18 54-1,-17-53 1,17 35-16,-52-18 31,52 0-15,71-35 15,0 18-15,0-1-1,-35 36 1,-18-17-1,-18 17 1,-35-36 0,18 1-1,17-36 1,-17 1-16</inkml:trace>
  <inkml:trace contextRef="#ctx0" brushRef="#br0" timeOffset="47712.3">4480 15328 0,'18'0'0,"-36"0"0,54-17 15,-1 34 1,-35 18 0,-35 89-1,35-89-15,0 36 16,52 35-1,-16-89 1,87-34 0,-70-72-1,-53-16 1,-35-1 0,-124 53 15,124 53-31</inkml:trace>
  <inkml:trace contextRef="#ctx0" brushRef="#br0" timeOffset="48845.49">106 16422 0,'-35'35'15,"70"-70"-15,-88 70 16,18-35-16,35 18 0,-18-18 16,71-18-1,35-35 1,18 18 0,17-53-1,-52 17 1,-53-35-1,-36 18 1,-53 35 0,54 53-1,-71 0-15,52 71 16,1-1 0,176 18-1,18-70 1,70-18-1,36-88 17,-142 0-17,-123 0 1,-70 17 0,-36 71-1,-35 71 1,53 52-1,70 0 1,53-17 0,212-88-1,-88-36 1,-36-70 0,-34-88-1,-89 88 16,-53-18-15,-36 106 0,19 53-1,52 70 1,71-17 0,88-71-1,18-52 1,-71-72-1,-70 72-15,-18-89 16,-71-53 0,-35 71-1,-35 70 1,18 107 0,52 105 15,89-71-31,105-52 31,19-71-31,-54-89 31,-88-16-15,-53 16 0,-106 72-1,-17 70 1,35 35-16</inkml:trace>
  <inkml:trace contextRef="#ctx0" brushRef="#br0" timeOffset="50778.49">3263 16669 0,'-17'0'0,"34"0"78,1-18-62,17 18 0,53-70-1,-70 70-15,70-89 16,0 1 0,-52 18-1,17 17 1,-53 17-1,0 19 1,-18 17 0,-17 0-1,17 0-15</inkml:trace>
  <inkml:trace contextRef="#ctx0" brushRef="#br0" timeOffset="51098.17">3404 16316 0,'-53'0'31,"71"0"-15,17 0-1,-17-18-15,0 18 16,34-53-16,-16 18 31,34-18-15,-52 18-1,0 35 1,17 35 0,-17 18-1,17 35 1,0-17-1</inkml:trace>
  <inkml:trace contextRef="#ctx0" brushRef="#br0" timeOffset="51712.07">3598 17339 0,'0'-35'16,"0"17"-16,18 0 15,-18 1 1,18-18-16,17 17 0,53 0 16,0 1 15,-52 34-31,-19 54 31,-52-36-31,-36 18 31,36-18-15,53-17 15,52-18-15,-17 35-1,-53-17-15,53-1 16,-53 36 0,-18-17-1,-52-19 1,-18-17 0,35-35-1,35 17 1</inkml:trace>
  <inkml:trace contextRef="#ctx0" brushRef="#br0" timeOffset="52000.2">3951 17198 0,'18'-18'16,"-36"36"-16,53-36 0,18 36 16,-53 35-1,18 53 1,35-18-1,0-53 1,35 0 0,-17-88-1,-54-52 1,-52-54 15,-18 88-31,0 36 31,-18 35-31,54 0 16</inkml:trace>
  <inkml:trace contextRef="#ctx0" brushRef="#br0" timeOffset="52171.4">4374 17074 0,'53'0'0,"-106"0"0,142 0 15,-72 18 1,19 17-1,-1 1-15,0 17 16,53 88 0,0-71-1,-17-52 1</inkml:trace>
  <inkml:trace contextRef="#ctx0" brushRef="#br0" timeOffset="52335.38">4851 17127 0,'0'0'0,"-71"36"31,18 17-15,18-18-16,0 71 16,-18-18-1,53-18 1</inkml:trace>
  <inkml:trace contextRef="#ctx0" brushRef="#br0" timeOffset="52745.2">4921 17198 0,'18'-18'0,"-36"36"0,54-106 0,52 17 16,-88 54-1,53-19-15,17-17 31,-35 53-31,18 0 32,-35 53-17,-71 0 1,35 18 0,-17-18-1,53-36 1,17 1-1,36-18 1,-18 53 0,-36-53-16,1 35 15,-36 18 1,-35-18 0,0-17 15,-17-36-31,17-52 31,53 52-31</inkml:trace>
  <inkml:trace contextRef="#ctx0" brushRef="#br0" timeOffset="53012.45">5274 17039 0,'88'-35'16,"-176"70"-16,194-70 15,-89 53 1,-17-1-16,36 36 15,-36 35 1,53 0 0,0-52-1,17-54 1,-35-70 15,-35 0-31,-35 17 31,-18 36-31,-17 35 32,52 0-32</inkml:trace>
  <inkml:trace contextRef="#ctx0" brushRef="#br0" timeOffset="53200.52">5715 16898 0,'18'0'0,"-36"0"0,53-35 15,18 35 1,-35 35 0,-1-17-16,36 52 15,-53-52-15,36 52 16,17 19 0,-36-89-1</inkml:trace>
  <inkml:trace contextRef="#ctx0" brushRef="#br0" timeOffset="53401.22">6138 16845 0,'0'0'0,"-35"0"16,-71 141 15,89-123-31,-54 141 15,53-142-15,-35 89 16,18 0 0</inkml:trace>
  <inkml:trace contextRef="#ctx0" brushRef="#br0" timeOffset="53851.59">6279 16951 0,'0'0'0,"36"-18"0,-1-17 32,18 0-17,-35 17-15,52 0 16,-52 18-1,-1 36 1,-17-1 0,-35 18-1,-18-18 1,36 1 0,34-36 15,36 17-16,-18 18 1,18 1 15,-53 34-15,-53 18 0,-17-52-1,52-36-15,-70 53 16,-18-53-1</inkml:trace>
  <inkml:trace contextRef="#ctx0" brushRef="#br0" timeOffset="54330.78">6191 17709 0,'0'0'0,"36"0"31,-1-17-31,71-18 32,35-1-17,-18-17 1,-88 53-16,18 0 16,18 0-1,-89 0 1</inkml:trace>
  <inkml:trace contextRef="#ctx0" brushRef="#br0" timeOffset="54545.23">6421 17727 0,'-18'0'16,"36"0"-16,-71 0 0,35 18 0,0 17 16,54-35-1,52-35 16,35 17-31,-17 0 32,-18 1-17,-52 17 1</inkml:trace>
  <inkml:trace contextRef="#ctx0" brushRef="#br0" timeOffset="61129.22">6262 16245 0,'0'-17'0,"0"34"0,0-52 15,0 17-15,0-52 16,0 52 0,0 36-1,0 52 16,-18-17-31,18 36 32,0-36-17,18-36 1,70-87 0,0 34-1,0-70 1,-35 54-1,-35 34 1,-18 0 0</inkml:trace>
  <inkml:trace contextRef="#ctx0" brushRef="#br0" timeOffset="61661.65">6332 16369 0,'-17'0'15,"17"-35"17,17 35-32,-17-18 0,18 0 15,70-140 1,18-54-1,-18 88 1,0 1 0,-35 35-1,-53 70 1</inkml:trace>
  <inkml:trace contextRef="#ctx0" brushRef="#br0" timeOffset="63005">8184 17515 0,'0'0'0,"0"-35"16,18 17-16,0-70 15,-18 71-15,35-72 16,0-16 15,-35 52-31,0 35 16,-17 18-1,-36 18 17,17 35-17,-16 0 1,52-1 0,35-34-1,18 0 1,17-18-1,1 53 1,-36-18 0,-35 18-1,0 17 1,0-34 0,0-19 15,35-17-31,1-17 0,69-54 31,-16 18-15</inkml:trace>
  <inkml:trace contextRef="#ctx0" brushRef="#br0" timeOffset="63266.27">8802 17551 0,'17'0'32,"-17"17"-17,-17-17 1,17 36-16,-18 17 31,-17-1-31,17 19 16,1-53-1</inkml:trace>
  <inkml:trace contextRef="#ctx0" brushRef="#br0" timeOffset="64029.72">9172 17216 0,'18'-18'0,"-36"36"0,36-54 0,-18 19 15,0 34 17,0 1-17,-18 52-15,18 1 16,-17 17-1,-1-35 1,18-18-16,-35 1 16,35-19-1,0-17 1,35-35 0,-17-53-1,-1 0 1,-17-1-1,0 19 1,-17 35 0,-36 35-1,17 17 1,-34 54 15,70-54-31,-18 1 0,36 35 16,35-53 15,0-35-15,0 17-1,-18 0 1,0 54 0,-35 34-1,0 1 1,-35 35-1,17-18 1,-17 0 0,0-17-1,35-54 17,0-52-32,35-88 31,0 17-16,36 17 1,-36 19 0,18 35-1,-35 17 1</inkml:trace>
  <inkml:trace contextRef="#ctx0" brushRef="#br0" timeOffset="64246.47">9613 17304 0,'0'35'15,"0"-17"1,0-1 0,0 1-1,-17 17-15,-1 0 0,-17 36 16,-1 0-1,36-54 1</inkml:trace>
  <inkml:trace contextRef="#ctx0" brushRef="#br0" timeOffset="64479.33">9895 17198 0,'0'0'0,"0"18"31,-17 17-15,17-18-16,0 1 0,-18 35 16,0 35-1,-17 18 16,35-71-31</inkml:trace>
  <inkml:trace contextRef="#ctx0" brushRef="#br0" timeOffset="64929.19">9842 17374 0,'0'-17'0,"0"-1"0,0-17 0,18-1 15,0-34 1,35 35 0,-36-1-1,1 36-15,0 0 16,-18 53 0,-18-17-1,0 34 1,1 1-1,-19-36 17,72 0-17,-19-17 1,1-18 0,35 17-1,-35 1 1,-18 17-1,-53-17 17,17-18-17,-17 0 1,36 0-16,-1 0 16</inkml:trace>
  <inkml:trace contextRef="#ctx0" brushRef="#br0" timeOffset="65296.87">9878 17039 0,'0'-17'16,"0"34"31,0 18-32,-18-17-15,18 0 16,0-1-16,-18 19 0,18-1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2377 6669,'0'48,"-25"-48,25 24,-24 1,-24 0,48 24,-25-24,1 0,-51 72,75-73,-24 51,-1-51,2 24,-27 1,26 1,-1-25,0 72,-24-73,49 26,-23-1,-2-49,25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1287 7135,'-24'0,"-1"0,50 0,-1 0,26 0,-2 0,-24 0,75-25,-27 25,-22 0,49 0,-52 0,28 0,-51 0,50 0,-1 0,-24 0,25-23,-1 23,-49 0,1 0,25 0,-26 0,-24-49,0 24,0 0,0 25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1803 6932,'-25'0,"0"0,-24 0,49 25,49-25,-24 0,-25 49,25-49,-1 0,49 25,-49-25,1 0,25 25,-26-25,1 24,-25 26,-25-50,25 23,-24-23,24 24,-50-24,25 25,1 25,-1-50,25 24,-48-24,24 25,-1-25,0 25,-24 23,-1-24,50-24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801 7957,'0'-25,"-24"25,24-25,-25 25,25-47,0 22,0 50,0 22,0-22,25-25,-25 25,0 0,0 49,0-49,0-2,0 26,0 0,0-24,0 25,-25-26,25-1,0-46,0-1,0-26,25 50,-25-25,0 1,24-98,26 97,-50-24,0 24,25 25,-25-25,23 25,1 0,26 0,-26 25,-24 0,25 49,-25-49,0-2,0 26,0-24,0-1,0 1,0 25,0-26,0-48,0-26,0 25,0 1,25-50,-25 51,0-2,47 0,-47-24,25 24,0 25,0 25,24 24,-49-24,25 0,-25-2,0 26,24 25,-24-24,0-3,25 28,23-51,-23-48,-1 24,-24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1355 8061,'25'-23,"-1"-1,-24-1,0-25,0 26,0-1,-24 25,-1 0,0 0,-49 25,51-1,-1 26,-26-25,25-1,25-1,-24-23,24 50,0-26,-25 1,25 0,0 24,25-24,24-25,1 0,-26 0,24-74,1 49,-24 0,0 1,-25-26,24 50,-24-23,0 120,0-72,0 0,0 24,73-24,-48-25,-1 0,26 0,-26 0,1-25,0 25,22-49,3 24,-50 0,25 1,24-49,-24 24,-2-1,-23 26,0-1,-23 25,-2 0,-24 0,24 25,0-1,-47 51,47-51,97 98,-47-147,0 25,0-24,24-26,-24 50,-25-23,23 23,-23 23,0 27,-23-26,23 1,0 0,0 24,0-24,-25 22,25 52,-49-2,49-47,0-1,-25 73,25-97,0 24,-25 0,25-24,-25 97,25-98,-47 1,47 25,-25-27,25 1,-25-24,1 0,-26-24,26 1,24-27,0 25,0 1,0-1,0-72,24 23,-24 49,0-24,50 1,-26-26,1 0,-25 49,25-47,47-2,-47 0,0 51,24-2,-49-24,48-1,26-24,-50 51,1-1,0 24,24-25,-26-25,-23 100,25-50,-25 25,0-1,0-1,0 27,0-26,0 1,0 0,0 49,0-51,-25-23,25 24,0-48,0 1,0-2,0-24,25 24,-25 0,0 1,0-26,25 50,-25-23,49 23,-24 23,-25 27,24-50,-24 24,0 1,25-25,-25 25,48 24,-23-49,-1 0,1-49,24 24,-24 0,0 25,-25-24,23 24,26-73,-24 73,-25-24,25 24,-25 24,0-1,0 27,0-26,0 1,0 0,24-25,-24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2100 7885,'-49'-24,"49"1,0-2,0-24,-25 24,25 0,-25 0,25-24,25 49,-25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2085 7627,'25'0,"22"0,-47 72,25-47,-25 24,0 49,0-74,0 26,-25-26,25 26,0-3,0-22,0 25,0-1,-47-24,47-1,0-1,-25 76,25-99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2032 8208,'-23'0,"23"-25,-49 25,49-74,49 74,-26 0,2-25,0 25,24 0,25-24,-26 24,-23 0,-1 0,1 24,24 172,-49-171,0-1,25-24,-25-24,25 24,-25-25,23 25,-23-49,49 49,-24 0,-1 0,-24 49,25-24,24-1,-24 1,-2-25,2 0,24 0,-24 0,0-25,-1 25,24 0,-48-24,25-1,-1 25,-24-49,74-24,-74 24,0 24,0 1,0-1,-49 25,24 0,25 25,-24-25,-49 24,49 1,-1 24,0-24,25 0,-49-2,49 26,0-24,0-1,0 1,49-25,-24 0,0 0,-1 0,24-25,-23 25,-1-24,1-1,24-47,-24 47,-25-49,25 49,-1-72,-24 73,48-75,-48 26,0 24,0 0,-48 24,24 50,24-1,-25 50,25-49,0 23,-25 123,25-122,0 50,0-74,0-2,25 51,-25-50,25 1,-1 25,24-50,-23 24,-1-24,1-24,25 24,22-50,-23 25,-24 1,0-1,-1 25,26-72,-27 47,1 0,-24-24,25 24,24 1,-49-1,0-23,0 24,-49 24,24 0,25 24,-47-24,-3 48,26-23,-1-1,25 1,-25 24,-24 1,49-27,0 26,49-49,-24 25,0-25,-1 0,49 0,25-25,-23-24,22 26,-73-2,-24 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6:54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13106 0,'-17'0'0,"17"17"15,17-17 63,-17-17-78,18-19 16,35 1-16,0-18 16,-53 36-1,53-19 1,-36 1 0,1 0-1,-36 35 16,1 0-31,-1 0 0</inkml:trace>
  <inkml:trace contextRef="#ctx0" brushRef="#br0" timeOffset="250.08">1376 12859 0,'0'0'0,"-35"0"32,35-18-17,52-17 1,-34 35-1,35-18 17,-35 18-32,17-17 15,18 17 1,-36 0 0,-17 17-1,0 54 1,0-54-1,0 1-15</inkml:trace>
  <inkml:trace contextRef="#ctx0" brushRef="#br0" timeOffset="951.75">3545 12982 0,'0'35'31,"0"-70"-15,36 18-16,-19-1 16,19-53-1,17 1 1,-18 17 15,18-18-31,-53 54 31,17-19-15,-34 36 0</inkml:trace>
  <inkml:trace contextRef="#ctx0" brushRef="#br0" timeOffset="1299.77">3581 12718 0,'17'-18'15,"1"0"1,-18 1 0,18 17-16,-18-36 15,35 19 1,-35-1-16,35 1 16,-35-19-1,18 19 1,17 34-1,-17 19 1,17 16 0,18 19-1,-35-18 1</inkml:trace>
  <inkml:trace contextRef="#ctx0" brushRef="#br0" timeOffset="3699.08">1570 14834 0,'17'0'31,"1"36"-16,17-36 1,18 17-16,88 1 16,18-18 15,-124 0-31,54 0 16,-1 0-16</inkml:trace>
  <inkml:trace contextRef="#ctx0" brushRef="#br0" timeOffset="4099.14">3104 14658 0,'0'35'16,"0"-17"-1,36-18 1,-1-18 0,106-17-1,-106 17 1,106 1-16,54-1 16,-19-17-1,-141 35 1</inkml:trace>
  <inkml:trace contextRef="#ctx0" brushRef="#br0" timeOffset="10570.8">12136 7479 0,'0'0'0,"-53"0"15,35 0 17,36 0-1,-18 18-31,17-18 16,71 0-1,-52 0-15,87 0 16,-35 0-1,54 0 1,-107 0 0,18 0-1,-89 0 1,19 0 0</inkml:trace>
  <inkml:trace contextRef="#ctx0" brushRef="#br0" timeOffset="10849.82">12241 7567 0,'-17'0'32,"17"18"-32,17-18 15,72 0 1,-54 0-1,0 0-15,53-18 16,1 18 0,-37 0-1,1 0 1,-17 0 0,-1 0 15</inkml:trace>
  <inkml:trace contextRef="#ctx0" brushRef="#br0" timeOffset="11779.78">16739 7497 0,'-17'0'15,"17"17"1,-36-17-16,19 0 0,-1 0 31,36 0-15,-1 0-1,19 0-15,-1 35 16,53-35 0,-70 0-16,105 0 15,-35 0 1,-52 0-1,-19 0 1,-52 0 0,-18 0-1</inkml:trace>
  <inkml:trace contextRef="#ctx0" brushRef="#br0" timeOffset="12062.65">16775 7638 0,'-18'0'0,"36"0"0,-54 0 0,36 17 16,18 1 15,35-18-15,-36 0-16,107 0 16,-53 0-1,34 0 1,-34 0-1,-18 0 1,-36 0 0,1 0-1</inkml:trace>
  <inkml:trace contextRef="#ctx0" brushRef="#br0" timeOffset="16848.39">5715 5221 0,'0'0'0,"0"-18"16,-18-17-1,18 0-15,0 17 16,0 36 15,18-18-31,17 70 16,36 1-1,-18 17 1,0-17 0,0-54-1,-36 1 1</inkml:trace>
  <inkml:trace contextRef="#ctx0" brushRef="#br0" timeOffset="17099.68">5980 5080 0,'-18'0'0,"36"0"0,-71 0 15,17 18 1,36-1-16,-17 1 0,-19 35 16,-16 53-1,-19 35 1,0 0 0,36-71-1,0-52 1</inkml:trace>
  <inkml:trace contextRef="#ctx0" brushRef="#br0" timeOffset="17532.99">6368 4586 0,'-18'0'31,"18"18"-31,0 17 16,0-17-1,-18 70 1,1-18-1,17-34-15,-36 70 16,19 17 0,17-105-16</inkml:trace>
  <inkml:trace contextRef="#ctx0" brushRef="#br0" timeOffset="18068.11">7497 5292 0,'0'-18'0,"0"36"0,0-54 15,0 1-15,0 17 16,0-17 0,17 0-1,18 35 1,-17 53-1,17 53 1,1-18 0,-1 18-1,18-36 1,-36-52 0</inkml:trace>
  <inkml:trace contextRef="#ctx0" brushRef="#br0" timeOffset="18296.61">7814 5221 0,'0'-18'0,"0"36"0,0-53 16,-35 17 0,17 18-1,0 0-15,-34 53 16,-37 71-1,-16 70 1,34-89 0,18 37-1</inkml:trace>
  <inkml:trace contextRef="#ctx0" brushRef="#br0" timeOffset="19647.43">7937 4692 0,'-17'0'31,"34"0"-15,1-18-1,17 18 1,-17 0-16,53 0 16,-54 18-1,1 35 1,-36 17-1,-52-17 1,34 18 0,1-53-1,17 17 1,71-35 15,-17 0-31,140 0 31,-123 0-15,53 0 0,-89 0-16</inkml:trace>
  <inkml:trace contextRef="#ctx0" brushRef="#br0" timeOffset="20846.8">4657 5750 0,'-18'0'0,"36"0"0,-71 0 0,35 0 16,-17-17-16,-53 17 15,35-18 1,35 18 0,89 18 15,-36-1-16,71 19-15,247-19 32,70-17-17,265 0 1,-71 0 0,0 0-1,-17 18 1,-53-18-1,-71 0 1,-70 0 0,-318 0-16,106 0 15,0 0 1,-70 0 0,-89 0-1,-53 0 1</inkml:trace>
  <inkml:trace contextRef="#ctx0" brushRef="#br0" timeOffset="22212.68">3246 6156 0,'0'-18'78,"0"36"1,0 0-64,0-1-15,-18 19 16,18-19-16,0 1 15,-35 52-15,35 1 32,0-53-32,0 17 15,-18 35 1,18-52 0</inkml:trace>
  <inkml:trace contextRef="#ctx0" brushRef="#br0" timeOffset="23135.15">2875 7250 0,'0'-18'47,"18"18"-47,17-18 15,18 36 1,-18 0 15,1 34-31,-72 19 31,1-36-15,35-17-16,-71 35 16,71-35-16,-35-1 15,0 36 1,17-53-1,1 18 1,34-18 15,1 0-15,52-18 0,-52 18-16,106-18 15,-19-17 16,1 35-15,-35-17-16</inkml:trace>
  <inkml:trace contextRef="#ctx0" brushRef="#br0" timeOffset="24217.77">4921 6368 0,'0'-18'0,"0"0"31,18 1-31,0-19 16,34 19 0,-16 17-1,-1 0-15,0 17 16,-17 36 0,-18 18 15,-18-36-31,1 18 31,-1-35-15,36-36 15,17-35-15,0 36-16,-17-1 15,17-53 1,18 18-1,-53 18 1,18 18 0,-18-19-1,-18 72 1,0-19 0,-17 18 15,17 36-16,1 17-15,17-17 32,17-36-17,36 0 1,-17-35 0,-19 0-16,19-35 15,-19 35-15</inkml:trace>
  <inkml:trace contextRef="#ctx0" brushRef="#br0" timeOffset="24546.23">5539 6438 0,'-18'0'47,"18"18"-31,0 17-1,-35-35-15,35 35 16,-18 36-1,18-36 1,0 18 0,0-71-1</inkml:trace>
  <inkml:trace contextRef="#ctx0" brushRef="#br0" timeOffset="24884.06">5803 5927 0,'18'-18'31,"-18"0"-31,0 36 47,0 0-31,-18 17-16,18 18 15,-17 35 1,-19-17-1,72-54 1</inkml:trace>
  <inkml:trace contextRef="#ctx0" brushRef="#br0" timeOffset="25879.32">7126 6262 0,'0'0'0,"0"-18"15,-18 18 1,18-17 0,0-19-1,0 19 1,18-1-1,0 18-15,35 0 16,-18 0 0,18 35-1,-53 36 1,0-1 15,-35-52-31,17 35 0,0-18 31,18-52 1,36-1-17,16-53 1,-34 54-16,0-36 16,17 53-16,-17-35 15,-1-1 1,-17 19-1,-17 34 1,-36 36 0,35-18-1,18 36 17,0-18-32,53-18 15,0-35 1,0-17 15,-35 17-31</inkml:trace>
  <inkml:trace contextRef="#ctx0" brushRef="#br0" timeOffset="26202.1">7655 6368 0,'-17'-18'15,"-19"36"17,36 17-17,0-17 1,-17-18-16,17 17 15,0 36-15,-18 0 32,0 0-17,18-35 1,0-36 0</inkml:trace>
  <inkml:trace contextRef="#ctx0" brushRef="#br0" timeOffset="26750.59">7832 6015 0,'0'-18'0,"17"1"31,1 17-15,-18-18-1,35 18-15,-17 0 16,-1 0-1,36 18 1,-35-1 0,-18 1-16,0 35 15,-53-18 1,18 18 0,17-18-1,18 1 16,18-36 1,-1 0-17,1-36 1,17 36-16,54 0 16,-1-17-1,18 17 1,-71 0-1</inkml:trace>
  <inkml:trace contextRef="#ctx0" brushRef="#br0" timeOffset="28546.65">5715 6667 0,'18'-52'32,"-18"34"-32,0 0 15,17-17-15,-17 0 16,0 17-1,-17-35 1,17 36 0,-18-1-1,-35-17 1,35 17 0,-52 0-1,52 18 1,-52 0-1,34 18 1,-34 0 0,35 35-1,-36-18 1,53 18 0,-35 17 15,53-34-31,0 52 31,0-71-15,89 54-1,-36-71 1,52 0 0,1-18-1,-18-35 1,1 0-1,-72 18-15,19-18 16,-19-35 0,-17 53-1,-17-18 1</inkml:trace>
  <inkml:trace contextRef="#ctx0" brushRef="#br0" timeOffset="29689.48">7849 6421 0,'0'-18'16,"-17"18"-16,17-35 15,0 17 1,-18 0-1,18 1 1,0-19 0,-35 19-1,17-1 1,-17 18 0,-18 0-1,18 0 1,-18 18-1,35-18 1,0 17 0,-52 36-1,52-17 1,-17 52 0,35-18-1,0 19 1,35-19-1,-17-35 1,17 18 0,36-53-1,17 0 1,-18-53 0,19 18-1,-19-18 1,-35-35 15,-35 70-31,53-52 16,-53-36-1,-53 35 1,36 54-16</inkml:trace>
  <inkml:trace contextRef="#ctx0" brushRef="#br0" timeOffset="36253.85">4833 7373 0,'-18'0'31,"36"0"-31,-18 0 15,18 0 1,-1 0 0,36 35-1,-35 36 1,-18-53-16,-18 34 16,1 1-1,-19 0 1,36-35-1,0-36 1,36-35 0,-19 53-16,1-53 15,35-17 1,-36-1 0,1 36 15,-18 0-31,-18 70 31,18-17-31,-17 17 16,-18 88-1,35-87 1,0 34 0,35-52-1,-18 0 1,19-36-1,-1 0 1</inkml:trace>
  <inkml:trace contextRef="#ctx0" brushRef="#br0" timeOffset="36898.82">5292 7691 0,'0'35'31,"-18"-35"-31,0 0 16,18 17 0,-35-17-16,17 0 15,1 0 1,-1 0 0,18-17 15,18-18-31,-1 17 15,1 18 1,35 0 0,-35 18-1,-1 52 1,-17 1 0,-35 17-1,-36-53 1,1 18-1,17-71 1,0-17 0,53 0-1,18 17 1,35 18 0,35 18-1,-53-1 16,36-17-15,-1 0 0,-35-35-16</inkml:trace>
  <inkml:trace contextRef="#ctx0" brushRef="#br0" timeOffset="37217.19">5662 7108 0,'0'-35'16,"0"70"31,-18-35-47,18 18 15,0 17 1,0 36 0,0-53-16,0 34 15,0-16 1</inkml:trace>
  <inkml:trace contextRef="#ctx0" brushRef="#br0" timeOffset="37950.46">6879 7567 0,'0'0'16,"-17"0"-16,-1 0 31,18-18-31,18 18 0,17-35 31,18 70-31,-18 1 32,0 17-17,-35 0 1,-35 17 0,35-52-1,-18-18 1,18-18-1,53-17 1,-53 0-16,18-1 16,17-17-1,0 18 1,-17 17 0,-36 18-1,-17 36 16,35 17-15,0 35 0,0-53-1,71 36 1,-54-71 0,36-18-16</inkml:trace>
  <inkml:trace contextRef="#ctx0" brushRef="#br0" timeOffset="38563.12">7426 7743 0,'-18'0'32,"18"18"-17,-17-18 17,-1 0-17,-17 0 1,35-18-1,-18 18-15,18-17 32,18-18-17,35 35 1,-18 35 0,-35-18-1,35 54 1,-88-18-1,18 17 1,-18-17 0,18-53-1,-18-35 1,53 0 0,18-18-1,34 35 1,-16 18-1,34 53 1,-52-35 0,35-1-1,-18-17 17,0 0-32</inkml:trace>
  <inkml:trace contextRef="#ctx0" brushRef="#br0" timeOffset="39263.1">7638 7214 0,'0'0'0,"-36"0"0,19 18 16,-1-18-1,18 18 1,-53-18-16,53 35 16,-35-35-1,17 17 1,-17-17 0,17-17-1,18-36 1,53 18-1,-35-1 1,0 36 0,34 36-16,-34-1 15,0 35 1,-36 1 0,18-53-1,-70 70 1,34-53-16,-34-35 31,52-35-15,18-18-1,18 35 1,52 18 0,-17 18-1,35 35 1,-52-35-16,17-1 15,70-17 1</inkml:trace>
  <inkml:trace contextRef="#ctx0" brushRef="#br0" timeOffset="41190.89">2434 6350 0,'-35'-18'31,"35"36"32,0 0-48,-18-18-15,18 35 0,0-17 32,0-1-32,18-17 31,35-17-15,-36 17-16,54-71 15,35 0 1,-36 36-1,-34 18 1,17-19 0,-36 36-1,-17-17 32</inkml:trace>
  <inkml:trace contextRef="#ctx0" brushRef="#br0" timeOffset="42197.04">2011 7461 0,'-18'0'16,"18"-35"-16,0 70 47,0-17-16,18-18-31,-18 35 16,17 0 15,-17-17-31,18-18 16,17 0-1,18-53 1,18 18-1,17-36 1,0 1 0,-35 34-1,-18 19 1,-17-18 0,17 17 15,-17 0-31</inkml:trace>
  <inkml:trace contextRef="#ctx0" brushRef="#br0" timeOffset="45618.77">4551 6227 0,'0'-36'15,"0"19"1,0-1-1,0 0 17,-35 18-1,17 0-15,18 18-16,-35 0 15,-1-1 1,19 19-1,-1-19 1,0 54 0,18-36-1,-35 53 1,35-17 0,0-1-1,35-34 1,-17 16-1,0 1 1,-36 0 0,-52 18-1,-1-36 1,-17 18 0,0-18 15,52-17-31,-17 17 31,89-35-15,-19 0 15,19 0-15,-1 18-16,-18 17 31,-17 0-31,0 1 15,-17 122 1,-36 19 15,53-159-31,-18 70 0,-35 53 16,53-35 0,53-36-1,53-52 1,88-89 15</inkml:trace>
  <inkml:trace contextRef="#ctx0" brushRef="#br0" timeOffset="49317.65">2522 10830 0,'-35'0'15,"70"0"-15,-70 18 32,35 35-17,35-36-15,-35 19 16,18 17-1,0 17-15,-1-35 16,19 54 0,-1-72-1,-18-17 1,36-106 0,-53-70-1,18-36 1,-18-123-1,0 194 1,0 18 0,0 105-16,0-52 15,0 17 1,0 35 15,18 18 32,-18-18-48,35 18-15,0 0 32,18-17-17,-18-19 1,36 36-1,-53 0-15,70 0 16,53 0 0,53 36-1,159-19 17,35 1-32,35-18 31,0 0-31,-35 0 31,-52 0-31,-19 0 31,-264-18-31,159 1 16,17-19 0,0-17-1,-17 1 1,-71 34-1,-35 0 1,-36-17 0,-52 35 15,0 0-31</inkml:trace>
  <inkml:trace contextRef="#ctx0" brushRef="#br0" timeOffset="50463.69">3933 10566 0,'-35'0'16,"70"0"31,-17 0-32,0 0-15,-18 17 16,17 1-16,19 53 31,-36-54-31,0 18 0,-36 1 16,19 17 0,-1-36-1,18-34 1,0-36-1,18-35 1,-1 17 0,36 18-1,-53 0 1,18 35 15,-36 54-15,1 17-1,17 17 17,0-52-32,17 17 15,1 18 1,35-35 0,0-18-1,-18-18-15</inkml:trace>
  <inkml:trace contextRef="#ctx0" brushRef="#br0" timeOffset="51468.44">4427 10866 0,'-17'0'47,"17"35"-47,-18-35 16,0 0 0,18 17-16,-35-17 0,18 0 31,-1 0-31,0-17 31,18-18-15,18-1-1,0 36-15,-1-17 16,54 17 0,-54 17-1,36 71 1,-70 1-1,-19-54 1,-52 35 0,35-52 15,0-36-31,36-52 31,17 35-31,17 17 16,36 36 15,-17-18-15,16 35-1,-16 0 1,-19-35-16,19 0 16,-19 0-1,-17-35-15</inkml:trace>
  <inkml:trace contextRef="#ctx0" brushRef="#br0" timeOffset="51846.86">4463 10301 0,'0'-18'15,"0"36"32,0 0-16,0-1-31,0 19 0,0 17 32,0-18-32,0-18 15,-36-17 1</inkml:trace>
  <inkml:trace contextRef="#ctx0" brushRef="#br0" timeOffset="52750.86">4727 10672 0,'0'0'0,"0"17"0,-35-17 16,70 0 30,-17 0-46,52 0 32,-52 0-32,17 0 15,36-17 1,-18 17 0,-36 0-1,-17-18 16</inkml:trace>
  <inkml:trace contextRef="#ctx0" brushRef="#br0" timeOffset="54230.35">5309 10460 0,'0'0'0,"0"17"15,0 1 1,36-18-16,-19 18 16,1 52-1,-1 1 1,-34 35 0,-1-36-1,1-52 1,-19-18-1,36-71 1,53 18 0,-18-35-1,18 0 1,-17 35 0,-1 35 15,-70 18-31,17 71 31,18-53-31,0-1 16,-18 89-1,36-18 1,35-35 0,-18-17-1,18-36 1,-35-18-16</inkml:trace>
  <inkml:trace contextRef="#ctx0" brushRef="#br0" timeOffset="54596.85">5803 10848 0,'-17'0'31,"17"18"-15,0 17 0,0-18-16,0 1 15,0 0-15,0 17 0,0 53 32,0-53-32,17-35 31</inkml:trace>
  <inkml:trace contextRef="#ctx0" brushRef="#br0" timeOffset="54883.46">5838 10160 0,'0'0'0,"0"-18"31,0 36-15,0 35 0,36 35-1,-36-70 1,0 70-16,0 0 31</inkml:trace>
  <inkml:trace contextRef="#ctx0" brushRef="#br0" timeOffset="55380.57">3581 10495 0,'0'0'16,"-36"0"-16,1-18 15,-18 18 1,36 18-16,-72 35 16,19 88-1,35 88 1,35-17 0,105 17 15,72-105-31,70-71 31,-159-71-31</inkml:trace>
  <inkml:trace contextRef="#ctx0" brushRef="#br0" timeOffset="55968.28">6174 10425 0,'0'-18'0,"0"36"0,0-54 16,17 36 15,19 18-31,-1 52 16,-35-52-1,17 70-15,-17 159 32,-17-176-17,-54 70 1,54-88 0,-54-71-1</inkml:trace>
  <inkml:trace contextRef="#ctx0" brushRef="#br0" timeOffset="56314.59">6368 10125 0,'0'0'0,"0"-18"0,35-17 0,-17 0 31,-1 17-31,36 18 32,-35 18-17,-1 52 1,-17 18 0,-17-52-1,-36 69 1,53-69-1,35-19 1,53-34 0,36-36 15,35 17-31,-142 1 16</inkml:trace>
  <inkml:trace contextRef="#ctx0" brushRef="#br0" timeOffset="58396.86">6156 6509 0,'0'-18'31,"0"-17"-15,0 17 0,0 1-1,0-1-15,0-53 16,0 18 0,0-52-1,0 34 1,-53 18-1,0-17 1,-35 17 0,0 35-1,-36-17 17,89-1-32,-36 19 31,36 17-31,-53 17 31,17 19-15,-34-19-1,16 19 1,-34 17 0,88-18-1,-36 35 1,-35 19-1,36-1 1,-36 53 0,35-53-1,36 0 1,-36 36 0,19-18 15,16 35-31,-34 53 31,52-88-15,0 70-1,18 0 1,-35-17 0,35-88-1,35 140 1,-17-70-1,17-17 1,1-36 0,17 0-1,17-17 1,18-18 0,0-53 15,1 0-31,17-36 31,-71 36-31,18-35 16,88-35-1,-53-1 1,0-17 0,18-18-1,0-70 1,17 17-1,-34-17 1,-37-1 0,37 1-1,-1-36 1,35-52 15,-87 211-31,17-53 0,-1-88 31,-16 0-15,-124-18 0,-1 159-16</inkml:trace>
  <inkml:trace contextRef="#ctx0" brushRef="#br0" timeOffset="59330.64">7020 10813 0,'0'0'0,"-35"0"0,17 17 15,71-17 32,-35 0-47,0 0 0,70 0 16,0 0-1,0-17 1,-35-19 15</inkml:trace>
  <inkml:trace contextRef="#ctx0" brushRef="#br0" timeOffset="59530.77">7232 10636 0,'0'-35'0,"0"70"0,-18-70 0,18 17 16,-17 18 0,17 18-1,-36 53 1,36 34-1,-17 36 1,17-35 0,0-35-1</inkml:trace>
  <inkml:trace contextRef="#ctx0" brushRef="#br0" timeOffset="60169.43">7849 10760 0,'-35'-18'15,"53"18"32,-18 18-31,17-18-16,-17 17 0,0 36 15,0-35 1,0 52 0,-17 1-1,-1-36 1,18-35 0,0-17-1,35-72 1,-17 1-1,17 35 1,-35 18 0,-35 70 15,35 36-15,0-53-1,0 52-15,0 1 31,0-54-31,35 36 0,18-53 32,0 0-17,18-35-15</inkml:trace>
  <inkml:trace contextRef="#ctx0" brushRef="#br0" timeOffset="60780.7">8273 10936 0,'0'18'63,"0"17"-32,-18-35-15,18 18-16,-35-18 15,17 0 1,18-18 0,0-17-1,-18 17 1,18 0-16,18 1 15,35 17 1,-35 35 0,-1 36-1,-34 17 1,-36 0 15,35-70-31,-17 35 0,-36-36 31,18-34-31,36-54 32,17 53-17,17-17 1,36 35 0,-17 53-1,16-18 1,-16 1-1,17-36 1,17-89 15</inkml:trace>
  <inkml:trace contextRef="#ctx0" brushRef="#br0" timeOffset="61350.56">8361 10372 0,'0'0'0,"0"-36"0,-18 36 0,-17-35 31,17 17-31,18-17 16,-17 18-1,-1 34 1,-17 36-1,17-35 1,-17-1 0,-18 19-1,18-72 1,35 1 0,17-18 15,1 18-31,52 35 31,-34 35-15,17 53-1,-53 1 1,-53-1 0,17-35-1,-16-71 1,52-35-1,0 18 1,35 35 0,0 17-1,36 19 1,-36 34 0,35 1-1</inkml:trace>
  <inkml:trace contextRef="#ctx0" brushRef="#br0" timeOffset="61549.81">8696 10742 0,'0'0'0,"18"0"31,-1 0-31,36 0 16,35 0 0,-35-18-1,18 18 1</inkml:trace>
  <inkml:trace contextRef="#ctx0" brushRef="#br0" timeOffset="62047.86">9102 10742 0,'0'0'0,"-18"0"32,36 0-32,17 0 15,-17 0 1,-1 18-1,-17 35 1,0 0 0,-17 17-1,-1-70-15,18 53 16,-35-53 0,35-53 15,35 18-31,0-53 31,-17 35-15,17 17-1,-35 54 17,-35 17-17,17 1-15,18 52 16,0-35-1,18 17 1,35-52 0,35-36-1</inkml:trace>
  <inkml:trace contextRef="#ctx0" brushRef="#br0" timeOffset="62281.77">9507 10901 0,'0'0'0,"0"17"47,-17-17-47,17 18 16,0 53-1,0-1 1,0-52-16,0 70 15,0-17 1,0-54 0,17-17-16</inkml:trace>
  <inkml:trace contextRef="#ctx0" brushRef="#br0" timeOffset="62769.05">9437 10283 0,'-18'0'16,"18"-35"-16,0 18 16,0-1-1,18 18-15,-1 0 16,19 0 0,-19 0-1,1 18-15,-18 52 31,0 1-15,-35 17 0,-1-53-1,36 18 1,36-53 0,17-35-1,17 17 1,1 18-1,-36-18 1</inkml:trace>
  <inkml:trace contextRef="#ctx0" brushRef="#br0" timeOffset="63435.74">8096 10319 0,'0'-18'0,"-17"18"15,-19-18 1,19 18 0,-19 18-1,1-18-15,0 35 16,-36 89 15,36-1-31,-36 124 31,71-70-15,71 70 0,105-71-1,1-123 1,-142-18-16</inkml:trace>
  <inkml:trace contextRef="#ctx0" brushRef="#br0" timeOffset="64135.57">9948 10283 0,'0'0'0,"18"0"31,-18 18-31,53 17 16,-18 89 0,36-1-1,-71-70 1,17 71-16,-87 123 31,35-142-31,-36-16 31,36-72-15,-18-52 0</inkml:trace>
  <inkml:trace contextRef="#ctx0" brushRef="#br0" timeOffset="64640.08">10301 10019 0,'0'0'0,"-18"0"15,18-35 1,0 17 0,18 0 15,0 18-15,-1 18-1,19 0 1,-19-18-16,-17 70 15,-17 1 1,-19-1 0,19-34-1,-1 16 1,18-34 0,88-18 15,-17-18-31,52-17 31,-70 18-31</inkml:trace>
  <inkml:trace contextRef="#ctx0" brushRef="#br0" timeOffset="65733.39">7197 9790 0,'-36'0'0,"19"0"31,17-18 0,-18 18-31,18-18 16,-18 18-1,-17 0-15,18-35 16,17 17 31,52 18-16,1 0-31,124 0 16,-36 0-1,123 0 1,-52 18 0,300-18-16,-89 35 15,89-17 1,387-18 31,-793 0-47,88-18 31,-18 18-15,-87 0-1,-1 0 1,-35 18 0,-18-18-1,0 0 1</inkml:trace>
  <inkml:trace contextRef="#ctx0" brushRef="#br0" timeOffset="68184.81">4339 10513 0,'35'-18'63,"-35"0"-48,0 1 17,0-18-1,18 35-31,-18-18 15,0 0 1,0 1 0,0-19-16,0 19 15,18-1 1,-18 0 0,0-17 15,0 18-16,0 34 32,0 18-31,0 1 0,0-19-16,0 36 15,0-17 1,0 16-1,0-16 1,0-54 15,0 0-31,0-34 16,0-1 15,0 17-31,0 1 16,0-18-16,0 36 31,0 34 0,0 18-31,-18-35 0,18 53 16,0 18 0,0-1-1,0-52 1,18-18-1,-1-35 1,19-36 0,-19-17-1,-17 0 1,0 70 15,0-17-31,0 88 31,0-18-15,0 89 0,0-89-1,0 35 1,0-87 15,0-36-15,0-18-1,0 54-15,0-19 16,0-16 0,0 104 15,0-16-15,0 17-16,0 35 31,0-53-31,0-17 31,0-36-15,0-17-1,0-36 1,-17 54 0</inkml:trace>
  <inkml:trace contextRef="#ctx0" brushRef="#br0" timeOffset="74714.58">4163 11642 0,'0'0'0,"0"17"63,35-17-63,-35 36 0,18-19 15,-18 1-15,35-1 16,18 19 0,-35-36-16,52-36 31,1 1-16,-54 18-15,54-36 16,-18 17 0,17 36-1,1 36 1,-36 17 0,18-18-1,18-18 1,-18-17-1,35-35 1,0-35 0,-35 52-1,17 0 1,-34 36 0,34 17 15,-52 1-31,35-19 31,-18-34-15,36-36-1,17 35 1,0-35 0,-53 53-1,36 35 1,-18-17-1,0 17 1,17-35 0,36-35-1,-35 17 1,-54 18 0,54-35-1,-54 70 1,-17-17-1,0 0 17,36-18-1,-19 0-31,-17-18 16,18 18-1,-18-18-15</inkml:trace>
  <inkml:trace contextRef="#ctx0" brushRef="#br0" timeOffset="77314.85">8114 11800 0,'0'0'15,"-35"0"1,-1 18-16,72 0 31,-19 17-15,19-35 0,52 0-1,-53 0-15,18 0 16,70-53-1,-87 53 1,34 0 0,-52 18 15,-1 17-31,36 0 31,-17-17-31,52-36 31,35-17-15,-17-18 0,-18 18-1,-17-1 1,-53 36-16,-1 36 16,36-19-1,-18 1 1,54-18-1,-19-18 1,1 1 0,-54-19-1,-87 19 1,35-18 0</inkml:trace>
  <inkml:trace contextRef="#ctx0" brushRef="#br0" timeOffset="78197.85">8572 9966 0,'0'0'16,"36"0"-16,-36 18 47,0 17-32,-36-35-15,36 18 0,-17-1 16,-18 54-1,-1-36 1,19 0 0,17-70-1,0 0 1,0 17 0,-18-35 15,0 106 0,-17-53-31,35 35 16,0 18-1,35-35 1,54-36 0,-37-17-16</inkml:trace>
  <inkml:trace contextRef="#ctx0" brushRef="#br0" timeOffset="78838.87">10019 9984 0,'-35'0'47,"17"35"-47,0-17 15,1-18 1,-19 17-16,1 1 15,35 17-15,-18-35 16,-17 18 0,18-18-16,17-18 31,0-17-15,0 17-1,17 18-15,-17-17 16,0 34-1,0 1 1,-17 35 0,17-36-1,17 1 17,18-18-32,1-18 0,17 18 15</inkml:trace>
  <inkml:trace contextRef="#ctx0" brushRef="#br0" timeOffset="85320.26">19861 10195 0,'0'18'0,"0"-36"32,36 18-17,-19-35-15,19 17 16,-1 18-16,53-35 15,88-53 1,-87 35 0,-1-18-1,-71 36 1,-17 35 0</inkml:trace>
  <inkml:trace contextRef="#ctx0" brushRef="#br0" timeOffset="85718.42">20108 9931 0,'-17'0'31,"-1"0"-15,18 17 0,-35-17-16,17 18 0,-52 35 15,52-18 1,0-17 0,1 17-16,-36 0 31,35-17-16,53-36 1,36 18 15,-53 0-31,34 0 16,19 18 0,-36 35-1,-17-53-15</inkml:trace>
  <inkml:trace contextRef="#ctx0" brushRef="#br0" timeOffset="91036.46">20832 9790 0,'0'-18'0,"0"36"0,0-54 16,0 1-1,0 17-15,0 1 16,-18 52 15,18 0-31,-35 71 16,35 18 0,0-1-1,35-35 1,35-70-1,36-18 1,-18-53 0,-17 0-1</inkml:trace>
  <inkml:trace contextRef="#ctx0" brushRef="#br0" timeOffset="91247.78">20973 9754 0,'-18'0'0,"36"0"0,-71-35 0,35 35 15,18-35 1,18 17 0,52-17-1,1 17 1,-1 36-1,-52 17 1</inkml:trace>
  <inkml:trace contextRef="#ctx0" brushRef="#br0" timeOffset="91746.85">20884 9931 0,'-17'35'15,"34"-70"-15,-69 70 16,87-17-1,-18-18 1,89-18 0,-18 0-1,-17 1 1,-36-19 0,18 19-1,-53 34 16,0 19-15,0 17 0,0-18-16,0 18 15,18 0 17,-1-36-32,54-34 31,-18-71-16,-35 17 1,-1 53 0,-17 89 15,0-36-15,18 36-1,17-36 1,18-35-1</inkml:trace>
  <inkml:trace contextRef="#ctx0" brushRef="#br0" timeOffset="92148.86">21749 9948 0,'17'-70'16,"-34"140"-16,17-176 0,-53 106 15,53 18 1,-35 53-16,-18 35 31,53-36-15,17 18-1,36-88 1,35-35 0,-17-18-1,-18-88 1,-18-18-1,-35 142-15,0-89 16,0 0 0,-35 71 15,17 123-15,18-53-1,0 71-15,0 70 31,0-70-15,18 0 0,17-71-16</inkml:trace>
  <inkml:trace contextRef="#ctx0" brushRef="#br0" timeOffset="92534.38">22031 10142 0,'0'-17'0,"0"-1"16,0-17-1,18 35 17,-1 0-17,36-18 1,-35 18-16,-1-17 16,54-54 15,-53 53-31,-18-52 31,0 52-15,-36 18-1,-34 35 1,35 54 0,35-36-1,0 17 1,52-35-1,72-35 1,-106-17-16,17-1 16,0 18-16</inkml:trace>
  <inkml:trace contextRef="#ctx0" brushRef="#br0" timeOffset="93264.66">22560 10072 0,'0'35'0,"0"-17"32,18-18-17,-18-18-15,53-17 16,-36 17-1,1-17 1,-18 0-16,0 17 16,-18-17-1,-35-1 1,-35 89 15,53-35-15,-36 88-1,54-36 1,17-17 0,17-53-16,36 0 15,35-53 1,-52 18 0,17-106-1,-36-18 1,-17 53-1,0 36 1,0 105 0,-17 0-1,-19 106 1,19-105 0,-1 70-16,0 70 31,36-123-16,17-53 1,18-18 0,-17-35-1,-1 18 1,-17 35 0,-1 18-1,1 17 1,-18 0-1,53 1 1</inkml:trace>
  <inkml:trace contextRef="#ctx0" brushRef="#br0" timeOffset="93406.59">22913 9948 0,'0'-17'0,"0"34"0,-18-70 15,18 36-15,-35-1 32</inkml:trace>
  <inkml:trace contextRef="#ctx0" brushRef="#br0" timeOffset="94253.02">23036 10142 0,'53'-17'15,"-35"17"1,0-53-16,-18 35 15,52-52 1,-52 17 0,-17 0-1,-36 35 1,18 53 0,-54 36-1,37 17 1,34-17-1,18-1 1,18-70 0,52-35-1,-35-18 1,1 18 15,-36 17-31,17 1 0,-17 52 31,18-35-15,-18 70 0,53-17-1,-36-35 1,19-36 0,-1-17-1,0-53 1,-17 0-1,-18 52 1,35 19 0,-35 34-1,0 72 1,0-72 0,0 71 15,0-17-16,18-89 1,-18-17 0,35-53-1,18 35 1,-18-18 0,18 71-1,-17 71 1,-36-53-16,0 52 15,0-52-15,-18 17 16</inkml:trace>
  <inkml:trace contextRef="#ctx0" brushRef="#br0" timeOffset="102034.9">33214 5609 0,'-35'0'0,"-1"0"31,19 0-31,34 0 32,19-35-17,-1 35-15,141-18 16,-87 1-1,-54-1-15,53 18 16,-17-35 0,-36 35-1,-35 35 1,0 0 15,-18 53-31,18 89 31,0-36-31,0 88 32,0 1-17,-17 34 1,17-52 0,0-71-1,0 35 1,0 18-1,0-88 1,0-18 0,-18-17-1,18 17 1,0-17 0,0-1 15,0-17-31,0 18 31,0-18-15,0-36-1,0 1 1,0 0 15,-53-18-15,-35 0-1,-89 35 1,142-18-16,-229-17 16,175 0-1</inkml:trace>
  <inkml:trace contextRef="#ctx0" brushRef="#br0" timeOffset="123804.04">23460 9366 0,'0'36'0,"0"-72"0,-159 124 15,124-52 1,-124 17-16</inkml:trace>
  <inkml:trace contextRef="#ctx0" brushRef="#br0" timeOffset="125224.62">15328 13652 0,'0'0'0,"0"18"15,0 0 32,18-18-31,-18 35-16,0-17 15,17-1 1,-17 1 0,36 35-1,-19-53-15,1 0 16,53-71-1,52-52 1,36-18 0,-53 35 15,-18 53-31,-35 35 31,-36 18-31,-17 18 31,0 17-15,0-17 0,0-36 62</inkml:trace>
  <inkml:trace contextRef="#ctx0" brushRef="#br0" timeOffset="131488.15">21484 13935 0,'-35'0'16,"35"17"62,0 19-62,35-36-1,-35 17-15,0 1 16,18-18 0,-1 0-1,1-18-15,53-35 16,-18 18 0,-36 17-1,71-52 1,-52 52-1,-1-17 1,-17 35 0,-18 35-1,0-17 1,0-36 46</inkml:trace>
  <inkml:trace contextRef="#ctx0" brushRef="#br0" timeOffset="137699.04">32791 12876 0,'17'0'47,"-17"18"0,18-18-47,17 0 31,-35 35-15,18-35-16,-18-35 15,18 35-15,-1 0 16,71-35-16,36-53 31,-1 17-15,18 0-1,-88 36 1,-17 35 0,-72 0-16</inkml:trace>
  <inkml:trace contextRef="#ctx0" brushRef="#br0" timeOffset="155564.65">26017 7373 0,'18'0'16,"17"0"15,-35-35-31,18 35 31,-18-18-15,18 18-16,-18-18 31,17 1-31,36-54 16,-35-17 0,-1-53-1,-17 35 1,0-17 15,0 52-15,0 53-16,0-34 15,0 34 1,0 0 0,0-17-1,-17 35 48,17 35-16</inkml:trace>
  <inkml:trace contextRef="#ctx0" brushRef="#br0" timeOffset="155849.45">26106 6632 0,'0'-17'47,"17"17"-47,-17-18 0,35 18 15,-35-18-15,18-35 16,17 18-1,1 0 1,-19 17 0,1 71 15,-18-18-15,53 36 15,-36-71-31,-17 18 0</inkml:trace>
  <inkml:trace contextRef="#ctx0" brushRef="#br0" timeOffset="161653.6">7638 15399 0,'0'0'0,"17"0"0,1 0 15,0 0 32,17 0-16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3: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58 148,'0'4'42,"0"15"49,0-14-3,5-5 31,19 0 537,-24 5-624,4 14-28,20-14-4,36-34-84,-7 5-263,9-9-74,-11 5 161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08:3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1676 5380 0,'0'-18'32,"0"36"14,0-1-30,0 19 0,17-36-16,-17 17 0,0 1 15,36-18 1,-1 0 0,53-35-1,-17-18 1,17 18-16,88-89 31,-88 71-15,18 18-1</inkml:trace>
  <inkml:trace contextRef="#ctx0" brushRef="#br0" timeOffset="18417.71">10777 8396 0,'-17'0'0,"34"0"0,-52 0 15,-18 0 1,18 0 0,53 0-1,52 0 1,54-18 0,87 18-1,-17 0 1,-158 0-16,122 0 15,1 0 1,-88 0 0,-19-17-1,-16 17 1,-19 0 15</inkml:trace>
  <inkml:trace contextRef="#ctx0" brushRef="#br0" timeOffset="23829.29">2346 5433 0,'0'-36'0,"0"19"31,0-1 16,-35 18-47,17 0 16,0 0 0,18 18-16,-53-18 15,18 53 1,-18-18-1,0 36 1,53-36 0,-35 53-1,35 0 1,35 0 0,-17 1-1,0 52 16,-18-35-15,17-1 0,-17-34-1,-17 17 1,-1-17 0,0-1-1,-17-52-15,17 0 16,1 34-1,-1-52-15,-17 18 16,-18 0 0,0-1-1,18-17 17,-18 0-32,35 36 31,1-36-31,-19 0 47,72 0 93,-19 0-108,1 0-17,0 0-15,17 17 31,-18-17-15,19 18 0,17 35-1,-36-18 1,36 18 0,-53-35-16,0 17 15,18 36 1,-18-1-1,0 1 1,0 17 0,-18 18-1,18-18 1,0 0 15,-35-17-31,17 70 31,18-71-15,-17 71 0,17 1-1,0-1 1,17 17 0,54-52-1,17-71 1,71-52-1,-142-1-15</inkml:trace>
  <inkml:trace contextRef="#ctx0" brushRef="#br0" timeOffset="38196.29">12453 9102 0,'35'0'15,"-35"-18"1,18 18 0,0 18-1,-18 17-15,53 0 16,-36 71 0,1-71-1,-1 18 1,36 35-1</inkml:trace>
  <inkml:trace contextRef="#ctx0" brushRef="#br0" timeOffset="38401.28">12718 9243 0,'0'-18'0,"0"-17"15,-18 0 1,0 35-1,1 17-15,-36 36 16,-18 35 0,36 18 15,17-88-31,18 70 0,-35-88 16</inkml:trace>
  <inkml:trace contextRef="#ctx0" brushRef="#br0" timeOffset="38600.37">12965 9419 0,'17'0'0,"18"-17"16,-17 17-16,-18 17 15,-18 18 1,18 54-1,0-1 1,18-18 0</inkml:trace>
  <inkml:trace contextRef="#ctx0" brushRef="#br0" timeOffset="38852.31">13723 9172 0,'0'-17'0,"0"34"0,18-52 15,-1-18 1,1 35 0,17 18-16,1 36 15,16 87 1,-34-17-1,0-35 1,-1-19 0</inkml:trace>
  <inkml:trace contextRef="#ctx0" brushRef="#br0" timeOffset="39052.57">14023 9190 0,'0'0'0,"0"-18"0,-18 18 0,1 0 16,-19 0 0,1 53-1,17-35-15,-34 70 16,-19 18 0,71-36-1,0-52-15</inkml:trace>
  <inkml:trace contextRef="#ctx0" brushRef="#br0" timeOffset="39350.33">14041 9454 0,'35'0'16,"-70"0"-16,70-17 16,-18-1-16,1 1 15,35-19 1,-35 36-1,17 0 1,0 36 0,-35-19-16,18 18 15,-89 36 1,-17 0 0,18-1-1,52-52 1,71-18-1,53 0 1,-18 0 0</inkml:trace>
  <inkml:trace contextRef="#ctx0" brushRef="#br0" timeOffset="39646.31">15240 9172 0,'0'-17'0,"0"34"0,-18-52 16,-17-18-1,35 35 1,35 54-1,-35-1-15,18 53 16,17 18 0,1-18-1,-36-17 17,0-54-32</inkml:trace>
  <inkml:trace contextRef="#ctx0" brushRef="#br0" timeOffset="39830.67">15416 9313 0,'0'-53'0,"0"106"0,0-123 0,-17 17 31,-36 53-15,18 53 0,-18-18-16,17 53 15,-17 36 1,36-71-1,34-53-15</inkml:trace>
  <inkml:trace contextRef="#ctx0" brushRef="#br0" timeOffset="40267.19">15505 9437 0,'0'0'0,"17"-35"0,1 35 16,17-71-1,-17 18 1,17 35 0,18 1-1,-35 34 1,-1 36 0,-17-17-1,-35 17 1,-36-1-1,54-16 1,52-36 15,18 0-15,-18 17 0,18 1-1,-35 35 1,-18-35-1,-18-1 1,-52 36 0,52-53-1,-70 0 1,70-35-16</inkml:trace>
  <inkml:trace contextRef="#ctx0" brushRef="#br0" timeOffset="40860.44">16422 9507 0,'-18'0'0,"36"0"0,-53 0 31,52 0 0,1 0-15,17 0-1</inkml:trace>
  <inkml:trace contextRef="#ctx0" brushRef="#br0" timeOffset="41022.44">16633 9507 0,'18'0'0,"0"0"47,-1 0-15,19 0-32</inkml:trace>
  <inkml:trace contextRef="#ctx0" brushRef="#br0" timeOffset="41185.47">17074 9507 0,'0'0'0,"18"0"0,-18 18 16,18-18-1,-1 0 16</inkml:trace>
  <inkml:trace contextRef="#ctx0" brushRef="#br0" timeOffset="42550.87">17798 9102 0,'0'-18'0,"0"0"15,0 1 1,0-19-16,0 19 31,17 17-15,1 53-1,17-18 1,-17-17-16,-1 70 16,1-18-1,17 1 1,-17-53-1,17-36 1,1-53 0,-1-17 15,18 18-31,-36-19 31,1 89-31,0-35 0,-18 18 31,-18 34-15,0 18 0,-52 124-1,-1-53 1,-17 106 0,35-106-1,18-36 1</inkml:trace>
  <inkml:trace contextRef="#ctx0" brushRef="#br0" timeOffset="44131.79">17833 10213 0,'0'-18'0,"35"-17"15,-35 17 1,0 1 0,-53-36-1,18 53 1,0 0-16,-1 35 16,-34 0-1,52 54 1,18-19-1,71-35 1,35 1 0,-18-36 15,-71 0-31</inkml:trace>
  <inkml:trace contextRef="#ctx0" brushRef="#br0" timeOffset="44831.01">18133 10336 0,'-36'0'0,"36"-17"31,36 17-31,-36-18 15,0-35 1,0 36 0,-53-19-1,18 36 1,-36 18 0,0 0-1,54 52 1,-1-35 15,36-35-31,-1 53 16,54-53-1,-36-17 1,18-36 0,-18 35-1,1 18 1,-36 18-1,0 35 1,17-18 0,19-35-1,17 0 1,-18-35 0,18-89 15,-53 71-16,0-70 1,0 70 0,-18 71-1,-17 17 1,35 88 0,0-35-1,35 18 1,-17-70-1,-18 16 1</inkml:trace>
  <inkml:trace contextRef="#ctx0" brushRef="#br0" timeOffset="45002.41">18344 10248 0,'-17'-17'16,"-1"-1"-16,-17 18 31,70-18-15,71 18-1,-88-35-15,70 35 16</inkml:trace>
  <inkml:trace contextRef="#ctx0" brushRef="#br0" timeOffset="47079.81">12330 10107 0,'-18'-35'16,"18"17"0,0 1-1,0-1-15,0-17 16,18 17 0,-1 18-1,-17 18 1,18-18-16,17 0 15,18 53 1,-53-36-16,88 1 16,36 17-1,17-70 17,-88 35-32,17-18 0,71-52 31,-105 70-31,17-18 15,88-17 1,-35 35 0,52 17-1,-52 19 1,0 17 0,17-53-1,1 0 1,-18-53-1,-18 17 1,0-17 0,36 36-1,-36 34 1,18 36 15,-89-53-31,54 36 0,52-1 31,-35-35-15,-35 0-16,71-53 16,-1 35-1,-105 18-15,105-17 16,-34 17 0,-19 0-1,-17 0 1,-35 0-1,-1-36 1</inkml:trace>
  <inkml:trace contextRef="#ctx0" brushRef="#br0" timeOffset="48513.14">14993 10231 0,'0'0'0,"18"0"0,17-18 0,-17 0 31,-18-17-15,-53 17-1,0 1 1,17 17-16,-87 0 16,-53 17-1,17 1 1,35 17-1,-17-35 1,35 18 0,36 0 15,35-18-15,-1 0-1,19 17-15,17 18 31,-18 1-15,18 34 0,0 36-1,0 35 1,0-17 0,-18-36-1,18 0 1,0-35-1,0-35 1,0-1 0,18-17-1,70 0 1,71 0 0,159-17 15,-107 17-31,54 0 31,17 17-15,-88-17-1,-88 0 1,70 0 0,-52 0-1,-36-17 1,-53 17-1,-17-18 1,-18-17 0,0-18-1,-18-35 1,-17-36 0,0-52 15,35 123-16,-18-71 1,18 36 0,0 35-1,0 0 1,0 18 0,0 0-1,-18 35 16,1 0 1,-19 0-1,19 0 0,-1 0-31,-35 0 31,0 0-15,18 0-16,-141 35 16,-54-17-1,-122-1 1,228-17-16</inkml:trace>
  <inkml:trace contextRef="#ctx0" brushRef="#br0" timeOffset="49848.32">21096 9525 0,'0'-18'15,"-18"18"1,18-17 0,0 34-1,-17 1 1,17 0-16,0 52 16,-18 36-1,18 35 1,0-35-1,0-35 1</inkml:trace>
  <inkml:trace contextRef="#ctx0" brushRef="#br0" timeOffset="50147.54">20973 9666 0,'0'-35'16,"0"70"-16,0-88 0,0 36 0,17-54 31,71 0-15,18 54-1,18 70 1,-18 0 0,-71 70-1,-35 1 1,-53-19-1,-71-34 1,-17-18 15,71-53-31,-36-53 32,71 35-32</inkml:trace>
  <inkml:trace contextRef="#ctx0" brushRef="#br0" timeOffset="50701.31">21625 9490 0,'0'-53'31,"0"35"-31,0 36 47,0-1-47,36-17 0,-36 53 16,0 36-1,0 16 1,-36 1-1,36-18 1,0-35 0,0-35-16,36 0 15,69-18 17,-87 0-32,35 0 0,53 0 15,-18-18 1,-70 0-1</inkml:trace>
  <inkml:trace contextRef="#ctx0" brushRef="#br0" timeOffset="51147.37">20197 9313 0,'0'-53'16,"0"36"-1,0-1 1,0 36 15,17-18-15,-17 17-16,0 1 15,35-18 17,-17 0-32</inkml:trace>
  <inkml:trace contextRef="#ctx0" brushRef="#br0" timeOffset="51296.8">20338 9172 0,'0'-17'16,"0"34"-16,0-52 16,-36 35-1,19 35 1,17 18 0,0-18-1,17-35-15</inkml:trace>
  <inkml:trace contextRef="#ctx0" brushRef="#br0" timeOffset="51700.35">22190 8925 0,'0'0'0,"-36"0"16,19-17-1,17 34 17,0 19-17,0-19-15,0 1 0,0 35 31</inkml:trace>
  <inkml:trace contextRef="#ctx0" brushRef="#br0" timeOffset="51867.46">22207 8908 0,'0'0'0,"18"0"0,0-18 0,17 18 16,-17 18-1,-18-1 1,0 36 0,-18-18-1</inkml:trace>
  <inkml:trace contextRef="#ctx0" brushRef="#br0" timeOffset="52417.36">20902 10319 0,'-18'0'0,"36"0"0,-18 0 16,53 0 0,53-18-1,-71 18 1,124-18-16,105-17 31,-87 35-31</inkml:trace>
  <inkml:trace contextRef="#ctx0" brushRef="#br0" timeOffset="52930.94">20884 10513 0,'18'-18'31,"0"18"-31,17 0 0,141-35 16,-140 35 0,122-35-16,142-1 31,-247 36-31</inkml:trace>
  <inkml:trace contextRef="#ctx0" brushRef="#br0" timeOffset="53814.51">20179 9225 0,'0'-35'31,"-18"70"-15,18-17 0,0-1-1,0 1 1,36 35 0,-19-53-1,54 0 1</inkml:trace>
  <inkml:trace contextRef="#ctx0" brushRef="#br0" timeOffset="54204.74">20338 9155 0,'0'-18'0,"17"18"47,1 0-16,0-35 16,-18 17-31,-18 18-1,0 0 1,18 18 0,0 17-1,0-17-15,36 17 31,-1 0-31,0-17 0</inkml:trace>
  <inkml:trace contextRef="#ctx0" brushRef="#br0" timeOffset="55365.32">23107 9754 0,'-35'53'31,"-1"-18"-31,19-35 16,-1 18-1,18-36-15,0-17 31,18 35-31,-1-88 16,54-35 0,-53 52-1,17 0 1,-18 54 0,19 70-1,-36 35 1,35 35-1,-35-34 1,0-1 0,0-35-1</inkml:trace>
  <inkml:trace contextRef="#ctx0" brushRef="#br0" timeOffset="55580.37">23125 9790 0,'0'0'0,"-18"0"16,-17-18 0,-1 18-1,107-18 17,-53 18-17,17 0-15,53-35 16,-70 35-16,17-18 15,18-17 1</inkml:trace>
  <inkml:trace contextRef="#ctx0" brushRef="#br0" timeOffset="55917.67">23424 9507 0,'0'0'0,"-35"0"0,35-17 31,35 17 1,-17 0-32,17-36 15,18 36 1,-17-17 0,-1 17-1,-70 0 1,17 17-1,0 19 1,1-1 0,17-17-1,0 52-15,-36 18 32,36-35-32,0-35 15</inkml:trace>
  <inkml:trace contextRef="#ctx0" brushRef="#br0" timeOffset="56085.57">23424 9878 0,'-35'17'16,"18"-17"-1,17 36 17,17-36-32,36 0 15,35 0 1,-52-36-16,16 36 15</inkml:trace>
  <inkml:trace contextRef="#ctx0" brushRef="#br0" timeOffset="56397.68">22595 9225 0,'0'0'0,"0"-35"0,0 17 15,-17 1 1,17-1-1,-18 18 1,18 18-16,0-1 16,0 1-1,0 17 17,18-35-32</inkml:trace>
  <inkml:trace contextRef="#ctx0" brushRef="#br0" timeOffset="56530.49">22631 9155 0,'0'-18'0,"17"18"16,-17-35 0,0 88 15,0-18-15,18-35-16,0 35 15</inkml:trace>
  <inkml:trace contextRef="#ctx0" brushRef="#br0" timeOffset="56851.03">23989 9049 0,'0'17'0,"0"1"16,0 0-1</inkml:trace>
  <inkml:trace contextRef="#ctx0" brushRef="#br0" timeOffset="57002.45">24077 9049 0,'18'0'31,"-18"17"-15,0 1 0,-18 35-1,0-18 1</inkml:trace>
  <inkml:trace contextRef="#ctx0" brushRef="#br0" timeOffset="58332.58">16140 8431 0,'0'18'16,"0"0"-16,0-1 0,-18 19 15,0 69 1,-35-16 0,18-1 15,0-71-31,17-34 31,18-1-31,0-17 31,0 17-15,0 36 15,18 17-15,-18-17-16,35-18 16,0 17-1,36-52 1,-1-35-1</inkml:trace>
  <inkml:trace contextRef="#ctx0" brushRef="#br0" timeOffset="59365.7">17268 10954 0,'-17'0'16,"34"0"-16,-34-18 0,-18 18 16,35-18-16,-18 18 15,18 18 1,0 35 15,-18-18-15,18-17-1,0-36 1,0 1 0,0-1-16,0-17 15,18-53 1,0-1-1,17 54 1,0 17 0,36 71 15,-71 0-31,17 53 31,1-53-15,-18-18-1,0-52 1,0-54 0,35-17-1,-17 53 1,-1-1 0,1 72-1,17 52 1,-17-71-16,-18 54 15,18-53-15,-18 52 16,17 18 0</inkml:trace>
  <inkml:trace contextRef="#ctx0" brushRef="#br0" timeOffset="59631.09">17657 10830 0,'0'-17'0,"0"34"16,0-70-16,0 36 16,0-1-1,0 0 1,-18 18 0,18 18-16,0 0 15,-18 70 1,18-18-1,0 19 1,36-19 0,105-35-1,-53-70 1</inkml:trace>
  <inkml:trace contextRef="#ctx0" brushRef="#br0" timeOffset="60096.59">16563 10583 0,'18'0'32,"-18"18"-17,0 17 1,17-35-1,-17 18 1</inkml:trace>
  <inkml:trace contextRef="#ctx0" brushRef="#br0" timeOffset="60248.85">16686 10548 0,'36'-35'16,"-36"70"-1,0-17 1,0-1 0,17 1-1</inkml:trace>
  <inkml:trace contextRef="#ctx0" brushRef="#br0" timeOffset="60771.3">18256 10477 0,'0'18'16,"0"0"15,0 17-15</inkml:trace>
  <inkml:trace contextRef="#ctx0" brushRef="#br0" timeOffset="60951.53">18415 10495 0,'0'0'0,"35"0"32,-35 18-17,0 17 1,-17 0-1,-1 18-15</inkml:trace>
  <inkml:trace contextRef="#ctx0" brushRef="#br0" timeOffset="69718.53">2928 11077 0,'-18'0'32,"18"-35"-32,-17 35 15,17-18 1,-18 18-16,-35 0 31,18 18-15,0 17-1,-1 0 1,-34 36 0,35 0-1,-1 17 1,36-35-1,0 17 1,53-17 0,-18-18-1,-35-17-15,53 35 32,-53 18-32,-17-19 31,-36 19-16,-35 0 1,17-36 0,36 0-1,52-35 17,1 0-17,17 18 1,-35-1-16,18 1 15,0 53 1,-36 34 0,-35 54 15,35-71-31,36 18 31,35-53-31,53-35 31,53-89-15,-54 36 0</inkml:trace>
  <inkml:trace contextRef="#ctx0" brushRef="#br0" timeOffset="73298.62">2716 13476 0,'-17'-18'16,"-19"18"-16,19 0 15,-1 0 1,1 0 0,-19 0-1,36 18-15,-17 0 16,-1 35 0,0 0-1,-35 35 1,36 35 15,17-35-31,0-35 16,17 18-1,-17-1 17,18-52-32,-18 35 31,0-35-16,0-1 1,0 1-16,-18 17 16,-17 0-1,-35 18 1,52-53-16,-17 18 16,17-18-1,0 0 1,36-18-1,35-17 1,-18 35 0,18 0-1,-18 53 1,-17 35 15,17 36-31,-35 17 31,0 18-15,36-18 0,17-53-1,88-35 1,-18-71 0,89-105-1,-159 87-15</inkml:trace>
  <inkml:trace contextRef="#ctx0" brushRef="#br0" timeOffset="76130.42">3933 14464 0,'18'0'16,"-18"-18"-16,18 18 31,-1-17-31,19 17 16,-19 0-16,89-36 15,-88 36-15,141 0 16,123-17 15,-53 17-31,-194 17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3: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58 124,'-29'52'76,"29"-47"-25,-22 18 88,17-18-46,5-5-21,0 0 8,0 0-26,5 0 4,60-14-127,-51 4 19,44-23-196,31-24-13,-37 29 160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9:50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6597 9225 0,'-18'-35'0,"-17"70"31,17-17-15,18 17-16,-35 36 15,-18 17 1,53-71-16,-35 72 16,0-19-1,-1-52 1</inkml:trace>
  <inkml:trace contextRef="#ctx0" brushRef="#br0" timeOffset="401.33">6315 9225 0,'0'0'0,"-36"0"0,19 0 16,17 18 15,0-1-16,0 1 1,17 17-16,54 54 16,0-37-1,17 37 1,0-19 0,-53 1-1</inkml:trace>
  <inkml:trace contextRef="#ctx0" brushRef="#br0" timeOffset="684.13">6967 9596 0,'0'0'0,"-17"0"16,-1 0 0,18 17-1,-35-17 1,35 18-16,-18 52 16,1 36-1,17-53-15,0 18 16,0-54-1</inkml:trace>
  <inkml:trace contextRef="#ctx0" brushRef="#br0" timeOffset="1019.28">8537 9155 0,'18'0'16,"-36"0"-16,53 0 0,-35 17 15,36-17 1,-36 18-16,0 35 15,17 53 17,1-36-32,35 18 31,-35-52-31,-1-1 16</inkml:trace>
  <inkml:trace contextRef="#ctx0" brushRef="#br0" timeOffset="1217.31">8731 9243 0,'0'0'0,"-35"0"32,0 0-17,35 17-15,-18-17 0,-17 89 16,-36-19-1,1 54 17,52-89-32</inkml:trace>
  <inkml:trace contextRef="#ctx0" brushRef="#br0" timeOffset="1768.34">8996 9454 0,'-18'0'0,"1"0"16,17-17 15,17 17-15,-17-18-16,18 18 15,35-17 1,0 17 0,-53 17-1,-18 71 1,-53 1 0,19-54-1,16 0-15,1 18 16,17-18-1,54-35 1,69 0 0,19-35-1,-1 35 1,-52 0 0</inkml:trace>
  <inkml:trace contextRef="#ctx0" brushRef="#br0" timeOffset="2801.55">6050 10742 0,'0'0'15,"18"0"1,-18-18-16,17 18 15,-17 18 17,0 0-32,-17 35 15,17-18 1,17 18 0,1-53-1,35 0 16,18-35-15,-19 35 0,1-18-1,-17 36 1,-1 17 0,-35 0-1,-53 18 1,35-18-1,-35 18 1,1-35 0,-1-18-1,35-18 1,0 18 0,-17-35-16,17 0 31,18 17-31</inkml:trace>
  <inkml:trace contextRef="#ctx0" brushRef="#br0" timeOffset="4138.78">6227 10777 0,'0'36'16,"-36"-36"-1,36 17-15,-35-17 16,17 18 0,-35 0-1,18 17 1,0-35 0,17-35 15,18 17-31,18-17 31,52-1-15,-17 36-1,-35 0-15,53 53 16,-36 53 0,-35-18-1,-35 71 1,-18-88-1,-18-36 1,18-35 0,-17-35 15,52-18-31,36-18 31,52 71-31,36 0 31,-88 35-31,87 1 16,19 17 0,-71-18-1,35-35 1,-35-35 0</inkml:trace>
  <inkml:trace contextRef="#ctx0" brushRef="#br0" timeOffset="4725.67">8114 10742 0,'0'18'16,"18"-18"15,17 0-31,-18 0 16,1 0-16,35-18 15,53 18-15,-36-18 31,-17 18-15,-17-35 0,-72 35 15,36 35-31,-17 1 16,-1 52-1,0 53 1,-17 0-1,35-17 1,0-36 15</inkml:trace>
  <inkml:trace contextRef="#ctx0" brushRef="#br0" timeOffset="6050.05">5962 12241 0,'18'0'16,"-18"-17"-16,17 17 31,-17-36-31,18 36 31,-18 36-15,0-19 0,0 1-1,0 0-15,0 35 31,0-36-15,35-17-16,0 0 16,18-17-1,0-1 1,0 18 0,-35 0-1,-1 53 1,-34 0-1,-1 17 1,-35-52 0,18 17-1,-18 1 1,0-72 0,18 19 15,0-19-31</inkml:trace>
  <inkml:trace contextRef="#ctx0" brushRef="#br0" timeOffset="6286.14">5962 12224 0,'0'0'0,"18"0"31,-1 0-16,1 0 1,52 0-16,36-36 16,18 19-1,-89 17 1,36 0-16,17 0 31,-71 0-31</inkml:trace>
  <inkml:trace contextRef="#ctx0" brushRef="#br0" timeOffset="7001.4">7849 12241 0,'18'0'0,"17"0"32,-17 0-17,-18-17-15,70 17 16,-52 0-16,17-36 15,36 72 1,-53-1 0,-18 18 15,0-35-31,-18 17 0,-17 18 31,-1-18-31,19 0 31,34-35 1,19 0-32,-19 0 0,1 0 15,70 0 1,-88 18-16,18-18 16,35 18-1,-36 35 1,-52-18-1,-36-18 1,-34 19 0,-37-36-1,37-36 1</inkml:trace>
  <inkml:trace contextRef="#ctx0" brushRef="#br0" timeOffset="7840.95">3863 11007 0,'0'0'15,"18"-18"-15,-1-17 16,-17 17-16,0 0 16,35 18 15,-35 18-15,0 35-1,0-35-15,-35 52 16,35 71-1,-17-70 1,17-53-16</inkml:trace>
  <inkml:trace contextRef="#ctx0" brushRef="#br0" timeOffset="8321.87">3845 12277 0,'18'35'0,"0"-35"31,-1-35-15,18 35-16,-17-18 16,0 18-1,-1 0-15,54 18 16,-53 17 0,17 18-1,-35-18-15,-53 18 16,18 18-1,-18-18 1,53-18 0,17-35 15,19 0-15,52-18-1,35 1-15,54-36 31,-107 53-31</inkml:trace>
  <inkml:trace contextRef="#ctx0" brushRef="#br0" timeOffset="10585.77">4516 15593 0,'-18'0'0,"36"0"0,-54 0 0,19 17 16,-19-17-1,36 18 17,36-18-32,-1 0 15,35 0 1,-52 0-1,53-18 1,-36 1-16</inkml:trace>
  <inkml:trace contextRef="#ctx0" brushRef="#br0" timeOffset="10770.41">4498 15434 0,'-18'0'0,"36"0"0,-53 0 15,-1 0-15,36 18 16,36-18 0,-19 0-1,54 0 1,17-18-16,-70 18 16,52 0-16</inkml:trace>
  <inkml:trace contextRef="#ctx0" brushRef="#br0" timeOffset="11451.46">5838 15311 0,'36'-36'0,"-72"72"0,72-89 0,-36 35 15,0 36 16,0-1-15,0 19-16,0-19 0,0 1 16,0 52 15,17-34-31,19-36 31,-1 0-31,53-18 31,-35 18-15,0 0 0,-18 53-1,-35-18 1,-35 18 0,-36-18-1,-17-17 1,18-36-1,34 1 1</inkml:trace>
  <inkml:trace contextRef="#ctx0" brushRef="#br0" timeOffset="11668.3">5891 15240 0,'0'0'0,"36"-18"31,-1-17-31,0 35 16,36-18-1,-1 18 1,19 0 0,-37-17-1,-16 17-15,-19 0 16</inkml:trace>
  <inkml:trace contextRef="#ctx0" brushRef="#br0" timeOffset="11916.97">6491 15346 0,'0'0'16,"0"17"-16,0 19 15,18-36 17,-1-36-17,1 36-15,35 0 16,17-17 0,-17-1-1,0 1 1</inkml:trace>
  <inkml:trace contextRef="#ctx0" brushRef="#br0" timeOffset="12303.87">6897 15222 0,'0'0'0,"35"-35"31,-17 35-15,-1 0 0,36 0-1,-17 35 1,-36-17-16,17 0 16,-34 52-1,-54 18 1,18 1-1,0-54 1,36-35 0,17 35-16,70-35 31,18-35-31,0 17 31,-52 1-31</inkml:trace>
  <inkml:trace contextRef="#ctx0" brushRef="#br0" timeOffset="12650.6">5891 15099 0,'-17'0'0,"-36"0"0,35 0 0,1 35 15,-72-17 1,-52 141-1,53 17 1,70 18 0,36 18-1,88-54 1,70-87 0,1-71-1</inkml:trace>
  <inkml:trace contextRef="#ctx0" brushRef="#br0" timeOffset="12951.32">7373 14993 0,'18'0'16,"-36"0"-16,36-18 0,-1 18 15,1 0 1,17 71 0,-17-36-16,0 18 15,34 71 1,-52 17 0,0-18-1,-52-35 1,-19-70-1,36-18 1</inkml:trace>
  <inkml:trace contextRef="#ctx0" brushRef="#br0" timeOffset="13292.03">7391 14640 0,'0'-17'0,"0"34"0,17-52 0,-17 0 16,18-53 0,53 52-1,-19-17 1,-16 53 0,-19 53-1,-17-17-15,0-1 16,0 71-1,-17-36 1,17-35 0,53-35-1,-18 0 17,53-17-32,-17-1 31</inkml:trace>
  <inkml:trace contextRef="#ctx0" brushRef="#br0" timeOffset="13587.8">8079 15399 0,'0'17'0,"0"-34"0,-36 52 0,36-17 16,0 17-16,36-17 15,-1-18 1,-17 0-16,34 0 31,-16 0-31,34-18 0,36-35 31,-53 35-15,-53 1-16</inkml:trace>
  <inkml:trace contextRef="#ctx0" brushRef="#br0" timeOffset="13788.8">8361 15134 0,'0'0'0,"-53"18"15,35 17 1,18 53 0,0-35-1,0 35-15,0 71 32,0-71-17,0 1-15</inkml:trace>
  <inkml:trace contextRef="#ctx0" brushRef="#br0" timeOffset="14388.56">9190 15328 0,'0'-17'31,"0"-19"-15,35 36-1,0 0 1,-17 0 0,17 36-1,-35-1 1,-53 18 0,36-18-1,-1-35-15,18 18 16,-35 17-1,88-35 1,-36 0 0,1 0-16,35 18 15,-18-1 17,1 1-32,-36 35 31,-36-18-16,19 0-15,-54-17 16,18 0 0,-17-18-1,-1-36 1,53 1 0</inkml:trace>
  <inkml:trace contextRef="#ctx0" brushRef="#br0" timeOffset="14643.07">9525 15416 0,'0'0'0,"0"36"31,18-36-15,17 0 0,0 0-1,53 0 1,-17-18 0,-71 0-16</inkml:trace>
  <inkml:trace contextRef="#ctx0" brushRef="#br0" timeOffset="14972.99">9931 15240 0,'0'0'0,"17"0"47,1 0-47,0 0 16,35 0-1,-36 0-15,36 0 16,0-18 0,-18 18-1,-35 18 17,-35 0-17,35-1-15,-18 36 16,1 35-1,17 18 1,-18-35 0</inkml:trace>
  <inkml:trace contextRef="#ctx0" brushRef="#br0" timeOffset="15285.13">9278 15046 0,'0'0'16,"-18"0"-16,1 0 0,-36 18 0,18-18 15,-71 123 1,106-88 0,-53 89-16,18 123 31,70-71-31,53-70 31,18-53-31</inkml:trace>
  <inkml:trace contextRef="#ctx0" brushRef="#br0" timeOffset="15584.78">10601 14993 0,'71'0'16,"-142"0"-16,159 0 0,-35 53 31,-18-18-31,1 53 16,-36-35 0,0 53-1,-36 0-15,19-18 31,-19-35-15,-16-53-16</inkml:trace>
  <inkml:trace contextRef="#ctx0" brushRef="#br0" timeOffset="15917.9">10689 14817 0,'35'-36'0,"-70"72"0,70-160 15,-17 1 1,0 70 15,35 18-31,-18 70 32,-17 0-32,-18 53 31,-18 18-16,0-35 1,36-18 0,35-53-1,53 0 1,-1-53 0,-16 35-1,-89 0-15,17 18 16</inkml:trace>
  <inkml:trace contextRef="#ctx0" brushRef="#br0" timeOffset="17117.81">5027 15875 0,'0'0'0,"0"18"16,18 17 15,-18 0-31,35 36 16,-35-54-16,35 72 15,18-37 17,-35-52-32,17-88 31,-35-70-16,0-89 1,35-36 0,-35-52-1,18 53 1,-18 53 0,18 88-1,-18-1 1,0 54-1,17 71 1,-17-36 15,0 35-15,36 18 15,-1 0 0,71 0-15,-71 0-16,88 0 16,160-18-1,140-34 1,177 16 0,88 19-1,-547 17-15,458-53 16,-158 35-1,-105 0 1,-54-17 15,-123 18-31,-89 17 16,106-18 0,-34 18-16,-54 0 31,-35 18-16,-36-18 1,-34 0 15</inkml:trace>
  <inkml:trace contextRef="#ctx0" brushRef="#br0" timeOffset="17850.43">4851 17180 0,'-18'0'16,"36"0"-16,-54 18 16,54-18 15,0 0-16,35 0 1,-36 0-16,19-18 16,-1 18-16</inkml:trace>
  <inkml:trace contextRef="#ctx0" brushRef="#br0" timeOffset="18050.82">4780 17004 0,'-18'0'0,"-17"0"16,53 0 15,17-18-15,0 18-16,18 0 0,88 0 31,-17 0-31</inkml:trace>
  <inkml:trace contextRef="#ctx0" brushRef="#br0" timeOffset="18918.09">6368 16916 0,'35'0'0,"-70"0"0,35 0 47,0-18-16,0 36 31,35-18-62,-35 17 16,18-17 0,-18 18-1,70 53 1,-70-54-16,53 71 16,18 36-1,-54-36 1,18-70-16,-17 17 15,0 18 1,-18-71 0,0-123 15,0-35-31,-36-71 31,1 35-15,18 53-1,-1 54 1,18 16 0,-18 36-1,18 36 1,18-1 0,17 18-1,0 0 1,71 18-1,53-1 1,106 36 15,-36-35-31,265 0 32,-53-18-32,-53-18 31,-53 0-16,-88-35 1,-71 36 0,-52-19-1,-36 1 1,-17 0 0,-89 17-1</inkml:trace>
  <inkml:trace contextRef="#ctx0" brushRef="#br0" timeOffset="19436.28">7955 16757 0,'-35'18'0,"70"-36"0,-88 71 16,18-53-16,0 17 16,17-17-16,-17 0 15,17 0-15,36 0 16,17-17 0,18 17-1,17-35 1,-70 70-1,0-18 1,0 1-16,0 0 16,-17 17-1,17-17 17,17-1-32,36-17 15,0 18 16,0 17-15,-35 1 0,-36-19-1,1 36 1,-72-35 0,19-18-1,52 0-15,-35-88 16,53 70-16</inkml:trace>
  <inkml:trace contextRef="#ctx0" brushRef="#br0" timeOffset="19769.53">7902 16475 0,'0'-18'16,"18"-17"-1,-18 17 1,35 1 0,36 17-1,-71 17-15,53 1 16,-36 70 0,-34-35-1,-36 17 1,35-52-1,36 17 1,35-35 0,0 0 15,70-17-31,-105 34 16</inkml:trace>
  <inkml:trace contextRef="#ctx0" brushRef="#br0" timeOffset="20003.56">8467 16933 0,'-18'53'0,"18"-17"32,0-19-17,18-17-15,35-17 16,-1-1-1,1 18-15,36-18 16,-19-35 0,-52 36-1,-18-1 1</inkml:trace>
  <inkml:trace contextRef="#ctx0" brushRef="#br0" timeOffset="20183.98">8608 16757 0,'-36'0'16,"72"0"-16,-89 18 16,35 17-1,18-18-15,0 1 16,0 70 0,0 1-1,-17-1 1,17-71-1</inkml:trace>
  <inkml:trace contextRef="#ctx0" brushRef="#br0" timeOffset="21052.18">9172 16757 0,'0'-18'0,"18"18"15,-18-17-15,0-19 16,35 36 0,-35-17-16,0-1 31,0 36-15,-35-1-1,35 19-15,-18 17 16,1 17-1,17 18 1,35-35 0,53-53-1,0-35 1,0 0 15,-17-18-15</inkml:trace>
  <inkml:trace contextRef="#ctx0" brushRef="#br0" timeOffset="21250.85">9454 16757 0,'-35'0'15,"-18"18"17,36 17-17,17-18-15,0 54 16,0-18-1,0 35 17,17-35-32,19-35 15,-19-18 1</inkml:trace>
  <inkml:trace contextRef="#ctx0" brushRef="#br0" timeOffset="21587.86">9596 16545 0,'0'-35'0,"0"17"0,0 1 16,0-1-1,17 18 1,1 0-1,-18 18-15,35 17 16,-35 36 0,-35-1-1,35-35 17,0 1-32,35-36 31,53-36-16,0 1 1</inkml:trace>
  <inkml:trace contextRef="#ctx0" brushRef="#br0" timeOffset="22335.81">9490 17815 0,'17'0'0,"-17"-17"32,18 17-32,0 0 15,17 0 1,0 0-16,18-18 31,-35 18-31</inkml:trace>
  <inkml:trace contextRef="#ctx0" brushRef="#br0" timeOffset="22500.54">9578 17709 0,'0'0'15,"-35"0"-15,17 0 16,71-17 15,0 17-15,35-35-1,-53 35 1</inkml:trace>
  <inkml:trace contextRef="#ctx0" brushRef="#br0" timeOffset="23450.55">10372 17480 0,'17'0'0,"-34"0"0,34 35 31,-17-17-15,0 0-1,18 35 1,-18 0 0,0-1-1,0-16 1,0-1 0,0-17-1,18-18 32,-18-18-16,0 36 94,0-36-31,0-17-78,0 17-16,0 0 15,0 1-15,0-18 16,0-18 0,0-18-1,0 53-15,-18-52 16,-17 52-1,-18 18 1,17 18 0,1 52-1,18-17 17,34 0-17,54-35 1,-1-18-1,-34-18 1,16 18 0,-34 18-1,0 35 1,-18 0 0,0-18-16,35 18 15,-35 17 1,18-17-1,-1-53 1</inkml:trace>
  <inkml:trace contextRef="#ctx0" brushRef="#br0" timeOffset="23633.89">10760 17745 0,'17'0'0,"19"-18"31,-1 0-15,-17 18-16,52-17 16,18-18-1,0 17 1,-88 0-16</inkml:trace>
  <inkml:trace contextRef="#ctx0" brushRef="#br0" timeOffset="23817.98">11077 17515 0,'0'0'0,"-35"0"0,17-35 16,1 70 15,-1 1-31,18 52 32,0 0-32,0 0 31,35-17-16</inkml:trace>
  <inkml:trace contextRef="#ctx0" brushRef="#br0" timeOffset="24017.9">11430 17339 0,'18'0'0,"-36"0"0,36-35 0,-18 70 31,0-17-31,-18 52 16,-17-52 0,35-1-16,0 36 0,0 53 31,35-70-15</inkml:trace>
  <inkml:trace contextRef="#ctx0" brushRef="#br0" timeOffset="24305.03">11695 17445 0,'0'0'0,"17"-18"0,-17-17 0,0 70 31,-17-17-15,-19-1-16,19 54 16,-19 53-1,36-36 1,36-35-1,34-36 1,-35-34 0,1-1-1,-72 18 1,-16 0 15,16 0-31,-87 18 16</inkml:trace>
  <inkml:trace contextRef="#ctx0" brushRef="#br0" timeOffset="24822.35">10195 17974 0,'-35'0'16,"70"0"-16,-88 0 0,36 0 15,-1 0-15,18 18 16,0 52 0,0-52-1,18 35-15,-1-18 31,36-17-15,-17-71 0,-19-35-1,36-159 1,-53 70 0,-18-87-1,-17 123 1,18 88-1,69 70 17,-34 1-17,88 35-15,123-36 32,-176-17-32,176 18 0,124-18 31,-141 18-16,-124-18-15</inkml:trace>
  <inkml:trace contextRef="#ctx0" brushRef="#br0" timeOffset="25133.89">12188 17956 0,'36'18'0,"-72"-36"0,89 54 15,-35-19-15,0 19 31,35-36-15,-18 0 0,0 0-16,0-53 15,18 17 1,-53 1-16</inkml:trace>
  <inkml:trace contextRef="#ctx0" brushRef="#br0" timeOffset="25283.91">12312 17780 0,'-35'0'0,"70"0"0,-88 0 0,35 0 16,18 18-16,36-18 31,-1 0-15,0 0-1,-17 0-15,17 0 0</inkml:trace>
  <inkml:trace contextRef="#ctx0" brushRef="#br0" timeOffset="27234.32">13194 17709 0,'0'-17'32,"0"34"14,0 1-30,0 0 0,-35 17-1,35 0 1,0-17-16,-18 17 16,18-17-1,0-36 16,18-17-15,17 17 0,0-17-1,18 0 1,-18 35 0,-17 0-1,35 35 1,-35 0-1,-18 18 1,-18-18 0,0-35 15,18-17-15,18 17-1,0-53 1,-1 35-1,18 1 1,-35-36 0,0 35-1</inkml:trace>
  <inkml:trace contextRef="#ctx0" brushRef="#br0" timeOffset="27470">13300 17604 0,'-18'0'16,"18"-36"-16,-35 36 0,17 0 15,36 0 32,17 0-31,-17-17-16,17 17 15,36-18 1,-54 18 0</inkml:trace>
  <inkml:trace contextRef="#ctx0" brushRef="#br0" timeOffset="56325.01">22595 9260 0,'36'0'0,"-36"18"0,17-18 15,-34 35 1,-19-17-1,1 0 1,-18-1 0,18-34-1,17-1 17,54-53-32,34 36 31,18-18-16,-17 71 1,-53-18-16,17 70 16,-35 72-1,-35-54 1,-107 53 0,37-88-1,69-53 1,-34-53-1,70 0 1,70 18 0,-17 35-1,18 53 17,-18 17-32,-18-17 31,18-18-16,-35-35-15</inkml:trace>
  <inkml:trace contextRef="#ctx0" brushRef="#br0" timeOffset="56501.29">22913 9507 0,'0'-17'15,"0"34"-15,0-70 0,0 36 16,0-1-1,35 18 1,53 0 0,-17 0-1,-53 0 1,52-17-16</inkml:trace>
  <inkml:trace contextRef="#ctx0" brushRef="#br0" timeOffset="56885.1">23372 9225 0,'17'0'15,"-17"-35"1,0 70 15,-17-17-31,17-1 16,-18 54-1,36-36 1,-1 18 0,36-53-1,-18 0 17,1 0-32,-19 0 15,19 18 1,-36 35-1,0-18 1,-36 18 0,-34-35-1,34-18 1,1-53 0</inkml:trace>
  <inkml:trace contextRef="#ctx0" brushRef="#br0" timeOffset="57055.3">23424 9225 0,'18'0'0,"-18"-35"0,-18 70 0,71-88 15,-17 53 1,-1-17 0,53 17-1,0-18 1,-35 18-16</inkml:trace>
  <inkml:trace contextRef="#ctx0" brushRef="#br0" timeOffset="57356.63">22419 9102 0,'-18'0'0,"36"0"0,-106 35 0,-36 53 16,36 53 0,35 36 15,89-1-16,87-35 1,-70-123-16,88 35 16,-70-53-16</inkml:trace>
  <inkml:trace contextRef="#ctx0" brushRef="#br0" timeOffset="57635.22">24236 9013 0,'17'0'0,"-34"0"0,52 0 16,0 36 0,-35-19-16,0 72 31,-35 34-16,17 36 1,-17-18 0,0-123-16,35-1 0,-18 36 15,-17-35 1</inkml:trace>
  <inkml:trace contextRef="#ctx0" brushRef="#br0" timeOffset="57967.84">24324 8749 0,'0'0'0,"18"-53"31,-18 18-31,17 35 16,19-18-1,-1 18 1,-18 53 0,-34 0-1,17-18-15,-35 0 16,-54 71 0,54-70-1,88-19 1,35 1-1,18-18 1,-35 0 0</inkml:trace>
  <inkml:trace contextRef="#ctx0" brushRef="#br0" timeOffset="58321">24589 9507 0,'0'18'0,"-18"-18"16,-17 0 15,70 0-31,-17 18 0,87-18 16,1 0 0,35 0 15,-70 0-16</inkml:trace>
  <inkml:trace contextRef="#ctx0" brushRef="#br0" timeOffset="58501.35">24924 9313 0,'0'-35'0,"0"70"15,-36-70-15,19 70 16,17-17-1,-18 88 1,1 35 0,17-18-1,0-34 1</inkml:trace>
  <inkml:trace contextRef="#ctx0" brushRef="#br0" timeOffset="59168.8">25294 9366 0,'18'0'47,"-1"0"-31,19 0-16,17 0 15,0 0 1,-36-17 15,-17 34 0,0 19-15,-17-19-16,17 18 16,0 1-16,0 17 15,-18 70 1,18-105-16,0 52 16,0-17-1</inkml:trace>
  <inkml:trace contextRef="#ctx0" brushRef="#br0" timeOffset="59358.45">25594 9596 0,'0'0'0,"35"-18"15,-17 18 1,0 0-1,34 0 1,-34 0-16,53 0 16,-54 0-16</inkml:trace>
  <inkml:trace contextRef="#ctx0" brushRef="#br0" timeOffset="62701.43">26088 9419 0,'18'0'0,"-18"-17"16,17-36 15,18 35-31,1 18 16,34 0-1,-34 0 1,-1 35 0,-70 1-1,17-19 1,-17 1-16,-36 35 31,18-18-15,53-17-1,35-18 1,18 35 0,18 0-1,-1 18 1,-70-18 0,-52-17-1,-1 17 1,-36-70 15,1 17-31</inkml:trace>
  <inkml:trace contextRef="#ctx0" brushRef="#br0" timeOffset="63053.13">25294 9155 0,'-17'0'0,"34"0"0,-70 0 16,36 17-16,-54 54 15,18 35 1,0 52 0,53 19-1,53-19 1,53-52 0,-71-88-1,89 0 1,-89-18-16</inkml:trace>
  <inkml:trace contextRef="#ctx0" brushRef="#br0" timeOffset="63290.9">26388 9419 0,'35'-17'16,"-70"34"-16,105-70 0,-52 53 0,53-35 15,-1 35 1,1 71-1,-54 52 1,1 18 0,-53-17-1,-18-36 17,17-88-32,1 0 15</inkml:trace>
  <inkml:trace contextRef="#ctx0" brushRef="#br0" timeOffset="63588.78">26705 9049 0,'0'-36'0,"0"72"16,18-72-16,-18 19 0,53-18 15,-18-1 1,36 36-1,-71 36 1,17-19-16,-34 71 31,-36 1-31,17-19 32,36-52-17,106-1 1,-88-17-16,123 0 15,53 0 1</inkml:trace>
  <inkml:trace contextRef="#ctx0" brushRef="#br0" timeOffset="64558.81">22102 9878 0,'0'-18'0,"-36"-52"31,36 87-15,0 18 0,0 18-1,36-17-15,-36 17 16,17 70-1,1-88 1,35-52 0,-36-89-1,1-106 1,-18-52 0,0-1-1,0 71 1,-18 18-1,18 70 1,-17 35 0,17 36-1,0-18 17,0 35-1,17 18-16,54 0 1,-53 0-16,105-17 16,106-19-1,124 36 1,159 0 0,317 0 15,-283 0-31,195-17 15,-123-1 1,-89 1 0,-141-36-1,-106 17 17,-70 1-32,-106 0 31,-124 35-31</inkml:trace>
  <inkml:trace contextRef="#ctx0" brushRef="#br0" timeOffset="65056.8">22031 11606 0,'-53'0'15,"106"0"-15,-124 0 0,54 18 0,-71-18 16,70 0 0,-17 0-16,105 0 31,18 0-15,-17-18 15,-71-17-31,0 17 0</inkml:trace>
  <inkml:trace contextRef="#ctx0" brushRef="#br0" timeOffset="65217.98">21890 11430 0,'-18'-35'15,"1"17"1,52 71-16,-88-106 0,88 53 31,53 18-15,-70-18-16,70 0 15,0 35 1,-52-35 0</inkml:trace>
  <inkml:trace contextRef="#ctx0" brushRef="#br0" timeOffset="66091.99">22684 11818 0,'-18'0'0,"18"18"47,0 17-31,18-17-16,-18-1 15,0 1-15,35 52 16,-35-17 0,0-35-1,18-36 1,-1-52-1,-17 52 1,0-105-16,18-71 16,17 0-1,-35 0 17,0 105-32,0 19 31,0 52-31,0-17 15,0 0 1,0 17 15,0 36 32,18-18-48,-1 17 1,1-17-16,70 18 16,159 17-1,-176-17 1,229-18-16,317 17 31,-211-17-15,35 0-1,-106 0 1,-282-17-16</inkml:trace>
  <inkml:trace contextRef="#ctx0" brushRef="#br0" timeOffset="66135.02">25506 11095 0,'211'-18'16,"-193"18"-1,53-35 1</inkml:trace>
  <inkml:trace contextRef="#ctx0" brushRef="#br0" timeOffset="68168.74">22384 3263 0,'-18'0'0,"36"0"0,-36-17 16,-35 17-1,71 17 1,17 1 0,18 52-1,70 89 1,-105-124-16,70 54 16,-17 34-1,-53-70 1</inkml:trace>
  <inkml:trace contextRef="#ctx0" brushRef="#br0" timeOffset="68385.8">22666 3263 0,'0'-17'0,"-18"-54"16,1 71-1,-19 53 1,36-35-16,-53 70 16,1 18-1,-19 52 1,18-69 0</inkml:trace>
  <inkml:trace contextRef="#ctx0" brushRef="#br0" timeOffset="68554.21">22207 3669 0,'0'-35'0,"0"70"0,18-70 15,-18 17-15,18 0 0,52-52 32,71-1-17,71 18 1,-53 0-1</inkml:trace>
  <inkml:trace contextRef="#ctx0" brushRef="#br0" timeOffset="69055">25894 2540 0,'0'-53'16,"0"106"-16,0-124 0,0 54 15,18 17 1,17 35 0,35 89-1,19 17 1,-72-88 0,54 35-16,35 18 31,-54-89-16</inkml:trace>
  <inkml:trace contextRef="#ctx0" brushRef="#br0" timeOffset="69285.81">26247 2434 0,'0'-35'0,"0"70"0,-36-70 0,1 35 15,-35 53 1,-1 35 0,53-53-1,-52 53-15,-18 54 32,70-125-32,-17 71 15,-1-35-15</inkml:trace>
  <inkml:trace contextRef="#ctx0" brushRef="#br0" timeOffset="69484.78">25665 2805 0,'0'0'0,"0"-18"31,17-17-31,18 35 16,89-18-1,52-17 1,1-18 0,-71 35-1</inkml:trace>
  <inkml:trace contextRef="#ctx0" brushRef="#br0" timeOffset="69791.72">25982 2469 0,'0'-35'0,"0"70"0,-35-70 16,35 0-16,0 70 31,0-17-31,0 141 16,0-124 0,0 18-16,35 35 15,-35 124 1</inkml:trace>
  <inkml:trace contextRef="#ctx0" brushRef="#br0" timeOffset="71553.85">20655 2663 0,'0'-17'0,"0"34"0,35-52 0,-35-18 16,0 36-1,0 105 1,0 106-1,-53 159 1,18 141 0,-18 105-1,-17-17 1,70-441 0,-53 389-1,0-54 1,18-229-1,-1-71 1,19-88 0,17-35-1,-18-53 17,36 0 14,-1 0-14,19 0-32,-19 0 15,1 18-15,35-18 0,0 0 0,282 18 32,88-18-17,283 0 1,-89 0-1,-52-18 1,-1 0 0,-70-17-1,0 35 1,-388 0-16,229 0 16,53 53-1,-71-35 1,-52 34-1,-53-34 1,-54 0 15,-17-18-31,-52 0 32,-54-18-17,-35 0 1</inkml:trace>
  <inkml:trace contextRef="#ctx0" brushRef="#br0" timeOffset="73276.22">22507 3440 0,'0'0'15,"0"17"1,35-17 15,-17 0-15,0 0 0,52-17-16,1 17 15,105-36 1,-52-34-1,140-1 1,-34 1 0,-36 17-1,0-18 1,-18 18 0,0 18-1,-17-36 1,18 36-1,-54 0 1,-52 17 0,17 1 15,-18-1-31,36-17 31,-18 17-15,-70 18-16,53-18 15,-1 18 1,1-17 0,-36 17-1,36-36 1,-36 36 0,35 0-1,-52-17 1,17 17-16,-17 0 15,17 0 17,0-18-32,-17 18 15,0 0 1,-1 0 15,19-17-15,-1 17-1,-17 0 1,17 0 0,-17 0-1,-1 0 1,-17-36 0,18 36-1,17 0 1,-17 0 15,-18-17 0,-18 17 1,-17 0-17</inkml:trace>
  <inkml:trace contextRef="#ctx0" brushRef="#br0" timeOffset="76335.49">26370 3510 0,'53'35'32,"-35"1"-17,-1-19 1,-17 1-1,0-36 32,18 18-31,-18-17-16,0-36 16,0-18-1,0 54 1,0-72-16,-18-34 15,1 52 1,-1 18 15,18 89-15,0-19 0,18 19-16,-18 34 31,17-17-16,-34-53 17</inkml:trace>
  <inkml:trace contextRef="#ctx0" brushRef="#br0" timeOffset="76651.74">26335 3281 0,'0'-18'47,"17"1"-31,-17-1-16,0-17 0,18-18 16,-18 17-1,18-52 1,17 35-1,-17 0 1,17 71 0,0 53-1,18 17 1,0 18 0</inkml:trace>
  <inkml:trace contextRef="#ctx0" brushRef="#br0" timeOffset="77335.58">22454 4516 0,'0'0'15,"0"35"-15,18-35 0,0 17 16,-1-17-1,-17-52 1,35-37 0,-35 54-1,0-71 1,0 71-16,-35-53 0,35 35 31,-17 53-15,-19 35-1,1 36 1,17-54-16</inkml:trace>
  <inkml:trace contextRef="#ctx0" brushRef="#br0" timeOffset="77601.75">22331 4374 0,'0'0'0,"0"-35"16,-18 35-16,18-35 15,0-36 1,0 54-16,18-36 15,35 0 1,-18 0 0,36 35 15,-19 18-31,1 36 31,0 16-15,-17-16-1,34 34 1,-17-70 0</inkml:trace>
  <inkml:trace contextRef="#ctx0" brushRef="#br0" timeOffset="78185.05">22225 2540 0,'0'-18'0,"0"36"0,0-71 0,-18 35 16,18-17-1,-17-18 1,17 71 0,17 17-1,-17-17-15,18 52 16,0 36 0,17 0-1,-35 0 1</inkml:trace>
  <inkml:trace contextRef="#ctx0" brushRef="#br0" timeOffset="78818.14">25735 1852 0,'0'-18'0,"18"-52"31,-18 52-31,0-35 16,0 36-1,17 17 1,-17 70 0,0-52-1,36 88 1,-36 17-16,17 18 31,-17-53-15,-17-35-1,-36-53-15</inkml:trace>
  <inkml:trace contextRef="#ctx0" brushRef="#br0" timeOffset="79288.63">25665 2170 0,'0'0'0,"-18"-36"0,0 19 16,18-19 0,-35 1-1,70 35 79,-35-18-78,-35 18-1,35-17 1,-18 17-16,1 0 15,-1 0 1,-35-18 0,36 18-1,34 0 1,1-35 0,17 35-16,18-18 15,18 18 1,-19 0-1,-16 0 1,-36 18 0,-36 35 15,-34 17-31,-36-52 31,36 0-31</inkml:trace>
  <inkml:trace contextRef="#ctx0" brushRef="#br0" timeOffset="79874.89">21855 2752 0,'17'0'16,"1"0"-1,17-18-15,-17 18 16,17-18-16,53 1 15,36-36 1,-107 53 0,72-18-1,-54 1 1,0 17 0,-70-36-16,17 36 31,1-17-16</inkml:trace>
  <inkml:trace contextRef="#ctx0" brushRef="#br0" timeOffset="80153.37">22331 2558 0,'-18'0'31,"1"0"-31,17 17 16,-18-17-16,-17 36 15,-1-19 1,-17 18-1,53 1 1,53-36 0,18 17-1,-53-17-15,52 36 16,-17 34 0</inkml:trace>
  <inkml:trace contextRef="#ctx0" brushRef="#br0" timeOffset="111441.85">23530 11553 0,'0'18'15,"-17"-18"-15,-19 35 16,19-35-1,17 18-15,-36 17 16,-16 89 0,34-36-1,18 18 1,35-18 0,53-17-1,-17-54 1,-18-34-1</inkml:trace>
  <inkml:trace contextRef="#ctx0" brushRef="#br0" timeOffset="111735.85">23742 11818 0,'-18'0'15,"36"0"32,17 0-31,-17 0-16,-1 0 0,36 0 15,-35 0-15,53-18 16,-36 18 15,-17 0-31</inkml:trace>
  <inkml:trace contextRef="#ctx0" brushRef="#br0" timeOffset="112139.86">24077 11695 0,'0'-36'31,"0"19"-15,18 17-1,35 0 1,-53 17-16,17-17 16,-17 71-1,0-18 1,-35 0-1,-18 0 1,53-36 15,18-17-31,35 0 32,-53 18-32,35-18 15,0 35 1,-17-17-1,-18 17 1,-53 18 0,0-35-1,0-18 1,18-36 0</inkml:trace>
  <inkml:trace contextRef="#ctx0" brushRef="#br0" timeOffset="112407.47">24236 11624 0,'17'0'0,"-34"0"0,34 18 16,1-18-16,-18 17 15,35 54 1,-17 17-1,-18-70-15,0 52 16,0 36 0,0-71-16,-18 1 15,-35 17 1,18-53 0,35-36-1</inkml:trace>
  <inkml:trace contextRef="#ctx0" brushRef="#br0" timeOffset="112726.2">24324 11465 0,'0'-17'0,"0"34"0,0-52 0,18 0 15,-1 17 1,19 0-16,-19 1 15,18 17 1,18 17 0,-53 19-1,0 34 1,-17-17 0,-36 0-1,53-18 1,53-35-1,53-35 1,-36 35 0</inkml:trace>
  <inkml:trace contextRef="#ctx0" brushRef="#br0" timeOffset="113019.3">24836 12047 0,'0'0'16,"0"18"-16,-36-18 0,72 0 15,-1 0 1,53-18 15,53 18-31,-53 0 32,-52-35-32</inkml:trace>
  <inkml:trace contextRef="#ctx0" brushRef="#br0" timeOffset="113272.17">25118 11800 0,'-18'0'16,"-17"18"-1,35 0-15,0 52 32,0 36-32,0 18 31,0-36-31,0-35 16</inkml:trace>
  <inkml:trace contextRef="#ctx0" brushRef="#br0" timeOffset="114103.56">25682 11818 0,'0'0'0,"35"0"15,-35-18 16,0 36 1,-35 35-32,35-18 31,0-17-31,35 35 16,18-18-1,18-35 1,35 0-1,-36-18 1,19-17 0</inkml:trace>
  <inkml:trace contextRef="#ctx0" brushRef="#br0" timeOffset="114356.57">26035 11800 0,'-18'0'0,"1"0"16,17 18 0,-18-18-1,18 53-15,-35 35 32,35-70-32,0 52 15,35 19 1,-35-72-16,18 18 15,-1 36 1,1-89 0</inkml:trace>
  <inkml:trace contextRef="#ctx0" brushRef="#br0" timeOffset="114756.6">26106 11342 0,'0'-35'15,"0"70"-15,0-88 0,0 35 16,17 18-1,18 0 1,-17 0-16,0 18 16,-18 52-1,0 19 1,-18-54 0,-52 53-1,70-53 1,0-17-1,70-36 1,36-17 15,35 0-31,-106 17 16</inkml:trace>
  <inkml:trace contextRef="#ctx0" brushRef="#br0" timeOffset="115094.49">27146 11994 0,'-17'18'0,"34"-36"0,-70 36 0,53 17 0,-35-17 32,53-18-17,-1 0 1,19-18-1,-1-17 1,18 17 0,-53 1-16</inkml:trace>
  <inkml:trace contextRef="#ctx0" brushRef="#br0" timeOffset="115252.6">27058 11818 0,'-18'0'0,"36"0"16,-89 0-16,89 0 31,70 18-15,36-18 15,-107-18-31,19 18 0</inkml:trace>
  <inkml:trace contextRef="#ctx0" brushRef="#br0" timeOffset="116440.2">28205 12083 0,'-53'-18'31,"35"0"-31,36 18 47,-18 18-47,35 0 16,18 70 0,17-35-1,-17-36 1,-35-34-1,-18-107 17,-18-52-32,-17-142 31,17 230-31,1-123 31,17 158-15,35-18-1,18 71 1,-35 0-16,140 18 16,107-1-1,176 36 1,-141-35 0,194-18-1,-212 0 1,-229 0-1</inkml:trace>
  <inkml:trace contextRef="#ctx0" brushRef="#br0" timeOffset="117140.37">28981 11871 0,'0'0'0,"17"0"31,-17-35-15,18 35-1,-18-18-15,18 0 16,35-70 0,-53 18-1,-53-1 1,17 71 0,-52 35-1,18 1 1,52 17-1,18-18 1,35-18 15,18-17-31,18 0 32,-54 0-17,1 53 1,0-17-1,-18 52 1,0 0 0,0 0-1,0-52 1,35-36-16</inkml:trace>
  <inkml:trace contextRef="#ctx0" brushRef="#br0" timeOffset="117359.07">29281 11977 0,'0'-18'0,"0"-17"31,17 35-15,18 0-1,18 0 1,71 0-1,-89 0-15,18-18 16,-18 18 0,-35-17-16</inkml:trace>
  <inkml:trace contextRef="#ctx0" brushRef="#br0" timeOffset="117569.3">29510 11730 0,'0'0'15,"-35"0"-15,17 0 32,18 53-32,0 0 31,0-18-31,0 18 16,0 35-1,18 0 1,-18-17-1,35-54-15</inkml:trace>
  <inkml:trace contextRef="#ctx0" brushRef="#br0" timeOffset="117842.87">29774 11712 0,'18'-17'0,"0"-19"15,-1 1-15,36-18 16,-35 53 0,-18 53 15,-18 35-31,1 36 31,17-71-31,-36 17 16,72 18-1,-36-70 1,17-18-16</inkml:trace>
  <inkml:trace contextRef="#ctx0" brushRef="#br0" timeOffset="118152.91">30162 11747 0,'18'-17'0,"-36"34"0,36-52 0,35-18 15,-53 36 1,0 17-1,-53 53 17,18-1-32,17 90 31,18-125-31,0 1 16,35 52-1,18-52 1,0-18-1,-17-18 1,-36 1 0,-53 17-1,-18 0 1,18 0 0,18 0-1</inkml:trace>
  <inkml:trace contextRef="#ctx0" brushRef="#br0" timeOffset="118374.33">30674 11977 0,'18'17'31,"-36"-34"-31,53 34 0,1-17 16,-19 0 0,54 0-1,-54-17-15,19-1 16</inkml:trace>
  <inkml:trace contextRef="#ctx0" brushRef="#br0" timeOffset="118558.89">30745 11800 0,'0'0'0,"-36"0"31,72 0-31,-36 18 0,17-18 16,54 0-1,-36 0 1,-17 0-16</inkml:trace>
  <inkml:trace contextRef="#ctx0" brushRef="#br0" timeOffset="119820.38">31503 11659 0,'0'-17'0,"0"34"0,0-52 16,0 17-1,-18 18 1,18 18 15,0 0-15,-17-18 46,-1 0-30,-17 0-1,35-18-16,-18 18 1,18-18 15,18 18-15,-18-35-16,35 35 16,-17 0-1,17 0 1,36 0-1,-71 35-15,53 1 16,-53 34 0,-53 36-1,-18-53 1,-17-18 0,53-35-1,17-17 1,36 17-1,52 0 17,-17 0-32,35 35 31,-52-35-15,-1 0-1,-18-35 16,19 17-31</inkml:trace>
  <inkml:trace contextRef="#ctx0" brushRef="#br0" timeOffset="120010.47">31768 11659 0,'35'-53'15,"-35"18"-15,-35 159 0,70-266 0,-17 125 16,-71 140-16,88-246 16,-35 158-1,18 36 1,-1 34-1,1-105-15,17 71 16,-17-18 15,-71-106 1,53 35-32</inkml:trace>
  <inkml:trace contextRef="#ctx0" brushRef="#br0" timeOffset="120152.69">31856 11518 0,'0'-35'0,"0"70"16,53-88 0,-36 36-16,36 17 15,0 0 1,18-18 0</inkml:trace>
  <inkml:trace contextRef="#ctx0" brushRef="#br0" timeOffset="120603.72">31291 11836 0,'-17'35'0,"34"-70"0,-70 88 0,36-36 0,17 1 15,-35 70 1,-1-17-1,72-1 1,-19-35 0,18 1-1,18-72 1,-17-69 0,-1-72-1,-17-34 1,-1-36-1,-17 17 17,-17 142-32,17 0 31,35 70-15,194 36-1,-141 17 1,71 0-1,17 18 1,-52-35 0,-106 0-16</inkml:trace>
  <inkml:trace contextRef="#ctx0" brushRef="#br0" timeOffset="120936.96">30939 12982 0,'0'35'15,"0"-70"-15,-18 88 0,18-35 16,-35-18-16,70 0 31,-17 0-15,-1-18-1,1 0-15</inkml:trace>
  <inkml:trace contextRef="#ctx0" brushRef="#br0" timeOffset="121093.1">30956 12859 0,'-17'0'16,"-1"17"-1,36-17 1,17 0-1,53 0 1,-35 0 0</inkml:trace>
  <inkml:trace contextRef="#ctx0" brushRef="#br0" timeOffset="121541.39">31503 12753 0,'0'0'0,"35"35"32,-35-17-17,18 35-15,-18-18 32,0 0-32,0 1 15,0 34 1,-18-52-1,18-36 1,18 0 0,17-17-1,36 18 1,-1 34 0,-52 18-1,0 1 1,-36 17-1,0-36 17,-35 1-32,36-36 31,17-35-15,53 0-1,-53 18-15</inkml:trace>
  <inkml:trace contextRef="#ctx0" brushRef="#br0" timeOffset="121719.93">31715 12753 0,'0'-35'15,"0"70"-15,-36-70 0,19 17 0,-1 18 16,1-18 0,34 18-1,71-17 1,18 17-1,0-36 17,-71 19-32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02:1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27076 8343 0,'0'-35'0,"0"70"0,0-105 0,0 52 0,0-70 32,0 35-32,0 141 31,0-35-15,17 159-1,-17-18 1,36 229-1,-36-88 1,0 53 0,-36-123-1,36-54 1,-35-122 0</inkml:trace>
  <inkml:trace contextRef="#ctx0" brushRef="#br0" timeOffset="545.71">26000 9790 0,'0'0'0,"0"-18"31,17 18-15,1 0 0,35 0-1,123-18-15,107-17 32,-178 35-32,230-18 15,353-17 1,-53 0-1,71 70 1,-36-17 0,1 52-1,-354-70 1,18 36 0,-194-36-1,-70-36 1,-54 1-1</inkml:trace>
  <inkml:trace contextRef="#ctx0" brushRef="#br0" timeOffset="1716.25">29333 8449 0,'0'18'62,"18"-18"-46,-18 17-16,0-34 47,0-1-32,0 0 1,0-17 0,-18 35-1,-17 0 1,18 35 0,-1-17-1,18 0 1,18-18 15,-1 0-31,18 0 16,-35-18-1,-35 18 17,35 18-17,-17-1 1,17 19-1,0-19 1,17-17 0,18 0-1,-17 0-15,-18-17 16,18-36 0,-18 17-1,0 1 16,-18 70-31,-35 1 32,53-19-32,0 36 31,35-53-15,1-17-1,-19-19 1,-17 1-1,-35 35 1,-18 18 0,36-1-16,-1-17 15</inkml:trace>
  <inkml:trace contextRef="#ctx0" brushRef="#br0" timeOffset="2849.7">31062 9543 0,'-18'0'0,"1"-18"31,-1 18-31,18-18 16,-35 18-1,35 18 1,35 0 0,-17 17-1,17-17-15,53 17 16,-17 35 0,-1-17-1,-87 35 16,-36-35-31,-53 36 32,53-36-32,0-18 15</inkml:trace>
  <inkml:trace contextRef="#ctx0" brushRef="#br0" timeOffset="3166.09">31203 10389 0,'0'-17'16,"18"17"15,-1 0-15,19 17-16,-19 1 15,54 70 1,-53-35 0,52 35-1,-35-52 1,-35-19-16</inkml:trace>
  <inkml:trace contextRef="#ctx0" brushRef="#br0" timeOffset="3345.72">31485 10407 0,'0'0'0,"-17"0"15,-1 0-15,-35 53 16,-17 35-1,34 18 1,-17 0 15,36-89-31</inkml:trace>
  <inkml:trace contextRef="#ctx0" brushRef="#br0" timeOffset="3584.87">31591 10548 0,'0'-35'15,"0"70"-15,36-70 0,-19 35 0,-17-18 16,18 36 0,-18 52-1,0 36 1,-18 18-1,18-107 1,-17 54-16,17-18 16</inkml:trace>
  <inkml:trace contextRef="#ctx0" brushRef="#br0" timeOffset="4481.18">26864 8378 0,'0'0'0,"-35"0"16,35-17 15,0-1-15,0-17-1,0 17-15,35-17 0,0-88 32,-17 87-17,17-34 1,-17 52-1,-1 53 1,36 54 0,-17-1-1,17 0 1</inkml:trace>
  <inkml:trace contextRef="#ctx0" brushRef="#br0" timeOffset="4998.53">25770 8202 0,'0'-18'0,"0"36"0,0-53 0,0 0 16,0 17-16,0 0 15,36 18 1,-36 18-1,35 0 1,-35 17-16,53 18 16,-18 0-1,-17-36 1</inkml:trace>
  <inkml:trace contextRef="#ctx0" brushRef="#br0" timeOffset="5165.95">25982 8114 0,'-35'0'16,"35"18"-1,-18 34-15,-17 54 32,0-53-32,17 53 15,0-18 1,18-70-16</inkml:trace>
  <inkml:trace contextRef="#ctx0" brushRef="#br0" timeOffset="5462.84">26000 8467 0,'0'-18'0,"0"-35"31,0 35-31,17 1 15,36 17 17,-35 0-32,0 0 0,-18 88 31,0-17-15,-36 34-1,-17-16 1,106-54-1,35-53 1,195-52 0,-195 52-16</inkml:trace>
  <inkml:trace contextRef="#ctx0" brushRef="#br0" timeOffset="5980.6">30057 7638 0,'-18'17'0,"-17"-17"16,-1 18 0,-34 0-1,70 17-15,-71 71 16,107-1-1,-19 1 1,71-35 0,1-71-1,-72 0-15</inkml:trace>
  <inkml:trace contextRef="#ctx0" brushRef="#br0" timeOffset="6400.72">30233 7779 0,'0'0'0,"0"-36"32,0 19-32,18-18 0,35-1 31,-36 36-15,54 0-1,-54 36 1,-17 16-1,-17-34 1,-54 53 0,18-36-1,36 0 1,70-35 15,-36 18-15,1-18-16,52 35 15,-52 18 1,-36-18 15,-34 36-15,-37-53 0,36 17-1,0-70-15</inkml:trace>
  <inkml:trace contextRef="#ctx0" brushRef="#br0" timeOffset="6600.66">30445 7920 0,'35'0'16,"-70"0"-16,88 0 0,-36 0 0,1 0 15,-18 17 1,0 1-16,0 35 15,-35 18 17,17-54-32,18 1 15</inkml:trace>
  <inkml:trace contextRef="#ctx0" brushRef="#br0" timeOffset="6870.81">30621 7814 0,'35'-35'0,"-35"17"16,53-52 0,-17 34-1,-19 54 1,-17 35 0,0 35-1,-17-70-15,17 70 16,0 18-1,17-36 1,89-52 15,-35-36-15,-54 1-16</inkml:trace>
  <inkml:trace contextRef="#ctx0" brushRef="#br0" timeOffset="7062.84">31027 7867 0,'-18'0'0,"-17"0"0,17 0 15,-17 53 1,-18 17 0,53 36-1,0 0 1,0-53-16,0 0 15,0 17 1</inkml:trace>
  <inkml:trace contextRef="#ctx0" brushRef="#br0" timeOffset="7282.77">31238 7673 0,'36'-18'16,"-72"36"-16,89-53 0,-35-1 16,0 36-16,35 71 15,-36 70 1,-17 53 0,-88 71-1,70-195 1</inkml:trace>
  <inkml:trace contextRef="#ctx0" brushRef="#br0" timeOffset="8095.56">29298 8484 0,'0'0'0,"35"-17"16,-35-1-16,18 18 15,-18-18 1,0 54 15,-18-19-31,-17 107 16,35 70-1,0 17 1,0 36 0,35 0-1,-17-35 1,0-36-1,-18-34 1,0-107 0,0 35-1</inkml:trace>
  <inkml:trace contextRef="#ctx0" brushRef="#br0" timeOffset="8817.29">29298 10460 0,'0'-35'31,"35"35"-15,-17 0-16,-18-18 0,18 18 0,35 0 16,0-18-1,-1 36 1,-52 0-1,-17 52 17,-18-17-32,-1 0 15,-17-18 17,53-17-17,36-18 1,-1-18-1,-17 18 1,52 18 0,-70 0-1,0 34 1,-18 1 0,-70 0-1,18-35 1,-54-53 15</inkml:trace>
  <inkml:trace contextRef="#ctx0" brushRef="#br0" timeOffset="9649.59">27411 10477 0,'-18'0'16,"36"18"-1,-1-18 1,1 0-16,17 0 0,1 0 0,52 0 16,141-18-1,71 18 1,18 0 0,-54-17-1,-35 17 16,-140-35-31,-1 17 32,-35 18-32,-36-18 31,1 18-15,-36 0-1,1 0 1</inkml:trace>
  <inkml:trace contextRef="#ctx0" brushRef="#br0" timeOffset="10033.74">28857 10301 0,'-17'0'32,"-1"0"-17,36 0 17,-18 18-17,52-1 1,1-17-1,18 36 1,0-1 0,-54-17-1,-34 34 1,-54 19 0,-35-18-1,88-53 1</inkml:trace>
  <inkml:trace contextRef="#ctx0" brushRef="#br0" timeOffset="13350.72">26829 9860 0,'0'0'0,"-18"0"16,18-18-1,0-52 1,18 52-16,-18-17 0,0-18 16,0-194-1,0 106 1,0-35 0,0 140-16,-18-69 15,0-19 1,18 106-16,0-52 15,-17 35 17,-18 35-17</inkml:trace>
  <inkml:trace contextRef="#ctx0" brushRef="#br0" timeOffset="13650.81">26705 8978 0,'0'0'15,"0"-17"1,18-36 0,35-36-1,-53 72-15,17-54 16,19-17 15,-36 70-31,53 18 31,-36 36-31,36 52 32,-18 0-17,18 0 1</inkml:trace>
  <inkml:trace contextRef="#ctx0" brushRef="#br0" timeOffset="14228.98">26070 9243 0,'18'-18'16,"-36"36"-16,54-36 0,-54 18 31,0 18 0,-35 17-31,-17 36 31,52-71-31,-17 70 16,0-52 0,70-1-1,53-34 1,-35-1-1,35 18 1,-35 0 0,-35 0-1</inkml:trace>
  <inkml:trace contextRef="#ctx0" brushRef="#br0" timeOffset="14462.67">26088 9278 0,'0'0'0,"-18"0"0,36 35 47,-18-17-47,0 70 15,18 18 1,-1 53 0,-17-124-16,0 36 15</inkml:trace>
  <inkml:trace contextRef="#ctx0" brushRef="#br0" timeOffset="17518.68">27182 9807 0,'0'-17'15,"0"-1"63,35 0-15,-18 18-63,1-35 16,0 17-16,35 1 15,-36 17-15,1-18 0,70-52 16,36-1-1,-1-17 17,-35 53-32,53-54 31,-52 36-15,52-52-1,0 34 1,-18 0-1,1 19 1,-18-19 0,-18 18-1,0 18 1,0-18 0,18 0-1,-53 18 1,-35 17-16,52-17 31,-35-1-31,36-16 31,-36 16-15,0 19 0,-17-1-1,0 18-15,-1-18 16,36-17-1,-35 17 1,35 1 0,-36-1-1,-34 18 32</inkml:trace>
  <inkml:trace contextRef="#ctx0" brushRef="#br0" timeOffset="18079.09">28981 8537 0,'-36'0'16,"72"0"31,-19 0-32,1 0 1,0 0-16,17 0 16,0-17-1,-17 17-15,70-36 16,-17 36-1,-1 0 1,-52 0 0,-1-17-1,-17 34 17,-17 19-17,-19 16 1,1-16-1,-18 70-15,-70 17 32,70-52-32</inkml:trace>
  <inkml:trace contextRef="#ctx0" brushRef="#br0" timeOffset="21379.74">27234 12982 0,'18'0'0,"0"0"16,-18 35-1,0-17 1,35 17-1,-35 18-15,18 18 16,52 35 0,-70-89-16,18 1 15,17-18 17,-35-35-32,35-159 15,-35 35 1,-35-123-1,35 123 1,0-35 15,0 70-15,0 72 0,0 16-1,0 19 1,35 17-16,-17 0 15,17 17 1,124 19 0,-18-19-1,124-17 1,-177 0-16,194 0 16,265-17-1,-106-19 1,0 19 15,-265-1-31,54 0 31,-142 18-15,-71 0 0</inkml:trace>
  <inkml:trace contextRef="#ctx0" brushRef="#br0" timeOffset="22067.72">28452 12753 0,'0'-35'32,"17"35"-17,1-18 1,-1 18-16,36-18 16,18 18-1,-71 18-15,18 0 16,-18 35 15,0 17-31,-53-35 31,35 18-15,0-35 0,54-18-1,-1 0 1,0 0-1,18 35 1,-35 0 0,-36 18-1,-52 0 1,-19-17 0,72-36-1,-124-18 1,105-17-1,1-1 1</inkml:trace>
  <inkml:trace contextRef="#ctx0" brushRef="#br0" timeOffset="22450.46">28593 12365 0,'0'-18'16,"0"36"-16,35-36 0,-35 1 0,18-1 16,17-17-1,35 35 1,-52 53-1,17-18 1,-88 88 15,36-87-15,17 17 0,0-36-1,35-17 1,88 0-1,-87 0 1,34 0-16</inkml:trace>
  <inkml:trace contextRef="#ctx0" brushRef="#br0" timeOffset="22646.86">29069 12965 0,'0'52'0,"0"-104"0,0 122 16,18-70 0,17 0-16,53 0 31,35 0-15,-34-18-1,-72 18-15,1 0 0</inkml:trace>
  <inkml:trace contextRef="#ctx0" brushRef="#br0" timeOffset="22863.5">29333 12788 0,'0'0'16,"-35"-17"-16,35 34 15,-17 36 1,17-35-1,0 70 1,17 18-16,-17-18 31,35-35-15,-35-35-16</inkml:trace>
  <inkml:trace contextRef="#ctx0" brushRef="#br0" timeOffset="23146.87">29651 12753 0,'0'-35'0,"0"70"0,35-88 0,-17 35 16,0 1 0,-18 34 15,0 1-31,0 0 0,-18 52 15,36 36 17,-1-35-17,54-19 1,17-34 0,-18-71-1,-52 36-15</inkml:trace>
  <inkml:trace contextRef="#ctx0" brushRef="#br0" timeOffset="23362.66">29951 12700 0,'-35'0'16,"70"0"-16,-70 18 0,17-18 0,0 53 15,1 35 1,17 0-1,0 35 17,0 1-17,0-89 1</inkml:trace>
  <inkml:trace contextRef="#ctx0" brushRef="#br0" timeOffset="23713.28">30127 12453 0,'18'0'0,"-36"0"0,36-18 0,-1 1 0,36-1 15,-17 18 1,-19 0-16,19 18 31,-36 17-31,-36 53 31,1-17-15,-18-1 0,53-52-1,71-18 1,70-18-1,-53 1 1,18-19 0</inkml:trace>
  <inkml:trace contextRef="#ctx0" brushRef="#br0" timeOffset="27052">25823 12488 0,'-17'0'31,"17"18"-31,0 0 16,0-1-16,-36 36 0,36 71 31,0-89-31,0 53 16,0 36 0,0-72-1,0-34 1,0-71-1,0-70 1,0 17 0,-17-35-1,17 70 1,17 107 15,-17-19-31,36 107 16,-1-36-1,-17-18 17,17-52-32,-17-71 31,-1-17-15,36-36-1,-53 53 1,18 53-1,-1 53 1,1 70 0,-18-35-1,35 71 1,-35-88 0,18-54-1,0-34 1,-1-19-1</inkml:trace>
  <inkml:trace contextRef="#ctx0" brushRef="#br0" timeOffset="27883.65">26264 12806 0,'0'0'16,"18"-18"-16,-18-17 16,0-36-1,-18 54 1,1 17-1,-36 88 1,35-35 0,18 70-1,0-70 1,35-18 0,1-70-1,-19-53 1,1 53-1,-18-18 17,0 106-17,0-36 1,18 36 0,17 0-1,-18-53-15,1 53 16,53-71-1,-36-17 1,18-71 0,-53 89-1,0-54 1,-53 71 0,18 53-1,17-18 16,-17 18-15,70-35-16,0-18 31,18-53-15,-35 18 0,-18 17-16,18-17 15,-18 88 16,0-18-31,0 88 16,0-70 0,-18 177-1,0-72 1,-17-69 0,17-72-1,-17-105 16,35 0-31,0-53 32,0 123-32,0-17 0,35-53 31,-17 17-15,-18 53-16</inkml:trace>
  <inkml:trace contextRef="#ctx0" brushRef="#br0" timeOffset="28082.37">26793 12947 0,'18'0'0,"0"0"31,17-18-31,-35-17 15,0 17 1,0 1 0</inkml:trace>
  <inkml:trace contextRef="#ctx0" brushRef="#br0" timeOffset="28220.93">26829 12700 0,'0'0'0,"0"-18"31</inkml:trace>
  <inkml:trace contextRef="#ctx0" brushRef="#br0" timeOffset="29612.78">26811 12771 0,'-18'0'110,"18"-18"-95,-17 18 1,-18 0 15,35 18-31,-18-18 16,18 17-1,18-17 1,17 0 0,-18 0-1,1-17 1,0-1-1,-36 18 17,0 0-1</inkml:trace>
  <inkml:trace contextRef="#ctx0" brushRef="#br0" timeOffset="29930.58">26776 13017 0,'0'18'16,"0"0"-1,17-18 16,1 0-15,0-18 0,17 0-1,-35-17 1,0 18 0,0-1-1,-53 18 1,35 18-1</inkml:trace>
  <inkml:trace contextRef="#ctx0" brushRef="#br0" timeOffset="33372.73">27217 9719 0,'-35'0'46,"35"35"-30,-18-35 0,0 0-1,36 0 32,0 0-31,-18-35-1,35 35-15,-18-18 16,19 1 0,-1 17-1,-70 0 1,17 0 0,-17 17-1,-36 1 1,71 17-1,-17-35-15,17 0 32,17-35-32,71 0 31,-70 35-31</inkml:trace>
  <inkml:trace contextRef="#ctx0" brushRef="#br0" timeOffset="35663.06">28998 14305 0,'0'0'0,"0"35"31,0-70-15,0 17-1,18 18-15,0-35 16,35-35 0,-36-1-1,1 1 1,17 34 0,-17 19-1,-18 34 16,0 1-31,0 88 32,-18 17-32,18-105 15,0 88 1,0 52 0,0-69-1,0-1 1</inkml:trace>
  <inkml:trace contextRef="#ctx0" brushRef="#br0" timeOffset="35866.12">28998 14817 0,'0'0'0,"-17"0"0,17 0 46,17 0-46,107-18 32,-54 0-32,-17 18 0,71-35 31,-107 35-31</inkml:trace>
  <inkml:trace contextRef="#ctx0" brushRef="#br0" timeOffset="36283.51">28363 13847 0,'-35'-18'0,"70"36"0,-88-54 16,36 36-1,17-35 1,0 17 0,0 36-1,0 17-15,0-17 16,0 52 0,0-34-1,17-19 1</inkml:trace>
  <inkml:trace contextRef="#ctx0" brushRef="#br0" timeOffset="36462.8">28416 13829 0,'0'0'0,"0"-18"16,0-17-1,0 17 1,-17 36-1,-1 35 1,18-18 0,18 18-1</inkml:trace>
  <inkml:trace contextRef="#ctx0" brushRef="#br0" timeOffset="37029.89">29916 13741 0,'0'-18'31,"-18"18"-31,18-35 15,0 70 17,0-17-17,0-1 1,0 1-16,0 17 16,0-17-1</inkml:trace>
  <inkml:trace contextRef="#ctx0" brushRef="#br0" timeOffset="37179.79">30057 13600 0,'0'0'0,"0"-18"16,0 36-1,0 17 1,0 18-1,0 0 1</inkml:trace>
  <inkml:trace contextRef="#ctx0" brushRef="#br0" timeOffset="38119.62">28998 14870 0,'-53'0'32,"89"0"-17,-36-36 1,17 36-16,1-17 16,70-1-1,-35 0-15,-18-17 16,71 17 15,-35 18-15,-54 0-1,19 0 1</inkml:trace>
  <inkml:trace contextRef="#ctx0" brushRef="#br0" timeOffset="38485.07">29175 14905 0,'17'0'0,"-17"-18"16,0 1-1,18-19 1,-18 19-16,0-1 0,0-35 16,35-35-1,-70-18 1</inkml:trace>
  <inkml:trace contextRef="#ctx0" brushRef="#br0" timeOffset="40566.82">30762 14129 0,'18'-18'0,"-36"36"0,36-54 15,-1 36-15,19-52 16,-19 34-1,-17 71 1,-53 35 0,18 0-1,-35 0 1,70-70-16,-36 53 16,-17-36-1,36-17 1,-1-54 15,18-17-31</inkml:trace>
  <inkml:trace contextRef="#ctx0" brushRef="#br0" timeOffset="40799.91">30568 14340 0,'0'-35'0,"0"17"16,0-52 0,0 211-1,0-159-15,0-70 16,-35 106-1,17 52 1,1-17 0,17 18-1,17-71-15,1 18 16,70-36 0,36 0-1,-19-35 16,1 18-31</inkml:trace>
  <inkml:trace contextRef="#ctx0" brushRef="#br0" timeOffset="46636.8">18627 9225 0,'0'18'78,"0"-1"-31,0 1-16,35-36 0,-17 18-15,-18-17-16,17 17 16,54-53-1,17-35 1,0 35 0,-17-18-1,-18 54 1,-18-19-1,-17 36 1,-1 0 0,-17 36 46,-17-36-46,-1 17 31,-17-17-32,17 0 1,18 18 0,-18-18-16</inkml:trace>
  <inkml:trace contextRef="#ctx0" brushRef="#br0" timeOffset="51642.68">16228 14076 0,'17'0'62,"19"0"-15,-36 17-31,0 1-1,17-18-15,-17 18 16,18-18-1,-18 35 1,18-35-16,17 0 31,0 0-31,53-53 32,1-35-17,16 17 1,19-17-1,-71 53 1,0 17 0,-36-17-1,1 35 32,-18 35-16,0-17 1,-18-18-1,18 18-31,-17-18 16,-1 0-1</inkml:trace>
  <inkml:trace contextRef="#ctx0" brushRef="#br0" timeOffset="55964.29">16651 16845 0,'18'0'0,"-36"0"0,36-18 0,-1 18 15,19 0-15,-1-52 16,18 16-1,-18-34 1,-17 34 0,35-52-1,-36 18 1,1-71 0,-18 105-1,0 19-15,0-142 16,-18 53-1,-17-35 17,-18 35-17,-17 18-15,17 0 32,-18 17-17,-17 1 1,0 17-1,17 0 1,54 35-16,-54 1 16,0-36-1,54 53-15,-71-36 16,17 1 0,-17 17-1,0 1 1,35 17-1,-35 0 17,-36 17-17,89 1 1,-53 17 0,17-17-1,0 17 1,36 18-1,-53-18 1,70 1-16,-17-1 16,-18 53-1,-17-17 1,52 17 0,-17-70-16,17 87 15,0-34 1,18 88-1,0-53 17,0 52-17,18-87 1,0 35 0,35-18-1,-18-18 1,35-17-1,1 36 1,-53-54-16,35 0 16,70 36-1,-35-1 1,18-34 0,-71-19-16,71 18 15,18-17 16,-36-18-31,123 0 32,-122-18-17,34-17 1,18-18 0,-17-17-1,-107 52-15,107-70 16,52-71-1,-158 106-15,17-35 16,36-177 0,-54 142-16</inkml:trace>
  <inkml:trace contextRef="#ctx0" brushRef="#br0" timeOffset="73330.34">4762 9578 0,'18'-35'78,"-18"17"-63,35 18-15,-35-18 16,0 1-16,0-36 16,-35 18-1,35-1-15,-35 19 16,-18-1 0,35 18-16,-17 18 15,-53 70 16,53-18-31,-1 54 32,54-54-17,35-17 1,0-88 0,17-53-1,-70 53 1,18-36-1,-18 53 1,0 36 0,0 53-1,35 17 1,-17-18 0,17-52-1,36-18 1,-1-71 15,-34 36-15</inkml:trace>
  <inkml:trace contextRef="#ctx0" brushRef="#br0" timeOffset="73565.97">5080 9596 0,'0'-18'16,"0"36"15,-35-18-31,35 35 16,0 35-1,0-52-15,-18 70 16,18 89 15,0-107-31</inkml:trace>
  <inkml:trace contextRef="#ctx0" brushRef="#br0" timeOffset="74230.8">4745 11024 0,'17'53'16,"-34"-106"-16,52 71 31,-35-36-15,53-52-1,-53-18 1,0-1-1,-18 36 1,-35 18 0,-17 35-1,17 71 1,0 35 0,35-18-1,18-53 1,0 0-16,36-17 31,17-53-31,17-54 31,-52 37-15,-18 16 0,0 54-1,0 52 1,0 1-1,17 17 1,1-35 0,35-18-1,-35-35-15</inkml:trace>
  <inkml:trace contextRef="#ctx0" brushRef="#br0" timeOffset="74551.02">5009 11007 0,'0'-18'15,"0"36"-15,0-71 0,0 35 16,18 0 0,0-34-1,35 52 1,-18 0 0,18 52-1,-53 19 1,-53 35-1,0 0 1,-18-36 0,54-34-1,52-1 1,36-35 0,34-35 15,37-1-31</inkml:trace>
  <inkml:trace contextRef="#ctx0" brushRef="#br0" timeOffset="75963.67">2646 10407 0,'0'18'31,"17"-18"-31,-17-18 47,36 18-47,-36-18 0,0-52 31,-36-18-15,1 52-1,-18 1 1,36 35-16,-54 53 15,-17 53 1,70 0 0,18 17-1,18-70 1,52-18 0,-17-88-1,-17-35 1,-19-18 15,-17 36-31,0 52 31,36 53-15,-19 89 0,1-71-1,-1 0 1,36 17-1,18-70 1,-18-35 0,0 17-1</inkml:trace>
  <inkml:trace contextRef="#ctx0" brushRef="#br0" timeOffset="76147.67">3104 10548 0,'0'35'16,"36"-35"15,-19 0-15,1 0-16,0 0 16,52-35-1</inkml:trace>
  <inkml:trace contextRef="#ctx0" brushRef="#br0" timeOffset="76314.71">3157 10407 0,'-17'-18'0,"34"36"0,-87-36 15,35 1 1,-1 17-16,72-36 31,-19 36-31,54-17 16,35-19 15</inkml:trace>
  <inkml:trace contextRef="#ctx0" brushRef="#br0" timeOffset="77001.08">4163 9155 0,'0'-18'0,"0"36"0,35-36 16,-35-17-16,0 17 15,-35 18 1,17 0-1,0 0-15,-70 53 32,18-35-32,-18 17 31,52 0-15,-17-17-1,53-1 16,0 54-15,0 35 0,0-89-16,0 125 15,-17 69 17,17-140-32,0 123 0,-53 194 31,35-159-31,-17 106 31,-18-105-31,35-54 31,1-123-15,17 0 0,0-18-1,17 0 1,1-17-1,53-18 1,-54 0-16,71 0 16,71-18-1,53-70 1,-142 53-16</inkml:trace>
  <inkml:trace contextRef="#ctx0" brushRef="#br0" timeOffset="77713.67">5027 9013 0,'0'0'15,"-18"-35"1,18 18-16,0-19 16,89 19-1,-72-1 1,89 0-16,141-35 31,-88 18-31,-36 35 31,-70 0-15,-53 18-16,18 17 16,-18 36-1,0 34 1,17 54-1,19 88 1,-36 53 0,0 35-1,0-247 1,-36 177-16,19 52 16,17-264-16,-18 124 15,18 70 16,18-159-31,-18-35 0,17 35 32,19-70-17,-19-1 1,-17 1 0,-53-18 15,-52 35-16,87-35-15,-123 18 16,-53 17 0,123 0-1</inkml:trace>
  <inkml:trace contextRef="#ctx0" brushRef="#br0" timeOffset="78999.87">1782 13600 0,'0'0'0,"0"-18"0,35 18 15,-35-18 1,17 18-1,-17-17 17,18 17-32,0-36 31,-18 19-31,35-1 16,-35-52-1,0-1 1,0 53-16,-35-52 15,-1 70 1,-69 53 0,34 35-1,0 71 1,54-36 0,34-35-1,54-35 1,0-88 15,-18-53-31,-18 0 31,-18-1-15,1 54 0,-36 106 15,18 17-31,18-53 15,0 71 1,35-35 0,17-54-1,18-70 1,-52-35 0</inkml:trace>
  <inkml:trace contextRef="#ctx0" brushRef="#br0" timeOffset="79951.12">1587 12894 0,'0'35'0,"-17"-35"15,17 18-15,17-36 79,-17-17-79,18 17 0,17 1 15,-35-1-15,18-17 16,17 0-16,18-36 31,-17 0-15,-1 54-1,-18 34 17,-17 19-32,18 17 15,0 35 1,35 35-1,-18-35 1,-35-70 0</inkml:trace>
  <inkml:trace contextRef="#ctx0" brushRef="#br0" timeOffset="80418.67">2452 13582 0,'0'18'0,"0"17"32,17-35-17,1-35 1,53 17 0,-18 18-1,-36-18-15,54 1 16,-54-19-16</inkml:trace>
  <inkml:trace contextRef="#ctx0" brushRef="#br0" timeOffset="80618.67">2487 13406 0,'-18'0'0,"36"0"0,-53 17 15,17-17-15,-17 35 16,17-35-1,36 0 1,17 0-16,71-35 31,0 0-15,-53 35-16,-36-18 0</inkml:trace>
  <inkml:trace contextRef="#ctx0" brushRef="#br0" timeOffset="82114.8">4410 13370 0,'17'0'31,"-17"-35"-16,0 17-15,36 1 16,-19-54 0,-17 54-1,0-36-15,-17 0 16,-36 0 0,17 53-1,-34 53 1,17 0 15,35-18-31,1 18 0,17 35 31,17-35-15,1-35-16,35-1 16,17-52-1,-52-36 1,17 36-1,-35-18 1,0 36 0,36 34-1,-36 36 1,0 0 0,17 35-1,1-17 16,35-54-31,0-34 32,0-19-32,-18-52 31</inkml:trace>
  <inkml:trace contextRef="#ctx0" brushRef="#br0" timeOffset="82482.88">4833 13212 0,'0'-18'16,"0"36"15,0-1-16,18 1-15,-18 35 16,0 17 0,0-52-16,0 105 15,0-52 1</inkml:trace>
  <inkml:trace contextRef="#ctx0" brushRef="#br0" timeOffset="82947.78">3757 13952 0,'0'0'16,"-35"-17"15,70 17 0,0 0-31,-17 0 0,194 0 16,-159 0-1,335 0 1,-71 0 0,-17-18-1,-88 0 1,-71-17-1,-53 18 1</inkml:trace>
  <inkml:trace contextRef="#ctx0" brushRef="#br0" timeOffset="83418.53">3951 14429 0,'0'-36'0,"0"19"16,0-1 0,0 0-1,0 36 16,0 0-31,18-1 16,-18 36-16,0 35 31,0-70-31,0 70 16,0 0 0,17-17-1,-17-89 1</inkml:trace>
  <inkml:trace contextRef="#ctx0" brushRef="#br0" timeOffset="83680.58">4145 14287 0,'18'-35'0,"-36"70"0,36-105 16,-18 52-1,0 36 17,0 35-17,0-36-15,35 72 16,-17 69 0,-1-34-1,1-36 1,-18-17-1,0-54-15</inkml:trace>
  <inkml:trace contextRef="#ctx0" brushRef="#br0" timeOffset="84330.58">4674 14552 0,'0'0'0,"18"-18"16,-18 1-16,35-18 15,-35-1 1,-35 19 0,17-19-1,1 36 1,-1 0-16,-35 36 31,35-19-31,1 19 0,-36 52 31,53-18-15,0-52-16,53 17 16,-18-35-1,36-53 1,-36-17-1,18 17 1,-53 0 0,17 53-1,-17 70 17,0-52-32,0 35 15,53 0 16,-17-18-31,17-70 32</inkml:trace>
  <inkml:trace contextRef="#ctx0" brushRef="#br0" timeOffset="84763.67">5045 14270 0,'0'0'0,"0"17"47,0 1-32,0 17-15,35-35 0,-35 36 16,0 52 0,18 0-1,-18-17 1,17-54 0</inkml:trace>
  <inkml:trace contextRef="#ctx0" brushRef="#br0" timeOffset="84949.5">5186 14305 0,'0'-18'0,"0"36"0,17-53 15,-17-18 1,0 35 0,0 36-16,18 35 15,-18 35 1,0 18-1,-18 0 1,18-53-16</inkml:trace>
  <inkml:trace contextRef="#ctx0" brushRef="#br0" timeOffset="86218.05">4692 15663 0,'0'0'0,"-18"0"16,18-35-16,-17 17 15,-1-70 1,-35 0 0,18 17-1,-36 71 1,54 0-16,-54 53 16,-17 36 15,70-19-31,18 18 31,18-70-15,52-71-1,-17 18 1,-17 17-16,-1-35 16,18 71 15,-53 17-31,0-17 15,17 52 1,19-34 0,-1-19-1</inkml:trace>
  <inkml:trace contextRef="#ctx0" brushRef="#br0" timeOffset="86532.39">4727 15610 0,'0'0'0,"0"-17"0,18-36 32,17 35-17,18 1 1,18 34 0,-71 54-1,-36-1 1,1 19-1,-36-37 1,54 19 0,34-71-1,72 0 1,-1-18 0,-18 1 15</inkml:trace>
  <inkml:trace contextRef="#ctx0" brushRef="#br0" timeOffset="86783.98">4057 16157 0,'-35'35'0,"70"-70"0,-106 70 0,54-17 0,-1 0 15,0-18 1,71 0 0,106-18-1,70 0 1,36-34 0,0 34 15,-177 36-31</inkml:trace>
  <inkml:trace contextRef="#ctx0" brushRef="#br0" timeOffset="87166.7">3898 16845 0,'-17'-18'0,"34"36"0,-52-53 16,35 0-16,-18 35 15,-17-36 1,35 54 15,0 35-31,0 35 16,0-70-1,0 70 1,35 71 0,-35-106-1,18 17 1</inkml:trace>
  <inkml:trace contextRef="#ctx0" brushRef="#br0" timeOffset="87620.4">4163 17039 0,'0'-17'0,"0"34"0,0-52 15,0 17 1,0-17-16,-18 0 16,0 17-1,1-17 1,-54 35 0,54 0-1,-54 70 1,53 1-1,18-1 1,36-34 0,34-36-1,-34-18 1,16-35 0,-34 18 15,-18-18-31,0 88 15,0 1 1,18 34 15,17 1-15,-35-54 0</inkml:trace>
  <inkml:trace contextRef="#ctx0" brushRef="#br0" timeOffset="87848.87">4322 16845 0,'0'0'0,"0"-18"32,0 36-1,17 0-16,-17 35 1,0 17-16,35-17 31,-17-18-31</inkml:trace>
  <inkml:trace contextRef="#ctx0" brushRef="#br0" timeOffset="88037.58">4480 16757 0,'18'-18'0,"-36"36"0,36-53 16,-18 52-1,0 1-15,0 0 16,18 70 0,-18-35-16,35-18 15,-35 88 16</inkml:trace>
  <inkml:trace contextRef="#ctx0" brushRef="#br0" timeOffset="89447.79">3457 12965 0,'0'0'15,"35"-18"1,-35 0-1,-35 18 1,18 0 0,-1 0-1,-35 0 1,53 18-16,-35-18 16,17 0-1,18 18-15,-35-18 16,17 17-1,1 54 1,-1-1 0,-17 54-1,17 35 1,0 17 0,1 177 15,17-212-31,17 265 31,-17-318-31,0 176 0,18 177 31,-18-106-15,-18-17 0,18-265-16,0 123 15,-17 54 1,-19-36-1,19 0 1,-1-36 0,1 1-1,-19-53 1,19 0 0,17-71-16,0 18 15,-18 17 16,18 1-31,-18-53 32,18-1-17,0 36 1,18-35 0,17 35-1,36-18 1,17-17-1,88-36 1,1-70 0</inkml:trace>
  <inkml:trace contextRef="#ctx0" brushRef="#br0" timeOffset="90854.63">5186 12859 0,'-18'0'16,"36"0"-16,-71 0 0,35 0 0,1-18 15,-36-17 1,53 17 0,35 1-1,88-1 1,-105-17-1,123 17 1,-17 18 0,-36 0-1,35 0 1,-87 18 0,17 105-1,-36 18 1,18 89-1,18 52 1,-17 71 0,17 17-1,-18 18 1,0-35 0,-35 35 15,-35-159-31,35 89 31,0-248-31,0 89 16,0 35-1,0-53 1,35-53 0,-17 0-1,-18-35 1,0 0-1,0 18 1,0-36 0,0 18-1,0-18 1,0 18 0,0-35-1,0 0 1,0-1 15,0 18-31,0-17 31,0 0 1,0-1-17,0 19 32,0-19 16,-18-17-48,18 18 1,-35-18-16,17 0 15,-158 70-15,-159 1 32,105-36-32,72 18 15</inkml:trace>
  <inkml:trace contextRef="#ctx0" brushRef="#br0" timeOffset="93247.87">6244 14217 0,'0'0'15,"0"35"-15,-17-17 0,17 17 32,0 0-17,0 1 1,0-19 0,35-17-1,35-17 1,54-72-1,-89 54-15,89-88 16,105-89 0,-88 18-1,-88 106 1,-53 53 0</inkml:trace>
  <inkml:trace contextRef="#ctx0" brushRef="#br0" timeOffset="93680.91">6456 13952 0,'-18'36'47,"18"-19"-31,-17 19-16,-36 34 15,0 18 1,17-35-1,36-35-15,-35 17 32,35 0-32,35-35 31,36 18-15,0 17-1,-1 18 1,-35 18-1,-17-71-15</inkml:trace>
  <inkml:trace contextRef="#ctx0" brushRef="#br0" timeOffset="95635.61">6279 16122 0,'0'18'0,"0"-36"0,0 53 0,0 0 16,0-17-1,36-18 1,-19 0-1,19 0 1,-1 0 0,-17 0-1,17 0 1,18 0 0,-36-18-16</inkml:trace>
  <inkml:trace contextRef="#ctx0" brushRef="#br0" timeOffset="95854.08">6456 15857 0,'-18'0'0,"-52"18"32,52-18-17,18 18-15,18-18 16,70 35-1,53-35 1,-123 0 0,70-35-1,-71 35-15</inkml:trace>
  <inkml:trace contextRef="#ctx0" brushRef="#br0" timeOffset="96264.69">7320 15946 0,'0'17'0,"0"-34"0,-18 34 0,18 1 0,0 17 16,-17-17-16,34-36 31,1-35-16,35-17 1,-35 52 0,17-17-1,0-36 1,-17 18 0,0 36-1,-18 34 1,-18 36-1,18-35-15,-18 70 16,-17 0 0,35 18-1,0 17 1,0-87 0,0 17-1</inkml:trace>
  <inkml:trace contextRef="#ctx0" brushRef="#br0" timeOffset="96486.26">7285 16387 0,'-35'17'0,"70"-34"16,-88 52 0,35-35-16,18 35 15,-17-17 1,34-18-1,1 0 1,141-18 0,-71-35-1,35 18 1</inkml:trace>
  <inkml:trace contextRef="#ctx0" brushRef="#br0" timeOffset="103067.27">22719 11430 0,'0'-35'0,"0"70"0,18-88 15,-18 35 16,-18 18-15,18 18 0,-35 0-1,35 17 1,-18-17-16,18-1 16,-18 1-1,18 17 1,18-70-1,35 0 1,70-71 0,-52 35-1,35-35 1,-53 53 0,-36 36 15,-17 34-31,-17 1 31</inkml:trace>
  <inkml:trace contextRef="#ctx0" brushRef="#br0" timeOffset="103466.96">22719 11289 0,'0'-18'0,"0"36"0,18-36 15,-1 1-15,-17-19 16,18 36-1,-36 36 17,18-19-32,-17 1 15,-36 52 1,35-34 0,0 17-1,36-36 1,53-17-1,-1 0 1,18 53 0,-70-18-1</inkml:trace>
  <inkml:trace contextRef="#ctx0" brushRef="#br0" timeOffset="105531.29">24253 12224 0,'0'17'0,"-17"-17"16,17 18-1,0 0 1,0 17 15,0-17-15,17-18 0,1 0-1,35-18 1,35-53-1,-70 54-15,70-36 16,0 18 0,-35 35-1,-35 0 1,-36 35 0,-35-18-1,53 19 1</inkml:trace>
  <inkml:trace contextRef="#ctx0" brushRef="#br0" timeOffset="114716.19">20567 15681 0,'0'0'0,"0"-18"47,35-17-16,-17 17-31,-1 18 0,1-17 16,106-71-1,17-1 1,17-16 0,-16 16-1,-107 36 1,-18 36-1,-52-1 1,-53 18 0</inkml:trace>
  <inkml:trace contextRef="#ctx0" brushRef="#br0" timeOffset="115114.89">20832 15240 0,'-18'0'31,"0"18"-15,18-1-1,-17-17-15,-36 88 16,-18 1 0,36-1-1,17-35-15,-17-36 16,17 36 0,36-88-1,52 17 16,36-17-15,-53 35 0,18 35-1,-54 18 1,-17-35-16</inkml:trace>
  <inkml:trace contextRef="#ctx0" brushRef="#br0" timeOffset="119848.03">22207 15716 0,'0'36'16,"0"-19"-1,0 1 1,0-1 0,18 19-1,0 52 1,35 0 0,17 18-1,-52-88-15,17 34 16,36-16-1,-19-54 1,1-123 0,-17 18-1,-36-160 1,-36-34 0,36 158-1,0-70 1,0 70 15,0 18-15,0 17-1,36 72 1,-36 16 0,0 19-1,0-19 16,17 36-15,1 0-16,53 36 16,123-36-1,247 17 17,-247-17-32,317 0 31,-141 18-31,-70 0 31,-123-18-31,-89 0 31,-70 0-31</inkml:trace>
  <inkml:trace contextRef="#ctx0" brushRef="#br0" timeOffset="120432.71">23830 14817 0,'0'0'16,"-35"17"-16,17-17 15,-17 0 1,70 0 0,-17 0-1,-1 0-15,1 0 16,53 53-1,-18-18 1,-53 1 0,-36-1-1,19-17 1,34 17 31,19-35-32,17 18-15,-1-1 16,-52 36 15,-17-18-15,-54-17 0,54-18-16,-54 35 15,-17-35 1,17 0-1,54 0-15</inkml:trace>
  <inkml:trace contextRef="#ctx0" brushRef="#br0" timeOffset="120637.82">23548 15416 0,'0'18'0,"0"-36"0,0 54 16,53-36-16,-36 0 16,19-18-1,122 0 1,-52 18 0,18-17-1</inkml:trace>
  <inkml:trace contextRef="#ctx0" brushRef="#br0" timeOffset="120982.41">23795 15716 0,'0'0'15,"0"36"-15,0-19 47,0 1-31,17-18-16,-17 17 15,18 36 1,17-35 0,1 35-1,-19-35-15,19-1 16,-19 1-1,-34 17 1,-36-35 0,-36-53-1,72 18 1</inkml:trace>
  <inkml:trace contextRef="#ctx0" brushRef="#br0" timeOffset="121133.19">23777 15699 0,'35'-18'16,"18"18"0,-17-18-1,34-17 1,-52 35-16,35-18 16,-36 18-16</inkml:trace>
  <inkml:trace contextRef="#ctx0" brushRef="#br0" timeOffset="121382.06">23354 15187 0,'-53'0'16,"106"0"-16,-124 35 0,54-35 0,-54 36 0,-35 122 31,89-122-31,-36 87 16,17 106-1,36 18 1,106-53 0,-88-158-16,35-19 0</inkml:trace>
  <inkml:trace contextRef="#ctx0" brushRef="#br0" timeOffset="121664.74">24253 15152 0,'89'-141'31,"-72"141"-31,-17 35 0,36-35 16,-1 106 0,18 70-1,-36 18 1,-17-17 0,0-124-16,-17 70 15,-36-17 1</inkml:trace>
  <inkml:trace contextRef="#ctx0" brushRef="#br0" timeOffset="122017.05">24447 14958 0,'0'-36'0,"0"72"0,36-72 16,-36 1 0,35-18-1,-17 53 1,17 0 0,-35 36-16,0-1 15,-35 18 1,17 0-1,18-18 1,53-35 0,53 0-1,-18 0 1,-17 18 0,-54-18-1</inkml:trace>
  <inkml:trace contextRef="#ctx0" brushRef="#br0" timeOffset="122270.08">24924 15540 0,'0'0'16,"17"0"15,1-18-15,0 18-16,17 0 15,0-17-15,36-1 16,-54 18-16,36-35 16,-35 17-1</inkml:trace>
  <inkml:trace contextRef="#ctx0" brushRef="#br0" timeOffset="122448.09">25118 15311 0,'0'-36'0,"0"72"0,-18-72 15,-17 36 1,35 36 0,0-19-16,0 54 15,0-54-15,0 72 16,0 16-1,0 1 1,0-70-16</inkml:trace>
  <inkml:trace contextRef="#ctx0" brushRef="#br0" timeOffset="122883.68">25594 15222 0,'35'-35'0,"-70"70"0,88-88 15,-53 36 1,18 17 0,-18 17-1,17 1-15,-17 17 16,35 1-1,-17 17 1,17-36 0,1-34-1,-1-54 1,-35 0 0,0 54 15,0 34-31,0 54 31,18 35-15,-18 0-1,0-71-15,0 53 16,0-35 0,0 0-16</inkml:trace>
  <inkml:trace contextRef="#ctx0" brushRef="#br0" timeOffset="123070.36">25735 15769 0,'0'0'31,"-70"18"-31,87-18 32,18-18-32,18 18 15,71-17 1,-18 17-1,-89 0 1</inkml:trace>
  <inkml:trace contextRef="#ctx0" brushRef="#br0" timeOffset="123348.11">25823 16069 0,'0'0'0,"18"0"47,-18 35-47,0-17 16,18 0 0,17 34-1,-35-34 1,18 17-16,-1 36 31,-17-53-31,-17-18 16,-1 35-1,-17-70-15</inkml:trace>
  <inkml:trace contextRef="#ctx0" brushRef="#br0" timeOffset="123519.24">25823 16069 0,'0'-18'0,"18"18"16,35-17 0,0-1-1,17-17 1,1 35 0,-53-18-1</inkml:trace>
  <inkml:trace contextRef="#ctx0" brushRef="#br0" timeOffset="123768.86">25753 15540 0,'-18'-18'15,"36"36"-15,-54-36 0,-34 36 16,52 17-16,-35 0 15,-35 212 1,71-88 0,52 70-1,35-87 1,1-72 0,35-70-1</inkml:trace>
  <inkml:trace contextRef="#ctx0" brushRef="#br0" timeOffset="124035.79">26264 15311 0,'0'-36'0,"0"72"0,0-89 0,18 35 15,0-35 1,17 88-1,-18 54 1,19 122 0,-36-158-16,0 141 15,-18-17 1,0-72 0,-52-16-1,35-125 1</inkml:trace>
  <inkml:trace contextRef="#ctx0" brushRef="#br0" timeOffset="124369.82">26300 14975 0,'0'-17'0,"0"34"0,35-70 0,-18 18 15,1 18-15,35 17 16,-35 17 0,-18 54-1,0 17 1,-18-35 15,-17-18-31,70 0 31,0-52-15,36 17 0,17-18-1,-53-35 1</inkml:trace>
  <inkml:trace contextRef="#ctx0" brushRef="#br0" timeOffset="124981.79">25012 14570 0,'0'0'0,"18"0"16,-1 0-16,36-18 15,53 18 1,-71-18-16,142 1 15,122-18 1,-157 17 0,34 18-1,-105 0 1</inkml:trace>
  <inkml:trace contextRef="#ctx0" brushRef="#br0" timeOffset="125552.5">27499 16387 0,'18'0'16,"-18"-18"0,17 18-16,54-35 15,-54 35 1,36-18-16,-17 0 15</inkml:trace>
  <inkml:trace contextRef="#ctx0" brushRef="#br0" timeOffset="125768.82">27587 16069 0,'0'0'0,"-17"0"0,-19 0 15,72 0 17,-19 0-17,1 0-15,-1 0 0,54-18 16,-18 18 0,-35 0-1</inkml:trace>
  <inkml:trace contextRef="#ctx0" brushRef="#br0" timeOffset="126615.5">28504 16210 0,'0'-18'0,"0"36"0,0-71 16,36 53-16,-19 0 16,19-17-16,122-1 15,248-35 16,-212 35-31,106-17 32,-141 0-17,-106 17 1,-89 18-16</inkml:trace>
  <inkml:trace contextRef="#ctx0" brushRef="#br0" timeOffset="126949.5">29351 16457 0,'0'0'0,"0"18"0,0-1 15,0 1 16,0 17-31,18 18 16,-1 18 15,36-1-15,-35 1 0,-36-36-1,1-17 1,-54-18-1,18-53 1,53 18 0</inkml:trace>
  <inkml:trace contextRef="#ctx0" brushRef="#br0" timeOffset="127103.96">29333 16492 0,'18'-35'15,"-36"70"-15,54-105 0,-36 52 16,53 1-1,-18-1-15,18 18 32,-36 0-32,19 0 15,-1 0-15</inkml:trace>
  <inkml:trace contextRef="#ctx0" brushRef="#br0" timeOffset="127384.77">29722 16387 0,'17'0'0,"-34"0"0,69 0 16,-16-18 0,17 18-1,-36 0-15,1 0 16,0 0-16,17 18 16,-35 52 15,-53-17-31,18 0 31,35-35-31,-36-1 16,89-17-1,18-17 1,35-72 0</inkml:trace>
  <inkml:trace contextRef="#ctx0" brushRef="#br0" timeOffset="128002.32">28910 15452 0,'0'0'0,"0"-18"32,0 0-32,18 1 15,-1-19 1,19 36 0,-19-17-16,1 34 31,-18 19-31,-18 17 31,1 17-15,17-17-1,35-35 1,36 17 0,-54-35-16,1 35 15,35 1 1,-53 17-1,-18-36 1,-52 1 0,-36-18-1,53-18 1,53 1 0</inkml:trace>
  <inkml:trace contextRef="#ctx0" brushRef="#br0" timeOffset="128283.19">29104 15169 0,'18'0'0,"-36"0"0,36-17 16,17 17-1,-17 0 1,-1 35-1,-17 18 1,0 18 0,0-54-16,0 1 15,0-1 1,71-17 0,-1-17 15,-17 17-31</inkml:trace>
  <inkml:trace contextRef="#ctx0" brushRef="#br0" timeOffset="128486.12">29422 15716 0,'0'0'0,"35"53"31,-17-53-31,17 0 0,18-17 16,-18 17-16,53-36 15,-70 19 1</inkml:trace>
  <inkml:trace contextRef="#ctx0" brushRef="#br0" timeOffset="128685.57">29598 15505 0,'-35'70'47,"35"-52"-47,0-1 0,0 1 0,35 35 16,-35 18-1,18-19 1,-1 1-1</inkml:trace>
  <inkml:trace contextRef="#ctx0" brushRef="#br0" timeOffset="129004.12">29898 15593 0,'18'35'16,"-18"0"-1,35-35-15,-18 36 32,54-19-17,-36-34 1,-17-19 0,17-52-1,-17 53-15,-18 17 16,0-17-1,0 53 1,0 52 0,17 18-1,1-35 1,-18 0 15</inkml:trace>
  <inkml:trace contextRef="#ctx0" brushRef="#br0" timeOffset="129306.54">30321 15328 0,'0'0'0,"36"-53"31,-1 53-31,-18 36 15,1-36-15,-18 17 16,0 71 0,-18-52-1,1 17 1,34-53 0,1 0-1,53-18 1,34-35-16,-52 35 15</inkml:trace>
  <inkml:trace contextRef="#ctx0" brushRef="#br0" timeOffset="130169.45">28116 16739 0,'-17'-17'31,"-19"34"-31,72-17 16,-36 36-1,17 16 1,1-16-16,35-1 15,0 0 1,0-35 0,-18-70-1,0 34-15,-35-34 16,18-195 15,0 71-31,-1-123 31,36 52-15,-53 142 0,18-36-1,-18 53 1,0 36 0,0 34-1,0-17 1,0 36-1,0-1 1,0-17 15,17 17-15,19 18 0,-1-17-1,71-1 16,17-17-31,71 17 32,-123 18-32,229-18 15,53 18 1,17 0 0,-17 0-1,-177 0 1,-52 0-1</inkml:trace>
  <inkml:trace contextRef="#ctx0" brushRef="#br0" timeOffset="130583.61">31397 16298 0,'0'0'0,"-17"0"15,-1 0 1,36 0 15,17 0 0,35-17-31,1-36 16,-53 35 0</inkml:trace>
  <inkml:trace contextRef="#ctx0" brushRef="#br0" timeOffset="130736.71">31450 16016 0,'0'-35'0,"0"70"0,-35-70 16,17 17-16,1 18 15,17-17 1,70-1 0,-52 18-16,52-35 15,-17 17 1</inkml:trace>
  <inkml:trace contextRef="#ctx0" brushRef="#br0" timeOffset="131066.17">32032 15593 0,'0'-18'0,"0"36"0,35-36 16,-35 36 0,0-1-1,0 1 1,0 35-1,0-35-15,18 35 16,17-1 0,1 1-1,-19 18 1,-34-53 0,-19-18-1,-52-53 16,71 17-31,-1-17 16</inkml:trace>
  <inkml:trace contextRef="#ctx0" brushRef="#br0" timeOffset="131214.95">32085 15505 0,'0'-18'0,"0"36"0,18-71 15,-18 35 1,17-17-1,19-1 1,-1 19 0,-17 17-16,17-18 15</inkml:trace>
  <inkml:trace contextRef="#ctx0" brushRef="#br0" timeOffset="131498.04">32297 15258 0,'0'-18'15,"35"18"17,-17 18-17,-18-1 1,17 36 0,-17 35-1,-17-17 1,-1-36-1,36-17 1,-1-18-16,36 0 16,35 0-1,18 0 1,-88 35 0</inkml:trace>
  <inkml:trace contextRef="#ctx0" brushRef="#br0" timeOffset="131681.63">32120 16104 0,'-53'88'0,"106"-176"0,-141 194 0,71-88 16,-1 35 0,106-36-1,-70-17-15,88 0 16,52-17-1,-140 17-15</inkml:trace>
  <inkml:trace contextRef="#ctx0" brushRef="#br0" timeOffset="131965.42">32244 16492 0,'-35'18'15,"70"-36"-15,-70 71 0,35-17 32,53-19-17,-18 36 1,18-18 0,-36 18-1,-34-35 1,-36 0-1,35-18-15,-17 0 16,-18-18 0,53 0-16</inkml:trace>
  <inkml:trace contextRef="#ctx0" brushRef="#br0" timeOffset="132114.79">32279 16492 0,'18'0'0,"-36"0"0,71 0 0,-18 0 15,-17-17 1,53 17 0,-1 0-1,-35 0 1</inkml:trace>
  <inkml:trace contextRef="#ctx0" brushRef="#br0" timeOffset="132398.31">32650 16422 0,'35'0'47,"-18"0"-31,1 0-1,-18 35-15,0 0 31,-35 36-31,-18-53 16,18 34 15,52-52-31,1 0 16,52-35 0,19 0-1,-54 17 1</inkml:trace>
  <inkml:trace contextRef="#ctx0" brushRef="#br0" timeOffset="132983.1">31715 16810 0,'-36'0'16,"72"0"-16,-72-35 0,19 35 15,17 35 1,17-35 0,19 53-1,-19-53-15,1 53 16,0-18-1,-18 0-15,35-35 16,0-53 0,-17-17-1,17-195 17,-35 54-32,0-125 31,0 266-31,-35-212 0,17 70 31,-17 53-15,0 53-1,17 53 1,0 36 0,54 34 15,-1-17-31,71 0 15,88 0 1,-124 0 0,124 0-16,89 0 15,-213-17-15,36 17 16</inkml:trace>
  <inkml:trace contextRef="#ctx0" brushRef="#br0" timeOffset="133337.92">32985 16157 0,'0'0'0,"-36"35"31,1-35-15,70 0 15,-17 0-16,17-35-15,18 18 16,-53-1 0</inkml:trace>
  <inkml:trace contextRef="#ctx0" brushRef="#br0" timeOffset="133466.03">32985 16051 0,'-18'-17'0,"36"34"0,-54-34 15,54 17 1,0 0-1,35 0 1,-36 0-16,54 0 16,-54 0-16</inkml:trace>
  <inkml:trace contextRef="#ctx0" brushRef="#br0" timeOffset="133849.24">33390 16140 0,'0'-18'32,"0"0"-17,0-17-15,18-18 16,0-17-1,-1 52-15,-17-53 16,36 18 0,-36 36-1,-36 70 1,36 0 0,-17 35-1,17 53 1,0-53 15,0-17-15,0-36-1,0-17-15</inkml:trace>
  <inkml:trace contextRef="#ctx0" brushRef="#br0" timeOffset="134015.78">33355 16387 0,'-18'17'0,"1"-17"15,17-17 17,17 17-17,1-18-15,53 18 16,17-35 0,0 17-1</inkml:trace>
  <inkml:trace contextRef="#ctx0" brushRef="#br0" timeOffset="136306.78">12594 15328 0,'-17'0'0,"17"18"15,17-1 48,-17 19-32,18-36-31,-18 17 16,17-17-16,-17 18 31,36 0-15,-19 17-1,1-35 1,0 0 0,52-71-1,-52 54-15,105-71 16,-35 17-1,-70 18-15,88-35 16,-18 35 0,-35 0-1,-53 71 48,0 17-48</inkml:trace>
  <inkml:trace contextRef="#ctx0" brushRef="#br0" timeOffset="153998.72">9631 16986 0,'35'-35'0,"-17"0"0,-71 105 0,106-158 16,-53 53-16,17-1 16,1 19-1,-36 70 1,-52 70-1,17 18 1,0 0 0,18-35-1,-18-35 1,106-159 15,-53 70-15,17-105-16,54-19 31,-36 1-15,18 35-1,-35 89 1,17 52 0,0 71-1,-17 35 1,0 18-1,-1-53 1,18-18 0,-35-18-1</inkml:trace>
  <inkml:trace contextRef="#ctx0" brushRef="#br0" timeOffset="154232.68">9578 17304 0,'0'-18'0,"-53"18"32,35 0-32,36-18 31,35 18-16,53-17 1,-18 17 0,-18 0-1,-34 0 1</inkml:trace>
  <inkml:trace contextRef="#ctx0" brushRef="#br0" timeOffset="154482.14">10195 17304 0,'0'35'0,"0"-70"0,-35 70 16,70-35 15,-35-35-16,18 35-15,0 0 16,52-18 0,-35-17-1</inkml:trace>
  <inkml:trace contextRef="#ctx0" brushRef="#br0" timeOffset="154669.07">10283 17074 0,'-35'0'16,"0"0"-16,17 0 31,18 18-15,53-18 0,-18 0-16,1 0 15,105-18 1,-124 18-16</inkml:trace>
  <inkml:trace contextRef="#ctx0" brushRef="#br0" timeOffset="155449">11536 17216 0,'0'0'0,"17"-18"31,-17 0-15,18 18-16,-18-17 15,35-19 1,-17 1 0,-18 17-16,-18-34 15,-17 16 1,0-17 0,-36 71-1,-17 35 1,53 35-1,-18 0 1,53-17 0,18-36-1,34-35 1,-16-18 0,17-52-1,-36 35 1,1-18 15,-18 106 0,0-18-15,0-17-16,35 52 16,0-52-1,18-18 1,-35 0-16,53-36 15,-36-34 1,-18 52-16</inkml:trace>
  <inkml:trace contextRef="#ctx0" brushRef="#br0" timeOffset="156098.94">11095 16545 0,'-18'18'15,"18"0"1,-35-18 0,35 17-16,0 18 15,0-17 1,35-18 15,-17-18-31,-18-17 16,35 0-1,18-53 1,-18 0 0,18 35-1,-35 35 1,0 18 0,17 53-1,-35-35 1,35 52-16,18 18 31,-18-35-15,-17-18-16,35-17 15,-18 0-15</inkml:trace>
  <inkml:trace contextRef="#ctx0" brushRef="#br0" timeOffset="157276.68">12365 17163 0,'-18'0'16,"18"17"-16,-17-17 15,-1 18 17,18 0-17,18-18 1,-18-18 15,0 0-15,0 1-1,-18 17 1,18 17 15,0 1-15,0 0 0,18-18 15,-18-18-16,17 18-15,-17-35 32,0-1-17,-17 36 1,17 36 0,0-19-1,0 1 1,17-18-1,1 0 1,-18-18 0,35 18-1,-35-17 1,-35 17 15,17 0-15</inkml:trace>
  <inkml:trace contextRef="#ctx0" brushRef="#br0" timeOffset="157789.95">12718 16863 0,'0'-18'0,"0"0"32,0 36-1,0 0-16,0 17-15,0 53 16,-18 53 0,0 0-1,18-17 1,0-36 0,18-17-1,0-71 1,17 0-1</inkml:trace>
  <inkml:trace contextRef="#ctx0" brushRef="#br0" timeOffset="158615.78">12982 17268 0,'0'18'0,"0"0"31,-17-18-31,17 35 32,0-70-1,0 17-16,17-52 1,18-19 0,1-16-1,-19 34 1,19 36 0,-19 52-1,-17 54 1,18-36-1,-18 18 1,18 71 0,17-36-1,-35 0 1</inkml:trace>
  <inkml:trace contextRef="#ctx0" brushRef="#br0" timeOffset="158817.19">13070 17304 0,'0'0'0,"-35"-18"16,-18 0 0,36 18-1,-1-17-15,36-18 32,52 17-17,-52 18 1,52-18-16,36-35 31,-53 36-15</inkml:trace>
  <inkml:trace contextRef="#ctx0" brushRef="#br0" timeOffset="159119.23">13547 16898 0,'0'-35'0,"0"70"0,17-70 16,-17 17-16,0 0 16,0 1-16,0-18 31,0 87 0,0 37-15,0-54-16,0 106 15,18-35 1,-18 0 0</inkml:trace>
  <inkml:trace contextRef="#ctx0" brushRef="#br0" timeOffset="160783.15">15893 7726 0,'-18'0'0,"18"17"15,18-17-15,17 0 16,53 0 0,106-17-1,71-18 1,-54 35-1,1 0 1,-194 0-16,70 0 16,-18 35-1,-34-35 1,-19 0 0,19 0-1</inkml:trace>
  <inkml:trace contextRef="#ctx0" brushRef="#br0" timeOffset="170282.73">12241 1764 0,'-17'0'0,"17"18"62,17-18-46,1 0 0,0 0-1,17 0-15,0 0 0,36-18 16,-36-17-1,0 35-15,-17-53 32,0 17-17,-36-17 1,-53 53 0,1 18-1,17 70 1,0 1-1,35-1 1,54 0 0,34-18-1,36-52 1,18-36 15,-19-52-31,-69 52 16</inkml:trace>
  <inkml:trace contextRef="#ctx0" brushRef="#br0" timeOffset="170500.64">12876 1658 0,'0'0'0,"-17"0"31,-1 18-15,-17 35-1,17 0 1,18 17 0,0-52-16,0 35 15,0-36 17</inkml:trace>
  <inkml:trace contextRef="#ctx0" brushRef="#br0" timeOffset="170649.35">12806 1605 0,'0'-18'16,"0"36"-16,-18-106 15,1 53 1,17-18 0,17 53-1,36 0 1</inkml:trace>
  <inkml:trace contextRef="#ctx0" brushRef="#br0" timeOffset="171365.84">13159 1764 0,'35'0'16,"18"-35"15,-18-1-15,-35 19-16,18-1 15,-18-35 1,-18 35-1,-35 18 1,-17 18 0,52 17-16,-17 1 15,-1 52 1,36-35 0,53-36 15,18-34-31,-36-18 31,-17 17-31,35-17 16,-36-18-1,-17 35 1,0 53 0,-17 36-1,-1 70 1,-17 35-1,0 1 1,35-142-16,-53 71 16,17 17-1,-17-70 1,0-70 15,1-54-31,34-70 31,36 53-15,70-89 0,18 54-1,17 17 1,-88 71-16</inkml:trace>
  <inkml:trace contextRef="#ctx0" brushRef="#br0" timeOffset="172332.78">13458 1852 0,'-52'0'16,"69"0"31,18 0-47,-17-18 15,17 1 1,36-18 0,-18-18-1,-53 0 1,0 35 0,-53 18-1,-18 18 1,36 52-1,17-52-15,-17 70 16,70 0 0,1-35-1,70-35 17,-18-71-32,0-53 31,-35 36-31,-35-19 31,-18 54-15,0 17-1,0 54 1,-18 34 0,18 1-1,0 17 1,0-53-1,0-52 17,18-54-17,-1 53 1,18-34-16,1 16 31,-19 19-31,36 34 0,-17 19 31,-1 34-15,-35-52-16,17 35 16,-17-18-16</inkml:trace>
  <inkml:trace contextRef="#ctx0" brushRef="#br0" timeOffset="172633.57">14393 1676 0,'0'-18'0,"0"36"0,36-36 0,-19-35 16,1 53 0,0 35-1,17 18 1,-18 36 0,-17-54-1,18 18-15,-18 0 31,18-36-31,-18-34 0,53-72 32,-36 1-17,54 0 1,-54 17 0,1 54-16</inkml:trace>
  <inkml:trace contextRef="#ctx0" brushRef="#br0" timeOffset="173016.88">14834 1658 0,'0'71'15,"0"-54"1,0 1-16,36 0 16,-1 17-1,-18-70 1,19 35-1,-1-36 1,-17-17 0,-18 18-1,0-18 1,-36 53 0,-17 35-1,18 1 1,-18 70-1,53-36 1,53 1 0,-35-54-1,52 1 1,54-71 15,-54 0-31</inkml:trace>
  <inkml:trace contextRef="#ctx0" brushRef="#br0" timeOffset="173415.96">15452 1658 0,'53'-53'16,"-106"106"-16,88-124 15,-88 89 1,18 17 0,-1 54-1,36-36 1,53 35-1,-53-53-15,71 0 16,17-35 0,-53-35-1,18-36 17,-53 54-32,36-142 0,-36 0 31,0 142-31,17-89 15,-17 53 1,0 71 0,0 70-1,36 53 1,-36-18 0,0 18-1,0-70 1</inkml:trace>
  <inkml:trace contextRef="#ctx0" brushRef="#br0" timeOffset="174067.19">15628 1764 0,'-18'-35'0,"36"70"16,-53-70-16,35-1 0,-18 19 16,-17 17-1,70-18 1,0 18-16,71 0 31,-18 0-15,-17 0-1,-53 0 1,17 0 0,-17 35-1,-18 18 1,17 18-1,1-18 1,17-18 0,0-70-1,-17 17 1,-18-52 15,-18 17-31,-17 0 31,0 53-15,17-18 0,36 18-1,17-18 1,0 18 0,36 0-1,-36 0 1,18 36-1,-18 17 1,-35-18 0,0-17-1,-17-18 1,17-18 0,53-53 15,-36 36-31,54-36 31,-53 71-31</inkml:trace>
  <inkml:trace contextRef="#ctx0" brushRef="#br0" timeOffset="174383.17">16598 1499 0,'0'0'0,"35"0"15,-70 0 32,35 18-47,-35 17 16,17 0-1,-17 18 1,70-35 0,-17 0-1,17-1 1,18 19 15,-53-1-15,-53 18-1,0-18 1,-35-35 0,53 0-16</inkml:trace>
  <inkml:trace contextRef="#ctx0" brushRef="#br0" timeOffset="181320.86">5609 9719 0,'18'0'15,"-1"0"16,1 0 1,-18 35-32,35-35 15,-17 18 1,17 0 0,53-54-1,54-52 1,34-35-1,0 17 1,-140 88-16,87-52 16,-35 34-1,-52-17 1,-19 53 15,-17 18-31,-17 17 31,-1-17-15</inkml:trace>
  <inkml:trace contextRef="#ctx0" brushRef="#br0" timeOffset="182163.01">5980 10777 0,'0'36'47,"17"-36"-47,-17 17 0,18 1 16,17 35 0,0-36-1,54-17 1,16-52-1,107-54 1,17-18 0,1 1-1,-107 35 1,-35 52 0,-35 19-1,-70 17 126,17 17-126</inkml:trace>
  <inkml:trace contextRef="#ctx0" brushRef="#br0" timeOffset="183938.72">8378 10389 0,'0'0'0,"-17"-17"32,-1 17-32,18 17 0,18 19 15,-18-1 1,70 53-1,-17 0 1,0-35 0,18-53-1,-36-53 1,18-88 0,-35-194-1,-18 123 1,0-70-1,0 53 1,0 194-16,-18-124 31,-17 106-31,35 0 32,-18 53-17,36 18 1,52-1 15,124 36-15,106-18-1,88-35 1,71 0 0,-336 0-16,195-17 15,17 17 1,-141 0-1,-141 0-15</inkml:trace>
  <inkml:trace contextRef="#ctx0" brushRef="#br0" timeOffset="184633.75">9507 10231 0,'18'0'31,"0"-18"0,17 0-31,-35-17 16,0 17-16,18 1 0,-36-54 31,-17 36-15,-18 0-1,-18 70 1,1 18 0,52-18-16,0 18 15,18 70 1,0-105-16,18 17 15,70 1 1,0-72 0,-17 1-1,-53-35 1,-18-1 15,0 106 0,0-17-31,17 0 16,36 52 0,-18-35-1,36-35 1,-1-17 0,-34-1-1</inkml:trace>
  <inkml:trace contextRef="#ctx0" brushRef="#br0" timeOffset="184849.87">9931 10142 0,'0'0'0,"-36"0"32,36 18-32,0 17 15,0 1 1,0-19-16,0 54 0,0 35 31,0-36-15,0-17-1</inkml:trace>
  <inkml:trace contextRef="#ctx0" brushRef="#br0" timeOffset="185183.99">9860 9772 0,'0'-53'0,"0"106"0,-18-124 0,18-17 16,0 53 0,0 0-16,18 17 31,17 0-31,1 54 31,-36 34-15,0 1-1,-36-1 1,36-34 0,36-36-1,-19 0-15,19 0 16,52 0-1,-53-18-15,-17 18 16</inkml:trace>
  <inkml:trace contextRef="#ctx0" brushRef="#br0" timeOffset="185437.81">10389 10142 0,'0'0'0,"-17"53"31,34-53-15,54-35 0,52 17-1,-34 1 1,-72 17-16,36-18 15</inkml:trace>
  <inkml:trace contextRef="#ctx0" brushRef="#br0" timeOffset="185649.49">10583 9860 0,'0'0'0,"-35"18"31,0-1-15,35 72-1,0 52 1,0-18 0,0 1-1</inkml:trace>
  <inkml:trace contextRef="#ctx0" brushRef="#br0" timeOffset="186250.52">10989 10372 0,'18'0'0,"-36"0"0,53-36 16,-17 36 0,-18-17-1,53-1 1,-36-35 0,1 0-1,-18-17 1,-18-18-1,-17 35 1,-35 53 0,70 35-16,-89 18 31,89-18-31,-17-17 0,-18 105 31,35-35-31,52-17 31,19-71-15,-36-18 0,18-52-1,-35-18 1,-1 52 0,-17 1-1,-17 88 1,17 17-1,0 19 1,70-1 0,-34-88-1,34-35 1,-52 17 0</inkml:trace>
  <inkml:trace contextRef="#ctx0" brushRef="#br0" timeOffset="186939.96">11448 10407 0,'-18'0'31,"18"18"16,-35-18-31,35 35 15,-18-35-31,0 0 16,1 0 15,-18 0-15,35-35-16,0 17 15,0 0 1,35-35-1,18 53 1,0 71 0,-53-53-1,0 52-15,-18 71 32,-35-88-32,18 0 31,-36-53-31,54-18 31,-19-34-15,72 16-1,-1 1 1,35 35 0,1 35-1,-36-17 1,18-18-1,-35 0-15</inkml:trace>
  <inkml:trace contextRef="#ctx0" brushRef="#br0" timeOffset="187550.76">11289 9578 0,'-18'0'0,"18"-35"31,0 17-15,18 18 0,0 0-1,34 18 1,-34 17-16,-18-17 15,-18 70 1,-34 0 0,16-18-1,36-52 1,36-18 0,87-18-1,0-34 1,-17 34-1</inkml:trace>
  <inkml:trace contextRef="#ctx0" brushRef="#br0" timeOffset="189900.95">8026 10019 0,'17'-35'62,"-17"17"-46,0 0-16,0 1 16,0-19-16,-17 19 15,-1-1 1,0 18-16,-35 0 16,-17 71-1,17 17 1,53 0-1,0-70-15,18 17 16,17 18 0,18-71-1,17-35 17,-52-35-32,0 53 31,-18-18-16,0 71 1,17 35 0,19 17-1,-36-52-15,17 17 16,54 18 0,-54-53-16,19 0 15,-1-18 1</inkml:trace>
  <inkml:trace contextRef="#ctx0" brushRef="#br0" timeOffset="190253.11">7391 9966 0,'0'0'16,"-18"0"-1,18 18 16,0 17-31,18 53 16,-1-35 0,36 18-1,-35-54 1,0-17 0</inkml:trace>
  <inkml:trace contextRef="#ctx0" brushRef="#br0" timeOffset="190456.99">7497 9966 0,'0'-18'0,"0"36"16,0-53-16,0-18 15,-18 35 1,18 89 15,0-54-31,18 89 16,-1 35-1,36-88 1,-53 0 0</inkml:trace>
  <inkml:trace contextRef="#ctx0" brushRef="#br0" timeOffset="191034.14">8202 9666 0,'0'18'47,"0"-1"-47,0 1 15,0 17-15,0-17 16,0 17-16,0 0 0,18 54 31,17-36-31,-17-18 16</inkml:trace>
  <inkml:trace contextRef="#ctx0" brushRef="#br0" timeOffset="191282.94">8290 9666 0,'0'-53'0,"0"106"15,0-141 1,0 106-1,18 17 1,17 88 0,-17-17-1,-1 0 1,1-18 0,-18-35 15</inkml:trace>
  <inkml:trace contextRef="#ctx0" brushRef="#br0" timeOffset="191536">8467 10019 0,'0'-35'31,"17"35"0,19-18-31,-19 18 16,18-18-16,18-35 31,-35 53-31,-18-17 0,0-1 16</inkml:trace>
  <inkml:trace contextRef="#ctx0" brushRef="#br0" timeOffset="191707.09">8537 9772 0,'0'0'0,"-17"0"0,-19 0 31,72 0 0,-19 0-31,18-18 16,1 18-16</inkml:trace>
  <inkml:trace contextRef="#ctx0" brushRef="#br0" timeOffset="195126.09">1517 11165 0,'35'0'281,"-35"18"-265</inkml:trace>
  <inkml:trace contextRef="#ctx0" brushRef="#br0" timeOffset="196137.78">1852 10866 0,'0'-18'0,"0"0"0,0 36 47,0 0-47,0 123 16,18 17 0,-18 19-1,0-1 16,0-158-31,0 70 16,0 18 0,35-89-1,-70-17 1,17-35 0,0 18-16</inkml:trace>
  <inkml:trace contextRef="#ctx0" brushRef="#br0" timeOffset="196482.99">1746 11518 0,'0'-35'16,"36"158"-16,-72-211 15,36 35-15,0 71 16,0 17 0,18-17-1,-18 52-15,53 19 31,-18-1-15,-17-35 0,35-18-1,-18-35 1,18-71 0,17-17-1,-52 18 1,17 34-1,-35 1 1,36 35 15</inkml:trace>
  <inkml:trace contextRef="#ctx0" brushRef="#br0" timeOffset="198433.1">5256 9349 0,'0'0'0,"18"-106"32,-18 88-17,0-17-15,-18 0 31,-17 17-31,17-17 32,-17 17-17,0 0-15,-53 1 16,35-19 0,-35 36-1,-1 0 1,1 36-1,18-1 1,-1 18 0,1-18-1,-19 36 1,36-1 0,1 19-1,-19-1 1,36 18 15,35-71-15,-18 88-1,36-35 1,-1 1 0,36-1-1,-35-35 1,17 17-1,36-17 1,-18-17 0,0-19-1,35 18 1,-18-35 0,36-35-1,35-53 16,-17 35-15,-1-70 0,-17-1-1,-71-35 1,-35-17 0,-88-71-1,0 159 1,-53 0-1,88 88-15</inkml:trace>
  <inkml:trace contextRef="#ctx0" brushRef="#br0" timeOffset="200949.83">12665 9613 0,'-36'53'0,"72"-106"0,-72 124 15,19-54-15,-54 72 16,-35 52 0,36-35-1,17-18 1,18-71 0,17 1-16,18 17 31,0-88-16,0-17 1,0 52 0,0-17-1,-18 70 1,1-17 0,17 17-16,-53 18 15,70 0 1,36-53-1,71-53 17,-54 18-32</inkml:trace>
  <inkml:trace contextRef="#ctx0" brushRef="#br0" timeOffset="213556.05">17480 1393 0,'-18'18'62,"18"0"-62,-17-18 16,17 35-16,-18-17 0,-35 52 16,18-17-1,0-18 1,-1 54-16,19-54 31,-18-17-31,17 17 31,18-70-15,0-1 0,0 19-1,0-36 1,0 35 0,0 0-1,-18 36 32,18 0-47,0-1 16,-17 19-1,17-1 1,0-17 0,17-18-1,19 0 1,87-18-1,-35-17 1</inkml:trace>
  <inkml:trace contextRef="#ctx0" brushRef="#br0" timeOffset="-208277.71">12718 1464 0,'0'-35'16,"0"70"62,-18-35-62,18 18-1,0-1 17,18-17-32,17 0 15,-17 0 1,-1-17-1,1 17-15,17-18 16,-17 18 0,-18-53-1,0 35 1,-18 18 0,-35 0-1,18 36 1,-18-1-1,53 0 1,18-35 0,35 0-1</inkml:trace>
  <inkml:trace contextRef="#ctx0" brushRef="#br0" timeOffset="-205108.24">11342 1852 0,'0'0'0,"0"-18"32,17 18 14,-17 18-30,18-18-16,0 0 16,17 18-16,53-18 15,18 0 1,-71 0 0,53 0-1,-35-18-15,18 18 0,17 0 31,-53 0-15,-17 0 0,-36 0 15,18 18-15,-17-36-1</inkml:trace>
  <inkml:trace contextRef="#ctx0" brushRef="#br0" timeOffset="-204627.49">11871 1729 0,'18'0'0,"-18"17"32,17-17-32,-17 18 15,53 0 1,-53 17 0,18-35-16,17 17 31,18 1-16,-35 0 1,-54 35 0,-52 35-1,-35 0 1,105-88-16</inkml:trace>
  <inkml:trace contextRef="#ctx0" brushRef="#br0" timeOffset="-198663.07">18239 1870 0,'0'35'0,"17"-35"47,1 0-47,17 0 0,18-35 16,35 35-1,-35 0 1,35 0-16,-17 0 31,-36 0-31,18 0 31,-53-18-15,0 0 0</inkml:trace>
  <inkml:trace contextRef="#ctx0" brushRef="#br0" timeOffset="-198324.88">18521 1746 0,'0'0'0,"-18"0"0,53 18 62,1-18-46,-19 0-16,19 0 0,-1 0 15,18 0 1,35 0 0,-35 18-1,-53 17 1,-53 0 0,-53 36-1,18-36 1,-18 18-1</inkml:trace>
  <inkml:trace contextRef="#ctx0" brushRef="#br0" timeOffset="-197323.81">18574 1764 0,'0'-18'16,"17"18"15,-17 18-31,0 0 16,0 17-16,0-18 0,0 19 15,0 122 1</inkml:trace>
  <inkml:trace contextRef="#ctx0" brushRef="#br0" timeOffset="-195712.07">1429 14534 0,'0'18'0,"-18"0"16,0 17-1,1-35 1,34 0 0,1 0-16,35-53 15,35 35 1,36-34-1,-18 34 1,-18 18 0,-53 0-1,-35 18 1,-53 52 0,-17-17-1,52-35 1,-17 17-16</inkml:trace>
  <inkml:trace contextRef="#ctx0" brushRef="#br0" timeOffset="-195492.16">1482 14975 0,'0'18'0,"0"-36"0,0 54 0,17-54 15,36 0 1,0-35-1,-18 53-15,107-88 32,-54 53-32,53-18 15,-53 35 1,-70 18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06:15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2117 0,'0'0'0,"18"0"31,-18 17-15,-18-17-1,18 36 1,-18-1 0,18-18-1,0-34 1,0-1-1,18 1-15,0-72 16,35-52 0,-18 18-1,0 52 1,0 54 0,-17 34-1,35 71 16,-35 36-15,-1 17 0,-17-53-1,0 0 1,0-70-16</inkml:trace>
  <inkml:trace contextRef="#ctx0" brushRef="#br0" timeOffset="200.1">15893 2099 0,'0'0'15,"-36"0"1,19 0-16,34 0 31,1 0-15,53-18-1,-54 18-15,71-35 16,-17 17-16</inkml:trace>
  <inkml:trace contextRef="#ctx0" brushRef="#br0" timeOffset="581.86">16739 2205 0,'18'17'31,"-18"19"-15,0-19-1,0 1-15,-35 53 16,-18 17-1,35-18 1</inkml:trace>
  <inkml:trace contextRef="#ctx0" brushRef="#br0" timeOffset="831.85">17180 1870 0,'18'0'0,"-36"0"0,54-18 0,-1 0 16,-18 1-1,-17 52 17,0-17-32,0 123 15,0-53 1,0-70-16,-17 123 15,17-88 1,0 0 0</inkml:trace>
  <inkml:trace contextRef="#ctx0" brushRef="#br0" timeOffset="1231.91">17198 2046 0,'0'-35'0,"0"70"0,0-88 15,18-17 1,52-19 0,1 37-1,17 16 1,-18 54 0,-34 35-1,-54-18 1,0 53-1,-17-88-15,0 71 16,17-36 0,18 0-1,35-35 17,18 18-32,0 0 31,-17-1-16,-72 36 1,19-35-16,-54 52 16,-70-34-1,88-36-15</inkml:trace>
  <inkml:trace contextRef="#ctx0" brushRef="#br0" timeOffset="1665.74">15328 1341 0,'0'35'31,"-17"-35"-15,17 17-1,17 1-15,-17 0 16,18 17 0,-1-35-16,19 0 31,-19 0-31</inkml:trace>
  <inkml:trace contextRef="#ctx0" brushRef="#br0" timeOffset="1786.76">15452 1376 0,'0'-35'16,"35"35"-1,-70 0 1,35 35 0,0 0-1,35-17 1</inkml:trace>
  <inkml:trace contextRef="#ctx0" brushRef="#br0" timeOffset="2098.87">17339 1252 0,'18'0'0,"-36"0"0,53 0 16,-17 0-1,17 0 1,-35 53-1,0-17 1,0 16 0,0-34-1</inkml:trace>
  <inkml:trace contextRef="#ctx0" brushRef="#br0" timeOffset="2253.6">17692 1217 0,'0'0'0,"35"0"32,-35 18-17,0-1-15,0 36 16,-18 18 0</inkml:trace>
  <inkml:trace contextRef="#ctx0" brushRef="#br0" timeOffset="2815.13">19456 2399 0,'0'0'0,"17"53"15,-17-36 1,0-34 15,0-1-15,18-17-16,0-53 16,35-1-1,-53 54 1,35-53-1,0-18 1,-17 106-16,-1-70 16,1 140 15,-18-52-31,35 52 16,-17 19-1,0-37 1,-1 37-1,-17-36 1</inkml:trace>
  <inkml:trace contextRef="#ctx0" brushRef="#br0" timeOffset="3015.76">19544 2293 0,'0'0'0,"-53"0"31,53-18-15,53 18 0,-35 0-16,17 0 15,106-17 1,-53-19 0</inkml:trace>
  <inkml:trace contextRef="#ctx0" brushRef="#br0" timeOffset="3400.42">20038 2170 0,'35'0'0,"-17"17"15,-1-17 32,1 0 0,-36 0 0,1 0-31,17 18-1,-18-18-15,18 17 16,0 19-1,18-36 1,-18-36 0,17 36-16,-17-17 31,-17 17-31,17-18 16,0 1-1</inkml:trace>
  <inkml:trace contextRef="#ctx0" brushRef="#br0" timeOffset="3615.4">20285 2011 0,'0'0'0,"17"-18"16,19 18 0,-36 88 30,0-70-46,0 105 16,0 1 0,0-36-1,0-53 1</inkml:trace>
  <inkml:trace contextRef="#ctx0" brushRef="#br0" timeOffset="4032.75">20338 2170 0,'0'-71'0,"0"142"0,0-160 16,0 54-16,17 0 15,1-18 1,35 35 0,-36 18-16,54 0 15,-18 53 1,-18-18-1,-35 36 1,-53-36 0,18 18-1,0-18 17,88-35-17,-36 0 1,36 36-1,-18-19 1,-17-17-16,17 36 16,-35 34-1,-53-17 1,36-53-16,-71 35 16,-1-17-1,19-36 1</inkml:trace>
  <inkml:trace contextRef="#ctx0" brushRef="#br0" timeOffset="4399.1">21325 2258 0,'-17'17'0,"-19"1"31,72-18 0,-19 0-31,19 0 16,52 0-1,-18 0 1,1-35 0,-71-1-1</inkml:trace>
  <inkml:trace contextRef="#ctx0" brushRef="#br0" timeOffset="4565.75">21414 2046 0,'-18'0'0,"36"0"0,-71 0 15,35 0 1,0 35-16,36-35 31,70 0-15,18 0-1,18 0 1</inkml:trace>
  <inkml:trace contextRef="#ctx0" brushRef="#br0" timeOffset="5048.68">22419 2081 0,'0'0'0,"0"18"16,35-18 0,-17 18-1,0-1 16,-18 19-31,0-1 16,-18 35 0,-35 19-1,18-19 1,17-52 0,-35-1-16,-17-17 31,34-35-16,19-88 1,17 34 0,35 1-1,36 71 1,17 17 0,-53 53-1,-35-18 1,-18-18-1</inkml:trace>
  <inkml:trace contextRef="#ctx0" brushRef="#br0" timeOffset="7750.53">20620 8378 0,'0'0'0,"17"53"31,-17-35-31,-35 17 0,-18 53 31,18-35-31,-53 53 16,53-88-16,-18 70 16,-36 36-1,37-124 1</inkml:trace>
  <inkml:trace contextRef="#ctx0" brushRef="#br0" timeOffset="7955.08">20197 8749 0,'17'-18'0,"-34"36"0,34-18 32,-17 35-17,0 0-15,0 54 32,0-72-32,0 36 0,53 35 31,18-88-16,34-17 1,1-36 0</inkml:trace>
  <inkml:trace contextRef="#ctx0" brushRef="#br0" timeOffset="9781.85">6773 8290 0,'0'53'31,"-17"-53"-31,34 0 31,1-53-15,-18 18-1,0 0-15,0 17 16,-35-17 0,-36 52-1,-17 54 1,17 17-1,54 18 1,17-88-16,17 52 16,54-52 15,-53-18-31,52 0 0,1-71 31,-54 54-31,1-54 0,-18 36 31,0 17-15,0 36 0,0 52-1,18 19 1,17-72-16,0 18 16,18 1-1,-18-36 1</inkml:trace>
  <inkml:trace contextRef="#ctx0" brushRef="#br0" timeOffset="9957.62">7108 8378 0,'0'0'0,"18"-70"15,-18 140 32,-18 19-47,18 69 31,0-69-15,0-72-16,0 1 0</inkml:trace>
  <inkml:trace contextRef="#ctx0" brushRef="#br0" timeOffset="10470.07">6685 9507 0,'-18'18'16,"36"-36"-16,-36 54 0,18-1 16,-35-35-16,35 18 0,35-18 31,-17-18-16,17-53 1,-35 1 0,0-1-1,-17 71-15,-19-35 16,-34 70 0,-1 36-1,36 17 1,35-17-1,35-36 1,36-35 0,-36-35 15,0 17-31,-17-17 31,-36 35-15,18 53-1,0 35 1,36-53 0,34 0-1</inkml:trace>
  <inkml:trace contextRef="#ctx0" brushRef="#br0" timeOffset="10749.78">6967 9684 0,'0'0'0,"18"-53"16,-18 35-1,0-17 1,35 35 15,1 0-31,-19 18 32,-17 70-32,-17 18 31,-54-18-16,53-18 1,36-52 0,53-18-1,70-35 1</inkml:trace>
  <inkml:trace contextRef="#ctx0" brushRef="#br0" timeOffset="11482.87">6085 8308 0,'18'-18'0,"-36"36"0,36-53 16,-18 17-16,0-17 15,0 17 1,-18 0-1,18 1-15,-35 17 16,-18 17 0,18 19-1,-36 17 1,54-18 0,-19 18-1,19 17 1,17 36-1,0 18 1,0 105 0,0 36-1,-35 123 17,-18-124-32,17 177 31,54-282-16,70 17 1,89-158 0,87-106-1,-193 35-15</inkml:trace>
  <inkml:trace contextRef="#ctx0" brushRef="#br0" timeOffset="11917.49">7373 8449 0,'-35'-18'0,"70"36"0,-70-71 0,35 35 15,0 1-15,35-36 16,-17 18-1,88 17 1,52 53 0,-122 18-1,34 53 1,-52 70 0,-18 1-1,0 17 1,35 0-1,-17 18 1,-1-1 0,1 18-1,-53 1 17,-36-107-17,36-87-15,-230 122 16,177-158-16</inkml:trace>
  <inkml:trace contextRef="#ctx0" brushRef="#br0" timeOffset="12565.49">4657 9349 0,'0'-18'0,"0"36"0,17-36 16,-17 0-1,18-17 1,17 0 0,-17-36-1,-18-17 1,-18 17 0,-35 36-1,-35 53 1,0 70-1,17 18 1,71 17 0,0-105-1,36 17-15,52 1 32,-53-89-17,-17 35-15,17-53 16,-17 36-1,-18 0 1,0 88 0,17 35-1,1 0 1,35 0 0,17-70-1,-17-36 1,0-70-1,-35 88-15</inkml:trace>
  <inkml:trace contextRef="#ctx0" brushRef="#br0" timeOffset="12837.63">5133 9349 0,'-18'17'0,"36"-17"62,17-17-62,-17 17 0,17-18 16,18-35 0</inkml:trace>
  <inkml:trace contextRef="#ctx0" brushRef="#br0" timeOffset="12998.7">5203 9155 0,'-17'17'0,"34"-34"0,-52 34 31,35 1-31,88-36 31,53 1-15,-88-1-16</inkml:trace>
  <inkml:trace contextRef="#ctx0" brushRef="#br0" timeOffset="13602.84">9613 8520 0,'18'0'0,"-36"0"0,71-36 16,-88 36-1,35 36-15,0-19 16,-18 107-1,18-1 1,0 54 0,0-142-1,18 35-15,-18-34 32,35-54-17,0-53 1,-17 19-1,35-37 1,-18 89 0,36 18-1,-54 53 1,-17-19 0,-35 19-1,-53-18 1,70-53-16,-17 0 15,0 0 1,35-71 0</inkml:trace>
  <inkml:trace contextRef="#ctx0" brushRef="#br0" timeOffset="13736.69">10125 8925 0,'17'36'0,"-34"-72"0,52 72 15,0-36-15,-17 17 16,17 1 0,18-18-1,-18-18 1</inkml:trace>
  <inkml:trace contextRef="#ctx0" brushRef="#br0" timeOffset="13905.1">10319 8819 0,'-18'0'0,"36"0"0,-106-17 16,52-1 0,36 18-1,36-35 1,-19 35 0,71-18-16,-52 18 15</inkml:trace>
  <inkml:trace contextRef="#ctx0" brushRef="#br0" timeOffset="14498.87">11254 8043 0,'0'0'0,"-36"-17"16,19 17-16,-1 0 16,0-18-16,-52 18 15,-18 0 17,70 0-32,-53 18 15,1 35 1,52-36-1,18 19 1,-17-36-16,17 88 16,0 35-1,0 18 1,-36 71 0,19 17-1,-19 18 1,1-176-16,18 105 15,-19 36 1,36-36 0,0 1 15,0-142-31,0 18 16,0-18-1,18 0 1,0-17-1,52-18 1,36 0 0,123-18-1,36-17 1,-212 35-16</inkml:trace>
  <inkml:trace contextRef="#ctx0" brushRef="#br0" timeOffset="15420.74">11254 8273 0,'0'0'15,"0"-18"-15,0-17 0,0 17 32,0 0-32,17 18 15,-17 18 1,0 0-16,0 140 31,0-16-15,0-37-1,0-34 1,0-36 0,18-35-1,0-35 1,34-36 0,-16 18-1,-1 36-15,0-1 16,36 36-1,-54-1 1,-17 72 0,-17-19 15,-1-70-31,-35 18 16,-35 17-1,70-70 1,18 0-1</inkml:trace>
  <inkml:trace contextRef="#ctx0" brushRef="#br0" timeOffset="15633.23">11747 8520 0,'0'0'0,"36"0"16,-36 17 15,0 18-15,0 1-1,0-19-15,0 19 0,0 52 32,0-35-32</inkml:trace>
  <inkml:trace contextRef="#ctx0" brushRef="#br0" timeOffset="16132.24">11359 9349 0,'0'0'0,"0"-18"0,0 0 32,0 36-1,-17-18-31,17 18 16,0 35-1,0-36-15,0 54 16,-35-18-1,35-18 1,35-35 0,0-35-1,36-18 1,-54 17 0,36 19-1,-18 34 1,-35 19-1,0-1 1,-35 18 0,-35-35-1,52-18 17,-17 0-32</inkml:trace>
  <inkml:trace contextRef="#ctx0" brushRef="#br0" timeOffset="16434.63">11606 9490 0,'18'0'0,"-36"0"0,54 0 31,-19 0-31,19 0 16,-1 0-1,18 35 1,-36-35-16,1 53 15,-36 0 1,-52 17 0,-18 1 15,70-53-31,36-18 31,123-18-15,53-70-1,-159 70-15</inkml:trace>
  <inkml:trace contextRef="#ctx0" brushRef="#br0" timeOffset="17000.41">12100 7920 0,'-17'-18'0,"17"-17"16,70 0 0,18 17 15,-52 18-31,105-35 15,-71 17 1,19 18 0,-54 18-1,-53 70 1,1 53 0,-19 53-1,36 71 1,0-1-1,0 18 1,0 124 15,0-212-31,0 88 32,0-158-32,-17-18 31,-1-36-16,-70-34 1,0-36 0,-71 0-1,0-18 1,124 18-16</inkml:trace>
  <inkml:trace contextRef="#ctx0" brushRef="#br0" timeOffset="18099.98">8202 11007 0,'0'17'16,"0"-34"-16,0 52 0,18-35 15,-18 35 1,0-17 0,35-36-1,-17-35 1,-1-17 0,36-18-1,-53 35 1,-35 0-1,-18 53 1,0 53 0,35-53-16,-52 123 31,52-35-31,36-17 31,35-1-15,0-105-1,0 0 1,17-36 0,-52 54-1,-18 52 17,0 18-17,0-36-15,17 36 16,36-53-1,0 0 1,0-53 0,-18 18-1</inkml:trace>
  <inkml:trace contextRef="#ctx0" brushRef="#br0" timeOffset="18298.95">8696 10936 0,'0'-18'0,"0"36"0,0-18 47,0 18-32,-35 105 1,35-88-16,0 18 16,35 36-1,-17-36 1,-18-18-16</inkml:trace>
  <inkml:trace contextRef="#ctx0" brushRef="#br0" timeOffset="18684.65">8925 10866 0,'0'-18'16,"0"36"-16,0-54 0,36-17 0,-36 18 31,-36 53-16,36 70 1,36 0 0,-1 53-1,-35-106 1,17 18 0,19-88-1,-36 0 1,17-18-1,19 35 1,17 36 0,-18 52-1,-35 1 1,-18 0 0,-52-18 15,34-71-16,19-17 1</inkml:trace>
  <inkml:trace contextRef="#ctx0" brushRef="#br0" timeOffset="18852.34">9331 10901 0,'18'0'0,"-36"0"0,53 0 0,-35 17 0,36 1 16,-19 70-1,-17-70-15,18 70 16,-18 36 0,0-107-1,17 54-15</inkml:trace>
  <inkml:trace contextRef="#ctx0" brushRef="#br0" timeOffset="19048.97">9684 11165 0,'0'0'16,"35"-53"15,0 53-31,18 0 16,71 0 0,-107 0-16,72 0 15,-1-17 1,-71 17-16</inkml:trace>
  <inkml:trace contextRef="#ctx0" brushRef="#br0" timeOffset="19216.25">10107 10866 0,'-53'-18'16,"106"36"-16,-123-36 0,52 18 16,-17 53-1,17 35 1,18 35-1,0 19 1,18-54 0,35-53-16</inkml:trace>
  <inkml:trace contextRef="#ctx0" brushRef="#br0" timeOffset="19599.15">10513 11165 0,'53'0'0,"-106"0"0,123-53 15,-17-17 1,-53 35 0,-35-18-16,17 0 31,-17 18-31,-36 87 31,19 37-15,52-1-1,35-18 1,0-34 0,18-54-1,-35-35 1,-1 35 0,-17 1-1,18 52 16,17-35-31,-17 53 16,70-35 0</inkml:trace>
  <inkml:trace contextRef="#ctx0" brushRef="#br0" timeOffset="19848.99">10954 11165 0,'35'-35'16,"-70"70"-16,35-88 15,0 18 1,0 0 0,35 17-1,18 36 1,-18 35 0,-35 17-1,0 19 1,-35-36-1,70-1 1,18-69 0,-18 17-1,-17-35-15</inkml:trace>
  <inkml:trace contextRef="#ctx0" brushRef="#br0" timeOffset="20265.66">11571 10689 0,'0'-17'16,"0"34"-16,0-52 0,-18 17 16,1-17-1,17 70-15,0 1 16,0 34 0,35 36-1,-35-88-15,35 70 16,1-18-1,-36-17 1,0-88 15,0 17-31,0-17 0,17-36 32,19 19-32,16 87 31,-16 0-16,-36 36 1,0 17 0,-71-18-1,18-52 1,18-18 0,17-18-1</inkml:trace>
  <inkml:trace contextRef="#ctx0" brushRef="#br0" timeOffset="20586.68">11836 11024 0,'0'0'0,"35"-17"32,-17 17-17,-1 0 1,36 0-1,-18 0 1,-17 35 0,-36 35-1,-17 1 1,-18 0 0,36-36-1,34-17 1,36-18-1,-35-18-15,70 0 16,-70 18-16</inkml:trace>
  <inkml:trace contextRef="#ctx0" brushRef="#br0" timeOffset="20798.96">12753 11077 0,'0'18'16,"0"-36"-16,-35 53 0,70-35 31,-17 0-15,17 0-1,53-35 1,-35 0-1</inkml:trace>
  <inkml:trace contextRef="#ctx0" brushRef="#br0" timeOffset="20966.61">12859 10866 0,'-18'0'16,"36"0"-16,-71-18 0,18 18 0,-54-18 31,72 1-15,34 17-1,72 0 1,16-36 0,-87 19-16</inkml:trace>
  <inkml:trace contextRef="#ctx0" brushRef="#br0" timeOffset="21318.19">13476 10742 0,'35'18'15,"-70"-36"-15,106 36 0,17-1 16,-71 19 0,19-19-1,-1 54-15,-35-18 32,-53 35-32,-17-53 31,17-17-16,-18-71 1,53 0 0,18-70-1,36 34 1,34 36 0,1 53-1,-36 53 1,-35 18-1,0-53-15</inkml:trace>
  <inkml:trace contextRef="#ctx0" brushRef="#br0" timeOffset="22932.87">14164 10989 0,'0'0'0,"18"0"0,-1 0 31,1 0 1,17 0-17,-35 18-15,18-18 16,-1 0-1,54-18 1,53-70 0,17 17 15,-71 18-31,-35 36 16,-35 34 15,-17 36-16,-1-35-15</inkml:trace>
  <inkml:trace contextRef="#ctx0" brushRef="#br0" timeOffset="23868.76">7497 7761 0,'0'18'15,"0"17"32,17-35-15,18 0-32,-35-35 0,53 17 15,88-17 1,-52-18-1,-54 35-15,53-35 16,53 18 0,-53 35-1,-52 0 1</inkml:trace>
  <inkml:trace contextRef="#ctx0" brushRef="#br0" timeOffset="24483.32">11130 7250 0,'0'35'15,"0"-18"1,35-17 0,-35 18-1,18-18 1,0-18 0,35 1-16,35-54 31,18 1-16,-18-1 1,-18 54 0,-52-1-1,-36 36 1</inkml:trace>
  <inkml:trace contextRef="#ctx0" brushRef="#br0" timeOffset="29784.22">22490 10125 0,'17'0'0,"-34"0"0,34 17 0,18-17 15,-17-17 1,0-36 0,-1 18-1,19-54 16,-72 36-15,1 18 0,-35 53-1,-1 35 1,18 0 0,53 17-1,35-52 1,36 17-1,-71-70 1,70 17-16,-17-17 16,0-18-1,-35 35 17,-18 36-32,0 35 31,0 35-16,0 18 1,0 0 0,0-18-1,0-70-15,0 34 16,0-34 0,18-53-1</inkml:trace>
  <inkml:trace contextRef="#ctx0" brushRef="#br0" timeOffset="30132.55">22860 9984 0,'0'-18'0,"0"36"0,0-54 0,35 19 16,-35-19-16,0 19 15,-35 17 16,17 70-15,18-52-16,0 35 16,-17 35-1,34 0 1,1-52 0,53-19-1,17-34 1,-88-1-16,53-35 15,-53 35-15,17-52 16,-34-18 0,-36 52-1,17-17 17,-16 36-32</inkml:trace>
  <inkml:trace contextRef="#ctx0" brushRef="#br0" timeOffset="30466.14">23089 9543 0,'-17'0'31,"17"35"-16,0-17-15,0-1 16,0 1 0,17 17-16,-17-17 0,36-1 31,34-17-31,1-17 31,-54-36-15,-34 0-1,-36 18 1,-35 17 0,52 18-16</inkml:trace>
  <inkml:trace contextRef="#ctx0" brushRef="#br0" timeOffset="31467.74">22313 10689 0,'18'0'15,"17"0"1,-17 0-16,-1 0 16,72-17-16,87-1 15,-17 0 1,-36 18 0,-52 0 15,-89 0-16,-35 18 1,36-18-16,-54 18 16,36-18-16</inkml:trace>
  <inkml:trace contextRef="#ctx0" brushRef="#br0" timeOffset="31653.53">22472 10760 0,'-18'0'0,"-35"17"16,124-34-16,-159 70 15,105-53 17,1 0-32,53 0 0,70-36 15,35 36 17,-52 0-32,-107 0 15</inkml:trace>
  <inkml:trace contextRef="#ctx0" brushRef="#br0" timeOffset="33849.18">19209 15152 0,'0'17'0,"0"1"32,0 17-17,17-35 1,1 18-1,-18 0 1,35-1 0,-17-17-16,0-17 15,-1 17-15,18-18 16,18-70 0,0 35-1,18 35 1,-53 18-1,52 18 1,-52 52 0,17-17 15,0-35-31,-17 0 31,-18-36-31,35 0 16,18-35-1,-35 53-15,35-35 16,0 0 0,17 70-1,-17-17 1,0 17 0,18-35-1,17-18 1,-18-17-1,1-18 1,-36-17 15,-35 52-31</inkml:trace>
  <inkml:trace contextRef="#ctx0" brushRef="#br0" timeOffset="38033.55">7673 10636 0,'0'0'16,"0"-35"-16,18 0 15,17 17 1,-35-17 15,0 70-31,-53 53 31,35 18-15,1-71-16,17 89 16,0 17-1,17 0 1,71-53 0,18-52-1,-18-1 1</inkml:trace>
  <inkml:trace contextRef="#ctx0" brushRef="#br0" timeOffset="38704.36">11871 10425 0,'0'-18'0,"18"18"0,52 0 31,-70 18-31,18-18 16,52 70-1,-17 71 1,0 89-1,-70-1 1,-54-70 0</inkml:trace>
  <inkml:trace contextRef="#ctx0" brushRef="#br0" timeOffset="43832.71">6773 14552 0,'18'0'16,"-18"-18"15,-18 18-31,18-17 16,-17 17-16,-19-35 15,1 35 1,-53 35 0,70-35-1,-52 17-15,-18 19 32,35 17-32,17-18 31,36 35-16,0-17 1,0 53 0,0 88-1,0-141-15,-17 53 16,17 70 0,0-87-1,53-19 1,35-105-1,88-71 17</inkml:trace>
  <inkml:trace contextRef="#ctx0" brushRef="#br0" timeOffset="44350.76">7214 15046 0,'0'0'0,"18"-35"16,-18 17-1,18 0 1,-18-35 0,35 36-16,-35-18 15,0-36 1,-35 0-1,-54 71 17,54 18-32,-53 70 31,17 36-15,71-107-16,0 72 15,18-19 1,70-52-1,-17-71 1,-54-35 0,19 70-1,-36 0-15,0 1 16,0 34 0,0 72-1,0-54 1,35 35-1,18-17 1,35-88 15,-53 17-31</inkml:trace>
  <inkml:trace contextRef="#ctx0" brushRef="#br0" timeOffset="44532.7">7655 14922 0,'18'-17'15,"-18"-1"1,18 18 0,-18 35-1,0 36 1,0 35 0,70-18-1,-52-53 1</inkml:trace>
  <inkml:trace contextRef="#ctx0" brushRef="#br0" timeOffset="45033.34">8361 14993 0,'17'0'15,"-34"0"-15,52 0 0,-35-18 16,35 18 0,-17-53-1,-18 1 1,0-19 0,-18 18-1,-35 35 1,-17 18-1,17 71 1,0 17 0,53 0-1,18-17 1,35-53 0,-18-36-1,-35-17 1,35-18-1,-17-18 1,-18 54-16,0-19 16,0 72-1,17-1 1,1 53 0,35-17-1,-35-36 1</inkml:trace>
  <inkml:trace contextRef="#ctx0" brushRef="#br0" timeOffset="45349.55">8572 15134 0,'0'0'0,"0"-35"32,36 17-32,-19-17 31,1 35-31,53 0 15,-36 0 1,0 35 0,-35 18-1,0-35-15,-70 70 16,-1 0 0,36-53-1,52 1 1,54-72-1,52 1 1,54-53 15,-124 35-31</inkml:trace>
  <inkml:trace contextRef="#ctx0" brushRef="#br0" timeOffset="45800.57">9066 14446 0,'-17'-17'16,"34"34"-16,-70-34 0,53-19 0,-35 1 15,18-18 1,34 18 0,54 17-1,17-17 1,0 35-1,-35 35 1,-18-35-16,-17 18 16,0 70 15,-1 0-15,-17 0-1,0-52-15,0 87 16,0-88-16,0 124 15,0 0 1,-17-36 0,-19 36-1,-17-53 1,-17-53 0,-18-18-1,-1-52 1,72-1-1</inkml:trace>
  <inkml:trace contextRef="#ctx0" brushRef="#br0" timeOffset="46672.71">10495 13899 0,'18'0'16,"-36"18"0,0 0-1,1-18 1,-18 17-16,-1 19 16,-34-19-1,-1 54 1,36-18-1,35-18-15,-53 88 16,53 19 0,0 140-1,0-212-15,0 124 16,-18 142 0,1-19-1,-36 1 1,18-54-1,-18-17 1,53-141 0,53 0 15,35-89-15,18-17-1,35-53 1,-18-17-1</inkml:trace>
  <inkml:trace contextRef="#ctx0" brushRef="#br0" timeOffset="47205.36">10777 14376 0,'0'0'0,"-17"-18"0,-1 0 0,0 18 31,-17 0-31,18 36 16,17 52-1,17 18 1,-17 35 0,35-35-1,-35-36 1,0-52 0,0-53-1,18-36 1,17 0-1,36 36 1,-1 53 0,-34 52 15,-1 19-31,-88-37 31,18-16-15,-18-36-1,35-71 1,18 1 0</inkml:trace>
  <inkml:trace contextRef="#ctx0" brushRef="#br0" timeOffset="47367.13">11042 14534 0,'0'-17'0,"0"34"0,53-69 15,-18 34 1,-35 36-1,0 52 1,0-52 0,-18 105-16,1 106 31,17-176-31</inkml:trace>
  <inkml:trace contextRef="#ctx0" brushRef="#br0" timeOffset="47816.28">10777 15628 0,'0'-18'31,"0"36"0,0 17-31,0-17 16,0 0-16,0 52 16,0-52-1,0 35-15,0-18 32,0-70-1,0-1-31,53 1 15,-17-18 1,16 53 0,19 36-1,-53-1 1,-36 35 0,-35 1-1,18-36 1,-18-35-1</inkml:trace>
  <inkml:trace contextRef="#ctx0" brushRef="#br0" timeOffset="48104.62">11024 15840 0,'0'0'0,"53"0"0,-18-36 31,18 36-16,0 36 1,0-1 0,-53 36-1,-17 17 1,-36 0 0,17 0-1,1-53 1,88-35-1,35-53 1,36-35 0,-54-35-1</inkml:trace>
  <inkml:trace contextRef="#ctx0" brushRef="#br0" timeOffset="48599.65">11271 14287 0,'-17'-35'0,"34"70"0,-34-105 0,-19 35 0,19-18 16,-1-53-1,36 71 1,70-1-1,18 72 1,17 105 0,-70 0-1,-53-71-15,71 142 32,-18 35-17,-18 18 1,-18-54-1,36 1 1,-35-18 0,-18 0-1,0-18 1,0 18 0,-35-17-1,-18-18 1,-35-18-1,17-106 1,-70-35 15</inkml:trace>
  <inkml:trace contextRef="#ctx0" brushRef="#br0" timeOffset="49466.67">4057 15363 0,'-18'0'15,"36"0"-15,-36 36 0,1-19 16,-19 19 0,19 34-1,17-17 1,0-88 15,0 17-31,17 1 0,-17-36 16,53-124-1,-17 36 1,-1 18 15,-35 105-31,35 71 32,18 53-17,-18 17 1,18 1-1,-35-36 1,-18-53 0,-53-52-16</inkml:trace>
  <inkml:trace contextRef="#ctx0" brushRef="#br0" timeOffset="49616.94">4110 15434 0,'-35'-18'0,"70"36"0,-88-36 0,-18 1 15,36-36 1,17 53-16,-17-18 15,70 1 1,18-36 0,18 35 15,17-53-31</inkml:trace>
  <inkml:trace contextRef="#ctx0" brushRef="#br0" timeOffset="49838.74">4198 14693 0,'-35'0'0,"70"0"0,-70-35 0,17 35 15,18-18-15,-18 1 16,18-1 0,36-35-1,34 18 1,71-18-1,-52 35 1,-72 18 0</inkml:trace>
  <inkml:trace contextRef="#ctx0" brushRef="#br0" timeOffset="50038.75">4392 14482 0,'0'0'15,"-18"0"-15,-17 52 31,35-16-15,35 52 0,-35 88-1,18-140-15,-18 52 16,18 18 0,-1-36-1,19-70-15</inkml:trace>
  <inkml:trace contextRef="#ctx0" brushRef="#br0" timeOffset="50654.19">4674 14870 0,'18'-36'0,"-36"72"0,36-89 16,-18 70 0,0 19-1,0 16 1,0 37-1,0-54-15,53 71 16,-53-71 0,0 18-1,0-71 1,-18-35 0,-17-52-1,17-1 1,18 35-1,71-17 17,-1 70-32,-17 36 15,0 17 1,-53 53 15,-53 1-15,0-1-1,18-53 1,70-35 15,18-35-15,18 35 0,17 35-1,-88-17 1,53 17-16,-53 53 15,-35-17 1,-53-1 15,35-52-31,-36-18 32,54-35-32,70-1 15</inkml:trace>
  <inkml:trace contextRef="#ctx0" brushRef="#br0" timeOffset="50837.03">5397 15187 0,'0'35'0,"0"-70"0,36 88 0,-36-35 15,0-1 1,17-17-16,1 0 15,53 0 1,-36-35 0</inkml:trace>
  <inkml:trace contextRef="#ctx0" brushRef="#br0" timeOffset="51021.35">5433 15064 0,'-53'0'0,"106"0"0,-124 0 15,18 0 1,36 0 0,34 0-1,71 0 1,1-18 0,34-17-1</inkml:trace>
  <inkml:trace contextRef="#ctx0" brushRef="#br0" timeOffset="52170.32">14129 16951 0,'35'0'0,"-35"-18"31,0 1-15,0-1-16,0-53 15,0 1 1,0 35 0,0-1-16,0 19 0,-53 17 31,18 53-16,-18 35 1,18 18 0,52-18-1,-17-70-15,36-1 16,34-34 0,1-19-1,-54-17 1,1 18-1,17 70 17,-35-17-17,18 53-15,17 17 16,36-35 15,-1-89-15,-52 19-16</inkml:trace>
  <inkml:trace contextRef="#ctx0" brushRef="#br0" timeOffset="52339">14552 16933 0,'0'-17'0,"0"34"15,0-52-15,0 0 16,0 70 0,0-17-16,18 52 15,-18-17 1,0 71-1,0-36 1,35-71 0</inkml:trace>
  <inkml:trace contextRef="#ctx0" brushRef="#br0" timeOffset="52750.82">14817 16827 0,'17'-88'16,"-34"176"-16,34-229 15,-17 106 1,0 17-16,36 18 16,-36 36-1,17 34 1,18 36 0,-35-18-1,36-35 1,-36-35-1,0-89 1,17 54 0,54-54-1,-18 71 17,17 18-17,-52 52 1,-18 1-1,-35-1 1,-36-34 0,36-36-1,0 0-15,35-18 16,0 0-16</inkml:trace>
  <inkml:trace contextRef="#ctx0" brushRef="#br0" timeOffset="52901.72">15258 16863 0,'17'0'0,"-34"0"0,70-18 0,-1 36 16,-16 17 0,-19 53-1,-17 0 17,18 1-17</inkml:trace>
  <inkml:trace contextRef="#ctx0" brushRef="#br0" timeOffset="53085.92">15716 16933 0,'36'0'0,"-72"0"0,72-17 0,-19 17 16,18-53 0,1 35-16,17-17 15,88-36 1,-71 54-1,18-19 1,-52 19 0</inkml:trace>
  <inkml:trace contextRef="#ctx0" brushRef="#br0" timeOffset="53269.27">16104 16475 0,'0'0'0,"0"-18"15,18 36 1,-18-1 0,18 89-1,-18-71-15,0 71 16,0 71 0,0-107-16</inkml:trace>
  <inkml:trace contextRef="#ctx0" brushRef="#br0" timeOffset="53667.41">16669 16863 0,'17'-18'0,"-34"36"0,87-54 0,36-52 16,-53 0 15,-35 18-15,-36-1-1,-17 53 1,-1 18 0,-16 53-1,34 35 1,0-35 0,54 0-1,16-70 1,-16-36 15,-1 17-31,-17 1 16,-18 70 31,0-17-47,17 53 0,-17-36 31,18-35-31</inkml:trace>
  <inkml:trace contextRef="#ctx0" brushRef="#br0" timeOffset="53949.74">17022 16827 0,'17'0'31,"-17"-17"-15,35 17-16,-17-35 15,17 35 1,18 35-1,-53-18 1,0 54 15,-53-18-31,36 0 32,-1-18-17,53-35 1,36-17-1,35-72 1,-53 72-16</inkml:trace>
  <inkml:trace contextRef="#ctx0" brushRef="#br0" timeOffset="54355.95">17621 16475 0,'36'-88'15,"-72"176"-15,72-194 0,-1 71 0,-18-1 16,1 36-1,0 71 1,-18-18 0,0 70-1,0-35 17,0-35-17,0-17 1,0-72-1,0 1 1,0 17-16,35-17 16,18 18-1,0-1 1,17 53 0,-52 18-1,-36-18 1,-35 18-1,-35-17 17,53-54-32,0 18 15</inkml:trace>
  <inkml:trace contextRef="#ctx0" brushRef="#br0" timeOffset="54666.42">17974 16722 0,'0'0'0,"18"17"31,-1-17-15,19 0-1,-19 0 1,1 0-16,-1 0 16,36 0-1,-35 0-15,-18 36 16,-18-1-1,18-18-15,-17 19 16,-19 34 15,36-52-31,36 17 32,17-35-17,17-70 1,1 17-16</inkml:trace>
  <inkml:trace contextRef="#ctx0" brushRef="#br0" timeOffset="55483.72">18521 16633 0,'17'0'0,"-34"0"0,70 0 16,-36 0-16,1-35 15,0 35-15,35 0 16,35-17 0,-18-1-1,-52 0-15</inkml:trace>
  <inkml:trace contextRef="#ctx0" brushRef="#br0" timeOffset="55650.73">18697 16369 0,'0'0'0,"-17"0"0,-36-35 16,35 35 0,36 0 15,70-18-15,-35 18-1</inkml:trace>
  <inkml:trace contextRef="#ctx0" brushRef="#br0" timeOffset="55999.79">19403 16281 0,'17'0'0,"-34"0"0,70 0 0,-36 0 0,1 17 15,35 54 1,-88-36-1,-1 71 17,-17-35-32,0-19 31,-17-34-15,17-88-16,18-19 31,52-34-16,36 70 1,0 71 0,0 35-1,-35 70 1,-36-70-16</inkml:trace>
  <inkml:trace contextRef="#ctx0" brushRef="#br0" timeOffset="57350.3">22684 14570 0,'0'35'0,"0"-70"0,-18 88 15,18-36-15,0 1 16,0 17 0,18-35-1,17-35 1,0 17 0,-17 1-16,70-72 15,35 1 1,1 18-1,-71 70 1,-88 88 15,-18 0-31</inkml:trace>
  <inkml:trace contextRef="#ctx0" brushRef="#br0" timeOffset="58483.62">12859 15169 0,'0'0'0,"0"-17"15,17 17 17,1 0-32,194 0 31,-1 0-16,-52-18 1,-124 18-16,142 0 16,-89 18-1,-88-1 1</inkml:trace>
  <inkml:trace contextRef="#ctx0" brushRef="#br0" timeOffset="60333.68">19403 16298 0,'0'-17'15,"0"-19"17,17 36-32,19-17 15,17 17 1,17 17-1,-17 36 1,-88 18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07:25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6509 0,'0'17'62,"0"1"-46,0 17-16,17-35 16,-17 18-16,36-18 15,17 0 1,0-18-16,17-35 15,142-52 17,-124 52-17,-18 35-15</inkml:trace>
  <inkml:trace contextRef="#ctx0" brushRef="#br0" timeOffset="981.58">19403 10107 0,'-18'0'16,"18"18"-1,0-1 16,0 1-15,0 17 0,0-17-16,18-18 15,-1-18-15,36-17 16,53-53 0,71-89-1,17 54 1,-142 70-16,54 18 15,-35 17 17,-71 53-32,0-17 15</inkml:trace>
  <inkml:trace contextRef="#ctx0" brushRef="#br0" timeOffset="24794.51">5133 7549 0,'-18'0'0,"-17"0"31,0-35-31,17 0 16,36-18 15,-18 35-31,35-52 16,53 17-1,-53 18 1,18 87 0,-53 19-1,0 35 1,0-18 0,18 0-1,17-70 1,53-53-1,-17-54 1,-18-34 15,-53 35-31,-53 35 32,18 18-17,-36 70 1</inkml:trace>
  <inkml:trace contextRef="#ctx0" brushRef="#br0" timeOffset="25081.68">5697 7602 0,'0'-17'16,"0"34"15,0 19-15,0-19-16,0 19 15,0-1 1,0-18-16,-35 89 15,35-53 1,0 35 0</inkml:trace>
  <inkml:trace contextRef="#ctx0" brushRef="#br0" timeOffset="25677.29">5715 6773 0,'-18'0'16,"36"0"46,0 0-62,-1 0 0,19 0 16,52 0-1,-71 0-15,54 0 16,17 0 0,-70 0-1,-18 18 1,-18-18-1</inkml:trace>
  <inkml:trace contextRef="#ctx0" brushRef="#br0" timeOffset="25880.3">5962 6844 0,'0'18'62,"0"-1"-46,0 1 0,0 35-16,-35 53 15,35-18 1,-18 0 0</inkml:trace>
  <inkml:trace contextRef="#ctx0" brushRef="#br0" timeOffset="27411.28">6315 7408 0,'0'18'0,"0"-36"0,0 18 32,0-17-17,0-1 1,17 18-16,1-35 16,35 17-1,-18 18 1,-17 53-1,17 0 1,-35 35 0,0 0-1,18-17 1,17-53 15,53-36-15,-53 18-16,18-71 15,-17 71-15,-19-88 16,19-35 0,-54 52-1,0 36 1,1 0-16,-36 17 16,17 36-1</inkml:trace>
  <inkml:trace contextRef="#ctx0" brushRef="#br0" timeOffset="27794.05">6932 7673 0,'0'0'0,"0"-18"31,18 18-15,-1-17-16,1 17 15,35-36 1,-18 72 0,-35-1-1,-17 18 1,-19 0-1,-34 17 1,70-52 0,-53 35-16,35-36 31,36-17-31,70 0 31,71 0-15,-53 0-16</inkml:trace>
  <inkml:trace contextRef="#ctx0" brushRef="#br0" timeOffset="29782.21">5345 9966 0,'17'0'16,"-17"-18"-16,0 1 31,-17 17-15,-19-36-1,19 36-15,-1 0 16,-35 0-16,-35 36 31,35-19-31,18-17 32,17 0-17,0 0 1,18 18-1,0 35 17,0-18-17,0 36 1,18 17 0,-18 35-1,-18 54 1,18-142-1,0 89-15,18-36 16,35-35 15,35-36-31,18-17 32,53-17-17,-142 17-15</inkml:trace>
  <inkml:trace contextRef="#ctx0" brushRef="#br0" timeOffset="30244.37">5715 10213 0,'18'-18'0,"-18"-35"15,0 71 32,0 17-47,0-17 16,0 0-16,0 52 15,0 18 1,0-70 0,17 52-16,-17-34 31,36-36-31</inkml:trace>
  <inkml:trace contextRef="#ctx0" brushRef="#br0" timeOffset="30928.26">6526 10301 0,'-17'0'0,"-1"0"16,-17-18-1,70 18 16,-17 0-31,-1 0 16,54 0 0,35 0-1,-89 0-15,36 0 16,18 0 0,-53 0-1,-1 0 16,1-35-31</inkml:trace>
  <inkml:trace contextRef="#ctx0" brushRef="#br0" timeOffset="31293.92">7126 10160 0,'0'-18'0,"0"1"16,0-1-1,18-17 1,35 35 0,-36 0-16,19 0 15,16 35 1,-34 0 0,-36 18-1,-52 35 1,-1-35 15,54-17-31,17-19 0,-18 1 31,36 0-31,52-18 32,18 0-17,18-18 1,-35 18-16</inkml:trace>
  <inkml:trace contextRef="#ctx0" brushRef="#br0" timeOffset="32182.39">8572 10125 0,'36'-18'32,"-36"-17"-17,0 70 1,-36-35 0,19 18-1,17-1-15,-35 36 16,-18-17-1,17 16 1,36-16 0,18-19-1,53-17 1,-54 0-16,54 0 16,17 0-1,0-17 1,-70-1-1</inkml:trace>
  <inkml:trace contextRef="#ctx0" brushRef="#br0" timeOffset="32444.36">8625 10142 0,'0'0'15,"0"-17"-15,-17 17 32,17 17-1,0 1-31,0 17 0,0-17 16,0 141-1,0-36 1,0 18 15,0-123-31</inkml:trace>
  <inkml:trace contextRef="#ctx0" brushRef="#br0" timeOffset="33417.33">8925 9701 0,'0'18'0,"-35"-18"15,53 0 1,52 0 15,-52 0-31,70 0 16,18 0-1,-36 0 1,1 0 0,-53 0-1,-18 35 17,0-17-17,-18 52 1,18-52-16,0 70 15,0 18 1,0 53 0,0-36 15,0 18-31,0-35 31,0-17-15,0-19-1,-18-35 1,18 1 0,-53-36-1,36 0-15,-54 0 16,-35-36 0,18 36-1,71-17-15</inkml:trace>
  <inkml:trace contextRef="#ctx0" brushRef="#br0" timeOffset="34436.23">10142 9313 0,'18'0'16,"-18"-35"-1,-18 17 1,1 1-1,-1 17 1,-17 0 0,0 0-1,35 17-15,-53 1 16,35 35 0,0-18-1,18 36 1,-17 70-1,17-35 17,0 105-32,17 1 31,-17-18-31,0 0 31,-17 0-15,-19 35-1,19-123 1,-1 71 0,18-89-1,0 0 1,0-17 0,0-36-1,0 18 1,0-18-1,-18 0 1,18 1 15,0-19-31,0 19 32,-35-19-17,35 1 16,0-1 1,35-17-17,-17 0 1,70 0 0,71-17-1,-106-1 1,-18 18-16,106-53 15</inkml:trace>
  <inkml:trace contextRef="#ctx0" brushRef="#br0" timeOffset="35310.73">10672 9596 0,'0'0'0,"17"0"0,-17-18 31,35 18-31,-70 0 31,18 0-15,-1 0-16,0 0 31,-35 0-31,36-35 16,17-1 15,35-34-15,0 52-1,18 18 1,0 35 0,-35 18-16,-1 18 15,-34 105 1,-71-35 0,17-70-1,-17 0 1,52-89-1,36-53 17,18 1-32,53 52 31,-1 53-31,18 54 31,-52 34-15,-19-70-1,19 0-15</inkml:trace>
  <inkml:trace contextRef="#ctx0" brushRef="#br0" timeOffset="35878.5">10477 10583 0,'0'18'78,"0"17"-62,18-35-16,-18 18 0,0 0 16,18-18-1,17 17-15,0 18 16,18-17 15,-35 0-15,-18-1-16,0 19 15,-18-19 1,-35 1 0,-17-18-1,52-18 1,0 1 0</inkml:trace>
  <inkml:trace contextRef="#ctx0" brushRef="#br0" timeOffset="36051.18">10460 10601 0,'0'0'0,"35"-18"31,-17 18-31,70-17 31,-53 17-31,-17 0 0,17 0 16,36-18-16</inkml:trace>
  <inkml:trace contextRef="#ctx0" brushRef="#br0" timeOffset="36727.36">10777 11271 0,'0'18'0,"0"-36"0,0 54 16,-17-36 0,-1 0-1,18-18 17,-18 18-32,18-18 15,0-35 1,18 36-1,17-1 1,1 53 0,-19 18-1,-34 35 1,-19-17 15,19-53-31,-19 17 16,-34 0-1,17-35 1,18-35 0,17 0-1,36-18 1,-1 53 0,36 35-1,0 18 1,18 0-1,-1-18 1,1-53 15,-54 18-31</inkml:trace>
  <inkml:trace contextRef="#ctx0" brushRef="#br0" timeOffset="37594.35">11095 9543 0,'-18'0'0,"36"0"0,-71-18 15,53 0-15,-18 18 0,18-17 16,-17-19-16,34 19 31,54-1-15,35 1-1,0 17 1,-18-36 0,-35 19-1,-18-1 1,0 18 0,-17 18-1,-18 52 1,17 89-1,-17 70 1,0 36 0,0-1 15,0 1-15,0 0-1,-17-54 1,17-34-1,-18-54 1,-35-17 0,53-36-1,-17 1 1,17-53 0,0 35-1,0-36 1,0 1-1,0-1 1,0 19 0,0-19-1,0 1 17,-53-18-1,35 0-31,-52 0 15,-107-18 1,-87-35 0,175 36-16</inkml:trace>
  <inkml:trace contextRef="#ctx0" brushRef="#br0" timeOffset="38811.17">12136 10830 0,'-36'0'0,"72"0"0,-89 0 16,35 0 0,36 0-1,-1 0 1,19-17-16,-19 17 15,18-36-15</inkml:trace>
  <inkml:trace contextRef="#ctx0" brushRef="#br0" timeOffset="38977.93">12100 10601 0,'-17'0'15,"34"0"-15,-52-18 0,17 18 16,18-17-1,53 17 1,71 0 0,-107-18-1</inkml:trace>
  <inkml:trace contextRef="#ctx0" brushRef="#br0" timeOffset="39611.87">13053 10477 0,'0'0'0,"17"0"31,-34 0-15,17 18-16,-36-18 16,-16 0-1,16 0 1,-17 0 15,36-18-15,17 1-16,17-36 15,1 35 1,53 1 0,-19 52-1,-52 71 1,-35-18 0,-18 35-1,53-105-15,-88 53 16,35-36-1,18-53 1,0-35 15,70 0-31,18 18 32,0 18-17,35 87 1,-70-52-1,52 52 1,-52-34 0,52-36-1,-34 0-15</inkml:trace>
  <inkml:trace contextRef="#ctx0" brushRef="#br0" timeOffset="39911.78">13582 10460 0,'0'0'0,"18"-35"15,17-18 1,-35 17 0,0 19-1,0 34 1,0 19-1,0 17 1,0-18-16,0 0 16,0 71-1,-35 17 1,35-87 0,0-19 15,0-34-31</inkml:trace>
  <inkml:trace contextRef="#ctx0" brushRef="#br0" timeOffset="40144.36">13547 10389 0,'0'0'0,"-53"-70"31,35 70-31,0 0 15,-17 17 1,18 19-16,-1 17 16,-35 70-1,88-17 1,1-18 0,-19-88-1</inkml:trace>
  <inkml:trace contextRef="#ctx0" brushRef="#br0" timeOffset="40378.25">13935 10319 0,'0'0'0,"17"0"15,19 0 1,-36 17-16,17 36 15,-17-35-15,0 52 16,0 19 0,0-54-16,-70 53 15,-18-17 1,17-18-16</inkml:trace>
  <inkml:trace contextRef="#ctx0" brushRef="#br0" timeOffset="40866.78">13159 11536 0,'0'0'0,"-36"0"31,19 0-31,-19 0 0,72 0 31,-19 0-15,89 0-1,-88 0-15,123 0 16,-53 0 0,-70 0-1,-1-18 1</inkml:trace>
  <inkml:trace contextRef="#ctx0" brushRef="#br0" timeOffset="41081.58">13388 11395 0,'-53'-18'16,"35"18"-1,18 18 1,0 17 0,0-17-16,0-1 15,18 71 1,-18 18-1,35 35 1,-17-105 0</inkml:trace>
  <inkml:trace contextRef="#ctx0" brushRef="#br0" timeOffset="41477.47">14129 11518 0,'-18'0'16,"0"0"0,-34 18-1,34 17 1,18 0-16,-35 18 16,35 18-1,17 17 1,19-17-1,52-54 1,0-34 15,-53 17-31</inkml:trace>
  <inkml:trace contextRef="#ctx0" brushRef="#br0" timeOffset="41760.81">14270 11642 0,'0'0'16,"-18"0"-16,-17 0 16,70 0 30,-17 0-30,-1 0 0,1 0-16,17 0 15,-17 0 1,0-18-16,-1 18 0</inkml:trace>
  <inkml:trace contextRef="#ctx0" brushRef="#br0" timeOffset="42111.24">14534 11571 0,'-17'-18'32,"17"1"-32,17 17 15,19 0 1,-1 0-16,0 0 15,-17 17 17,-36 36-32,-17 0 31,-36 18-31,19-18 31,34-36-15,18 1-1,53-18 1,35 0 0,-53 0-1,18-18-15</inkml:trace>
  <inkml:trace contextRef="#ctx0" brushRef="#br0" timeOffset="42378.28">14817 11430 0,'0'-35'32,"17"35"-32,-17 35 15,36-35-15,-19 35 16,1 53-1,-18 18 1,-35 35 0,-18-70-1,17-36 1,1-17-16,17-18 16</inkml:trace>
  <inkml:trace contextRef="#ctx0" brushRef="#br0" timeOffset="42645.5">14993 11606 0,'0'0'0,"18"0"0,-18-35 15,35 35 1,-17 0-1,-1 0 1,1 53 0,17-35-16,-17-1 15,17 54 1,18-54 0,-35-17-1</inkml:trace>
  <inkml:trace contextRef="#ctx0" brushRef="#br0" timeOffset="42832.36">15311 11606 0,'0'0'0,"0"-53"31,-36 53-31,1 53 31,-18-17-15,18 17-1,-18-1 1,35 1 0</inkml:trace>
  <inkml:trace contextRef="#ctx0" brushRef="#br0" timeOffset="43244.35">15540 11536 0,'0'-18'0,"0"36"0,35-36 15,-35-17-15,18 35 16,-18 35 15,0-17-31,0-1 16,0 1-1,17 17 1,1-17 0,35-18-1,-18 18 1,1-1 0,-36 19-1,0-1 1,-53-18-1,35 19 1,-35-19 15,18-34-31,17-36 16</inkml:trace>
  <inkml:trace contextRef="#ctx0" brushRef="#br0" timeOffset="43428.74">15610 11536 0,'0'0'0,"0"-18"16,18-17 15,35 35-15,18 0-1,-19-18 1,-16 18-1</inkml:trace>
  <inkml:trace contextRef="#ctx0" brushRef="#br0" timeOffset="44585.29">16316 11959 0,'18'0'16,"-18"-35"0,35 35-1,0-18-15,36 18 32,-54 0-32,72-17 15,-19 17 1,1-18-1,-54-17 1,-17 17-16</inkml:trace>
  <inkml:trace contextRef="#ctx0" brushRef="#br0" timeOffset="44813.47">16510 11712 0,'0'-17'31,"0"34"0,0 1-31,0-1 0,0 72 32,35 34-17,-17-17 1,-18-88-16,0 52 15,18-70-15</inkml:trace>
  <inkml:trace contextRef="#ctx0" brushRef="#br0" timeOffset="45361.27">17427 11836 0,'0'-18'31,"-35"18"0,17 18-15,1-18-16,-1 35 16,-17-17-16,-1 17 15,19 0 1,-18-17 0,70-1-1,0-17 1,53 0-1,-70 0-15,35 0 16,35-17 0,-53 17-1,-35-18 1</inkml:trace>
  <inkml:trace contextRef="#ctx0" brushRef="#br0" timeOffset="45598.24">17462 11836 0,'0'-18'0,"0"36"0,-17-36 16,17 0-1,-18 18-15,18 36 16,0 17 15,0 70-15,0-88-16,0-17 0,0 0 15,18 70 1,-1-35 0,-17-36-16</inkml:trace>
  <inkml:trace contextRef="#ctx0" brushRef="#br0" timeOffset="45832.27">17657 11959 0,'0'0'0,"0"-35"0,0 17 16,35 18-1,-18 0 1,-17 18-16,18-18 16,0 53-1,17-36-15,-17 36 16,17 36-1,0-72 1,-35 1-16</inkml:trace>
  <inkml:trace contextRef="#ctx0" brushRef="#br0" timeOffset="46027.57">17956 11924 0,'-53'-18'31,"36"18"-31,17 18 16,-53 35-16,18 35 15,17-53 1,-17 18 0,-1 53-1</inkml:trace>
  <inkml:trace contextRef="#ctx0" brushRef="#br0" timeOffset="46647.13">18239 12083 0,'17'0'0,"-34"0"0,52 0 15,-35-18 1,35 18-16,-70 0 63,17 0-63,1 0 15,-1-18 1,-17-17-1,35 17 1,35 1 0,-17-36-1,-1 53 1,1 0-16,35 35 16,-36 0-1,-17 54 1,-17-19-1,-54 18 1,1-52 15,34-1-31,-34-88 32,70 18-17,53-18 1,-36 53-1,72 17 1,-1 36 0,-18-17-1,19-1 1,16-35 0,-87 0-1</inkml:trace>
  <inkml:trace contextRef="#ctx0" brushRef="#br0" timeOffset="47161.19">19932 12065 0,'0'0'0,"-18"0"16,36 0 15,0 0-15,34 0-1,-34 0-15,53-18 16,-1-17 0,-34 17-1</inkml:trace>
  <inkml:trace contextRef="#ctx0" brushRef="#br0" timeOffset="47346.37">19932 11924 0,'-18'0'0,"36"0"0,-89 0 16,54 0-1,34 0 1,36-18-1,35 18 1,-52-17 0,-1 17-16,-17 0 0</inkml:trace>
  <inkml:trace contextRef="#ctx0" brushRef="#br0" timeOffset="48897.39">21361 11889 0,'0'0'0,"0"17"31,-18-17-15,0 0-16,-52 0 31,35-17-15,-1 17-16,1 0 15,35-53 1,18 0 0,-1 0-1,36 35 1,18 36 0,-54 52-1,1 19 1,-36-1-1,-52-18 1,-1-34 15,54-19-31,-54-17 0,18-35 32,53-18-17,35 35 1,36 18-1,0 18 1,17 35 0,-35-18-1,0 18 1,17-53 0,-52 0-1</inkml:trace>
  <inkml:trace contextRef="#ctx0" brushRef="#br0" timeOffset="49160.97">21925 11994 0,'0'0'0,"0"-17"0,0-1 16,-35 18-1,70 0 1,-17 0-1,70 0 1,0 0 0,0 0-1,-52-35 1,-1 35 0,-70-18-1</inkml:trace>
  <inkml:trace contextRef="#ctx0" brushRef="#br0" timeOffset="49747.03">22119 11818 0,'0'-18'0,"0"1"15,0-19 1,0 19 0,18 17 46,-18 17 141,17 107-172,-17-106-31,0-1 0,0 71 16,0 1 0,0-19-1,36-35 1</inkml:trace>
  <inkml:trace contextRef="#ctx0" brushRef="#br0" timeOffset="50017.7">22895 11747 0,'0'0'0,"18"-35"31,-36 35-31,-17 18 16,17-1-16,-17 54 15,-18 35 1,53-71 0,0 53-16,18 1 31,52-54-15,19-35-1</inkml:trace>
  <inkml:trace contextRef="#ctx0" brushRef="#br0" timeOffset="50196.65">23125 11959 0,'-18'-35'0,"18"17"47,18 18-32,17 0-15,18-17 16,70 17-1,-70-18 1</inkml:trace>
  <inkml:trace contextRef="#ctx0" brushRef="#br0" timeOffset="50428.86">23654 11730 0,'0'17'47,"0"19"-47,0-19 15,0 1-15,0 0 16,0 35 0,0 35-1,0-71 1,35-17-1</inkml:trace>
  <inkml:trace contextRef="#ctx0" brushRef="#br0" timeOffset="50711.86">23830 11906 0,'35'-17'16,"-70"34"-16,88-52 16,-35 0-16,-18 17 15,0 36 1,-18 35-1,0-36-15,18 36 16,0 0 0,18-18-1,53-17 1,-36-36 0,18-35-1,-53-17 1,0 17-1,-53 0 1,35 18 0</inkml:trace>
  <inkml:trace contextRef="#ctx0" brushRef="#br0" timeOffset="50945.7">24042 11518 0,'0'0'0,"17"0"16,1 18 0,53 52-1,-54 19 1,1 34 0,-18-105-16,-18 70 15,-52 35 1,17-70-1,18-17 1</inkml:trace>
  <inkml:trace contextRef="#ctx0" brushRef="#br0" timeOffset="51195.69">24253 11906 0,'0'0'0,"18"0"15,35-17 1,18-1 0,-19 18-1,72 0 1,-18-35 0,-71 35-16,0 0 15,1-18 1,-19 0-1,-34 18 1</inkml:trace>
  <inkml:trace contextRef="#ctx0" brushRef="#br0" timeOffset="51413.19">24712 11695 0,'0'-36'0,"0"72"0,0-89 15,-18 35 1,18 0-16,0 36 31,0 53-15,0 17-1,-17 18 1,17-89-16,0 54 16,-18-1-1,18-52-15</inkml:trace>
  <inkml:trace contextRef="#ctx0" brushRef="#br0" timeOffset="52147.45">25153 11747 0,'0'0'0,"53"-35"16,-53 18 0,18-36-1,-18 17 1,-36 1-1,-17 35 1,18 53 0,0-18-1,35 18 1,35-18 0,-17 1-16,-1-19 15,54 54 1,-71-53-1,18-1-15,-18 54 32,-18-54-32,0 1 31,-17-18-31,0 35 16,17-70-1,36 0 1,17-18-1,36-35 1,-18 35 0,-36 0-1,-34 18 1,-54-1 0,18 36-1</inkml:trace>
  <inkml:trace contextRef="#ctx0" brushRef="#br0" timeOffset="52428.78">25753 11924 0,'0'0'15,"17"0"1,19 0-16,-19 0 16,19 0-1,17 0 1,-18 0-1</inkml:trace>
  <inkml:trace contextRef="#ctx0" brushRef="#br0" timeOffset="52611.53">25947 11818 0,'0'0'0,"-18"0"0,1-18 16,-1 18-1,53 0 1,36 0 0,35-17-1,-36-19 1</inkml:trace>
  <inkml:trace contextRef="#ctx0" brushRef="#br0" timeOffset="53267.78">26741 11624 0,'0'-18'78,"0"36"47,-18-18-125,18 18 16,-18-18-1,18 17-15,-53 36 16,36 18 0,17-18-1,0 17 1,53-17 0,0-18-1,70-52 1,-88-1-1,36-52 17,-36-1-32,-35-17 31,-35 17-15,-18 36-1</inkml:trace>
  <inkml:trace contextRef="#ctx0" brushRef="#br0" timeOffset="54345.16">27852 11712 0,'0'0'32,"-18"0"-32,-17 18 15,17-1 1,1 19-16,-89 17 15,18 17 1,-1-17 0,54-53-16</inkml:trace>
  <inkml:trace contextRef="#ctx0" brushRef="#br0" timeOffset="54584.27">27428 11959 0,'0'0'0,"18"-35"0,-18 17 16,35 1-1,-35-1 17,-35 53-17,17 18 1,18-18 15,53 18-15,0-53-1,71 0 1,-107 0-16</inkml:trace>
  <inkml:trace contextRef="#ctx0" brushRef="#br0" timeOffset="63584.56">10830 13917 0,'-17'0'32,"17"18"30,0-1-46,17 19-1,-17-19 1,0 1-16,18-18 16,35 0-1,35-35 1,-70 35-16,105-89 15,1 1 1,-107 53-16,19 35 0</inkml:trace>
  <inkml:trace contextRef="#ctx0" brushRef="#br0" timeOffset="67378.74">21608 6809 0,'-18'0'0,"18"-18"16,-18 18-16,18-18 15,0 1 16,18 17-15,17 0 0,53 0-16,54 0 31,-125 0-31,124 0 16,-35 0-1,-18 0 1,-52 0-1,-1 0 1,-17-36 0,-36 19 15,18-1-31,-35 18 16</inkml:trace>
  <inkml:trace contextRef="#ctx0" brushRef="#br0" timeOffset="67766.17">22102 6632 0,'-36'0'16,"19"-17"0,34 17 46,19 0-46,-19 0-16,1 0 15,-1 0-15,19 0 0,-19 17 16,72 18 0,-19-35-1,-35 18 16,-52 17-15,-1-35 0,-35 53-16,-53-17 31,36-1-15,52-17-16</inkml:trace>
  <inkml:trace contextRef="#ctx0" brushRef="#br0" timeOffset="68545.07">23036 6597 0,'-17'0'31,"-1"0"-31,0 0 16,-17-18 0,18-35-1,-1 36 1,18-36 0,18 53-16,-1-35 15,54 17 16,-18 18-31,-18 53 32,-35 17-17,0 1 1,-18 17 0,36-53-1,-18 1-15,18-36 16,52 0-1,-17-53 1,0-18 0,0-17-1,-18-35 1,0 52 0,-35-35-1,-35 89 1,0 17-1,-18 35 17,35 18-32,18 0 31,18 0-15,35-36-1,-18-34 1,0 17-1</inkml:trace>
  <inkml:trace contextRef="#ctx0" brushRef="#br0" timeOffset="68928.17">23513 6685 0,'0'-18'15,"0"36"48,0 0-63,0-1 16,0 19-16,0-1 15,0-17-15,-36 35 16,36-36-1</inkml:trace>
  <inkml:trace contextRef="#ctx0" brushRef="#br0" timeOffset="69611.91">22913 5838 0,'-18'0'0,"36"0"78,-18-17-62,18 17-16,-18-18 15,17 1-15,36-36 16,-35 35-16,35-53 16,-36 36-1,1 0 17,0 70-17,17 53 1,-18-35-1,1 71 1,0-71 0,35 35-1</inkml:trace>
  <inkml:trace contextRef="#ctx0" brushRef="#br0" timeOffset="70828.73">21484 9895 0,'-35'36'16,"70"-72"-16,-123 89 0,35-53 0,18 0 15,-1-17 17,89-19-32,53 19 31,35-1-15,-17 18-1,-36-18 1,-35-17-1,-53 18 1,-35-19 0,-1-17-1,-34 18 1,52 35 0,1-35-1,34 70 1,18-35-1,36 35 1,-18-17 15,-35 53-31,-18-19 32,-53 1-17,0 0 1,0-35-1,35-36 1</inkml:trace>
  <inkml:trace contextRef="#ctx0" brushRef="#br0" timeOffset="71448.37">22684 9878 0,'-18'0'0,"36"0"0,-54 0 16,19 0-16,-36-36 31,17-16-15,36 16-1,0-34 1,36 17 0,17 35-1,-36 36 1,1 52 0,-18-52-16,0 70 15,0 36 1,0-36-1,53-35 17,0-18-32,17-70 31,1-53-15,-1-18-1,-52-53 1,-18 106-1,-18-17 1,-17 52 0,0 18-1,17 35 1,-17 53 0,70-88-16,-35 53 15,53-17 1,0-36-1,18 17 1</inkml:trace>
  <inkml:trace contextRef="#ctx0" brushRef="#br0" timeOffset="71848.8">23125 10107 0,'-18'0'0,"36"0"0,-36 18 0,0-18 0,1 17 16,-19-17-1,19 0-15,17-17 16,53-36 0,0 35-1,17 18 1,-52 0-1,-18 71 1,-18-1 15,-17-34-31,-18 34 32,35-35-17,18 1 1,36-36-1,52-53 1,0 17 0,-53 36-16</inkml:trace>
  <inkml:trace contextRef="#ctx0" brushRef="#br0" timeOffset="72345.35">22454 9190 0,'0'35'0,"-35"-35"16,35 18-16,-18-1 31,36-17-15,-18-17-1,35 17-15,18-71 16,0 1 0,-35 34-1,35-17 17,-36 53-17,19 36 1,17 17-1,-36 0-15,36 17 16,-35-52-16,17-1 16,0-17-16</inkml:trace>
  <inkml:trace contextRef="#ctx0" brushRef="#br0" timeOffset="75728.27">22754 7161 0,'18'0'31,"-18"-17"-31,70 17 16,19 0-1,-72-18-15,142 18 16,-71 0 0,0 18-1,-35-18 1,-35 0-1,-36-18 17,-17 18-17,17 0-15</inkml:trace>
  <inkml:trace contextRef="#ctx0" brushRef="#br0" timeOffset="76000.38">22719 7250 0,'0'35'0,"0"-70"0,18 70 31,-1-35-15,54 0-16,52-35 15,18-1 1,-17 36 0,-71-17-1,17 17-15</inkml:trace>
  <inkml:trace contextRef="#ctx0" brushRef="#br0" timeOffset="76986.75">22719 10742 0,'18'0'31,"-1"0"-15,1-18-16,17 18 16,-17 0-16,17-35 0,36 35 15,34-17 1,-52 17-1,-35 0 17,-106 17-1</inkml:trace>
  <inkml:trace contextRef="#ctx0" brushRef="#br0" timeOffset="77214.13">22684 10848 0,'0'18'0,"0"-36"0,35 71 31,-17-53-15,-1 0-16,36-35 15,35 35 1,-52-18-1,34 18-15,36 0 32</inkml:trace>
  <inkml:trace contextRef="#ctx0" brushRef="#br0" timeOffset="78497.23">15346 7338 0,'17'0'0,"19"0"31,-19 0 1,1 0-1,0 0-15,17 0-1,-17 0-15,70-18 16,-18 18-1,-52 0-15,70-18 32,0 1-32,-52 17 31,-1 0-15,-35 17-1,-71 1 1,1 35-1,-18 0 1,-1 0 0,54-18-1,-18 0 1,71-35 15,35-35-15,-36 35-16,36-17 15,88-1 17,-70 0-32,0 18 31,-54 0-31</inkml:trace>
  <inkml:trace contextRef="#ctx0" brushRef="#br0" timeOffset="79448.99">15857 11201 0,'0'17'15,"0"-34"1,18 17-1,-18-18 1,71-35-16,34 18 31,-34 17-15,17-35 0,-53 53-1,1 0 1,-72 53-1,1-18 1,-35 18 0,-19 0-1,54 0 1,0-53 0,88-17-1,123-54 16,-105 18-31,-18 35 16</inkml:trace>
  <inkml:trace contextRef="#ctx0" brushRef="#br0" timeOffset="93295.35">26335 6491 0,'-35'0'0,"70"0"0,-70-35 16,17 35-16,18-18 0,-18 1 16,1-1-16,-36-17 31,35 17-15,18 0-1,0 1 1,18-19-1,-1 19 1,19 34 0,-19 36-1,-17 18 1,0 17 0,0-35-1,36 0 1,34-53 15,1-53-31,-36-53 31,-35 71-15,0-53 0,-18 52-1,1 36 1,17 53-1</inkml:trace>
  <inkml:trace contextRef="#ctx0" brushRef="#br0" timeOffset="93516.93">26617 6526 0,'0'18'0,"0"-36"0,18 36 15,-18 17-15,0-17 16,-18-18-1,18 35 1,-18 36-16,18 35 31,0-36-15,0 1 0,0-54-16</inkml:trace>
  <inkml:trace contextRef="#ctx0" brushRef="#br0" timeOffset="93952.18">26247 5962 0,'0'0'15,"-36"0"1,19 0 0,17-35-1,17 35 1,-17-18-16,53 0 15,-17-52 1,34-1 0,-17 36-1,-53 17 1,18 18 0,-18 18-16,0 17 15,35 106 1,18-35-1,-18 0 1</inkml:trace>
  <inkml:trace contextRef="#ctx0" brushRef="#br0" timeOffset="94161.96">27076 6544 0,'0'35'0,"17"-35"47,19 0-47,-19 0 15,1 0-15,0-35 16</inkml:trace>
  <inkml:trace contextRef="#ctx0" brushRef="#br0" timeOffset="94334.29">27129 6403 0,'-36'0'0,"72"0"0,-89 0 16,35 0-1,36 0 1,-1-35-1,54 35 1,-1 0 0</inkml:trace>
  <inkml:trace contextRef="#ctx0" brushRef="#br0" timeOffset="100346.78">32209 5750 0,'0'-17'0,"0"-1"16,-18 18 31,18 18-47,0-1 16,0 19-1,0-1 1,0-18-16,0 36 15,0 18 1,0-36 0,0-17-1</inkml:trace>
  <inkml:trace contextRef="#ctx0" brushRef="#br0" timeOffset="100596.18">31997 6103 0,'-18'0'0,"36"0"0,-71 0 0,35 0 16,1 0 15,34 0-31,36 0 16,35 0-1,36 0 1,17 0-1,-35 0 1,-71 0 0,0 0-16</inkml:trace>
  <inkml:trace contextRef="#ctx0" brushRef="#br0" timeOffset="101681.8">32156 6421 0,'-36'0'16,"36"-18"15,36 18-15,-19 0-1,1 0-15,35 0 16,-18 0 0,-17 0-1,-18 18-15,0-1 16,-18 1-1,1 35 17,-1-36-32,-17-17 31,70 0-15,-17 0-1,17 18 1,0-18-1,0 35 1,-35 1 0,-17 16-1,17-34 1,-71 0 0,1-18-1,-19-36 1,72 36-1</inkml:trace>
  <inkml:trace contextRef="#ctx0" brushRef="#br0" timeOffset="102599.97">31503 7285 0,'0'0'0,"-35"17"31,17-17-31,36 0 16,-1 0 0,36 0-1,36 0 1,-37 0-1,1 0 1,-35 0 0,0-17-1</inkml:trace>
  <inkml:trace contextRef="#ctx0" brushRef="#br0" timeOffset="102962.52">31926 7232 0,'18'-18'32,"-18"1"-32,35 17 15,-17-36 1,17 36 0,0 0-16,1 0 15,17 36 1,-53-19-16,0 1 15,-53 52 1,35-52-16,0 35 16,-105 0-1,123-18 17,71-35-17,-54 0 1,71 0-1,36 0-15,-18-35 32,-89 35-32</inkml:trace>
  <inkml:trace contextRef="#ctx0" brushRef="#br0" timeOffset="103162.04">32720 7285 0,'0'0'0,"18"-35"0,-36 35 47,18 35-47,-35 0 15,-36 53 1,18-17-16,-35 52 31,0 18-31,70-123 16</inkml:trace>
  <inkml:trace contextRef="#ctx0" brushRef="#br0" timeOffset="103585.21">32385 7920 0,'35'-18'0,"-17"-17"31,0 17-31,-1 1 0,36-1 31,18-17-15,-54 35-16,19 0 16,16 53-1,-69-36 1,-54 36 0,1-18-1,-1 18 1,71-35 15,35-18-31,1 18 31,-19-1-15,19 36 0,-36-17-1,-53-1 1,-18 0-1,-17-17 1,-18-36 0</inkml:trace>
  <inkml:trace contextRef="#ctx0" brushRef="#br0" timeOffset="104482.87">32015 8608 0,'17'0'0,"18"0"16,-17-36-1,-18 72 32,0-19-47,-18 19 31,18 17-31,0-36 0,18 54 32,53-36-32,17-35 31,-35-18-15,17 1-1,-52-1-15,17-35 16,-17 18-1,-18-18 1,0 35 0,0 36 15,0 35-15,0-35-16,0 52 15,-18 18 16,18-35-31,18 18 32,-18-54-32,18-17 15</inkml:trace>
  <inkml:trace contextRef="#ctx0" brushRef="#br0" timeOffset="104712.17">32650 8872 0,'35'0'16,"-70"0"-16,70-35 0,-18 35 16,1 0-1,-36 35 1,1-17 0,17 0-16,-53 52 15,-18 36 1,18-35-1,18-36 17</inkml:trace>
  <inkml:trace contextRef="#ctx0" brushRef="#br0" timeOffset="105117.22">32650 9137 0,'0'-35'0,"0"70"16,35-70-16,-18 17 15,-17 0-15,18 18 16,53-53 0,-36 53-1,18 0 1,-35 0 0,-36 53-1,-35-35 1,18 35-1,17-35 17,53-1-1,18 1-15,0 17-1,0-17 1,-53 17-1,0 0-15,-53-17 16,-53 0 0,0-18-1,1-36 1</inkml:trace>
  <inkml:trace contextRef="#ctx0" brushRef="#br0" timeOffset="106131.87">33038 5980 0,'0'0'0,"0"-18"0,-36 18 16,19-35 0,-1-1-1,18 19-15,18-19 16,35 19-1,35-1 1,18-35 0,-71 36-1,18 17 1,-36 0 0,1 17-1,-18 54 1,0 105-1,0 1 1,0 17 15,0 35-31,0 18 32,0-18-17,35 18 1,-35 0-1,0-53 1,0 88 0,0-141-1,18-35 1,-18 35 0,18-52-1,-18-37 1,53 72 15,-36-89-31,-17 18 16,0-18-1,0 18 17,0-35-17,18 0 1,-18-1-1,-18-17 17,-35 0-17,36 0-15,-107 0 16,-17 0 0</inkml:trace>
  <inkml:trace contextRef="#ctx0" brushRef="#br0" timeOffset="107646.26">27129 10054 0,'0'0'0,"-36"0"0,19 0 0,-19-35 32,36-18-17,0 35-15,36 1 16,17-19-1,-18 72 1,-17 70 0,-18-1-1,-18 54 1,18-53 0,18-53-1,52-53 1,18-71-1,-17-35 17,-54-52-17,1-1-15,-36 53 32,1 88-32,-1-17 15,-35 70 1,36 1-1,-1 70 1,36-18 0,17-18-1,18-70 1,17-17 0</inkml:trace>
  <inkml:trace contextRef="#ctx0" brushRef="#br0" timeOffset="108412.51">27481 10513 0,'-35'0'15,"35"-18"1,0 0 0,35 18-1,-35-17-15,36-18 32,17 35-17,-53 35-15,0-18 16,-36 72-1,19-19 1,-54 18 0,71-52-1,35-19 1,54-34 0,-1-19-1,-71 1 1</inkml:trace>
  <inkml:trace contextRef="#ctx0" brushRef="#br0" timeOffset="108969.59">27481 9490 0,'-35'0'0,"35"-36"16,-18 36-16,1-17 15,-1 17 1,53-18 31,-17 1-32,17-19 1,-17 19 0,0-19-1,-1 36-15,-17-35 16,0 70-1,0-17 1,-17 53 0,17-36-1,0 18 1,0-36 0,17-17 15,-17-17 16</inkml:trace>
  <inkml:trace contextRef="#ctx0" brushRef="#br0" timeOffset="109663.45">27129 9684 0,'-36'0'31,"36"17"-31,-17-17 15,17-17 32,17 17-47,36-71 32,-17 36-32,-1-18 15,-18 35-15,19-52 16,17-1-1,-18 36 1,0 17 0,-35 36-16,18 17 15,-1 18 1,1 53 0,35-35-1,-18-36 1</inkml:trace>
  <inkml:trace contextRef="#ctx0" brushRef="#br0" timeOffset="110014.08">27764 10566 0,'0'0'0,"-18"0"15,36 0 1,-1 0 0,36-18-1,-35 18-15,17 0 16,53-53 0,-52 53-16</inkml:trace>
  <inkml:trace contextRef="#ctx0" brushRef="#br0" timeOffset="110179.57">27887 10301 0,'-18'0'0,"36"0"0,-53 0 15,35-18-15,-18 18 16,53 0 0,36 0-1,35 0 1,-36-35-1</inkml:trace>
  <inkml:trace contextRef="#ctx0" brushRef="#br0" timeOffset="126263.48">31415 5539 0,'35'0'16,"-17"0"-1,-36 0 16,-17 0-15,17 0 0,1 0-16,-36 17 15,-36 1 1,-16 35 0,-1-18-1,18 36 1,17-1-1,36 18 1,-1 36 0,36 88-1,53-1 1,-17-34 0,-1 140 15,-17-52-31,-18-36 31,0 0-31,0-35 31,0-17-15,0-19 0,0-34-1,0 17 1,0-35-1,0-53-15,-18 0 16,18 70 0,0-35-1,-35 1 1,35-37 0,0 19-1,0-18 1,0-18-1,53 18 1,35-18 15,35 18-15,107-53 0,-142 0-16</inkml:trace>
  <inkml:trace contextRef="#ctx0" brushRef="#br0" timeOffset="129546.14">29792 13899 0,'-18'0'0,"36"0"0,-71 0 0,18 18 15,-18-18 1,35 0 0,1-18-1,-1-34 1,36-19 0,17 36-1,36-36 1,-19 71-1,-16 18 1,-36 17-16,0 18 16,-36 70-1,-34-70 1,-18 18 0,-18-53-1,53-54 1,53 19-1,53-36 17,0 70-17,17 36 1,-17 35 0,-35 1-1,-18-1 1,-18-53-16</inkml:trace>
  <inkml:trace contextRef="#ctx0" brushRef="#br0" timeOffset="129746.09">29157 14305 0,'-70'35'0,"140"-70"0,-211 70 16,106-17-16,-18 0 15,141-18 16,141 0-31,53-18 32,-17 36-17,-89-18 1,-87 17-16</inkml:trace>
  <inkml:trace contextRef="#ctx0" brushRef="#br0" timeOffset="130296.36">28681 15258 0,'-18'0'0,"-17"53"31,35-36-15,0 1 0,18-1-1,-1 36 1,-17-35-16,53 35 15,-18-53 1,18-71 0,-35 18-1,0-141 1,-18 18 0,0 141-16,0-106 31,17 52-31,18 19 31,71 52-31,159-17 31,-159 35-15,141-35 0,-71 35-1,-70-18 1</inkml:trace>
  <inkml:trace contextRef="#ctx0" brushRef="#br0" timeOffset="130818.32">29034 15064 0,'0'-18'0,"35"18"15,-35-35 1,18 35 15,-18 35-31,0 0 31,17-17-31,-17 17 16,18 0 0,35-35-1,-18-17 16,0-36-31,-17 35 32,-18 1-32,0 34 31,0 1-15,0 52-1,0-17 1,18-17-1,-1-36-15</inkml:trace>
  <inkml:trace contextRef="#ctx0" brushRef="#br0" timeOffset="131001.35">29386 15134 0,'0'0'0,"36"0"31,-19-35-16,19 35 1,52-18-16,0 1 16,-35-1 15,-53-17-31</inkml:trace>
  <inkml:trace contextRef="#ctx0" brushRef="#br0" timeOffset="131180.28">29563 14905 0,'0'17'0,"0"-34"0,-18 34 16,18 19-16,0-19 15,0 19 1,0 17 0,18-18-1,-18 0 16,35-35-31</inkml:trace>
  <inkml:trace contextRef="#ctx0" brushRef="#br0" timeOffset="131681.03">29968 14905 0,'18'0'0,"-18"17"47,-18-17-31,18 36-16,-17-36 16,-18 0-1,35-36-15,0 19 16,0-18 15,35-1-31,-18 36 31,19 53-15,-1-18 0,-35 36-1,-35-18 1,17-35-1,-52-36 1,70-17 0,35 17 15,-18 18-31,1 18 16,0-18-1,35 0 16</inkml:trace>
  <inkml:trace contextRef="#ctx0" brushRef="#br0" timeOffset="131932.18">30162 14834 0,'0'0'0,"18"-17"0,-18 34 62,0 19-62,35-19 16,-17 18 0,-18 18-1,18-35 1,-18 0 0,-18-18-1,0 0 1,-35-18-16,36-17 15</inkml:trace>
  <inkml:trace contextRef="#ctx0" brushRef="#br0" timeOffset="132067.54">30145 14834 0,'17'0'16,"-34"0"-16,52-17 16,0 17-16,1 0 15,34-18 1,-34 18-1</inkml:trace>
  <inkml:trace contextRef="#ctx0" brushRef="#br0" timeOffset="132264.23">30445 14993 0,'0'0'0,"0"53"0,0-35 31,35-1-31,0-17 16,53-17 0,-35-1 15,-35 18-31,0-35 16</inkml:trace>
  <inkml:trace contextRef="#ctx0" brushRef="#br0" timeOffset="132446.15">30621 14887 0,'0'0'0,"-18"18"15,18-1 1,0 19-16,0-19 16,0 54-1,0-36 1,18 18 15,17-53-31</inkml:trace>
  <inkml:trace contextRef="#ctx0" brushRef="#br0" timeOffset="132696.16">30780 14905 0,'17'0'32,"-17"17"-32,0 19 15,0-1 1,0 18 0,0-18-1,53-17 1,-35-18-1,0 0 1</inkml:trace>
  <inkml:trace contextRef="#ctx0" brushRef="#br0" timeOffset="132847.15">30956 14993 0,'0'0'16,"0"-18"0,0 36-1,0 0 1,0 35-1,18 52 1,17-52 0,-35-17-1</inkml:trace>
  <inkml:trace contextRef="#ctx0" brushRef="#br0" timeOffset="133814.28">29633 14711 0,'0'-18'47,"18"18"-32,-18-35-15,35 17 16,1 1-1,52-36 1,70 35 15,36-17-15,-123 35-16,105-35 16,36 17-1,-159 18-15,106-18 16,-36 18-1,-105 0 1</inkml:trace>
  <inkml:trace contextRef="#ctx0" brushRef="#br0" timeOffset="139572.14">30145 12012 0,'0'35'31,"17"-35"-15,-17 36-16,53 52 15,-35-71 1,17 107-16,18 70 31,-35-106-15,35 18 0,-53-106-1,17-88 1,1-71-1,35-158 1,-18-1 0,-17-17-1,-18 70 1,-18-17 15,18 159-31,-35-18 31,35 52-31,-35 19 32,35 34-17,-18 19 1,18-18 0,0 17-1,0 0 1,0 1 15,0-19-15,0 19 15,18 17 172</inkml:trace>
  <inkml:trace contextRef="#ctx0" brushRef="#br0" timeOffset="140746.32">30480 10213 0,'0'0'0,"-35"-18"31,70 18-15,-35-35-16,53 17 15,-18 18 1,-17 0-16,70-17 0,71-1 31,-142 18-31,89 0 0,0-35 31,-53 35-15,-71 0 0,-70 0-1,-35 35 1,17-35-1,18 18 1,17-1 0,36-17-1,17 18 1,-17 17 0,35 1-1,-18 34 1,1 36-1,17 35 17,0-17-17,0 105 1,0-35 0,-18 18-1,-17-1 1,35-34-1,0-36 1,0 17 0,0-16-1,0-19 1,-18-17 0,18-18-1,-18 0 1,18 0-1,-17 1 1,17-19 15,-35 18-15,17 1 0,18-37-1,0 1 1,0 0-1,0-17 1,-18 17 0,18-18-1,0 0 1,-17 0 0,17-17-1,0 17 1,0 1-1,35-19 17,35-17-17,124-35 1,-123 17-16,-36-17 0</inkml:trace>
  <inkml:trace contextRef="#ctx0" brushRef="#br0" timeOffset="141630.16">31944 10583 0,'0'-17'0,"0"34"0,35-34 15,-35-1 1,18-17-16,-18 17 31,0 0-15,-18 18 0,18 18-16,-35-18 15,17 0-15,1 18 16,-1-18-1,-17-18 1,35 0 0,35-52-1,0 35 1,18-1 0,-17 72-1,16 17 1,-87 88-1,0-18 17,-53 1-17,0-71 1,35-53 0,17-36-1,36-17 1,36 36-1,34 34 1,18 36 0,-88-35-1,53 35-15,-35 0 16</inkml:trace>
  <inkml:trace contextRef="#ctx0" brushRef="#br0" timeOffset="141830.46">31556 11042 0,'0'0'0,"-53"0"0,35 0 0,-17 35 31,70-35-31,36 0 16,141 0-1,35 0 1,-89 0-1,36 0 1,-176 0-16</inkml:trace>
  <inkml:trace contextRef="#ctx0" brushRef="#br0" timeOffset="142381.5">31450 11712 0,'0'0'0,"0"-17"15,0-19 1,0 19-1,0 34 1,35 19 0,-17 16-1,17 1 1,-17-35 0,0-18-1,-1-18 1,-17-70-1,0 71 1,36-72-16,-36-52 31,0 124-31,0-72 16,0 1 0,0 35-1,52 53 1,37 0-1,52 0 1,-35 0 0,-18 0-1,-18 0 1,-52 0 0</inkml:trace>
  <inkml:trace contextRef="#ctx0" brushRef="#br0" timeOffset="142867.76">31926 11430 0,'0'18'0,"-17"-18"31,17-18-16,35 18 1,36 0 0,-19 0-1,-34 18 1,-18-1 0,-18-17-1,-17 18 1,35 17-1,0-17 1,35-1 15,-17-17-15,-18 18-16,18 17 31,-18-17-31,0 0 16,-18 35-1,0-53 1,-17 17 0,0-34-1,35-19 1</inkml:trace>
  <inkml:trace contextRef="#ctx0" brushRef="#br0" timeOffset="143270.01">32209 11465 0,'35'-17'0,"-70"34"0,88-34 15,-18-1 1,0-17 0,-17 35-16,52 0 15,-17 0 1,-18 35-1,-35-17 1,-52-1 0,34 1-1,18 17 1,18-17 15,34 17-31,-16 18 31,17-18-31,-53 36 32,-89-1-17,1-52 1,18-18 0,52 0-16</inkml:trace>
  <inkml:trace contextRef="#ctx0" brushRef="#br0" timeOffset="143738.56">31909 12330 0,'0'17'62,"0"1"-46,0 17-1,0-17-15,17-18 0,-17 17 16,53 1 0,-35 35-1,0-35 1,-18-1-1,0 19-15,-71-36 32,53 0-17,1-36-15</inkml:trace>
  <inkml:trace contextRef="#ctx0" brushRef="#br0" timeOffset="143883.92">31926 12365 0,'18'0'0,"17"0"16,18-18 0,71 18-1,-36 0 1,-35 0 0</inkml:trace>
  <inkml:trace contextRef="#ctx0" brushRef="#br0" timeOffset="144137.2">31538 12753 0,'-35'18'0,"70"-36"0,-88 53 15,36 18 1,105-53-1,159 18 1,17-1 0,-52-17-1,-159 0-15,53 0 16,-88 0-16</inkml:trace>
  <inkml:trace contextRef="#ctx0" brushRef="#br0" timeOffset="144631.75">31556 13300 0,'-18'17'16,"18"1"0,0 17-16,0-17 15,18 17 1,-18 0-16,18 1 16,-1 17-1,19-36 1,-19-17-1,1-70 17,-18-18-17,0-71 1,0 106 0,0-35-1,17 35 1,19 35-1,17 0 1,70-17 0,-17 35-1,-18 0 1,-53 35 0</inkml:trace>
  <inkml:trace contextRef="#ctx0" brushRef="#br0" timeOffset="145064.1">31944 13159 0,'-18'35'0,"36"-70"0,-53 70 16,35-17 0,-18-18-1,36 0 1,-1 0-1,36 0 1,-35 0 0,-18 17-1,0 1 1,0 17 0,-18-35-16,18 18 15,0-1 16,0 1 1,0 17-32,18-35 15,-18 18 1,-18 0 0,-17-18-1,0 17 1,-18-34-1</inkml:trace>
  <inkml:trace contextRef="#ctx0" brushRef="#br0" timeOffset="145453.6">31997 13247 0,'35'0'0,"-70"0"0,70-18 16,18 18-16,-18-17 15,1 17 1,17-18 0,0 18-1,-18 18 1,-35-1 0,0 1-1,-18 17 1,18-17-1,0-1 1,18-17 0,35 18-1,-18 17 1,-35 1 0,0-19 15,-35 18-31,-36-35 31,54 0-31</inkml:trace>
  <inkml:trace contextRef="#ctx0" brushRef="#br0" timeOffset="150282.59">32015 14217 0,'0'-18'15,"0"1"1,0-1-16,0-17 15,0-1 1,17-16 0,18 34-16,1 0 15,34 18 1,-52 0-16,0 18 16,17 52 15,-35-52-31,-35 35 15,-18 0 1,53-18-16,-53 18 16,35-18-1,53-17 1,54-18 0,34-18-1,-70 18 1</inkml:trace>
  <inkml:trace contextRef="#ctx0" brushRef="#br0" timeOffset="150500.49">32032 14517 0,'-17'17'0,"34"-34"0,-52 34 0,17 1 0,-17 0 15,17-18 1,1 35-1,34-35-15,54 0 16,88-35 0,17 17-1,0 0 1,-123 18 0</inkml:trace>
  <inkml:trace contextRef="#ctx0" brushRef="#br0" timeOffset="150981.68">32103 14887 0,'-18'18'0,"36"-36"0,-89 106 31,54-70-31,17 0 16,17 17-16,18 18 15,-17 17 1,17-17 15,-35-17-15,53-36 0,-35-18-1,0-53 1,-18-34-1,35-1 1,-35 18 0,0-36-1,0 106 1,18-17 0,52 0-1,18 35 16,18-18-31,53 18 32,-71 0-17,-70 0-15</inkml:trace>
  <inkml:trace contextRef="#ctx0" brushRef="#br0" timeOffset="151451.39">32367 14922 0,'-17'36'0,"-1"-19"0,36-34 31,-1 17-15,-17-36-16,18 36 15,35-17 1,-35 17 0,-1 17-1,-17 19 1,0-19 0,-17 19-1,-1-1 1,0-17-1,18-1 1,18 1 0,0 17-1,-1-17 1,-17-1 15,-17-17-31,-19 18 31,1-18-31,17-35 16</inkml:trace>
  <inkml:trace contextRef="#ctx0" brushRef="#br0" timeOffset="151819.87">32526 14975 0,'71'-53'16,"-142"106"-1,159-106-15,-70 36 0,35-1 16,-36 1 0,19 17-1,-36 17 1,-18 1 0,0 35 15,1-36-31,-18 19 15,70-1 1,0 0 15,-17-17-15,-18 17 0,-18-17-1,-70-18 1,0-18-1,17-35 1</inkml:trace>
  <inkml:trace contextRef="#ctx0" brushRef="#br0" timeOffset="153013.66">32473 10037 0,'35'0'0,"-70"0"0,106 0 0,-54 0 0,36 0 16,53 0 0,53 0-1,-36 0 1,1-18 0,-71 18-1,17 0 1,-17 53-1,-18 106 1,-17 87 0,-18-157-16,0 158 15,0 141 1,0 17 0,-18-17-1,1 71 1,17-36-1,0-193 1,0 122 15,17-87-15,1-53 0,17-18-1,-35-53 1,0-35-1,-35 0 1,17-18 0,18-18-1,0 1 1,0 17 0,0-17-1,0 34 1,0-69-1,0 34 17,0 1-32,0-36 31,0 18-15,0-18-1,0 18 1,0-18-1,0 18 1,0-17 0,0 17-1,0-18 1,0 18 0,0-36-1,18 1 1,-18 17 15,0-17-31,-35 0 31,-71-18-15,-106 0 0,159 0-16</inkml:trace>
  <inkml:trace contextRef="#ctx0" brushRef="#br0" timeOffset="-139613.48">9701 6720 0,'0'-17'15,"0"-1"-15,0 0 16,18-17 0,17 35 15,-35 35-15,18-35-16,0 89 0,34 17 31,-34-18-16,17 18 1,18-54 0,-35-34-1,35-88 1,-53 52-16,18-70 16,-1-142-1,1-34 1,-18-18-1,0-1 1,0 107 0,0 35 15,0 106-31,0-18 31,0 35-31,0 0 31,35 18 16,0 0-31,142 18 0,158-18-1,106 0 1,-318 0-16,283 0 15,141 0 1,-230 0 0,-105-18-1,-159 18 1,-53 0 0</inkml:trace>
  <inkml:trace contextRef="#ctx0" brushRef="#br0" timeOffset="-138977.41">10654 6262 0,'0'0'16,"0"-18"-16,0 1 16,0-19-1,0 72 1,0-19-1,0 71 1,-18 71 0,18-141-16,0 52 15,0 18 1,18-52 0</inkml:trace>
  <inkml:trace contextRef="#ctx0" brushRef="#br0" timeOffset="-138673.7">10848 6368 0,'18'-53'16,"-36"106"-16,71-159 0,-53 88 15,17 1-15,-17 34 32,-52 71-32,34 18 31,18 0-16,18 17 1,34-87 0,-16-36-1,17-18 1,-53-35 0,-53 36-1,17 17 1,-34 0-1,52 0 1</inkml:trace>
  <inkml:trace contextRef="#ctx0" brushRef="#br0" timeOffset="-138463.31">11218 6597 0,'0'0'0,"36"0"0,-36-18 15,17 18 1,1 0 0,-18-35-16,70 35 15,36-18 1,-35 18 0,17-17-1,-88-1 1</inkml:trace>
  <inkml:trace contextRef="#ctx0" brushRef="#br0" timeOffset="-138263.74">11518 6315 0,'0'-36'0,"0"72"0,-35-89 16,17 70 0,18 19-1,0-19-15,0 1 16,-17 88-1,-1 17 1,-17-17 0,35-35-1</inkml:trace>
  <inkml:trace contextRef="#ctx0" brushRef="#br0" timeOffset="-137862.71">11818 6262 0,'0'-18'31,"0"36"1,0-1-17,0 19-15,-18-1 16,18 36-1,18-54-15,-18 54 16,88-36 0,0-35-1,54-18 17,-107-17-32</inkml:trace>
  <inkml:trace contextRef="#ctx0" brushRef="#br0" timeOffset="-137663.2">12171 6262 0,'-18'0'0,"1"17"31,-19 36-15,19-35-16,17 53 15,0 87 1,0-105-1,0 35 1,0-52 0</inkml:trace>
  <inkml:trace contextRef="#ctx0" brushRef="#br0" timeOffset="-137429.5">12418 6579 0,'0'-35'16,"0"70"-16,17-88 16,1 53-1,17 0 1,1 0 0,69-17-1,-52 17-15,-17 0 16,34-18-1</inkml:trace>
  <inkml:trace contextRef="#ctx0" brushRef="#br0" timeOffset="-137230.41">12753 6315 0,'0'0'0,"-35"0"0,17 0 31,0 17-15,1 1-16,-19 35 16,36 35-1,-17 0 1,34 0 0,-17-70-1</inkml:trace>
  <inkml:trace contextRef="#ctx0" brushRef="#br0" timeOffset="-136996.84">13123 6262 0,'0'0'15,"18"-71"1,-18 54-16,0 34 31,0 54-15,-18-18-16,18 0 15,-17 88 1,17-106-16</inkml:trace>
  <inkml:trace contextRef="#ctx0" brushRef="#br0" timeOffset="-136244.47">11342 7920 0,'0'0'16,"-53"17"-1,71-17 17,34 0-17,-16 0-15,-1-17 16,18-1-16</inkml:trace>
  <inkml:trace contextRef="#ctx0" brushRef="#br0" timeOffset="-136072.99">11465 7743 0,'0'0'0,"-70"-17"16,52 17-1,18-35 1,53 35-16,35 0 31,18 0-31,-88 35 16</inkml:trace>
  <inkml:trace contextRef="#ctx0" brushRef="#br0" timeOffset="-135673.34">11994 7867 0,'0'35'0,"0"-17"0,0-71 0,18 123 0,-18-17 15,35 53 1,-17-18-1,17-17 1,1-36 0,-19-52 15,-17-54-31,0-88 16,0-35 15,-17 36-16,17 52 1,0 18 0,17 52-1,54 1 1,35 35 0,-18 0-1,35 0 1,-87 0-1,-19 35-15</inkml:trace>
  <inkml:trace contextRef="#ctx0" brushRef="#br0" timeOffset="-135362.67">12577 7726 0,'0'0'0,"-36"17"0,72-17 47,-19 18-31,18-18-1,1 53 1,-19-35-16,-17 17 16,-53 53-1,1-17 1,-1-1 15,53-52-31,88 0 16,71-54-1,-71 19 17,-71-19-32</inkml:trace>
  <inkml:trace contextRef="#ctx0" brushRef="#br0" timeOffset="-135175.33">13106 7691 0,'0'0'0,"0"-18"16,0 36 0,-36 17-1,36 88 1,0-105-16,0 105 15,0-105-15,-17 88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10:10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11395 6597 0,'0'18'15,"0"-36"-15,0 53 16,-18-35-1,18 35 1,18-35 15,-18-35-31,53 18 16,-53-1-16,35-35 16,35 18 15,-17-18-31,-35 35 31,0 18-15,-18 53-1,17 53 1,19-88 0,-1 70-1,-18-71-15</inkml:trace>
  <inkml:trace contextRef="#ctx0" brushRef="#br0" timeOffset="1250.54">12241 10954 0,'0'35'0,"0"-70"0,0 88 15,0-71 17,18-17-17,0-18 1,52-35 0,-17 17-1,-35 18 1,-1 53-1,1-17 1,17 34-16,-17 54 31,-18 17-15,35 18 0,1-18-1,-19-88-15</inkml:trace>
  <inkml:trace contextRef="#ctx0" brushRef="#br0" timeOffset="4457.16">25012 6985 0,'-71'-18'31,"71"1"-31,0-1 15,0-17 1,18 35-16,35-18 16,-35 18-1,17 18 1,18 52 0,-53 19-1,0 16 1,0 19-1,35-71 1,36-18 0,17-70-1,0-18 1,-35-71 0,-35 19-1,-71 16 16,17 19-31,-34 70 32,52 35-17</inkml:trace>
  <inkml:trace contextRef="#ctx0" brushRef="#br0" timeOffset="4816.41">25541 7408 0,'18'0'32,"-18"18"-17,0 17 1,0-17-16,0 0 15,0-1-15,0 54 16,-18-1 0</inkml:trace>
  <inkml:trace contextRef="#ctx0" brushRef="#br0" timeOffset="5221.3">25047 6685 0,'-17'-18'0,"34"36"0,-52-71 16,-36 0 0,54 53-16,-36-53 15,70 53 1,36-17-1,-17-1 1,34-17 0,1 0-1,-1-36 1,-17 36 0,18-18-1,-18 35 1,-36 89 15,19 17-31,34 35 31,-17-52-15,-53-53-16</inkml:trace>
  <inkml:trace contextRef="#ctx0" brushRef="#br0" timeOffset="6115.73">25629 6103 0,'-35'0'0,"70"0"31,-35-18-31,36 1 16,52-1 0,18-17-1,17 35 1,-88-18 0</inkml:trace>
  <inkml:trace contextRef="#ctx0" brushRef="#br0" timeOffset="6265.97">26000 5997 0,'0'18'0,"-18"-18"15,-17 35 17,17 18-17,18 106 1,0-89 0,0 89-1,0-71 1,0-70-16</inkml:trace>
  <inkml:trace contextRef="#ctx0" brushRef="#br0" timeOffset="6803.98">26300 7020 0,'-18'-35'0,"36"70"0,-54-70 16,36 17-16,0-17 15,18-18 1,52 36 0,1 17-1,-53 35 1,-18 35 0,0 19-1,-18-1 16,36-18-31,17-52 32,0-18-32,18 0 15,35-88 1,-17-18 0,-53-53-1,-36 124 1,-17-36-1,-36 71 1,18 36 0</inkml:trace>
  <inkml:trace contextRef="#ctx0" brushRef="#br0" timeOffset="7172.18">26793 7285 0,'0'0'0,"0"-35"31,18 35-15,35-18-1,-35 18-15,-1 0 16,1 0-16,35 18 15,-53 34 1,-53 19 0,0-18-1,0 18 1,35-19 0,36-34-1,70-36 1,0-17-1,-17 0 1</inkml:trace>
  <inkml:trace contextRef="#ctx0" brushRef="#br0" timeOffset="8771.62">26282 6685 0,'0'0'0,"0"18"16,18-18 15,34-36 0,-16 1-31,34 0 16,-52 17-1,53-52-15,-1 17 32,-52 35-17,-1 36 1,19-18-16,-1 53 16,18 35-1,0-70 1,-18 34-16</inkml:trace>
  <inkml:trace contextRef="#ctx0" brushRef="#br0" timeOffset="10050.58">25735 5909 0,'0'18'0,"18"-18"31,-1 0-15,19 0-16,17 0 16,35 0-1,53-18 1,-71 0 0,-52 18-16,70 0 15,-52 0 1,16 0-1,-69 0 17</inkml:trace>
  <inkml:trace contextRef="#ctx0" brushRef="#br0" timeOffset="10399.82">26000 5997 0,'0'18'62,"0"17"-46,0-17-1,0-1-15,0 1 0,0 35 16,0-35-16,0-1 16,0 36-16,0 18 15,0-18 16,0-18-31</inkml:trace>
  <inkml:trace contextRef="#ctx0" brushRef="#br0" timeOffset="10653.11">25753 6068 0,'0'-18'0,"-18"18"16,18-35-1,18 35 1,70-18 0,-35 18-1,35-17-15,18 17 16,-36-18-1</inkml:trace>
  <inkml:trace contextRef="#ctx0" brushRef="#br0" timeOffset="11767.04">25770 6050 0,'-17'0'0,"17"-35"31,17 35-31,19-18 15,-19 18 1,72-35 0,-1 0-1,35 17 1,-35 18 0,-17-18-1,-18 18 1</inkml:trace>
  <inkml:trace contextRef="#ctx0" brushRef="#br0" timeOffset="11985.12">25859 5980 0,'-18'0'0,"36"0"0,-18 0 32,53-18-17,105-17 1,-34 17 0,-18 0-1</inkml:trace>
  <inkml:trace contextRef="#ctx0" brushRef="#br0" timeOffset="13515.87">27605 7126 0,'0'-18'62,"17"18"204,19 0-266,-19 0 16,1 0-1,0 0-15,35 0 16,17 0 0,-35 0-1,-17 0 1</inkml:trace>
  <inkml:trace contextRef="#ctx0" brushRef="#br0" timeOffset="13799.29">27499 6967 0,'-18'0'0,"-17"-17"31,70 17-15,-17 0-1,53 0 1,17 0-1,-35 0 1</inkml:trace>
  <inkml:trace contextRef="#ctx0" brushRef="#br0" timeOffset="18103.32">29457 4039 0,'18'0'0,"-18"-17"32,0 34-17,-18 1 1,18 0-1,0 17-15,0 0 16,0-17-16,0 70 16,0-17-1,0-1 1</inkml:trace>
  <inkml:trace contextRef="#ctx0" brushRef="#br0" timeOffset="18632.97">29351 4586 0,'0'18'0,"18"-18"31,-1 0-15,-17-18-16,53 18 16,-17 0-1,16 0 1,-34 18 15,-36 17-15,-34-17-1,52-1-15,-18-17 16,0 18 0,18 17-1,36-17 1,34-1-1,1 36 1,-71-17 0,-18-19-1,-53 36 1,1-53 15,-1 0-31,54-17 16</inkml:trace>
  <inkml:trace contextRef="#ctx0" brushRef="#br0" timeOffset="18869.28">29827 4304 0,'-17'0'16,"-1"18"0,0-18-16,-105 88 15,17 18 1,-17 35 0,87-106-1</inkml:trace>
  <inkml:trace contextRef="#ctx0" brushRef="#br0" timeOffset="19733.05">29157 5786 0,'0'0'0,"-35"0"15,70 0 16,-17 0-31,17 0 16,53 0 15,-53 0-31,-17 0 16,53-36 0</inkml:trace>
  <inkml:trace contextRef="#ctx0" brushRef="#br0" timeOffset="20050.66">29527 5627 0,'0'0'0,"0"-18"15,0-17 1,36 17 15,-1 18-31,0 0 16,-17 53-1,-18-18 1,-18-17 0,1 35-1,-72 18 1,72-54 0,17 1-1,53-18 1,17 0-1,19-18 1,-37 18-16</inkml:trace>
  <inkml:trace contextRef="#ctx0" brushRef="#br0" timeOffset="20237.06">30039 5609 0,'0'0'0,"-35"0"15,35 18 1,-36 17 0,-16 36-1,16 17 1,36-71-16,-53 72 16,36-36-16</inkml:trace>
  <inkml:trace contextRef="#ctx0" brushRef="#br0" timeOffset="20600.34">29951 5927 0,'17'-18'0,"1"-17"15,35-18 1,-35 35 0,17 1-1,18 17 1,-36 0 15,-34 17-31,-36 1 31,18 35-15,35-36 0,17 1-1,1 0 1,35 52-1,-36-52 1,-52 35 0,-35-18-1,-36 0 1,71-35-16</inkml:trace>
  <inkml:trace contextRef="#ctx0" brushRef="#br0" timeOffset="21052.57">29686 6491 0,'18'-35'15,"0"17"1,-1 18 0,-17 18 31,-17-18-47,17 35 0,0-17 15,17-1 1,18 1-1,1-18-15,34-18 32,-34 1-17,34-1 1,-70 36 15,0 17-15,0 36-1,18-54 1,-18 18 0</inkml:trace>
  <inkml:trace contextRef="#ctx0" brushRef="#br0" timeOffset="21233.43">30215 6597 0,'0'0'0,"18"-18"0,-36 36 15,-35 17 17,18 18-17,0 18 1,17 17 0,18-70-16</inkml:trace>
  <inkml:trace contextRef="#ctx0" brushRef="#br0" timeOffset="21585.11">30162 6809 0,'18'-18'16,"-36"36"-16,71-54 0,-53 19 16,36-36 15,-19 53-31,19-18 0,17 0 31,-18 18-31,-18 18 16,-17 0 15,-52-1-15,16 36-1,19-35 1,34 0 0,19-18-1,34 53 1,-52-36-1,-71 36 1,-71-35 0,107-18-1,-142-18 1</inkml:trace>
  <inkml:trace contextRef="#ctx0" brushRef="#br0" timeOffset="22239.87">28892 3863 0,'18'-18'0,"0"18"16,-1-35-1,19 35 1,-36-18 0,0 36-1,-36 17 1,36-17 0,0 0-16,-53 70 15,-17 70 1,-1 125-1,54-89 1,-1 194 0,18-71-1,18 18 17,-1 1-32,-34-54 31,-1-18-31,-17-34 15,35-89 17,70-18-17,71-105 1,-105-18-16,17 0 16,35-53-16</inkml:trace>
  <inkml:trace contextRef="#ctx0" brushRef="#br0" timeOffset="22869.08">30339 4198 0,'0'0'0,"53"-53"31,-18 53-31,71 0 16,17 0-1,-17 53 1,-18 53-1,-17 53 1,-71-124 0,18 194-1,-18 1 1,0-160-16,17 195 16,-17-36-1,18 36 1,-18 34-1,-18-140 1,-17 18 0,-36-89-1,-17-88 1,18-71 0,52 36-1</inkml:trace>
  <inkml:trace contextRef="#ctx0" brushRef="#br0" timeOffset="23200.2">31044 3757 0,'0'0'15,"0"-53"1,18 36 0,17 17-16,1 0 0,105-18 31,-35 18-31,-1 0 15,-34 0 17,-36-35-17</inkml:trace>
  <inkml:trace contextRef="#ctx0" brushRef="#br0" timeOffset="23367.1">31415 3634 0,'0'35'0,"0"-70"0,0 88 16,0-36 0,0 1-16,0 105 31,0-70-31,0 71 16,0-71-1</inkml:trace>
  <inkml:trace contextRef="#ctx0" brushRef="#br0" timeOffset="24450.35">31662 5168 0,'0'18'0,"17"-18"16,-17-18 0,-17 18 15,-1-35-16,1 35-15,-36 0 32,35 0-32,-35 0 15,18 0 1,-18 0 0,35 35-1,18-17 1,-17-1-1,17 36 1,-18 36 0,-17 34-1,17 36 1,0 17 0,-35 1-1,36-19 1,17-52 15,17-88-31,19 52 16,52 1-1,106-53 1</inkml:trace>
  <inkml:trace contextRef="#ctx0" brushRef="#br0" timeOffset="25833.04">32808 5186 0,'0'0'0,"0"-18"31,18 18-31,53-35 15,17 35 1,-71 0 0,54 0-1,88-18 1,-142 1 0,54 17-1,-54 0 1,1-18-1,17 36 1,-17-18 0,17 17-1,1 1 1,-1 17 0,18-17-1,-18-1 1,18 1 15,-35 17-31,-18-17 31,17 53-15,-17-19 0,0 1-1,0 53 1,-17-18-1,17 1 1,-18-1 0,18 0-1,-35 0 1,35-17 0,0-1-1,0-34 1,0 17-1,0-18 17,-18 18-17,18-36 1,0 1 0,0 0-1,-18 17 1,1-17-1,-36-18 1,-35 0 0,-71 0-1,106 0 1</inkml:trace>
  <inkml:trace contextRef="#ctx0" brushRef="#br0" timeOffset="29566.86">31821 5468 0,'-18'0'16,"-17"-18"-1,35 1-15,35 17 16,-17-53 0,-1 53-1,1 0-15,52 0 31,-52 0-31,-18 53 32,-35-36-17,-36 54 1,36-36 0,35-17-1,18 17 1,17-35-1,35 0 1,1 18 0,-53-18-16</inkml:trace>
  <inkml:trace contextRef="#ctx0" brushRef="#br0" timeOffset="29884.6">31679 5803 0,'0'0'15,"36"0"32,-19 0-47,1 0 0,0 0 0,35 0 16,70-17 15,0 17-31,-70 0 16</inkml:trace>
  <inkml:trace contextRef="#ctx0" brushRef="#br0" timeOffset="32082.91">31715 6350 0,'0'18'0,"17"-18"16,-17 53-1,18-36 1,0 1 0,17-18-1,-17-18 1,-1-52-1,1-19 17,-18 72-32,35-71 15,-35-36 1,18 54 0,-1 17-1,1 35 1,35 0-1,17 18 1,36 0 0,-35 0-1,-36 0 1</inkml:trace>
  <inkml:trace contextRef="#ctx0" brushRef="#br0" timeOffset="32533.05">32156 5980 0,'-36'0'16,"72"0"0,-19 0-16,1 0 15,0 17 1,17-17-1,-35 18 1,0 17 0,-53 0-1,35-17 1,1 17 0,17-17-1,0 0 1,17-18-1,1 17-15,35 19 32,-53-19-17,0 18 1,-35 1 0,17-19-1,-17-17 1,-1-17-1</inkml:trace>
  <inkml:trace contextRef="#ctx0" brushRef="#br0" timeOffset="32905.83">32350 6085 0,'70'-35'15,"-52"35"1,0 0 0,-1 0-1,18 0 1,-35 18 0,0-1-1,-35 36 1,18-53-1,17 18 1,17 0 0,18 35-1,-17-18 1,-18 18 0,0-36-1,-18 1 1,-34-18-16,-37 0 31</inkml:trace>
  <inkml:trace contextRef="#ctx0" brushRef="#br0" timeOffset="37833.16">31944 6879 0,'0'18'31,"0"17"0,0-17-15,35-1-1,-17-17-15,0 18 16,52 17 0,-35-17-1,1 0 1,-36-1-1,-36 18 1,1-70 0,-18 18-1,36 17 1</inkml:trace>
  <inkml:trace contextRef="#ctx0" brushRef="#br0" timeOffset="37985.06">32015 6862 0,'17'-18'32,"36"-17"-17,35 35 1,1 35 0,-19-35-1</inkml:trace>
  <inkml:trace contextRef="#ctx0" brushRef="#br0" timeOffset="38186.5">31926 7144 0,'0'17'16,"0"-34"-16,-17 70 0,17-36 0,35 1 15,36 0 1,-19-18-16,143 35 31,-90-18-15,-87-17-16</inkml:trace>
  <inkml:trace contextRef="#ctx0" brushRef="#br0" timeOffset="38554.76">31856 7673 0,'-18'18'16,"36"-36"-16,-53 71 0,35-36 0,-18 19 31,-17-1-31,35-17 0,35 52 31,-17-35-15,-1 18-1,1-53 1,35-35 0,-36-53-1,36-18 1,-17-17 0,-19-1-1,36 71 1,18 0-1,-18 36 1,0 34 0</inkml:trace>
  <inkml:trace contextRef="#ctx0" brushRef="#br0" timeOffset="38953.03">32191 7585 0,'0'0'0,"-18"17"16,36-17 0,0 0-1,17 0 1,-35 36 0,18-19-1,-36 1 1,-17 35-1,17-36 1,0 1-16,36 35 31,0-35-15,-18-1-16,53 36 31,-36-35-31,-34-1 31,-1 1-31,-17-18 0,-1 0 32,19-18-17,17 1-15</inkml:trace>
  <inkml:trace contextRef="#ctx0" brushRef="#br0" timeOffset="39250.5">32262 7779 0,'35'-18'0,"-70"36"0,105-54 16,-35-16-1,-17 34-15,17 0 16,1 1 0,34 34-1,-70 1 1,0 35 15,-18-36-31,18 19 16,0 17-1,18 17 17,0-35-17,-1 18 1,-34-35 0,-71 0-1</inkml:trace>
  <inkml:trace contextRef="#ctx0" brushRef="#br0" timeOffset="41392.94">32032 8555 0,'0'0'0,"0"-18"0,35 18 16,-35-17-1,18-19 1,0 19 15,-18-1 94,0 0-47,0 36-15,-18 0-48,18-1 1,0 19-16,-18-1 0,18 53 16,0-17-1,0-54 1,18 36-16,53-35 31,-36-36-15,18-35-1,-18-35 1,-17 53 0,-18-18-1,0 18 1,0 52 124,-18-17-108,18 18-17,0-1 32,0 19-16,0-19 16,0 1-15,0 0-1,0 17-16,0-17 17,0-1-17,0 1 1,0 17 0,0-17 15,0-1-31,0 1 31,-17 17-15,17-17-16,0 0 15,-18-1 1,18 19 0,0-19-1,0-34 95,0-19 61</inkml:trace>
  <inkml:trace contextRef="#ctx0" brushRef="#br0" timeOffset="42052.23">32120 8802 0,'-17'-18'31,"-1"18"1,18-35-32,-18 35 15,18-18 1,-35 18 0,35-17-1,35-1 1,-17-17-16,0 17 15,52 0 1,-52 18-16,53 18 16,-54 53-1,1-54-15,-18 36 16,-53 53 15,53-88-31,-71 35 0,-35-18 31,36-53-31,52-35 32,18 36-32,0-19 15,36-17 1,34 36 0,1 52-1,-18 18 1,17 35-1,-17-53 1,-35 18 0</inkml:trace>
  <inkml:trace contextRef="#ctx0" brushRef="#br0" timeOffset="42251.25">32085 9102 0,'0'0'0,"-53"35"0,18-35 15,17 0-15,-35 18 0,18-1 32,70-17-17,106 18 1,1-18 0,34 0-1,-105 0 1</inkml:trace>
  <inkml:trace contextRef="#ctx0" brushRef="#br0" timeOffset="42653.44">32085 9525 0,'-18'18'0,"-17"17"0,0 0 31,35-17-31,0 35 16,18-18 0,-1 18-1,36 17 1,-35-34 0,-1-19-1,19-34 1,-36-1-16,17 0 15,-17-123 1,18 36 0,0 16-1,35 36 1,17 18 15,-35 35-31,36 0 31,-53 0-31</inkml:trace>
  <inkml:trace contextRef="#ctx0" brushRef="#br0" timeOffset="43055.76">32385 9525 0,'-18'18'0,"18"-36"31,18 18-15,17 0 0,-17 0-16,17 0 15,-35 18 1,0 17-16,-17-17 31,-1-1-31,-35 36 31,35-18-15,36-17 0,17 17-1,-17 1 1,0-19 0,-36-17-1,0 35 1,-35-35-1,36-35-15,-1 35 16,18-35 0</inkml:trace>
  <inkml:trace contextRef="#ctx0" brushRef="#br0" timeOffset="43367.21">32385 9631 0,'0'-18'16,"0"36"-16,35-36 0,-17 1 0,17-1 15,36-17 16,-18 35-31,-36 0 32,1 35-17,-36 0 1,1-17 0,17 35-1,17-18 1,1 0-1,0 1 1,17-36-16,-35 52 16,-35-34-1,-18 0 1,-36-1 0,1-34-1</inkml:trace>
  <inkml:trace contextRef="#ctx0" brushRef="#br0" timeOffset="48284.19">27358 11359 0,'0'18'31,"35"-18"0,-17 0-15,-1 0-16,1 0 16,17 0-1,-17 0-15,0 0 16,-1-18-1,19 18 1</inkml:trace>
  <inkml:trace contextRef="#ctx0" brushRef="#br0" timeOffset="48520.66">27358 11254 0,'-18'0'0,"-52"-36"32,70 19-32,35 17 15,-35-18 1,35 18 0,36 0-1,-36-18 1,18 18-16</inkml:trace>
  <inkml:trace contextRef="#ctx0" brushRef="#br0" timeOffset="58220.21">28681 11183 0,'0'0'0,"-18"0"32,18 18-17,18-18-15,17 70 31,-17-52-31,-1 0 16,36 105 0,-17-70-1,-19-18 1,18-17 0</inkml:trace>
  <inkml:trace contextRef="#ctx0" brushRef="#br0" timeOffset="58400.76">28892 11218 0,'0'0'15,"0"-17"-15,-35 17 16,18 17 15,-54 36-31,71-35 0,-88 70 31,35-17-31</inkml:trace>
  <inkml:trace contextRef="#ctx0" brushRef="#br0" timeOffset="62435.04">19191 12400 0,'0'0'0,"-35"18"0,17-18 31,1-18 16,17-17-32,17 17-15,-17 1 16,18-1 0,17 18-16,0-35 15,18 88 1,-35 17 0,-18 36-1,-53-18 1,0-17-1,-35-36 1,17-35 0,54-35-1,17-1 1,35 19 0,36 34-1,-1 19 16,-17-1-15,0-35 0,-35 0-16</inkml:trace>
  <inkml:trace contextRef="#ctx0" brushRef="#br0" timeOffset="62658.55">19456 12453 0,'0'-18'0,"0"36"0,17-71 16,1 18-1,0 88 17,-18-36-17,35 36-15,-17 36 16,-1-37 0,-34 1-1,-1-17 1,-53-54 15</inkml:trace>
  <inkml:trace contextRef="#ctx0" brushRef="#br0" timeOffset="62800.88">19456 12365 0,'17'-18'0,"-34"36"0,52-36 15,36-17 1,-1 0-1,-35 17 1,-17 18-16</inkml:trace>
  <inkml:trace contextRef="#ctx0" brushRef="#br0" timeOffset="63168.6">18450 12665 0,'0'0'0,"-17"-36"31,34 19-15,19 17-16,52-18 16,-71 18-1,54 0-15,-18 0 16,0-17-1</inkml:trace>
  <inkml:trace contextRef="#ctx0" brushRef="#br0" timeOffset="63334.08">18680 12435 0,'-18'0'16,"36"0"-16,-71-17 15,35 34 1,18 54-1,0 17 1,-18 18 0,1 0-1,17-71 1</inkml:trace>
  <inkml:trace contextRef="#ctx0" brushRef="#br0" timeOffset="63718.37">17551 12330 0,'0'0'0,"-18"0"32,18 17-17,0 1-15,0 52 16,0-52-1,18 53-15,70 17 32,-18-71-17,1-34 1,-53-1-16</inkml:trace>
  <inkml:trace contextRef="#ctx0" brushRef="#br0" timeOffset="63866.98">17815 12435 0,'0'-35'16,"0"70"-16,0-105 15,0 105 1,0 0 0,0 54-1,18 52 1,35-18 0,-53-105-1,0 52-15</inkml:trace>
  <inkml:trace contextRef="#ctx0" brushRef="#br0" timeOffset="64333.03">19861 12577 0,'36'0'32,"-36"-36"-32,17 36 15,54-17 1,17 17-1,0-18 1,0 18 0,-52-18-1</inkml:trace>
  <inkml:trace contextRef="#ctx0" brushRef="#br0" timeOffset="64516.96">20161 12330 0,'-35'0'0,"35"35"16,-18-35-1,18 35-15,-17 18 16,17 0 0,-18 53-1,18-36 1,0-34-1</inkml:trace>
  <inkml:trace contextRef="#ctx0" brushRef="#br0" timeOffset="64833.68">20426 12347 0,'17'-17'0,"-34"34"0,52-52 0,-17 0 15,17 17 1,-17 0 0,-18 36-1,0 35 1,0-35-16,0 52 16,-18 54-1,-17-36 1,70 0-1,18-70 1,35-18 0,0-18-1,-17 0 1</inkml:trace>
  <inkml:trace contextRef="#ctx0" brushRef="#br0" timeOffset="65100.11">20796 12435 0,'-17'18'15,"17"17"1,0-17-16,0 17 15,-36 53 1,36 36 0,0-18-1,0-89-15,-17 54 16,17-53-16</inkml:trace>
  <inkml:trace contextRef="#ctx0" brushRef="#br0" timeOffset="66299.97">17886 13053 0,'-18'0'0,"36"0"0,-71 0 15,35 0 1,1 0-1,-1 17 1,18 19 0,18-1-1,-1-17 1,1 17 0,17-35-16,0 0 31,36-35-31,17-1 31,18 19-15,-35 34-1,-36 1 1,18 0 0,-18 35-1,18-53 1,18 0-1,-19-53 1,37 17 0,-1-17-1,-18 36 1,1 17 0,0 17-1,17 19 1,-53-36 15,71 0-15,70-71-1,-35 1 1,-105 52 0,34 0-1,-52 18 1,35 0-1,-53 18 1,17-18 0</inkml:trace>
  <inkml:trace contextRef="#ctx0" brushRef="#br0" timeOffset="67283.72">20443 13141 0,'0'0'16,"-17"0"-16,-18 0 15,35 18 16,35-18 1,-18 0-17,1 0-15,0 0 16,17 0 0,-17-18-16,52 0 15,-17 18 1,0 18-1,18 0 17,-36 35-17,-17-36 1,52 1 0,1-36-1,17-17 1,-18-36-1,-52 54 1</inkml:trace>
  <inkml:trace contextRef="#ctx0" brushRef="#br0" timeOffset="74221.97">29510 11130 0,'-35'0'32,"17"0"-17,18 35 1,-18-35-16,18 18 16,-17-18-16,-19 0 46,36-18-30,0-52 0,36 17-1,-1 0 1,18 18 0,-36 35-16,19 35 15,17 18 1,-53 35-1,-53 0 1,17-17 0,-34-53-1,35-18 1,-18-18 15,53 0-15,53 18-16,-18 18 31,18 0-15,-18 34-1,-35-16 1,-18-1 0</inkml:trace>
  <inkml:trace contextRef="#ctx0" brushRef="#br0" timeOffset="74434.95">29157 11606 0,'0'0'15,"0"18"-15,18-18 16,-1 0-16,1 0 16,35 0-1,106 0-15,35 0 31,-124 0-31,-34 18 32,-36-1-32</inkml:trace>
  <inkml:trace contextRef="#ctx0" brushRef="#br0" timeOffset="74974.19">29069 12188 0,'0'0'0,"0"36"31,18-19-15,-1 19-1,1 17 1,17-18 0,-35 0-16,18-17 15,-1-1 1,36-34-1,-35-54 1,0-35 0,-18-70-1,0 70 1,0-17 15,17 70-15,18 17-16,71 19 31,-18 17-15,18 17-1,-53-17 1,-35 36 0</inkml:trace>
  <inkml:trace contextRef="#ctx0" brushRef="#br0" timeOffset="75424.7">29563 12047 0,'-18'0'16,"36"0"-16,-54 0 16,54-35-1,0 35 1,17 0-1,-17 0-15,17 0 32,-35 35-17,0-17 1,0 17 0,-18 18-1,18-35 1,0-1-1,53 19 1,-35-1 0,0-17-1,-18 17 1,0-17 0,-18-1-1,0-17-15,-52 18 31,52-36-15,-17-17 0</inkml:trace>
  <inkml:trace contextRef="#ctx0" brushRef="#br0" timeOffset="75818.07">29651 12083 0,'35'0'0,"-70"0"0,88-18 15,17-35 1,-17 35-1,36 1 1,-37 17 0,-16 17-1,-36 36 1,0-17 0,-36 17-1,19-36 1,-18 1-1,35-1 1,0 19 0,35-19-1,-18 1 1,1 0 0,0 35-1,-36-36 1,0-17-16,1 18 15,-54-18 1,1 0 0,52 0-1</inkml:trace>
  <inkml:trace contextRef="#ctx0" brushRef="#br0" timeOffset="77436.03">30586 11659 0,'-18'0'15,"-17"0"1,17 0-1,18-17 1,18 17 15,35 0-15,-36 0-16,54 0 16,-53 0-1,35 0-15,-1-18 31,-16 18-15,-19-18 0</inkml:trace>
  <inkml:trace contextRef="#ctx0" brushRef="#br0" timeOffset="77652.97">30745 11518 0,'0'0'16,"-36"0"-16,36-35 0,-17 35 31,17 35-15,0-17-1,0-1-15,0 89 16,0-35 0,0 35 15,17-36-31</inkml:trace>
  <inkml:trace contextRef="#ctx0" brushRef="#br0" timeOffset="78750.64">31309 11165 0,'0'0'15,"18"0"-15,-18-35 0,0 0 16,-18 52 15,18 36-31,0-35 0,-35 106 31,-1 52-15,36 36 0,36-36-1,17-35 1,-18-106-16,18 1 16,70-36-1,-87-18-15</inkml:trace>
  <inkml:trace contextRef="#ctx0" brushRef="#br0" timeOffset="79024.41">31485 11359 0,'0'-17'32,"18"17"-17,17-35 1,-17 35 0,53 0-1,-54 0-15,1 0 16,52-18-1</inkml:trace>
  <inkml:trace contextRef="#ctx0" brushRef="#br0" timeOffset="79367.61">31821 11201 0,'0'0'0,"0"-36"16,17 1-1,-17 17 1,18 18 0,17 0-16,-17 0 15,-1 18 1,-17 17 0,-17 18-1,-36 18 1,18-18-1,35-36 1,17 1 0,71-18-1,-17 0 1,-1 0 0,-52 0-1</inkml:trace>
  <inkml:trace contextRef="#ctx0" brushRef="#br0" timeOffset="79587.52">31715 11642 0,'-36'0'15,"72"0"-15,-72 17 0,36 19 16,53-36-1,18 0 1,-18 0 0,-18 0-16,0 0 15,-17 0 1</inkml:trace>
  <inkml:trace contextRef="#ctx0" brushRef="#br0" timeOffset="80318.34">32279 11095 0,'0'0'0,"53"-18"32,-18 53-17,36 71 1,-71-53-16,35 71 16,36 87-1,-71 1 1,-36 17-1,-52-123 1,0-35 0,35-54-1</inkml:trace>
  <inkml:trace contextRef="#ctx0" brushRef="#br0" timeOffset="80636.77">32632 11395 0,'18'0'0,"-36"0"0,36-18 15,17 18 1,-18 53 0,54 35-1,-53-53 1,-1 18-16,1 0 16,-18 18-1</inkml:trace>
  <inkml:trace contextRef="#ctx0" brushRef="#br0" timeOffset="80788.2">32861 11430 0,'0'-35'0,"0"70"0,0-88 16,-53 53-1,36 53 1,-54 53-1,1 0 1</inkml:trace>
  <inkml:trace contextRef="#ctx0" brushRef="#br0" timeOffset="81467.84">33073 11165 0,'0'-35'31,"18"35"-15,-18 35 30,35-17-46,-35 0 16,17-18 0,1 0-16,0 17 15,35 19 1,-18-19 0,0 19-1,-35 16 1,-53-16 15,-17-1-15,34-35-1,19 0-15,-18 0 16,35-35-16</inkml:trace>
  <inkml:trace contextRef="#ctx0" brushRef="#br0" timeOffset="81634.03">33073 11183 0,'0'0'16,"0"-18"-16,18-17 16,34 17-1,37 1 1,-1 17 0,-18 0 15,-52 0-31</inkml:trace>
  <inkml:trace contextRef="#ctx0" brushRef="#br0" timeOffset="81867.37">33055 11536 0,'0'17'0,"0"-34"0,-17 34 0,17 1 16,17-18 0,1 0-16,70 0 15,-35 0-15,70-18 16,19 18 0,-125 0-1</inkml:trace>
  <inkml:trace contextRef="#ctx0" brushRef="#br0" timeOffset="82384.06">32791 12347 0,'-18'0'0,"36"0"0,-36 18 15,18 17 1,0-17 0,18 17-1,-1 0 1,-17 1-16,18 17 31,17-36-15,-17 1-1,17-36 1,-35 1-16,0-36 16,35-71-1,-35-17 1,0 35-1,0-35 1,18 123 0,53-17-1,52-18 1,-35 36 15,-17 17-31</inkml:trace>
  <inkml:trace contextRef="#ctx0" brushRef="#br0" timeOffset="82801.73">33091 12047 0,'0'18'15,"0"-36"-15,35 36 31,-18-18-15,1 0-16,53 0 16,-54 0-1,1 35 1,-53 1 0,-18-1-1,35 18 1,0-36-1,18 1 17,18-18-17,53 18 1,-54 17 0,1-17-1,-18 17 1,-35 18-1,-18-36 1,35-17 0</inkml:trace>
  <inkml:trace contextRef="#ctx0" brushRef="#br0" timeOffset="83200.84">33355 12065 0,'0'0'0,"35"-18"0,1-35 32,34 36-17,1 17 1,-54 0 0,-17 17-1,0 1 1,-17 35-1,-18-35-15,17-1 16,18 19 0,0-19-1,53 18 17,-36 1-32,1-1 31,0 18-31,-36-18 15,-17 18 17,-89-18-17,89-35-15</inkml:trace>
  <inkml:trace contextRef="#ctx0" brushRef="#br0" timeOffset="83900.8">30621 13106 0,'-18'0'15,"36"0"-15,-18-36 47,53 36-47,53 0 16,-18 0 0,-17 0-1,-54 0 1</inkml:trace>
  <inkml:trace contextRef="#ctx0" brushRef="#br0" timeOffset="84117.96">30762 12982 0,'0'0'0,"0"-17"16,-17 17-1,17 17 1,0 54 0,0-54-16,0 72 15,-36 69 17,36-69-32,0-72 15</inkml:trace>
  <inkml:trace contextRef="#ctx0" brushRef="#br0" timeOffset="84586.98">31186 12982 0,'0'0'0,"0"-17"16,17-1-16,-17 36 47,0 34-47,0-16 15,18 34 1,35-34-1,-18-36 17,36-36-17,-71 19-15,17-54 16,1 1 0,17 52-16,-35 0 15,0 54 16,0-19-31,0 36 16,0 35 0,0-17-1,18-36 1</inkml:trace>
  <inkml:trace contextRef="#ctx0" brushRef="#br0" timeOffset="84800.46">31662 13053 0,'17'0'0,"-34"0"0,34 17 31,-34 19-15,-1-19-16,1 19 15,-54 52 1,0 0-1,71-53-15,-35 53 16</inkml:trace>
  <inkml:trace contextRef="#ctx0" brushRef="#br0" timeOffset="85472.42">31926 13053 0,'0'0'0,"18"0"15,-18 17 1,35-17-16,-17 71 31,0-53-31,34 52 16,-16 1-1,-19-54 1</inkml:trace>
  <inkml:trace contextRef="#ctx0" brushRef="#br0" timeOffset="85636.23">32209 13053 0,'0'0'0,"-18"0"15,0 0-15,-35 70 16,0 19 0,-17-1-1,52-71 1,-35 36-16</inkml:trace>
  <inkml:trace contextRef="#ctx0" brushRef="#br0" timeOffset="88586.19">32526 12788 0,'0'-17'16,"-18"17"15,18 17-31,-35 1 16,35 17-16,-17 0 31,17-17-31,0 17 0,17 1 31,18-36-31,-17 0 16,53-18-1,-36-35 1,35 0 0,-52 0 15,-18 106-16,0-35 1,-18 52-16,18 18 16,0-35-1,18-17 1</inkml:trace>
  <inkml:trace contextRef="#ctx0" brushRef="#br0" timeOffset="89271.96">32367 13282 0,'0'0'0,"0"18"15,18-18 32,17-18-47,1 18 16,34 0-1,89-35 1,-124 35-16,71-18 16,-35 1-1,-19 17 1,-34 17-1</inkml:trace>
  <inkml:trace contextRef="#ctx0" brushRef="#br0" timeOffset="89852.08">32420 13811 0,'0'0'0,"-35"0"16,35 18 30,35-18-30,-35 18-16,18-1 16,-18 18-1,0 1-15,18 17 32,-1-36-32,18 1 31,-17-36-31,17-88 31,-35 36-15,36 52-16,-36-105 15,0 105 1,0-52 0,0 52-1,0 0 1,35 1-1,35-19 1,36 36 0,-35 0-1,-1 0 1,-52 0 0</inkml:trace>
  <inkml:trace contextRef="#ctx0" brushRef="#br0" timeOffset="90292.3">32791 13741 0,'17'0'31,"1"0"-15,35-18-1,-35 18 1,-1 18 0,-17 17-1,-17 18 1,-1-18 0,-35 0-1,35 1 1,18-19-1,53 36 17,-35-17-17,0-1 1,-36 0 0,0-17-1,-35-18 1,18 0-1,0 0-15</inkml:trace>
  <inkml:trace contextRef="#ctx0" brushRef="#br0" timeOffset="90690.48">33002 13776 0,'36'0'0,"-72"0"0,89-18 0,-35 18 16,0 0-16,17 0 16,0 0-1,36 18 1,-71 17 0,-18 1-1,18-19 1,-35 36-1,17-18 1,36 1 0,17-19-1,-17 1 1,-18 0 0,0 17-1,-18 0 1,-53-17 15,-34-18-15</inkml:trace>
  <inkml:trace contextRef="#ctx0" brushRef="#br0" timeOffset="92605.16">27182 15081 0,'0'0'0,"0"18"31,0 17-16,-18-35-15,18 18 0,0 52 16,-18 19 0,18-37-16,0 1 15,0 18 1,-17-18 0</inkml:trace>
  <inkml:trace contextRef="#ctx0" brushRef="#br0" timeOffset="92967.63">26705 15540 0,'0'0'16,"-17"0"-1,34 0 17,1 0-17,35-18-15,-18 18 16,141 0-1,1-17 1,-36-1 0,-88 18-1,0 0 1</inkml:trace>
  <inkml:trace contextRef="#ctx0" brushRef="#br0" timeOffset="93750.97">26529 16404 0,'0'18'62,"0"17"-62,18-17 16,-18-1-16,0 1 16,17 53-1,-17-54-15,35-17 16,-17 35 0,0-87-1,-1-19 1,19-35-1,-36-53 1,0 71 0,0 0-1,0 35 1,0-17 15,0 52-31,53-17 31,17 35-15,36 0 0,-18 35-1,-17-17 1,-18-1 0,-53 1-1,-36-18-15</inkml:trace>
  <inkml:trace contextRef="#ctx0" brushRef="#br0" timeOffset="94202.71">26970 16140 0,'-18'0'31,"36"0"-15,-18-18-1,17 18 1,1 0-16,53 18 16,-54 34 15,-34-16-15,-19-19-1,-17 36 1,18-35-1,53-18 17,-1 0-32,1 0 15,35 18 1,-35-18-16,35 53 31,-53-36-31,0 36 31,-53-35-15,53-1-16,-89-17 16,54 0-1,-18 0 1</inkml:trace>
  <inkml:trace contextRef="#ctx0" brushRef="#br0" timeOffset="94788.34">26070 15963 0,'0'0'0,"-35"-17"16,17-1-16,1-17 15,17-1 1,17 19 0,54-19-1,-1 72 1,-34-1-1,-36-17-15,0 35 16,-18 17 15,-35-35-31,0 18 32,53-35-17,0 0 1,18-18-16,17 17 15,36 36 1,-18 18 0,-36 17-1,-17-70 1,-70 17 0,-1 0-1,-17-35 1,70 0-16,1-35 15,-1 35-15</inkml:trace>
  <inkml:trace contextRef="#ctx0" brushRef="#br0" timeOffset="95501.85">27358 16157 0,'35'0'0,"-35"-17"15,18 17 1,-18-18-16,17 0 16,36-17-1,-17 35 1,17 0 0,-53 53-1,-36-18 1,1 18-1,-18-18 1,18 18 0,17-35-1,36-18 1,52 18 15,-52-18-15,70 53-1,-53-18 1,18 35 0,-70-17-1,-54-35 1,1 0 0,-19-54-1,72 36-15,-1-35 16</inkml:trace>
  <inkml:trace contextRef="#ctx0" brushRef="#br0" timeOffset="95823.66">28504 15169 0,'0'0'0,"-17"0"0,-1 53 15,-52 36 1,-19 105 0,19 53-1,52-18 1,36 0-1,70-70 1,-53-141-16,18 52 16,88-52-1</inkml:trace>
  <inkml:trace contextRef="#ctx0" brushRef="#br0" timeOffset="96384.98">28716 15752 0,'0'-36'0,"18"1"15,-18 17 1,0 36 15,0 0-31,0 70 16,0-18-16,17 36 15,-17-18 17,0-17-32,0-36 31</inkml:trace>
  <inkml:trace contextRef="#ctx0" brushRef="#br0" timeOffset="96671.98">29157 15893 0,'18'0'31,"-1"0"-15,1 0-16,53 0 16,-1 0-1,-52 0 1,52 0-1,-34-18 1,-1 18-16</inkml:trace>
  <inkml:trace contextRef="#ctx0" brushRef="#br0" timeOffset="97067.72">29616 15787 0,'0'0'0,"0"-18"16,0 1 0,17 17-1,1 0 1,17 0 0,-17 0-16,0 35 31,-36 18-31,0 0 31,-35 0-15,36-18-1,-1 0 1,36-35 15,-1 0-31,36-35 16,35 35-1,18-18 1,-35 1 0,-54 17-1</inkml:trace>
  <inkml:trace contextRef="#ctx0" brushRef="#br0" timeOffset="100052.58">29722 15769 0,'0'-70'31,"0"52"-31,0 0 16,17-17 0,-17 70-1,0-17 1,0 0 0,0 70-1,0-18 1,0 36-1,0-88-15,35 70 16,-35-35 0,0-35-1,18-18 1,-18-89 0,0 1-1,0-35 16,-18 52-15,18 1 0,0 52-1,0 89 1,0-19 0,-35 90-1,35-54 1,0-71-16,0 54 15,0-36 1</inkml:trace>
  <inkml:trace contextRef="#ctx0" brushRef="#br0" timeOffset="101988.76">28681 15804 0,'35'0'0,"-35"-17"15,18 17 1,-36 0 78,-17 0-79,17 0-15,1 0 16,-1 0 0,-17 0-1,35-18 1,0 1-16,0-19 15,35 1 17,0 17-17,18 36 1,0 17 0,0 53-1,-53 36 1,0-89-16,-18 106 15,-52-35 1,-18-35 0,17-54-1,53-34 1,18-72 15,18 37-31,53 16 31,-36 54-15,35 52 0,1-34-1,17 34 1,18-52 0,-53-18-1</inkml:trace>
  <inkml:trace contextRef="#ctx0" brushRef="#br0" timeOffset="102801.97">30268 15787 0,'0'-18'31,"0"1"-31,-17 17 16,-1-36 0,0 36-1,-17 36-15,0 16 32,17 37-17,18-1-15,35 0 31,18-53-15,0-35 0,18-53-1,-53 53-15,17-70 16,-35-54 0,0 54-1,-53-1 1,-18 54-1,-17 34 1</inkml:trace>
  <inkml:trace contextRef="#ctx0" brushRef="#br0" timeOffset="104101.97">30692 15928 0,'-18'0'16,"36"-35"15,-1 35-15,19-18-1,-19 18-15,54-18 16,-18 1-1,0 17 1,17-36 15,-52 36-31,-18-17 32</inkml:trace>
  <inkml:trace contextRef="#ctx0" brushRef="#br0" timeOffset="104401.2">30868 15663 0,'0'0'15,"0"-35"1,0 70 31,0-17-47,0 0 15,0 52-15,0 36 16,18 0 0,-18-71-1,0 18-15,0 18 31,35-71-31</inkml:trace>
  <inkml:trace contextRef="#ctx0" brushRef="#br0" timeOffset="105140.01">31662 15769 0,'0'-17'16,"0"34"-16,17-70 0,-17 36 0,0-1 16,0 0-1,-17-35 1,-1 36-1,-52 17 1,34 17 0,-17 1-1,53 35 1,18-18 0,35 18-1,18 18 1,-36-36 15,18 36-15,-36-54-16,-17 36 15,-53 0 1,18-18 0,-53-70-1,70 17 1,18-70-1,18 53 1,53-89 0,-36 72-1,-18-1 1,-17 17 15,-35-17-31,-18 36 16</inkml:trace>
  <inkml:trace contextRef="#ctx0" brushRef="#br0" timeOffset="105388.29">31838 15258 0,'18'0'16,"-36"0"-16,71 0 0,-35-18 15,-1 18-15,1 0 0,35 18 16,53 123 0,-36 35-1,-34 53 1,-36 1 0,-53-36 15,-36-88-31</inkml:trace>
  <inkml:trace contextRef="#ctx0" brushRef="#br0" timeOffset="106201.25">29263 16686 0,'0'-35'16,"18"35"15,-18 18-15,17-18-16,36 53 31,35-18-15,-17-35-1,70-18 1,-18-35 0,-17 18-1,-88 17-15,123-17 16,-53 70-1,-53-35-15,36 18 16,53 70 0,-36-70-1,0 0 1,0-36 0,0-17 15,0-36-31,36 18 31,-106 36-15,17 17-1,-53 17-15</inkml:trace>
  <inkml:trace contextRef="#ctx0" brushRef="#br0" timeOffset="106601.86">30057 17286 0,'-18'-18'31,"-17"18"-16,35 18 1,-18 35 0,18-18-16,0 18 15,53 35 1,-18-70 0,53 0-1,1-36 1,-19-53-1,-34-34 1,-36 16 0,-18 72-16,-17-36 15,-54 53 1,1 18 0</inkml:trace>
  <inkml:trace contextRef="#ctx0" brushRef="#br0" timeOffset="107353.99">31715 16845 0,'17'0'0,"-34"0"0,34-18 0,1 18 0,0-17 32,-36 34-17,0-17-15,-70 89 16,0-19-1,-53 36 1,53-18 0,35-52 15,-18-36-31</inkml:trace>
  <inkml:trace contextRef="#ctx0" brushRef="#br0" timeOffset="107551.97">31150 17127 0,'0'0'15,"0"-17"-15,0-1 16,-17 53 15,17 18-15,0-17-16,0 16 16,17-16-1,36-1 1,35-35-1,-17-53 1,-36 35 0</inkml:trace>
  <inkml:trace contextRef="#ctx0" brushRef="#br0" timeOffset="139973.01">27940 5433 0,'0'-36'16,"0"72"-16,18-72 0,-18 19 0,17-1 15,-17 1 1,36-19 0,-36 72 15,17-1-16,-17-18-15,0 36 16,0 36 0,18 16-1,-18-16 1,0-72-16</inkml:trace>
  <inkml:trace contextRef="#ctx0" brushRef="#br0" timeOffset="140153">27781 5821 0,'-17'0'0,"34"0"0,-52 0 15,35 17 1,18-17 0,87 0-16,72 36 15,-89-36 1,0 0-1,0 0-15</inkml:trace>
  <inkml:trace contextRef="#ctx0" brushRef="#br0" timeOffset="140652.85">27781 6421 0,'0'0'0,"0"17"31,18 1-16,17 17 1,-17-17 0,-18-1-16,17 1 15,36 35 1,-35-35 0,0-36-1,-1-35 1,-17 35-16,0-87 15,0-1 1,0 18 0,0 17 15,36 71-31,-19-53 0,54 35 31,17 1-31,-35 17 31,0 0-31</inkml:trace>
  <inkml:trace contextRef="#ctx0" brushRef="#br0" timeOffset="140986.24">28310 6174 0,'0'0'16,"0"17"15,18-17-15,-18 36-16,35-36 15,-17 35 17,-36 35-32,-17-34 15,0-1 1,17-17 15,18-1-31,18-17 16,52 0-1,19 0 1,-1-17 0</inkml:trace>
  <inkml:trace contextRef="#ctx0" brushRef="#br0" timeOffset="141207.85">28646 6174 0,'0'0'0,"0"-18"0,0 0 16,0 36 15,0 0-16,0 35 1,0 35 0,0-35-16,0 0 15,0-36-15,-18 71 16</inkml:trace>
  <inkml:trace contextRef="#ctx0" brushRef="#br0" timeOffset="177720.24">28099 11112 0,'0'-17'16,"0"-1"-16,0-17 15,0 17 1,17 1-16,-17-36 16,0 35 15,0 71-16,0 0 1,0-18-16,0 71 16,-17-18-1,17 0 1,-36-70-16</inkml:trace>
  <inkml:trace contextRef="#ctx0" brushRef="#br0" timeOffset="177871.52">27852 11553 0,'-18'18'16,"36"-36"-16,-71 36 0,35 17 16,36-35-1,70-35 1,71 17 0,-106 18-1,88-17 1</inkml:trace>
  <inkml:trace contextRef="#ctx0" brushRef="#br0" timeOffset="178355.96">27622 12188 0,'0'36'0,"0"-72"0,-17 72 0,17-19 31,17 1-15,19-18-1,-1 71-15,-35-54 16,53 71-1,-35-70 1,-1 35 0,1-53-1,17-71 1,-35-34 0,-35-37-1,35 37 1,0 16-1,53 19 1,35 52 0,-70 1-1,70 17-15,18-18 32,-71 18-32</inkml:trace>
  <inkml:trace contextRef="#ctx0" brushRef="#br0" timeOffset="178654.47">28116 12012 0,'0'0'0,"-17"35"15,-19-35 1,72 0 15,17 18-15,-18 0-1,-17-1-15,-18 36 16,-53 18 0,53-54-1,-53 54-15,0-18 32,70-18-32,54-35 31,70-35-16,-123 17-15</inkml:trace>
  <inkml:trace contextRef="#ctx0" brushRef="#br0" timeOffset="178837.21">28504 12047 0,'0'-35'0,"-17"17"16,17 36-1,-18-18-15,18 53 16,0 18 0,-17 105-1,17-53 1</inkml:trace>
  <inkml:trace contextRef="#ctx0" brushRef="#br0" timeOffset="180488.29">31732 12241 0,'-17'18'16,"34"-36"-16,-70 36 0,36 0 15,17 17 1,17 0-1,19-17 1,-36 17 0,17-35-16,1-35 31,-18 0-31,0-36 31,0-52-15,0 34-1,0 36 1,71 18 0,17-18-1,0 53 1,-18 0 0,-52 0-16</inkml:trace>
  <inkml:trace contextRef="#ctx0" brushRef="#br0" timeOffset="180770.46">32067 12047 0,'-35'0'0,"70"0"0,-87 0 16,69 0 15,18 0-15,1 0-1,-36 18 1,0 17 0,-18 36-1,0-71-15,-17 53 16,70-18 0,18-35-1,36-18 1,-54 1-16</inkml:trace>
  <inkml:trace contextRef="#ctx0" brushRef="#br0" timeOffset="180957.04">32473 11994 0,'0'-17'0,"0"34"0,-17-34 31,-1 87-15,0 36 0,18-18-1,0-52-15,-35 17 0</inkml:trace>
  <inkml:trace contextRef="#ctx0" brushRef="#br0" timeOffset="181953.57">31397 14287 0,'0'0'0,"-17"0"16,17 18-1,-18 17 1,18-17 0,0 0-16,18 35 15,-1-36 1,36 19 0,-18-36-1,-17-18 1,35-53-1,-53-52 1,0 17 0,-53-35 15,53 70-31,-18 36 31,36 17-31,17-34 0,54 16 31,-1-17-15,-35 36 0,-18 17-1,-17 17-15</inkml:trace>
  <inkml:trace contextRef="#ctx0" brushRef="#br0" timeOffset="182270.65">31750 14076 0,'-18'0'0,"1"17"16,34-17 15,1 0-15,0 0-16,17 36 15,-35 34 16,0-17-15,-35 0 0,17-18-16,18 1 15,18-19 1,52-17 0,18-35-1,1-36 1,-89 54-16</inkml:trace>
  <inkml:trace contextRef="#ctx0" brushRef="#br0" timeOffset="182454.37">32156 13899 0,'0'0'0,"-36"36"31,36-19-16,0 19-15,-17 17 16,17 88 0,-18-36-1,0-16 1</inkml:trace>
  <inkml:trace contextRef="#ctx0" brushRef="#br0" timeOffset="184537.68">25188 16334 0,'0'-18'16,"0"0"-1,18 36 17,-18 0-32,18 17 0,-18-17 15,70 87 1,1-16-1,-54-37 1,54-34 15,-53-124-15,-18-52 0,0-37-1,-53-34 1,17 53-1,19 70 1,34 35 0,72 36-1,87-18 1,71 18 0,-212 35-16,142-35 15,-19 35 1,-140 0-16,35 35 15</inkml:trace>
  <inkml:trace contextRef="#ctx0" brushRef="#br0" timeOffset="185203.02">25717 16228 0,'0'-18'15,"-35"18"48,18 0-47,17 18-1,-18-18-15,0 0 16,18-18-1,18 0 1,0-34 0,52 34-1,1 18 1,-71 18-16,17 34 16,1 54-1,-18-35 1,-35 35-1,-36-36 1,18-70 15,36-35-31,34-18 32,36 18-32,35 17 31,1 36-16,-19 35 1,-35-36 0,18-17-1,-35 0-15</inkml:trace>
  <inkml:trace contextRef="#ctx0" brushRef="#br0" timeOffset="185955.03">26176 16104 0,'-18'-53'16,"36"106"-16,-36-123 0,-34-18 16,34 88-1,0 0 1,-17 70-16,35 71 31,35 0-15,-35-35-1,18-18 1,-18-70 0,-18-36-1,-17-87 1,17-54 0,1-35-1,-1 106 1,18 70-1,18 71 1,-1 106 0,-17-54-1,0 37 17,0-107-32,0-53 31,-17-70-16,-1-36 1,-17 1 0,35 70-1,35 88 1,-17 106 0,-1-35-1,1 18 1,-18-54-1,35-70 1,-17-35 0,-18-124-1,0 1 1,18-1 15,-18 141-15,17 89-1,18 52 1,-17 1 0,-18-36-1,0-70-15</inkml:trace>
  <inkml:trace contextRef="#ctx0" brushRef="#br0" timeOffset="186127.84">26176 16298 0,'-18'-106'0,"36"212"0,-36-264 0,18 122 15,-35-87-15,35 88 16,35 52 15,-35 71-31,18 106 32,0-158-32,-18 52 0,0 18 15</inkml:trace>
  <inkml:trace contextRef="#ctx0" brushRef="#br0" timeOffset="186294.5">26194 16475 0,'0'-18'0,"0"36"0,0-177 15,0 124-15,0-106 16,-18 35 0,18 88-16,18 36 15,-1 88 1,-17-54-16,53 37 15,-35 34 1</inkml:trace>
  <inkml:trace contextRef="#ctx0" brushRef="#br0" timeOffset="188536.41">31327 16916 0,'0'-53'31,"0"88"-15,-18-17-16,18-1 15,-35 36 1,-18 53-1,-18 0 1,54-53 0,34-53 15,19 0-31,16-35 16,19 35-1,0 35 1,-36-18-1,0-17 1</inkml:trace>
  <inkml:trace contextRef="#ctx0" brushRef="#br0" timeOffset="188788.85">31309 17304 0,'0'0'0,"-35"0"16,-1 0 0,19-18-1,34 0 1,72-52 0,69-18-1,19 0 1,-18-1-1,-142 72 1</inkml:trace>
  <inkml:trace contextRef="#ctx0" brushRef="#br0" timeOffset="206654.2">8749 9172 0,'-18'0'15,"1"0"1,17-17-16,-18-1 16,18-17-1,18-18 1,17 0-1,18 35 1,-36 18 0,36 71-1,-53 17 1,36 18 0,-19-71-1,54 18 1,-1-106-1,1-35 1,-53-18 0,-18 0 15,-18 36-31,-35 52 31,18 36-15,-1-1-1,36 36-15</inkml:trace>
  <inkml:trace contextRef="#ctx0" brushRef="#br0" timeOffset="206840.03">9225 9155 0,'18'0'0,"-36"0"0,36 17 0,-18 1 31,0 17-31,0-17 0,0 17 16,0 89 15,17-36-31,-17-35 16</inkml:trace>
  <inkml:trace contextRef="#ctx0" brushRef="#br0" timeOffset="207242.01">9684 9331 0,'0'18'15,"0"-1"1,-18-17-16,18 36 16,0-19-16,-35 18 15,0 54 1,17-19 0,-17-52-1</inkml:trace>
  <inkml:trace contextRef="#ctx0" brushRef="#br0" timeOffset="207604.01">9807 8961 0,'35'-53'0,"-70"106"0,70-124 0,-17 53 0,0-70 16,-1 53 15,-17 70-16,36 18 1,-19 71 0,1-19-1,35-16 1,-53-72-16,35 1 16,36-53-1,-36-71 1,-35-35 15,-18 52-31,-17 19 16,-18 52-1,36 71 17</inkml:trace>
  <inkml:trace contextRef="#ctx0" brushRef="#br0" timeOffset="207903.6">10160 9049 0,'0'0'0,"0"17"16,0-34 15,35-19-15,-17 36-1,0 0-15,34 0 16,-16 71-1,-19 0 17,-34 17-32,-1 0 31,0-17-31,36-54 31,70-34-15,36-54-1,-71 53-15</inkml:trace>
  <inkml:trace contextRef="#ctx0" brushRef="#br0" timeOffset="210541.88">10848 7197 0,'0'17'16,"0"19"0,0 16-16,0-16 15,18-1-15,34 71 16,-52-88-16,18-1 16,88 54-1,-18-71 1,36-18-1,-107-35 1,1-35 15,-18 53-31,-18-18 32,1 35-17,-19 18 1,19 0-1,17 18 1,0 17-16,17-17 16,36 52-1,-17-52 1,16 52 0,-34-34-1,-36 52 1,1 0-1,-54 18 1</inkml:trace>
  <inkml:trace contextRef="#ctx0" brushRef="#br0" timeOffset="211391.35">11271 10813 0,'0'0'0,"-53"0"31,36 17-31,17 1 0,0 35 16,17-36 0,19 19-16,69 34 31,-34-52-16,17-18 1,-53-35 0,-17-54-1,-36 19 1,-17 35 0,0-1-1,17 36 1,36 0-1,17 53 17,-17-35-32,-1 0 0,36 52 31,-35-17-31,-36 35 31,-52-35-15,52-18-16</inkml:trace>
  <inkml:trace contextRef="#ctx0" brushRef="#br0" timeOffset="213787.02">12665 6579 0,'-36'-35'0,"19"0"32,-1 17-32,1-17 15,17 17 1,0 1-16,-36-1 16,36-17-16,-17-1 15,-1-52 1,-35 35-1,-35-53 1,35 71 0,18 0-16,-54-18 15,1 0 1,0 18 0,-18-1-1,-17 72 1,-36-19-1,0 54 17,124-53-32,-124 87 15,53-34-15,-35 52 16,18 36 15,-1 35-15,71-53-1,-17 106 1,52-35 0,18 53-1,36-71 1,34 17 0,36-70-1,35 18 1,0-53-1,71-18 1,-1-17 15,-34-54-15,-36-34-16,-18-54 31,-70 36-31,53-53 16,18-159-1,-36 0 1,0-106 0,-53 159-1,-35-159 1,-53 106 0,-35 36-1,-18 34 1,-52 71-1,34 106 1</inkml:trace>
  <inkml:trace contextRef="#ctx0" brushRef="#br0" timeOffset="-214372.8">12982 10037 0,'-17'-53'16,"34"106"-16,-52-142 0,17 72 0,-105-107 16,-1 36-1,-52 70 1,-18 36-1,18 35 17,-36 53-32,35 53 15,54 17 1,17 18 15,71-141-31,0 88 16,-36 159-1,71-106 1,0-159-16,53 142 16,0-1-1,17 0 1,1-17 0,17 0-1,18-36 1,0-35-1,17 36 1,-17-71 15,53 35-15,-106-35-16,106 35 31,-54-70-15,37-1-1,16-17 1,-52 0 0,0-17-1,0-1 1,-18-35 0,-53 36-16,18-54 15,35-52 1,36-71-1,-71-71 17,0-70-32,-53-159 31,-89 212-15,-263-247-1,264 440-15</inkml:trace>
  <inkml:trace contextRef="#ctx0" brushRef="#br0" timeOffset="-207992.56">9155 11924 0,'-18'0'15,"36"0"-15,-71 0 0,35 0 0,0 0 0,1 0 16,-71 0 0,17 35-1,18 71 1,53-18-1,35 71 1,18-71 0,35-53 15,1-52-31,-19-71 31,-70-18-15,-17-18-1,17 107-15,-71-72 16,0 19 0,19 52-1,16 18 1,36 18 0,53 17-1,-18-35 1,18-35-1,18 35 1,-18 0 15,17 53-15,1-18-16,35 106 31,-53-53-15,-53-52-1,-36-1-15,19 0 16,-18-52 0,-1-54-1,36-17 1,71 0 0,17 17 15,-17 18-31</inkml:trace>
  <inkml:trace contextRef="#ctx0" brushRef="#br0" timeOffset="-207805.02">9719 11818 0,'35'-18'0,"-70"36"0,70-53 15,-35-1 1,-35 36 0,35 36-16,35 17 31,-17 35-16,0 71 1,-18-54 0,17-34-1</inkml:trace>
  <inkml:trace contextRef="#ctx0" brushRef="#br0" timeOffset="-207471.99">9860 11924 0,'0'-18'0,"0"36"0,0-53 16,0 17-16,0 36 16,18 52-1,-18-52 1,17 52-16,36 54 31,-35-54-15,0-70-1,-18-17 1,35-36 0,-35 18-1,35 35 1,-17 17 0,35 18-1,-36 18 1,-34-35-1</inkml:trace>
  <inkml:trace contextRef="#ctx0" brushRef="#br0" timeOffset="-207021.88">9684 11977 0,'0'0'0,"0"-18"15,17 18-15,1 0 16,70-35 0,53 0-1,-17 17 1,-71 18-16,17 0 16,-17 0-1,-18 18 1,-35 52-1,0 18 1,18 1 15,0-37-31,52-16 32,-34-36-17,16-71 1,-52-17-1,-17 0 1,-18 17 0,-18 54-1,0 17 1,35 17 0</inkml:trace>
  <inkml:trace contextRef="#ctx0" brushRef="#br0" timeOffset="-206489.88">10513 11977 0,'35'0'32,"-35"17"-32,0 1 15,18 17-15,-18-17 16,0 53-1,0-54 1,0 1-16,0 52 31,0-52-31,0-36 32,17-52-17,36-1 1,-35 36-1,17 35 1,0 18 0,1 52-1,-36 1 1,17-18 0,-17 0-1</inkml:trace>
  <inkml:trace contextRef="#ctx0" brushRef="#br0" timeOffset="-206188.98">10901 12083 0,'0'0'0,"0"17"32,0 19-17,0 16 1,0 19-1,17-53 1,19 17 0,17-88-1,-36-18 1,-17 19 0,-17 16-16,-1 1 15,-35 17 1,18-17-1,-18 70 1</inkml:trace>
  <inkml:trace contextRef="#ctx0" brushRef="#br0" timeOffset="-205904.53">10901 12065 0,'17'0'0,"-34"0"0,105 0 31,-53 0-16,18 35 1,-18 18 0,-35-35-16,18 35 15,-18 0 1,0 0 0,0-71 15,0-53-16,0 54 1,35-54-16,1 1 31,-19 52-31,19 0 16</inkml:trace>
  <inkml:trace contextRef="#ctx0" brushRef="#br0" timeOffset="-205436.73">11271 12083 0,'0'70'31,"0"-52"-15,0 35-1,0-18 1,0-17 0,0-36 15,0 0-16,0-35-15,18 1 16,0 16 0,17 36-16,-35-17 15,17 34 1,1 19-16,0 52 31,-18-35-15,0 0-1,0-71 17,53-53-17,-53 54-15,35-36 16,0 35-16,0 1 16,18 17-1,-35 35 1,0 53-1,-18-17 1,0-36 0</inkml:trace>
  <inkml:trace contextRef="#ctx0" brushRef="#br0" timeOffset="-204821.9">11889 12277 0,'17'-18'0,"-17"0"0,0 1 16,-17-19 0,-1 19-1,-17 34-15,-1 36 16,19-17 0,-36 52-1,53-35 1,0-36-1,53-17 17,-36-17-32,19-36 31,-1 88-15,-17-17-1,-1-1 1,1 36-1,52-53 1,-17-35 0,0-18-1,0-70 1,-18-54 0,-35 89-1,0 0 1,-17 53-1,-54 52 17,36 54-32,-18 88 31,53-107-31,53 90 31,18-72-15,52-35-1,-52-52 1,-36-1-16</inkml:trace>
  <inkml:trace contextRef="#ctx0" brushRef="#br0" timeOffset="-204571.54">11007 12718 0,'-18'35'16,"36"-70"-16,-71 123 16,106-53-1,70-17 1,106-36-1,-105 18-15,-1-35 16,18 17-16</inkml:trace>
  <inkml:trace contextRef="#ctx0" brushRef="#br0" timeOffset="-164707.93">28504 10636 0,'0'-35'16,"-17"35"-1,-1-18 1,1 18 0,-19 0-1,1 0 1,-18 0-1,18 0 1,-18 0 0,18 0-1,-18 18 1,17 17 0,-17-17-1,18 0 1,-18-1-1,18 54 1,17-54 0,-17 36-16,-18 53 31,18-53-15,0 35-1,17-35 1,-17 35-1,35-52-15,-18-1 16,18 18 0,-18 0-1,1 17 1,17-17 0,-36-18-1,19 18 1,-1 0 15,1-17-31,-19-1 16,36-18-1,0 19 17,0-19-17,-17 1 1,17 0-1,0 17 1,0-17 0,0-1-1,0 1 1,0 17 0,-18 0-1,-35 36 1,18 0-1,-18-19 1,35-16 0,-17 17-16,-36 70 31,1 1-15,52 17-1,1-18 1,34-17-1,54 17 1,35-34 0,52-1-1,36-53 1,0 18 0,36-53 15,-177 0-31,105 0 0,36 0 31,-141 0-31,53-35 0,35 17 16,-35-52 15,-18-19-15,-70 54-1,-18-71 1,-18 18-1,1 0 1,-19 17 0,36-17-1,-17 18 1,17-19 15,-18 19-31,18-18 16,-18 52-1,-34-52 17,16 35-32,-105-35 31,71 35-15,-19 0-1,72 36-15,-89-54 16,35 0-1,36 19 1,0-1 0,35 35-16,0-35 15,0 0 1,35 0 0,-35 36-16,0-36 15,-35 17 1,17-34 15</inkml:trace>
  <inkml:trace contextRef="#ctx0" brushRef="#br0" timeOffset="-163241.7">30480 11624 0,'0'-18'0,"-35"18"15,17-35 1,0 35-16,-34-18 15,16 1 1,-17 17 0,36 0-1,-54-18 1,36 18 0,-53-35-1,35 35 1,0 0-1,0-18 1,-35 18 0,0 0-1,17 0 1,18 0 0,18 0-16,-1 0 15,-34 0 1,35 18-1,-36 35 17,18-36-32,-35 54 15,35-36 17,-70 36-17,87-54 1,-17 54-1,18-18 1,17-18 0,18 53-1,18 1 1,0 16 0,-1 37-1,36-37 1,18 54 15,17-53-31,18 0 31,17 17-15,124-17 0,-194-106-16,-17 0 15,193 18 1,-53-18-1,-35-36 1,0-34 0,-35-1-1,-18-17 1,-17 0 0,-53-18-1,-18 0 1,0 71-1,-18-71-15,-35-17 32,35 35-32,-17-36 31,-18 36-15,36 35-1,-36-18 1,17 1-1,-16 52 1,-1-35 0,-71 36-1,18-19 1,18 36 0,70-35-1</inkml:trace>
  <inkml:trace contextRef="#ctx0" brushRef="#br0" timeOffset="-158952.9">29774 10477 0,'0'0'16,"18"-17"-16,0-36 16,35 18-1,-36-18 1,1 17-1,-18 1 1,0 70 0,-35 18-1,-36 36 1,71-54-16,-53 53 16,18 18-1,-18-18 1,35 0-1,18-70 1,-17-53 15,17-18 1,0 17-17,0 1 1,0 18-1,0 34 32,0 18-31,0-17-16,0 0 16,0-1-16,35 19 15,18-36 1,35-53-1,0 17 1</inkml:trace>
  <inkml:trace contextRef="#ctx0" brushRef="#br0" timeOffset="-131886.47">32685 12788 0,'0'18'16,"-35"-18"15,17 35 0,0-35-15,18 18-16,-17-18 15,-19 17 1,19 1 0,-19-18-1,-16 35 1,34-35-1,0 0 1,-17-35 0,35 17-1,0-17 1,0 0 0,35 0-1,1 17 1,34-17 15,-35 35-31,36 35 31,-53-17-15,17 52 0,-18 18-1,-34 0 1,-18-35-1,-1 0 1,19-35 0,-36-18-1,35 0 1,18-35 0,18 35-1,35-36 1,0 36-1,-18 36 17,-18-36-32,54 17 0,-36 1 31,54-18-15,-19-18-1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59: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1 132,'0'0'36,"0"0"39,0 0-15,0 0 13,0 0-18,0 0 11,0 0-12,0 0 9,0 0-34,0 0-8,0 0 24,6 0-25,16 0-23,-17 0-43,-5 0-59,0 0 14,0 0-24,0 0 33,0 0-11,0 0 22,0 0-28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15:44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13247 0,'-17'0'0,"17"-18"31,17 1-16,1 17 1,0-18-16,17 18 16,-18 0-16,19 0 15,17 18 1,17 87 0,-70-87-16,0 35 15,-35 53 1,0-36-1,17 1 1,-17-71 0,35-35-1,53-54 1,17-16 0,-34 16 15,-19 72-31,36-54 0,-35 36 31,-36 70-15,18-17-1,-18 52 1,18 71 0,18-52-1,17-36 1,18-1-1,18-69 1,-54-36 0</inkml:trace>
  <inkml:trace contextRef="#ctx0" brushRef="#br0" timeOffset="2372.6">15928 13282 0,'0'0'0,"-35"0"15,17 18 1,0-1-1,-52 54 1,70-53-16,-71 70 16,-17 53-1,35-88 1,18 17 0,35-105 15,35-18-16,-17 18 1,52-124 0,-34 71-16,34-18 31,-52 36-15,-1 52-1,19 18 1,-19 35-1,-17-17-15,0 52 16,0 36 0,18 53-1,0-141-15,17 70 16,-17 53 0,-1-71-1,1-17 16,-36-53-31,-17-17 32</inkml:trace>
  <inkml:trace contextRef="#ctx0" brushRef="#br0" timeOffset="2700.78">15610 13600 0,'0'-18'31,"18"18"-16,17 0 1,-35-18 0,18 18-16,17 0 0,1 0 15,69-17 1,1 17 0,-35 0-1,-36 0 1</inkml:trace>
  <inkml:trace contextRef="#ctx0" brushRef="#br0" timeOffset="4651.92">16245 12788 0,'0'0'16,"0"-17"-16,-17-1 31,-1 18-31,-52 0 15,-36 0 1,-35 0 0,123 18-16,-88-18 15,-53 35 1,54-35 0,-37 35-1,107-35 1,-35 0-1,34 18 17,1-1-17,17 36 1,1 53 0,17 53-1,-18 53 1,-17 34-1,17 19 1,-17-18 0,0-53-1,17 0 1,18-176 0,0 52-1,18-87 16,52 17-15,-52 0 0,52 0-16,89 0 31,35 0-15,53 17-1,-53 36 1,-35-35-1,-53-1 1,-53 1 0,-18-18-1,-35-18 1,0 1 0,0-1 15,0-17-31,0 0 31,0 17-31,0-35 31,0-17-15,0-19 0,0-34-1,0-36 1,0-17-1,0-1 1,0 1 0,0 52-1,0 1 1,-18 70 0,18 18-16,0-18 15,0-18 1,0 18-1,0 18 17,0 17-17,0-17 17,0 18 14,0-1 1,18 18-31,-18-18 0,18 18-1,-18-35-15,0 17 16,0 1-1,0-1 17,-18 18-17</inkml:trace>
  <inkml:trace contextRef="#ctx0" brushRef="#br0" timeOffset="5467.28">18397 13635 0,'0'0'0,"-35"0"16,17 0-1,18-35 1,18 35-1,17 0 1,1 0-16,34-18 31,1 18-15,-36 0 0,-17 0-1,17-18 1,-35 1-1</inkml:trace>
  <inkml:trace contextRef="#ctx0" brushRef="#br0" timeOffset="5700.77">18309 13406 0,'-35'0'0,"70"0"0,-88 0 0,36 0 16,-1 0-16,18-18 15,-35 18 1,88 0 0,35 0 15,18 0-15,-89 0-16,71 0 15,-52 0-15</inkml:trace>
  <inkml:trace contextRef="#ctx0" brushRef="#br0" timeOffset="6683.29">19562 13123 0,'-18'-17'16,"18"34"31,-35-17-47,35 18 0,0 0 15,0 52 1,0 18 0,0-35-16,0 0 15,0 88 1,-18-70 0,18 17-1,0-70 1,0-1 15,-18-34-15,18-1 15,0-17-15,0 17-1,18-17 1,0 0-1,17-1 1,-35 19-16,35-19 16,18 19-1,-18-1 1,18 36 0,-35-18-1,0 53-15,-1 0 31,-34-1-31,-19 19 32,-34-36-17,-1-17 1,1-36 0,17-17-16</inkml:trace>
  <inkml:trace contextRef="#ctx0" brushRef="#br0" timeOffset="13075.76">6244 6350 0,'0'18'0,"0"17"94,0-17-78,18-18-16,-18 17 0,0 1 31,17-18-31,19 0 16,-1 0-1,53-35 1,-17-18-1,-36 35-15,18 0 0,194-123 32,-159 106-32,0-18 31,-70 35-15,0 18-1,-18 18 1,-18-18 15,18 35-15,0-70 31</inkml:trace>
  <inkml:trace contextRef="#ctx0" brushRef="#br0" timeOffset="16302.36">17921 12435 0,'35'0'0,"-70"0"0,70-17 0,-17 17 15,-18-18 1,-18 18 15,18 18-31,-35-1 16,-18 72 0,18-72-16,0 54 15,-54 35 16,1 17-15,71-105-16,-36 52 31,35-70-15,18-35 15,0 17-15,0 1-16,0-1 15,18-52 1,-18 17 0,0 35-1,17-17 1,-17-1 0,0 72 15,0-19-16,-17 1 1,-1 53 0,0-1-1,-17 18 1,17-52 0,18-19-1,18 18 1,35-70-1,-18 35 1,54-17 0,-1-1-1,-18 18 1,-52 0-16</inkml:trace>
  <inkml:trace contextRef="#ctx0" brushRef="#br0" timeOffset="17883.54">16228 12771 0,'0'0'0,"-18"0"15,18 17 48,18-17-47,-18 18-16,17-18 15,19 0-15,-1 35 16,-17-35-1,52 18-15,-17 17 32</inkml:trace>
  <inkml:trace contextRef="#ctx0" brushRef="#br0" timeOffset="18984.12">13582 14076 0,'0'0'0,"0"17"15,-18-17 1,18 18-1,0 0 1,18-18 0,70-18-1,18 0 1,53-52 0,35-1-1,-18 18 1,-123 18-1,53 0-15,0-18 32,-71 53-17,-17-18 1,-1 18 46,-17-17-62</inkml:trace>
  <inkml:trace contextRef="#ctx0" brushRef="#br0" timeOffset="19500.84">14393 13688 0,'0'0'0,"36"0"79,-19 0-79,1 0 15,0 0 1,34 0-16,37 0 15,-54 0 1,35 35-16,1-35 31,-53 0-31,35 0 16,-53 18 0,-53-1-1,-18 36 1,18-17-1,-35 16 1,35-34 0</inkml:trace>
  <inkml:trace contextRef="#ctx0" brushRef="#br0" timeOffset="20686.89">14376 13670 0,'0'-18'15,"0"1"1,0-18 0,0 17-1,0 0 1,17 18-16,-17 18 31,0 0-15,36-18-1,-19 70-15,1 36 32,0-53-17,34 17 1,-34-34 0</inkml:trace>
  <inkml:trace contextRef="#ctx0" brushRef="#br0" timeOffset="22972.83">19861 12806 0,'0'0'15,"0"-18"1,36 18-16,-36-17 16,0-1-1,0-17 1,-36 35-1,19 0 1,-1 0-16,0 0 16,-105 0-1,35 0 1,53 0-16,-36 0 16,-53 0-1,72 0 1,16 35-1,-17-35 1,36 0 0,-1 18-1,-17 17 17,35 18-17,0 17 1,0 36-1,0 0 1,0-53 0,0 70-1,-18 107 1,18-89 0,-17 88-1,17-53 1,0-17-1,0-124 1,-18 36 0,18-36-1,0 1 1,0-19 0,18-17 30,-1 0-30,1 0-16,35 0 16,-36 0-1,89-17 1,35 17 0,-35 0-1,159 17 1,-107-17-1,-69 18 1,-54-18-16,53 0 16,-35 0-1,-18 0 1,1 0 0,-36-18 15,0 1 0,0-19-15,0 19-16,-36 17 15,36-36 1,-17-87 0,17 35-1,-18-89 1,0-34-1,18 34 1,0 19 0,0-1-1,0 53 1,0 35 0,-35 18-1,35 1 1,0 34 15,-17 0-31,17-17 31,0 17 1,-18 18-17,18-17 1,0-1 31,0-17 0,0 17-16,0 1 0,-18 17 0,18-18-31,-35 18 16,17-35 0,1 35-16,-72-18 15,-52-17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16:20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15452 6103 0,'0'0'0,"-18"0"0,18 35 0,-18-35 16,1 18-1,-19 0 1,72-18 15,-19 0-31,19-18 16,-1 18 0,53-53-16,18 0 31,-35 0-31,-19 18 31,1 0-15,-35 17-1,0 0 1,-36 18 15,0 0-15</inkml:trace>
  <inkml:trace contextRef="#ctx0" brushRef="#br0" timeOffset="332.21">15628 5927 0,'0'35'0,"-35"-35"31,17 0-31,-35 35 15,18-17 1,0 17 0,-1 0-1,19 18 1,17-35 15,17-18-31,1 0 16,0 0-16,35 0 15,17 18 1,18 35 0,-52-53-1,-19 0 1</inkml:trace>
  <inkml:trace contextRef="#ctx0" brushRef="#br0" timeOffset="1231.56">22190 6809 0,'0'0'16,"-36"0"0,19 0-16,34 0 47,19 0-32,-19 0 1,19 0-16,34 0 15,-17 0 1,-35 0 0,-1-18-1,1 18 1,-53 0 15</inkml:trace>
  <inkml:trace contextRef="#ctx0" brushRef="#br0" timeOffset="1435.21">22119 6932 0,'0'0'0,"18"18"31,35-18-31,0 0 16,35 0-1,-35 0 1,-18 0 0,18-18-16</inkml:trace>
  <inkml:trace contextRef="#ctx0" brushRef="#br0" timeOffset="6319.85">9860 7214 0,'-18'18'31,"-17"0"-31,18-18 15,-1 0 1,0 35 0,36-70 31,0 17-47,52-17 15,36-36 1,-18 1 15,-70 52-31,52-53 16,1 1-1,-36 35 1,0 17 0,-35-17-1,0 17 1</inkml:trace>
  <inkml:trace contextRef="#ctx0" brushRef="#br0" timeOffset="7182.55">9966 6791 0,'-18'0'0,"36"0"94,0 0-94,17 0 16,-17 0-16,-1 0 0,71-18 15,18 1 1,-35 17 15,-54-36-31,36 36 16,-35 0-1,0 0 1,-36 0 78,18 36-79,-18-19 1,1 1 0,-19 0-16,36 17 0,-53 0 15,1 36 1,-19-1 15,53-52-31,1 0 16</inkml:trace>
  <inkml:trace contextRef="#ctx0" brushRef="#br0" timeOffset="9428.37">10813 5574 0,'0'0'0,"-36"-35"32,36 17-32,-17-17 15,-19-1-15,1-17 31,0 36-31,-18-18 32,18-1-17,-18 36 1,35 0-16,-17 0 16,-53 0-1,35 36 1,-71-1-1,54-18 1,-1 36 0,1-17-1,52-36-15,-17 53 16,-54 17 0,19-17 15,17 18-31,0-1 31,-17 1-15,52-18-1,-35 17 1,18 1 0,-1 17-1,19-53 1,17 36-1,-18-1 1,18-34 0,0 17-1,18 17 17,-18-52-32,17-1 0,19 36 31,-19-17-31,1-19 31,0 18-31,17 1 31,0-36-15,18 17 0,-18-17-1,18 0 1,-17 0-1,52-17 1,-35 17 0,53-18-1,-36 0 1,18-17 0,-35 0-1,18 17 16,-1-35-15,1 18 0,-36 0-1,18-18 1,-18 0 0,36-18-1,-36 36 1,18-35-1,-35 52 1,-18 0-16,53-52 16,0-1-1,-1-17 1,-16 0 0,-36-18-1,-18 0 1,-105-17 15,-142 34-31,-35 72 16</inkml:trace>
  <inkml:trace contextRef="#ctx0" brushRef="#br0" timeOffset="16966.18">23283 15946 0,'-17'0'0,"17"-18"31,0 36 31,0-1-30,0 1-17,0 17 1,17-35-16,-17 18 15,0-1 1,18-17-16,17 0 31,-17 0-15,0-17 0,-18-1-16,52-35 15,37-17 1,-89 52-16,53-53 15,70-17 1,-70 53 0,0-18-1,-18 35 1,0 1 0,-35-1 15,18 18 78,-18-35 1,0 17-17,-18 18-77,18-17-16</inkml:trace>
  <inkml:trace contextRef="#ctx0" brushRef="#br0" timeOffset="22048.14">22895 15946 0,'0'-18'16,"0"-17"15,18 35-31,-18-18 63,0 0-17,-18 18-30,18-17 15,-35 17-31,17 0 32,1 0-1,-1 0-16,-17 0 32,17 0-15,18 17-17,0 1 1,-17-18-1,17 18 1,-18 17 15,18-17-15,-35-1 15,35 1-15,-18-18-1,18 35 1,0-17 0,0-1-1,-18-17 1,18 18-16,0 17 16,0-17-1,0 0 1,-17-1-1,17 18 17,-36-17-17,36 0 1,0-1 0,-17 19-1,17-19 1,0 1 15,-18-18-31,18 18 16,0 17-1,0-17 1,-18-1 0,18 1-1,0 17 1,-35-17 15,35-1-15,0 1-1,0 17 1,0-17 0,0 0-16,0-1 15,0 18 1,-17-17-1,17 0 1,0-1 0,0 19-1,0-19 17,0 1-17,0 0 1,17 17-1,-17 0 1,0-17 15,35-18-31,-35 35 16,18-17 15,-18-1-15,18-17-1,-18 18-15,0 17 32,17-17-17,-17 0 17,36-18-17,-36 17 1,17-17 15,1 0-15,0 0 15,17 0 0,-17 0 0,-1 0-15,1 0 0,17 0 15,-17 0 0,-1 0-15,-17-17 15,18 17-31,17-18 31,-17 18-15,-18-18 0,18 18-1,-18-35 1,17 35-1,18-18 1,-17 1 0,-18-1-1,18 18 1,-1-35 0,19 17-1,-36 0 1,17 1-1,1 17 1,-18-35 15,0 17-15,18 18 0,-18-18-1,35 18 1,-35-17-1,0-19 1,0 19 0,17-1-1,-17 0 1,0-17 0,0 18-1,18-1 1,-18 0-1,0-17 1,0 17 15,0 1-15,0-1 0,0-17-1,0 17 1,0 1-1,0-1 1,0-17 0,0 17-1,0 0 1,0 1 0,0-19-1,-18 19 1,18-1-1,0 0 1,0-17 15,-17 18-31,17-1 32,0 0-32,0-17 15,0 17 1,0 1-1,-35-1 1,35-17 0,0 17-1,0-17 1,-18 35 0,18-35-1,0 17 16,-18 18-31,18-18 32,-17 18-17,-19-17 1,19-19 0,-1 36-1,-35 0 1,18 0-1,-18 0 1,35 0-16</inkml:trace>
  <inkml:trace contextRef="#ctx0" brushRef="#br0" timeOffset="26683.98">23283 14993 0,'18'0'31,"-18"-18"-31,35 18 16,-35-17-1,-35 34 16,35 1-31,-18 53 16,-17 34 0,-18 1-1,-17 35 1,70-123 0,-18 53-16,-17-1 31,35-52-16,0-36 1,-36-17 0,36 17-1</inkml:trace>
  <inkml:trace contextRef="#ctx0" brushRef="#br0" timeOffset="26962.22">23019 15399 0,'0'0'0,"0"-36"0,0 19 31,17 17-15,-17 17 0,0 19-1,0-19-15,0 1 16,36 53 0,-19-54-1,19 1 16,16-18-31,37-53 32,-54 0-17,18 18 1</inkml:trace>
  <inkml:trace contextRef="#ctx0" brushRef="#br0" timeOffset="32881.6">8431 15540 0,'-35'53'0,"70"-106"0,-70 141 0,0-17 31,17-54-31,-17 19 0,70-72 31,-17 36-15</inkml:trace>
  <inkml:trace contextRef="#ctx0" brushRef="#br0" timeOffset="34396.22">9807 15505 0,'-17'0'0,"17"-18"15,-18-17-15,-53 35 16,36-18 0,-35 18 15,17 0-31,0 18 31,-18 17-15,18 0-1,36-17-15,-19 17 16,-52 53 0,35-52-1,-17 52 1,34 0-1,36-70-15,-53 105 16,36-70 0,-18 70-1,-1-34 1,19-36 0,-1 35-1,18-18 16,0 19-15,18-19 0,-18 1-1,17-36 1,-17-17-16,53 52 16,-18-17-1,1-18 1,-19-35-16,19 53 15,34-17 1,-17-19 0,0 18-1,18-35 1,-1 0 0,18-35 15,-17 0-31,-18-18 31,17 35-15,1-70-1,-36 53 1,36-53 0,-18-36-1,-36 71 1,1-70-1,0-1 1,-18 18 0,0-70-1,-18 53 1,-53-1 0,-17-17 15,-35 35-31,70 89 15</inkml:trace>
  <inkml:trace contextRef="#ctx0" brushRef="#br0" timeOffset="36996.28">13406 15099 0,'0'35'16,"17"-35"-1,-17-35 17,35 17-32,18-17 15,71-89 1,-1 1 15,-70 105-31,53-105 16,-18 35-1,-52 70 1,-36 0 0,-18 36-1</inkml:trace>
  <inkml:trace contextRef="#ctx0" brushRef="#br0" timeOffset="37449.43">13652 14781 0,'-17'0'16,"17"18"0,-35-18-16,35 18 15,-36-1 1,-17 54-1,18-1 1,17-34 0,-17 17-1,35-36 1,35-17 0,18-17-1,36-1 1,-37-17-1,37 17-15,69 18 32,-69 0-17,-72 0-15</inkml:trace>
  <inkml:trace contextRef="#ctx0" brushRef="#br0" timeOffset="40481.89">9790 15522 0,'0'18'0,"-18"-18"31,0 0-31,18-18 32,18 1-32,52-54 15,-52 53-15,106-52 16,140-54 15,-35 36-31,36 0 31,-177 35-31,36 18 32,-36-1-17,-53 36 1,-17-17 0,-1 17-1,1 0 16,17 0-15,-17 0 0,0 0-16,-1 0 31,-17-18-15,36 18-1,-19-17 1,54-19-1,-18 36 1,88-17 0,-18-1-1,36 0 1,-88 18-16,193-53 16,124-17-1,-123 52 1,52-17-1,124-36 17,-405 71-32,211-17 15,-106 17 1,70-35 15,-34 35-31,-19 0 31,-122 0-31,52 35 16,35-18 0,-34 1-1,16 35 1,-34-53 0,17 0-1,53 0 1,18 18-1,0-1 1,17 36 0,-52 35-1,52 18 1,53-18 0,124-17 15,-71-36-16,-211-35-15,282 18 16,-265 17-16,35-35 16,177 18-1,-18-1 1,-17 1 0,17 35-1,-17-35 1,52-1-1,-34 36 1,-1-18 0,-18 18-1,-17-17 1,-176-1-16,105-17 31,-141-1-31,195 36 16,-177-53-16,158 35 15,-34 18 1,-36-35 0,-18 0-1,-34-18 1,-37 0 0,19 0-1,-18 17 1,-18-17-1,18 0 1,-35 0 0,17 0-1,36 0 1,-18 0 0,35 0 15,-71 0-16,1 0-15,0 0 32,17 0-17,-70 0 1,35-17 0,-18-1-1</inkml:trace>
  <inkml:trace contextRef="#ctx0" brushRef="#br0" timeOffset="40883.08">22066 15540 0,'0'0'0,"-17"0"0,17-18 16,0 1 15,0 34 47,17-17-78,19 18 16,-19-18-16,18 35 15,36 0 1,-18-17-1,-18 35 1,-35-35 0,0-1-1,-17-17 1,-36 36-16,-71-19 31,-35-17-15,142 0-16</inkml:trace>
  <inkml:trace contextRef="#ctx0" brushRef="#br0" timeOffset="43715.7">23107 5115 0,'18'0'0,"-36"0"16,0 18-16,-35 52 15,36-52 1,-54 53-1,-17 70 1,35-35 0,0-1-1,36-52 1,-1-35 0,18-36-1,0-17 1,0-18-1,18-35 1,-18 35 0,17 18-1,-17 70 17,-17 18-17,17 0 1,0 17-1,35-17 17,0-53-32,0 0 15,71-53 1,-53 36-16,-18-1 0</inkml:trace>
  <inkml:trace contextRef="#ctx0" brushRef="#br0" timeOffset="54120.73">23072 17251 0,'0'-35'16,"0"17"15</inkml:trace>
  <inkml:trace contextRef="#ctx0" brushRef="#br0" timeOffset="54456.2">23036 17074 0,'0'-35'15,"-17"35"-15,17 35 78,0-17-62,0 0-16,0-1 16,0 36-16,0-35 15,17 70-15,54 141 31,-71-211-15,0 17-16,18 1 0,-18-19 0,0 1 16,35 35-16,-18-36 15,-17 1-15,0 0 16</inkml:trace>
  <inkml:trace contextRef="#ctx0" brushRef="#br0" timeOffset="55484.78">24747 15187 0,'0'0'0,"-35"0"16,35 35-16,0-70 109</inkml:trace>
  <inkml:trace contextRef="#ctx0" brushRef="#br0" timeOffset="57079.32">22948 17251 0,'-17'0'0,"17"17"16,0-34 15,0-18-16,17 35 1,-17-18 0,35-17-1,-17 35-15,-18-36 0,18 19 16,35-71 0,-36 70-1,1-35 1,0 88-1,17 1 1,-18 34 0,1-52-16,35 70 31,-35-70-31</inkml:trace>
  <inkml:trace contextRef="#ctx0" brushRef="#br0" timeOffset="69829.12">21008 2487 0,'35'0'0,"-35"53"16,0-35-1,-35 35 1,17-36-16,-52 71 15,17 18 1,-18-35 0,54-1-1,-19-70 1,72-53 15,-19 36-31,19-54 0,34-88 16,18-35 15,0 71-15,-70 70-1,17 71 1,-17 52 0,0 71-1,-18-35 1,0-88-16,0 141 15,0-54 1,0-34 0,-36-71-1</inkml:trace>
  <inkml:trace contextRef="#ctx0" brushRef="#br0" timeOffset="70016.31">20920 2822 0,'-18'-17'15,"36"34"-15,-54-52 0,36 0 16,-17 17 0,34 18-1,54-18 1,35 1 0,17-19-1,-52 19 1,-54 17-16</inkml:trace>
  <inkml:trace contextRef="#ctx0" brushRef="#br0" timeOffset="70497.57">21484 2522 0,'18'0'0,"-36"0"0,53-35 15,-17 17 1,35 18-1,-18 53 17,1-17-17,-19 52 1,-34 0 0,-19-35-1,19-18 1,-1-52-1,36-36 1,-1-36 0,36 1-1,-18 35 1,-35 18-16,36 17 16,-36 1 15,0 52-31,-36 89 31,19-36-15,34 18-1,19-36 1,17-52 0,0-18-1,-36 0-15</inkml:trace>
  <inkml:trace contextRef="#ctx0" brushRef="#br0" timeOffset="70680.11">22454 2716 0,'0'0'0,"18"0"15,-18 18 1,18-18-16,-1 0 15,18 18-15,-17-18 16,70-18 0,-70 18-16</inkml:trace>
  <inkml:trace contextRef="#ctx0" brushRef="#br0" timeOffset="70851.62">22578 2558 0,'-36'0'0,"1"0"0,18-18 16,-1 18 0,53 0-1,53 0 1,1-18 0,-36 18-1</inkml:trace>
  <inkml:trace contextRef="#ctx0" brushRef="#br0" timeOffset="71329.11">23177 2222 0,'0'-17'0,"0"34"0,18-34 16,0-1-16,-18 1 16,35 17-1,-35 17 1,18 54-1,-1 17 1,-17 18 0,0 17-1,0 1 17,0-89-32,-17 18 31,17-106-16,0 35 1,0-35 0,35 1-1,36-1 1,17 35 0,-18 53-1,-52 18 1,-36 18-1,-52-18 1,-18-18 0,-1-35-1,1-35 1</inkml:trace>
  <inkml:trace contextRef="#ctx0" brushRef="#br0" timeOffset="73822.53">10372 5168 0,'0'0'0,"0"-35"16,17 17-1,1 1-15,70-72 32,-70 72-32,105-71 15,89-71 1,-159 141 0,35-52-1,-53 52 1,-35-17-1,-17 35 17,-1 0-1</inkml:trace>
  <inkml:trace contextRef="#ctx0" brushRef="#br0" timeOffset="74230.2">10689 4657 0,'-17'17'15,"34"-17"32,-17-17-31,35 17-16,-17 0 0,88-53 15,-36 35 1,1 18 0,-53-18-1,17 18-15,-35 18 31,-35 53 1,-18-36-17,0 53 1,0-17 0,35-54-16</inkml:trace>
  <inkml:trace contextRef="#ctx0" brushRef="#br0" timeOffset="75282.37">16051 3881 0,'18'-18'0,"-36"36"0,71-54 15,-35 1 1,-18 17 0,0 36-1,-18 35 1,-52 53 0,52-89-1,-52 54-15,-19 35 31,19 17-31,35-70 32,-1 0-17,19-18 1,17 1 15,-18-72-15,0 19-1,18-1 1</inkml:trace>
  <inkml:trace contextRef="#ctx0" brushRef="#br0" timeOffset="75613.28">15663 4216 0,'18'-18'15,"-36"36"-15,36-71 0,-18 35 16,18 0-1,-18 36 17,0 35-17,0-18 1,0-17-16,-18 70 16,0-17-1,18-1 1,18-52 15,53-36-15,17-35-1,18 18 1,-1-18 0,-87 36-1</inkml:trace>
  <inkml:trace contextRef="#ctx0" brushRef="#br0" timeOffset="78951.2">23372 3404 0,'-18'0'0,"0"0"15,18-35 1,18 35 0,52-35-1,-17 35 1,0-18-16,-17 18 16,87-53-1,-35 36-15,-53-1 31,-17 18-15,-53 0 0,-18 18-1,18-1-15</inkml:trace>
  <inkml:trace contextRef="#ctx0" brushRef="#br0" timeOffset="79199.82">23283 3510 0,'53'18'16,"-35"-36"0,0 18-1,87-18-15,19-34 16,-89 52-1,71-36 1,-18 1 0,-17 17-1,-71 1-15</inkml:trace>
  <inkml:trace contextRef="#ctx0" brushRef="#br0" timeOffset="82329.99">21484 4163 0,'0'35'31,"18"-70"0,-1 17-15,1 18-16,-18-18 15,88-52 1,0-36 0,-35 0-1,-35 71-15,53-106 16,-36 17 0,0 36-1,-17 35 1,-18 18-1,0 17 1,0 1 0,-18 34-1</inkml:trace>
  <inkml:trace contextRef="#ctx0" brushRef="#br0" timeOffset="82919.11">21661 3775 0,'0'-18'31,"0"-17"-31,35-18 32,-18 53-32,-17-35 15,89-54 1,-19 1 0,-17 53-1,-18-18 1,-17 18-1,-18 17 1,35 18 0,-35 18 15,18-1-31,0 54 31,-1-36-31,54 124 31,-54-71-15,-17-35 0</inkml:trace>
  <inkml:trace contextRef="#ctx0" brushRef="#br0" timeOffset="85616.29">8202 15328 0,'0'18'16,"18"-18"15,-18-18-31,53 1 31,-36-36-15,1 17 0,17-17-1,-70 36 1,17 17 0,-17 17-1,35 1-15,-35 17 16,17 54-1,18-1 1,18 0 15,35-70-31,35-1 32,-18-34-32,-17-36 31,0 0-16,-18 0 1,1 18 0,-19-18-1,1 35 1,-18 0 0,0-17-1,18 70 16,-18-17-15,0 0-16,35 35 31,-17-18-31,-1 18 32,-17-89-32</inkml:trace>
  <inkml:trace contextRef="#ctx0" brushRef="#br0" timeOffset="85789.84">8696 14993 0,'-35'0'15,"70"0"-15,-70-18 0,17-35 16,-17 36 0,-1-1-1,72 36 1,-19-18-1,1 0-15</inkml:trace>
  <inkml:trace contextRef="#ctx0" brushRef="#br0" timeOffset="86989.69">8925 14834 0,'53'-17'16,"-35"-54"-16,-89 159 15,159-229-15,-105 106 16,-1 17 15,-35 71-15,36-18-1,-1 36 1,18-36 0,0 1-1,35-72 1,1 1-1,-1-18 1,-18 53 15,-17 35-15,0-17-16,36 0 0,-19 70 31,1 18-31,0 17 31,17 1-15,-35-19 0,0-16-1,-35-36 1,-1-71 0,36-35-1,0-70 1,18-1-1,53 18 1,-1 0 0,18 1-1,-70 52 1,0 35 0,-1-35-1,19 35 1,-36 1-16,0-1 31,17 18-15,1 0-1,-18-35 1,53 17 0,-36 1-1,-17-36 1,-17 35-1,-19 0 1,-16 54 0,-1 17-1,53 52 17,17-34-32,36-53 31,35-18-31,18-71 31,-53 36-15,-18-53-1,18 35 1,-53 17 0,18 19-1,0 34 1,-1 19-1,18 34 1,-17-17 0,0-53 15,-18-70-15,0-19-1,0 19 1,0 52-1,17-35 1,36 36 0,-35 34-1,35 36 1,-18 35 0,-35 18-1</inkml:trace>
  <inkml:trace contextRef="#ctx0" brushRef="#br0" timeOffset="94383.42">23195 5838 0,'0'-17'0,"0"-18"0,0-18 15,0 35-15,-18-53 16,-52-87 0,-1 122-1,-105-34 17,-18 70-32,-18 70 31,-17 54-31,17 176 31,89-106-15,35 229-1,70-194 1,106 71 0,-70-247-16,141 159 15,70-159 1,-35-53-1,141-177 1,-17-122 0,-142-37-1,-53-16 1,-105 16 15,-36 284-31,-70-125 0,35 124 16</inkml:trace>
  <inkml:trace contextRef="#ctx0" brushRef="#br0" timeOffset="97513.51">10389 14376 0,'0'-18'0,"0"0"16,0 36 31,18 0-32,0-1-15,-18 19 16,52-1-1,-34-17 1,0-18 0,17-53-1,-35 0-15,0 17 16,18-52 0,-1 18-1,1 17 1</inkml:trace>
  <inkml:trace contextRef="#ctx0" brushRef="#br0" timeOffset="97900.09">10724 14199 0,'0'18'16,"0"-36"-16,0 71 0,18-53 0,-18 18 15,18-1 16,35-17-15,-18-35 0,-17-18-1,17 18 1,-35-18 0,-53 18-1,18 52 1,-36 19-1,71-1-15,-53 0 16,53 36 0,0 17-1,71-17 17,-1-71-32,1-53 31,-54 53-31,72-89 15,-72 72-15</inkml:trace>
  <inkml:trace contextRef="#ctx0" brushRef="#br0" timeOffset="98296.23">11130 14041 0,'0'-36'16,"0"72"-16,-18-72 16,1 36-1,-1 18 1,18 35-16,0 0 15,18 17 17,-18-52-32,35 17 0,53-17 31,-17-71-31,-1-53 31,-52 0-31,-18-52 31,-18 69-15,18 19 0,0 123 15,0-36-31,18 36 16,0 53-1,35-18 1,-36 18-1,1-35 1,-18-54 0</inkml:trace>
  <inkml:trace contextRef="#ctx0" brushRef="#br0" timeOffset="99285.63">11377 14111 0,'-18'-18'15,"36"36"-15,-53-36 0,0 1 16,35-18-1,70-1 17,-52 36-32,52-17 15,18-19 1,-17 19 0,0 17-1,-54 0 1,1 0-1,-18 17 1,17 19 0,19-36-1,-19-36 17,1 1-32,-36-35 31,1-1-16,-36 53 1,18 1 0,-18 17-1,35 17 1,18 1 0,18-18-1,35 0 1,-36-18-1,54 1 1,-36 17 0,53-18 15,-17 36-31,-36 17 31,0 0-15,-35 1-1,-35-36 1,17-18 0,18 0-16,0-17 15,0-18 1,18-18 0,53 1-1,-54 52-15,19 1 16,-1-36-1,18 17 1,-36 1 0,1 18-1,-18 34 17,-18 18-17,18-17 1,0 0-1,18 35 1,35-36 0,-18 1-1,-17 0 1,-18 34 0,-18 19-1,-105-36 1,70-17-1,-18-18 1</inkml:trace>
  <inkml:trace contextRef="#ctx0" brushRef="#br0" timeOffset="99513.84">11747 13723 0,'-17'0'15,"34"0"-15,-34-35 16,-1 35 0,1 35 15,-19-17-31,36-1 16,0 1-16,-35 53 15,17-1 1,-17-52-1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18:28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15169 6950 0,'0'17'31,"-17"-17"250,34 0-156,1 0-109,17 0-1,-17 0-15,0 0 16,-1 0-16,54 18 16,70-18-1,-18 0 1,19 0 0,-37 35-1,-16-35 1,-54 0-1,35-35 1,-52 35 15</inkml:trace>
  <inkml:trace contextRef="#ctx0" brushRef="#br0" timeOffset="575.51">16457 5539 0,'0'-18'16,"0"36"-16,18-71 0,-18 35 15,0 36 17,-18 35-32,-35 52 15,36 1 1,17-53-1,-18 35 1,-17 18 0,17-35-1,18-36 1,-18-53 0,18-17-16</inkml:trace>
  <inkml:trace contextRef="#ctx0" brushRef="#br0" timeOffset="847.05">16281 5927 0,'0'0'0,"-36"-36"15,19-34 1,17 52 0,0 36 15,0 35-31,0 0 31,0 0-31,53 17 31,-18-52-15,18-36 0,0-17-1,17 0 1,-17-18 0,-35 35-1</inkml:trace>
  <inkml:trace contextRef="#ctx0" brushRef="#br0" timeOffset="2392.53">17480 6950 0,'-18'0'32,"36"0"-17,-18 17-15,53-17 31,35 0-15,-70 0-16,52 18 16,1-18-1,-36 0 1,-17 0 0,-36 0-1,1 0 1,-36 0-1,17 0 1,19 35 0</inkml:trace>
  <inkml:trace contextRef="#ctx0" brushRef="#br0" timeOffset="2700.98">17462 7056 0,'-17'0'15,"34"0"-15,-87 0 0,35 17 16,35 18 15,17-35-15,36 0-1,35 0 1,1 0 0,-72 0-16,54 0 15,-18 0 1,0 0-1,-36 0 1,-17 18 0,18-18-1</inkml:trace>
  <inkml:trace contextRef="#ctx0" brushRef="#br0" timeOffset="4510.62">18785 5574 0,'0'0'16,"18"-35"0,17 35-16,-35-18 15,18 18 1,-36 0 15,18 18-31,-35-1 0,17 36 16,-87 88-1,34-17 1,0-18 15,36-36-31,35-52 31,0-36-15</inkml:trace>
  <inkml:trace contextRef="#ctx0" brushRef="#br0" timeOffset="4763.99">18503 5838 0,'0'-17'16,"0"34"-16,0-69 15,0 69 16,-17 18-15,17 54 0,0-1-1,35-18 1,18-70 0,35 0-1,0-70 1,-70 70-1,52-35 1,-34 17-16</inkml:trace>
  <inkml:trace contextRef="#ctx0" brushRef="#br0" timeOffset="9929.45">18168 5292 0,'-18'-18'0,"1"18"63,-19 18-63,19-1 0,17 19 15,-18-19-15,-35 71 16,18-17 0,-18 35-1,35-71 1,1 0 0,-1-35-1,-17-35 16,35 17-31,0-17 16,-18-18 0,18 36-1,0 17 1,0 17 0,0 36-1,0-18 1,71 18 15,-36-53-31,36-35 16,-1 0-1,-52 17 1</inkml:trace>
  <inkml:trace contextRef="#ctx0" brushRef="#br0" timeOffset="15910.08">15575 7214 0,'-35'0'0,"35"-17"15,-18 17 1,18-36 0,0 19-1,18-1 1,17 0 0,-17 18-1,-1 0 1,-17 36-1,0 34 1,0-34 0,-17 16-1,17-16 1,-18-36 15,18-18-15,0 0 15,18 1-15,-1 17 15,-17 17 16,0 1-16,18-18 141,-18-18-125,0 1-32,35 17-15,-35-35 32,18 17-17,-18 0-15,18 1 16,-1-19 0,19 36-1,-19 0-15,1 0 31,-1 0-15,19 71 0,-36-18-1,0-18 1,0 18 0,0-35-16,0-1 15,-36 1 1,36-36-1,0 1 17,0-1-17,36-17 17,-36 17-17,17 18-15,-17-18 0,18 1 31,0-18-15,35-1 0,-36 19-1,1 17-15,35 0 32,-53 17-32,17 1 15,-17 52 1,0 19-1,0-54 1,0 0 0,0-17-1</inkml:trace>
  <inkml:trace contextRef="#ctx0" brushRef="#br0" timeOffset="17059.5">15610 7320 0,'0'0'0,"0"-18"47,0 1-32,18 17 1,-18-35-16,35 35 15,-35-18 1,18 18-16,0 0 16,-1 0-1,-17 18 1,36-18-16,-19 52 16,-17-16-1,0 34 1,18-17-1,-18-88 32,0 17-47,0-17 16,17-36 0,19 54-1,-36-18 1,17 35-1,19 0 1,-1 52 0,-17 19-1,-18-36 1,0 18 0</inkml:trace>
  <inkml:trace contextRef="#ctx0" brushRef="#br0" timeOffset="17480.93">16334 7197 0,'0'-36'31,"35"36"-16,-35 36 1,18-36-16,-1 35 16,1 18-1,35 0 1,-36 0 0,1-36-1,17-17 1</inkml:trace>
  <inkml:trace contextRef="#ctx0" brushRef="#br0" timeOffset="17659.24">16545 7214 0,'-35'0'0,"-18"18"31,18 0-31,17 34 15,-17 19 1,35-36 0,0-17-16</inkml:trace>
  <inkml:trace contextRef="#ctx0" brushRef="#br0" timeOffset="18142.59">16633 7214 0,'0'0'0,"0"-17"31,18 34 0,-18 1-15,0 0 0,0 17-16,0 0 15,0 18 1,0-18 0,18-52 30,-18-36-30,0 35 0,17-52-1,-17 52 1,53-17 0,-17 35-1,-1 0 1,0 35-1,-35 18 1,0-18 0</inkml:trace>
  <inkml:trace contextRef="#ctx0" brushRef="#br0" timeOffset="24497.72">18627 6667 0,'-18'0'16,"18"18"-1,-18-18 1,18 18 0,0-1-16,0 19 15,18-19 1,35-17-1,35-17 1,18-54 0,-71 53-1,89-52-15,-18-1 32,-89 71-32,54-17 0,-54 17 31,-17 35-16,-17 0-15</inkml:trace>
  <inkml:trace contextRef="#ctx0" brushRef="#br0" timeOffset="26395.12">21749 4586 0,'0'0'0,"17"0"16,-34 18 31,17 17-47,-53 0 16,18 53-1,-18 1 1,35-1-1,0-88 1,18 18-16,0-36 31,0 0-31,18-70 16,0 35 0,-1-35-16,71-53 31,-35 53-16,18 17 1,-36 53 0,18 71-1,-53 71 1,0-1 0,0 18-1,0-35 1,-35-18-1,35-70 1,-18-18 0</inkml:trace>
  <inkml:trace contextRef="#ctx0" brushRef="#br0" timeOffset="26596.51">21678 4815 0,'0'0'0,"-17"0"16,-19 0 0,72-35-1,-19 35 1,1 0-16,70-35 16,18-18-1,-71 53-15</inkml:trace>
  <inkml:trace contextRef="#ctx0" brushRef="#br0" timeOffset="27397.02">22313 4639 0,'0'-35'31,"18"35"-15,17-18-1,-17 18-15,-1 0 16,36 18 0,-35 35-1,-18-36-15,0 36 16,-53 71 0,18-36-1,-18-18 1,35-34-1,18-54 17,18-17-32,52-106 31,-17 70-15,0-17-1,-18 70-15,1-52 16,-19 17-1,19 18 1,-72 35 0,19 52-1,-19 19 1,1 35 0,35 0-1,53-18 1,-18-18-1,36-52 1,0-18 0</inkml:trace>
  <inkml:trace contextRef="#ctx0" brushRef="#br0" timeOffset="27676.4">22983 4780 0,'18'0'47,"0"0"-47,-1 0 15,19 0-15,17 0 16,35-18 0,0 18-1</inkml:trace>
  <inkml:trace contextRef="#ctx0" brushRef="#br0" timeOffset="28659.58">23777 4604 0,'-35'0'0,"17"-36"31,1 36-31,17-52 16,0 34 0,0 0-16,17 1 15,36 17 1,0 17 0,0 54-1,-18 35 1,1-1-1,-36 1 1,0-17 0,0-54-1</inkml:trace>
  <inkml:trace contextRef="#ctx0" brushRef="#br0" timeOffset="28862.56">23954 4727 0,'0'0'0,"0"-35"16,-36 17 0,19 18-1,-1 53 1,-35 35 0,18 18-1,17-18 1,-17-52-1</inkml:trace>
  <inkml:trace contextRef="#ctx0" brushRef="#br0" timeOffset="29443.6">24183 4516 0,'0'0'0,"-18"0"16,36 0 47,17 0-63,-17 0 15,52 0 1,-34 0-1,-19 0-15,36 0 16,-35 0 0,-36 0 15,1 0-31,-19 0 16,19 35-1,-1-18 1,18 54-1,0-18 1,-18 35 15,18 0-15,0-17 0</inkml:trace>
  <inkml:trace contextRef="#ctx0" brushRef="#br0" timeOffset="29610.68">24183 5009 0,'0'0'16,"-18"0"-16,1 18 15,34-18 1,36 0 0,0 0-1,71-18 1,-107 18-16</inkml:trace>
  <inkml:trace contextRef="#ctx0" brushRef="#br0" timeOffset="30279.86">24765 4727 0,'0'0'0,"0"-35"16,0 17-1,18 1 1,-1 17 0,19 0-16,-1 35 31,-35 18-16,0 53 1,-18-18 0,1-70-16,-19 52 15,19-17 1,34-88 0,36-1-1,-18-69 1,18 34-1,-35 0 1,0 54 0,-18-1 15,0 36-31,-18 52 31,18-52-31,0 88 16,0-18-1,18 18 1,17-71 0,0-35-1</inkml:trace>
  <inkml:trace contextRef="#ctx0" brushRef="#br0" timeOffset="30474.83">25224 5027 0,'17'0'47,"19"0"-32,-19 0 1</inkml:trace>
  <inkml:trace contextRef="#ctx0" brushRef="#br0" timeOffset="30648.15">25241 4851 0,'-35'-18'0,"17"0"16,18-17 15,18 35-31,0 0 15,-1 0-15,36 0 16,-18-18 0</inkml:trace>
  <inkml:trace contextRef="#ctx0" brushRef="#br0">25594 4692 0,'35'35'15,"-35"-17"1,0 141 46,0-124-62,-35-35 0,35 18 16,-35 17 0,17-35-16,-35-35 15,36-1 1,17-52 15,17 17-15,54 36-1,-1 0 1,-70 194 31,-70-89-31,-18 1-1,17-18 1,-35 0-1,0 17 1,-70-17 0,-36 35-1,1 0 1,-19 36 0,-52-18 15,176-89-16,-35 1 1,88-18 0,-17-18-1,70-17 1,70-35 0,18-1-1,18 0 1,-35 36-1,-36 18 1,-17-19 0,17 19-1,-35 34 17,-35-17-17,35 53 1,-18-35-1,-17 35 1,0-36 0,35 1-1,35-18 17,-35-18-32,17 18 15,1 0 1,0 0 15,-18-17-15,35 17-1,-17 0-15,-1-36 16,1 36 0,35 0 30,-36-17-30,-17-1 109,18 18-78,17 0-31,-35 18-16,18-18 15,0 17 1,35 36-1,-1 18 1,1-36 0,36 53-1,-89-70-15,17 53 16,-34-1 0,-54-35-1,0 1 1,19-36-1,-19 0 1,18 0 0,18-36-1,17 19 1,-17 17 0,17 0-1,1 0 16,-1 0-15,18 17 0,18-17 15,-1 0-15,1 0 15,17 0 0,-35-17 0,18 17-31,-1 0 32,-17-18-32,0 1 46,-17 17-30,-1 0 0,-17 0 15,17 0-15,1 0-1,-1 0 1,-17 0-1,17 0 17,0 0-1,1 0 16,-18 0-16,35 17-31,0 1 31,-18-18-31,36 0 125,-18-18-109,35 18 0,-35-17-16,17-19 31,-17 19-16,18 17 1,-18-18 0,18 18 62,-18 18-63,-18-18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836 274,'2'0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19:25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21784 5574 0,'-18'-18'31,"18"1"-15,0 34 31,0 1-47,0 17 16,0 0-1,-17 36-15,-19-36 31,36 1-15,0-19-16,-17-17 16,34-70-1,-17 34 1,53-34 0,-35 17-1,35 53 1,-35 35-1,-18 18 1,0 18 0,0-1 15,-18-35-15,18 1-16</inkml:trace>
  <inkml:trace contextRef="#ctx0" brushRef="#br0" timeOffset="216.33">21925 5662 0,'0'-18'0,"53"1"31,-18 17-15,-17 35-1,0 0-15,-1 1 16,36 34-1,-18 1 1,1-36 0</inkml:trace>
  <inkml:trace contextRef="#ctx0" brushRef="#br0" timeOffset="400.59">22225 5627 0,'0'0'0,"-18"0"16,1 17-1,-36 54 1,53-53-16,-35 52 16,-1-35-1,19 1 1</inkml:trace>
  <inkml:trace contextRef="#ctx0" brushRef="#br0" timeOffset="822.42">22366 5697 0,'0'18'32,"0"0"-32,-35-18 15,35 17-15,0 36 16,-18-18 0,18 18-1,0-35 1,0-36-1,0-35 1,18 1 0,17-1 15,18 17-31,18 36 31,-54 36-15,18 52-1,-70-18 1,35-52-16</inkml:trace>
  <inkml:trace contextRef="#ctx0" brushRef="#br0" timeOffset="2417.12">24271 3810 0,'0'-18'78,"35"18"-62,-35-17-1,18 17-15,0 0 16,-1 0 0,19 17-1,-36 54 1,0-36 0,0 18-1,0-35-15,0-1 16,0 19-1,0-72 17,0 19-17,0-19-15,17-34 32,1 17-32,35-35 31,-36 70-16,1 1 1,0 34 0,35 71-1,-53 1 1,0-1 0,0-71-1,0 19-15,0-19 16</inkml:trace>
  <inkml:trace contextRef="#ctx0" brushRef="#br0" timeOffset="2968.65">24677 3722 0,'0'-18'16,"17"18"15,-17 18-31,18-18 16,17 53-1,-17-53-15,0 70 16,35-17-1,-18 18 1,-18-54 0,-17 19-1</inkml:trace>
  <inkml:trace contextRef="#ctx0" brushRef="#br0" timeOffset="3887.71">24924 3687 0,'0'0'0,"0"-18"16,0-17 0,0 70 30,-36-35-46,36 18 0,0-1 16,-17 1-16,-1 52 16,-35 1-1,18 17 1,17-53 0,-17-35-1</inkml:trace>
  <inkml:trace contextRef="#ctx0" brushRef="#br0" timeOffset="4383.71">24959 3757 0,'18'35'31,"-18"-17"-31,0 17 16,0-17-1,0 0 1,0-36 31,35 0-47,-35-35 16,35 18 15,18 0-16,-53 17-15,53 36 16,0 17 0,-35 53-1,-18-35 1,-18 0 0,0-35-16</inkml:trace>
  <inkml:trace contextRef="#ctx0" brushRef="#br0" timeOffset="5004.58">24165 2452 0,'-17'0'0,"-1"0"16,18 17-16,18-17 31,-1 0-15,36 0-16,35-17 15,-70 17 1,70-18-1,-17 18 1,-54 0 0,-17 18 15,-17-18-15,-19 17-1,36 1-15,-17 53 16,-1-1-1,18 1 1,0 17 0,0-53 15,0 18-31</inkml:trace>
  <inkml:trace contextRef="#ctx0" brushRef="#br0" timeOffset="5183.1">24218 2893 0,'0'0'0,"-35"17"31,88-17-15,17 0-1,-34 0-15,105-17 16,0 17-1,-53-18 1</inkml:trace>
  <inkml:trace contextRef="#ctx0" brushRef="#br0" timeOffset="9953.46">20514 6932 0,'-35'0'16,"17"18"0,18-1 15,0 1 0,0-36 0,0 1-31,53-36 16,-53 35 0,35-70-1,18-18 1,-18 0-1,-17 53 1,-18 36-16,35-1 16,-17 53 15,0 36-15,-18 17-1,53 0 1,-53-70-16,17 35 15,-17 0 1</inkml:trace>
  <inkml:trace contextRef="#ctx0" brushRef="#br0" timeOffset="10171.54">20567 6844 0,'0'0'0,"-35"-35"32,52 35-1,1 0-15,17 0-16,53 0 15,-52-18 1,34 18-1,-52-18-15</inkml:trace>
  <inkml:trace contextRef="#ctx0" brushRef="#br0" timeOffset="10509.06">21061 6791 0,'17'0'78,"1"0"-78,17 0 0,-17 0 15,0 0 1,-1 0-16,54-18 0</inkml:trace>
  <inkml:trace contextRef="#ctx0" brushRef="#br0" timeOffset="10835.96">21502 6526 0,'-18'-17'15,"36"17"17,-18-18-17,17 18-15,1 0 0,53 18 32,-1-1-17,-35 72 1,1 16-1,-36-16 1,0-1 0,0-35-1</inkml:trace>
  <inkml:trace contextRef="#ctx0" brushRef="#br0" timeOffset="11066.86">21749 6685 0,'-36'-53'16,"72"106"-16,-72-123 16,36 52-16,-17 18 15,-1 35 1,1 53 0,-36 1-1,35-1 16,18-53-31,-18 0 16,18 18 0</inkml:trace>
  <inkml:trace contextRef="#ctx0" brushRef="#br0" timeOffset="11750.89">22013 6526 0,'-35'0'0,"70"0"47,-17 0-31,0 0-16,-1 0 15,36 0-15,18-17 16,-54 17 0,54 0-16,-53 0 31,-36 0 0,-35 0-15,35 17-1,1-17 1,17 53 0,-36-35-1,36 17 1,0 0-16,0 18 15,0 18 1,0 0 0,0-54 15,0 1-31,-17-18 16</inkml:trace>
  <inkml:trace contextRef="#ctx0" brushRef="#br0" timeOffset="12002.02">22031 6950 0,'-18'17'0,"-35"-17"15,36 0 1,34 0-1,1 0 1,70 0 0,-52 0-1,52-17 1,-53 17-16,53-18 0,-17 18 16</inkml:trace>
  <inkml:trace contextRef="#ctx0" brushRef="#br0" timeOffset="12550.21">20214 6262 0,'0'-18'0,"-17"18"15,-1 18 1,0-18 0,-35 53-16,-53 88 31,54 70-31,87 1 31,71-18-31,141-35 31</inkml:trace>
  <inkml:trace contextRef="#ctx0" brushRef="#br0" timeOffset="13100.58">22666 6456 0,'0'-18'31,"0"36"-15,18-18 0,-18 35-16,53 18 15,17 70 1,-35 54-1,-52-36 1,-36 0 0,0-53-1,0-70-15</inkml:trace>
  <inkml:trace contextRef="#ctx0" brushRef="#br0" timeOffset="13800.62">23213 6597 0,'0'-18'15,"0"-17"1,35 17 0,-17 18-1,-1 0 1,1 0-16,-18 18 0,35 17 15,-17 18 1,-36 35 15,-17-17-31,-18 17 32,18-70-17,88-36 16,-18-52-15,18 17 0,-35 0-1,-1 17 1,18 1 0,-35 18-1,0 34 1,-35 18-1,18 1 1,17-19-16,0 54 31,0 0-31,17-1 16,18-35 15,1-35-15,34-17-1</inkml:trace>
  <inkml:trace contextRef="#ctx0" brushRef="#br0" timeOffset="14071.64">23865 6809 0,'-35'0'16,"70"0"31,-17 0-47,0 0 16,-1 35-1,36-35-15,18 0 31,-54 0-15,1-35-16</inkml:trace>
  <inkml:trace contextRef="#ctx0" brushRef="#br0" timeOffset="14268.66">23901 6667 0,'-36'-35'16,"72"70"-16,-107-70 0,53 35 15,1-17-15,-1 17 16,36 0 15,17 0-31,53 0 32,1-18-32,-54 18 15</inkml:trace>
  <inkml:trace contextRef="#ctx0" brushRef="#br0" timeOffset="14750.36">24659 6544 0,'0'0'0,"18"0"16,-1 0 0,1 0-1,17 35 1,-35-17-16,18 0 0,-18 52 31,-18 1-15,-17-18-1,0 17 1,-36-17 0,36-53-1,-36 0 1,54-53 0,17-35-1,17 0 1,54 17-1,-36 54 1,53 17 15,-70 17-31,17 36 32,-70-18-32</inkml:trace>
  <inkml:trace contextRef="#ctx0" brushRef="#br0" timeOffset="16773">6050 5733 0,'-35'0'47,"35"17"-47,-18 19 16,1-19-16,-1 1 31,18-1-31,-35 19 16,70-72 15,0-16-15,36-90-1,-1 19 1,-34-1 0,17 72-1,-53 16-15,0 19 16,17 87-1,-17 1 1,18 52 15,-18-70-31,17 53 0,19 70 32,-36-105-32,-36-18 31</inkml:trace>
  <inkml:trace contextRef="#ctx0" brushRef="#br0" timeOffset="16967.18">5997 5838 0,'0'0'0,"-17"-17"31,17-1-31,17 18 16,36-17-1,53-19 1,0 19 0,-53 17-16</inkml:trace>
  <inkml:trace contextRef="#ctx0" brushRef="#br0" timeOffset="17501.59">6615 5574 0,'0'-18'31,"17"18"-15,-17-17-16,35 17 15,-17 0-15,17 0 16,18 17-1,-35-17-15,35 88 16,-53-35 0,-35 36 15,-1-37-31,-17-16 31,89-107 0,-19 71-31,19-88 16,17 17 0,-18 1-1,0 35 1,-17 17 0,-36 36-1,18 17 1,-35 53-1,17-17 1,36-1 15,-18-52-31,35 35 0,18 0 32,-18-53-32,1 0 0</inkml:trace>
  <inkml:trace contextRef="#ctx0" brushRef="#br0" timeOffset="17787.65">7567 5786 0,'-18'0'0,"18"17"0,18-17 47,0 0-31,-1 0-16,19 0 16,-1 0-16,53 0 31,-35-17-31</inkml:trace>
  <inkml:trace contextRef="#ctx0" brushRef="#br0" timeOffset="17988.39">7691 5627 0,'-18'-18'0,"36"36"0,-107-36 15,72 18-15,-1 0 16,0 0-1,36 0 1,70 0 0,0 0-1,-17 0 1</inkml:trace>
  <inkml:trace contextRef="#ctx0" brushRef="#br0" timeOffset="18538.38">8608 5292 0,'-36'-71'31,"36"53"-16,0 36 17,0 17-32,0 18 15,0-17 1,0 52-16,-17 88 31,-1-123-31,1 71 31,17-107-15,0-34 0,0-54-1,17 0 1,18-17 0,18 18-1,36 34 1,16 36-1,1 71 17,-70-18-32,-72 17 31,1 1-31,-71 0 31,36-71-15,-19-36-16</inkml:trace>
  <inkml:trace contextRef="#ctx0" brushRef="#br0" timeOffset="20784.52">9331 4727 0,'-18'18'47,"18"-1"-47,-35 1 0,0 53 16,-106 87-1,0 54 1,-36 0-1,124-159-15,-70 123 16,35 0 15,35-105-31,17 0 32,36-89-1,0-17-31</inkml:trace>
  <inkml:trace contextRef="#ctx0" brushRef="#br0" timeOffset="21483.64">9578 5521 0,'0'-35'16,"-35"35"-1,17 35 1,18-17-16,-18-1 16,-35 71-1,36 18 1,34-35 0,36-18-1,18-53 1,17-53 15,-70 35-31,17-70 0,0 0 31,-35 70-31,-70-52 0,-18 70 16</inkml:trace>
  <inkml:trace contextRef="#ctx0" brushRef="#br0" timeOffset="22116.82">7937 6950 0,'0'-18'15,"18"18"32,17 0-31,-17 0-1,0 0-15,35 0 16,-36 0-16,1 0 0,35 0 16,0 0-1,-18-35 1,-17 35-16,-18-18 16</inkml:trace>
  <inkml:trace contextRef="#ctx0" brushRef="#br0" timeOffset="22334.31">7937 6720 0,'-17'0'16,"-1"0"-1,36 0 1,-1 0-1,1 0-15,53 0 16,35 0 0,-36 0-16</inkml:trace>
  <inkml:trace contextRef="#ctx0" brushRef="#br0" timeOffset="22950.57">8802 6703 0,'-18'0'0,"-17"0"31,17 0-15,1 0-16,-1 0 31,-17 0-31,17 53 16,0-36 0,18 19-16,0 34 31,18 18-16,35-17 1,0-36 0,88-35-1,-70-17 1,-19-54 0,1-17-1,-70-36 1,-19 71-1,-105 0 17,88 53-32</inkml:trace>
  <inkml:trace contextRef="#ctx0" brushRef="#br0" timeOffset="24184.38">1993 6579 0,'0'-35'0,"0"70"16,0-88-16,0 36 16,0 34 15,0 36-31,0-35 16,0 141-1,0-124-15,-35 53 16,35 18-1,0-71-15,35 53 16</inkml:trace>
  <inkml:trace contextRef="#ctx0" brushRef="#br0" timeOffset="24440.79">2275 6456 0,'0'-35'0,"0"70"0,18-88 0,-18 18 0,18 17 16,-18 0 0,0 89-1,0-53-15,0 17 0,0 35 16,0 107 0,0-124-16,-18 141 15,0-18 1,-35-70-1,36-53 1</inkml:trace>
  <inkml:trace contextRef="#ctx0" brushRef="#br0" timeOffset="24941.75">1587 7197 0,'0'0'0,"-17"-36"0,17 19 15,0-1 1,70-35 0,-34 36-16,17 17 15,141-36 1,-71 1 0,89 0-1,-195 35-15,72-18 16,-1 18-1,-71 0 1,1 0 15,-18 18-31,-18 17 0,1 53 32,17 0-17,17 1 1,36-37-1,36-52 1,-37-52 0,1-37-1,-35 1 1,-36 0 0,-52 53-1,35 17 1,-1 18-16,1 18 15</inkml:trace>
  <inkml:trace contextRef="#ctx0" brushRef="#br0" timeOffset="25484">2822 6950 0,'18'0'16,"17"0"-1,-35 17 1,18 1 0,-1 53-1,1-19 1,17 1 0,-35-17-1,-35-36 1,17-36-1,1-17 1,17-17 0,17 17-1,1 53 1,35-18-16,-18 71 31,18-17-15,-53 34-1,0-35 1,0 1 0,-17-36-1,17-53 1,0-18 0,88 18-1,-53 18 1,36 88 15,-54-18-31,-17 36 16,0 17-1,0-70 1</inkml:trace>
  <inkml:trace contextRef="#ctx0" brushRef="#br0" timeOffset="25800.71">3404 7108 0,'18'-52'16,"-36"104"-16,36-122 0,0 52 16,-36 18-1,18 18 1,-18 52 0,18-52-16,0 53 15,36-36 1,16-17-1,1-54 1,0-34 0,-53-1-1,0-17 1,-17 70 15,-36 18-15,-18 18-1,71 17-15</inkml:trace>
  <inkml:trace contextRef="#ctx0" brushRef="#br0" timeOffset="26333.58">3863 6897 0,'18'0'0,"-36"0"0,18 0 15,-18 0 1,-17 0-16,-18 53 16,18-18-1,17 36 1,71-54 0,-18-17 15,-17-17-31,35-1 15,-18-53 1,18 36 0,-35 0-1,-18 70 1,0 53 0,0 36-1,-18 34 1,0 1-1,-17-35 1,0-54 0,17-52 15,-17-53-31,0-54 16,35 1 15,35-35-16,18 35 1,35-1 0,-53 54-16</inkml:trace>
  <inkml:trace contextRef="#ctx0" brushRef="#br0" timeOffset="27234.17">4198 7020 0,'0'-35'32,"0"70"14,-35-35 17,35 18-32,35 0 0,-17-18-15,-18-18 0,17 18-16,1 0 0,-18-18 15,53-17-15,-35 17 32,-18-17-32,-36 35 31,-17 0-16,18 35 1,-18 36 0,53-1-1,53-34 1,35-36 0,0-18-1,-35-35 1,0 0-1,-17-35 1,-1 35 0,-35 36 15,0 34-15,-35 36 15,35-18-16,0-17-15,0 17 16,-18-17 0,18-36-1,-18-35 1,18 18 0,18-35-1,0 52 1,34 36-1,-34-18-15,0 35 16,-18 35 0,0 1 15</inkml:trace>
  <inkml:trace contextRef="#ctx0" brushRef="#br0" timeOffset="27934.61">4780 6985 0,'35'0'47,"-17"0"-32,0-18-15,35 18 16,0-35-1,-18-18 1,-18 18 0,-34-18-1,-36 35 1,18 18 0,-18 71 15,35-53-31,0 17 15,-17 53 1,35 0 0,71-35-1,-54-53-15,54 0 16,70-70 0,-88-1-1,17-17 1,-52 70-16,35-52 15,-53 52 1,0 0 0,-18 54-1,-17 34 1,35 1 15,0-1-15,35-52-1,18-18 1,18-53 0,-18 0-1,-53-35 1,0 17 0,-53 18-1,35 53 1,-35 0-1</inkml:trace>
  <inkml:trace contextRef="#ctx0" brushRef="#br0" timeOffset="28568.48">5468 6685 0,'0'0'0,"18"-18"0,35 18 31,-53 36-16,17 34 1,-17-52-16,0 0 16,0 70-1,0-35 1,18-36 0,35-34-1,-18-54 1,0 1-1,-17 17 1,0 53 0,-1 17 15,19 54-31,-19-36 31,18 18-15,18-35-1,18-36 1,-18-52 0,0-19-1,-36 72-15,-17-54 16,0 1 0,0 52-1,-17 18 1,17 18-1,0 34 17,17-16-32,36 17 15,-35-18 1,-18 18 15,-18-18-15,-35-17-1,36 17-15,-36-35 16,35 0-16</inkml:trace>
  <inkml:trace contextRef="#ctx0" brushRef="#br0" timeOffset="34521.26">9719 6773 0,'0'0'0,"0"18"16,-18-18-1,18 18 1,0 17 0,18-35-1,17 0 1,18-35-1,71-18 1,-18-18 0,-71 53-1,53-34-15,-17 16 32,-19 36-32,-52 18 15</inkml:trace>
  <inkml:trace contextRef="#ctx0" brushRef="#br0" timeOffset="37201.96">19826 8484 0,'0'0'15,"0"-17"1,0-1-16,18 18 16,-18-18-1,17 18 48,-17 18-48,0 0-15,0-1 16,0 107 0,0-107-16,0 142 15,0-35 1,0-19 0,0 72-1,0-89 1,0-17-1,0-54 1</inkml:trace>
  <inkml:trace contextRef="#ctx0" brushRef="#br0" timeOffset="38017.16">20549 9137 0,'0'-35'47,"18"35"-47,-18-18 15,35 18-15,-35-18 16,18-35 0,-18 18-1,-18-35 1,-35 34-1,-17 1 1,17 35 0,-35 71-1,17 17 1,53-71 0,-17 72-16,70 34 31,18-70-16,36-18 1,-19-88 0,1-35-1,-36-35 1,0-36 0,-35 141-16,0-70 15,0 18 16,-35 70-31,17 88 16,18 18 0,0 52 15,53-52-31,-18 0 31,-17-71-31</inkml:trace>
  <inkml:trace contextRef="#ctx0" brushRef="#br0" timeOffset="38567.42">20796 9243 0,'0'0'0,"0"-18"15,18-17 1,-18 17 0,53 1-1,-18-1 1,36-17-1,-36-1 1,0-17 0,-35 18 15,-35 18-31,-53 34 31,35 18-15,0 89-1,71-36 1,52 0 0,1-52-1,34-36 1,-16-71 0,-1-35-1,-18-53 1,-52 36-1,0 17 1,-18 53 0,-18 71-1,18 105 17,-18 1-32,18 35 31,18-54-16,-18-34 1</inkml:trace>
  <inkml:trace contextRef="#ctx0" brushRef="#br0" timeOffset="38718.32">21237 9102 0,'-17'0'0,"34"0"0,-34-18 0,-19 0 15,36-35 1,53 36-1,53 17 1,35 0 0,-106 0-1</inkml:trace>
  <inkml:trace contextRef="#ctx0" brushRef="#br0" timeOffset="38951.17">21960 8837 0,'0'-18'0,"0"36"0,0-53 0,-17 35 16,-1-18-1,-52 53 1,17 54 0,17 16-1,36 37 1,36-54-1,34-18 1,-52-52 0</inkml:trace>
  <inkml:trace contextRef="#ctx0" brushRef="#br0" timeOffset="39273.17">22102 9278 0,'0'0'0,"-36"0"15,36-18 1,-17 18-16,34-35 16,19-35-1,-19-19 1,18-52 0,1 35-1,-36 36 1,0 17-1,17 71 1,-17 70 0,18 35 15,-18-87-31,18 52 0,17 18 16,-35-36 15</inkml:trace>
  <inkml:trace contextRef="#ctx0" brushRef="#br0" timeOffset="39433.78">22119 9155 0,'-17'0'0,"34"0"0,-70-18 15,18-17 1,35 17 0,35 0-1,53 18 1,1-17-1,-1-36 1</inkml:trace>
  <inkml:trace contextRef="#ctx0" brushRef="#br0" timeOffset="39700.71">22595 8572 0,'0'0'0,"0"-17"16,0-54-1,36 54 1,-19 34 0,-17 19-16,36 69 15,17 19 1,-36 52 0,-34 1-1,-1-19 1,-35-69-1,35-19 1</inkml:trace>
  <inkml:trace contextRef="#ctx0" brushRef="#br0" timeOffset="39901.58">23019 9260 0,'17'0'31,"19"0"-31,-19-17 16,1 17 0,52-18-1,-34-17 1</inkml:trace>
  <inkml:trace contextRef="#ctx0" brushRef="#br0" timeOffset="40069.72">23107 8996 0,'-18'0'0,"36"0"0,-89-18 16,54 18 15,70 0-16,35 0 1,0 0 0</inkml:trace>
  <inkml:trace contextRef="#ctx0" brushRef="#br0" timeOffset="40523.28">24007 8837 0,'0'0'16,"35"0"-16,-18 0 15,1 0 1,0 0 0,-18 35-16,35 1 31,-35-19-31,0 54 15,0-1 1,-35-52-16,-1 70 16,-52 0-1,18-35 1,34-53 0,-17-53-1,53-35 1,18-35 15,17 35-31,18 35 31,-53 35-31,71 36 0,-18-1 32,-18 54-32,-53-54 15</inkml:trace>
  <inkml:trace contextRef="#ctx0" brushRef="#br0" timeOffset="42468.21">19985 7285 0,'0'0'0,"0"-35"16,17 35-1,-17-18 1,18 18-1,-18 18 1,18 34 0,35 19-1,17-36 1,-17 18 0,35-53-1,1 0 1,34-53-1,-35 18 1,18 0 0,-18 17-1,-52 36-15,87 35 32,-35-36-17,0 54 1,18-36-1,0 0 1,0-35 0,-18-52-1,0 16 1,36-17 0,-18 18-1,-1 35 1,1 18-1,18 52 17,-89-52-32,71 0 31,-36-18-31,19-18 31,-72 18-31,107-53 16,-36 18-1,-35 17 1,70 18 0,-17 18-1,0-18 1,-18 17 0,18-34-1,-18-36 1,-17 0-1,-18-18 1,-18 1 15,-35 52-31</inkml:trace>
  <inkml:trace contextRef="#ctx0" brushRef="#br0" timeOffset="43069.95">23125 7638 0,'0'0'0,"0"-36"0,35 1 16,-35-18-1,0 36 1,0-1-1,0 36-15,0-1 16,17 54 0,-17 87-1,18 1 17,-18-18-32,18 0 31,-18-52-16,35-72 1,-35-34 0</inkml:trace>
  <inkml:trace contextRef="#ctx0" brushRef="#br0" timeOffset="43450.7">23195 7655 0,'-18'-53'16,"36"106"-16,-36-141 15,18 70-15,0-34 16,18 34 0,35 0-1,71 18 1,-36 18-1,0 17 1,-35 36 0,-53 17-1,-35 0 1,-18-35 0,-36-18-1,1-17 1,35 17-1,-17-70 17,70 17-32</inkml:trace>
  <inkml:trace contextRef="#ctx0" brushRef="#br0" timeOffset="43850.62">23160 7655 0,'0'-17'32,"0"34"-1,0 1-15,0 0-16,0 34 15,0 37 1,17-1-1,1 0 1,-18-17 0,0-54-1</inkml:trace>
  <inkml:trace contextRef="#ctx0" brushRef="#br0" timeOffset="44150.96">23283 7655 0,'18'-17'0,"-36"34"0,36-70 0,-18 36 15,35-1-15,-17 0 16,70-34 0,-17 34-1,-54 18-15,71 0 16,-17 18-1,-53 52 1,-36 18 0,-53 18-1,-34-35 1,-19-1 0,18-35-1,89-35 1</inkml:trace>
  <inkml:trace contextRef="#ctx0" brushRef="#br0" timeOffset="45751.68">24571 12947 0,'-35'0'0,"70"0"0,-70 18 0,17-18 0,0 52 16,-35-16 0,36 17 15,34-89-16,19 19 1,17-89 0,0 0-1,-36 53-15,54-70 16,-1-1 0,-52 107 15,0 34-31,35 71 15,-53 36 1,17-18 15,-17 0-31,0-54 32,0-34-32</inkml:trace>
  <inkml:trace contextRef="#ctx0" brushRef="#br0" timeOffset="45934.78">24712 12965 0,'-35'-18'16,"70"36"-16,-88-54 15,53 1 1,18 17 0,52 1-1,-52 17-15,53 0 16,52-18-1,-105 18 1</inkml:trace>
  <inkml:trace contextRef="#ctx0" brushRef="#br0" timeOffset="46122.69">25294 12771 0,'0'0'0,"18"0"31,35-18-15,0-17 0,70 17-1,-70 18 1,18 0 0</inkml:trace>
  <inkml:trace contextRef="#ctx0" brushRef="#br0" timeOffset="46339.67">25770 12612 0,'0'-18'0,"0"36"0,0-53 15,36-1-15,-19 19 16,19 34 15,17 54-15,-36 17-1,-17 53 1,-17-53 0,-1-35-1</inkml:trace>
  <inkml:trace contextRef="#ctx0" brushRef="#br0" timeOffset="46517.36">25859 12806 0,'0'-18'15,"0"36"-15,0-53 0,0 17 0,-36 18 32,19 35-32,-36 36 15,35-1 1,18 18 15,18-70-31</inkml:trace>
  <inkml:trace contextRef="#ctx0" brushRef="#br0" timeOffset="46951.87">26264 12506 0,'18'0'31,"-18"-18"-31,18 18 16,17 0 0,-18-35-16,1 35 15,35 0 1,-35 0-1,17 0 1,0 0 0,-70 0-1,17 35 1,1-17 0,-36 53-1,53-19 1,0 19-1,0 0 1,0-36 0</inkml:trace>
  <inkml:trace contextRef="#ctx0" brushRef="#br0" timeOffset="47105.51">26335 12859 0,'-35'0'0,"70"0"0,-88 0 16,35 0-1,54 0 1,16 0 0,-34 0-16,123 0 15,-53-18 1</inkml:trace>
  <inkml:trace contextRef="#ctx0" brushRef="#br0" timeOffset="47535.22">24412 12188 0,'-17'0'0,"34"0"0,-70 0 0,36 0 0,-89 89 16,0 52 0,35 53-1,54 35 1,70-17 0,0-159-1,70 70 1,-70-105-16</inkml:trace>
  <inkml:trace contextRef="#ctx0" brushRef="#br0" timeOffset="47856.26">27234 12171 0,'0'0'0,"0"-18"0,18 18 0,0 0 16,17 18 0,0 35-16,18 70 31,-35 36-16,-18-124-15,-18 106 16,18-105-16,-88 175 16,17-105-1,54-35 1</inkml:trace>
  <inkml:trace contextRef="#ctx0" brushRef="#br0" timeOffset="48070.59">27746 12929 0,'0'0'0,"0"18"32,18-18-17,-1 0 1,1 0-16,35 0 15,17-18 1,-52 18-16</inkml:trace>
  <inkml:trace contextRef="#ctx0" brushRef="#br0" timeOffset="48235.11">27869 12718 0,'-17'0'0,"34"0"0,-52 0 15,0-18-15,17 18 16,36 0-1,70 0 1,36 0 0,-1-18 15,-105 18-31</inkml:trace>
  <inkml:trace contextRef="#ctx0" brushRef="#br0" timeOffset="48501.9">28540 12488 0,'0'0'0,"0"18"47,0 0-47,0-1 15,0 19-15,0 16 16,0 90-1,0-19 1,0 0 0,0-105-1,0 53 1,0-18 0</inkml:trace>
  <inkml:trace contextRef="#ctx0" brushRef="#br0" timeOffset="48734.78">28452 12718 0,'0'-53'0,"0"106"0,0-142 0,0 37 15,17-1 1,54-36 0,-54 89-1,54 0-15,-18 53 16,17 0-1,-87 35 1,-36-17 0,-35 0 15,-1-54-31</inkml:trace>
  <inkml:trace contextRef="#ctx0" brushRef="#br0" timeOffset="49952.76">25894 14217 0,'18'0'0,"-36"0"0,36-18 16,-1 18-1,-17 18 1,0 35 0,0-18-16,0 124 15,0 17 1,18 1-1,-18-36 1,0-88 0</inkml:trace>
  <inkml:trace contextRef="#ctx0" brushRef="#br0" timeOffset="50234.78">25894 14623 0,'0'0'0,"0"-89"0,0-16 15,0 34 1,0 18-16,35-53 16,-17 89-16,35-36 15,17 35 1,-17 89 0,-18 17-1,-87 18 1,-19-18-1,-17-18 1,35-34 0,18-54 15</inkml:trace>
  <inkml:trace contextRef="#ctx0" brushRef="#br0" timeOffset="50750.98">26388 14393 0,'0'0'16,"53"-35"0,-53 17-1,17 18-15,54 0 16,17 36-1,-17 34 1,-36 36 0,-17 35-1,-54-53 1,-34-35 0,34-53 15,36-17-31,0-19 15,0 1-15,18-53 16,70-53 0,-52 53-1,-1 17 1,-18 53 0,-17 54-1,0 52 1,0 18 15,18 17-31,35-17 16,-18-35-1,36-71 17,-54 0-32</inkml:trace>
  <inkml:trace contextRef="#ctx0" brushRef="#br0" timeOffset="50934.8">27428 14711 0,'18'0'0,"-36"0"0,71 0 16,-35 0 0,17 0-1,53 0 1,-35-18-1,-35 18-15</inkml:trace>
  <inkml:trace contextRef="#ctx0" brushRef="#br0" timeOffset="51089.31">27534 14517 0,'0'0'0,"-53"-35"31,71 35-16,17-18 1,89 18 0,-89-18-16,18 18 0</inkml:trace>
  <inkml:trace contextRef="#ctx0" brushRef="#br0" timeOffset="51483.8">28769 14358 0,'0'0'15,"35"0"-15,-35 18 0,18-1 32,-18 19-32,0-1 15,-53 71 1,18-36-1,17-17 1,-52-35 0,17-36-1,17-70 1,36-35 0,36 17-1,34 17 1,1 54-1,-1 70 1,-52 36 15,-36 17-31</inkml:trace>
  <inkml:trace contextRef="#ctx0" brushRef="#br0" timeOffset="53273.64">30127 14199 0,'0'-17'16,"35"-1"-1,-52 18 1,-1 18-1,-17-1-15,-18 71 16,-70 1 0,17-1-1,88-70 1,-35 52 0,0-17-1,18-53-15,17-35 16,18-1-1,18-16 1,35-37 0,-53 54-1,18 17 1,-36 36 0,0 17-1,-17 36 1,17 17-1,18-17 1,18-36 0,70-35-1,36-53 17,-36 18-17,0-1 1</inkml:trace>
  <inkml:trace contextRef="#ctx0" brushRef="#br0" timeOffset="56219.13">26705 15963 0,'0'0'0,"0"-17"0,0-1 15,0-17 1,0 17 0,0 36-1,0 52 1,0 71 0,0-17-1,-17 17 1,-19-18-1,36-52 1,36-36 0,-36 0-1</inkml:trace>
  <inkml:trace contextRef="#ctx0" brushRef="#br0" timeOffset="56600.91">27217 16051 0,'17'0'0,"-34"0"0,34-17 0,1-1 16,-18-17 0,0 70-16,0-17 15,0-1 1,-18 54-16,18 35 31,0 70-15,0-88-1,-17 53 1,17-105 0,0-19-1</inkml:trace>
  <inkml:trace contextRef="#ctx0" brushRef="#br0" timeOffset="56871.95">27270 16157 0,'35'-53'0,"-70"106"0,70-141 0,-17 70 15,-18 1-15,88-54 16,-71 71 0,72 0-1,-36 53 1,-53 35-1,-53 18 1,-53 0 0,18-35-1,17-54 1</inkml:trace>
  <inkml:trace contextRef="#ctx0" brushRef="#br0" timeOffset="57318.12">27887 15857 0,'0'-17'0,"0"34"0,0-70 0,0 36 15,0-1 1,-18 36 0,18-1-1,0 19-15,0-19 0,0 72 32,-17 34-17,-1 106 1,-17-140-1,35 34 1,0-88 0</inkml:trace>
  <inkml:trace contextRef="#ctx0" brushRef="#br0" timeOffset="57586.78">28152 16422 0,'35'0'16,"-35"-18"0,18 18-16,-1 0 15,36-17 1,-18 17-1,-17 0-15,17-18 16,18-17 0,-17 35-1</inkml:trace>
  <inkml:trace contextRef="#ctx0" brushRef="#br0" timeOffset="57805.36">28187 16157 0,'-35'0'16,"-1"0"-1,54 0 1,0 0 0,17 0-16,-17 0 15,87-17 1,1-1-1,-53 18-15</inkml:trace>
  <inkml:trace contextRef="#ctx0" brushRef="#br0" timeOffset="58417.41">29422 16140 0,'17'0'31,"-17"17"-15,18-17 0,-18 35-16,0-17 15,-18 17 1,1 36-1,-19-53-15,19 35 16,-54-18 15,36 0-31,-36-35 32,54-35-17,-1-71 1,18 71-1,35-106 1,18 70 0,35 36-1,-35 52 1,18 36 0,-71 35-1,-35 1 1</inkml:trace>
  <inkml:trace contextRef="#ctx0" brushRef="#br0" timeOffset="63298.28">21960 6138 0,'0'0'0,"-35"53"16,0-17 0,17-19-16,1 18 15,-36 18 1,35-35 15,18-36 16</inkml:trace>
  <inkml:trace contextRef="#ctx0" brushRef="#br0" timeOffset="63506.06">21872 6174 0,'18'0'0,"17"-18"31,-70 18-16,35 18-15,-35 52 16,17-70 0,-35 71-16,18-18 31,-1 0-31,19-53 16</inkml:trace>
  <inkml:trace contextRef="#ctx0" brushRef="#br0" timeOffset="65554.5">7602 11430 0,'0'-35'0,"0"70"0,36-70 0,-36-1 16,0-16-1,0 34 1,0 36-1,-36 52 1,19 71 0,-19-17-1,1 52 1,18-35 15,-1-35-15,18-88-16,-18 35 15</inkml:trace>
  <inkml:trace contextRef="#ctx0" brushRef="#br0" timeOffset="66118.8">7920 11906 0,'0'18'0,"-53"52"31,53-52-31,-18-18 16,18 35-1,18-70 1,17 0 0,0-53-1,18-18 1,-35 53-1,53-53-15,-36 0 16,-17 53 0,17 18 15,-18 70-31,19 36 31,-1 17-15,-17 18-1,17 0 1,0-36 0,-35-52-1,0-36 1</inkml:trace>
  <inkml:trace contextRef="#ctx0" brushRef="#br0" timeOffset="66353">8184 11747 0,'-17'0'0,"-18"0"31,17 0-31,36-17 47,17 17-32,-18 0-15,89-18 16,-53 18 0,0-17-1,-18 17-15</inkml:trace>
  <inkml:trace contextRef="#ctx0" brushRef="#br0" timeOffset="67068.66">8661 11712 0,'0'18'0,"35"-18"63,-17 0-47,-1 0-16,1 17 0,17-17 15,0 0 1,-17 0-16,53 0 15,17 0 1</inkml:trace>
  <inkml:trace contextRef="#ctx0" brushRef="#br0" timeOffset="67651.38">9243 11553 0,'0'-17'0,"0"-1"15,0-17 1,17 35 0,1 0-1,17 0 1,-17 0-16,0 35 15,-1-17-15,54 52 16,-54-52-16,36 88 16,-35-36-1,0 36 1,-18-53 0</inkml:trace>
  <inkml:trace contextRef="#ctx0" brushRef="#br0" timeOffset="67851.69">9490 11712 0,'0'-17'0,"0"34"0,0-70 0,-36 18 16,36 17 15,-17 36-15,-1 0-16,1 52 15,-54 36 1,53 0 0,-35 17-1</inkml:trace>
  <inkml:trace contextRef="#ctx0" brushRef="#br0" timeOffset="69023.23">9807 11536 0,'0'0'0,"-17"0"15,-1 0 17,36 0-1,-1 0-15,18 0-1,18 0 1,36 0-1,-19 0 1,-52 0 0,-36 0 15,1 0-15,17 17 15,-18-17-31,18 53 15,-35 0 1,17 35 0,18-52-1,-18 17-15,1 17 32,17-17-17,-36-53-15</inkml:trace>
  <inkml:trace contextRef="#ctx0" brushRef="#br0" timeOffset="69201.19">9807 11977 0,'-17'0'15,"-1"0"1,36 0 0,34 0-1,37-18 1,34 18-1,18 0 1,-53 0 0</inkml:trace>
  <inkml:trace contextRef="#ctx0" brushRef="#br0" timeOffset="69553.14">10742 11183 0,'0'0'16,"0"-88"-1,0 70 1,0 36-16,-18 17 15,18 0-15,-35 54 16,18 87 15,-19 0-31,1 1 32,17-54-17,1-17 1,34-53-1</inkml:trace>
  <inkml:trace contextRef="#ctx0" brushRef="#br0" timeOffset="69820.07">11077 11818 0,'0'0'0,"18"0"47,-1 0-31,1 0 0,35 0-1,18 0 1,-54 0-16,54 0 15,-36-18 1,-17 1 0</inkml:trace>
  <inkml:trace contextRef="#ctx0" brushRef="#br0" timeOffset="70034.78">11201 11571 0,'-18'0'15,"36"0"-15,-54 0 0,1 0 0,0 0 16,17 0 0,18 0 15,35 0-31,71 0 31,-17 0-15,-37 0-16</inkml:trace>
  <inkml:trace contextRef="#ctx0" brushRef="#br0" timeOffset="70554.3">12153 11571 0,'0'0'16,"18"0"31,-18 35-16,0-17-31,0 0 15,0 52 1,-18 1 0,-35-18-1,0 0 1,-17-36 0,-1-34-1,36-54 1,35-35-1,18 0 1,52 36 0,-17 17-1,-18 35 1,18 36-16,0 35 31,-35 35-15,-36 0-1,1-88-15</inkml:trace>
  <inkml:trace contextRef="#ctx0" brushRef="#br0" timeOffset="83659.61">24271 5080 0,'-18'0'31,"18"-35"0,-17 35-15,34 0 93,1 0-109,17 0 16,-17 0-16,17 0 15,53 0 1,-17 35 0,-18-35-1,-18 0 1,-17 0 0,-36 0 62,1 0 47,-1 0-94,-17 0 0,35-35-31,-18 35 16</inkml:trace>
  <inkml:trace contextRef="#ctx0" brushRef="#br0" timeOffset="87218.26">9948 11606 0,'18'0'47,"0"0"-47,17 0 16,-17 0-16,70-35 15,-18 35 1,-17 0 0,-18-18-1</inkml:trace>
  <inkml:trace contextRef="#ctx0" brushRef="#br0" timeOffset="87784.77">9878 11624 0,'0'-18'15,"17"18"1,19 0-16,-19-35 16,1 35-16,35 0 15,53 0 1,-71 0-16</inkml:trace>
  <inkml:trace contextRef="#ctx0" brushRef="#br0" timeOffset="97335.15">6138 5574 0,'-35'35'47,"35"-17"-47,0-1 16,-18 1-16,-52 106 31,70-107-31,-18 18 16,-52 54-1,52-54 1,0 0-1,1-35 17</inkml:trace>
  <inkml:trace contextRef="#ctx0" brushRef="#br0" timeOffset="100102.59">29545 15187 0,'0'35'0,"0"-17"31,0 0-15,0-1 0,0 19-1,18-36-15,35-36 16,53-17 15,88-70-15,-159 105-16,71-52 15,52 17 1,-52 53 0,-88 17-1,-36 1-15,-35 0 0</inkml:trace>
  <inkml:trace contextRef="#ctx0" brushRef="#br0" timeOffset="102819.06">24148 13476 0,'0'0'16,"17"0"-1,1 0 1,17 0-16,18 0 16,0 0-16,123 18 15,89-1 1,88 19-1,35-19 17,-35 1-32,-54 0 31,-105-18-15,-176 0-16,70 0 15,-35-18 1,-53 0-1,-70 18 1,-19-17-16</inkml:trace>
  <inkml:trace contextRef="#ctx0" brushRef="#br0" timeOffset="103480.58">24518 13847 0,'-35'0'0,"70"0"0,-53 0 31,89-18-16,-18 18 1,194-18 0,-159 18-16,247-35 15,36 35 1,-36 0 0,-35-18-1,-142 18 1,-69 0-1,-37 0 1,-34 0 15,0 0-31,-18 18 32,0 17-1,-18-35 78,18 18-46,-18-18-48</inkml:trace>
  <inkml:trace contextRef="#ctx0" brushRef="#br0" timeOffset="105535.76">29422 13776 0,'-36'0'0,"-52"-53"31,71 18-31,-1 35 0,-123-53 31,106 18-31,-160-18 16,-16-18-1,34 1 1,-52 34 0,-88-17-1,123 53 1,-142 18 0,72 17-1,-1-17 1,1 0-1,17 34 1,17-16 15,1 17-31,17-18 32,36 18-17,-36 35 1,71-35-1,0 35 1,18 36 0,35-19-1,35-16 1,17 69 0,36-16-1,18-1 1,53-18-1,-19 1 17,37-19-32,34 1 31,-105-88-31,70 52 16,71 19-1,-18-19 1,70-35-1,72 18 1,-89-53 0,-141 0-16,211 18 15,1-18 1,-71 0 0,106 0-1,-89-18 1,-17 1-1,-17-19 1,-18 19 0,-18-18 15,35-18-15,-17 17-1,-142 36-15,107-35 16,52 17-1,-52-17 1,-71 35-16,35-35 16,-53 35-16,106-35 15,-35-18 1,-18 17 0,36-34-1,-1-18 1,-35-1-1,1 1 1,-36-18 15,-1-35-15,-52 0 0,-141-18-1,-141-17 1,159 158-16</inkml:trace>
  <inkml:trace contextRef="#ctx0" brushRef="#br0" timeOffset="106952.66">26705 15963 0,'0'0'0,"0"-17"31,0 34 1,0 1-17,0 17-15,0-17 16,0 17-16,0 53 16,0 36-1,0-18 1,0-1-1,0-16 17,0-72-32</inkml:trace>
  <inkml:trace contextRef="#ctx0" brushRef="#br0" timeOffset="107818.69">27834 15946 0,'0'-18'16,"0"36"-16,0-71 0,0 35 15,0-17-15,18-18 16,-18 35-1,0 36 17,0 35-32,0 53 15,0 52 1,0-122 0,0 122-1,0-52 1,0-88-16,17 123 15,1-18 1</inkml:trace>
  <inkml:trace contextRef="#ctx0" brushRef="#br0" timeOffset="110918.7">7567 12594 0,'-18'0'0,"18"-17"47,18 17-16,-18 17-31,18-17 16,-1 18 0,19-1-1,-19-17-15,1 53 16,52-35 0,1-18-1,-18-18 1,35-35-1,36 18 1,-19-18 0,-16 36-1,-1 34 17,-18 19-17,-34-1 1,17 18-1,-1-36 1,-16-17 0,-19 0-16,72-53 15,-1 18 1,18-18 0,-1 36-1,-34 17 1,-18 17-1,-18 36 1,36-53 15,-1 0-31,36-53 32,-35 36-17,17-19 1,0 1-1,-35 70 1,0-17 0,35 17-1,-53 1 1,36-36 0,35-53-1,-18-36 1,-17 19-1</inkml:trace>
  <inkml:trace contextRef="#ctx0" brushRef="#br0" timeOffset="114742.58">4216 12682 0,'0'0'0,"-53"36"32,88-36-1,-35-18-15,35 0-16,36-52 15,-36-1 1,-35 18-1,0 18 1,0 17-16,-53 18 31,-17 53-31,-19 53 32,72 0-17,34-18 1,19-35-1,105-53 1,-71-35 0,19-18-1,-54-18 1,-17 18 0,17 36-1,-35 34 1,0 36-1,0 18 17,0-53-32,0 52 0,0-35 31,17-35-15</inkml:trace>
  <inkml:trace contextRef="#ctx0" brushRef="#br0" timeOffset="114902.58">4639 12453 0,'0'-18'0,"0"36"0,0-53 16,0 17-16,0-35 15,0 18 1,0 0 0,0 17-1,0 36 1</inkml:trace>
  <inkml:trace contextRef="#ctx0" brushRef="#br0" timeOffset="115475.73">4921 12577 0,'-17'-53'31,"-19"53"-31,19 0 16,17-18-16,-36 18 16,-17 35-1,36 18 1,-1-18 0,53 1-1,18-36 1,0-53 15,-53 35-31,53-35 0,-17 18 31,-36-18-15,0 106 0,0 18-1,-18 123 1,0 0-1,18 0 1,-17-53 0,-19 17-1,1-122 1,-18-54 0,35-70-1,1-18 1,34-35-1,36 17 17,36 1-32,-1 0 31</inkml:trace>
  <inkml:trace contextRef="#ctx0" brushRef="#br0" timeOffset="116152.58">5133 12594 0,'0'0'0,"35"0"0,-35-17 15,18 17 48,-1-36-47,1 36-1,-18-17-15,35 17 16,-17-18-16,-18-35 15,0 18 1,-53 17 0,35 18-1,1 0-15,-36 53 32,18 18-17,35-18 1,17-36-16,36 1 15,0-1 1,18-34 0,-1-18-1,-52-36 1,-1 18 0,-17 18-1,36 17 1,-36 36-1,0 17 17,17 36-32,-17-1 31,0 1-15,0-54-1,0-34 1,-17-36-1,17-35 1,0 17 0,35 36-1,36 35 1,-36 35 0,0 53-1,-35 0 1</inkml:trace>
  <inkml:trace contextRef="#ctx0" brushRef="#br0" timeOffset="116706.54">4727 13670 0,'0'0'0,"18"-35"32,-1 0-32,-17 70 15,18-18 1,17 54-1,-35-53-15,18 52 16,-18-34 0,18 16-1,-1-87 1,19-53 0,-1-18-1,-17 18 1,34 17-1,-16 71 1</inkml:trace>
  <inkml:trace contextRef="#ctx0" brushRef="#br0" timeOffset="118085.51">5168 13670 0,'-35'0'0,"35"18"16,-18-18-16,1 35 16,-36 0-1,17 18 1,-16 35 0,52-35-1,35-17 1,0-19-1,-17-70 1,35-35 15,-36 35-15,-17 0-16,18-17 16,-18 17-1,35 53 1,-35 35-1,18 53 1,-1-17 0,1-36-1,53 0 1,-18-35 0,-18-88-1,-18-35 1,-17-18 15,-17 0-31,17 35 31,-18 53-15,18 88 0,0 53-1,0 18 1,0 18-1,18-1 1,35-35 0,-18-70-1,18-36 1,-18-52 0,-17-19-1,-18 19 1,0 52-1,0 36 17,0 0-32,0 17 0,0 53 31,35-35-15,0-18-1,-17-70 1,17-18-1,-35-18 1,18 19 0,-18 87-1,0 0 1,18 36 0,-1-36-1,36 18 1,18-53-1,-54-53 1,1-35 15,0 70-31,-18-52 16,-36 34 0,19 54-1,-19 52 1,19 36-1,34-17 1,36-37 0,18-52-1,17-70 1,-35-36 0,0-35-1,-35 53 1,-36 17-1,0 71 17,-17 53-17,35-18 1,53 36 0,-18-18-1,1-36-15,-1 1 16,-18 53-1,-17-36 1,-35 18 0,-18-35-1</inkml:trace>
  <inkml:trace contextRef="#ctx0" brushRef="#br0" timeOffset="118835.54">6879 13511 0,'0'0'0,"-35"36"15,0-36 1,35-36 0,35 19 15,0 17-16,36-18 1,-36 0 0,-35-34-1</inkml:trace>
  <inkml:trace contextRef="#ctx0" brushRef="#br0" timeOffset="119018.89">6809 13300 0,'0'0'0,"-18"0"16,36 0 15,52-18-15,1 18-1,-36-35-15</inkml:trace>
  <inkml:trace contextRef="#ctx0" brushRef="#br0" timeOffset="134902.65">11112 16581 0,'18'0'31,"17"0"-15,-17-18-16,0 18 16,-1-18-16,19 18 15,52-53 1,0 36-1,-35-1 1,17-17 0,-17 35-1,-88 35 17,-18 0-17,18-17-15,17-18 16</inkml:trace>
  <inkml:trace contextRef="#ctx0" brushRef="#br0" timeOffset="135179.04">11201 16722 0,'0'17'16,"0"-34"-16,-18 34 0,36-17 16,-18-17-1,53-19 1,-36 19-16,1 17 0,35-18 15,35 0 1,-70-17-16,70 35 16,18-17-1,-89 17-15,19 0 16,-19-18 0,1 18 15</inkml:trace>
  <inkml:trace contextRef="#ctx0" brushRef="#br0" timeOffset="136638.07">12700 16316 0,'-18'0'47,"1"0"-32,-19 0 1,36 18-16,-17-18 16,-18 35-1,-1-35 1,19 0 0,-19-35-1,1-1 1,70-17-1,1 18 1,-19 17-16,36-17 16,18 70-1,-18 18 1,-18 71 0,-35-89-1,-71 106 16,1-88-31,-1 0 32,54-53-32,-19 0 0,-17-53 31,53 18-15,18 17-1,35 18 1,-18 18-1,36 17 1,-1 0 0,-52-35-16,0 18 15,35-18 1,-18-53 0,0 18-1</inkml:trace>
  <inkml:trace contextRef="#ctx0" brushRef="#br0" timeOffset="137240.21">12100 15946 0,'0'17'47,"0"1"-31,0 17-1,36-17 1,-19 17-16,1 0 31,-1-35-15,19 0-16</inkml:trace>
  <inkml:trace contextRef="#ctx0" brushRef="#br0" timeOffset="137436.56">12241 15946 0,'0'-18'0,"0"36"31,0-1-15,0 1-1,0 17-15,0-17 16,18-1-1,0 1 1</inkml:trace>
  <inkml:trace contextRef="#ctx0" brushRef="#br0" timeOffset="137809.28">13106 15787 0,'0'-18'0,"17"18"31,-17 18-15,18-18 0,-18 17-16,18-17 15,-18 36 1,0-19-16,0 1 31</inkml:trace>
  <inkml:trace contextRef="#ctx0" brushRef="#br0" timeOffset="137970.01">13229 15752 0,'53'0'31,"-53"17"-15,0 1 0,0 35-1,0-36-15</inkml:trace>
  <inkml:trace contextRef="#ctx0" brushRef="#br0" timeOffset="183304.57">22842 900 0,'0'35'62,"0"-18"-62,0 1 0,0 35 16,0-35-16,0 52 16,-17 36-1,-1 0 1,18-36-1,-35-52 1</inkml:trace>
  <inkml:trace contextRef="#ctx0" brushRef="#br0" timeOffset="183588.38">22719 1023 0,'0'-35'0,"0"70"0,0-88 0,0 18 0,0 0 15,18-1 1,17-34-16,53 52 31,0 36-15,-35 35 0,-35 52-1,-36-16 1,-52-1-1,-1-53 1,18 0 0,0-35-1</inkml:trace>
  <inkml:trace contextRef="#ctx0" brushRef="#br0" timeOffset="183971.82">23442 935 0,'0'0'0,"0"-53"32,-18 53-32,-17 0 0,0 0 15,-36 53 1,1 0 0,34 70-1,36-105 1,0 105-16,36-70 15,52 18 17,0-106-17,-53 35-15</inkml:trace>
  <inkml:trace contextRef="#ctx0" brushRef="#br0" timeOffset="184353.74">23513 1341 0,'0'35'0,"0"-70"15,17 17 1,-17 0-16,36-70 15,-36 70 1,35-70-16,-18 53 16,19-71-1,-1 36 1,-17 34 0,-1 36-1,1 71 1,17 17-1,-17 0 1,-1 0 0,-17 1-1,-17-72 1</inkml:trace>
  <inkml:trace contextRef="#ctx0" brushRef="#br0" timeOffset="184520.69">23548 1235 0,'0'0'0,"-18"-18"0,1 0 16,34-17-1,1 35 1,0-17 0,17 17-16,53-18 15,-35 0 1</inkml:trace>
  <inkml:trace contextRef="#ctx0" brushRef="#br0" timeOffset="184953.77">22366 582 0,'-35'-35'31,"35"17"-31,0 36 32,0 17-17,0-17 1,0-1-16,0 1 15,35 17 1</inkml:trace>
  <inkml:trace contextRef="#ctx0" brushRef="#br0" timeOffset="185103.76">22454 547 0,'0'0'0,"0"-18"31,0 36-15,0 17 0,0-17-1,18-1 1</inkml:trace>
  <inkml:trace contextRef="#ctx0" brushRef="#br0" timeOffset="185470.6">23954 494 0,'17'18'16,"-17"-1"-1,0 1 17,18-18-32</inkml:trace>
  <inkml:trace contextRef="#ctx0" brushRef="#br0" timeOffset="185638.3">24165 459 0,'0'0'0,"0"35"16,0-17-1,-17 17 1,-1 18 0,18-36-16,-35 36 15</inkml:trace>
  <inkml:trace contextRef="#ctx0" brushRef="#br0" timeOffset="186870.99">22754 1570 0,'0'0'15,"-17"0"1,34 0 31,1 0-47,17 0 15,0 0-15,-17 0 16,141 17 0,-142-17-1,124 0-15,18 18 16,-71-18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13T16:06:24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10548 7020 0,'0'18'15,"18"-18"1,-1-18 0,36 18-1,-35 0-15,70-35 16,88 35 0,-87 0-1,-1 0 1,-53 0-1,0 0 1,-70-18 31</inkml:trace>
  <inkml:trace contextRef="#ctx0" brushRef="#br0" timeOffset="296.69">10989 6950 0,'0'0'16,"-35"0"-1,70 0 17,-17 0-17,-18 17-15,35-17 16,0 0-1,-17 0-15,17 18 32,-35 17-17,-18-17 1,-52 17 0,-36 36-1,71-71-15</inkml:trace>
  <inkml:trace contextRef="#ctx0" brushRef="#br0" timeOffset="1664.34">11024 6720 0,'-17'0'0,"-1"0"15,36 0 32,-1 36-47,1-19 16,70 54-1,36-18 1,-107-18-16,1-17 16,35 17-16,-36 0 0</inkml:trace>
  <inkml:trace contextRef="#ctx0" brushRef="#br0" timeOffset="2359.11">11271 7020 0,'-17'0'15,"-19"18"1,19-18-16,-72 88 16,54-70-16,-35 52 15</inkml:trace>
  <inkml:trace contextRef="#ctx0" brushRef="#br0" timeOffset="4192.7">11712 7497 0,'-53'0'0,"106"0"0,-123 0 0,34 0 16,1 0 0,0 0-1,123 0 17,-53 0-32,212 0 15,106-18 1,17 18-1,36 0 1,-194 18 0,-53-18-1,-71 0 1,-35 0 15,-36 0-31,-34 0 31,-19 0-31,-17 0 0</inkml:trace>
  <inkml:trace contextRef="#ctx0" brushRef="#br0" timeOffset="4673.85">11483 7691 0,'-35'35'0,"70"-70"0,-141 70 0,88-35 16,1 0-16,-18 0 16,105 0-1,159-35 1,142 17 0,87-17-1,-34-1 1,-124 36-1,-124 0 1,-141 0 0,53 0-1,-52 0 1,17 0 0,-36 0-1,1 0 16,-36 0 79</inkml:trace>
  <inkml:trace contextRef="#ctx0" brushRef="#br0" timeOffset="6680.28">14464 5980 0,'0'-18'0,"0"36"0,0-71 15,18 17 1,-18-17-1,0 89 17,0-19-17,-18 1-15,18 35 0,-71 53 16,36 17 0,-36 36 15,54-141-31,-36 35 31,35-53-31,18-53 31,0 35-31,0-17 16,0-36 0,0 54-1,0 34 1,0 54-1,0-36 1,53 18 0,-18-35-1,54-36 1,-1-53 0,-18-17-1,-52 88-15</inkml:trace>
  <inkml:trace contextRef="#ctx0" brushRef="#br0" timeOffset="16459.68">14393 9543 0,'36'0'16,"-19"0"15,19 0-15,52-18 0,123 0-1,72-52 1,52 35-1,-18-18 1,-17 35 0,-194 0-16,-18 18 15,71 0 1,-106-35 0,0 35-1,-124 0 16,54 0-15,-54 0-16</inkml:trace>
  <inkml:trace contextRef="#ctx0" brushRef="#br0" timeOffset="16944.18">14464 9666 0,'18'0'0,"17"0"15,-18 0-15,1 0 16,123-53 0,-88 53-16,159-17 15,88-54 1,17 53-1,-264 1-15,106-19 16,17 36 0,-158 0-16,35 0 15,-36 0 1,1 0-16,-18-17 31,35 17-15,-35-18-1</inkml:trace>
  <inkml:trace contextRef="#ctx0" brushRef="#br0" timeOffset="22244.06">21749 8890 0,'0'18'0,"0"-36"0,-36 89 0,19-54 0,-54 107 16,18 17 0,0-53 15,53-70-31,18 35 16,53-106-1,-18-36 1,-1-69-1,1-36 1,-35 0 0,-18 141-16,18 17 15,-18 54 1,35 53 0,-17 123-1,17-53 1,18-18-1,-18-17 17,18-53-17</inkml:trace>
  <inkml:trace contextRef="#ctx0" brushRef="#br0" timeOffset="22413.42">21766 9155 0,'-17'0'0,"34"0"0,-70 0 16,36-18-16,-18-17 16,52 17-1,71 0 1,36 18 0,-36-17-1</inkml:trace>
  <inkml:trace contextRef="#ctx0" brushRef="#br0" timeOffset="22929.85">22331 8908 0,'0'0'0,"0"-18"31,35 18-15,-17 0-1,-1 0-15,36 18 16,-53-1-16,18 36 16,-18-35-16,0 70 15,-53 0 1,18-17 15,17-54-31,36-34 31,17-54-15,36-88 0,-19 71-1,-16 0 1,-19 70-1,-34 36 1,-1 106 0,0 17-1,18-53 1,18 35 0,53-87-1,-18-36 1</inkml:trace>
  <inkml:trace contextRef="#ctx0" brushRef="#br0" timeOffset="23243.68">23301 9260 0,'0'0'0,"-35"0"16,17 0-16,36 0 47,-1 0-47,54 0 15,17 0 1,-53 0 0,1-17-1</inkml:trace>
  <inkml:trace contextRef="#ctx0" brushRef="#br0" timeOffset="23443.59">23354 9066 0,'-18'-17'0,"36"34"0,-89-34 15,54-19-15,-54 19 16,53 17 15,36 0-15,70 0 0,-70 17-16,105-17 15,-17-17 1,-70 17-1</inkml:trace>
  <inkml:trace contextRef="#ctx0" brushRef="#br0" timeOffset="23960.27">24430 8837 0,'17'0'63,"-17"35"-48,0-17 1,0 17-1,0 1-15,0-19 0,-17 71 16,-18 18 0,-18-35 15,35-54-31,0-17 0,-35 53 16,18-53-1,-18-53 1,36 53-16,17-35 15,-18-88 1,53 17 0,-35 88-16,53-52 15,35-1 1,1 71 0,-72 0-16,54 35 15,-36 1 16,-53 34-31</inkml:trace>
  <inkml:trace contextRef="#ctx0" brushRef="#br0" timeOffset="26209.19">22913 8184 0,'18'0'0,"-36"0"0,36-17 15,-1-18-15,18 17 16,18 0 0,-17 1-1,-36 34 1,-53 19-1,-18 105 1,18-18 0,-17-35-1,17-17 1,35-18 0,1-53-1,17-53 1,17-18-1,-17 54 1</inkml:trace>
  <inkml:trace contextRef="#ctx0" brushRef="#br0" timeOffset="26411.75">22772 8396 0,'35'0'0,"-35"-18"0,0 1 31,0-1-15,-35 71-16,70-88 15,-35 70 1,0 0-16,-35 18 15,35 0 1,35-18 0,-17 1-1,70-72 1,0-16 0,-17-19-1</inkml:trace>
  <inkml:trace contextRef="#ctx0" brushRef="#br0" timeOffset="28675.69">21502 9613 0,'0'18'0,"0"17"78,17-35-63,1 0-15,17 0 16,-17 0-16,0 0 0,87 0 16,72 0-1,-36 0 1,-70 0 0,-54 18-1,-34-18 1</inkml:trace>
  <inkml:trace contextRef="#ctx0" brushRef="#br0" timeOffset="28847.31">21696 9772 0,'-18'18'0,"36"-36"0,-53 36 16,52 34 15,1-52-31,70 0 15,88 18 1,-105-18 0</inkml:trace>
  <inkml:trace contextRef="#ctx0" brushRef="#br0" timeOffset="32562.67">14640 9437 0,'-17'0'0,"-54"0"31,53 0-15,36 0 15,35 0-15,88-18-1,106 18 1,71-17 0,34-19-1,19 19 1,-71-1-1,-53 0 1,-89 18 0,-70 0 15,-70 0-31,0-35 16,-54 70 15,-52-35-16</inkml:trace>
  <inkml:trace contextRef="#ctx0" brushRef="#br0" timeOffset="32997.81">14534 9543 0,'-17'0'0,"17"35"0,123-35 47,-17 0-47,229-35 16,89-1-1,-54 19 1,-53-19 0,-140 36-1,-71 0 1,-89 0-1,1 0-15,17 0 16</inkml:trace>
  <inkml:trace contextRef="#ctx0" brushRef="#br0" timeOffset="41760.68">17780 7391 0,'18'0'0,"17"-18"32,0-17-32,-17 17 0,-1 0 31,1 18-31,-18-17 15,0 34 1,-18 19 15,1-1-31,-36 18 16,-35 88 0,52-106-1,19 18 1,-18-35-1,70-36 17,-35-35-17,17 53-15,-17-17 16,0-1 0,0 36 15,0-1-16,0 19-15,0-19 32,71-17-32,35-17 31,70-36-31</inkml:trace>
  <inkml:trace contextRef="#ctx0" brushRef="#br0" timeOffset="47734.1">19068 4374 0,'0'-35'0,"0"18"31,-18 17-15,18 17-16,-35 36 31,35-35-31,-53 35 0,-18 70 31,54-35-15,-1-35 0,0-35-1,36-71 1,17-53-1,18-17 1,-18-36 0,1 18-1,-19 105 1,1 36 0,0 89-1,35 122 16,-36-87-15,1-18 0,17-36-16</inkml:trace>
  <inkml:trace contextRef="#ctx0" brushRef="#br0" timeOffset="47943.54">18944 4604 0,'-17'0'0,"34"0"0,-70 0 0,36 0 16,17-18-1,17 0 1,36 1 0,-35 17-16,70-35 15,18-1 16</inkml:trace>
  <inkml:trace contextRef="#ctx0" brushRef="#br0" timeOffset="48427.08">19367 4339 0,'-35'0'15,"35"-17"1,0-1 0,35 18-16,-17 0 15,17 18 1,18 52 0,-35 18-1,-18-52 1,-18 34-16,1 36 31,-19-71-15,72-70-1,-19-53 1,19-36 0,17 36-1,-36 18 1,-17 52-1,-17 36 1,-1 70 0,-17 18-1,35 17 1,35-35 0,0-53 15,-17-35-31</inkml:trace>
  <inkml:trace contextRef="#ctx0" brushRef="#br0" timeOffset="48778.5">20038 4568 0,'0'-17'47,"35"17"-31,-17 0-16,-1 0 15,54-35 1,-36 17 0,0 18-1</inkml:trace>
  <inkml:trace contextRef="#ctx0" brushRef="#br0" timeOffset="48982.64">19985 4322 0,'0'0'0,"-53"0"31,35 0-31,18-18 16,18 18-1,35-18-15,-36 18 16,89-35 0,-53 35-16</inkml:trace>
  <inkml:trace contextRef="#ctx0" brushRef="#br0" timeOffset="49482.35">21008 4127 0,'35'0'0,"-70"0"0,88 0 16,-36 0-1,1 18 1,-18 0 0,35-18-16,-35 35 15,0 18 1,-35 88 0,17-70-1,-17 17 1,-35-35-1,17-53 1,17-36 0,19-34-1,17 35-15,0-54 16,17-34 0,19 35-1,34 52 1,1 54 15,-71 88-15,0-71-16</inkml:trace>
  <inkml:trace contextRef="#ctx0" brushRef="#br0" timeOffset="50693.2">20867 4992 0,'-35'17'16,"70"-34"-16,-88 34 16,35-17-1,1 0 1,34 0-1,1 0 1,52-17 0,54-18-1,-71 35-15,17 0 16,19-18 0,-72 18-16,1 0 15,-36 0 16</inkml:trace>
  <inkml:trace contextRef="#ctx0" brushRef="#br0" timeOffset="50893.2">20779 5045 0,'-36'0'16,"72"0"-16,-89 35 15,70-35 1,54 0-1,88-35 1,-1 35 0,-17-18-1,-17 18 1</inkml:trace>
  <inkml:trace contextRef="#ctx0" brushRef="#br0" timeOffset="52960.68">18750 4921 0,'-35'0'15,"70"0"-15,-88 0 0,36 0 16,-1 0-16,-35 0 16,35 0-1,36 0 1,53 0-1,87 0 1,36-53 0,0 36-1,-141 17-15,53 0 16,0-18 0,-53 18-1,-35 0 16,-1 0-31,-17-18 79,0-17-64,-17 17 16,17 1-31,0-36 16,0 35-16,-18-17 16,-17-88-1,35 70-15,-18-18 16,0-105 15,1 35-31,-19 35 31,36 88-31,-17-52 0,17 34 16,0-34 0,-18 17-16,18 0 31,0 18-15,-18 17-1,18 0 1,-35 18 78,18 0-79,-1 0 1,0 0-16,-35 18 0,36-18 15,-124 53 1,17-18-16,-35-17 31,54 35-15,16-36 0,19 1-1,35-18 1,-18 35-1,35-35 1,0 0 0,18 18 46,0 0-46,0-1-16,18 107 15,0-89 1,-1 159 0,19 35-16,-36 18 31,0-106-15,0-17-1,0-71 1,0-18-1,0-70 17,17 35-17,-17-18 1,18 0 0,52 1-1,89-36 1,53 18-1,-159 35 1</inkml:trace>
  <inkml:trace contextRef="#ctx0" brushRef="#br0" timeOffset="55744.11">19844 12859 0,'17'0'0,"-34"0"0,34-18 15,19 18-15,-19 0 47,-17 18-31,0-1-1,18 1 1,-18 17-16,18 1 31,-18-19-15,52-17 0,19-17-1,53-72 1,34-16-1,-70 52-15,1 0 16,69-18 0,-69 1-1,-54 52 1,-35 36 31,0-1-32,0 19 1,-18-36 15</inkml:trace>
  <inkml:trace contextRef="#ctx0" brushRef="#br0" timeOffset="63676.97">13511 13017 0,'0'18'0,"-17"-18"16,-19 18-1,1-36 1,0 18 0,53 0-1,87 0 1,36-18-1,-52 18 1,-19 0 0,36 0-16,0 18 15,-36-18 17,-52 0-32,0 0 0,-18-18 31</inkml:trace>
  <inkml:trace contextRef="#ctx0" brushRef="#br0" timeOffset="63976.83">13935 12929 0,'0'0'0,"-36"-35"31,1 35-31,35-18 15,-17 18 1,17 18 0,17-18-16,18 35 15,1 1 1,34 16 0,-34 1-1,-54 0 16,-53 36-31,-17-54 32,-18 18-32</inkml:trace>
  <inkml:trace contextRef="#ctx0" brushRef="#br0" timeOffset="71860.87">11659 15152 0,'71'-53'16,"-71"35"-1,53 1 1,-36-1-16,19-17 0,34 70 31,-17 18-15,-35 88 0,-18-18-1,-18 36 1,-35-53-1,36-35 1,17-107 15</inkml:trace>
  <inkml:trace contextRef="#ctx0" brushRef="#br0" timeOffset="72013.87">11906 15540 0,'0'-18'16,"0"-17"-16,-17 123 0,52-211 15,-53 211-15,36-194 0,-36 106 31,1 53-31,-36 0 16,35 35 15,0-17-15,1-54-16</inkml:trace>
  <inkml:trace contextRef="#ctx0" brushRef="#br0" timeOffset="72261.69">11465 14817 0,'0'0'0,"-17"-36"16,-1 36-1,18 18 1,0 17-16,18 36 31,17-1-15,0-70-16</inkml:trace>
  <inkml:trace contextRef="#ctx0" brushRef="#br0" timeOffset="72413.92">12171 14693 0,'0'0'0,"106"0"16,-71 0-16,0 53 15,-35 35 17,0-52-32,0 52 0,-17-53 15</inkml:trace>
  <inkml:trace contextRef="#ctx0" brushRef="#br0" timeOffset="73093.7">12136 15399 0,'-36'0'31,"19"0"-15,17 17 0,0 19-1,0 52 1,0-53-16,17 18 15,19 18 1,-19-54-16</inkml:trace>
  <inkml:trace contextRef="#ctx0" brushRef="#br0" timeOffset="73293.7">12100 15434 0,'0'0'0,"-35"88"47,17-70-47,-17 35 0,17-18 16,-70 89-1,18-36-15</inkml:trace>
  <inkml:trace contextRef="#ctx0" brushRef="#br0" timeOffset="73730.06">11977 15399 0,'0'-36'0,"-18"-16"16,18 16 0,18 72-1,-1 16 1,-17-16-1,71 87 1,0 36-16,-36-71 16</inkml:trace>
  <inkml:trace contextRef="#ctx0" brushRef="#br0" timeOffset="74393.73">11712 16034 0,'0'17'16,"18"-17"-16,35 0 15,0 0 1,-18-17-16,106-1 16,-17 18-1,-1-35 1</inkml:trace>
  <inkml:trace contextRef="#ctx0" brushRef="#br0" timeOffset="74546.67">11871 16122 0,'-35'0'0,"70"0"0,-70 18 16,88-1 0,52-17-1,-52 0-15</inkml:trace>
  <inkml:trace contextRef="#ctx0" brushRef="#br0" timeOffset="76997.8">18891 11271 0,'36'0'0,"-19"0"16,1 0-16,-36 71 15,-52 35 1,-89 52 15,141-122-31,-105 69 0,-18 72 31,17-36-15,89-123 15,35-36-31,0 0 16,35-52-1,0-1 1,-17 1 0,-18 52-1,0 36 1,0 35 0,0 17-1,35-35 1,1 18 15,34-35-15,107-89-1,-160 54-15</inkml:trace>
  <inkml:trace contextRef="#ctx0" brushRef="#br0" timeOffset="78648.2">17692 12541 0,'0'-17'0,"0"34"0,17-52 15,-17 17-15,18-35 16,0-17 0,-18 52-16,35-52 15,-35-19 1,0 1-1,-35 0 1,-18-18 0,-35 18-1,-54 0 1,-34 0 15,0-1-31,-36 19 31,-17 35-31,-36-18 32,53 53-17,-87 35 1,122-17 0,-87 70-1,52 0 1,18 18-1,35 0 1,53 17 0,18 1-1,18 34 1,17-34 0,35 35-1,18-18 16,0-18-31,18 36 32,17-53-17,-35-53-15,35 70 16,71 18 0,35 0-1,18-17 1,-18-36-1,35-53 1,1-17 0,-1 17-1,36-35 1,-18 0 0,0 0 15,-18-35-31,1 17 31,-36-17-31,53-53 31,-106 0-15,71-53 0,-71 35-1,35-71 1,-52 1-1,-36 0 1,-52-18 0,-19 17-1,-52 1 1,53 123-16</inkml:trace>
  <inkml:trace contextRef="#ctx0" brushRef="#br0" timeOffset="80165.62">22031 12418 0,'18'-18'16,"-18"-17"0,17 17-16,36 1 15,-35 17-15,35 0 16,35 17-1,-53 54 1,18 35 0,-35-1-1,-1 19 1,1-71 0,-18-18-1</inkml:trace>
  <inkml:trace contextRef="#ctx0" brushRef="#br0" timeOffset="80346.17">22384 12577 0,'-18'17'0,"36"-34"0,-71 34 0,18 54 16,-18 17-1,35 0 1,18-53 0</inkml:trace>
  <inkml:trace contextRef="#ctx0" brushRef="#br0" timeOffset="80693.64">21696 11818 0,'0'0'0,"0"18"0,-18 17 15,18 0 1,0 36 0,18-36-1,-1 0 1</inkml:trace>
  <inkml:trace contextRef="#ctx0" brushRef="#br0" timeOffset="80840.7">21872 11783 0,'0'17'0,"0"72"31,0-72-15</inkml:trace>
  <inkml:trace contextRef="#ctx0" brushRef="#br0" timeOffset="81094">22578 11695 0,'17'17'32,"-17"1"-17,36-1 1,-19 36-1,-17-35 1,18-18-16</inkml:trace>
  <inkml:trace contextRef="#ctx0" brushRef="#br0" timeOffset="81227.67">22825 11695 0,'0'17'0,"0"-34"0,17 69 15,-17-16 1,0-1 0,-17 53-16</inkml:trace>
  <inkml:trace contextRef="#ctx0" brushRef="#br0" timeOffset="82026.67">23513 12753 0,'-71'18'15,"18"-1"1,36 1-16,-72 52 15,1 1 1,0-1 0,70-52-1,36-36 17,-18-17-17,18 35-15,-18-17 0,35-1 0,-35 0 16,-53 36 15,35 0 0,18-1-31,0 18 16,88-17 0,18-36-1</inkml:trace>
  <inkml:trace contextRef="#ctx0" brushRef="#br0" timeOffset="87240.97">18732 16316 0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23:08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15240 0,'0'-18'31,"0"36"16,0 0-47,0-1 16,0 19-1,18-36 1,-1 0-16,1 0 15,70-36 1,-35 19-16,70-19 16,36-34-1,-18 17 1,-123 53-16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23:11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19456 5803 0,'0'0'0,"17"0"16,-17-17 0,18 17-1,0 0 16,-18 17-15,35 1 15,-17-18 1,-1 0-32,54-35 15,52-36 1,36-35-1,-141 71 1,123-18 0,-53 18-1,-70 35 1,-54 53 0,-17-18-1,36-35-15,-1 35 0</inkml:trace>
  <inkml:trace contextRef="#ctx0" brushRef="#br0" timeOffset="29334.3">14429 9596 0,'-36'0'31,"19"0"-15,-1 17 0,0-17-16,-17 0 15,17 18 1,-17-18 0,0 0-1,17-35 1,36-18-1,17 0 1,-17 53 0,-1-36-16,36 72 15,-35 17 1,-36 70 0,-52-35-1,-18 0 16,-1-52-31,19-36 32,35-36-17,35-16 1,0 16 0,17-17-1,19 71 1,16 35-1,-34-53-15,35 70 16,-18-34 0,18-19-1,-35-17 1</inkml:trace>
  <inkml:trace contextRef="#ctx0" brushRef="#br0" timeOffset="29639.29">14482 9613 0,'0'-17'31,"35"17"-31,-35-18 16,17 36-1,-17-1 1,18 54 0,0-1-1,-18-52-15,35 52 16,-17-34 0,-1 17-1</inkml:trace>
  <inkml:trace contextRef="#ctx0" brushRef="#br0" timeOffset="29836.11">14711 9684 0,'0'-18'16,"0"36"-16,0-71 15,-18 88-15,-17-17 16,17-1-1,-17 54 1,35-53-16,-71 70 16,19-18-1,52-52 1</inkml:trace>
  <inkml:trace contextRef="#ctx0" brushRef="#br0" timeOffset="30552.45">15099 9684 0,'-18'17'16,"1"-17"-1,17 18-15,-18-18 16,-17 35-1,-1-35 17,19 0-17,17-35 1,-36 17-16,36 1 16,36-1-1,-19-35 1,19 53-1,34 53 1,-70-18 0,0-17-16,0 53 15,-70 34 1,17-34 0,0-18 15,-18-35-31,54-71 31,17 17-15,17-17-1,36 18 1,18 53 0,-36-1-1,18 54 1,-18-18-1,-17-35 1,17-18-16</inkml:trace>
  <inkml:trace contextRef="#ctx0" brushRef="#br0" timeOffset="52317.98">5486 5380 0,'0'-18'32,"35"18"-1,-35-17-31,35 17 15,36 0 1,-36 0-16,36 0 16,-1 0-1,-52 0-15,-1 0 16,-34 0 15,-1 0-15,-35 17-1,18-17 17,17 18-17,-17-1 1,17 19 0,1-19-16,17 72 15,-18-54 1,18 35-1,0-52-15,0 53 16,0-54 0,0 19-1</inkml:trace>
  <inkml:trace contextRef="#ctx0" brushRef="#br0" timeOffset="52517.99">5486 5821 0,'-18'0'0,"36"0"0,-54 0 0,19 17 15,-19-17 17,19 36-17,34-36-15,19 0 16,17 17 0,-18-17-16,71 0 15,0 18 1,-89-18-16</inkml:trace>
  <inkml:trace contextRef="#ctx0" brushRef="#br0" timeOffset="53818.07">6368 5803 0,'0'18'0,"-18"-18"16,0 0 0,1 0-1,-19-18 1,19 18-16,17-17 15,0-36 1,17 35 0,19 0-1,-1 36 1,-35 53 0,-18-19-1,-52 19 16,-1 0-31,18-54 32,0-17-17,53-35 1,18 0 0,35 17-1,-18 36 1,36 35-1,-18-18 1,-18 0 0,-17-35-16</inkml:trace>
  <inkml:trace contextRef="#ctx0" brushRef="#br0" timeOffset="54001">6491 5891 0,'18'-17'0,"-36"34"0,36-87 16,-1 52-1,1 18 17,35 18-17,-53-1-15,35 54 16,36 0 0,-18-36-1</inkml:trace>
  <inkml:trace contextRef="#ctx0" brushRef="#br0" timeOffset="54184.18">6809 5838 0,'0'-17'15,"0"34"-15,-18-34 16,-17 17 0,-36 70-1,18 1 16,36-18-31,-1 0 32,36-36-32</inkml:trace>
  <inkml:trace contextRef="#ctx0" brushRef="#br0" timeOffset="54484.32">6879 5909 0,'0'-18'0,"0"36"16,18-36-16,17-35 15,-17 53 1,-18-17-16,17 17 0,1-18 16,17 18-1,-35 35 1,-35 36 0,0 0-1,-36-1 1,36-35 15,0 18-15,70-53-1,18 18 1,35-18 0,-35 18-16</inkml:trace>
  <inkml:trace contextRef="#ctx0" brushRef="#br0" timeOffset="54906.77">8608 5521 0,'0'-35'0,"0"70"0,17-88 16,-17 35 0,0 1-1,0 52 1,0 18 0,-17-35-16,-19 105 31,36-52-31,36-18 15</inkml:trace>
  <inkml:trace contextRef="#ctx0" brushRef="#br0" timeOffset="55221.99">9137 5486 0,'0'-18'0,"0"36"0,18-36 0,-1 18 0,-17 18 31,0 17-31,-17 0 16,17 53-1,0-17 1,70-36 0,-17-52-1,35-19 16,-88 1-31,53-18 16,-70-35 0,-36 35-1,-36 53 1,19 18-16</inkml:trace>
  <inkml:trace contextRef="#ctx0" brushRef="#br0" timeOffset="55617.98">8819 6368 0,'0'35'0,"-35"-17"15,0-1 1,35 1 0,-35 17-1,35-17 1,0-1-16,0 36 16,35-53-1,35-35 1,19 0-1,-19-36 1,-52 36 0,-18 0-1,-18 17 1,1 36 15,-19-18-31</inkml:trace>
  <inkml:trace contextRef="#ctx0" brushRef="#br0" timeOffset="55801.11">9331 6350 0,'0'0'0,"0"18"0,18-18 15,-18 70 1,0 1-1,0-54-15,0 54 16,0-1 0</inkml:trace>
  <inkml:trace contextRef="#ctx0" brushRef="#br0" timeOffset="56317.55">8978 4921 0,'0'-17'16,"0"34"-16,0-70 0,0 36 0,-17-1 16,-19 18-16,-17-18 15,-35 18 1,0 36 15,17 17-31,1 0 31,52-53-31,1 70 0,-19 1 32,36 17-17,-17 71 1,-1 35 0,18-159-16,-53 300 15,35-264 1,18 52-16,18 142 31,106-107-31,52-69 16,-53-89-1</inkml:trace>
  <inkml:trace contextRef="#ctx0" brushRef="#br0" timeOffset="56720.19">9772 5221 0,'0'-35'0,"0"70"0,0-88 15,18-35 1,-18 35-16,70-53 16,-52 89-1,70-19 1,0 125-1,-35 34 1,-53 18 0,-35 71-1,0-18 1,17 0 15,18 0-31,0 18 16,-35-36-1,-1-53 17,-52 18-17,-71-52 1,36-72-16</inkml:trace>
  <inkml:trace contextRef="#ctx0" brushRef="#br0" timeOffset="58600.63">2663 7638 0,'0'0'0,"0"17"16,36-17 15,-36-17-15,17 17-1,1-53 1,-18 35-16,53-35 16,-53 18-1,0-18 1,-53 53 0,18 0-1,-18 53 1,35-18-1,18 18 1,35-18 0,36 36-1,17-18 1,-35-18 0,-35 36 15,-71-36-31,0-35 31,-18-18-15,71-52-1,36 17 1,17-18 0,17 1-1,-35 34 1,-35-16-1,0 16 1,-35 1 0,0 35-1</inkml:trace>
  <inkml:trace contextRef="#ctx0" brushRef="#br0" timeOffset="59139.28">3492 7514 0,'18'0'46,"0"0"-46,-1 0 16,19 0-16,-1 0 16,-17 0-16,52 0 15,1-17 1,-1-1 0,-52 18-1,0-18 1,-36 36 15,0 17-15,-17 36-1,17-54 1,1 72-16,-1 34 31,-35 18-31,18-53 16</inkml:trace>
  <inkml:trace contextRef="#ctx0" brushRef="#br0" timeOffset="59752.31">2716 8520 0,'-17'0'0,"-19"0"16,36-36 15,36 36-31,-19-17 15,19 17 1,17 17 0,-36 54-1,-34-1 1,-1-52 0,-35 53-16,-35 17 31,53-53-31,-1 0 31,72-35-15,52 0-1,0 0 1,0 18 0,-35-18-1,18 0 1</inkml:trace>
  <inkml:trace contextRef="#ctx0" brushRef="#br0" timeOffset="60202.81">3351 8714 0,'0'-18'0,"0"36"0,0-71 15,18 35-15,-18 0 0,53-35 31,35 36-15,-17 17 0,-36 53-1,-35 0 1,-35 17 0,-36 18-1,18-35 1,36-35-1,17 0 1,52-18 0,1 0-1,18 0 1,-18 17 15,-35 36-31,-36-35 31,18-1-31,-88 36 16,-1-53 0,-69-17-1,105-19-15</inkml:trace>
  <inkml:trace contextRef="#ctx0" brushRef="#br0" timeOffset="60750.99">2364 7144 0,'0'-36'15,"0"72"-15,0-107 0,0 36 32,0 17-17,-18 18 1,-17 0 0,-18 0-1,-18 36 1,54-36-16,-36 52 15,17-16 1,1 52 0,35 53-1,35 35 1,-17 18 15,0 89-31,-18 52 31,-18-141-15,-35 176 0,35-211-1,18 17 1,18-17 0,70-88-1,0-71 1</inkml:trace>
  <inkml:trace contextRef="#ctx0" brushRef="#br0" timeOffset="61285.74">4075 7497 0,'0'0'0,"52"-89"15,-34 72 1,0 17-16,70-18 15,-53 18-15,53 0 16,-35 18 0,18 70-1,-53 18 1,-18 52 0,-18 54 15,0 17-16,18-193-15,0 140 16,0 89 0,0-89-1,0-17 1,-17-18 0,-19-53-1,-17-53 1,-17-35-1,17-70 1</inkml:trace>
  <inkml:trace contextRef="#ctx0" brushRef="#br0" timeOffset="61519.89">4851 8449 0,'53'0'31,"-36"0"-15,54 0 0,35 0-1,-18 0 1,-71 0-16</inkml:trace>
  <inkml:trace contextRef="#ctx0" brushRef="#br0" timeOffset="62073.44">5697 8008 0,'0'-18'15,"18"18"-15,-18-35 16,71 17 0,-36 1-1,35 34 1,1 54 0,-36 17-1,-17 36 1,17-1-1,-35-105-15,0 52 16,0-17 0,0-70-1</inkml:trace>
  <inkml:trace contextRef="#ctx0" brushRef="#br0" timeOffset="62267.86">6015 8202 0,'0'-70'15,"0"140"-15,0-176 16,0 89 0,-18 17-1,1 53 1,-36 35 0,35 35-1,0-17 1,18-88-16</inkml:trace>
  <inkml:trace contextRef="#ctx0" brushRef="#br0" timeOffset="62852.07">6967 7373 0,'-17'0'16,"-1"0"0,-52 0-1,-1 18 1,36-1 0,-36 1-1,53 17-15,-17 1 31,18 16-15,17 37 0,-18 34-1,0 36 1,-35 35 0,18 35-1,-35-17 1,17-18-1,35-18 1,36-52 0,70-36-1,88-70 17,-88-71-32</inkml:trace>
  <inkml:trace contextRef="#ctx0" brushRef="#br0" timeOffset="63217.7">7214 7602 0,'0'-17'16,"18"17"-16,-18 17 47,-18 36-47,1 35 31,-19-52-31,19 52 16,-1 0-1,18-35 1</inkml:trace>
  <inkml:trace contextRef="#ctx0" brushRef="#br0" timeOffset="63640.73">7867 7585 0,'35'0'15,"-17"0"1,-18 17 0,0 19-1,-18 17 1,18 17 0,0 18-1,35-17 1,18-36-1,0-53 1,-17 18-16,-1-35 16,-17-88-1,-18 105 1,0-52-16,-53 17 31,-18 17-31,0 36 31</inkml:trace>
  <inkml:trace contextRef="#ctx0" brushRef="#br0" timeOffset="64217.97">7320 8467 0,'-18'0'32,"1"0"-32,17 17 15,-53 19 1,35 16-1,1-16-15,17 17 16,17 17 0,-17-52-16,71 35 15,-18-53 1,35-53 0,-17-35 15,-54-18-31,-34 71 31,-19-18-15,-34 35-1,52 36 1,-17-1-16</inkml:trace>
  <inkml:trace contextRef="#ctx0" brushRef="#br0" timeOffset="64450.98">8132 8520 0,'35'0'16,"-70"0"-16,87 0 0,-34 17 31,-18 18-31,-18 54 15,18-19 17,0-52-32,0 105 15,0-87-15</inkml:trace>
  <inkml:trace contextRef="#ctx0" brushRef="#br0" timeOffset="65270.76">8555 7408 0,'0'0'15,"17"0"-15,54 0 16,0-17-1,17 17 17,-71 0-32,1 0 0,17 0 15,-17 0 1,0 35 0,-18 18-1,0 35 1,0 36-1,0 34 1,0 89 0,0-53-1,0-141 1,-18 124-16,18-54 16,0 53-1,18-70 16,-1-18-15,19-17 0,-36-18-1,0-35 1,-53-1 0,-53-17-1,-88-17 1,-36-54-1</inkml:trace>
  <inkml:trace contextRef="#ctx0" brushRef="#br0" timeOffset="66334.44">1393 6809 0,'0'0'0,"0"35"31,0 0-15,0 18-16,0 212 15,18-1 1,-18 195 0,0-353-16,0 423 15,-18-123 1,18 176-1,0-177 1,18-122 0,-18-107-1,18-106 1</inkml:trace>
  <inkml:trace contextRef="#ctx0" brushRef="#br0" timeOffset="67334.35">9313 6879 0,'0'0'0,"0"18"46,0 17-46,0-17 16,0 17-16,0 53 16,-35-35-16,17 212 15,1 70 1,-36 35 0,0 18-1,0 0 1,35-88-1,1-35 1,17-106 15,0-142-31,0 36 0</inkml:trace>
  <inkml:trace contextRef="#ctx0" brushRef="#br0" timeOffset="67784.98">10125 8396 0,'-18'0'0,"36"0"0,-71 0 16,35-18 0,36 18 31,17 0-47,-17 0 0,-1 0 15,72 0 1,-19-17-1,-52-1 1</inkml:trace>
  <inkml:trace contextRef="#ctx0" brushRef="#br0" timeOffset="67984.5">10125 8096 0,'-18'0'0,"36"0"0,-71 0 16,35-17-16,71-19 47,-35 36-47,52 0 15,18 0 1,-35-17 0,-17 17-16</inkml:trace>
  <inkml:trace contextRef="#ctx0" brushRef="#br0" timeOffset="68419.83">11024 7955 0,'0'0'0,"18"0"16,-18 35-16,35-35 15,-17 0 1,-18 18 0,0 53-1,0 17 1,-53 0 0,18 0-1,-54-53 1,1-35-1,88-17 1,-53-1-16,18-70 16,35 35-16,18-35 15,35-18 1,0 18 0,35 70 15,-53 18-31,0 35 0,18 71 31,-88-35-31</inkml:trace>
  <inkml:trace contextRef="#ctx0" brushRef="#br0" timeOffset="70968.82">2222 10954 0,'0'-18'16,"0"36"-16,0-54 0,0 19 0,-17-18 16,-54 17-1,18 36 1,-17 34-1,52-16 17,18-1-32,0 0 15,35 36 1,36-36 0,17 36-1,-53-1 1,1 1-1,-89-36 1,18-17 0,-18-36-1,35-52 1,18 52 0,35-53-16,18-52 31,-35 70-31,-1 0 0,-17-18 31,-35 1-15,-18 70-1,0 0 1,18 18 0</inkml:trace>
  <inkml:trace contextRef="#ctx0" brushRef="#br0" timeOffset="71552.19">2805 10848 0,'0'0'0,"-18"-18"15,36 1 32,-1 17-47,1 0 0,70 0 16,-17-36 15,-18 36-15,-53 36-1,0-19 1,-36-17-16,19 71 16,-1-18-1,0 70 1,-17 54-1,17-89 1,18-53-16</inkml:trace>
  <inkml:trace contextRef="#ctx0" brushRef="#br0" timeOffset="71967.86">2170 12047 0,'-36'18'0,"72"-36"0,-107 54 16,53-36-16,-17 0 16,0 0-1,52-36 1,54 1-1,0 35 1,-54 53 0,-17 18-1,-17-19 1,-36 19 15,-18 17-31,71-70 31,53 17-15,35-35 0,18-35-1,0 17 1,-53 1-16</inkml:trace>
  <inkml:trace contextRef="#ctx0" brushRef="#br0" timeOffset="72384.58">2805 12047 0,'0'0'0,"0"-35"0,0 17 15,17 1 1,1 17 0,52 0-1,-52 17 1,-36 54-1,-17-36 17,-18 18-17,36-35 1,-1-1 0,36-17-16,-1 0 15,71 0 1,-35 0-1,-17 53 1,-36-17 0,-36 34-1,-52-17 1,0-53 0,-88-35-1,34 0 1</inkml:trace>
  <inkml:trace contextRef="#ctx0" brushRef="#br0" timeOffset="73120.31">1429 10742 0,'0'0'0,"0"18"16,35 52-1,-17 54 1,-18-54-16,17 283 15,-17-106 1,-17 106 0,17-265-16,0 212 15,0-53 1,17-53 0,-17-106-1</inkml:trace>
  <inkml:trace contextRef="#ctx0" brushRef="#br0" timeOffset="92568.94">1376 10601 0,'-35'0'0,"70"0"0,-70 35 16,17-17 0,36-18 15,17 0-31,18 0 16,88-18-1,35-17 1,-52 35-1,-54 0 1,-52 35 0,-36-17-1,-52 0 1,17-1 0,18 18-1,-1-35-15,-34 18 31,34-18-15,-17 18 0,36-18-1,-1 17 1,-17 19 0,17-19-1,1 54 1,17 35-1,0-1 1,0 54 0,-18 18-1,18 17 1,0-53 0,0 0 15,0-71-16,0-17-15,0 0 16,0 35 0,0-35-1,-35 36 1,35-19 0,0-35-1,0 36 1,0-36-1,0 18 1,0-35 0,0-1-1,0 19 1,0-1 0,0-17 15,0 17-31,0 0 31,0-17-15,0 17-1,0 18 1,-18 0 0,18-18-1,0 18 1,0-35-1,0-1 1,0 19 15,18-36-15,17 35 0,-17-17-1,-18 17 1,35-17 15,-35-1-15,35-17-1,-35 18-15,0 17 16,18-17 0,-1-18-16,1 17 15,53-17 1,70-17-1,53-1 1,-18-17 0,-52 17-1</inkml:trace>
  <inkml:trace contextRef="#ctx0" brushRef="#br0" timeOffset="93236.32">3704 10407 0,'0'0'0,"-17"0"0,17-35 31,0-1-15,17 36-16,54-35 16,35 35-1,-18 18 1,0 52 0,-35 54-1,-53 52 1,0 53-1,0 18 1,-35-35 0,35-18-1,35 18 1,0 17 15,18-53-31,-18-17 16,18 18 15,-88-36-15,0-18-1,-71-35 1,-71-35 0,-52-53-1</inkml:trace>
  <inkml:trace contextRef="#ctx0" brushRef="#br0" timeOffset="93841.95">794 11024 0,'0'0'0,"0"-35"0,0 0 0,0 17 0,0 0 0,0-70 16,0 0-1,0 18 16,0 34-15,0 54 0,17 88-1,19 141 1,-1 123 0,18 124-1,-18 35 1,18-35-1,-35-53 1,-1-88 0,1-36 15,-18-281-31,35 16 0</inkml:trace>
  <inkml:trace contextRef="#ctx0" brushRef="#br0" timeOffset="95035.2">4568 11359 0,'-17'18'32,"-18"-18"-17,70 0 1,-18 0 0,54 0-1,17 0 1,0-18-1,-70 18-15</inkml:trace>
  <inkml:trace contextRef="#ctx0" brushRef="#br0" timeOffset="95335.69">5274 10848 0,'0'0'0,"0"-18"0,0-35 16,0 18 0,35-35-1,36 52 1,35 18 0,17 70-1,-105-52-15,52 70 16,-17 18-1,-53 35 1,0-53 15,0-70-31,-17-18 16</inkml:trace>
  <inkml:trace contextRef="#ctx0" brushRef="#br0" timeOffset="95501.82">5715 10936 0,'0'-18'15,"0"36"-15,0-53 0,0 0 16,-18 17 0,-35 71-1,18 53 1,-18-1 0,18-16-1,35-19 1</inkml:trace>
  <inkml:trace contextRef="#ctx0" brushRef="#br0" timeOffset="95884.97">6315 10813 0,'0'0'0,"35"-36"16,-35 72 15,0 17-15,-18 35 0,36 35-1,0-35 1,52-70-1,1-36 1,-1-52 0,-34-36-1,-36 18 1,-89 17 0,-16 89-1,34 0 1</inkml:trace>
  <inkml:trace contextRef="#ctx0" brushRef="#br0" timeOffset="96356.96">5715 11994 0,'18'0'31,"-36"0"-31,18 53 16,-53 0-1,53 18 1,35-1 0,18-34-1,35-54 1,-52 18-16,-19-18 0,19 1 15,17-107 1,-36 71 0,-52-17-1,-36 17 17,54 53-32,-54 0 0</inkml:trace>
  <inkml:trace contextRef="#ctx0" brushRef="#br0" timeOffset="96636.15">6332 11994 0,'0'-35'16,"0"0"-1,18 35-15,35-18 16,-35 18-16,87 18 31,-34 17-31,35 89 16,-36 17 0,-70-35 15,-17-18-31</inkml:trace>
  <inkml:trace contextRef="#ctx0" brushRef="#br0" timeOffset="96807.18">6720 12188 0,'0'-17'16,"0"34"-16,0-52 0,0-35 16,-17 70-1,-19 53 1,-16 35-1,-19 53 1,36 0 0</inkml:trace>
  <inkml:trace contextRef="#ctx0" brushRef="#br0" timeOffset="97434.97">5750 10319 0,'0'0'0,"-17"-18"16,17 0-16,-18 18 15,-35 0 1,-35 0 0,35 18-1,-18 53 1,1-18 0,35 70-1,35-35 1,0 53-1,0 0 1,0 71 0,0 35-1,0-53 1,0 229 0,-36-87 15,36-1-31,71-18 31,35-176-15,35-123-16</inkml:trace>
  <inkml:trace contextRef="#ctx0" brushRef="#br0" timeOffset="98001.81">6720 10372 0,'0'0'0,"71"0"32,-53 0-32,35 17 15,17 54 1,-35 52-1,18 36 1,-35-124-16,0 177 16,-1-18-1,18-18 1,1-17 15,17 18-31,-18 34 31,-35-34-15,0-1 0,-35-70-1,-18-18 1,-35-53 0,17-88-1,36 36-15</inkml:trace>
  <inkml:trace contextRef="#ctx0" brushRef="#br0" timeOffset="98653.92">7479 10231 0,'0'0'0,"0"-18"16,0 36 0,0-1-1,0 18-15,0 107 16,18-72-16,-18 177 15,-18 141 1,18-264-16,-53 334 16,0-34-1,-35 34 1,35-193 15,35-89-31,18-105 31</inkml:trace>
  <inkml:trace contextRef="#ctx0" brushRef="#br0" timeOffset="98967.99">7867 12541 0,'35'36'31,"-17"-36"-16,-1 0 1,36 0 0,0-36-1,18 19 1</inkml:trace>
  <inkml:trace contextRef="#ctx0" brushRef="#br0" timeOffset="99136.98">8008 12312 0,'-18'0'0,"36"0"0,-71 0 16,53-35-16,-35 17 15,52 0 1,72 1 15,17 17-31,-36-36 16</inkml:trace>
  <inkml:trace contextRef="#ctx0" brushRef="#br0" timeOffset="99518.24">8749 12136 0,'0'0'0,"53"17"31,-36 1-31,-17-1 16,0 19-16,0 17 16,-17 17-1,-36 1 1,18-36 0,-18-35-1,35-35 1,0-53 15,36-54-15,35 54-1,-18 35 1,36 71 0,-36 53-1,-35 34 1,-35-16-1</inkml:trace>
  <inkml:trace contextRef="#ctx0" brushRef="#br0" timeOffset="100919.84">2558 14076 0,'53'-53'15,"-36"53"-15,-17-35 16,18-18-1,-1-18 1,-34 36 0,-18 17-1,-1 36 1,19 17 0,34 18-1,36 35 1,53 0 15,-53 1-15,-35-19-1,-71-17 1,17-18 0,-34-35-1,35-53 1,-1-17-1,72-18 1,-19 52-16,18-69 31,1 52-31,-19-18 32,-34 36-32,-36 17 31,35 36-16,1 17 1</inkml:trace>
  <inkml:trace contextRef="#ctx0" brushRef="#br0" timeOffset="101102.86">2893 14005 0,'17'18'16,"-34"-36"-16,52 54 15,0-54 1,-17 18 0,0 0-16,52-18 15,1-35 1,-54 53 0</inkml:trace>
  <inkml:trace contextRef="#ctx0" brushRef="#br0" timeOffset="101306.8">3281 13829 0,'0'-18'16,"0"36"-16,0-71 16,0 35-1,0 1 1,53 17 0,17 17-1,18 36 1,18-17-1,-35 16 1,-36-16 0</inkml:trace>
  <inkml:trace contextRef="#ctx0" brushRef="#br0" timeOffset="101752.84">3845 13670 0,'0'0'0,"0"-18"0,18 1 32,-18-18-32,35 35 15,18 35 1,-35-35-1,52 88 1,-34 18 0,-1 17-1,-35 1 1,-35-36 0,17-70-1</inkml:trace>
  <inkml:trace contextRef="#ctx0" brushRef="#br0" timeOffset="101968.86">4022 13935 0,'-36'-18'0,"72"36"0,-72-54 16,19 1 0,-1 35 15,0 53-16,18-35-15,-35 52 16,0 36 0,17-18-1,18 0 1</inkml:trace>
  <inkml:trace contextRef="#ctx0" brushRef="#br0" timeOffset="103668.84">5027 13600 0,'0'0'0,"-18"0"16,-34-18 15,52 0-31,35 18 47,-18 0-47,54 0 15,-18-17 1,-18 17 0,0-36-16,-17 19 31,17-1-16,-17 18 17,-18 18 77,0-1 110,-18-17-204,18 36 282,0-19-281,-35 1-16,35 0 0,0 17 16,0-18-16,-18 54 0,1 53 31,-1-19-16,-17-16 1,17-37-16</inkml:trace>
  <inkml:trace contextRef="#ctx0" brushRef="#br0" timeOffset="105418.69">2575 15169 0,'-17'0'31,"17"-17"-15,0-1-16,17-17 15,-17 17-15,53-52 16,18 52 0,-18 18-1,0 18 1,-18 70 15,-35 35-15,-18-70-16,-17 18 15,-36 35 1,1-36 0,-1-52-1,54-53 1,-1-18-1,18 0 1,71 0 0,-19 53-1,19 53 1,0-18 0,-36-17 15,18 17-31,-18-35 31,18-53-31</inkml:trace>
  <inkml:trace contextRef="#ctx0" brushRef="#br0" timeOffset="107219.37">4692 15011 0,'-18'0'16,"18"-18"0,-17 18-16,17-18 15,0 1 1,17-19 0,36 19-1,0 17 16,-18 17-15,-17 36 0,-36 18-1,-17-18 1,17-18 0,18-17-1,18-18 16,-18 17-31,35-17 16,-17 0-16,17 18 16,-35 17-1,0 1 1,-17-19 0,-19 19 15,-17-36-16,18 0 1,0-36 0,17 1-1,18-18 1</inkml:trace>
  <inkml:trace contextRef="#ctx0" brushRef="#br0" timeOffset="107685.36">5080 15081 0,'18'0'32,"-1"0"-17,1 0 1,17 0-16,-17 0 15,17 0 1,36 0 0,-54-17-16,19 17 0</inkml:trace>
  <inkml:trace contextRef="#ctx0" brushRef="#br0" timeOffset="107935.36">5468 14905 0,'0'0'16,"0"-18"-16,0 1 16,18-19-1,17 72 1,-17-36 0,17 35-16,18 35 31,-18 1-31,18-18 31,-53 17-15,-18-52-16</inkml:trace>
  <inkml:trace contextRef="#ctx0" brushRef="#br0" timeOffset="108119.27">5697 15064 0,'0'-18'0,"0"36"0,0-71 15,-35 88 17,35-17-32,-35 17 15,17 0 1,-35 18-16,-17 88 31,34-70-31</inkml:trace>
  <inkml:trace contextRef="#ctx0" brushRef="#br0" timeOffset="108969.29">2293 13776 0,'0'0'16,"-18"0"-1,18-18-15,0 1 32,0 34-17,0 1 1,0 17-16,0 18 0,18 194 16,0 124 15,-18 52-31,0 0 31,35-52-15,0-89-1,-17-106 1,17-88-16</inkml:trace>
  <inkml:trace contextRef="#ctx0" brushRef="#br0" timeOffset="109852.05">6227 13511 0,'17'-17'0,"-34"34"0,34-52 0,-17 17 0,18-70 31,-18 18-15,0 70 0,0 17-16,0 72 15,0 140 1,-18 88 0,18 71-1,-17-299-15,17 281 16,-36-17-1,36-89 1,0 1 0,0-159-1,0-53 1,36-106 0</inkml:trace>
  <inkml:trace contextRef="#ctx0" brushRef="#br0" timeOffset="110284.96">7020 14605 0,'0'0'0,"0"18"16,18-18 15,0 0-15,-1 0-1,18 0-15,-17-18 0,53 18 16,-18 0-1,-1-53 1</inkml:trace>
  <inkml:trace contextRef="#ctx0" brushRef="#br0" timeOffset="110486.42">7020 14376 0,'-35'0'0,"70"0"0,-88 0 15,18 0 1,0 0 0,70 0-1,18 0 1,70 0 0,-105 0-16,53 0 0</inkml:trace>
  <inkml:trace contextRef="#ctx0" brushRef="#br0" timeOffset="110902.05">8096 14217 0,'18'0'0,"-36"0"0,36 35 0,-18-17 16,0 17-16,0 36 31,-18 17-15,1-70-16,-36 52 15,-18 1 1,18-36 0,0-53-1,-17-52 1,70 52-16,-18-70 15,36-36 1,35-17 0,17 106-1,18 53 1,-52 52 0,-36 18-1,0 18 1,-18-106-1</inkml:trace>
  <inkml:trace contextRef="#ctx0" brushRef="#br0" timeOffset="113102.05">3175 13935 0,'-18'0'15,"18"-18"1,-17 18 31,-19 0 0,72 0-16,-19 0-15,1 0-16,0 0 0,17 0 15,0 0-15,53 0 16,-70 0-1,35-18 1,-35 18 0,-54 0 15,-34 18-15,-18 0-1,35-18-15,17 0 16,19 0-1,34 0 1,54 0 0,17-18-1,0 18 1,-52-18 0,-54 18 15,-53 0 0,54 0-31,-54 0 16,1 0-1,52 0 1,36 0 15,17-35-31,71 18 16,-36 17-1,-17 0 1,-18 0 0,-70 0-1,18 0 1,-1 0 0,0 0-1,36 0 32,17 0-31,0 0-1,-35-18 17,-35 18-17,-18 0 1,0 0-1,36 0-15,-1 0 16,18 18 0,35-18-1,54 0 1,-19 0 0</inkml:trace>
  <inkml:trace contextRef="#ctx0" brushRef="#br0" timeOffset="115688.55">9507 15099 0,'18'0'0,"0"-18"16,-18 1-1,35-1 1,-17-35 0,-1-18-1,1 19 1,-36-1-1,-17 53 1,0 0-16,-54 17 16,54 36-1,18 18 1,34-36 15,54 36-31,17-36 31,-35 35-15,-53-52-16,53 35 16,-53 18-1,-53-54 1,18 1 0,-36-36-1,71-35 1,0 18-1,53-36 1,-18 1 0,18-18-1,-53 35 17,-53 17-32,-17 19 31,34 17-16,-17 17 1,53 19 0</inkml:trace>
  <inkml:trace contextRef="#ctx0" brushRef="#br0" timeOffset="115903.61">9807 15046 0,'0'0'0,"35"18"31,-17-18-15,-18-18-16,35 18 16,36-35 15,-18 17-16,-35 18-15</inkml:trace>
  <inkml:trace contextRef="#ctx0" brushRef="#br0" timeOffset="116169.96">10231 14834 0,'0'0'16,"-18"0"-16,18-17 15,18-1 1,-1 18 0,54-18-1,-1 36 1,1 17 0,-18 36 15,-18 17-31,-35-17 31,0-54-31</inkml:trace>
  <inkml:trace contextRef="#ctx0" brushRef="#br0" timeOffset="116369.58">10477 14993 0,'0'-18'0,"0"-35"16,-17 89 15,17-19-15,-35 19-16,17 52 15,0 35 1,-35-34 15,36-54-31</inkml:trace>
  <inkml:trace contextRef="#ctx0" brushRef="#br0" timeOffset="116636.26">9790 14623 0,'-36'-18'0,"72"36"0,-107-36 0,36-17 0,-106 70 16,17 71 0,107-71-1,-54 106-15,53 71 16,71 17 0,88-70 15,18-124-31</inkml:trace>
  <inkml:trace contextRef="#ctx0" brushRef="#br0" timeOffset="116837.05">10848 14623 0,'18'-18'0,"-36"36"0,71-36 0,-18-17 16,18 88-1,-18 105 1,-17 19 0,-18-1-1,-18-70 1</inkml:trace>
  <inkml:trace contextRef="#ctx0" brushRef="#br0" timeOffset="117803.77">12435 13406 0,'-35'0'32,"0"0"-32,35 17 15,35-17 1,0 0 0,36 0-1,-53 0-15,87 0 16,-16-17-1,-54-1 1,-35 0 0</inkml:trace>
  <inkml:trace contextRef="#ctx0" brushRef="#br0" timeOffset="118018.91">12594 13300 0,'18'0'31,"-1"0"-31,19 17 16,-1-17-1,-17 18-15,35 35 16,-18 17 0,-70-17-1,-36 18 1,36-71-16</inkml:trace>
  <inkml:trace contextRef="#ctx0" brushRef="#br0" timeOffset="122354.76">21943 13652 0,'0'0'16,"0"18"-16,-18-18 0,18 18 15,0 17 16,0-17-15,0-1 0,18-17-1,-1 0 1,36-35 0,-35 0-16,53-1 15,17-52 1,18-18-1,-1-17 1,-34 70 0,-1 0 15,-70 36-31</inkml:trace>
  <inkml:trace contextRef="#ctx0" brushRef="#br0" timeOffset="125503.04">24253 14182 0,'-17'0'0,"-1"0"15,-17 0 1,17 0 0,1 0-16,-1 0 15,-35 0 1,18-18 0,-18-17-1,18-1 16,35-34-15,0 52-16,17-35 16,19 36-1,16-1 1,-16 53 0,-1 36-1,-35 17 1,-53 18-1,-17-18 1,-19-35 0,36-35-1,-17-18 1,52-71 0,18 36-1,53-18 16,0 53-15,-35 0-16,35 0 16,35 53-1,-53-36 1,18 1 0,-35 17-1,-18-70 1</inkml:trace>
  <inkml:trace contextRef="#ctx0" brushRef="#br0" timeOffset="126285.77">24306 13864 0,'0'0'0,"18"-17"31,-18-1-15,18 18 0,-18 18 171,0-1 1,0 18-157,0-17-15,0 0-1,0-1 1,0 19-1,0-19-15,0 54 16,0-36 0,17 36-1,54-54 1,17-17 0,-17 0-1,17-35 1,-53-18-1</inkml:trace>
  <inkml:trace contextRef="#ctx0" brushRef="#br0" timeOffset="127438.59">24571 14005 0,'0'-17'0,"18"17"16,-18-36 31,0 19 15,0 34-15,0 19-31,0-19 0,0 1-16,0 0 0,0 70 15,0 35 16,0-105-31,-18 158 16,18-70 0,0-53-1</inkml:trace>
  <inkml:trace contextRef="#ctx0" brushRef="#br0" timeOffset="129062.66">25065 14129 0,'-18'0'31,"36"0"32,17 0-48,-17-18-15,-1 18 16,1 0-16,35 0 16,35-18-1,-70 18-15,52 0 16,-34 0 0,-1-17-1,-17 17 1,-36 0 31</inkml:trace>
  <inkml:trace contextRef="#ctx0" brushRef="#br0" timeOffset="129835.84">25770 14023 0,'36'-18'16,"-19"1"-16,1-19 15,-18 1 16,0 17-15,-18-17 0,1 35-1,-36 35 1,35-17 0,0 0-1,18 35 1,0-36-1,36 1 1,34 35 0,-52-36-1,0 1-15,70 53 32,-88-1-32,0-35 31,-35 36-16,-18-71 1,17 0 0,19-53-1,17 0 1,17-35 0,1 0-1,35 17 1,-53 18-1,-35 18 1,-1 17 0,-34 18 15</inkml:trace>
  <inkml:trace contextRef="#ctx0" brushRef="#br0" timeOffset="130086.85">26106 13952 0,'0'0'0,"52"0"16,-16 0 0,17 0-1,0 53 1,17 18-1,-52 35 1,17-18 0,-70-18-1,35-52 1</inkml:trace>
  <inkml:trace contextRef="#ctx0" brushRef="#br0" timeOffset="130269.18">26370 14217 0,'0'-18'16,"0"36"-16,-18-18 15,1 35 1,-36 18 0,18 35-1,-1 1 1,36-37-1</inkml:trace>
  <inkml:trace contextRef="#ctx0" brushRef="#br0" timeOffset="130485.87">26688 14270 0,'17'0'16,"-34"0"-16,34-18 0,1-17 15,0 17 1,34 18 0,19 0-1,17-17 1,-35 17 0,-18 0-16,-17-18 15</inkml:trace>
  <inkml:trace contextRef="#ctx0" brushRef="#br0" timeOffset="130969.2">27234 14076 0,'18'-35'0,"-18"17"0,0 0 16,18 18-1,17-17-15,18-19 31,-18 36-15,0 36 0,-35-1-1,-17 18 1,-36 0 0,18 0-1,17-36 1,18 1-1,35 17 1,18-35 0,-18 18-1,18 52 17,-53-34-32,-35 17 15,-18-18 16,0-17-15,18-18 0,-18-36-1,53-17 1,0 36-16</inkml:trace>
  <inkml:trace contextRef="#ctx0" brushRef="#br0" timeOffset="131222.22">27658 14023 0,'0'-18'15,"0"36"-15,17-36 0,1 1 0,53-19 16,-36 36 0,53 36 15,-53-36-31,1 35 15,17 35 1,-36 19 0,1-1-1,-18-18 1,0-34 0</inkml:trace>
  <inkml:trace contextRef="#ctx0" brushRef="#br0" timeOffset="131453.04">27975 14182 0,'-17'-18'0,"17"-17"16,0 17 0,0 36-1,-18 17 1,0 53-1,-35 0 1,18 1 0,0-36-1,17-18 1</inkml:trace>
  <inkml:trace contextRef="#ctx0" brushRef="#br0" timeOffset="132103.04">28381 14305 0,'0'-18'63,"18"1"-32,-1 17-31,19 0 16,-19 0-16,71-18 15,18 18 1,-18-35 0,-70 35-16,53 0 15,-71-18-15,17 1 32,-34-1-32</inkml:trace>
  <inkml:trace contextRef="#ctx0" brushRef="#br0" timeOffset="132285.9">28734 14076 0,'-18'-35'15,"36"70"-15,-71-88 16,35 35-16,1 1 16,-1-19-1,18 72 1,-35 17 0,17 88-1,18-18 1,0 1-1,0-89 1</inkml:trace>
  <inkml:trace contextRef="#ctx0" brushRef="#br0" timeOffset="132590.78">29175 14093 0,'0'-17'0,"70"-18"31,-70 17-31,18 18 0,0 0 16,52 18-1,-35 52 1,18 18-1,-17 0 1,-1-17 15,-35-36-31,0 1 16</inkml:trace>
  <inkml:trace contextRef="#ctx0" brushRef="#br0" timeOffset="132819.25">29457 14252 0,'0'-35'0,"0"70"0,0-88 16,-18 36-1,-35-1 1,18 53 0,-18 53-1,18 1 1,-18 17-1,18-18 1</inkml:trace>
  <inkml:trace contextRef="#ctx0" brushRef="#br0" timeOffset="133169.04">29475 13811 0,'35'-35'0,"-70"70"0,70-88 0,-18 53 16,19-35 0,17 0-1,-36 35 1,1 35-1,-18-17-15,-18 52 16,1-17 0,-1 0-1,18-18 17,18-35-32,-1 0 0,89 0 31,18-35-16,-36-18 1,-71 53-16</inkml:trace>
  <inkml:trace contextRef="#ctx0" brushRef="#br0" timeOffset="168805.1">30515 14340 0,'-17'0'0,"34"0"0,-52 0 0,0-35 0,-53 17 31,70 18-31,-17-17 15,-1 17 1,1-18 0,53-17 15,52 17-15,36 1-1,-18-1 1,0-17-1,-35 17 1,-35 0 0</inkml:trace>
  <inkml:trace contextRef="#ctx0" brushRef="#br0" timeOffset="169053.33">30850 13917 0,'0'-18'0,"0"36"0,18-36 16,-18-17 0,0 70 15,0-17-31,-18-18 0,18 35 16,-17 54-1,17 34 1,0-70-1,17 0 1</inkml:trace>
  <inkml:trace contextRef="#ctx0" brushRef="#br0" timeOffset="169422.89">31027 13988 0,'17'-36'0,"-34"72"0,34-89 16,1 35-1,-18 53 17,0 36-17,0-18-15,35-36 16,1 19 0,34-36-1,1-18 1,-36-52-1,-17 34 1,35-17 0,-71 89 15,18 52-15,0-71-1,0 72 1,0-1-1,18-18 1</inkml:trace>
  <inkml:trace contextRef="#ctx0" brushRef="#br0" timeOffset="170156.33">31891 14129 0,'0'-18'32,"0"0"30,0 36 219,18-18-249,-1-18-17,1 18-15,17 0 16,-17 0-16,70-17 31,-70 17-15,-1-35-1,-17 17-15</inkml:trace>
  <inkml:trace contextRef="#ctx0" brushRef="#br0" timeOffset="170392.02">31768 13952 0,'0'0'0,"-18"0"0,18-17 47,18 17-47,52-18 31,-17 18-31,0-18 31</inkml:trace>
  <inkml:trace contextRef="#ctx0" brushRef="#br0" timeOffset="171786.6">32650 13864 0,'35'0'188,"-35"35"-173,17-35 48,1 0-32,-18 18-15,18-18 46,-18 18-31,0-1 1,0 19-1,0-19 0,0 1-15,0 0-1,0 17 17,-18-18-17,18 1 1,-18-18-16,18 18 15,-17 17 1,-18-35-16,17 35 31,0-35-31,-35 0 0,18 0 32,17 0-32,18-17 15,-52-1 1,34-53-1,18-17 1,0 18 0,35 34-1,18 1 1,18 18 0,-18 34-1,17 36 1,-70-18-1,0 1 1</inkml:trace>
  <inkml:trace contextRef="#ctx0" brushRef="#br0" timeOffset="173737.31">30304 14429 0,'-36'0'47,"72"0"62,-19 0-93,1 0-16,0 0 15,34-36-15,19 19 16,17-1-1,-70 18 1,17-18-16,18-17 31,-71 35 1,-35 35-17,-17-35 1,17 18-1,-18 0 1,54-18 0,-18 0-1,70 0 1,-18-18 0,19 0-1,-1-17 1,-17 35-1,-36 0 1,-53 35 0,1-17-1,35 0 1,-1-18 15,72 0-15,-19 0-1,71-36 1,-17 1 0,-36 17-1,18 18 1,-53-17 0,-35 17-1</inkml:trace>
  <inkml:trace contextRef="#ctx0" brushRef="#br0" timeOffset="176204.12">24430 15187 0,'0'0'16,"-18"0"-16,1 0 0,17-18 15,0-17 1,0 0 0,35 0-1,-18 35 1,54 0-16,0 70 31,-36 36-15,0 0-1,-70 53 1,17-89 0,18-35-1,0-52 1</inkml:trace>
  <inkml:trace contextRef="#ctx0" brushRef="#br0" timeOffset="176370.86">24606 15487 0,'0'-71'31,"0"142"-31,-17-159 0,17 52 0,-18 19 15,-17 34 1,-1 36 0,19-17 15,-19 17-31,72-53 31</inkml:trace>
  <inkml:trace contextRef="#ctx0" brushRef="#br0" timeOffset="176655.73">24677 14975 0,'0'-53'0,"0"106"0,17-141 0,-17 18 16,53-1 0,-35 36-1,17 35 1,1 35-1,-36 53 1,0 36 0,0-71-1,0 0 1,35-36 15,71-34-15,-36-1-1,1 18-15</inkml:trace>
  <inkml:trace contextRef="#ctx0" brushRef="#br0" timeOffset="176953.55">25365 15311 0,'17'-36'46,"1"36"-46,0 0 0,17 0 16,-17 0-16,87-17 16,-34 17-1,-53-18-15</inkml:trace>
  <inkml:trace contextRef="#ctx0" brushRef="#br0" timeOffset="177170.44">25841 15011 0,'0'-18'0,"0"0"31,0 36-15,0 0-16,0 35 15,0 35 1,18-18-1,17 54 1,-35-71 0</inkml:trace>
  <inkml:trace contextRef="#ctx0" brushRef="#br0" timeOffset="177369.87">26035 15099 0,'0'-18'0,"0"36"0,0-53 15,35 35-15,-35 17 32,0 1-32,0 52 15,0 19 1,18 52 15,-18-124-31</inkml:trace>
  <inkml:trace contextRef="#ctx0" brushRef="#br0" timeOffset="177620.85">26335 15134 0,'0'0'0,"17"-70"31,1 52-31,53-53 16,-1 54-1,36 52 1,-35 36 0,-54-36-1,1 88-15,-18-17 32,0-35-17</inkml:trace>
  <inkml:trace contextRef="#ctx0" brushRef="#br0" timeOffset="177796.96">26688 15134 0,'0'0'0,"0"-35"16,-36 70 0,1 18-1,-18 71 1,36-1-1,-1-17 1</inkml:trace>
  <inkml:trace contextRef="#ctx0" brushRef="#br0" timeOffset="178386.93">27182 15187 0,'0'-18'47,"35"18"-47,-18 0 0,19-17 31,34-1-31,1-17 16,-54 35 0,36 0-16,-17-18 31</inkml:trace>
  <inkml:trace contextRef="#ctx0" brushRef="#br0" timeOffset="178626.4">27428 14993 0,'0'-18'15,"-17"18"1,17 18 15,0 0-31,0 35 16,0-18-1,0 35-15,0 36 32,0 35-32,0-105 15</inkml:trace>
  <inkml:trace contextRef="#ctx0" brushRef="#br0" timeOffset="178858.87">27852 14958 0,'17'-36'0,"-34"72"15,52-89-15,-35 35 0,35 1 16,-17 52-1,0 35 1,-18-52 0,17 88-16,-17 17 31,0-70-31,36-17 16</inkml:trace>
  <inkml:trace contextRef="#ctx0" brushRef="#br0" timeOffset="179170.98">28205 14993 0,'0'0'0,"17"0"16,-17 18 0,0 52-1,0 18 1,0 1-1,53-36 1,-35-36 0,-18 1-16,35-18 15,36-35 1,-54-36-16,19-35 16,-72 18 15,1 53-16,-36 17 1,54 18 0</inkml:trace>
  <inkml:trace contextRef="#ctx0" brushRef="#br0" timeOffset="179391.95">28734 15222 0,'17'0'16,"-34"0"-16,52 0 0,0 0 15,1 0 1,-19 0-16,71 0 31,-52-35-31,-19 35 16,1-35-1</inkml:trace>
  <inkml:trace contextRef="#ctx0" brushRef="#br0" timeOffset="179554.52">28910 15011 0,'-18'0'0,"36"0"16,-71-18-16,18 18 16,35-18-1,18 18 1,34 0-1,37-17 1,-36-19 0</inkml:trace>
  <inkml:trace contextRef="#ctx0" brushRef="#br0" timeOffset="179988.97">29827 14975 0,'0'0'0,"71"36"32,-71-1-32,18-35 15,-18 35 1,0 36-1,-18-54-15,0 36 16,-35-17 0,18-19 15,17-17-31,-17 0 0,0-53 31,35-35-15,18 0-1,34 17 1,-16 54 0,17 34-1,-36 19 1,-17 17 0,-17-36-16</inkml:trace>
  <inkml:trace contextRef="#ctx0" brushRef="#br0" timeOffset="184922.12">30586 15046 0,'-18'0'125</inkml:trace>
  <inkml:trace contextRef="#ctx0" brushRef="#br0" timeOffset="185154.78">30445 15064 0,'0'0'0,"-36"17"16,19 1-1,-36 35 1,35-36 0,18 1-1,71-18 1,52-35 0,-70 17-1,124-52 1,-72-1-1,-16 0-15</inkml:trace>
  <inkml:trace contextRef="#ctx0" brushRef="#br0" timeOffset="185441.53">30533 14993 0,'0'18'0,"0"-36"0,-18 36 0,18 17 15,-35-17-15,0-1 16,-1 54-1,19 17 1,34-70 0,19-18-1</inkml:trace>
  <inkml:trace contextRef="#ctx0" brushRef="#br0" timeOffset="186253.77">28593 17216 0,'-36'0'31,"36"-18"-15,18 18-16,35-18 15,35 1 1,18-19 0,-88 36-16,52-17 15,-52-1 1</inkml:trace>
  <inkml:trace contextRef="#ctx0" brushRef="#br0" timeOffset="186706.24">29087 16898 0,'17'0'0,"-17"-35"0,-17 70 0,52-70 16,-35-1-1,0 54 16,0 35-31,0 0 16,35 35 0,-17 0-1,-1-17 1,-17-53 0,18 17-1,17-70 1,-17-1-1,0-34 1,34 34 0,1 36-1,0 18 17,-17 70-32,-36 0 31,-18-70-31,-17 70 15,-36-35 1,1-53 0,-1-35-1,53 17 1</inkml:trace>
  <inkml:trace contextRef="#ctx0" brushRef="#br0" timeOffset="186937.69">29686 17198 0,'0'18'15,"0"-36"-15,18 36 0,0-18 16,-1 0 0,18-18-1,18 0 1,-17 18-16,-19 0 0,19-17 15,87-36 1,-88 35 0,-35 0-1</inkml:trace>
  <inkml:trace contextRef="#ctx0" brushRef="#br0" timeOffset="187154.96">29968 16986 0,'0'-35'0,"0"70"0,-17-70 16,17 70 15,0-17-31,0 0 16,0 52-16,17 36 31,-17-36-16,0 1 1</inkml:trace>
  <inkml:trace contextRef="#ctx0" brushRef="#br0" timeOffset="187487.73">29739 17533 0,'0'18'15,"35"-18"1,-17 0 0,17 0-1,54-18 1,52 0 0,-124-17-16</inkml:trace>
  <inkml:trace contextRef="#ctx0" brushRef="#br0" timeOffset="188087.79">30533 17357 0,'35'17'47,"-35"1"-31,0 17-16,18-35 0,-1 18 16,1-1-1,-18 1-15,35-18 16,-35-35 15,0-71-15,-35 71-1,35-71 1,-18 18-16,1-71 31,-1 124-15,18-18-1,35 53 17,54 0-17,69 0 1,-87 0-16,70 0 16,159-36-1,-35-16 1,-36 16-1,18-34 1,-106 34 15,-106 36-31,-17 0 16</inkml:trace>
  <inkml:trace contextRef="#ctx0" brushRef="#br0" timeOffset="188639.07">31309 16951 0,'0'0'0,"-71"35"31,71-17-15,0 0-1,0 34 1,0-16 0,0-19-1,0 54 1,0-18-1,0-18 1,36-35 0,-19-18-1,54-34 1,-36 34 0,36 0-1,-36 18 1,0 18-1,-35 35 17,-53-18-32,18 18 15,-35-53 1,17 0 15,35-53-15,0 35-16</inkml:trace>
  <inkml:trace contextRef="#ctx0" brushRef="#br0" timeOffset="188937.21">31468 16933 0,'0'0'0,"35"-35"16,0 0-1,-35 17-15,18 18 16,17-18-1,1 18 1,-19 18 0,-17 35-1,0-35 17,-17 17-32,17 0 31,17-35-16,54 18 1,-18-18 0,-18-18-16</inkml:trace>
  <inkml:trace contextRef="#ctx0" brushRef="#br0" timeOffset="189136.96">31856 17163 0,'-18'17'16,"36"-17"-1,17 0 1,-17-17 0,52-19-1,-17 19 1,-18-1-16</inkml:trace>
  <inkml:trace contextRef="#ctx0" brushRef="#br0" timeOffset="189537.24">32191 16916 0,'-18'17'15,"18"1"1,0 17-16,0-17 16,0 17-1,0 0-15,18 1 16,53-19 15,-36-34-15,0-19-1,-17 1-15,-1 0 16,1-18 0,17 53-1,-35 71 17,0-19-17,18 1 1,0 0-1,-1-35 1</inkml:trace>
  <inkml:trace contextRef="#ctx0" brushRef="#br0" timeOffset="189870.13">32720 16951 0,'0'0'16,"0"-18"-16,-18 18 15,-34 0 1,16 18 0,19 53-1,-19-19 1,36-34 0,36-18-1,-19-18 1,19 18-1,-1 0 1,-18 18 0,1 0-1,0 35 17,17-36-32,0-17 15</inkml:trace>
  <inkml:trace contextRef="#ctx0" brushRef="#br0" timeOffset="190127.96">33161 16863 0,'0'-18'0,"-18"0"31,18 36-31,-52 0 15,34 17-15,0 18 16,1 35 15,52-35-15,18-53 0,-36 0-16,72-18 15,-54-17-15</inkml:trace>
  <inkml:trace contextRef="#ctx0" brushRef="#br0" timeOffset="191204.03">29263 17974 0,'0'0'16,"70"0"0,-34 0-16,158-18 15,194-35 1,-282 36 0,405-54-1,-17 36 1,-88 0-1,-18-1 1,-300 36 0,-35 0-1</inkml:trace>
  <inkml:trace contextRef="#ctx0" brushRef="#br0" timeOffset="191887.94">30498 18256 0,'0'18'0,"-18"-18"31,-17 0-31,17 35 15,-52-35 1,34 0 0,-34 0-1,52-53 1,0 18 15,36 35-31,0-35 16,52 35-1,-34 70 1,-1 18 0,-70 54-1,-1-19 1,-34-35 0,-19-35-1,19-53 1,35-53-1,35-35 1,35 53 0,18-1-1,35 89 17,-70-53-32,35 36 15,52 34 1,-69-52-1</inkml:trace>
  <inkml:trace contextRef="#ctx0" brushRef="#br0" timeOffset="192420.55">30780 18450 0,'0'-17'0,"0"-1"32,0 0-17,17 18 1,-17-35 0,36 17-16,-36-17 31,0-18-16,-36 53-15,19-35 16,-18 35 0,-36 35-1,18 36 1,18 17 0,17-17-1,36-36 1,17-35-1,36-35 1,-18-18 15,-18 17-31,-18 54 32,-17 17-1,0 1-31,36-1 15,-1 18 1,36-89 0</inkml:trace>
  <inkml:trace contextRef="#ctx0" brushRef="#br0" timeOffset="197837.35">12100 15258 0,'-17'0'0,"34"0"0,-52-18 16,17 18-16,-17-18 16,17-17-1,18 17 1,18 18-16,17 0 16,54 53-1,-37 0 1,1 71-1,-35-18 1,-18-1 0,-18-52 15,1-35-31</inkml:trace>
  <inkml:trace contextRef="#ctx0" brushRef="#br0" timeOffset="198025.95">12224 15452 0,'0'-18'16,"0"36"-16,0-54 0,-36 36 16,36 18-1,-35 35 1,-18-35-16,36 17 16,-54 35-1,36 19 1,35-36-1</inkml:trace>
  <inkml:trace contextRef="#ctx0" brushRef="#br0" timeOffset="198354.11">12241 15064 0,'0'-18'0,"0"-35"0,0 18 16,18-36-1,-18 1 1,53 70 0,-35 0-1,-1 88 1,-17-18-1,18 19 1,17-72 0,0-17 15,54 0-31,-36-17 16</inkml:trace>
  <inkml:trace contextRef="#ctx0" brushRef="#br0" timeOffset="198654.02">12806 15487 0,'-18'0'0,"36"0"0,-36 18 0,1-18 15,34 0 1,36-18 15,0-17-15,18 17-1,-54 18-15</inkml:trace>
  <inkml:trace contextRef="#ctx0" brushRef="#br0" timeOffset="198954.98">13229 15152 0,'0'17'47,"0"1"-47,0 17 15,0-17-15,18-18 16,-18 35-16,53 53 16,-36-17 15,-17 0-16,0-36 1,-35 0 0,-18-35-1</inkml:trace>
  <inkml:trace contextRef="#ctx0" brushRef="#br0" timeOffset="200756.7">13282 15275 0,'0'-17'15,"0"34"16,0 19-15,0-19-16,0 1 16,0-1-16,0 36 15,0 53 1,0-18 0,0 1-1</inkml:trace>
  <inkml:trace contextRef="#ctx0" brushRef="#br0" timeOffset="201087.42">13388 15399 0,'0'0'0,"18"-36"16,-18 89 15,0-35-31,17 70 31,18-17-15,-17-36-16,0 18 15,35-35 1,0-18 0,17-89-1,-52 1 1,-36 0-1,0 17 1,-52 36 15,35 53-31,-1 35 16</inkml:trace>
  <inkml:trace contextRef="#ctx0" brushRef="#br0" timeOffset="201370.76">13899 15346 0,'0'0'0,"18"-18"16,0-35-1,35 18 1,-18 35-1,-17 0 1,34 0-16,19 88 31,-53 0-31,-1 18 32,-34-18-32</inkml:trace>
  <inkml:trace contextRef="#ctx0" brushRef="#br0" timeOffset="201554.03">14111 15452 0,'0'-18'0,"0"36"0,0-54 16,-18 36-1,1 36 1,-18 34-1,-1 36 1,36-71-16,-53 54 16</inkml:trace>
  <inkml:trace contextRef="#ctx0" brushRef="#br0" timeOffset="202004.56">14640 15505 0,'-17'0'0,"-1"0"15,36 0 32,-1 0-31,-17-18-16,18 18 0,17 0 16,18-35-1,-18 35-15,-17-18 16</inkml:trace>
  <inkml:trace contextRef="#ctx0" brushRef="#br0" timeOffset="202470.79">14975 15258 0,'0'-18'15,"18"18"1,-18-18 0,18 18-16,17 0 15,-17 18 1,-1 17-1,1 1-15,-18-1 16,35 53 0,-17 0-1,-18-70-15,0 35 16</inkml:trace>
  <inkml:trace contextRef="#ctx0" brushRef="#br0" timeOffset="202670.79">15134 15399 0,'-35'0'32,"70"0"-32,-70 17 0,35 1 15,-18 0-15,1 35 16,-1 35-1,-35 18 1,53-53-16</inkml:trace>
  <inkml:trace contextRef="#ctx0" brushRef="#br0" timeOffset="203440.19">15663 15769 0,'0'18'0,"18"-18"31,0 0-15,-1 0-16,19 0 15,16-18 1,72 18 0,-106-17-16</inkml:trace>
  <inkml:trace contextRef="#ctx0" brushRef="#br0" timeOffset="203873.12">15840 15716 0,'-36'0'15,"36"-17"1,-17 17-16,17 17 31,0 19-15,0 16-16,17 37 15,-17-36 1,36-18-16,-36 35 31,17-70-31</inkml:trace>
  <inkml:trace contextRef="#ctx0" brushRef="#br0" timeOffset="204104.15">16210 15699 0,'0'0'0,"0"-18"16,0 36 15,0-1-31,0 71 16,18 1 15,-18-54-31,0 0 0,0 18 16</inkml:trace>
  <inkml:trace contextRef="#ctx0" brushRef="#br0" timeOffset="204404.17">16475 15840 0,'0'0'0,"0"17"16,0 1-1,0 0-15,17 52 16,1-17-1,35-35 1,17-18 0,-17-53 15,-17 0-31,-36-35 31,-53 35-15,-35 53-1,52 0-15</inkml:trace>
  <inkml:trace contextRef="#ctx0" brushRef="#br0" timeOffset="204965.71">12629 17621 0,'0'-17'0,"0"-36"15,0 35-15,36-35 16,17 35 0,-18 36-1,0 17 1,36 71-1,-36 0 1,0 53 0,-35-124-1,0 0 1</inkml:trace>
  <inkml:trace contextRef="#ctx0" brushRef="#br0" timeOffset="205121.14">12894 17692 0,'-18'0'0,"36"0"0,-53 17 16,17 1-16,-35 53 15,18 17 1,0-71 0,35 36-16,0-35 15</inkml:trace>
  <inkml:trace contextRef="#ctx0" brushRef="#br0" timeOffset="205538.11">13458 17286 0,'-52'0'32,"34"18"-32,0 35 15,-35-18-15,36 35 16,-1 107 0,18-89-1,0-35-15,35 35 16,54-53-1,-37-35 1</inkml:trace>
  <inkml:trace contextRef="#ctx0" brushRef="#br0" timeOffset="205804.78">13670 17427 0,'0'-35'0,"0"70"0,0-88 16,0 18 0,0 0-1,0 35 1,18 0-16,-18 53 16,0-36-16,0 89 15,35-18 1,-35 1-1,0-19 1,18-70 0</inkml:trace>
  <inkml:trace contextRef="#ctx0" brushRef="#br0" timeOffset="207706.76">13564 17374 0,'0'-35'32,"0"0"-17,18 35 1,-18 35 0,18-17-16,17 70 31,-18-71-31,1 89 15,0-17 1,-18 34 0,0-70-1,0-18 1</inkml:trace>
  <inkml:trace contextRef="#ctx0" brushRef="#br0" timeOffset="207956.12">13688 17568 0,'-36'0'31,"19"0"-31,17 36 15,-53-19 1,53 1-16,-35 35 16,-1 0-1,36 0 1</inkml:trace>
  <inkml:trace contextRef="#ctx0" brushRef="#br0" timeOffset="208175.92">13864 17551 0,'35'0'0,"-70"0"0,88 0 15,-35-18-15,35 0 16,-18-17 15,-17 35-31,70-18 16,-35 1-1,35-1 1,-71-17-16</inkml:trace>
  <inkml:trace contextRef="#ctx0" brushRef="#br0" timeOffset="208361.11">14464 17251 0,'0'0'0,"0"17"16,0 1-1,0 53 1,0 17 0,0-18-1,0-17 1,18 0 15,17-53-31</inkml:trace>
  <inkml:trace contextRef="#ctx0" brushRef="#br0" timeOffset="208641.78">14658 17374 0,'0'0'0,"35"-17"15,-35 34 1,-35 1 0,35 70-1,35-35 1,0-35-1,36-36 1,-36-53 15,1-17-31,-36 0 32,-53 18-32,17 34 31,1 36-31,0-17 15</inkml:trace>
  <inkml:trace contextRef="#ctx0" brushRef="#br0" timeOffset="208854.72">14870 16986 0,'17'-35'0,"-34"70"0,52-70 15,-18 35-15,54 53 16,-53-35-1,35 52-15,-18 36 16,0 35 0,-70-18 15,17-34-15,-17-19-16</inkml:trace>
  <inkml:trace contextRef="#ctx0" brushRef="#br0" timeOffset="209320.85">15540 17304 0,'-35'0'32,"52"0"-17,54-18 1,-1 18-1,-17-18 1,18 18 0</inkml:trace>
  <inkml:trace contextRef="#ctx0" brushRef="#br0" timeOffset="209690.9">16051 17039 0,'0'-17'16,"18"-1"0,-18 0-16,35 18 15,1 0 1,16 36 15,-16 34-15,17 18-1,-36 18 1,-17-53 0,0-35-1</inkml:trace>
  <inkml:trace contextRef="#ctx0" brushRef="#br0" timeOffset="209877.83">16281 17268 0,'0'-17'0,"0"-18"16,-36 17-16,36-53 15,-35 124 17,17 35-17,-34 1 1,34 16 0,18-52-1</inkml:trace>
  <inkml:trace contextRef="#ctx0" brushRef="#br0" timeOffset="210188.21">16775 16951 0,'0'0'0,"0"-18"16,-18 18-16,0 0 31,1 53-31,-36 53 31,17 0-15,1 70-1,88-88 1,35-70 0,-70-18-16</inkml:trace>
  <inkml:trace contextRef="#ctx0" brushRef="#br0" timeOffset="210956.34">17127 17074 0,'0'-35'16,"0"70"15,36-35-15,-19 18-1,-17 0-15,36 52 16,16 36-1,-34-18 1,0-35 0,-36-35-1</inkml:trace>
  <inkml:trace contextRef="#ctx0" brushRef="#br0" timeOffset="211141.94">17251 17198 0,'-35'-35'16,"-1"35"0,19 17-1,-36 19 1,17 34 0,1 18 15,18-88-31,17 71 15</inkml:trace>
  <inkml:trace contextRef="#ctx0" brushRef="#br0" timeOffset="211787.66">17533 17268 0,'18'0'78,"-1"0"-62,19 0 0,-19-17-16,19 17 15,16 0 1,-16-35-1</inkml:trace>
  <inkml:trace contextRef="#ctx0" brushRef="#br0" timeOffset="214671.85">16051 17268 0,'0'0'0,"53"-70"32,-35 52-32,0 18 15,-1 0 1,18 18-1,-17 52 1,-18-52-16,0 70 16,0-35-1,0-18 1,0-17 0,-18-36-1,18-52 1,0-36-1,0 0 1,0 36 0,-35 70 15,18 70-31,-1 36 31,18-18-15,-18 53-1,18-88 1,0-70 0,0-54-1,18-52 1,-18-36 0,0 53-1,0 88 1,-18 54 15,-17 52-31,17 53 31,18-35-31,18-36 32,35-140-1,-53 52-31,35-141 15,18 1 1,-53 122 0,18 36-1,-18 53 1,0 36 0,17-1-1,19-35 1,-19-53-1,1-71 17,-18 53-32,18-87 0,-18 16 31,0 37-31,0-19 16,0 106-1,0-17 1,0 158-1,0-88 1,0-70-16,0 0 0</inkml:trace>
  <inkml:trace contextRef="#ctx0" brushRef="#br0" timeOffset="-213624.97">17903 17110 0,'18'-18'0,"-36"36"0,36-54 0,-18 1 16,0 0 0,0 17-1,0 36 16,35 17-31,-35 36 16,18 35 0,0-18-1,-18-53 1,17 0 0,-17-17-1</inkml:trace>
  <inkml:trace contextRef="#ctx0" brushRef="#br0" timeOffset="-213325.02">18133 17127 0,'0'-17'15,"-53"123"-15,106-195 0,-36 72 0,-17 34 32,0 19-32,0-1 15,18 35 1,35-34-1,-18-36 1,18 0 0,-18-53 15,-35-18-31,-17-17 31,-1 70-31,-17-34 16,17 52-16,-52-18 15,52 18 1</inkml:trace>
  <inkml:trace contextRef="#ctx0" brushRef="#br0" timeOffset="-213102.83">18327 16933 0,'17'0'0,"-34"0"0,34-17 15,1 17-15,17 0 0,-17 0 16,0 0-16,52 35 31,-35 88-31,18 1 32,-53-106-32,0 123 15,0-71 1,-70 18-1</inkml:trace>
  <inkml:trace contextRef="#ctx0" brushRef="#br0" timeOffset="-211808.93">15769 18221 0,'18'0'0,"-36"0"16,36-35-16,35-18 0,0-35 16,0 17-1,17 18 17,-17 106-17,35 35 1,-53 36-1,-17-1 1,-18-70 0,-18-18-1</inkml:trace>
  <inkml:trace contextRef="#ctx0" brushRef="#br0" timeOffset="-211608.51">16140 18150 0,'0'-17'0,"0"34"0,0-70 0,-18 53 16,-35 53 0,18 18-1,-36 35 1,36 0 15,-18-1-15,53-69-16</inkml:trace>
  <inkml:trace contextRef="#ctx0" brushRef="#br0" timeOffset="-211375.1">16510 18344 0,'0'0'0,"71"0"31,-54 0-15,18 0-1,-17-17-15,0 17 16,52-18-16,1-17 31</inkml:trace>
  <inkml:trace contextRef="#ctx0" brushRef="#br0" timeOffset="-211208.1">16633 18133 0,'-35'0'0,"70"0"0,-87 0 15,34-36 1,36 36 0,34-17-1,37 17 1,-1-18-1</inkml:trace>
  <inkml:trace contextRef="#ctx0" brushRef="#br0" timeOffset="-211025.78">17022 17974 0,'0'0'0,"0"71"31,0-54-31,0 18 16,0 1-16,0 52 15,17 18 1,18-71 0</inkml:trace>
  <inkml:trace contextRef="#ctx0" brushRef="#br0" timeOffset="-210708.91">17304 18168 0,'0'-18'0,"0"36"0,35-53 15,-70 35 1,35 35 15,0 36-15,0-54-16,53 36 15,-18-18 1,18-52 0,-18-36-1,0-35 1,-88 35 0,18 0-1,-18 35 1,18 53-1,0 1 1</inkml:trace>
  <inkml:trace contextRef="#ctx0" brushRef="#br0" timeOffset="-210525.53">17604 18327 0,'17'0'0,"1"17"0,-18 1 15,0 35 1,-18 18 0,-35-36-1,36 18 1</inkml:trace>
  <inkml:trace contextRef="#ctx0" brushRef="#br0" timeOffset="-210154.84">17815 18186 0,'18'0'0,"-36"0"0,71-18 16,-35 18 0,-18-18-16,17 18 15,-17-17 1,53-36-1,-17-18 1,-19 36 0,19-53-1,-19 35 1,-17 106 15,0 17-15,0 19-1,0 16 1,0-16 0,-17-54-1,17 0 1</inkml:trace>
  <inkml:trace contextRef="#ctx0" brushRef="#br0" timeOffset="-210008.83">17886 18362 0,'-18'35'0,"36"-70"0,-71 70 15,88-35 1,-35-35 0,18 35-16,70-18 15,18 1 1,35-1 0,-123-17-1</inkml:trace>
  <inkml:trace contextRef="#ctx0" brushRef="#br0" timeOffset="-209158.93">18891 18362 0,'0'0'0,"-17"35"0,17-17 16,-18 0 0,0 35-1,36-36 1,17-70 0,53 0-1,36-35 1,-71 18-1,17 17 1,-70 88 0,-35 53-1,0-70 1</inkml:trace>
  <inkml:trace contextRef="#ctx0" brushRef="#br0" timeOffset="-200708.18">15716 1429 0,'0'35'0,"0"-17"15,-17-18 1,17-18 15,53 18-15,-1-53-1,1 35 1,-35 18-16,70-52 16,-35 16-1,-53-17 1,-53 36 0,-17 17-1,17 53 1,-18 35 15,18-53-15,36 71-16,70-36 31,35-17-15,-35-53-1,88-35 1,-53 0-1,-70 35-15,34-53 16,-16 18 0,-36 17-1,17 18 1,-17 35 15,36-17-31,-36 35 16,17-36-1,1-17 1</inkml:trace>
  <inkml:trace contextRef="#ctx0" brushRef="#br0" timeOffset="-200541.42">16316 1252 0,'0'0'0,"-18"-53"31,18 18-31,-17 18 16,17-1-16,-36 0 16,72 18 15</inkml:trace>
  <inkml:trace contextRef="#ctx0" brushRef="#br0" timeOffset="-199940.58">16633 1199 0,'18'0'0,"-36"0"0,36-35 15,-36 35 1,18-17 0,-35 17-1,18 0-15,-54 0 16,36 0-1,17 52 1,-17-34 0,70 17-1,-17-35 1,17-17 0,18-1-1,-18-35 1,0 0-1,-35 18 1,18 17 15,-18 71-31,-18 53 32,18 53-17,-35 35 1,35-35-1,-17-54 1,-19-69 0,1-36-1,0-53 1,-18-71 0,53-17-1,53 0 16,35-18-31,18 54 32,-89 87-32</inkml:trace>
  <inkml:trace contextRef="#ctx0" brushRef="#br0" timeOffset="-199257.03">16140 1147 0,'0'17'31,"17"-17"0,-17-17-31,35 17 32,-35-18-32,18 18 0,0-18 15,-1-17 1,19 17-1,-36 1 1,0 34 15,-36 1-31,36 17 32,0-17-32,0 0 15,53-18 16,-35-18-15,-18 0 0,-18 18-1,1 0 1,-19 18 0,19-18-1</inkml:trace>
  <inkml:trace contextRef="#ctx0" brushRef="#br0" timeOffset="-198657.56">16245 1235 0,'-17'0'0,"34"0"0,-52 0 31,53 0 16,-18-18-47,17 18 15,-17-53 1,36 53-16,-36-17 16,-36 17-1,19 0 1,-19 17-1,1 36 1,70-18 15,1-35-31</inkml:trace>
  <inkml:trace contextRef="#ctx0" brushRef="#br0" timeOffset="-197958.91">16245 1411 0,'-17'0'31,"17"18"-15,0 17-1,0-17-15,0 17 16,0 35-1,17 1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27:14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7408 3598 0,'-17'0'0,"17"-17"31,0-19-31,17 19 0,-17-1 16,89-52-1,-19 52 1,36 36 0,-18 70-1,-35 71 1,-53-1-1,-35 19 17,17-72-32,0-34 31,18-71-15,0-35-16</inkml:trace>
  <inkml:trace contextRef="#ctx0" brushRef="#br0" timeOffset="167.46">7761 3845 0,'0'-123'16,"0"70"0,-70 194 31,34-70-47,-17 87 15,0-34 1,18-36-1</inkml:trace>
  <inkml:trace contextRef="#ctx0" brushRef="#br0" timeOffset="883.94">8220 3951 0,'35'0'47,"-17"0"-31,-18-18-16,17 18 15,1 0-15,52-35 16,1 0 0,-53 35-1</inkml:trace>
  <inkml:trace contextRef="#ctx0" brushRef="#br0" timeOffset="1050.53">8361 3757 0,'0'0'0,"-53"0"0,18 0 31,-18-35-15,88 35-1,18-18 1,70-17-1,-87 35-15</inkml:trace>
  <inkml:trace contextRef="#ctx0" brushRef="#br0" timeOffset="1450.55">9013 3598 0,'0'18'0,"0"-36"0,-17 54 0,17-1 16,-18-35-16,36-35 47,-1 35-47,54-89 31,-53 54-15,35-35-1,-36 34 1,-17 1 0,0 70-1,0 53 1,0-70-16,-17 70 16,17 36-1,0-1 1,0-35-1,-18-35 1,-17-17 0</inkml:trace>
  <inkml:trace contextRef="#ctx0" brushRef="#br0" timeOffset="1620.67">8978 4039 0,'-17'0'15,"34"0"-15,-70 18 16,36-18-16,-1 0 31,36 0-31,-1-18 16,107 1-1,70-36 1,-177 35 0</inkml:trace>
  <inkml:trace contextRef="#ctx0" brushRef="#br0" timeOffset="1967.09">9948 4039 0,'0'18'31,"-17"-18"-31,17 18 0,-53 52 15,-18 18 1,36-17 0,17-36-1</inkml:trace>
  <inkml:trace contextRef="#ctx0" brushRef="#br0" timeOffset="2233.79">10283 3422 0,'0'-18'0,"36"-35"31,-19 53-31,-17 18 16,0 53-1,0 34 1,0 37 0,0-54-1,0-53 1</inkml:trace>
  <inkml:trace contextRef="#ctx0" brushRef="#br0" timeOffset="2568.98">10583 3369 0,'18'0'0,"-36"0"0,36-18 0,-18 36 47,0 17-47,0 71 16,0 18-1,35-1 1,1-35 0,52-88-1,0-35 17,-70 17-32,52-87 15,-17-54 1,-88 71-1,-1 52 1,-140 36 0</inkml:trace>
  <inkml:trace contextRef="#ctx0" brushRef="#br0" timeOffset="3971.49">5345 6262 0,'17'0'32,"1"0"30,-18 17-62,0 19 16,17-19-1,-17 1 1,36-18 0,-19 0-1,1 0-15,53-71 16,52-17 0,18-18-1,18 1 1,-53 34-1,-36 36 1,-70-1-16,36 19 31,-19 17-31,-17 17 47,0 19 47,0-19 0</inkml:trace>
  <inkml:trace contextRef="#ctx0" brushRef="#br0" timeOffset="5575.13">15240 3687 0,'0'17'16,"0"1"-1,0 17-15,-18-17 16,-17 52-1,35-52-15,-35 52 16,17-17 0,-17 0-1,70-123 17,0-36-17,-17 53-15,35-53 16,-18 0-1,1 18 1,-1 35 0,-18 106-1,-17 53 17,0 35-17,36 35 1,-19-87-1,1-1 1,-18-53-16</inkml:trace>
  <inkml:trace contextRef="#ctx0" brushRef="#br0" timeOffset="5753.38">15240 4039 0,'-18'0'16,"36"0"-16,-71-17 0,18 17 15,17-36 1,36 19 0,-1-1-1,125-52 1,-19 34 0,-105 1-16</inkml:trace>
  <inkml:trace contextRef="#ctx0" brushRef="#br0" timeOffset="6718.98">16669 3492 0,'-18'0'0,"36"0"16,-54 0-1,36-35 1,0 18-1,36-1-15,17 0 16,0 36 0,-18 0-1,-18 34 1,-17 37 0,-17 17-1,-36-18 1,35-18-1,36-123 17,0-17-17,34-36 1,-16 35 0,-1 18-1,-17 1 1,-18 34-1,0 0 1,0-17 0,0 70 156,0-17-172,0 0 15,-18-18-15,18 105 16,0-69-16,0 52 15,35 0 1,54-35 0,-1-53-1</inkml:trace>
  <inkml:trace contextRef="#ctx0" brushRef="#br0" timeOffset="6933.77">17745 3634 0,'0'35'0,"0"-17"31,35-18 0,-17 0-31,-1-18 0,54-17 16,17-1 15</inkml:trace>
  <inkml:trace contextRef="#ctx0" brushRef="#br0" timeOffset="7067.78">17886 3545 0,'0'0'0,"-53"0"16,35 0 0,-17 0-1,0 0 1,70-17-1,88-19 1,-70 1-16</inkml:trace>
  <inkml:trace contextRef="#ctx0" brushRef="#br0" timeOffset="7400.99">18891 3316 0,'0'18'0,"0"-1"15,0-34 1,0-1 0,36 18-1,-1-53 1,18 53-1,-18 0 1,-17 0-16,52 53 16,-17 0-1,-53 70 1,0-34 0,0-36-1</inkml:trace>
  <inkml:trace contextRef="#ctx0" brushRef="#br0" timeOffset="7584.01">19138 3457 0,'-17'-35'0,"34"70"0,-52-123 16,0 123 15,-1 53-15,-34 18-1,52 0 1,18-88-16,-17 105 16</inkml:trace>
  <inkml:trace contextRef="#ctx0" brushRef="#br0" timeOffset="8067.8">19756 3316 0,'0'0'0,"0"-35"0,17 35 0,-17-35 32,53 35-17,-35 17 1,52 36-1,-52 35 1,-36 0 0,18 1-1,-17-54 1,-19-53 0,72-52-1,17-36 1,-1 18-1,-16 17 1,-36 54-16,35 17 31,-70 17-15,-1 89 0,36 35-1,36-53 1,105-52-1,18-54 1,-106 0-16</inkml:trace>
  <inkml:trace contextRef="#ctx0" brushRef="#br0" timeOffset="9101.34">19209 4022 0,'17'-36'15,"36"19"1,-53-1 0,18 18-1,-18 18 1,-18-1-1,-52 72 1,-1-1 0,36 0-1,0-53-15,17 1 16,0-19 0,18-34-1,0-19 1,0-34-1,0 17 17,0 35-32,-17 71 47,-19 35-32,36-52 1,0 16-1,71-52 1,17-52 0,18 16-1,-18-17 1</inkml:trace>
  <inkml:trace contextRef="#ctx0" brushRef="#br0" timeOffset="10899.88">20126 7214 0,'0'18'0,"0"0"31,0 17 0,35-35-15,-17 0 0,0 0-16,-1 0 15,18-35-15,1 17 16,70-53-1,52-17 1,-17 35 0,-52 0-1,-54 36 1,-35 34 0,-18 1-1</inkml:trace>
  <inkml:trace contextRef="#ctx0" brushRef="#br0" timeOffset="11651.28">20302 8008 0,'0'18'110,"36"-18"-95,-19 0-15,1 0 16,0-18-16,52 0 15,89-70 1,17 0 0,-17 17-1,-53 19 1,-89 52 0,-34 0-1,-1 35 1</inkml:trace>
  <inkml:trace contextRef="#ctx0" brushRef="#br0" timeOffset="21533.77">17992 8643 0,'17'-18'31,"-34"36"1,-1 0-17,0 17-15,-17-17 16,0 17 0,-53 88-1,17-70 1,36 0-1,0-35 1,35-36 0,35-35-1,-35 18 1,0 17-16,0-35 16,0 36-1,0 34 1,-35 1-1,17 35 1,18 18 15,0-54-31,53 1 32,35-18-17,35-35 1,-105 35-16</inkml:trace>
  <inkml:trace contextRef="#ctx0" brushRef="#br0" timeOffset="25501.17">21502 9525 0,'-18'0'47,"-17"0"-47,17 0 15,-52 0-15,52 0 0,-105 0 16,70 0-16,-106 18 15,106-18 1,-176 35-16,-18-17 31,194-1-31,-35-17 32,88-17-32</inkml:trace>
  <inkml:trace contextRef="#ctx0" brushRef="#br0" timeOffset="25850.98">20779 9419 0,'17'0'0,"-34"0"0,17 0 15,-36 0 1,1 18-1,-53-1 1,70 19 0,-105-1-16,70-17 31,-18 17-15,18-17-1,124-1 1,-1-17-1,89 71 1,-53 17 0,-35 18-1,-54-36 1</inkml:trace>
  <inkml:trace contextRef="#ctx0" brushRef="#br0" timeOffset="29034.85">5098 9225 0,'17'0'0,"-34"0"0,34-35 0,-17 17 0,18 18 15,-18-17-15,0-1 0,-18-35 16,-17 18 0,-36 35 15,19 17-15,-1 19-1,53 17 1,35 17-1,-17-70-15,105 53 16,-35 18 0,-35 17-1,-53-18 1,-35 1 0,-18-53-1,18-36 1,35-53 15,17-34-31,36-19 31,-35 36-31,-18 0 32,-71 52-17,-17 54 1,53-18-1</inkml:trace>
  <inkml:trace contextRef="#ctx0" brushRef="#br0" timeOffset="29505.65">5433 9155 0,'0'0'0,"35"-18"31,-35-17-15,18 17 0,17 18-16,0 0 15,18 18 17,-35 17-32,-18 53 15,-18-35 1,-17 0-1,17-18 1,36-88 15,35-35-15,-36 18 0,1 17-1,-18 35 1,0 36-1,0 70 1,0-53 0,0 18-16,53 18 31,-53-54-31,35 19 16,1-19-16</inkml:trace>
  <inkml:trace contextRef="#ctx0" brushRef="#br0" timeOffset="29685.64">5962 9278 0,'0'-18'0,"0"36"0,0-53 16,-35 52 15,17 1-31,0 35 16,1 18-1,17 17 1,0-53-1,0-17-15,17 35 16</inkml:trace>
  <inkml:trace contextRef="#ctx0" brushRef="#br0" timeOffset="29934.7">6403 9155 0,'-35'0'0,"70"0"0,-88 0 16,71 0-1,17-18 1,71-17 0,17 35-1,18-18 1,-70 0-1,-53 18 1</inkml:trace>
  <inkml:trace contextRef="#ctx0" brushRef="#br0" timeOffset="30117.96">6756 8978 0,'-71'-17'16,"142"34"-16,-195-70 15,107 53-15,-1 0 16,18 53-1,0 35 1,0 36 0,35-1-1,18-17 1</inkml:trace>
  <inkml:trace contextRef="#ctx0" brushRef="#br0" timeOffset="30467.96">7161 8961 0,'0'0'0,"36"-36"31,-19 36-31,-17-17 16,18 17-16,52 0 15,19-18 1,-1 0 0,-53 18-1,0 0 1,-70 36 0,18 34 15,-19 36-31,1 35 15,35-53 1,0-35 15,35-17-31</inkml:trace>
  <inkml:trace contextRef="#ctx0" brushRef="#br0" timeOffset="30917.8">7761 9066 0,'18'-53'15,"17"36"1,-17-1 0,-1 18-16,36-17 15,0 34 1,0 18 15,-35 54-31,-36-36 31,0 35-15,-17-71 0,70-52-1,-17-53 1,-18 35-1,18-35 1,-36 105 15,18 54-15,0 0 0,0-1-1,35-52 1,1-18-1</inkml:trace>
  <inkml:trace contextRef="#ctx0" brushRef="#br0" timeOffset="31233.98">8273 9172 0,'0'0'0,"0"-17"31,0-1-15,35 18-1,18-35 1,-18 70 0,0-17-16,-35 17 15,-35 35 1,-18 19 0,-17-19-1,52-52 1,36-1-1,52-34 17,54-18-32,-36-1 15,-71 19 1</inkml:trace>
  <inkml:trace contextRef="#ctx0" brushRef="#br0" timeOffset="31520.18">9172 9066 0,'-17'0'16,"34"0"-16,-34 18 0,-1-18 0,-17 0 15,70 0 17,-17 0-32,52 0 15,18 0 17,-70 0-32,88 0 15,-89-18-15</inkml:trace>
  <inkml:trace contextRef="#ctx0" brushRef="#br0" timeOffset="32018.96">9684 8978 0,'-18'18'31,"36"-18"-15,-1 0 0,1 0-1,35 17-15,-18 36 32,-35-35-32,-17 70 15,-19-17 1,-17-36-1,18 0 1,53-70 0,-1-18-1,54-35 1,-1-36 0,-17 72-1,-17-1 1,-19 70-1,-34 54 17,-19 17-17,19 18 1,34-36 0,36-52-1,18-18 1</inkml:trace>
  <inkml:trace contextRef="#ctx0" brushRef="#br0" timeOffset="32209.99">10160 9102 0,'0'0'15,"0"-18"-15,0 36 16,0 17 0,0 18-1,0 35 1,-18-17-1,18 17 1,-17-35 0</inkml:trace>
  <inkml:trace contextRef="#ctx0" brushRef="#br0" timeOffset="32490.28">10866 9278 0,'0'0'0,"35"0"62,-18 0-62,1 0 16,0 0-16,35 0 16,-36 0-1,36 0-15,-18-35 32</inkml:trace>
  <inkml:trace contextRef="#ctx0" brushRef="#br0" timeOffset="32685.94">11007 9049 0,'0'0'0,"-71"0"16,36 0-1,123-36 17,-35 36-17,0 0 1,35 0-16,18-17 15,-88 17 1</inkml:trace>
  <inkml:trace contextRef="#ctx0" brushRef="#br0" timeOffset="33055.4">11747 8978 0,'36'0'0,"-72"0"0,89 18 15,-35-18-15,0 17 16,-18 36 0,0 18-1,0-18 1,-36 17 0,-34-17-1,35-35 1,-18-36-1,53-123 17,53 35-32,-1 1 31,1 69-15,-17 36-1,-1 71 1,-35-1-1,-71 1 1</inkml:trace>
  <inkml:trace contextRef="#ctx0" brushRef="#br0" timeOffset="34334.83">5203 10777 0,'0'0'16,"18"0"-16,-18-17 0,-18 17 31,-17 17-15,-35 19 0,-19-19-1,19-17 1,52 0-16,-35-17 15,36-36 1,70-18 0,0 54-1,35 34 1,-18 71 0,-52 36-1,-53 52 16,-18-123-31,-35-18 32,35-88-32,0-17 15,53 17 17,53 0-17,35 71 1,-35 52-1,17 1 1,-17-1 0,-18-34-1</inkml:trace>
  <inkml:trace contextRef="#ctx0" brushRef="#br0" timeOffset="34768.22">5380 10936 0,'0'-35'15,"0"0"-15,-18-1 32,36-17-32,35 36 15,-18 70 17,36-18-17,-54 53 1,-17-17-1,-17-36 1,17-53 0,0-52-1,35 17 1,0-35 0,-17 35-1,-18 141 32,17-70-47,-17 17 0,18 71 31,35-71-31,18 0 32,-36-70-17,-18 17-15</inkml:trace>
  <inkml:trace contextRef="#ctx0" brushRef="#br0" timeOffset="34917.94">5909 10830 0,'0'-53'0,"0"106"0,0-123 16,0 87-1,0 19 1,-18 69 0,36 54 15,-18-141-31,18 70 0,-18-53 15</inkml:trace>
  <inkml:trace contextRef="#ctx0" brushRef="#br0" timeOffset="35169.83">6597 10777 0,'0'0'16,"-18"0"-1,36 0 17,0 0-32,-1 0 15,107-17-15,70-19 31</inkml:trace>
  <inkml:trace contextRef="#ctx0" brushRef="#br0" timeOffset="35384.12">6967 10495 0,'-35'0'15,"70"0"-15,-105 0 0,52 0 16,-17 18-1,-18 52 1,35 19 0,18 52-1,0-18 1,36-35 0</inkml:trace>
  <inkml:trace contextRef="#ctx0" brushRef="#br0" timeOffset="35855.57">7197 10689 0,'0'0'0,"0"-17"0,17-1 16,1-35-1,0 18 1,52 17-1,1-17 1,-54 35-16,36 0 16,-35 53-1,-36 17 1,-52-17 0,-1 18-1,36-18 1,52-53-1,72 0 1,-19 0 0,-17 35-1,-18 18 17,-70 0-17,0 17 1,-36-17-1,1-35 1,34-18 0,-16-71-1,52 54-15</inkml:trace>
  <inkml:trace contextRef="#ctx0" brushRef="#br0" timeOffset="36286.17">7585 10724 0,'17'-35'16,"-34"70"-16,70-70 0,-36 18 16,1-1-1,52 18 17,-34 0-17,17 70 1,-53-17-1,-18 18 1,18-53-16,-35 34 16,35-34-1,0-53 1,35-53 0,-35 35-1,18 35-15,-18-52 16,17 34 15,-17 54-31,0 52 31,0-52-31,18 53 0,35 17 32,17-53-17,-17-35 1,-17 0-16</inkml:trace>
  <inkml:trace contextRef="#ctx0" brushRef="#br0" timeOffset="36717.94">8378 10760 0,'0'0'0,"-17"0"0,-1 0 16,-35-18-1,18-35 16,35 18-31,0-18 16,35 18 15,36 17-15,-36 53 0,18 54-1,-53 16 1,-53 19-1,-35-36 1,0-53 0,35-52-1,53-1-15,-35-35 16,70 18 0,0 0-1,71 87 16,-18-16-31,0 34 32,-35-52-32,-35-18 15</inkml:trace>
  <inkml:trace contextRef="#ctx0" brushRef="#br0" timeOffset="36901.03">8837 10742 0,'0'0'0,"35"0"16,-35-18 0,18 18-1,88-35 1,-18 35 0,53-35-1,-123 35 1</inkml:trace>
  <inkml:trace contextRef="#ctx0" brushRef="#br0" timeOffset="37326.98">9543 10548 0,'0'0'16,"0"-35"-1,35 35 1,-17-18-1,52 0 1,-35 36 0,18 0-1,-53 17-15,18 18 16,-36 18 0,-17-54-1,35-34 16,0-72-15,53 1 0,-35 53-1,-1 35 17,-17 53-17,0 17 1,35 19-1,-17-19 1,0-35 0</inkml:trace>
  <inkml:trace contextRef="#ctx0" brushRef="#br0" timeOffset="37634.79">10019 10742 0,'-35'0'31,"35"-18"-15,35 18-16,0-35 16,36 18-1,-1 17 17,-52 17-32,-18 18 15,18 18 1,-54 18-1,-17 17 1,18-17 0,0-54-1,105-34 1,1-36 0,35 17-1</inkml:trace>
  <inkml:trace contextRef="#ctx0" brushRef="#br0" timeOffset="37885.64">11359 10689 0,'0'0'16,"-17"35"15,34-35-15,1 0-16,0 0 15,17 0-15,53-35 16,0 18 0,-70-1-1</inkml:trace>
  <inkml:trace contextRef="#ctx0" brushRef="#br0" timeOffset="38068.08">11536 10513 0,'-53'0'0,"106"0"0,-124 0 16,-35-18-1,36 0 1,52 18 0,54 0-1,52 0 1,53-17-1,-18-18 1,-70 35-16</inkml:trace>
  <inkml:trace contextRef="#ctx0" brushRef="#br0" timeOffset="38451.01">12365 10336 0,'35'0'0,"-17"0"16,-18 36-16,35-19 16,0 54-1,-35-18 17,-53 17-17,-17 1 1,-18-53-1,-1-36 1,72 0-16,-1-17 16,1-53-1,52-53 1,53 70 0,-70 71-16,52-18 15,1 54 16,-54 52-31,-52-18 32,35-52-32</inkml:trace>
  <inkml:trace contextRef="#ctx0" brushRef="#br0" timeOffset="40096.16">5450 8696 0,'0'18'94,"18"-18"-79,-18 17-15,0 1 16,18 17-16,17-17 16,-17-18-1,-1 0-15,54-53 16,52 0 0,36-71-1,0 1 1,-53 52-1,-53 36 1,-18 0 0,-18 35 15,19 0 31,-19 0-15</inkml:trace>
  <inkml:trace contextRef="#ctx0" brushRef="#br0" timeOffset="40934.08">9860 8467 0,'0'17'15,"0"-34"-15,0 70 16,-18-53-16,18 17 31,0 1-15,0-1-16,0 19 16,18-19-1,0-17-15,70-17 16,53-36-1,35-35 1,1-1 0,-36 19 15,-53 35-15,-35-18-1,-53 88 16,-18-17-15,18-1 0,-35-17-1,18 18 1,17 17 0,-18-35-1,0 0 16,-17 0-15</inkml:trace>
  <inkml:trace contextRef="#ctx0" brushRef="#br0" timeOffset="42834.24">5274 13917 0,'0'18'0,"-18"-18"15,18 17-15,0 19 16,18-36 0,17 0-1,106 0 1,-123 0-1,88 0-15,17-36 32,-105 72-32,-36-1 31,-35 35-15,-17 54-1,52-36 1,1 36-1,17-89-15,17 35 16,36-52 0,-35-36-16</inkml:trace>
  <inkml:trace contextRef="#ctx0" brushRef="#br0" timeOffset="43255.91">6015 14041 0,'0'0'0,"35"0"0,-35-18 16,18 0 15,17 1-15,18 34 0,18 19-1,-54 34 1,-17 18-1,-17-35 1,52-176 31,-18 87-47,36-52 16,-17 35-1,-36 89 16,0-19-31,0 54 16,0-54 0,35 72-16,-17-1 31,52-71-15,-35-34-16</inkml:trace>
  <inkml:trace contextRef="#ctx0" brushRef="#br0" timeOffset="43417.47">6615 14093 0,'17'-17'0,"-34"34"0,34-69 16,18 52 0,-70 52-1,35 19 1,-17 35 0,17-18-1,17-17 1,-17-54-1,35-17-15</inkml:trace>
  <inkml:trace contextRef="#ctx0" brushRef="#br0" timeOffset="43601.32">6967 14217 0,'0'0'15,"18"-18"-15,17 18 16,18-17-1,-18 17-15,71-18 16,18-17 0,-1 35-1,-70-18 1</inkml:trace>
  <inkml:trace contextRef="#ctx0" brushRef="#br0" timeOffset="43817.95">7479 13952 0,'0'0'0,"-18"0"16,-17 0-1,17 0-15,1 53 16,-1-17 0,-17 105-1,17-18 1,18-52-1,0-54-15,18 54 16,17-71-16</inkml:trace>
  <inkml:trace contextRef="#ctx0" brushRef="#br0" timeOffset="44150.94">7779 14005 0,'0'0'0,"35"-53"15,-35 36 1,18 17 0,-1-18-1,54 18 1,-54 0-16,72-18 16,-19 18-1,-34 0 1,-1 18-1,-70 53 1,-1 34 0,19 19-1,-36 17 1,53-35 0,0-53-1,17-53 1</inkml:trace>
  <inkml:trace contextRef="#ctx0" brushRef="#br0" timeOffset="44552.09">8308 14270 0,'35'-18'0,"-70"36"0,70-106 32,-35 70-32,18-35 15,17 18 1,36 35-1,-1 17 1,-52 54 0,-18 17-1,0-35 1,-18 0 0,36-106 15,-1 35-16,19-17-15,-19-35 32,-34 87-17,-19 54 17,36-1-17,36-17 1,-19-17-1,1-19-15</inkml:trace>
  <inkml:trace contextRef="#ctx0" brushRef="#br0" timeOffset="44884.29">8908 14446 0,'17'0'0,"-34"0"0,70-17 15,-53-19 16,17 36-31,18-17 16,-35-1-16,71 18 31,-53 18-31,-18 35 32,-36 0-17,-34 17 1,-1 18-1,36-17 1,53-1 0,52-52-1,54-36 1,17-17 0,-106 17-16</inkml:trace>
  <inkml:trace contextRef="#ctx0" brushRef="#br0" timeOffset="45102.97">9790 14552 0,'17'0'47,"18"0"-47,-17 0 15,0 0-15,-1 0 0,19 0 16,17-18 0,0 1-1,-53-18-15</inkml:trace>
  <inkml:trace contextRef="#ctx0" brushRef="#br0" timeOffset="45271.04">9878 14358 0,'-36'0'15,"72"0"-15,-160-18 16,89-17-16,35 17 16,35 18-1,18-17 1,88-1 0,-17-35-1,-71 36-15</inkml:trace>
  <inkml:trace contextRef="#ctx0" brushRef="#br0" timeOffset="45651.21">10689 14005 0,'0'0'16,"53"0"-16,-18 18 16,1 0-1,-1 34 1,-17-16-1,-18 52 1,-53-18 15,53-52-31,-71 17 0,-70-17 32,88-71-17,0-35 1,35-18-1,54 18 1,52 17 0,0 54-1,-17 70 1,-54 0 0,-17 17-1,-17-70-15</inkml:trace>
  <inkml:trace contextRef="#ctx0" brushRef="#br0" timeOffset="48188.75">7602 11483 0,'0'0'15,"-35"35"1,17-35 0,36 0 15,0 0-31,70 0 16,-35-35-1,88 17-15,18 18 16,-71-17-1,-18 17 1</inkml:trace>
  <inkml:trace contextRef="#ctx0" brushRef="#br0" timeOffset="48534.37">9754 11430 0,'18'18'16,"0"-18"-1,-1 0 1,18 0-1,18 0 1,-17 0-16,87-18 16,-17 18-1,17 0 17,-87 0-17,17 18 1</inkml:trace>
  <inkml:trace contextRef="#ctx0" brushRef="#br0" timeOffset="49534.39">5962 15857 0,'0'0'0,"-35"18"31,17-18-31,-53 0 16,36 18 0,-18-36-1,36-53 17,34-17-17,36 53 1,18 17-1,-54 18-15,19 36 16,-1 52 0,-70 88-1,-18-35 1,-18-88 0,-17-53-1,35-53 1,53-35-1,53 18 1,18 52 15,17 36-31,0 52 32,0-35-17,-35-35 1,-18 0-16</inkml:trace>
  <inkml:trace contextRef="#ctx0" brushRef="#br0" timeOffset="49935.14">6244 15857 0,'0'-70'0,"0"140"0,0-158 16,0 71 0,0-36-16,35 17 15,18 36 1,18 36-1,-53 52 1,-36 18 15,-35-18-31,35-53 32,18-88-17,18-35 1,53 0-1,-36 0 1,0 70 0,-35 53-1,0 36 1,0 35 0,35 35-1,18-71 1,35-70-1,-70 0 1</inkml:trace>
  <inkml:trace contextRef="#ctx0" brushRef="#br0" timeOffset="50085.94">6809 15893 0,'0'-36'16,"0"72"-16,0-89 16,0 17-16,-18 36 15,0 53 1,1 36-1,17 34 1,17-35 0,19-35-1</inkml:trace>
  <inkml:trace contextRef="#ctx0" brushRef="#br0" timeOffset="50286.37">7144 15875 0,'0'0'0,"17"-18"0,19 1 16,-19 17-16,19-53 15,87 35 17,-17 18-17,-71 0-15,36-17 16,-18 17-1</inkml:trace>
  <inkml:trace contextRef="#ctx0" brushRef="#br0" timeOffset="50484.39">7479 15628 0,'-18'-18'0,"-35"18"16,18 18-1,0 53 1,35 34-1,0 37 1,0-37 0,53-34-1,-36-71 1</inkml:trace>
  <inkml:trace contextRef="#ctx0" brushRef="#br0" timeOffset="51356.99">8343 15716 0,'0'36'31,"-35"-36"-31,17 0 31,1 0-15,-36 0 0,17 0-1,19 0 1,-18-53-1,35-18 1,35 53-16,-35-17 16,53-18-1,17 106 1,-52 35 0,-18 53-1,-53 36 16,-18-89-31,-17-17 16,18-71 15,34-71-15,1-17 0,70 0-1,18 70 1,18 36-1,17 35 1,0-18 0,18 18-1</inkml:trace>
  <inkml:trace contextRef="#ctx0" brushRef="#br0" timeOffset="51751.11">8625 15840 0,'0'0'15,"0"-36"-15,-17 1 0,17-35 16,17-1 0,19 36 15,52 35-15,-18 35-1,-52 36 1,-18 34-1,-18-16 1,-17-36 0,35-124-1,18 0 1,-18 54-16,35-54 16,18-17-1,-35 88 1,-18 53-1,17 18 1,19 17 0,-19 0 15,54-70-15,-36-18-16</inkml:trace>
  <inkml:trace contextRef="#ctx0" brushRef="#br0" timeOffset="52134.78">9313 15840 0,'-35'0'31,"17"0"-31,1-36 16,17 1-1,0-18 1,35 18-1,36 35 1,-18 35 0,-18 53 15,-53 1-15,18-36-16,-17 17 15,-54 18 1,18-52-1,35-36 1,71-18 0,53 0-1,-18-17 1,18 17 0,-18 1-1</inkml:trace>
  <inkml:trace contextRef="#ctx0" brushRef="#br0" timeOffset="52301.06">10054 15893 0,'0'0'0,"53"0"0,-35 0 31,-1 0-15,36 0-1,-35 0-15,70 0 16,-53-18-1,18-17-15</inkml:trace>
  <inkml:trace contextRef="#ctx0" brushRef="#br0" timeOffset="52468.65">10301 15610 0,'-18'-17'0,"36"34"0,-71-34 0,0-1 15,18 18 1,88-35-1,35 17 1,36-17 0,-89 35-1</inkml:trace>
  <inkml:trace contextRef="#ctx0" brushRef="#br0" timeOffset="52817.96">10989 15328 0,'0'0'0,"35"35"31,-17-35-31,-18 53 16,35 36-1,-17-1 1,-18-18 0,-71-17-1,1-17 1,-18-72-1,35-17 1,17-70 15,72 35-15,17 35 0,17 53-1,1 35 1,-36 71-1,-53-53 1,18-36-16</inkml:trace>
  <inkml:trace contextRef="#ctx0" brushRef="#br0" timeOffset="55267.96">20867 13670 0,'0'0'0,"0"-18"31,17 18-31,19-52 16,52 16 0,53-17-1,-18 18 1,1 17 0,-71 18-1,-71 36 1,-52 70-1,34-18 1,19-35-16,-54 70 31,71-70-31,-53 53 0,36 53 32,17-124-17,0 0-15</inkml:trace>
  <inkml:trace contextRef="#ctx0" brushRef="#br0" timeOffset="55601.21">22102 13406 0,'-36'0'16,"36"17"-1,-17-17-15,-1 35 16,-53 18 0,54-17-16,-54 87 15,54-70-15,-36 53 16,88 17-1,18 1 1,35-89 0,53-35-1,-70-35 1</inkml:trace>
  <inkml:trace contextRef="#ctx0" brushRef="#br0" timeOffset="56034.89">22419 13635 0,'-18'-88'31,"18"52"-31,0 19 16,53-1-1,0 18 1,18 35-1,-54 54 1,-17-1 0,-17 0-1,-19-17 1,36-54 0,18-52-1,17-53 1,18 17-1,-53 53 1,0 1-16,-17 34 31,17 1-31,0 70 32,17-35-17,54-17 1,-53-36-16</inkml:trace>
  <inkml:trace contextRef="#ctx0" brushRef="#br0" timeOffset="56202.16">22913 13758 0,'0'-17'0,"0"34"0,0-17 32,-18 0-17,-17 53-15,35 35 16,0-70-1,0 53-15,0-18 32,35-18-32</inkml:trace>
  <inkml:trace contextRef="#ctx0" brushRef="#br0" timeOffset="56385.27">23001 13829 0,'0'0'15,"0"-18"-15,18-35 16,-1 18-1,54 0 1,17 35 0,18 0-1,35 0 1,-123 0 0,52-18-16,-70 0 0</inkml:trace>
  <inkml:trace contextRef="#ctx0" brushRef="#br0" timeOffset="56550.55">23477 13458 0,'-17'-52'0,"34"104"0,-52-122 0,-18 70 16,36 18-1,17 87 17,0 36-17,0-35 1,17-17-1</inkml:trace>
  <inkml:trace contextRef="#ctx0" brushRef="#br0" timeOffset="56917.95">23513 13741 0,'17'-53'0,"-34"106"0,52-159 16,-35 71-16,18-1 15,34-34 1,37 52-1,-1 53 1,-53 36 15,-53 17-31,1 0 32,-1-70-17,36-36 1,-1-52-1,36 17 1,-35 18 0,-18 70-1,0 0 1,0 53 0,35 1-1,18-72 1,18 18-1</inkml:trace>
  <inkml:trace contextRef="#ctx0" brushRef="#br0" timeOffset="57193.68">24183 13776 0,'0'-18'16,"0"36"-16,-18-53 16,36-18-1,17 53 1,18 0-1,0 53 1,-35 17 0,-54-17-1,-34 71 1,52-107-16,-35 54 16,36-36-1,34-17-15,1-18 16,105-36-1,-17-34 17</inkml:trace>
  <inkml:trace contextRef="#ctx0" brushRef="#br0" timeOffset="57434.77">24624 13229 0,'-18'0'0,"36"0"0,-36-17 16,36 34 0,35 36-1,17 71 1,-52-54-16,0 18 16,-18 124-1,0-159-15,-18 70 16,-35 1 15,53-71-31</inkml:trace>
  <inkml:trace contextRef="#ctx0" brushRef="#br0" timeOffset="57601.4">25118 13952 0,'17'0'0,"-34"0"0,52 0 16,0 0-16,-17 0 15,53-17 1,17 17 0,0-36-1</inkml:trace>
  <inkml:trace contextRef="#ctx0" brushRef="#br0" timeOffset="57735.57">25400 13723 0,'-71'-35'15,"142"70"-15,-177-70 0,89 35 16,17-18 0,35 18-16,124-35 31,-142 0-31</inkml:trace>
  <inkml:trace contextRef="#ctx0" brushRef="#br0" timeOffset="58067.95">26123 13423 0,'35'0'0,"-70"0"0,70 53 0,-17-18 15,0 89 1,-18-107-16,0 72 16,-36 17-1,-16-36 16,34-52-31,-35-18 0,-35-71 16,53-105 15,52 52-15,71-17 0,53 141-1,-105 53 1,-19 53-1,-17 0 1,-17-53-16</inkml:trace>
  <inkml:trace contextRef="#ctx0" brushRef="#br0" timeOffset="58834.6">21766 15311 0,'-17'0'0,"34"0"0,-70-36 16,36 36-1,17-17-15,-35 17 32,-1 0-32,19 0 15,-54-18 1,-17 18-1,35-18 1,18-52 0,88 17-1,17 35 1,18 71 0,-52 88-1,-54 0 1,-70-17-1,-71-1 17,71-105-32,0-71 31,88-53-15,88 71-1,18 35 1,17 53-1,-17 35 1,-35-17 0,-36-54-1</inkml:trace>
  <inkml:trace contextRef="#ctx0" brushRef="#br0" timeOffset="59034.6">22102 15363 0,'0'-35'0,"0"70"0,17-87 0,1 16 15,-18-52-15,-18 88 32,-35 35-17,36 18 1,34 88 0,54-52-1,17-54 1,-17-53-1</inkml:trace>
  <inkml:trace contextRef="#ctx0" brushRef="#br0" timeOffset="59401.95">22401 15328 0,'0'-17'0,"-17"-36"16,17-18 0,35 53-1,36 18 1,-1 53-1,-35 53 1,-35-18 15,-17-17-15,-1-53 0,18-71-1,35 0 1,18-35-1,-17 35 1,-1 70 0,-35 54-1,0 35 1,0-71 0,18 18-16,17 35 15,0-88-15</inkml:trace>
  <inkml:trace contextRef="#ctx0" brushRef="#br0" timeOffset="59534.62">22931 15522 0,'0'-17'16,"0"34"-16,17-34 0,-17 34 31,0 36-15,0 0-1,35 0 1,-17-53-16</inkml:trace>
  <inkml:trace contextRef="#ctx0" brushRef="#br0" timeOffset="59704.31">23266 15434 0,'0'-18'0,"0"36"0,35-53 16,0-18 0,-17 35-16,17 18 31,36 0-31,35-17 15,35-19 1,-71 19 0</inkml:trace>
  <inkml:trace contextRef="#ctx0" brushRef="#br0" timeOffset="59906.29">23724 15064 0,'-17'0'16,"34"0"-16,-52 0 0,-18 17 15,-17 54 1,52 17 0,18 35-1,0-52 1,53 0 0,53-71-1,-71 0 1</inkml:trace>
  <inkml:trace contextRef="#ctx0" brushRef="#br0" timeOffset="60234.72">23830 15416 0,'35'0'0,"-17"-17"0,53-107 32,-54 107-32,1-19 0,35-17 31,-18 36-15,-282 281-16,547-511 15,-282 300 1,-36 36-1,18-37-15,-35 1 16,-1 18 0,36-53-1,36-71 1,17-36 0,17 37-1,-52 16 1,-36 89 15,18 18-15,0-18-16,0 17 31,35-52-31</inkml:trace>
  <inkml:trace contextRef="#ctx0" brushRef="#br0" timeOffset="60502.74">24359 15522 0,'0'0'15,"0"-17"1,36-1 0,-1-17-1,35 35 1,1 35 0,-71 18-1,0-18-15,-35 18 16,-18 18-1,17 17 1,107-35 0,35-53-1,35-53 17,-123 35-32</inkml:trace>
  <inkml:trace contextRef="#ctx0" brushRef="#br0" timeOffset="60752.71">24941 14975 0,'-17'-17'0,"34"34"0,-70-34 16,53 34-16,36 1 16,-36 0-16,53 70 15,0 53 1,-36 18-1,-52 35 17,-36-71-32,1-35 31,87-88-15</inkml:trace>
  <inkml:trace contextRef="#ctx0" brushRef="#br0" timeOffset="60890.81">25294 15699 0,'18'0'0,"-36"0"0,53 0 0,18 0 16,36 0-1,-1 0 1,-71 0-16,54-18 16,17-53-1</inkml:trace>
  <inkml:trace contextRef="#ctx0" brushRef="#br0" timeOffset="61051.31">25576 15328 0,'-17'-17'0,"34"34"0,-52-34 0,0-19 15,-18 36 1,18 0 0,88 0-1,52 0 1,36-35-1,-105 35-15</inkml:trace>
  <inkml:trace contextRef="#ctx0" brushRef="#br0" timeOffset="61389.02">26194 15011 0,'17'0'0,"-34"0"16,70 0-16,-18 0 15,-17 0 1,17 0-16,53 70 31,-53 1-15,-17 17-1,-36 0 1,-17-53 0,-36 1-1,19-89 1,34-18-1,36-17 1,70 0 0,-18 70-1,-17 36 1,-53 35 0</inkml:trace>
  <inkml:trace contextRef="#ctx0" brushRef="#br0" timeOffset="61934.87">21255 12771 0,'0'17'0,"0"-34"0,-18 34 16,1-17 0,34 0 15,18 0-15,124-70-1,-18 17 1,-17-18-1,-107 54-15,54 17 16</inkml:trace>
  <inkml:trace contextRef="#ctx0" brushRef="#br0" timeOffset="62234.67">21184 14728 0,'0'18'0,"0"-36"0,-17 36 0,17 17 0,0-17 15,-18-18 1,18-18-1,35-17 1,36 0-16,88-53 31,-36-1-31,-35 19 16</inkml:trace>
  <inkml:trace contextRef="#ctx0" brushRef="#br0" timeOffset="63701.89">28840 14252 0,'-18'-35'16,"18"17"-16,-18 18 16,18-35-16,0-36 15,36 19 1,34 52-1,1 70 1,-71 18 0,-36 18-1,1-18 17,-18-35-17,53-70 1,53-54-1,-35 53-15,52-70 16,-34 35 0,-1 53 15,-35 18-31,0 70 16,18 53-1,-1-53 1,54-17-1,-1-71 1,-52 0 0</inkml:trace>
  <inkml:trace contextRef="#ctx0" brushRef="#br0" timeOffset="63877.11">29351 14464 0,'0'0'0,"18"-88"16,-1 70-16,-17 0 31,-17 54-16,-1 17 1,18 35 0,18 35-1,-1-70 1,36-35 0</inkml:trace>
  <inkml:trace contextRef="#ctx0" brushRef="#br0" timeOffset="64051.38">29704 14393 0,'18'-17'0,"-36"34"0,88-105 16,-52 35 15,0 53-31,35-35 16,0 17-1,35 1 1,35-36-1,-105 53-15</inkml:trace>
  <inkml:trace contextRef="#ctx0" brushRef="#br0" timeOffset="64251.38">30145 13952 0,'-18'-17'0,"36"34"0,-71-52 15,18 53 1,17 70-1,18-70 1,0 70-16,0 35 31,0 1-31,0-54 32,35-34-32</inkml:trace>
  <inkml:trace contextRef="#ctx0" brushRef="#br0" timeOffset="64651.2">30392 14217 0,'17'-18'15,"-34"36"-15,34-53 0,1-18 16,-18 17 0,18 19-1,35-18-15,-18 35 16,18 70-1,-53 18 17,0 0-32,-18 1 15,-17-72 17,70-34-17,-17-54 1,17-35-1,-35 36 1,0 123 15,0 17-15,35-52-16,-35 17 16,53 53-1</inkml:trace>
  <inkml:trace contextRef="#ctx0" brushRef="#br0" timeOffset="64951.54">30974 14446 0,'-18'0'16,"1"-17"0,-36-36-1,88 35 1,0 18-1,-17 0-15,35 18 16,-53 35 0,0-36-16,-18 54 15,-35 17 1,18 0 0,0-53-1,70-17 1,53-36-1,18-17 1,-18-35 0</inkml:trace>
  <inkml:trace contextRef="#ctx0" brushRef="#br0" timeOffset="65118.95">31485 14429 0,'0'0'0,"18"0"47,17 0-32,-17 0-15,70-36 16,-70 19 0</inkml:trace>
  <inkml:trace contextRef="#ctx0" brushRef="#br0" timeOffset="65290.25">31485 14164 0,'-17'0'0,"34"0"0,-52 0 16,-18-35-16,18 35 15,35-18 17,106 18-17,-89 0-15,72-18 16,-36 1-16</inkml:trace>
  <inkml:trace contextRef="#ctx0" brushRef="#br0" timeOffset="65651.78">31997 13952 0,'18'0'16,"-36"0"-16,53 0 0,18-17 16,-18 34-1,1 19 1,-1 52-1,-17 0 1,-36 18 0,-17-18-1,-36-17 17,1-54-17,34-70 1,36-53-1,0 89-15,18-89 16,52-17 0,-17 105-1,0 71 1,-53 35 0,-70 0-1,52-70 1</inkml:trace>
  <inkml:trace contextRef="#ctx0" brushRef="#br0" timeOffset="67420.88">28998 15258 0,'0'0'0,"-53"0"16,36-18 0,-1 18-16,36 0 15,52 0 1,230-18-1,124-17 1,-89 0 0,-212 17-1,230-17 1,176-18 0,-194 0-1,-105 35 1,-89-35-1,-18 53 1,-70-17 0,0 17-1,-35-18 1,-18 1 31,-18-19-32</inkml:trace>
  <inkml:trace contextRef="#ctx0" brushRef="#br0" timeOffset="68173.14">32808 13017 0,'18'0'0,"35"-88"31,-35 88-31,-18-35 0,-18 88 31,-35 35-15,35-70-1,-17 88-15,-88 52 32,87-69-17,-17-37 1,36-87 0,-1-53-1,0 35 1,-17 0-1,18 106 17,-1 35-17,18-35 1,18-18-16,-1 1 16,54-36-1,-1-36 1,-34 1-1</inkml:trace>
  <inkml:trace contextRef="#ctx0" brushRef="#br0" timeOffset="96614.8">28751 16157 0,'0'0'15,"0"35"1,18-35 62,-18-35-16,35 35-30,-35-17-17,-35-1 17</inkml:trace>
  <inkml:trace contextRef="#ctx0" brushRef="#br0" timeOffset="100064.2">28716 16245 0,'18'0'47,"-1"0"-32,-17-17 1,18-1-1,17 0-15,-17-17 16,17-18 0,0 18-16,1-18 15,17-70 1,-36 34 0,1 37-1,-18 16 1</inkml:trace>
  <inkml:trace contextRef="#ctx0" brushRef="#br0" timeOffset="100501.87">28822 15804 0,'0'-17'31,"18"-1"1,-1 18-17,18-17-15,-17 17 16,0-36-16,52 19 16,-34-19-1,17 36 1,-18 0-1,-35 36 1,35 34 0,-35 1 15,18-36-15,-18-17-16</inkml:trace>
  <inkml:trace contextRef="#ctx0" brushRef="#br0" timeOffset="101302.86">29686 16122 0,'0'0'0,"0"18"15,18-18 17,0 0-17,-1 0 1,36 0 0,-35-18-16,-1 18 15,19-18 1,-36-35-1,0 36 1</inkml:trace>
  <inkml:trace contextRef="#ctx0" brushRef="#br0" timeOffset="101487.81">29686 15946 0,'-35'0'0,"70"0"0,-88 0 15,36 0 1,34 0-16,1 0 31,70-18-31,0 18 31,-17-53-15,-53 53-16</inkml:trace>
  <inkml:trace contextRef="#ctx0" brushRef="#br0" timeOffset="102419.41">30621 15699 0,'0'0'16,"35"0"-16,-35-18 0,-35 18 15,17 0 1,1 0-16,-36 35 31,0 36-31,18-18 31,17 0-15,36 0 0,35-36-1,17 1 1,-17 35-1,0-18 1,-53 36 0,-18-19-1,-35-16 1,18-36 0,-18-36-1,53-34 16,18 17-31</inkml:trace>
  <inkml:trace contextRef="#ctx0" brushRef="#br0" timeOffset="102704.24">30656 15875 0,'36'-18'15,"-72"36"-15,89-36 16,0 36 0,-35 35-1,-18 0 1,17 35-1,19-17 1,-19-54 0,54-17-1,-36-53 1,18-88 0,-53 53-1,-35 17 1,-18 54 15,0 70-31,35-36 16</inkml:trace>
  <inkml:trace contextRef="#ctx0" brushRef="#br0" timeOffset="103235.77">31062 15875 0,'35'0'16,"-70"0"-16,88 18 16,-53 17-16,18-17 15,-1 17 1,-17 0-16,53 53 31,-53-70-31,18 17 31,-36-70-15,18-36 0,0 1 15,18 35-15,-1 35-1,19 17 1,-19 54-1,1-54-15,-18 36 16,0-17 0,0 16-1,0-87 1,18-53 0,17 35-1,18 0 1,0 53 15,-36 53-31,1 0 31,-18 18-15,0-54-16</inkml:trace>
  <inkml:trace contextRef="#ctx0" brushRef="#br0" timeOffset="103605.5">31644 16069 0,'18'0'0,"-18"35"16,17-35 0,19 0-16,-19-35 15,19 0 1,17-36-1,-36 36 1,-34-18 15,-1 53-15,-35 18 0,35 35-16,1-36 15,-19 71 1,72-35-1,-1-35 1,18-18-16,0-53 16,88-53-1,-123 89-15</inkml:trace>
  <inkml:trace contextRef="#ctx0" brushRef="#br0" timeOffset="104386.11">30692 13811 0,'17'0'31,"19"-35"-31,-19 17 16,54-52-1,17-36 1,-70 88-16,70-123 16,-53 88-1,0-17 1,-35-1 0,-35 71-1</inkml:trace>
  <inkml:trace contextRef="#ctx0" brushRef="#br0" timeOffset="104657.45">30709 13406 0,'0'0'0,"0"17"31,0 18-31,0 1 15,0 34 1,0-52-16,-17 70 16,17 0-1,17-35 1,54-35 0,-1-36-1,36-35 1</inkml:trace>
  <inkml:trace contextRef="#ctx0" brushRef="#br0" timeOffset="109202.38">28134 12047 0,'0'0'0,"-18"0"16,18-35-1,-17 0 1,34 17 0,54-17-1,-36 35 1,-17 35-16,35 0 16,-53 54-1,-53-1 16,18 0-31,17-35 32,18-88-32,18-18 31,52-35-15,-70 35-16,35-18 15,18-35 1,-53 89-16,18-36 15,-18 35 1,-18 36 0,-35 123 15,53-106-31,-17 124 16,17-53-1,17-36 16,54-52-31,-36-36 32,18 1-32</inkml:trace>
  <inkml:trace contextRef="#ctx0" brushRef="#br0" timeOffset="109622.06">28646 12330 0,'0'-18'0,"0"-17"15,0 17 1,17 0-16,-17 1 31,18 34-15,-18 54-1,0-18 1,0-18-16,0 89 16,0-36-1,35-35 1,-35-36 0</inkml:trace>
  <inkml:trace contextRef="#ctx0" brushRef="#br0" timeOffset="110043.16">29104 12259 0,'18'0'47,"-18"-18"-31,35 18-16,-17 0 0,-1 0 15,36-17 1,0 17 0,-53-36-16,71 36 15,-54-17-15,19-18 31</inkml:trace>
  <inkml:trace contextRef="#ctx0" brushRef="#br0" timeOffset="110235.73">29210 11977 0,'-18'0'0,"36"0"0,-53 0 0,-18 0 15,35-18 1,36 18-1,52 0 1,-52-35 0,70 35-1,0-18 1,-52 18-16</inkml:trace>
  <inkml:trace contextRef="#ctx0" brushRef="#br0" timeOffset="110835.75">29880 11906 0,'0'0'0,"0"-17"16,0-1 0,0-17-1,18 17 1,0 18 0,34 18-1,-34 52 1,-18-52-16,-18 52 15,-34 19 1,34-19 0,0-35-1,18-70 1,36-35 0,34-36-1,1 0 1,-54 35-1,1 18 17,17 36-17,-35 70 1,0-36-16,-35 19 16,35 122-1,35-87 1,-17 0-1,-1-36 1</inkml:trace>
  <inkml:trace contextRef="#ctx0" brushRef="#br0" timeOffset="111152.42">29616 12083 0,'0'0'0,"-18"0"31,-17 0-31,70 0 31,-17 0-15,-1 0-1,1 0-15,35-18 16,-35 18-16,34 0 16,1 0-1,-17 0 1</inkml:trace>
  <inkml:trace contextRef="#ctx0" brushRef="#br0" timeOffset="111790.77">30498 12100 0,'0'0'0,"0"36"0,0-19 16,-18-17-1,-17 0 1,17 0 15,18-17-15,0-19-1,18 19 1,17-1 0,0 0-1,-17 18-15,35 18 16,-36 53-1,-17 17 1,0-71-16,-35 72 31,-18-19-31,-53-17 16,36-53 0,35-35-1,-1-18 1,89 18 15,-17 35-31,34 17 31,18 54-15,-17-36 0,35 0-1,-53-70 1,35-18-1</inkml:trace>
  <inkml:trace contextRef="#ctx0" brushRef="#br0" timeOffset="116536.28">27834 13406 0,'0'17'0,"0"-34"0,0 69 15,0-34 32,18-36-31,-1 18-1,1-35 1,17 18-16,18-54 16,18 18-1,-54 18 1,19-18-16,-1-18 31,-17 18-31,-18 36 31,0-1-15,-18 36 15,0-18-15,18 17-16</inkml:trace>
  <inkml:trace contextRef="#ctx0" brushRef="#br0" timeOffset="116835.87">27958 13141 0,'0'-18'31,"17"1"-15,19-19 0,-1 1-1,18-18 1,-36 53-16,-17-17 16,36 17-1,-1 17 1,-35 36-1,18-18 1,-18 18 0,0-35-1</inkml:trace>
  <inkml:trace contextRef="#ctx0" brushRef="#br0" timeOffset="131487.79">23372 9966 0,'0'0'0,"0"-18"0,0 1 31,0-19-15,17 36-1,-17-17-15,53-1 16,18 0-1,-54 18 1,19 36 0,-1 34-1,-70 36 1,35-88-16,-36 52 16,-17 36-1,36-71 1,34-70-1,54-53 1,-1 0 0,-34 0-1,17 35 1,-53 88 15,-18 18-15,-17-18-16,35 71 31,0-18-15,53 0-1,17-52 1,-52-36-16</inkml:trace>
  <inkml:trace contextRef="#ctx0" brushRef="#br0" timeOffset="131709.39">23901 10319 0,'17'-18'0,"-17"0"16,0-17-1,0 70 17,0-17-32,0 53 15,0 17 1,-17 0-1,17 0 17,0-70-32,17-18 15</inkml:trace>
  <inkml:trace contextRef="#ctx0" brushRef="#br0" timeOffset="131886.48">24148 10460 0,'17'-35'0,"1"-1"15,17 19 1,0-19 0,18 19-1,0-1 1,18 0 0,-54 18-1</inkml:trace>
  <inkml:trace contextRef="#ctx0" brushRef="#br0" timeOffset="132019.54">24430 10195 0,'-35'0'0,"70"0"0,-106-35 0,36 17 31,17 18-15,54 0 0,-19-17-16,71 17 15,1-18 1</inkml:trace>
  <inkml:trace contextRef="#ctx0" brushRef="#br0" timeOffset="132336.09">24888 10107 0,'0'0'0,"0"-35"47,0 17-47,36 18 15,-19-35-15,1-36 16,-18 54 0,18-54-1,17 53-15,-35-17 16,0 18 0,-35 87-1,17 36 1,18-18-1,0-35-15,0 71 16,-18-19 0,18-52-1</inkml:trace>
  <inkml:trace contextRef="#ctx0" brushRef="#br0" timeOffset="132487.6">24871 10460 0,'-18'0'0,"36"0"0,-53 0 16,-1 0-16,36-35 31,36 35-31,-19 0 16,71-18-1,18 18 1,-35-18-16</inkml:trace>
  <inkml:trace contextRef="#ctx0" brushRef="#br0" timeOffset="133002.87">23636 11307 0,'-18'35'0,"36"-70"0,-53 70 16,0-35-16,-1 0 16,-17-35-1,53-18 1,53 17 0,18 19-1,-36 70 1,-17 0-1,-36 17 1,-17 1 0,0-36-1,70-35 1,-18-35 0,54-54 15,-36 19-31,-17 52 31,-18 36-15,-18 35-1,18 0 1,18 17 0,35-17-1</inkml:trace>
  <inkml:trace contextRef="#ctx0" brushRef="#br0" timeOffset="133286.57">23883 11483 0,'0'0'0,"0"-18"16,-18 1-1,18-1 1,36 18 0,17 0-1,-36 18 16,-17 52-31,-17-17 32,-19-18-32,-17 18 15,0 0 1,53-18 0,53-35-1,36 0 1,-1-17-1</inkml:trace>
  <inkml:trace contextRef="#ctx0" brushRef="#br0" timeOffset="133459.26">24324 11624 0,'18'0'0,"-36"0"0,53 0 62,-35 18-62,36-18 0,-19 0 16,18-18 0,36 0-1</inkml:trace>
  <inkml:trace contextRef="#ctx0" brushRef="#br0" timeOffset="133603.32">24430 11465 0,'0'0'0,"-71"-17"16,36 17-1,53 0 17,35 0-17,-1 0 1</inkml:trace>
  <inkml:trace contextRef="#ctx0" brushRef="#br0" timeOffset="133869.59">24836 11430 0,'0'0'0,"0"18"0,-36-18 15,72 0 16,-19 0-31,54 0 16,-36 0 0,53 0-1,-17-18 1</inkml:trace>
  <inkml:trace contextRef="#ctx0" brushRef="#br0" timeOffset="134320.42">25453 11518 0,'0'0'0,"-53"18"31,35-18-31,18-18 31,18-17-15,0 0 0,35-36-1,-18 1 1,-35 52-1,35-17-15,0-18 32,-35 70-1,0 36-15,0-35-16,0 70 15,0 18 1,0-18-1,-17-17 1,-1-18 0</inkml:trace>
  <inkml:trace contextRef="#ctx0" brushRef="#br0" timeOffset="134475.6">25418 11800 0,'0'0'0,"-36"0"15,36 18 1,-17-18-1,34 0 1,54-18 0,35 1-1,-36 17 1</inkml:trace>
  <inkml:trace contextRef="#ctx0" brushRef="#br0" timeOffset="136019.88">23266 4815 0,'0'0'0,"0"-35"16,-18 35-1,18-18-15,-35 18 16,-1-17 0,-16 17-1,-1 0 1,17 0-1,19 0-15,-1 17 16,0 1 0,18 35-1,0-35-15,0 88 16,-35 17 0,18 89 15,-1-54-31,0 125 31,18-125-15,18 107-1,0-230 1,70 1 0,18-72-1,17 1 1</inkml:trace>
  <inkml:trace contextRef="#ctx0" brushRef="#br0" timeOffset="136424.65">23724 5009 0,'0'-17'15,"18"-54"16,-18 54-31,0-19 16,0 19 0,0 34-1,0 54 1,0 17 0,0-70-16,0 70 31,0 0-31,0-35 15</inkml:trace>
  <inkml:trace contextRef="#ctx0" brushRef="#br0" timeOffset="137079.22">23654 5662 0,'0'-18'63,"35"1"-48,-17 17 1,-18-18-16,17 18 16,36 0-1,-18 18 1,-35-1-16,18 1 15,-36 70 1,-17-35 0,-35 18-1,17-36 1,17-17 0,54 17-1,35-35 16,-18-35-31,-17 35 32,17-18-17,-17 18 1,-18-18 62,0 1-62</inkml:trace>
  <inkml:trace contextRef="#ctx0" brushRef="#br0" timeOffset="137536.23">23424 5803 0,'0'0'0,"-35"0"16,18 0 0,34 0-1,18 0 1,1 0 0,34-17-1,18 17 1,-52-36-1</inkml:trace>
  <inkml:trace contextRef="#ctx0" brushRef="#br0" timeOffset="137936.51">23795 5786 0,'0'0'0,"-18"17"16,-17-17 15,35-17 1,0-19-17,35 1 1,-17-18-1,-1 18 1,-17 17 0,0 36-1,0 17 1,0 36 0,0 17-1,0-71 1,0 72-16,0-19 31,0-52-31</inkml:trace>
  <inkml:trace contextRef="#ctx0" brushRef="#br0" timeOffset="138105.76">23707 6068 0,'-53'0'0,"35"0"15,0 0 1,1 0-1,70-18 1,35 18 0,141-35-1,-141 0 1</inkml:trace>
  <inkml:trace contextRef="#ctx0" brushRef="#br0" timeOffset="138719.76">24007 4762 0,'-18'0'0,"36"0"0,-54-17 0,19-1 15,-19-35-15,19 36 32,34-1-32,19 18 0,69-35 31,-69 35-31,122-18 0,-16 0 31,-37 18-15,-69-17-1,17 17 1,-53 17 0,-18 89-1,-17 71 1,17 52-1,18 0 1,0 36 0,0 35-1,18-89 1,-18-105 0,0-53-1,-18 35-15,-17-52 16,-18-1 15,-35-35-15,-1-35-1,1-1-15</inkml:trace>
  <inkml:trace contextRef="#ctx0" brushRef="#br0" timeOffset="139607.01">23654 5750 0,'-18'0'32,"18"-17"-17,0-1 1,0 0 0,18-35-1,17 36 1,-35-1-1,18 18 1,-1 35 0,-17 36-1,18-71-15,17 88 16</inkml:trace>
  <inkml:trace contextRef="#ctx0" brushRef="#br0" timeOffset="140303.73">25365 5521 0,'0'0'0,"0"-35"15,0 17 1,-36 18-16,1 18 31,-35 35-15,-19 35 0,1 18-1,18-36 1,52-35-16,0 1 15,18-72 17,0 1-17,0-18 1,0 18 0,0 17-16,0-17 15,0 70 32,-17 1-31,-19-19-1,36 54 1,0-54 0,53 19-1,36-72 1,-54 36-1,0-17-15</inkml:trace>
  <inkml:trace contextRef="#ctx0" brushRef="#br0" timeOffset="141371.38">23372 6756 0,'0'0'0,"-71"0"32,106 0-32,-17 0 15,0 0-15,52 0 16,106 0 0,18 0-1,-17 0 1,-159 0-16,70 0 15,-53 0 1,-88 17 0,35-17-16,-123 18 15,0 0 1,18 17 0,-18 0-1,17-17 1,89-18 15,35 0-15,106 0-1,0 0 1,140 0 0,-193 0-16,124 0 15,-1 0 1,-70 0-1,-71 35 1,-52-35 15,17 18-15</inkml:trace>
  <inkml:trace contextRef="#ctx0" brushRef="#br0" timeOffset="143207.72">18697 15240 0,'0'0'0,"-17"0"16,17 18 31,0-1-32,0 19 1,17-36-1,36 0 1,0-36 0,71-17-1,-1-35 1,-35 18 0,-17 17-1,-36 53 1,-35 35-1,-18-17-15,-52 70 32,52-88-32</inkml:trace>
  <inkml:trace contextRef="#ctx0" brushRef="#br0" timeOffset="144670.29">19103 16722 0,'-35'0'16,"17"0"15,18 17-31,0 1 16,0 0 0,18-18 15,17 0-31,18-36 15,70-52 1,-105 70-16,70-34 16,-17-19-1,-36 71 1,-17 53 0,-36 17-1,-17-17 1,-1-17-1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7453 8884,'0'0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29:49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6421 4604 0,'-18'0'15,"36"0"32,-1 0-31,1 0-16,35 0 16,-36 0-16,72 0 15,-72 0 1,54-18-16,-1 18 31,-34 0-15,-54 0 15,-17 18-31</inkml:trace>
  <inkml:trace contextRef="#ctx0" brushRef="#br0" timeOffset="150.1">6421 4745 0,'0'0'0,"0"17"0,17-17 15,36-17 1,35-1 0,-70 18-1,70-35-15</inkml:trace>
  <inkml:trace contextRef="#ctx0" brushRef="#br0" timeOffset="6939.31">19597 10954 0,'0'35'31,"0"-17"-15,35-18 0,-17-18 15,-1 18-15,-17-35-16,53 17 0,71-70 15,52-18 16,-123 88-31</inkml:trace>
  <inkml:trace contextRef="#ctx0" brushRef="#br0" timeOffset="71523.08">19420 14728 0,'0'18'31,"36"-18"0,-36 35-31,0-17 31,17-18-31,-17 18 0,0-1 16,18 36 0,0-53-1,17 0 1,-17-17-1,52-36 1,-35 17-16,54-34 16,69-71-1,1 88 1,-35 0 0,-54 71-1</inkml:trace>
  <inkml:trace contextRef="#ctx0" brushRef="#br0" timeOffset="73217.27">23724 10866 0,'-17'0'16,"17"-18"-1,-18 0 1,36 18 0,-18-17-16,35 17 15,18 35 1,-18 35 0,-53 19-1,-52 69 16,35-105-15,-36 18 0,71-53-16,0-36 15,18-17 1,17-1-16,-17 1 16,-1 17-16,36-70 15,-18 18 1,-17 17-1,-18 88 1,-18 0 0,1 36-1,17-1 1,0-17 15,17 18-31,1-18 31,17-36-15,1-17 0,-19 0-16</inkml:trace>
  <inkml:trace contextRef="#ctx0" brushRef="#br0" timeOffset="73434.28">24059 11201 0,'18'-36'0,"0"36"15,-18-35 1,0 88 0,0 18-1,0 34 1,0 1 15,0-53-31,0-18 31,35-17-31</inkml:trace>
  <inkml:trace contextRef="#ctx0" brushRef="#br0" timeOffset="73634.05">24342 11289 0,'0'0'0,"0"-18"31,17 18-15,19 0 0,-19 0-16,54-17 15,-36-19 1,-17 19 0</inkml:trace>
  <inkml:trace contextRef="#ctx0" brushRef="#br0" timeOffset="73801.72">24359 11042 0,'-17'0'0,"-1"0"15,18 35-15,-18-35 16,54 0 15,34 0-15,-35-35-16</inkml:trace>
  <inkml:trace contextRef="#ctx0" brushRef="#br0" timeOffset="74220.24">24836 10848 0,'17'0'47,"1"0"-47,35 0 16,0-18 0,35 1-1,-35 17 1,-36-36-1,1 36-15,-18-17 16,-18 17 0,1 17-1,17 54 1,-18 35 15,-17 17-31,35 1 31,-18-36-15,18-18 0,-17-70-16</inkml:trace>
  <inkml:trace contextRef="#ctx0" brushRef="#br0" timeOffset="74401.2">24941 11183 0,'-17'0'0,"17"-18"47,17 18-47,89-53 15,53 36 1,-36-36 0,-87 35-1</inkml:trace>
  <inkml:trace contextRef="#ctx0" brushRef="#br0" timeOffset="74968.14">23918 10813 0,'0'0'0,"71"-53"32,-71 70-17,0 19 1,-18-19-16,18 19 15,-53 52 1,53-35-16,-17 52 16,17-34-16</inkml:trace>
  <inkml:trace contextRef="#ctx0" brushRef="#br0" timeOffset="75917.12">23654 12047 0,'-18'-35'16,"18"17"0,18 1-1,17 17-15,0 0 16,36 17 0,-36 54-1,-35 17 1,-35 0 15,-18-17-15,53-106-1,35 17 1,0-70 0,-35 70-16,53-52 15,-35 52 1,0 18-1,-18 35 1,0 36 0,0-1-1,17 1 1,36-53 0,-17-18-1,-1 0 1</inkml:trace>
  <inkml:trace contextRef="#ctx0" brushRef="#br0" timeOffset="76240.86">24148 12312 0,'0'-53'31,"0"35"-15,17 18-16,-17-17 15,53 17 1,-18 17 0,-35 19-1,0-1 1,-17 0-16,-36 36 31,18-36-31,17 0 31,36-17-15,52-18 0,18 0-1,-52 0 1</inkml:trace>
  <inkml:trace contextRef="#ctx0" brushRef="#br0" timeOffset="76500.85">24659 12365 0,'0'0'0,"-35"0"0,35 35 16,35-35-1,-17 0 1,-1-35 0,1 35-16,70-18 15,-35 1 1</inkml:trace>
  <inkml:trace contextRef="#ctx0" brushRef="#br0" timeOffset="76667.08">24712 12171 0,'-18'0'0,"36"0"0,-53 0 0,-18 0 15,88 0 17,-17 0-32,70 0 15,-17-18 1</inkml:trace>
  <inkml:trace contextRef="#ctx0" brushRef="#br0" timeOffset="77251.31">25471 11994 0,'0'0'0,"17"0"31,-34 0-15,-1 0 0,-17 18-16,-1-18 15,-17 35 16,36-35-31,-1 0 16,1-35 0,34 0-1,1 17 1,35 18 0,0 0-1,-18 53 1,-17 18-1,-36 17 1,-35 0 0,-18-35 15,19-35-31,-1-36 16,35-35-1,18 18 16,18-1-15,35 72 0,-18-19-1,35 1 1,-34 0 0</inkml:trace>
  <inkml:trace contextRef="#ctx0" brushRef="#br0" timeOffset="78067.45">24007 10777 0,'35'-17'16,"-18"17"-1,-17 17 32,-17-17-47,-18 36 16,17-19-16,18 1 16,-18 0-16,-35 70 15,18-18 1,17-52-1,18 17 1</inkml:trace>
  <inkml:trace contextRef="#ctx0" brushRef="#br0" timeOffset="78334.12">23954 10813 0,'0'0'0,"0"17"32,0 1-32,0 35 15,0-36-15,-36 54 16,19 52-1,-19-34 1,1-72-16</inkml:trace>
  <inkml:trace contextRef="#ctx0" brushRef="#br0" timeOffset="78705.84">23971 10918 0,'0'0'0,"0"18"16,0 0 15,-17 17-31,17-17 0,-53 70 16,35-71-1,0 54 1,18-53-16</inkml:trace>
  <inkml:trace contextRef="#ctx0" brushRef="#br0" timeOffset="93467.98">24571 13723 0,'0'-35'16,"-35"35"-16,17 0 15,0-36 1,1 19 0,34 17-1,72 0 1,-1-35 0,0 35-1,-53 0 1,1 0-1,-72 0 1,1 35 0,17 0-1,-35 36 1,53-54 0,-17 72-16,17 16 31,0-34-16,0-1 1,0-52 0,-18 0-16</inkml:trace>
  <inkml:trace contextRef="#ctx0" brushRef="#br0" timeOffset="93684.23">24306 14270 0,'-53'0'0,"106"0"0,-141 17 0,53-17 0,-18 0 16,18 0 0,123-17-1,71-1 1,105-52 15,18 17-15,-105 53-1,-107 0-15</inkml:trace>
  <inkml:trace contextRef="#ctx0" brushRef="#br0" timeOffset="94468.18">24253 14887 0,'0'-17'16,"0"34"30,18 1-30,-18-1-16,0 19 16,35-19-16,-35 1 0,18 53 15,0-1 1,-1-35 0,19-17 15,-36-53-16,-36-53 1,36-54 0,-17 1-1,17 0 1,0 35 0,0 36-1,17 35 1,-17-18-1,0 35 1,36 0 0,-1 18-1,35 0 17,54 0-32,123-35 31,0 17-31,-53 18 31,-35 0-15,-89 0-16</inkml:trace>
  <inkml:trace contextRef="#ctx0" brushRef="#br0" timeOffset="95151.2">24677 14711 0,'0'0'0,"0"-18"0,-18 36 47,18-1-31,0 1-16,0 17 15,0-17 1,0 0 0,18-18-16,-1 0 15,36 0 1,-35 17-16,17-17 15,1 36 1,-36-1 0,-36 18-1,1-36 1,-18 1 0,18-36-1</inkml:trace>
  <inkml:trace contextRef="#ctx0" brushRef="#br0" timeOffset="95353.41">24659 14623 0,'18'0'0,"-36"0"0,53 0 0,-35-18 15,18 18-15,35-35 16,18 17-1,-19 18 1,-16 0-16,-1 0 16,-17 0-1</inkml:trace>
  <inkml:trace contextRef="#ctx0" brushRef="#br0" timeOffset="95751.31">25100 14570 0,'0'0'0,"0"-18"16,18 18-1,-1 0-15,1-18 16,35 18 0,-18 18-1,1 0 1,-72 52-1,19-17 1,-1-35 0,18-1 15,18 1-31,35 17 31,-36-17-15,1 17-1,-36 1 1,-35-1 0,-53 18-1,-17-53 1,88 0-16</inkml:trace>
  <inkml:trace contextRef="#ctx0" brushRef="#br0" timeOffset="96667.65">24589 15752 0,'-18'0'15,"18"-36"1,-35 36-16,35-17 16,0-1-16,35 0 15,-35-17 1,35 35-1,36 0 1,-36 35 0,18 1-1,-53 34 1,-18 18 0,-35-52-1,-17 17 1,35-53-1,17-18 1,53-17 0,18 35-1,-18 53 1,18-18 15,-53 35-31,-35-52 16</inkml:trace>
  <inkml:trace contextRef="#ctx0" brushRef="#br0" timeOffset="96834.57">24447 16228 0,'0'0'0,"-17"0"0,-18 17 32,70-17-17,53-17 1,-70 17-16,140-18 15,-87 18 1,-36 0 0</inkml:trace>
  <inkml:trace contextRef="#ctx0" brushRef="#br0" timeOffset="97185.98">24606 16404 0,'-17'18'31,"-1"-18"-31,18 35 47,0-17-47,18-1 16,-1 1-1,-17 17-15,53-17 16,-35 17 0,-18 0-16,0-17 15,-18 17 1,-17 1 0,-18-36 15,0-71-16</inkml:trace>
  <inkml:trace contextRef="#ctx0" brushRef="#br0" timeOffset="97308.25">24500 16475 0,'18'0'15,"-36"0"-15,36-18 0,35-17 16,-18 0 0,53 17-1,-35-17 1,0 35-1</inkml:trace>
  <inkml:trace contextRef="#ctx0" brushRef="#br0" timeOffset="98604.31">24800 16757 0,'0'-18'16,"0"36"62,0 0-62,36-18-16,-36 35 15,0-18 1,17-17-16,1 0 31,-1-17-15,-17-18-1,0-1 1,0-17 0,-17 0-1,-1 1 1,18 34 0,-17 0-16,17-17 15,0 17 1,0 1-1,0-36 1,35 35 0,18 1-1,-18 17 1,-17 17 0,-18 36 15,0-18-16,-18 18 1,0-17 0,18-19-1,18-17 1,0 35 0,35-17-1,-36 0 1,-17 35-1,-35-18 1,-36 18 0,18-36-1</inkml:trace>
  <inkml:trace contextRef="#ctx0" brushRef="#br0" timeOffset="99051.28">23989 17022 0,'-18'0'0,"36"0"0,-53 17 0,-1 18 15,36-17 1,0 0 0,53 52-1,-35-70-15,0 36 16,52-1-1,-52-35 1,17-71 0,-35-17-1,-35-53 1,17 35 0,0 36 15,18 17-16,0 17 1,18 1 0,53 17-1,34-17 1,72-18 0,17 0-1,-35 18 1,-71 0-1</inkml:trace>
  <inkml:trace contextRef="#ctx0" brushRef="#br0" timeOffset="100073.53">23707 13388 0,'0'-18'15,"-53"18"1,35 0-16,-17 18 16,-36 0-1,18-1 1,0 36-1,53-35-15,-52 35 16,16 52 0,1 1-1,35 71 1,0 70 0,0 88 15,0 53-16,0 35 1,-18 18 0,-17-70-1,0-1 1,105-123 0,1-177-1,35-34 1,-53-36-16,176-88 15,-88 35 1</inkml:trace>
  <inkml:trace contextRef="#ctx0" brushRef="#br0" timeOffset="101002.12">25576 13600 0,'0'-18'0,"0"0"0,18 18 16,17-70 0,1 34-1,34 1 1,-52 35-16,70 0 16,0 35-1,-35-17 1,-18 53-1,18-18 1,-35 70 0,0-17-1,-18 53 1,0 17 0,0 53 15,-18 36-16,18 35 1,0-18 0,0-17-1,0-1 1,0 18 0,-18-52-1,-17-36 1,35-88-1,-18-18 1,18-35 0,-17-18-1,17-17 1,-18-18 31,-17 0-32,17 0 1,-17-18 0,0 18-16,-89 0 15,-52 0 1,70 0-16</inkml:trace>
  <inkml:trace contextRef="#ctx0" brushRef="#br0" timeOffset="116769.23">2928 6544 0,'35'0'32,"-35"-18"-32,18 1 15,0-1 1,-18 36 15,-18-1-15,0 1-1,18 17-15,-53 53 16,18-35 0,35-17-16,-35-19 15,35 1 1,35-36-1,-17-52 1,17-36 0,18 0-1,-35 18 1,-1 17 0,19 71 15,-19 71-16,1 17 1,35 0 0,-36 18-1,1-35 1,-18-54 0</inkml:trace>
  <inkml:trace contextRef="#ctx0" brushRef="#br0" timeOffset="116952.91">2893 6667 0,'-18'0'0,"36"0"0,-71-35 0,35 35 16,1 0 0,-1 0-16,36-17 15,70 17 16,18-18-15,-36 0-16</inkml:trace>
  <inkml:trace contextRef="#ctx0" brushRef="#br0" timeOffset="117262.38">2399 6227 0,'0'0'0,"0"-36"0,-18 19 31,18 34-15,0 19-1,18-1 1,17-18 0,-17-17-16</inkml:trace>
  <inkml:trace contextRef="#ctx0" brushRef="#br0" timeOffset="117423.12">2575 6103 0,'0'0'0,"0"-18"15,0 36 17,0 17-17,0-17-15,36 0 16</inkml:trace>
  <inkml:trace contextRef="#ctx0" brushRef="#br0" timeOffset="117651.32">3369 5980 0,'0'0'15,"35"0"-15,-17-18 0,0 18 16,-1 18 0,-17-1-1,35 36 1,-17-35 0</inkml:trace>
  <inkml:trace contextRef="#ctx0" brushRef="#br0" timeOffset="117801.71">3616 5962 0,'18'-35'0,"-18"70"32,0-17-32,0 52 15,0-17 1,0 18-1</inkml:trace>
  <inkml:trace contextRef="#ctx0" brushRef="#br0" timeOffset="118485.88">2787 7655 0,'0'-17'16,"0"-19"0,0 19-16,18-1 15,-1 0-15,54-17 16,-54 35 0,54 35-1,0 1 1,-36 105-1,-18-53 1,-17 0 0,-35 0-1</inkml:trace>
  <inkml:trace contextRef="#ctx0" brushRef="#br0" timeOffset="118692.32">3087 7673 0,'0'0'0,"0"-18"0,0 1 15,-18 17-15,1 0 16,-36 53 0,17 35-1,-17 35 1,53-105-1,-17 70 1</inkml:trace>
  <inkml:trace contextRef="#ctx0" brushRef="#br0" timeOffset="119069.19">2381 7391 0,'0'0'0,"0"-18"0,-17 18 16,17-35 0,0 70 15,0-17-31,-18-1 16,18 1-1,0 35 1,0-35-16,18-18 15</inkml:trace>
  <inkml:trace contextRef="#ctx0" brushRef="#br0" timeOffset="119201.74">2434 7391 0,'18'-18'16,"-36"36"-16,36-71 0,-1 53 31,-17 35-31,0-17 15,18 52 1,17-70-16</inkml:trace>
  <inkml:trace contextRef="#ctx0" brushRef="#br0" timeOffset="119490.72">3404 7285 0,'0'0'0,"18"0"16,0 0-1,-18 17 16,0 1-15,0 0-16,0 35 16,0-36-1,0 1-15</inkml:trace>
  <inkml:trace contextRef="#ctx0" brushRef="#br0" timeOffset="119639.1">3598 7250 0,'0'0'0,"18"0"0,-18 52 31,-18 19-15,1-18 0</inkml:trace>
  <inkml:trace contextRef="#ctx0" brushRef="#br0" timeOffset="127470.47">2646 8784 0,'0'-35'32,"0"70"-1,17-17-15,-17-1-1,36 1-15,-36 17 16,35 18-1,-35-17-15,53 16 16,-53 1 0</inkml:trace>
  <inkml:trace contextRef="#ctx0" brushRef="#br0" timeOffset="127685.1">2716 8784 0,'0'0'0,"-53"18"31,53-1-15,-17 36-16,-18 36 15,-1-72 1,36 18-16,-17 18 15,17-35-15</inkml:trace>
  <inkml:trace contextRef="#ctx0" brushRef="#br0" timeOffset="128168.6">3052 8925 0,'0'36'16,"0"-19"-16,0 18 15,0 36 1,0-53 0,0 52-16,0-17 31,0-35-31</inkml:trace>
  <inkml:trace contextRef="#ctx0" brushRef="#br0" timeOffset="128618.61">3951 8731 0,'0'18'47,"0"17"-47,0-17 15,18-1-15,-18 1 0,53 53 16,-53-54-16,17 71 16,19-17-1,-36-53 1</inkml:trace>
  <inkml:trace contextRef="#ctx0" brushRef="#br0" timeOffset="128819.23">4127 8784 0,'0'0'16,"-17"18"0,17 17-16,-35 0 15,17-17-15,-17 70 16,-18 0-1,35-17 1</inkml:trace>
  <inkml:trace contextRef="#ctx0" brushRef="#br0" timeOffset="129270.95">4233 9066 0,'0'0'0,"18"-17"31,17 17-31,-17-36 15,52 36 1,-52 36 0,0-1-1,-36 18 1,0 0 15,-52 17-31,52-17 31,-17-53-31,17 18 16,36 0 0,35-18-1,17 0 1,-52 0-16,53 0 16,-54 0-1</inkml:trace>
  <inkml:trace contextRef="#ctx0" brushRef="#br0" timeOffset="129991.63">2663 8802 0,'-17'0'0,"34"0"0,-34-18 0,-1 18 16,18-35-16,0 17 31,-17 18-31,17 18 31,17 17-15,-17 0-1,18-17-15,-1 35 16,19-18 0,-19 1-1,1-36-15</inkml:trace>
  <inkml:trace contextRef="#ctx0" brushRef="#br0" timeOffset="130185.05">2787 8731 0,'0'0'0,"-35"-17"31,35 34-31,-18 1 0,0 52 31,1 1-31,-36 17 31,53-70-31</inkml:trace>
  <inkml:trace contextRef="#ctx0" brushRef="#br0" timeOffset="130619.91">2452 8890 0,'0'-18'0,"17"18"47,1 0-31,17 18-16,-17 0 0,53 35 15,-36-18 1</inkml:trace>
  <inkml:trace contextRef="#ctx0" brushRef="#br0" timeOffset="134269.78">2611 8925 0,'0'36'0,"-36"-36"0,19 17 15,34-17 16,19 0-15,-19 0 0,1 0-16,35 0 15,35-53 1,18 18 0,-89-18-1,1 0 1,-53 0-1,-18 36 1,0 17 0,-35 35-1,0 35 1,-1 72 15,36-54-31,53 53 31,18-88-15,70-36 0,-52-17-16,69 0 15,72-88 1,-107 53 0,-34 0-1</inkml:trace>
  <inkml:trace contextRef="#ctx0" brushRef="#br0" timeOffset="134853.96">2522 9066 0,'0'18'0,"0"-36"32,18 18-32,0 0 15,-1-17-15,71-19 16,-52 19 0,17-1-16,35-52 31,-18-1-16,-70 18 1,0 18 0,-35 0-1,-35 52 1,-19 54 0,19 17-1,35 35 1,-18 1-1,70-18 1,54-71 0,17-35-1</inkml:trace>
  <inkml:trace contextRef="#ctx0" brushRef="#br0" timeOffset="135702.1">3792 8890 0,'0'0'0,"0"18"15,18-18 1,17-18 0,1 18-16,34-53 15,18-35 16,-52 70-15,-36 1-16,35-1 16,-18-35-1,-34 53 1,-36 0 0,18 18-1,-36 35 1,18 17-1,36-17 1,-1 0 0,36 18 15,34-36-31,1-18 31,36-34-15,34-18-1,-70-36 1,-18 53-16</inkml:trace>
  <inkml:trace contextRef="#ctx0" brushRef="#br0" timeOffset="136225.88">3898 8872 0,'0'0'0,"-35"36"16,53-36 15,-1 0-15,-17-18-16,71 0 15,-1-35 1,-34 18 0,16-18-1,-52 36 1,0-1 0,0-17-16,-17 35 15,-54 0 1,18 35-1,0 0 1,1 36 0,34 17-1,18 0 17,18-17-32,52-36 31,36-35-16,53-35 1,-89-36 0,-34 18-16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32:26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15363 3140 0,'36'-36'0,"-1"-16"15,-35 16 1,0 19-16,18-1 0,-18 0 15,-18 71 17,-17 71-17,35-107 1,-53 89-16,-18 35 31,54-88-15,-1 18-1,36-142 17,-1 36-32,36-71 15,-18-70 1,18 88 0,-35-1-1,35 54 1,-35 88-1,17 35 1,18 18 0,-36 35 15,1-35-31,17 0 31,-17-36-15,0-52-1,-36-18-15</inkml:trace>
  <inkml:trace contextRef="#ctx0" brushRef="#br0" timeOffset="266.99">15363 3351 0,'0'0'0,"-17"0"16,-1 0-16,1 0 16,34 0-1,18 0 1,54 0 0,-54 0-1,18-17 1,70 17-1,-105 0 1,0 0-16</inkml:trace>
  <inkml:trace contextRef="#ctx0" brushRef="#br0" timeOffset="516.41">15963 3351 0,'0'0'0,"-17"0"0,34 0 31,1 0-15,17 0-16,-17 0 15,-1 0 1,1 0-16,70 0 15,-53-17 1,-17 17-16</inkml:trace>
  <inkml:trace contextRef="#ctx0" brushRef="#br0" timeOffset="716.42">15963 3175 0,'-17'0'0,"34"0"0,-52 18 0,0-18 16,17 0-16,36 0 31,35 0-15,-36 0-16,71 0 16,-70 0-16,70 0 15,-53 0-15</inkml:trace>
  <inkml:trace contextRef="#ctx0" brushRef="#br0" timeOffset="1206.48">17268 2910 0,'0'0'0,"0"-17"0,-17 17 47,17 17-47,0 1 16,-35 70-1,35-17 1,0 17 0,0-17-1,0-36 1,-18 0 0</inkml:trace>
  <inkml:trace contextRef="#ctx0" brushRef="#br0" timeOffset="1401.95">16863 3404 0,'-18'0'0,"36"0"16,-54 18-16,19-18 0,17 18 16,53-18-1,35 0 1,53 17-1,-17-17 1,-54 0 0</inkml:trace>
  <inkml:trace contextRef="#ctx0" brushRef="#br0" timeOffset="1784.13">17180 3669 0,'-17'0'0,"34"0"0,-34 18 16,-19-18-16,19 17 16,-1-17-16,36-17 31,35-1-15,35 18-1,-71 35 1,-17 18-1,-52-18 1,-1 36 0,-18-36-1,53 0 1,-34-17-16,34-18 31,36 18-31,-1-18 16,124 0-1,-35 0 1,53-18 0,-142 18-16</inkml:trace>
  <inkml:trace contextRef="#ctx0" brushRef="#br0" timeOffset="2183.12">18080 2805 0,'0'0'0,"-18"0"16,-52 17-1,-1 54 1,18 17 0,-35 88-1,53-140-15,17 105 16,36-18-1,70 18 1,0-105 0,36-1-1,-107-70 1</inkml:trace>
  <inkml:trace contextRef="#ctx0" brushRef="#br0" timeOffset="2649.93">18256 3528 0,'-17'0'0,"34"0"0,-34 17 16,17-34 15,0-1-15,17 0-16,1-52 16,17-36 15,-35 53-31,35-53 15,-17 18 1,17 35 0,-35 36-1,18 87 1,17 18 0,1 18-1,-19 35 1,1-53-1,-1-52 1,-17-19 0</inkml:trace>
  <inkml:trace contextRef="#ctx0" brushRef="#br0" timeOffset="2849.86">18362 3369 0,'-18'0'0,"36"0"0,-53 0 16,17 0 0,36 0 15,-1 0-15,72 0-1,-19-18 1</inkml:trace>
  <inkml:trace contextRef="#ctx0" brushRef="#br0" timeOffset="3453.23">18838 3334 0,'0'0'15,"-35"17"-15,17-17 16,18 18-16,-17 17 16,-1 1-1,-17 16 1,35-34 15,0-36-15,35-17-1,-17 0 1,-18 17-16,35-70 16,18-53-1,-35 70 1,-1 36 0,19 35-1,-19 71 1,1 17-1,35 18 1,-36-18 0,-17-18-1,0-52 17</inkml:trace>
  <inkml:trace contextRef="#ctx0" brushRef="#br0" timeOffset="3649.93">18803 3334 0,'-18'0'0,"36"0"0,-53 0 15,17 0 1,-17 0 0,70 0-1,18 0 1,71 0-1,-36-53 1,-71 53 0</inkml:trace>
  <inkml:trace contextRef="#ctx0" brushRef="#br0" timeOffset="3901.47">19156 2893 0,'-18'0'0,"1"-18"16,17-17-1,17 35 1,1-18-16,17 18 16,53 0-1,0 0 1,-52 0-1,-19 0 1</inkml:trace>
  <inkml:trace contextRef="#ctx0" brushRef="#br0" timeOffset="4100.43">19332 2822 0,'0'18'47,"0"17"-47,0-17 16,0 70-1,0 0 1,0 0 0,0-17-1,0-53 1</inkml:trace>
  <inkml:trace contextRef="#ctx0" brushRef="#br0" timeOffset="4433.68">19808 3422 0,'18'0'47,"0"0"-47,-1 0 15,19 0 1,17 0-16,35 0 15,0 0 1,-17 0 0,-54 0-1,-17-18 1</inkml:trace>
  <inkml:trace contextRef="#ctx0" brushRef="#br0" timeOffset="4650.13">20179 3246 0,'0'0'0,"-18"0"0,18-18 16,-35-17-1,17 35 1,18 53 0,-17 17-1,-1-17 1,18 35-1,0 0 1,0-52 0</inkml:trace>
  <inkml:trace contextRef="#ctx0" brushRef="#br0" timeOffset="5599.93">20690 3263 0,'0'-17'0,"18"17"16,-18-18-1,0-17 1,0 70 0,-18-17-1,-17 17 1,17 35 0,1-17-1,-1-17 1,18-54 15,18 0-15,-18-17-16,17 17 15,1-70-15,35-18 16,-18 18 0,18 0 15,-35 106-16,0 35 1,34 35 0,-34 35-1,0-35 1,-18-35 0</inkml:trace>
  <inkml:trace contextRef="#ctx0" brushRef="#br0" timeOffset="5783.13">20779 3281 0,'0'0'0,"-53"0"32,35 0-17,36 0 1,-1-18-1,19 18-15,-1 0 16,35-35 0,-34 0-16</inkml:trace>
  <inkml:trace contextRef="#ctx0" brushRef="#br0" timeOffset="6018.06">20973 2840 0,'0'0'16,"0"-18"-16,0 1 16,17-1-1,36 18 1,0 0 0,-18 0-1,54 0 1,-37-35-1,-16 35 1,-36-18 0</inkml:trace>
  <inkml:trace contextRef="#ctx0" brushRef="#br0" timeOffset="6207.79">21237 2734 0,'-17'0'31,"17"18"-31,-36 35 15,36-18 1,0 53 0,0 0-1,0-52 1,0-19 0</inkml:trace>
  <inkml:trace contextRef="#ctx0" brushRef="#br0" timeOffset="6616.56">21396 3369 0,'-35'35'31,"70"-70"-31,-35 70 16,0-70-16,35 0 15,-35 17-15,53-70 32,-35 0-32,-1-36 31,1 36-16,-18 70 1,35 18 0,-35 71-1,18 0 1,0 17 0,-1 0-1,-17-53 1,0-17-1</inkml:trace>
  <inkml:trace contextRef="#ctx0" brushRef="#br0" timeOffset="6801.89">21414 3281 0,'-18'0'0,"36"0"0,-18 0 31,70 0-15,36-18-1,-35 1 1</inkml:trace>
  <inkml:trace contextRef="#ctx0" brushRef="#br0" timeOffset="7237.94">21837 2611 0,'0'0'15,"18"0"1,-1 0-1,1 17-15,70 54 16,-53-36 0,18 53-16,71 159 31,-107 0-15,-87-18-16,-89 18 31,53-158-31</inkml:trace>
  <inkml:trace contextRef="#ctx0" brushRef="#br0" timeOffset="8784.06">18450 3933 0,'0'0'0,"-17"0"16,-1 0-1,0 0 1,18 18-1,0 0 1,18-1 0,17-17-1,18-35 1,18-18 0,-18 18-1,0 17 1,-18 18-1,18 18 1,-36-18 0,1 35-16,53 18 31,17-35-31,-18-36 31,36 0-15,-35-34-1,-1 34 1,-34 0 0,-19 18-1</inkml:trace>
  <inkml:trace contextRef="#ctx0" brushRef="#br0" timeOffset="9417.11">20902 3986 0,'0'36'16,"18"-36"47,-18-36-63,35 36 0,-17 0 15,-1 0-15,54 0 16,-54 0-16,36 0 15,-17 0 1,17 0 0,-36 0 15,1 0-31,35 0 31,-36 0-15,54 0-1,-18-17 1,35 17 0,-17 0-1,-1 0 1,-35 17 0,1 19-1,-1-36 1,18-36-1,-18 19 1,18-54 0,-53 54-1</inkml:trace>
  <inkml:trace contextRef="#ctx0" brushRef="#br0" timeOffset="10701.65">21590 3246 0,'18'0'32,"-1"0"-1,19 0-16,-19 17 1,-17 1 0,18 35-16,35 17 15,-53-52 1,17 52-16,1-52 16</inkml:trace>
  <inkml:trace contextRef="#ctx0" brushRef="#br0" timeOffset="14967.9">24500 15363 0,'0'36'0,"0"-72"0,0 36 31,0-35-15,18 18-16,35-125 16,-18-34-1,36 0 1,-1 17 0,-52 106-1,0 53 1,-1 53-1,36 70 1,-18 1 0,36 17-1,-53-35 1,17-36 15,-35-52-31</inkml:trace>
  <inkml:trace contextRef="#ctx0" brushRef="#br0" timeOffset="15167.85">24659 15187 0,'-35'-18'31,"70"18"-31,-17 0 15,-1-17-15,54-1 16,35-17 0,-36 35-1</inkml:trace>
  <inkml:trace contextRef="#ctx0" brushRef="#br0" timeOffset="15334.04">25294 15011 0,'18'0'0,"-36"0"0,53 0 16,1 0 0,-19-18-1,54 18 1,-71-18-16,53 1 16,-18-19-1</inkml:trace>
  <inkml:trace contextRef="#ctx0" brushRef="#br0" timeOffset="15505.08">25382 14817 0,'-70'0'16,"87"-18"0,19 18-1,-1 0 1,-17-18-16,70 18 15,0-35-15</inkml:trace>
  <inkml:trace contextRef="#ctx0" brushRef="#br0" timeOffset="16054.57">26511 14217 0,'0'0'0,"-53"-18"16,36 18 0,-36 0-16,0 0 31,0 18-16,18 17 1,-1 0 0,19-17-16,-1 35 15,0 18 1,-17 70 0,18 35-1,-1 53 1,0-17-1,-35 17 1,18 18 0,0-35-1,0-36 1,17-35 15,18-123-31,0 53 16,35-36-1,71-35 1,159-35 0,-89-36-1,-123 71 1</inkml:trace>
  <inkml:trace contextRef="#ctx0" brushRef="#br0" timeOffset="16450.09">26899 14623 0,'0'17'46,"0"1"-46,0 17 16,0 0-16,0 54 16,0 16-1,0-16 1,0-36 0</inkml:trace>
  <inkml:trace contextRef="#ctx0" brushRef="#br0" timeOffset="17317.06">27323 15416 0,'-18'0'0,"36"0"0,-36-17 31,18-19-15,35 19-1,36 17 1,-36 17-1,0 36 1,-70 18 0,35-53-1,-18-1-15,1 36 0,-36 35 16,0-35 15,18 0-15,70-53-1,18 0 1,-18-17-16,18 17 16,35-36-1,0 19 1,-17-1 0</inkml:trace>
  <inkml:trace contextRef="#ctx0" brushRef="#br0" timeOffset="18022.25">27499 14552 0,'0'-18'0,"0"36"46,0 0-46,0 17 0,0 0 16,0-17 0,0 35-16,0 17 15,18-52-15,-1 53 16,54-54 0,-18-17-1,0-70 1,-18-1-1,0 18 1,-35-17 0,0 52 15,0 36-31,0 70 31,0 0-15,0 18-1,18-18 1,-18-17-16</inkml:trace>
  <inkml:trace contextRef="#ctx0" brushRef="#br0" timeOffset="19849.95">26793 15540 0,'0'35'47,"-17"-17"-15,17-1-32,0 1 31,17 17-16,1-35 1,0 0-16,17 18 16,0 0-1,-17-18 1,-18 53 15,-18-36-15,1-17-1,-1 0 1,-17 0 0,17 0-1,18-17 17,0-19-17</inkml:trace>
  <inkml:trace contextRef="#ctx0" brushRef="#br0" timeOffset="20266.84">26776 15452 0,'0'35'47,"-35"-17"-47,17-1 0,-17 36 16,-18 0-1,35-53 1,0 53-16,-17-18 31,35 18-31,71-53 16,17 18 15,53-18-15,-53-18-1,-35 18 1,-53-17-16</inkml:trace>
  <inkml:trace contextRef="#ctx0" brushRef="#br0" timeOffset="20517.05">26882 15610 0,'0'-17'0,"0"34"0,-18-34 15,18-1-15,0 36 47,0 17-47,0 36 16,0 34 0,0-69-1,0 87 1,0-35-1,0 1 1,0-72 0</inkml:trace>
  <inkml:trace contextRef="#ctx0" brushRef="#br0" timeOffset="21522.06">28222 14340 0,'0'0'15,"-70"0"1,70-35 0,35 35-1,-17-18-15,52 18 16,36-17 0,-88 17-1,70-18 1,-18 18-1,-52 0-15,0 0 16,17 0 0,-17 18-1,-18 52 1,0 19 0,0 52-1,0 70 1,0-17-1,0 0 1,0-17 0,0-1-1,0-17 1,17 0 0,1 17 15,17-123-16,0 35 1,-17-17 0,17-54-1,-35 19 1,18-36 0,-18-36 124,-18 36-140,-17 0 16,17 0-16,1 0 0,-71 0 15,-71 0 1,53 0-16</inkml:trace>
  <inkml:trace contextRef="#ctx0" brushRef="#br0" timeOffset="25334.11">27076 15893 0,'0'-18'0,"0"0"15,0 1 1,17-19 0,-17 19-16,0-18 15,-17-54 1,17 54-16,-18-18 15,-53-88 1,1 35 0,-18 36-1,-18-1 1,0 53 0,0 1-1,-17 52 1,17 36-1,0 70 1,18 35 0,70 177 15,18-265-31,88 53 31,54-17-15,34-89-1,36-35 1,-18-106 0,-106 0-1,-18-52 1,-52 52 0,-36 18-1</inkml:trace>
  <inkml:trace contextRef="#ctx0" brushRef="#br0" timeOffset="26300.23">27887 14552 0,'0'0'0,"0"-18"16,0 1-1,0-18 1,-18 17 0,18 0-1,-35 1-15,-18-36 32,18 53-17,-36-18 1,1 36-1,-1-1 1,-35 107 0,71-1-1,-18 54 1,36-1 0,34-17-1,54-36 1,17-52-1,71-18 1,-53-89 15,-89 36-31,89-52 0,-18-72 16,-35 1 15,-18-107-15,-35 124-1,-88-52 1,0 70 0,-35 52-1,70 36-15</inkml:trace>
  <inkml:trace contextRef="#ctx0" brushRef="#br0" timeOffset="46574.03">3157 9084 0,'-17'0'0,"-71"0"31,52 0-15,19 0-1,34 18 1,19-18 0,-19 0-1,1 0-15,70 0 16,106 0-1,212-18 1,-159 18 0,105-18-1,36 1 1,-141 17 0,-53 0-1,-52 0 1,-54 0-1,-35 0 17,0 0-32,-18 0 15,35 17 17,-52-17-17,35 0 1,-35 0-1,-1 0 48</inkml:trace>
  <inkml:trace contextRef="#ctx0" brushRef="#br0" timeOffset="49034.04">3440 10248 0,'-18'35'15,"36"-70"-15,-54 70 0,1-35 16,35 18-16,-18-18 15,71 0 1,53-18 0,18 18-1,-71 0 1,52 0 0,72 0-1,-124 0-15,-18 0 16,35 0-1,-34 0 1,-72 0 0</inkml:trace>
  <inkml:trace contextRef="#ctx0" brushRef="#br0" timeOffset="49234.13">3581 10389 0,'0'0'0,"-36"18"0,72-18 16,-36 18-16,88-18 15,-70 0 1,176-18 0,-36 0-1,-34 1 1,-89 17-16</inkml:trace>
  <inkml:trace contextRef="#ctx0" brushRef="#br0" timeOffset="58100.94">7320 15222 0,'-18'0'15,"36"0"32,0 0-31,17 0-16,-17 0 16,70 0-16,35-35 15,89 35 1,-159 0-16,194-18 15,88 18 1,-123 0 0,-89 18-1,-88 17 1,-52-17 0,-54-18-1,54 0-15</inkml:trace>
  <inkml:trace contextRef="#ctx0" brushRef="#br0" timeOffset="58334.94">7761 15416 0,'-35'18'0,"-18"-18"0,35 18 16,-35-18-1,124 0 1,88-18 0,88-17-1,17-1 1,-52 36 0,-159 0-16</inkml:trace>
  <inkml:trace contextRef="#ctx0" brushRef="#br0" timeOffset="60202.66">12259 15540 0,'0'35'0,"0"-70"0,-18 70 0,1-35 16,-19 0 0,-52 0-16,53 0 15,-18 0 1,88-35 15,54 35-15,-1-18-1,35 1 1,-70-1 0,-53 18-1,-53 0 1,-70 18 0,-18-1-1,35 1 1,35 35-1,71-53 1,141 0 15,36 0-15,-1-18 0,-88-17-1</inkml:trace>
  <inkml:trace contextRef="#ctx0" brushRef="#br0" timeOffset="93509.12">14358 5009 0,'0'0'0,"-18"0"16,-17 0 15,35-17-15,35 34 46,-17-17-46,17 0-16,1 18 0,-19-18 0,107 0 31,-54 0-31,107 0 0,105 0 31,-18 18-31,1 17 32,-124-35-17,-70 0 1,-36 0-1,-53 0 64,18-35 14,-17 35-77,-19 35 46</inkml:trace>
  <inkml:trace contextRef="#ctx0" brushRef="#br0" timeOffset="105785.12">8520 3933 0,'0'0'16,"0"18"-1,0 0 16,0-1-15,0 19-16,17-19 16,54-17-1,-54 0 1,89-53 0,53-35-1,-36 0 1,1 35-1,-71 18 1,-18 70 0,-70 18-1</inkml:trace>
  <inkml:trace contextRef="#ctx0" brushRef="#br0" timeOffset="126253.04">19720 3104 0,'0'-17'0,"-35"17"15,35-18 1,0 1-16,0-19 15,-18 19 1,18-19 0,0-17-1,0 18 1,0-18 0,0 18-1,0-36 16,-17 18-31,-1 18 16,-17-18 15,-18 0-15,18 0 0,-54 18-1,36 0 1,-17 0-1,17 35 1,0-18 0,-17 18-1,-19 0 1,19 0 0,-18 0-1,-1 0 1,-16 18 15,52-1-31,0 1 31,0 35-15,-18 17 0,36-34-1,-36 52 1,36-18-1,0 1 1,0-18 0,17 17-1,-35 1 1,35 17 0,1-17-1,-19 35 16,36-36-31,0 18 16,0 18 15,0-18-15,36 1 0,-19-19-1,1 18 1,0-35-1,35 18 1,-18-18 0,18-18-1,-18 18 1,0-36 0,1 1-16,34 35 31,-35-35-31,36-1 31,-18-17-31,-18 0 31,18 0-15,0 0 0,18-17-1,-1-1 1,-35-17-1,36 17 1,-18-17 0,-18 0-1,18 17 1,-18-53 0,18 36-1,0-18 1,0 0-1,18-17 1,-36-1 0,-17 54-1,35-72 1,-18 1 0,53-71-1,-53 124-15,18-124 16,0-35-1,-53 141-15</inkml:trace>
  <inkml:trace contextRef="#ctx0" brushRef="#br0" timeOffset="127853.84">21749 2999 0,'0'-18'0,"0"-53"31,0 54-16,-36-1-15,1-52 16,35 52 0,-53-35-16,-35-35 31,35 53-15,-35-18-1,0 17 1,0 1-1,17 17 1,-17 18 0,17 0-1,1 18 1,-18 17 0,35 1 15,53-19-31,-71 54 0,18-1 31,35-34-31,-17 52 31,0-18-15,17 19 0,1 16-1,-1-16 1,-17 34-1,35-35 1,0 0 0,35 1-1,-17-1 1,-1 18 0,36 0 15,-18-18-31,18-18 15,-17 18 1,17-17 15,-18-36-15,18 36 0,-18-36-1,18 18 1,0-35-1,0 35 1,17-36 0,-34 1-1,17-18 1,-18 0 0,18 18-1,-18-18 16,18 0-31,0-18 16,17 18 15,-17-18-15,0 1 0,0-19-1,18-17 1,-18-17-1,0-18 1,17-18 0,-35-53-1,-17-70 1,35 17 0,-53-35-1,0 212-15,0-89 16</inkml:trace>
  <inkml:trace contextRef="#ctx0" brushRef="#br0" timeOffset="130735.97">22066 3193 0,'0'-18'15,"-17"18"-15,17-18 32,-18 18-32,18-17 15,-18-19 1,-17 19-1,35-1 1,-18 1-16,-52-54 31,17 18-15,-71 18 0,19-18-1,16 35 1,72 18-16</inkml:trace>
  <inkml:trace contextRef="#ctx0" brushRef="#br0" timeOffset="131419.92">24765 3263 0,'18'-17'15,"-18"-1"1,-18 18-16,0-35 16,-17 35-1,-18 0 1,-35 35 0,0 0-1,17 18 1,54-18-1,52 18 1,35-17 0,36 16-1,-35-34 1,-36 53 0,-35-54-1,-35 19 1,-71-1-1,18-35 1,0-35 0,35-1-1</inkml:trace>
  <inkml:trace contextRef="#ctx0" brushRef="#br0" timeOffset="131853.66">24959 3193 0,'0'35'31,"18"-17"-15,-18-1 0,0 1-16,0 17 0,0-17 15,0 70 1,35 0 0,-35-17-1,18-36 1,-1-35-1,36-35 1,-18-89 0,-35 107-16,18-19 15,35-105 1,-35 106 0,-1-18-1,19 53 1</inkml:trace>
  <inkml:trace contextRef="#ctx0" brushRef="#br0" timeOffset="132036">25382 3140 0,'0'0'0,"18"0"16,-18 17 15,0 1-15,0 0-1,-18 70 1,18 0-1,0-17 1,0-1 0</inkml:trace>
  <inkml:trace contextRef="#ctx0" brushRef="#br0" timeOffset="132286.18">25365 3246 0,'17'-18'16,"-34"36"-16,34-71 0,19 35 16,-1 0-1,18 18 1,35 18 0,-17 35-1,-54 35 1,-34 0-1,-72 0 1,-16-52 0,-1-19-1</inkml:trace>
  <inkml:trace contextRef="#ctx0" brushRef="#br0" timeOffset="132618.99">24077 2840 0,'-18'0'0,"18"-18"0,-17 18 16,-18 0 0,17 18-1,18 17 1,0 18 0,18 0-1,34-35 1</inkml:trace>
  <inkml:trace contextRef="#ctx0" brushRef="#br0" timeOffset="132755.69">24130 2893 0,'0'-18'16,"0"36"15,0-1-15,18 1-1,-1 17 1</inkml:trace>
  <inkml:trace contextRef="#ctx0" brushRef="#br0" timeOffset="133087.31">25912 2646 0,'17'0'16,"1"0"-16,17 0 15,-17 0 1,-1 17 0,-17 19 15,0-19-31</inkml:trace>
  <inkml:trace contextRef="#ctx0" brushRef="#br0" timeOffset="133219.06">26158 2628 0,'18'0'15,"-18"18"1,0 35 0,0-18-1,-53 36-15</inkml:trace>
  <inkml:trace contextRef="#ctx0" brushRef="#br0" timeOffset="133686.16">24624 3986 0,'0'0'0,"-18"0"16,1 36-16,-1-36 15,106 0 17,124 0-32,141-53 31,-71 53-31</inkml:trace>
  <inkml:trace contextRef="#ctx0" brushRef="#br0" timeOffset="140102.95">8114 9190 0,'18'0'78,"-18"35"-78,0-17 16,35-18 0,-35 17-1,17 1 1,1-18-1,35-18 1,-35 18-16,17-70 16,0 70-16,53-88 15,-35 52 1,0 19 0,-35 34-1,-36 19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33:36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20690 3440 0,'0'17'32,"-35"-17"-32,35 35 15,-18-17-15,-17 70 16,-53 36-1,35-36 1,-17 0 15,52-53-31,36-105 47,34-36-31,19-17-1,-36 17 1,18 0 0,-18 35-1,18 36 1,-35 0 0,0 35-1,-1 53 1,-17-36-16,36 54 15,-36 35 17,17-89-32,-17 125 0,0-37 15,18-16 17,-18-19-17,-18-35 1,1-35-1</inkml:trace>
  <inkml:trace contextRef="#ctx0" brushRef="#br0" timeOffset="234.03">20479 3775 0,'-18'0'15,"36"0"-15,-54 0 0,36-18 0,-17 18 0,17-35 31,53 17-15,-18 18-16,71-17 31,0 17-15,0-18 0,-36-17-1,-52 35-15</inkml:trace>
  <inkml:trace contextRef="#ctx0" brushRef="#br0" timeOffset="700.32">21149 3440 0,'18'-18'31,"-18"0"-31,0-17 16,0 70 31,0-17-32,0 0-15,0 34 16,-18 54 0,18 18-1,-18-89-15,18 106 31,-35-53-31,17 1 32,18-1-17,-17-88 1</inkml:trace>
  <inkml:trace contextRef="#ctx0" brushRef="#br0" timeOffset="1316.38">21096 3545 0,'0'-17'0,"0"34"0,0-52 15,0 17-15,35-34 31,-35 34-31,36-35 16,-19 35 0,36 1-16,-18 17 31,18 0-31,-17 0 31,-1 35-15,-70 18-1,17-18 1,0 0 0,1 1-1,-19-36 1,36 17 0,36-17-1,-1 0 1,-17 36-1,35-1 1,-36 36 0,-17-36-1,-17 18 17,-54-36-17,36 1 1,-36-18-1,1-18 1,34 1 0,-17-36-1</inkml:trace>
  <inkml:trace contextRef="#ctx0" brushRef="#br0" timeOffset="1650.07">21960 3792 0,'0'0'0,"18"0"63,17 0-47,-17 0-16,0 0 15,-1 0 1,19 0-16,-19 0 0,1 0 0,35-17 15,-53-1 1</inkml:trace>
  <inkml:trace contextRef="#ctx0" brushRef="#br0" timeOffset="1850.07">21890 3581 0,'-18'0'0,"36"0"0,-53 0 0,35-36 16,-18 36-16,-35 0 15,35 0 1,36 0 0,70 0-1,0 0 1,1 0 0,-19 0-1</inkml:trace>
  <inkml:trace contextRef="#ctx0" brushRef="#br0" timeOffset="2383.12">22913 3510 0,'18'0'0,"-1"0"31,18 0 0,-35 18-31,18-1 16,-18 19-1,0-1-15,0 53 32,-18-17-32,-17-1 31,0-52-31,-36 0 31,36-54-15,-18-34-1,36-36 1,17 18 0,70 35-1,18 35 1,-35 36 0,-18-18-16,1 70 15,-36 1 1,-18-36-1</inkml:trace>
  <inkml:trace contextRef="#ctx0" brushRef="#br0" timeOffset="3984.16">20549 4868 0,'-17'0'0,"-1"0"31,-17 0-15,17 0-16,18 36 0,-70-1 15,52-17 1,-53 70-16,36-18 31,-18 1-31,36-54 32,69-105-1,1-35-16,18-18 1,-18 35 0,-18 18-1,18 35 1,-35 35 0,-1 36-1,-17 17-15,18 53 16,-18-70-1,35 70-15,-17 71 32,-1-36-32,1-35 31,-18-17-15,0-53-1,-18-18-15</inkml:trace>
  <inkml:trace contextRef="#ctx0" brushRef="#br0" timeOffset="4183.1">20391 5115 0,'-18'-17'0,"36"34"0,-54-34 16,36-1-16,-17 18 0,-19-35 15,72 17 1,17 0-1,70 18 1,-105-17-16,105-18 31,-52 35-31</inkml:trace>
  <inkml:trace contextRef="#ctx0" brushRef="#br0" timeOffset="6517.07">20920 4921 0,'-18'0'0,"0"0"16,18-17-16,0-19 16,0 1-1,36-18 1,-1 53-1,-17-18-15,52 36 32,-35 53-32,-35 35 31,-17 17-15,-36-70-1,35 17 1,18-105 15,0 0-31,18-18 16,52-70-1,-17 17 1,-17 35 0,-19 36-1,-17 17-15,0 36 16,0 17-1,-35 89 1,17-19 15,18 1-31,18-18 32,17-35-17,36-35 1,-1-36-1,-52 18-15</inkml:trace>
  <inkml:trace contextRef="#ctx0" brushRef="#br0" timeOffset="7105.47">21802 5133 0,'0'0'0,"-18"0"0,0 0 16,36 0 15,0 0-16,17 0-15,-17 0 16,-1 0-16,54 0 16,-54 0-16,1 0 15,35 0 1,-35 0 0,-18-18-16</inkml:trace>
  <inkml:trace contextRef="#ctx0" brushRef="#br0" timeOffset="7355.43">21749 4939 0,'0'0'16,"-71"0"-1,54 0 1,34 0 15,1 0-15,70 0-1,-35 0-15,-35 0 0,70 0 16,-18 0 0,19 0-1</inkml:trace>
  <inkml:trace contextRef="#ctx0" brushRef="#br0" timeOffset="8306.2">22719 4727 0,'-35'-35'15,"35"17"1,0 1-1,35-1 1,-17 18-16,17-35 16,53 35-1,0 53 1,-88-36 0,71 54-1,-18 52 1,-53 18-1,0-17 1,0-54 0,17-17-1</inkml:trace>
  <inkml:trace contextRef="#ctx0" brushRef="#br0" timeOffset="8549.92">23072 4868 0,'0'-17'0,"0"-1"16,-36 0-16,36-17 0,0 0 16,-17 52-1,-19 36 1,-16 53 15,-19 0-15,71-53-16,-35 53 15,17-36 1,-17-17 0</inkml:trace>
  <inkml:trace contextRef="#ctx0" brushRef="#br0" timeOffset="9217.04">23460 4745 0,'0'-18'31,"0"-17"-15,0 17 0,17 18-16,19-17 15,-19 17 1,-17 17-16,18 1 15,0-18 1,-18 88-16,-18 0 31,-17 1-31,-18-19 32,53-52-17,0-36 1,17-17-1,36-53 1,-17-36 0,-1 71-1,-18 18-15,-17 17 16,0 1 0,0 34-1,-17 36 1,-18 0-1,35 88 1,52-53 0,19-17 15,17-71-31,-70 0 16</inkml:trace>
  <inkml:trace contextRef="#ctx0" brushRef="#br0" timeOffset="10166.91">19509 3457 0,'-18'0'15,"36"0"-15,-54 0 0,19 0 0,17-17 16,-53 17-1,35 0 1,36 0 0,-1 0-1,19 0-15,52 0 16,18 0 0,17 0-1,-52 0 1,-18 0-1,-89-18 17,19 0-17,-19-17 17,1 17-17,18 18-15,17-17 16,-18 17-1,53 0 17,0 0-32,18 0 15,18 17 1,-18 36 0,-36 0-1,-69 18 1,-1-1-1,-71 19 1,107-89 0</inkml:trace>
  <inkml:trace contextRef="#ctx0" brushRef="#br0" timeOffset="11034.75">19138 4851 0,'0'0'0,"-17"0"0,-1 0 31,36 0-15,17 0 0,0-18-16,141 18 15,-70 0 1,71 0 0,-107 0-1,-52-18 1,-18-17-1,-53 17 1,18 1 15,-18 17-31,18-18 32,-18 18-17,35 0 1,0 0-1,1 0 1,34 0 15,1 0-15,53 18 0,-36-18-1,0 0-15,53 17 31,-52-17-31,16 0 16,-34 0 0,-71 0 31,18 18-32,-36 17 1,1 1-1,-18 34 1,70-52-16,-17 0 16</inkml:trace>
  <inkml:trace contextRef="#ctx0" brushRef="#br0" timeOffset="12021.05">19632 4568 0,'18'0'0,"-18"18"32,0 0-32,0 17 15,0 53 1,0-35-1,0 35-15</inkml:trace>
  <inkml:trace contextRef="#ctx0" brushRef="#br0" timeOffset="91835.94">23883 3704 0,'0'18'16,"18"-18"0,-18 35-1,17-35 1,36 0-1,-35-35-15,88-18 16,-18 0 0,71-53-1,-71 88 1,-35 18 0</inkml:trace>
  <inkml:trace contextRef="#ctx0" brushRef="#br0" timeOffset="92285.97">24253 4939 0,'0'0'0,"-17"53"32,17-36-32,0 1 15,17-18 1,1 0 0,35-18-1,35-52 1,-70 70-16,-1-18 0,72-52 15,-54 52 1</inkml:trace>
  <inkml:trace contextRef="#ctx0" brushRef="#br0" timeOffset="100336.06">25012 3457 0,'-35'0'0,"70"-35"31,-35 17-31,18 18 0,-1-35 16,54 17-1,17 18 1,0 71-1,-53 17 1,-52 36 0,-54 34-1,36-17 1,17-52 0,18-36-1,18-1 1,17-34 15,1-18-31,-36 18 47,-71 70-31,53-35-1,-17 53 1,35-18-1,0-70-15,53 105 16,-18-35 0,18 0-1,-18-35 1,1 0 0,-19-35-1,-17 35 16,0-36-31,0 1 16,0 0-16,0 35 16,0 17-1,18-35 1,-18-17-16,53 17 16,-35 1-1,-18-19 1,-53 19-1,-36-36 1,-34 0 0,17 0-1,-35 0 1,123 0-16</inkml:trace>
  <inkml:trace contextRef="#ctx0" brushRef="#br0" timeOffset="119594.37">22631 4516 0,'0'-18'16,"0"36"-16,-36-36 0,36 0 0,0 1 31,0 34-15,36 1-1,-1 52 1,53 54-1,0-1 1,-17-34-16,52 87 31,36 0-15,-53-52 0,-18-18-1,-17-18 1,-54-53-1,19-17 1,-36-36 15,-36 18-31,36-53 16,-17 36 0</inkml:trace>
  <inkml:trace contextRef="#ctx0" brushRef="#br0" timeOffset="121120.22">23724 5997 0,'0'-17'0,"0"-1"15,-17-17 1,-1 35-16,-17 0 31,-1 53-31,-16 17 31,34 36-15,18 0 0,53-18-1,0-35 1,0-53-16,35 0 15,35-71 1,-34-70 0,-54 35-1,-106 1 1,54 87-16,-142-53 16,-18 54-1,89 34 1</inkml:trace>
  <inkml:trace contextRef="#ctx0" brushRef="#br0" timeOffset="124019.03">21061 5397 0,'0'-17'16,"-18"17"-16,18-18 15,-35 18 1,70 0 15,-17 0-15,70 0 0,-17 0-1,-19 18 1,-16-18-16,-19 0 15,1 0 1,-53 17 0,-36 19-1,1-19 1,-19 1 0,54-18 15,0 18-31,70-18 31,18 0-31,71 0 31,-36 35-15,-53-35 0,18 0-1,-53-35 16,0 17-31</inkml:trace>
  <inkml:trace contextRef="#ctx0" brushRef="#br0" timeOffset="124819.36">21308 4216 0,'0'0'0,"17"0"63,1 0-48,0 0-15,17 0 0,-17 0 16,52 0 0,-17 0-1,-18 0 1,-70 0-1,17 0-15,-17 17 16,-124 1 0,106 17-1,1-35 1,16 18 0,72-18-1,16 0 1,72 0-1,-71 0 17,0 0-17,-36 0 1</inkml:trace>
  <inkml:trace contextRef="#ctx0" brushRef="#br0" timeOffset="131519.14">4692 9437 0,'0'-18'31,"35"36"0,-17-18-15,-1 0-1,-17 17-15,53-17 0,71 36 16,52-36 15,-105 0-31,176 0 16,35-36 0,-194 36-16,124 0 15,123 0 1,-106-17-1,-35 17 1,-70-18 0,-1 18-1,-35 0 1,-35 0 0,18-17-1,17 17 1,-17 0-1,17-36 1,18 19 15,0 17-15,17-18 0,-35 18-1,18 0 1,18 0-1,-1 0 1,0 0 0,-17 0-1,-18 0 1,1-18 0,-1 18-1,-35 0 16,17 0-31,-52 0 16,17 0 15,1 0-15,-19 0 0,1 0-1,-1 0 16</inkml:trace>
  <inkml:trace contextRef="#ctx0" brushRef="#br0" timeOffset="133644.44">16581 9366 0,'17'0'47,"18"0"-47,-17 0 15,70 0-15,36 36 16,52-19 15,-123-17-31,141 35 16,35 1 0,-35-19-1,-17-17 1,-1 18-1,-17-18 1,-18 18 0,18 17-1,-53-17 1,35-1 0,-35-17-1,35 18 1,35 17 15,-88-35-31,36 18 31,17-18-15,-18 0 0,18 17-1,-17-17 1,-36 0-1,18 18 1,35-18 0,18 0-1,-36 0 1,-17 35 0,35-35-1,-35 0 1,70-35-1,1 35 17,-18 0-17,35-18 1,-36 18 0,-34 0-1,17 0 1,-18-17-1,54 17 1,-18-18 0,-1-17-1,-52 35 1,35-18 0,-35 1-1,-18 17 1,36-18 15,-71 18-31,-18 0 31,0 0-15,-17 0 0,0 0-1,-1 0 16,-17-35-15,35 35 31,-70 0 15,35-18-46,-17 18-16</inkml:trace>
  <inkml:trace contextRef="#ctx0" brushRef="#br0" timeOffset="135287.03">3457 10672 0,'0'17'0,"35"18"32,-17-35-32,0 0 15,123 0 1,-106 0-16,142-35 16,140 0-1,247-36 1,-140 54-1,-124 17 1,176 17 0,-247 1-1,71 17 1,-265-35-16,195 18 16,-89-18-1,0 0 1,-35 0-1,-18 0 17,-18 0-17,1 0 1,-18 0 0,18 0-1,-19 0 1,-34 0-1,-18-18 1</inkml:trace>
  <inkml:trace contextRef="#ctx0" brushRef="#br0" timeOffset="136802.76">21713 3087 0,'36'0'0,"-36"-18"32,0 36 14,-36-1-46,19 19 16,17-19-16,-71 72 16,18-1-1,53-71 1,-53 54-16,18-36 16,53-70 15,-18 17-16,17-35-15,-17 18 32,18-18-17,-36 53 17,1 53-17,17-35-15,0-1 16,17 36-1,72-53 1,16-53 0,-69 53-1</inkml:trace>
  <inkml:trace contextRef="#ctx0" brushRef="#br0" timeOffset="142394.42">12153 11959 0,'88'0'0,"-176"0"0,212 0 0,-71 0 16,-36-35-16,124 35 16,0 0-1,-52 0 1,34 0-1,-17 35 1,53-35 0,-18 0-1,0 18 1,18-18 0,-18 17-1,0 1 1,-18-18-1,36 0 17,17 0-17,-17 0 1,-53 35 0,-18-35-1,53 18 1,-52-18-1,34 0 1,71 0 0,-35 18-1,-53-18 1,17 0 0,-35 0-1,18 0 1,0 0-1,53-18 17,-71 18-17,106 0 1,-106 0 0,18 0-1,70 0 1,-52 0-1,-1 18 1,36-18 0,-53 0-1,35 0 1,-35 0 0,17 0 15,1 0-31,-1 0 31,-17 0-15,18 0-1,17-18 1,17 18 0,-52 0-1,71 0 1,-36 0-1,-53 0 1,88 0 0,-52 0-1,17 0 1,-18 0 0,36 0-1,0 0 1,0 0-1,-18-18 17,0 18-17,71 0 1,-89-35 0,18 35-1,71 0 1,-89 0-1,-17 0 1,106 0 0,-89 0-1,36 0 1,-36 0 0,36-18-1,-18 18 1,-35 0-1,18 0 1,34 0 15,1 0-15,-53 0 0,53 0-1,-36-17 1,18 17-1,-17 0 1,35-18 0,-18 18-1,35-35 1,-35 35 0,0-18 15,18 18-31,-53 0 15,17 0 17,36 0-17,-141 0-15,70 0 16,53 0 0,-70 0-1,34 0 1,-16 0-1,-1 0 1,0 0 0,0 0-1,0 0 1,18 18 0,0-18-1,-18 0 1,36 0-1,-18 0 17,-18-18-17,35 18 1,-52 0 0,-1 0-1,18 0 1,-17 0-1,-36 0 1,18 0 0,-35 0-1,0 0 1,-1 0 0,-17-17 30</inkml:trace>
  <inkml:trace contextRef="#ctx0" brushRef="#br0" timeOffset="145533.44">2346 12894 0,'0'0'0,"-35"0"15,35 35 1,35-17 46,-17-18-62,-1 0 0,36 0 16,88-18 0,106-17-1,71 0 1,-36 17 0,-35-17-1,-106 35 1,-88-18-1,17 18-15,-34 0 32,-19 0-17,19 0 1,-19 0 15,1 0-15,0 0-1,17 0 17,-18 0 93,-17-17-16</inkml:trace>
  <inkml:trace contextRef="#ctx0" brushRef="#br0" timeOffset="147052.68">18433 13159 0,'0'0'15,"-71"-18"1,53 18 0,1-18-1,52 1 1,0 17-16,71 0 16,141 0-1,124 17 1,87 19-1,36-1 1,35 0 0,-53-17-1,-17-18 1,17 35 0,-176-17-1,-53-18 1,18 17 15,-71 1-31,-18-18 31,-35 35-15,-17-35 0,-36 0-1,18 0 1,-18-35-1,-18 35 1,1-18 0,-36 1-1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36:24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17127 10195 0,'0'0'0,"0"-35"31,36 35-31,52 0 15,123-18 1,36 18 0,-35 18-1,-141-18 1,70 35-16,-18-35 16,-35 0-1,-35 0 16,-35 0-31,-18-35 32,-18 17-17</inkml:trace>
  <inkml:trace contextRef="#ctx0" brushRef="#br0" timeOffset="2991.67">17621 2081 0,'0'18'31,"0"0"-31,0-1 32,0 19-17,-17 16 1,-19 19-1,19-53-15,-1 105 16,0-17 0,18 0-1,0-36 1,18-34 0,53-1-1,17-35 1,-35-35 15,35 17-15,0-53-1</inkml:trace>
  <inkml:trace contextRef="#ctx0" brushRef="#br0" timeOffset="3484.31">18133 2170 0,'0'0'0,"0"-36"15,0 72 32,0-19-31,0 1-16,-36 70 16,36 18-1,0 17 1,0-105-16,0 105 15,53-52 1,-17-18 0,52-53-1,0-88 1,-17-36 0,-1 1-1,-52-18 1,-18 35-1,-35 18 17</inkml:trace>
  <inkml:trace contextRef="#ctx0" brushRef="#br0" timeOffset="4642.53">16898 1870 0,'0'35'15,"0"-17"-15,-35-1 16,35 1 0,0 17-1,35-35 17</inkml:trace>
  <inkml:trace contextRef="#ctx0" brushRef="#br0" timeOffset="4832.33">16986 1852 0,'0'0'0,"0"18"47,0 17-32,18-17-15,-18-1 16,18 1-1,-1 17 1</inkml:trace>
  <inkml:trace contextRef="#ctx0" brushRef="#br0" timeOffset="5276.57">19279 1834 0,'18'0'0,"-18"18"16,0 0 15,18-18-15,-18 35-1,0-17 1</inkml:trace>
  <inkml:trace contextRef="#ctx0" brushRef="#br0" timeOffset="5406.25">19456 1870 0,'-36'70'32,"19"-52"-32</inkml:trace>
  <inkml:trace contextRef="#ctx0" brushRef="#br0" timeOffset="5815.69">17480 2910 0,'-18'18'0,"36"-36"0,-53 36 15,17 17-15,-17-35 16,35 18 0,53-18-1,53 0 1,123 0 0,-176 0-16,247 0 15,-71-18 1,-158 18-16</inkml:trace>
  <inkml:trace contextRef="#ctx0" brushRef="#br0" timeOffset="8185.28">16192 4392 0,'0'18'0,"0"-36"0,-35 36 0,18 35 15,17-36 1,0-34 15,17 17-15,36-71-1,18-70 1,-18 17 0,17-34-1,-52 70 1,17 70-16,-35 0 15,35 36 1,-17 70 0,17 18-1,-17-53-15,17 70 16,0 36 0,-17-124-1,-18 18 1</inkml:trace>
  <inkml:trace contextRef="#ctx0" brushRef="#br0" timeOffset="8382.42">16422 4392 0,'-18'0'0,"36"0"0,-36-18 16,-17-17-1,35 18 1,0-1-1,53 18 1,70-18 0,-17-17-1</inkml:trace>
  <inkml:trace contextRef="#ctx0" brushRef="#br0" timeOffset="8549.08">16933 4251 0,'0'0'16,"18"35"0,35-35-1,-35 0 1,52 0 0,1-35-1,-36 17 1</inkml:trace>
  <inkml:trace contextRef="#ctx0" brushRef="#br0" timeOffset="8722.74">17074 4022 0,'0'0'16,"-70"0"-16,52 0 16,36 0-1,88 0 1,0 0-1,-18 0 1</inkml:trace>
  <inkml:trace contextRef="#ctx0" brushRef="#br0" timeOffset="9315.91">17903 3881 0,'0'0'0,"0"-18"0,-17 18 0,17-18 15,-18-17 17,18 70-1,0 1-15,0-19-16,0 54 15,0 17 1,0 71-1,0-71 1,0 0 0,0-53-1,0 18 1,0-35 15,18-18 16,-1 0-31,1 0-1,53-18 1,34 18 0,19 0-1,-36-17 1,-70 17-16,-1-36 15</inkml:trace>
  <inkml:trace contextRef="#ctx0" brushRef="#br0" timeOffset="10666.19">18785 3863 0,'0'-18'0,"0"36"0,0-71 0,-17 35 16,17 1-1,0-1-15,0-17 31,0 88-31,0 35 32,0 35-17,17 36 1,36-18 0,-17-35-1,52-35 1,0-71-1,0-71 1,-70 53-16,35-105 16,-18 35-1,-35-53 1,-35 52 0,-18 19-1</inkml:trace>
  <inkml:trace contextRef="#ctx0" brushRef="#br0" timeOffset="11515.75">17427 5292 0,'0'0'0,"0"17"31,18-34-31,17-1 16,-35 0 0,71-52-16,70-18 31,-88-1-16,0 37 1,-36 16 0,-17 19-1,0-19 1,-17 36-16</inkml:trace>
  <inkml:trace contextRef="#ctx0" brushRef="#br0" timeOffset="11949.16">17533 4992 0,'0'17'16,"18"-34"15,-1 17-15,19-35 0,-19 35-16,1-18 15,52 0 1,1 1-1,-36-19 1,-17 36 0,17 36-1,-35-19 1,18 19 0,-18 16-1,0-34-15,0 0 31</inkml:trace>
  <inkml:trace contextRef="#ctx0" brushRef="#br0" timeOffset="12716.19">19103 5362 0,'-35'18'31,"70"-18"0,-35-18-31,18 1 16,-1 17-16,-17-36 0,18 19 15,35-72 1,-53 1 0,-53-18 15,0 36-31,0 52 15,35 1 1</inkml:trace>
  <inkml:trace contextRef="#ctx0" brushRef="#br0" timeOffset="13151.36">18927 5045 0,'0'-18'16,"0"0"0,0 1-1,0-18-15,0 17 16,0 0-16,17-35 15,1 53-15,35-35 16,-18 17 0,36 18-1,-36 18 1,0-18 0</inkml:trace>
  <inkml:trace contextRef="#ctx0" brushRef="#br0" timeOffset="14066.21">19191 3669 0,'18'0'0,"-18"18"47,17-18-47,-17 17 16,0 1-16,0 123 15,-35-18 1,0-70-16</inkml:trace>
  <inkml:trace contextRef="#ctx0" brushRef="#br0" timeOffset="21021.03">22102 3175 0,'17'0'0,"-34"0"0,34-18 16,-17-35-16,18 18 15,-18 18 1,0 34-1,0 1 1,0 52 0,-35 54-1,-36 35 1,53-54 0,-17-105-16,35 53 15,0-106 1,35 0-1,-17 18-15,0-71 16,35-52 0,-18 34-1,-18 71 1,19 89 0,-19 52 15,19 35-31,17-17 31,-36 35-15,1-53-1,-36-52 1,1-36-16</inkml:trace>
  <inkml:trace contextRef="#ctx0" brushRef="#br0" timeOffset="21184.35">22031 3545 0,'-53'-17'15,"106"34"-15,-124-52 0,36 17 16,-18-17 0,53 0-1,71 17 1,35 18 0,-1 0-1,-16-35 1</inkml:trace>
  <inkml:trace contextRef="#ctx0" brushRef="#br0" timeOffset="21772.65">22507 3246 0,'0'-18'31,"0"-17"-15,35 35-16,-17 0 15,0 0-15,35 0 32,-36 35-32,19 0 15,-1 36 1,-70 52 0,-1-35-1,19-52 1,34-107 15,1-17-15,0 70-16,35-105 15,-18 35 1,0 52 0,-35 19 15,0 70-31,-35 35 31,35 0-15,0 35-1,53-70 1,17 0 0</inkml:trace>
  <inkml:trace contextRef="#ctx0" brushRef="#br0" timeOffset="22053.86">23372 3545 0,'17'-17'47,"18"17"-47,-17 0 15,17-18-15,1 18 16,-19 0-16,54-18 16,-18 18-1,0-35 1</inkml:trace>
  <inkml:trace contextRef="#ctx0" brushRef="#br0" timeOffset="22254.2">23389 3334 0,'-17'0'0,"-72"0"31,107 0 0,35 0-15,-18 0-16,53-18 15,1 18-15</inkml:trace>
  <inkml:trace contextRef="#ctx0" brushRef="#br0" timeOffset="23332.74">24218 2805 0,'-35'-18'0,"35"-17"0,0-18 47,0 70-32,0 1 1,0 53 0,35 34-1,-35 37 1,0-125-16,0 89 16,0 0-1,-35-18 1,35-17-1,0-54 1,0 18 0,0-70-1,0 18 1,0-19 0,35-34-1,0-1 16,36 36-15,0-18 0,-36 53-1,18 53 1,-36 53 0,-70 0-1,18-54 1,-106 1-1,53-53 1</inkml:trace>
  <inkml:trace contextRef="#ctx0" brushRef="#br0" timeOffset="24199.43">22119 3898 0,'-17'0'0,"34"0"0,-70 0 16,53 35-16,-17-35 15,34 18 1,19-18-16,87 0 16,142 0-1,17 0 1,282 0-1,-158 0 1,-89-18 0,-123 18-1,-88 0 1,-53 0 0,-35 0 15,-53 0-31,-36 18 15</inkml:trace>
  <inkml:trace contextRef="#ctx0" brushRef="#br0" timeOffset="24566.11">22119 4163 0,'-17'0'0,"34"0"0,-70 0 0,36 0 0,-54 35 16,53-35-1,107 18 1,-72-18-1,142 0-15,211-18 32,-52 18-17,105-35 1,-335 35-16,300-18 16,-229 18-1,-35 0 1</inkml:trace>
  <inkml:trace contextRef="#ctx0" brushRef="#br0" timeOffset="25899.56">23707 5186 0,'0'0'0,"0"17"0,17-17 31,1 0-15,35-17 0,17 17-1,-52 0 1,17-18-16,1-17 16</inkml:trace>
  <inkml:trace contextRef="#ctx0" brushRef="#br0" timeOffset="26082.59">23883 4957 0,'-18'-18'16,"36"36"-16,-71-54 15,35 36-15,1-17 16,17 17 0,35 0-1,36 0 1,87 0-1,-69 0 1</inkml:trace>
  <inkml:trace contextRef="#ctx0" brushRef="#br0" timeOffset="26499.49">24765 4868 0,'18'0'0,"-36"0"0,53 36 15,1-36 1,-19 17 0,1 1-1,-18 52 1,0-52-16,-18 70 16,1-17-1,-36-1 1,-18-34-1,36-36 1,-18-18 0,18-70-1,52-18 1,1-17 0,52 34-1,19 72 16,-36 17-15,-1 88 0,-52-18-1,0 1-15</inkml:trace>
  <inkml:trace contextRef="#ctx0" brushRef="#br0" timeOffset="37070.44">14340 13370 0,'0'18'31,"18"-18"-31,-18-18 31,18-17-15,35-18-1,-18-17 1,-17 52-16,70-123 16,-18-18-1,18 36 1,-35 34 0,-35 19-1,17 70 1,1 53 15,-19 53-15,18-1-1,1 54 1,-19-53 0,-17 35-1,0-123-15,0 70 16,0-70-1</inkml:trace>
  <inkml:trace contextRef="#ctx0" brushRef="#br0" timeOffset="37350.75">14711 13194 0,'0'0'0,"-71"-35"31,54 35-31,17-18 16,17 18 0,1 0-16,35-18 15,123 1 1,-70 17-1,0 0 1,-53 0 0</inkml:trace>
  <inkml:trace contextRef="#ctx0" brushRef="#br0" timeOffset="37616.32">15628 13141 0,'0'18'15,"35"-18"32,-17 0-31,0-18-16,-1 18 0,54 0 15,-54 0-15,36-18 16,18 1 0,-71-19-1</inkml:trace>
  <inkml:trace contextRef="#ctx0" brushRef="#br0" timeOffset="37816.47">15716 12859 0,'-17'0'0,"34"0"0,-52 0 16,17 0 0,-17 0-1,70 0 1,-17 0 0,0 0-16,70 0 15,71 0 1,-89 0-16</inkml:trace>
  <inkml:trace contextRef="#ctx0" brushRef="#br0" timeOffset="39055.01">17727 12700 0,'0'0'15,"-18"-35"1,1-1-16,17 19 16,-35 17-1,35 53 1,0 35-1,0-70-15,35 140 16,0 19 0,36-54-1,17 18 1,18-105 0,-1-54-1,19-70 16,-71-71-15,-18 0 0,-17 18-1,-18 18 1,-18 34 0,18 54-1,35 35 1</inkml:trace>
  <inkml:trace contextRef="#ctx0" brushRef="#br0" timeOffset="39984.54">19315 12771 0,'17'-18'31,"18"18"-31,-17 0 16,-18-35-16,-18 35 46,-34 0-30,34 0-16,-35 35 16,-53 0-1,0 18 1,1-18 0,34-17-1,53 35 1,36-35-1,53-1 1,34 18 0,-16-35-1,-1 18 1,-18-18 15,-34 0-31,-19 18 16,-17-1 15,-35 19-15,-36-19-1,-52 72 1,52-72 0,-87 54-1,52-36 1,18 0-1,88-17-15,-53-18 16,35 18 0,36-18-1,35 0 1,17 0 0,54 0-1,34 0 1,54 0 15,-89 0-15,-34 0-16</inkml:trace>
  <inkml:trace contextRef="#ctx0" brushRef="#br0" timeOffset="40769.12">20108 12771 0,'0'-18'32,"18"18"-32,-18-35 15,35 70 1,-35-17 0,18-1-1,-18 1-15,18 105 16,34-17-1,-52-88-15,18 70 16,0 0 0,-1-35-1,19-53 1,-1-53 0,18-35-1,-18-36 1,18-34 15,-35-1-15,-1 53-1,-17 18 1,0 35-16</inkml:trace>
  <inkml:trace contextRef="#ctx0" brushRef="#br0" timeOffset="41318.78">20779 12153 0,'0'0'0,"-36"-17"15,19-19 1,17 19 0,0-1-1,17 18-15,54 0 16,-53 0-1,70 0 1,35 0 0,-17-18-1,-18 18 1,-53 0 0,-52 0 15,-1 0-31</inkml:trace>
  <inkml:trace contextRef="#ctx0" brushRef="#br0" timeOffset="41533.01">21061 12153 0,'-18'0'16,"36"0"-16,-36 18 15,-17-18-15,35 17 31,35 19-15,-35-19 0,0 89-1,0-88-15,0 52 16,0 72 0,0-125-16</inkml:trace>
  <inkml:trace contextRef="#ctx0" brushRef="#br0" timeOffset="43433.33">17833 14817 0,'0'0'0,"35"17"31,-35-34-31,18 17 16,17-36-1,53-17 1,36-17 0,17-36-1,18-17 1,-106 87-16,70-105 15,-17-18 1,-36 54 0,-17 16-1,-53 19 1,0 17 15,-35 35-31</inkml:trace>
  <inkml:trace contextRef="#ctx0" brushRef="#br0" timeOffset="43816.1">18574 13935 0,'0'-18'47,"17"18"-47,-17-18 0,18 18 15,-18-35-15,18 18 16,52-19-16,18-17 31,-17 18-15,-36 35-1,18 18 1,18 52 0,-36-17-1,18 18 1,-35-54-16</inkml:trace>
  <inkml:trace contextRef="#ctx0" brushRef="#br0" timeOffset="46183.24">10654 10336 0,'-18'0'0,"-52"0"31,70 36 0,35-1-15,18-17 0,35 34-1,0-52 1,18-52 0,53-1-1,-36-18 1,18 18-1,-123 53-15,123-17 16,-35 34 0,0 36-1,0-18 1,52 18 15,-52-53-31,35-17 16,36-19 15,-54 19-15,-35-1-1,1 36 1,-36 52 0,-36 1-1,36-18 1,-18-18-1,54-35 1,52-53 15,-106 35-31,53-34 0,71-1 16,0 0 0,-71 70 15,0 19-31,0-1 31,0-17-15,1 17-1,16-70 1,1 17 0,0 0-1,-18-35 1,1 53-1,-1 0 1,0 53 0,-18 18 15,-17-71-31,53 0 31,-18-35-31,1-1 31,34-17-15,-35 36 0,36 17-1,-71 17 1,17 19 0,18-19-1,-17 1 1,0-36-1,-19 1 1,19-36 0,-53 35-1,17 18 1,-17-18 15</inkml:trace>
  <inkml:trace contextRef="#ctx0" brushRef="#br0" timeOffset="48933.32">22296 13017 0,'0'18'0,"0"-36"0,-18 54 16,18-19 0,0 19-1,18-36 1,-1 0-1,1-36-15,105 1 16,-17-53 0,53 0-1,-18 17 1,-53 36 0,-53 53-1</inkml:trace>
  <inkml:trace contextRef="#ctx0" brushRef="#br0" timeOffset="49880.41">14023 13988 0,'0'17'31,"18"-17"-31,17 0 31,53-17-15,18-19 0,-18 36-1,71-17 1,-106 17-1,17 17 1,-87-17 15,-1 0-15</inkml:trace>
  <inkml:trace contextRef="#ctx0" brushRef="#br0" timeOffset="50183.43">14164 14111 0,'0'0'0,"-35"0"0,35 18 16,70-18 15,-52 0-31,52-18 16,72 0-1,-19 18 1,-17 0 0,-36 0-1,-17 0 1,-35 0 0,-18-17 15</inkml:trace>
  <inkml:trace contextRef="#ctx0" brushRef="#br0" timeOffset="54883.76">16633 14376 0,'0'17'16,"0"19"-1,18-36 1,17-36 0,54-17-1,52-35 1,-124 53-16,124-71 16,-17-17-1,-36 34 1,-35 1-1,-35 35 1,-18 36 0,-18 17-1</inkml:trace>
  <inkml:trace contextRef="#ctx0" brushRef="#br0" timeOffset="55221">17092 13811 0,'-18'0'0,"36"0"0,-71 0 15,36-35 1,34 35 31,-17 35-32,35-35-15,18 0 16,36-35 0,-1 17-1,-18 1 1,-17 17 0,-53 17-1,0 1 1,-35 35-1,17 35 1,18-17 0</inkml:trace>
  <inkml:trace contextRef="#ctx0" brushRef="#br0" timeOffset="56401.94">20391 14534 0,'0'18'15,"0"-36"-15,0 54 0,35-36 16,-18-18 0,54-17-1,35-53 1,-18-36 0,0 1-1,-52-18 1,-36 35-1,-36 35 1,36 54-16,-53-1 16,0 18-1,0 0 1</inkml:trace>
  <inkml:trace contextRef="#ctx0" brushRef="#br0" timeOffset="56733.86">20479 13952 0,'0'-17'16,"35"-1"-1,-35 0 1,18 18 0,-1-52-16,71-19 15,1-17 1,-72 88 0,36-36-16,18-16 15,-54 87 16,19 18-15,-1 35 0,-17-35-16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 429,'2'0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37:38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9102 0,'0'35'0,"0"-70"0,0 88 16,-17-53-16,-19 17 31,36 1-15,36-18 0,-36-18-1,17 18-15,19-35 16,87-53-1,-17-36 1,-18 18 0,0 1-1,-52 16 17,-1 36-32,-18 36 31,-34 17 0</inkml:trace>
  <inkml:trace contextRef="#ctx0" brushRef="#br0" timeOffset="526.46">6967 8731 0,'-17'0'0,"17"18"47,17-18-31,-17-18-1,18 18-15,53-17 16,-1-36-1,18 0 1,-17 0 0,-54 35-1,1 1 1,0-19-16,17 36 31,-35 53 0,0-35-31,0 35 16,18 0 0,-18 0-16</inkml:trace>
  <inkml:trace contextRef="#ctx0" brushRef="#br0" timeOffset="13642.01">20285 5838 0,'0'0'0,"0"-17"16,0-18-16,0-36 16,0 18-1,-18 88 17,0 18-32,-17 124 31,35-54-16,35 18 1,1-17 0,34-107-1,-52-17-15,70-17 16,0-124 0,-70 105-16,35-87 15,-18-18 1,-35 0-1,0 52 1,-18 72 0</inkml:trace>
  <inkml:trace contextRef="#ctx0" brushRef="#br0" timeOffset="14392.08">20814 5821 0,'0'0'0,"18"-18"15,-18 1 1,0-19 0,0 72-1,35-1 1,-35 53 0,17 53-1,-17-17 16,0-107-31,18 71 16,0-17 0,17-53-1,0-54 1,18-105 0,-35 124-16,52-230 15,-52 211 1,0-34-16,52-107 15,-52 89 1,-18 71 0</inkml:trace>
  <inkml:trace contextRef="#ctx0" brushRef="#br0" timeOffset="15449.24">21343 5115 0,'-18'0'0,"1"0"15,17-17 1,0-1 15,17 18-15,19 0 0,-1 0-16,0-35 15,-17 35 1,17 0-1</inkml:trace>
  <inkml:trace contextRef="#ctx0" brushRef="#br0" timeOffset="15827.03">20479 5168 0,'-18'0'0,"-17"0"16,0-35 0,35 17-1,35 18 1,-18-17-1,1 17-15,53 0 16,52-18 0,1 18-1,-89 0 1,18 0 0,-88 0-1</inkml:trace>
  <inkml:trace contextRef="#ctx0" brushRef="#br0" timeOffset="16014.46">20796 5080 0,'-17'0'15,"34"0"-15,-70 0 16,36 0 0,17 18 15,0-1-31,0 54 16,0-1-1,0 19 16,17-37-15,-17-16-16</inkml:trace>
  <inkml:trace contextRef="#ctx0" brushRef="#br0" timeOffset="16459.03">21925 6227 0,'-35'0'16,"17"17"-1,1-17-15,17-17 16,17 17 0,54-36-1,17 36 1,-70 0 0,35-17-16,-53-1 15</inkml:trace>
  <inkml:trace contextRef="#ctx0" brushRef="#br0" timeOffset="16642.07">21872 5962 0,'-17'0'0,"-1"0"16,-17 0-16,35-35 15,53 35 1,35-18-1,35 0 1,-70 18 0</inkml:trace>
  <inkml:trace contextRef="#ctx0" brushRef="#br0" timeOffset="17165.18">23213 5733 0,'35'0'0,"-17"0"0,-1 0 46,-17 17-30,0 19 0,0-19-16,0 54 15,-17-54 1,-1 54-16,-35 17 16,18-35-1,-36 18 16,1-18-15,-18-89 0,88 19-16,-36-54 15,36-52 1,18 34 0,-18 72-16,70-71 15,-17 35 1,36 35-1,34 89 1,-123 17 0,-35-53-1</inkml:trace>
  <inkml:trace contextRef="#ctx0" brushRef="#br0" timeOffset="19368.88">24253 5556 0,'18'-17'16,"17"-36"-1,-17 53 1,-18-18-16,-18 18 15,18 18-15,-35 35 16,0 17 0,-36 18-1,36-35 17,0-17-32,17-19 31,18-34-31,0-19 31,0 19-31,-18 17 16,1 17 15,17 36-15,17-35-1,19-1 1,-1-17-16,-17 0 0</inkml:trace>
  <inkml:trace contextRef="#ctx0" brushRef="#br0" timeOffset="25342.08">8643 9366 0,'0'0'0,"-18"53"16,18-35 0,18-36 15,0 1-15,17 17-16,0-53 15,106-106 1,0-18-1,-88 89 1,36-35 0,-72 52-1,-17 54 1,0 34 15,-17 1-15</inkml:trace>
  <inkml:trace contextRef="#ctx0" brushRef="#br0" timeOffset="25658.86">8872 8961 0,'0'0'31,"0"-36"-16,18 36-15,17-35 16,36-53 0,-1 17-1,-34 36 1,17 0 0,-36 35-1,1 53 1,52-18 15,1 18-31,17-36 16,-53-17-1</inkml:trace>
  <inkml:trace contextRef="#ctx0" brushRef="#br0" timeOffset="26146.31">10672 9543 0,'0'35'0,"17"-70"31,-17 17-31,35 0 16,-35 1-16,36-107 16,34 1-1,1-71 1,-54 35 0,-17 0-1,0 89 1,-17 34-1,-36 72 1,35-1 0</inkml:trace>
  <inkml:trace contextRef="#ctx0" brushRef="#br0" timeOffset="26409.65">10672 8908 0,'0'17'0,"0"-34"0,0 17 31,0-18-15,52-35 0,-52 35-16,53-87 15,36 16 1,-1 1 0,-18 71-1,-17 34 1,0 54-1,0 35 1,-53-89-16,18 36 16,-18-35-1</inkml:trace>
  <inkml:trace contextRef="#ctx0" brushRef="#br0" timeOffset="26842.09">9666 9331 0,'0'0'0,"18"-18"31,-18-17-31,17 17 16,-17 1-16,53-89 15,-17 18 1,34-89 0,-52 54-1,-1 70 1,-17 18 0,-17 35-1,-1 35-15</inkml:trace>
  <inkml:trace contextRef="#ctx0" brushRef="#br0" timeOffset="27075.09">9684 8908 0,'0'0'0,"-18"0"0,-17 0 15,35-18 1,35 0-1,0-52 1,54-1 0,-19 36-1,1 0 1,-36 70 0,-17-35-16</inkml:trace>
  <inkml:trace contextRef="#ctx0" brushRef="#br0" timeOffset="30675.32">22102 9278 0,'0'0'0,"-36"0"31,36 35-31,0-17 16,-35 53-1,-18 17 1,35 18-1,18-89 1,0 1-16,0 17 0,0-17 16,0-36-1,18-52 17,17-72-32,1 1 31,-19 0-16,-17 35 1,36 53 0,-19 36-1,-17 34 1,35 72 0,1 52-1,17-18 1,0 54-1,-36-54 1,1-105 0,-36-18 15</inkml:trace>
  <inkml:trace contextRef="#ctx0" brushRef="#br0" timeOffset="30892.81">21943 9507 0,'-18'-17'15,"36"34"-15,-71-34 0,53-19 32,35 36-17,-17 0-15,88-35 16,-89 35-16,107-17 15,-1-36 17,-105 53-32</inkml:trace>
  <inkml:trace contextRef="#ctx0" brushRef="#br0" timeOffset="32361.83">23777 9419 0,'0'18'63,"-35"-18"-63,35 17 0,0 19 15,-18-19 1,1 54 0,17-53-1,-18-1 1,18-34 15,18-1-31,-18-17 0,17-1 16,1-105-1,35 35 17,-18 1-32,0 34 31,-17 53-16,17 36 1,1 53 0,-19 17-1,1-71-15,0 72 16,34 52 0,-34-35-1,-18-89 1</inkml:trace>
  <inkml:trace contextRef="#ctx0" brushRef="#br0" timeOffset="32562.07">23812 9437 0,'-17'0'0,"34"0"0,-87-18 15,52 18 16,18-17-31,71-19 32,-54 36-32,89-17 15,18-1 1,-36 0 0</inkml:trace>
  <inkml:trace contextRef="#ctx0" brushRef="#br0" timeOffset="33131.17">24342 9419 0,'-18'0'15,"36"0"-15,-36 18 0,18-1 16,-18 19 0,-17-19-16,17 19 15,18-1 1,0-17-1,18-36 17,17-53-17,-17 54-15,0-107 32,-1 107-32,19-72 0,-1 1 31,-18 18-16,19 34 1,-19 36 0,19 36-1,17 34 1,-18 71 0,18-52-1,-36-1 1,-17-71-1,-17-17 1</inkml:trace>
  <inkml:trace contextRef="#ctx0" brushRef="#br0" timeOffset="33342.08">24500 9402 0,'-17'-36'0,"34"72"0,-70-72 15,36 19 1,-1-1-1,18 0 1,18 18 0,35 0-1,35-35 1,-70 35-16,52-18 16,18-17-1,-70-18-15</inkml:trace>
  <inkml:trace contextRef="#ctx0" brushRef="#br0" timeOffset="33575.37">24783 8925 0,'0'0'16,"-18"-17"-16,0-19 31,-17 1-15,70 17-1,18 1 1,35 17 0,36-18-1,-36 18 1,-70-35 0</inkml:trace>
  <inkml:trace contextRef="#ctx0" brushRef="#br0" timeOffset="33775.39">25047 8731 0,'-17'0'0,"34"0"0,-52 0 16,35 18 15,-35-18-31,35 70 16,0 1 0,0-53-1,0 52-15,0 54 31,0-1-15,0-70 0</inkml:trace>
  <inkml:trace contextRef="#ctx0" brushRef="#br0" timeOffset="35677.01">25329 9437 0,'0'0'0,"-17"0"0,-1 0 16,36 0 46,-1 0-62,19 0 16,-19 0-16,142 0 16,-71-18-1,18 18 1,0 0-1,-53-17 1,-35-19 0,-36 19-1,18-1 1</inkml:trace>
  <inkml:trace contextRef="#ctx0" brushRef="#br0" timeOffset="35975.43">25735 9278 0,'0'0'0,"-18"0"16,36 0 46,0 0-62,-1 0 0,19 0 16,52 35-1,-35-17 1,0 17 0,-53 18-1,-18-18 1,-52 18 0,-19-35-1,89 0 1</inkml:trace>
  <inkml:trace contextRef="#ctx0" brushRef="#br0" timeOffset="36776.49">26264 9402 0,'0'17'47,"18"-17"-47,0 0 15,17-17 1,-18 17-16,72-36 15,-54 1 1,18-18 0,-35 18-1,-18 17 1,-18-17 0,-53 17-1,1 71 16,34-18-15,-16 54 0,34-72-16,18 36 15,53 18 1,35-36 0,-70-35-16,52 0 15,18 0 1,1-71-1,-54 19 1,18-1 15,-36 53-31,-17-18 0,18 18 32,-18 35-32,0 36 31,0-1-16,18-34 1,17-36 0</inkml:trace>
  <inkml:trace contextRef="#ctx0" brushRef="#br0" timeOffset="36925.46">26899 9190 0,'0'-18'16,"0"36"-16,0-53 0,-17-36 15,17 36 1,-18 35 0,36 0 15,-18 17-31</inkml:trace>
  <inkml:trace contextRef="#ctx0" brushRef="#br0" timeOffset="38011.83">27093 9190 0,'0'-18'0,"0"1"15,-17 17 1,-1 0 0,-35 17-1,35 36 1,1-18-1,34 18 1,36-53 0,0-35-1,18 17 1,-53 1 0,17 17-1,-35 17 16,0 36-31,0 0 16,-35 35 0,17 71-1,18-141-15,-35 105 16,-18-17 0,53-88-16,-36 35 15,-17-36 1,18-70-1,0 0 1,35-17 0,53-18-1,17 17 1,-17-17 15,36 17-15,-19-17-1,-70 71-15,53-54 16,-35 36 0,-18 17-16,0-17 15,-18 0 1,-17 52 0,17 36-1,0-18 1,36 36-1,0-36 1,35 1 15,-18-36-31,18-36 16,-18 1 0,0-18 15,-17 35-16,-18 36 17,0 17-32,0-17 15,0 17 1,0 18 0,0-35-1,18-36 1,-1-35-1,19 18 1,-19-36 0,1 54 15,-1-1-31,19 18 31,-19 35-31,-17 107 31,0-107-15,-17 18-16</inkml:trace>
  <inkml:trace contextRef="#ctx0" brushRef="#br0" timeOffset="39792.06">25224 10372 0,'0'17'47,"17"1"-32,-17 0 1,0 17-16,36 0 0,-19 53 16,18 1-1,1-37 1,-19-34 0,1-36-1,0-70 16,-18 53-31,35-89 16,-17 36 0,-1 35-1,1 36-15</inkml:trace>
  <inkml:trace contextRef="#ctx0" brushRef="#br0" timeOffset="40143.01">25576 10495 0,'0'18'0,"0"-36"0,0 71 16,0-35-16,0-1 15,18-17 1,35 0 0,35-35 15,-70 0-31,-1 17 15,19-17 1,-36-36 0,-53 54-1,17 34 1,-52 54 0,35 17-1,53-35 1,53 18-1,53-54 1,-35-17 0</inkml:trace>
  <inkml:trace contextRef="#ctx0" brushRef="#br0" timeOffset="40533">26035 10548 0,'53'-53'15,"-106"106"-15,124-124 0,-54 54 0,-17-36 31,-35 53-15,-36 53 0,54 35-1,17 0 1,35-52 0,36-19-1,17-34 1,0-54-1,-18-35 1,-34-17 0,-1-1 15,-17 89-31,-36 17 31,18 54-31,-35 69 31,35-16-15,35 34 0,-70-70-1</inkml:trace>
  <inkml:trace contextRef="#ctx0" brushRef="#br0" timeOffset="41158.87">26282 10548 0,'0'0'0,"-18"-53"15,18 35 1,18 1 0,52-18-1,19 35 17,-1 0-32,-18 35 31,-34-18-16,-36 19 1,-18 17 0,18-18-1,18 0 1,35-35 0,-36-35-1,1 0 1,-18-18-1,0 35 1,-18-17 0,18 0 31,36 35-47,16 0 15,-16 35 16,-1-35-31,18 35 16,0 36 0,-36-36-1,-17 18 1,-35-35 0,0-36-1,35-53 1,35-35-1,53-35 1,1 18 0,-54 105-1</inkml:trace>
  <inkml:trace contextRef="#ctx0" brushRef="#br0" timeOffset="42293.59">23724 11183 0,'18'-18'0,"-18"-35"31,0 36-31,0-1 16,0-17 0,0 70-1,0 0 1,-18 54 0,18 17-1,18-18 1,35 0-1,17-35 1,19-36 0,-72-17-1,71-17-15,-17-71 16,-36-18 0,-17-35 15,-18 35-16,0 0 1,0 53 0,0 18-1</inkml:trace>
  <inkml:trace contextRef="#ctx0" brushRef="#br0" timeOffset="42844.26">24500 11430 0,'0'0'0,"-17"0"0,34 0 47,1 0-32,0 0-15,17 0 16,18 0 0,17-35-1,-52 35-15,17 0 16,1-18 0,-19 18-1,-17-18-15</inkml:trace>
  <inkml:trace contextRef="#ctx0" brushRef="#br0" timeOffset="43075.59">24536 11218 0,'0'0'0,"-18"0"16,0 0-1,36-17 1,0 17 0,105 0-1,-70-18 1,88 18 0,-123-18-16</inkml:trace>
  <inkml:trace contextRef="#ctx0" brushRef="#br0" timeOffset="43658.89">25576 10813 0,'0'0'0,"0"-36"16,-17 36-16,-1-17 16,-17 17-1,-18 0 1,0 0 0,18 17-1,-1 19 1,1-19-1,18 19 1,-19 16 0,36 37-1,0-1 1,0 35 15,0 18-31,0 53 31,-17-52-15,-54 140 0,36-106-1,-18-88 1,53 36 0,70-71-1,19-36 1,52-17-1,-18-17 1,18-36 0,-123 53-1</inkml:trace>
  <inkml:trace contextRef="#ctx0" brushRef="#br0" timeOffset="45793.08">23830 9772 0,'-53'0'15,"71"-18"1,17 18 0,0-35-16,18 35 0,18-18 15,211 1 1,-106-1-1,36 18 1,-35-35 0,-160 35-1</inkml:trace>
  <inkml:trace contextRef="#ctx0" brushRef="#br0" timeOffset="46108.9">23812 9790 0,'-17'17'0,"34"-34"0,-52 34 0,53-17 16,-1 0-1,89-17 1,106-19-1,17 1 1,36 0 0,-124 35-1,-35 0 1,-36-18 0,-52 18-1,0 0 1</inkml:trace>
  <inkml:trace contextRef="#ctx0" brushRef="#br0" timeOffset="47392.09">29157 11606 0,'0'18'15,"18"-18"16,-1 0-15,1 0 0,-18-18-16,35 18 0,1-35 15,16 17 1,-34 1 0,-18-1 15,0-17-31,-18 35 15,-34 0 1,16 35 0,-34 18-1,52 0 1,18 35 0,35-53-1,54 18 1,16-70-1,-34-19 1,-18 19 0</inkml:trace>
  <inkml:trace contextRef="#ctx0" brushRef="#br0" timeOffset="47742.36">29616 11730 0,'0'-18'16,"0"36"15,0-1-15,0 19-16,0-19 16,0 19-1,0 34 1,0-52-16,0 35 15,0-36-15</inkml:trace>
  <inkml:trace contextRef="#ctx0" brushRef="#br0" timeOffset="48315.16">30339 11730 0,'0'-18'47,"18"18"-31,17 0-16,-18-17 16,19-19-1,17 19 1,-36 17-16,1-36 15,17 1 1,-70 17 15,0 18-31,-36 18 32,36 35-32,-18 18 31,53 17-16,18-53 1,52 18 0,36-53-1,-53 0 1,35-53 0</inkml:trace>
  <inkml:trace contextRef="#ctx0" brushRef="#br0" timeOffset="48658.89">30780 11818 0,'17'0'31,"19"-18"-15,-19 18-1,1 0-15,0 0 16,-18 18-16,35 0 16,-70 35 15,35-36-31,-53 36 16,0-35-1,35 17 1,53-35 15,1 0-31,70-18 16,-36 1-1</inkml:trace>
  <inkml:trace contextRef="#ctx0" brushRef="#br0" timeOffset="50392.08">22807 12083 0,'18'0'0,"17"17"31,0-17-15,-17-17-1,105-19 1,-70 1-16,18 17 16,141-17-1,-54 0 1,1 17 0,-106 18-1,-18 0 1,-70 18-1,-18 17 1,18-35 0</inkml:trace>
  <inkml:trace contextRef="#ctx0" brushRef="#br0" timeOffset="50610.17">23072 12224 0,'-36'17'0,"72"-34"0,-72 52 16,36-53 0,124 1-1,-36-19 1,-70 19-16,193-18 16,-70 35-1,-35 0 1,-35 0-1</inkml:trace>
  <inkml:trace contextRef="#ctx0" brushRef="#br0" timeOffset="53292.21">20267 10742 0,'0'18'16,"0"-1"15,0 19-15,0-19 0,0 1-1,0 0 1,18-18-16,-1 0 31,19 0-31,-1-36 16,-17 36-16,70-88 15,53 0 1,-53 17 0,36-17 15,-54 70-16,-70 36 17,-18 0-17,1 17-15</inkml:trace>
  <inkml:trace contextRef="#ctx0" brushRef="#br0" timeOffset="57450.37">19685 8925 0,'0'-17'0,"0"-1"16,0 0-1,-35 18 1,-53 53 0,-1 35-1,1 36 1,-18-36-1,36 0 1,17-52 0,18-19-1,17-34 1,18-1 0</inkml:trace>
  <inkml:trace contextRef="#ctx0" brushRef="#br0" timeOffset="57659">19103 9260 0,'0'-17'0,"0"-1"16,0-35-1,0 141-15,0-193 0,0 87 16,0-17 0,-35 70 15,35-17-31,-18 17 16,18 18-1,53-36 1,-18 1-1,36-36 1,17-17 0,-70 0-1</inkml:trace>
  <inkml:trace contextRef="#ctx0" brushRef="#br0" timeOffset="65543.36">19632 11624 0,'-35'0'0,"70"0"0,-70 18 16,17-18-16,1 17 16,34-17 15,1 0-15,52-17-16,-52-1 15,141-53 1,-71 36-1,53-18 1,-88 36 0,-71 17 15</inkml:trace>
  <inkml:trace contextRef="#ctx0" brushRef="#br0" timeOffset="65965.53">19720 11536 0,'0'0'0,"18"0"15,-18-53 1,18 35 0,-1 1-1,-17 34 17,-17-17-32,-1 53 15,0-53-15,-17 35 16,0 18-1,-18-17 1,35-19 15,36 19-31,52-19 32,1 1-17,-36 35 1</inkml:trace>
  <inkml:trace contextRef="#ctx0" brushRef="#br0" timeOffset="69893.45">19297 1411 0,'0'18'0,"-53"123"31,35-124-31,1 1 0,-71 123 16,70-105-16,-53 52 15,18 0 1,18-35 0,53-71-1,-1-70 17,36-71-17,-17 0 1,17-17-1,-36 106 1,1 34 0,35 72-1,17 52 1,-17 53 0,0 18-1,18-18 1,-54 0-1,-17-71 1,0-52 0</inkml:trace>
  <inkml:trace contextRef="#ctx0" brushRef="#br0" timeOffset="70078.02">19068 1958 0,'-18'-18'0,"0"18"15,1-17 1,52-36 0,-17 53-16,70-18 15,123-17 1,-105 35 0,-88-35-16</inkml:trace>
  <inkml:trace contextRef="#ctx0" brushRef="#br0" timeOffset="70710.02">19509 2134 0,'-18'36'0,"36"-72"0,-36 89 0,18-35 31,0-1-31,18-17 32,17 0-17,-17 0 1,-1 0 0,1 53-1,-18-17 1,0 17-1,0-36 1,0-17 0,0-17-1,35-54 1,-35 53 0,18-35-16,-1 18 31,54 35-16,-1 88 1,-70-52 0,-35 87-1,18-88 1,-1-17 0,18-53-1,0-36 1,35 1-1,36 52 1,-1 18 0,-34 53 15,16 35-31,-16-35 31,-36-18-31</inkml:trace>
  <inkml:trace contextRef="#ctx0" brushRef="#br0" timeOffset="70893.2">20091 2346 0,'17'-35'15,"-17"17"-15,18-17 16,17 35 0,1 17-1,34 54 1,-35 17-1,1-70-15,-19 17 16,-17 0 0</inkml:trace>
  <inkml:trace contextRef="#ctx0" brushRef="#br0" timeOffset="71059.63">20373 2222 0,'-18'0'15,"36"0"-15,-53-17 0,-1 34 0,19 19 16,-19-1 0,-34 53-1,70-70-15,-18 70 16,18-53-16</inkml:trace>
  <inkml:trace contextRef="#ctx0" brushRef="#br0" timeOffset="71401.49">20443 2258 0,'0'0'0,"18"-36"16,-18 72-16,18-36 0,-18 53 16,35 35 15,-35 0-16,18 0 1,-18-105 0,17-19-1,1-87 1,17 35 0,0 52-1,18 54 1,0 53-1,0 34 1,-35-34 0</inkml:trace>
  <inkml:trace contextRef="#ctx0" brushRef="#br0" timeOffset="72794.34">20620 1746 0,'0'0'15,"-18"0"-15,-52 0 32,87 0 14,1 0-46,35 0 16,-18-17 0,18 17-1,-53-36-15,18 19 16</inkml:trace>
  <inkml:trace contextRef="#ctx0" brushRef="#br0" timeOffset="72959.89">20602 1605 0,'-35'0'0,"70"0"0,-105 0 16,87 0 31,36 0-47,-35 0 16,105-18-1,-87 1-15</inkml:trace>
  <inkml:trace contextRef="#ctx0" brushRef="#br0" timeOffset="73814.11">21572 1376 0,'-35'0'0,"70"0"15,-88 0 17,53 17-17,0 1-15,0 35 16,0 53-1,0-89 1,0 54-16,53 88 31,-17-106-31,69 0 32,19-53-17,-36-71 1,-53-35-1,18-53 1,-53 1 0,0 34-1,0 71 1,-35 36 0</inkml:trace>
  <inkml:trace contextRef="#ctx0" brushRef="#br0" timeOffset="74449.82">23195 1376 0,'0'0'0,"-18"0"46,1 0-46,-18 17 16,17-17-16,-70 36 16,70-36-1,-70 53-15,0-18 32,17 0-17,71 0 1,53-35-1,35 18 1,-35 17 0,0-35-1,-53 53 1,-53 0 0,-53 18-1,18-36 1,53 18-1,0-35 1,105-1 0,71-17-1,0 0 1,89-35 15</inkml:trace>
  <inkml:trace contextRef="#ctx0" brushRef="#br0" timeOffset="74880.31">23954 1570 0,'0'-18'16,"0"36"-16,17-36 0,-17-35 15,18 53 1,0 18 15,-18 17-15,35 0-16,-35-17 16,17 106-1,1-36 1,-18-71-16,18 19 15,17 34 1,-17-87 0,-1-36-1,36-71 1,-35-17 0,-18 35-1,0 18 1,-53 0-1,35 17 1</inkml:trace>
  <inkml:trace contextRef="#ctx0" brushRef="#br0" timeOffset="75126">24306 1076 0,'0'0'0,"0"-18"16,0 1-1,18 17-15,70-18 16,36-17 0,17 17-1,-35 0 1,-18 1-1,-71-18 1</inkml:trace>
  <inkml:trace contextRef="#ctx0" brushRef="#br0" timeOffset="75326">24712 900 0,'-18'0'16,"18"35"-16,0-18 15,-17 1 1,17 0-16,0 35 16,17 53-1,-17 52 1,18-34 0,17-36-1</inkml:trace>
  <inkml:trace contextRef="#ctx0" brushRef="#br0" timeOffset="79209.6">19509 2822 0,'-18'18'31,"36"-18"-15,17 0 0,-17 0-1,52-18-15,18 18 16,-70 0 0,17 0-1,0 0 1,-87 18 15,-19 17-15,53-35-16,-52 18 15,17-1 1,0 1 0,35-18-1,36 0 1,53 0-1,17 0 1,35 0 15,-70 0-31,18 0 16,-36 0 15</inkml:trace>
  <inkml:trace contextRef="#ctx0" brushRef="#br0" timeOffset="82376.99">21608 2575 0,'-18'0'31,"18"-17"-31,0-1 31,18 0-15,-1 18 0,19 0 15,-36 18-31,17 17 16,1 18 15,-18 18-16,0-54-15,0 1 16,0 35 0,0-106 15,0 35-31,17-35 16,36-70 15,-35 70-31,0 35 15,35 18 1,-18 71 15,-35 0-31,35 17 32,-35-35-32,0-18 31,18-70-16,-18-1 1,35-34 0,0-18-1,1 52 1,17 1 0,-36 35-16,1 53 15,-1 35 1,-17-17-1,0-36 1</inkml:trace>
  <inkml:trace contextRef="#ctx0" brushRef="#br0" timeOffset="91143.99">2258 7514 0,'0'35'0,"0"-17"0,-36 0 15,36-1 1,-17 36 0,-1-35-16,53-89 47,-35 36-32,53-53 1,-35-53-1,-18 105-15,18-52 16,35-18 0,-53 54-1,35 52 1,18 70 0,17 106-1,-34-87 1,17 17-1,-36-36 1</inkml:trace>
  <inkml:trace contextRef="#ctx0" brushRef="#br0" timeOffset="91348.23">2311 7391 0,'-18'-18'16,"0"18"0,18-35 15,18 35-31,53-18 16,-54 18-16,89-18 15,-18 1 1</inkml:trace>
  <inkml:trace contextRef="#ctx0" brushRef="#br0" timeOffset="92115.01">2840 7250 0,'0'35'62,"0"-18"-62,0 1 0,0 0 16,0 17-16,0-17 0,0 17 15,0 36 1,0-54 0,0-34 15,35-54-31,-17-35 31,-1-17-15,1 34-1,17 19 1,-17 52 0,17 54-1,18 52 1,-35-18 0,52 89 15,-70-124-31,0-17 15</inkml:trace>
  <inkml:trace contextRef="#ctx0" brushRef="#br0" timeOffset="92315.02">2928 7285 0,'-18'-35'0,"36"70"0,-53-70 0,17 17 31,18 0 0,53 18-31,0-17 16,70-36-1,-87 17 1,-19 36-16</inkml:trace>
  <inkml:trace contextRef="#ctx0" brushRef="#br0" timeOffset="92514.79">3157 6667 0,'-17'-35'0,"34"70"0,-34-87 0,17 34 31,17 0-31,54-17 31,35 17-15,17-17-1,-70 35 1,-35 0-16</inkml:trace>
  <inkml:trace contextRef="#ctx0" brushRef="#br0" timeOffset="92693.07">3369 6491 0,'0'0'0,"0"18"15,0-1-15,0 36 16,0-35-16,0 70 16,53 36-1,-35 34 17,-18-140-32,17 53 0</inkml:trace>
  <inkml:trace contextRef="#ctx0" brushRef="#br0" timeOffset="93715.12">1676 8784 0,'0'18'0,"0"-36"0,-18 36 15,0-18 1,-17 0-16,17 0 15,-17-18 1,35-17 0,18 0-1,17 35 1,18 17 0,18 54-1,-54-1 1,1 19-1,-18-37 1,-18-87 15,1-53-15,-19 35 0,36 0-16,0-35 31,0 53-31,36 17 15,17 36 1,17 70 0,1-18-1,-54 1 1,-17-53 0,0-89-1,0 18 1,0-35 15,0 53-31,53-18 0,-18 53 31,18 53-31,-17 17 32,-19 1-17,-17-36-15</inkml:trace>
  <inkml:trace contextRef="#ctx0" brushRef="#br0" timeOffset="93926.72">2187 8555 0,'0'0'0,"0"-18"0,0 1 16,0-19-16,18 36 15,35 36 1,-36-36-1,19 52-15,87 37 16,-70-36 0,0-36 15</inkml:trace>
  <inkml:trace contextRef="#ctx0" brushRef="#br0" timeOffset="94093.7">2522 8467 0,'0'0'0,"0"-36"16,-35 36 0,17 18-16,1 17 15,-36 89 1,35-36 0,18 35-1,0-105 1</inkml:trace>
  <inkml:trace contextRef="#ctx0" brushRef="#br0" timeOffset="94426.73">2611 8520 0,'17'-36'0,"-34"72"0,34-89 0,1 35 16,-18 0 15,17 36-31,-17 0 15,36 52 1,-19-52-16,1 52 16,0 19-1,-18-107 17,0-17-32,0-54 15,0-16 1,35 69-1,18 1 1,17 70 0,1 54 15,-53-37-31</inkml:trace>
  <inkml:trace contextRef="#ctx0" brushRef="#br0" timeOffset="95410.88">3351 8378 0,'-17'-35'31,"17"0"-31,0 17 15,0 1-15,17-1 16,36 36 0,-17 17-1,16 35 1,-52 19 0,18-1 15,-18-106-16,-18 1 1,18-54 0,0 18-16,18-35 15,0-18 1,35 71 0,-36 35-16,19 0 15,17 53 1,-36 35-1,1 0 1,17-35 15</inkml:trace>
  <inkml:trace contextRef="#ctx0" brushRef="#br0" timeOffset="95611.08">3863 8096 0,'0'-17'15,"0"34"-15,18-70 0,-18 18 16,17 17 0,54 36-1,-18 17 1,0 54 0,-18-54-16,18 18 15,0 0 16</inkml:trace>
  <inkml:trace contextRef="#ctx0" brushRef="#br0" timeOffset="95783.55">4198 7955 0,'0'-18'0,"0"36"0,-35-18 31,17 0-31,0 71 15,1 35 1,-18-54-16,-1 54 16,-17 53-1</inkml:trace>
  <inkml:trace contextRef="#ctx0" brushRef="#br0" timeOffset="97028.78">4339 7937 0,'0'-17'16,"35"17"15,-35 17-16,18-17-15,-18 18 0,71 53 16,-36-1 0,-17 18-1,17-17 1,-18-71 0,-34-88 15,17 0-16,0 52-15,0 19 16,0-54-16,0-17 16,35 70-1,36 36 1,-36 35 0,35 53-1,-52-36 1,-18-34-1,-18-54 1,1-70 0,17-18-1,17 18 17,36 35-17,0 88 1,18 18-1,-18 88 1,-88 18 0</inkml:trace>
  <inkml:trace contextRef="#ctx0" brushRef="#br0" timeOffset="97964.16">2699 8978 0,'0'0'0,"0"-17"31,0 34 1,17-17-17,-17 18-15,18-18 0,35 70 16,-18 1-1,-17-71 1,35 35-16,-18-35 31,36-35-31,17-89 32,-35 72-17,-18-19 1,-17 53-16,35-17 15,17 70 1,-35 1 0,18-19-1,-17 19 1,-19-72 0,54-17-1,-1 0 1,1 18-1,-18 0 1,17 35 0,-17 0 15,-17 0-31,-19-18 31,-17 1-31</inkml:trace>
  <inkml:trace contextRef="#ctx0" brushRef="#br0" timeOffset="98647.87">2028 7902 0,'-17'0'31,"34"0"-16,1 0 1,17 0-16,-17 0 16,17-35-16,142 0 15,-107 35-15,177-71 16,-70 53 0,34-34-1,-87 34 1,-89 18 15,-53 0-31,-35 0 16</inkml:trace>
  <inkml:trace contextRef="#ctx0" brushRef="#br0" timeOffset="98927.08">2187 8026 0,'0'17'16,"0"-34"-16,18 34 15,88-34 1,105-19 0,-175 1-16,211-18 15,-36-17 1,-34 17-1,-89 35 1,-53 18 0</inkml:trace>
  <inkml:trace contextRef="#ctx0" brushRef="#br0" timeOffset="101744.49">22401 2522 0,'0'18'46,"18"0"-14,-18-1-32,0 19 15,35-19-15,-35 54 16,36 35 0,-19-18-1,36 0 1,-18-70-1</inkml:trace>
  <inkml:trace contextRef="#ctx0" brushRef="#br0" timeOffset="101964.28">22595 2558 0,'0'0'0,"-53"53"32,18-18-17,18-18-15,-1 36 16,-35-17-16,35 34 16,-52 18-1,35 1 1</inkml:trace>
  <inkml:trace contextRef="#ctx0" brushRef="#br0" timeOffset="102743.88">22772 2646 0,'0'17'63,"0"19"-47,0-19-16,0 1 0,0 0 15,0 52 1,0-52-16,0 35 15,0-36 1,0 1 15,0-36-15,0-17 0,35-18-1,-35-35 1,18 53-1,17-1 1,0 72 0,-17-1-1,0 36 1,-18-1 0,0-52-1,0-1 16,0-34-31,0-36 16,0-35 0,17 52 15,36 19-15,-18 34-1,1 89 1,-72 0-1,19-35 1</inkml:trace>
  <inkml:trace contextRef="#ctx0" brushRef="#br0" timeOffset="104416.27">10107 11430 0,'18'0'31,"-1"-35"-31,36 17 16,35-52 0,1-19-1,-1 1 1,-35 35-1,-18 0 1,-17 18 0</inkml:trace>
  <inkml:trace contextRef="#ctx0" brushRef="#br0" timeOffset="104732.87">10372 11077 0,'-53'0'15,"70"0"32,19-35-31,-19 35-1,1-18-15,0 1 0,70-36 16,0 35 0,-35 0-1,-18 18 17,18 36-17,-35 17 1,-18-18-1</inkml:trace>
  <inkml:trace contextRef="#ctx0" brushRef="#br0" timeOffset="108460.38">423 11924 0,'0'35'0,"0"-70"0,0 88 0,-17-53 31,17-53-16,0-35 1,0-36 0,17-35-1,1 1 1,0 52 0,-18 88-16,35 1 15,-17 17 1,17 53-1,0-18-15,0 71 16,36 17 0,-36 1-1,0-36 17,-35-35-17</inkml:trace>
  <inkml:trace contextRef="#ctx0" brushRef="#br0" timeOffset="108661.13">494 11818 0,'-53'-18'16,"106"36"-16,-124-53 16,54 35-16,17-53 15,17 35-15,19-35 16,105 0-1,-35-17 1,-18-1 15,-88 54-31</inkml:trace>
  <inkml:trace contextRef="#ctx0" brushRef="#br0" timeOffset="108861">670 11007 0,'0'0'16,"-35"-18"-16,17-17 16,18-1-1,53-16 1,35-1 0,-70 53-16,53-36 15,-18 36 1</inkml:trace>
  <inkml:trace contextRef="#ctx0" brushRef="#br0" timeOffset="109064.4">794 10813 0,'0'0'16,"-18"17"-16,18 1 15,0 0 1,18 70-1,-18-53-15,17 71 16,19 53 0,-1-36-1,-17 18 1</inkml:trace>
  <inkml:trace contextRef="#ctx0" brushRef="#br0" timeOffset="109443.73">1217 11712 0,'0'0'0,"0"18"0,0-1 0,0 19 31,0-72-15,18 19-1,-1-54 1,19-35 0,-36 71-16,17-88 15,19-71 1,-36 158 0,35-34-1,-18 70 1,19 35 15,17 53-31,17 36 31,-52-36-31,17 0 32,-35-53-32</inkml:trace>
  <inkml:trace contextRef="#ctx0" brushRef="#br0" timeOffset="109644.5">1288 11553 0,'-36'0'0,"72"0"0,-72-17 16,19 17-16,-1 0 15,53-18 1,106-52-1,-17-1 1,-36 36 0</inkml:trace>
  <inkml:trace contextRef="#ctx0" brushRef="#br0" timeOffset="111782.93">229 12876 0,'0'0'0,"0"-17"32,-35 17-17,35-18 1,0-17-1,0 17-15,35 1 16,-17-36 0,17 35 15,0 36-31,-17-18 0,0 0 16,35 53-1,-18-18 1,-17 18-1,-18-18 1,35-35 0,-35 35 31,0-70 124,0 17-155,-35 18-16,35-17 16,0-1-16,0-52 15,0 17 1,35 35 0,-17 0-1,17 18 1,18 18-1,-18 35 1,-35-35-16,53 52 16,-35-17-1</inkml:trace>
  <inkml:trace contextRef="#ctx0" brushRef="#br0" timeOffset="112030.17">723 12629 0,'0'0'0,"0"-17"32,35 34-17,-17 19 1,53-1-1,17 18 1,-53-35 0,-17-1-16</inkml:trace>
  <inkml:trace contextRef="#ctx0" brushRef="#br0" timeOffset="112216.12">900 12541 0,'-18'0'16,"36"0"-16,-54 0 0,36 53 16,-17 35-1,17 1 1,17-19 15,-17-52-31</inkml:trace>
  <inkml:trace contextRef="#ctx0" brushRef="#br0" timeOffset="112743.6">1023 12524 0,'0'-18'0,"0"0"31,18 18-31,-1 18 15,1 0-15,17 35 32,1-18-32,-36 18 15,17-53 17,-17-36-17,-17 1 1,17-53-1,0 35 1,17 18 0,54 35-1,-18 35 1,-18 18 0,-35-18-1,18 18 1,-18-35-1,-18-53 17,18-36-32,18 0 31,34 36-15,19 35-1,-36 35 1,18 18-1,-18-35-15</inkml:trace>
  <inkml:trace contextRef="#ctx0" brushRef="#br0" timeOffset="113893.81">1693 12259 0,'-17'0'16,"17"-18"-16,0 36 47,17-18-32,-17 53 1,36-35-16,-19 17 16,1 35-1,0-52 1,-36-36 15,0-52-15,18-18-1,0 35 1,18 17 0,35 36-1,-18 53 1,18 18 15,-35-18-15,-1 0-1,-34-71 1,17-35 0,-18-35-1,36 53 1,17-18 0,18 70-1,-18 36 1,18 18-1,-35-36 1,-18-17 0</inkml:trace>
  <inkml:trace contextRef="#ctx0" brushRef="#br0" timeOffset="114077.9">2028 12100 0,'0'-17'0,"0"34"0,0-52 0,0 17 31,18 18-31,17 18 16,-17-18-16,17 18 15,53 35 1,1-1 0,-36-16-1</inkml:trace>
  <inkml:trace contextRef="#ctx0" brushRef="#br0" timeOffset="114261.69">2364 12065 0,'0'-18'16,"-18"18"-16,-17 0 16,17 36-1,-17 52 1,-1 0-1,36 18 1,0-71-16,0-17 0</inkml:trace>
  <inkml:trace contextRef="#ctx0" brushRef="#br0" timeOffset="114611.02">2364 12083 0,'17'0'0,"-17"-18"32,18 36-32,35 35 15,-36-18 1,1-18 0,17 19-1,-17-19 1,-18-34-1,0-54 1,18-17 0,-1 17-1,19 54 1,16 34 0,1 36-1,-35 36 1,-18-1-1</inkml:trace>
  <inkml:trace contextRef="#ctx0" brushRef="#br0" timeOffset="115077.41">441 13317 0,'-18'18'0,"1"17"16,17-17-1,17-36 17,19-17-17,52-18 1,71-17 0,-142 52-16,107-17 15</inkml:trace>
  <inkml:trace contextRef="#ctx0" brushRef="#br0" timeOffset="115460.53">2628 12700 0,'0'0'0,"35"-18"32,1 1-17,52-36-15,-70 35 16,105-52 0,36-1-1,-142 53-15</inkml:trace>
  <inkml:trace contextRef="#ctx0" brushRef="#br0" timeOffset="117227.92">9772 12629 0,'0'0'0,"-18"53"15,36-53 17,0-17-17,-18-19-15,70 1 16,54-106 15,-71 88-31,17-35 31,-52 35-31,-18 18 32,-18-18-17,-17 53 1,17 0-1</inkml:trace>
  <inkml:trace contextRef="#ctx0" brushRef="#br0" timeOffset="117577.89">9895 12277 0,'0'0'16,"0"35"-16,-17-35 0,17 18 15,17-18 17,19-18-17,17-35 1,-18 35 0,53-70-1,-35 18 1,18 52-1,-54 18 1,-17 18 0,35 52-1,-35 1 1,0-18 0,18-18-1</inkml:trace>
  <inkml:trace contextRef="#ctx0" brushRef="#br0" timeOffset="121744.45">1393 12859 0,'18'0'32,"0"0"-32,17 0 15,-17-18-15,87-17 16,72 0-1,17-36-15</inkml:trace>
  <inkml:trace contextRef="#ctx0" brushRef="#br0" timeOffset="123864.76">9666 13776 0,'0'0'0,"18"0"0,-18 35 31,17-35-31,1-35 31,17 35-15,53-53-1,-70 18-15,53-53 16,35-1 0,-18 1-1,-18 53 1,-52 17 0,-36 18-1,-17 18 1</inkml:trace>
  <inkml:trace contextRef="#ctx0" brushRef="#br0" timeOffset="124261">9878 13476 0,'-18'0'32,"18"-18"14,18 18-30,-1 0-16,19-35 16,-19 35-16,19-17 15,105-19 1,-53 1 0,-18 17-1,-34 36 1,-36 53-1,-36 34 1,1-34-16</inkml:trace>
  <inkml:trace contextRef="#ctx0" brushRef="#br0" timeOffset="128934.37">23160 13564 0,'17'0'31,"1"0"-31,35 18 16,-35-18-16,140 0 15,19-18 1,34 1 0,19-36-1,-142 53 1,0 0 0,-53-18-1,18 18 1,-53 18-1,0-1 17,-35-17-1</inkml:trace>
  <inkml:trace contextRef="#ctx0" brushRef="#br0" timeOffset="129394.17">23354 13600 0,'-53'0'15,"35"0"1,18-18-1,18 18 1,53 0 0,-19 0-16,72-18 15,35 18 1,105-17 0,-105 17-1,-53-36 1,0 36-1,-89 0 17</inkml:trace>
  <inkml:trace contextRef="#ctx0" brushRef="#br0" timeOffset="132264.06">17392 13370 0,'0'0'0,"-18"0"46,18 18-30,18-18 15,-18 18-31,35-18 16,18 52 0,-18-52-16,71 18 15,53 17 1,17 1-1,18-1 17,-17-17-17,-1 34 1,-52-34 0,17 0-1,-53-18 1,0 0-1,-17 0 1,35 0 0,-36 0-1,-17 0 1,88 0 0,-53 0-1,1 0 1,16 0-1,1 0 1,35 0 0,-35 0-1,0 0 17,17 0-17,-34 0 1,16 0-1,-87 0-15,70 0 16,71 0 0,-71-18-1,-70 18-15,52 0 16,54 0 0,-36 0-1,0-18 1,-17 18-1,-1-17 1,-34 17 15,-1 0-31,-17-35 32,-1 35-1</inkml:trace>
  <inkml:trace contextRef="#ctx0" brushRef="#br0" timeOffset="134277.85">26793 12365 0,'0'0'16,"-70"35"-1,52-17-15,-52 52 16,-1-34-1,54 34 1,34-52 0,36-1-1,-18-34 17,18-1-17,-53 1-15,36-36 16,-36 17-1,-18 1 1,0 17 0,18 1-1,18 17 1,35 0 0,-18 0-1,18 35 1,-18 18-1,-17-18 1,17 18 0,-70-18 15,35-52 0,35-54-15,-17 71-16,-1-53 15,36 0 1,-35-52 0,-18 87-16</inkml:trace>
  <inkml:trace contextRef="#ctx0" brushRef="#br0" timeOffset="134449.28">26688 12224 0,'-53'0'0,"106"0"0,-177 17 0,1 19 15,17 52 1,71-53 0,35-17-16,-18 52 0,18 54 31,53-54-15,35-34-16</inkml:trace>
  <inkml:trace contextRef="#ctx0" brushRef="#br0" timeOffset="134646.32">27076 12418 0,'53'-18'0,"-106"36"0,123-36 16,-52 18-16,52 18 16,1 52-1,-71 19 1,0-1-1,-53 0 1,53-70 0</inkml:trace>
  <inkml:trace contextRef="#ctx0" brushRef="#br0" timeOffset="135049.01">27570 12577 0,'0'0'0,"0"17"0,17-17 15,-17 18 1,18-18-16,-1 0 31,-17-18-31,36 1 16,-1-72-1,36-34 1,-1-1 0,-35 36-1,18 71 17,-17 34-17,-36 1-15,53 176 16,-53-141-1,0 70 1,0-35 0,0-52-1</inkml:trace>
  <inkml:trace contextRef="#ctx0" brushRef="#br0" timeOffset="135217.81">27869 12506 0,'-17'-18'0,"34"36"0,-87-36 16,52-17 0,36 35-1,70 0 17,-53-18-32,18 18 15,35-17 1</inkml:trace>
  <inkml:trace contextRef="#ctx0" brushRef="#br0" timeOffset="135594.99">28240 12524 0,'0'17'0,"0"-34"0,0 70 0,-18-53 16,18 17-16,0-34 31,18 17-31,-18-36 16,35 1-16,0-53 15,18 0 17,0-54-17,-53 107 1,36 35-1,-19 18 1,-17-1-16,18 72 16,-1-1-1,19-18 1,-36 1 0,0-53-1</inkml:trace>
  <inkml:trace contextRef="#ctx0" brushRef="#br0" timeOffset="135793.99">28399 12435 0,'-18'0'16,"36"0"-16,-54 0 0,1-17 16,17-1-16,36 18 31,17 0-16,18 0 1,-17 0-16,52-35 16,0 17-1,-70 1-15</inkml:trace>
  <inkml:trace contextRef="#ctx0" brushRef="#br0" timeOffset="136012">28681 12153 0,'-18'0'0,"36"0"0,-36-17 0,18-19 32,18 36-17,-18-17-15,70 17 16,1-18-1,-1 18 1,-34 0 0</inkml:trace>
  <inkml:trace contextRef="#ctx0" brushRef="#br0" timeOffset="136194.32">28857 12065 0,'0'18'16,"0"-1"0,0 19-16,0 52 15,-17 18 17,17-89-32,0 54 0</inkml:trace>
  <inkml:trace contextRef="#ctx0" brushRef="#br0" timeOffset="145879.19">31009 13070 0,'0'-17'16,"18"-1"-1,-18 0 17,0 36-17,0 0 1,0-1-16,0 19 15,0-1-15,0 36 32,0-54-32,-18 36 0,18-18 15,0-17 17,0-36-17,0-52 1,18 17-1,17-18 1,-35 54-16,71-36 16,-1 53-1,1 53 1,-36 35 0,-17 18-1,-18-18 1,0-53-1</inkml:trace>
  <inkml:trace contextRef="#ctx0" brushRef="#br0" timeOffset="146216.97">31450 13123 0,'0'-17'0,"0"34"0,0-17 31,-35 0-31,35 18 16,0 53-1,0 17 1,53-18 0,17-70-1,-34-35 1,17-18-1,-36-70 1,-17 34 15,-17 36-31,-36 18 32,17 35-17,1 53 1</inkml:trace>
  <inkml:trace contextRef="#ctx0" brushRef="#br0" timeOffset="146594.99">31750 13070 0,'18'36'31,"-18"-19"-31,35-17 0,-35 71 15,18-18 1,-18 0 0,17-18-1,-17-53 17,0-17-17,0-35 1,18-1-1,-18 53-15,53-35 16,17 53 0,-34 53-1,-19 18 1,18 17 0,-35-35-1,0-18 1</inkml:trace>
  <inkml:trace contextRef="#ctx0" brushRef="#br0" timeOffset="146798.29">32156 13212 0,'0'-18'0,"0"-17"31,17 35-15,1 0-16,53-18 16,-54 18-16,36 0 15,0-18 1</inkml:trace>
  <inkml:trace contextRef="#ctx0" brushRef="#br0" timeOffset="147898.57">32544 13053 0,'0'0'0,"0"-18"0,-18 18 15,18-18-15,18-17 16,35 0 15,35 17-15,-71 36-1,-17 0-15,-17 34 16,-36 37 0,18-1-1,-18 0 1,35-53 0,53-17-1,36-18 1,17-18-1,-17-17 1,-54 0 0</inkml:trace>
  <inkml:trace contextRef="#ctx0" brushRef="#br0" timeOffset="148677.9">32879 13159 0,'18'0'31,"-1"0"-15,-17-18-16,35 18 16,1-18-1,17-35 1,-36 36 0,-34-1-1,-36 18 1,-18 18-1,18 52 1,18 19 0,35-19-1,53-35 1,17-35 15,-52 0-31,88-17 16,-53-54-1,-18-17 1,-35 17 0,0 36-1,18 17 1,-18 36 0,53 17-1,-53 36 1,0 0-1,-18-1 17,-17-52-32,-1-18 15,36-71 17,36-17-17,34 17 1,-17 54-1,-35 17-15,17 17 16,0 54 0,-35 0-1,18-1 1,0-35 0,35-35-1,-18-35 1,-17-35-1,-18-1 1,-53 0 15,-71 36-31,106 35 16</inkml:trace>
  <inkml:trace contextRef="#ctx0" brushRef="#br0" timeOffset="149161.81">30304 12806 0,'0'-18'0,"0"36"0,0-53 15,-36 17 1,19-17 0,17 70 15,0-17-31,17-1 15,19 1 1,-1 17 0,-17-35-1</inkml:trace>
  <inkml:trace contextRef="#ctx0" brushRef="#br0" timeOffset="149312.07">30515 12718 0,'0'-18'0,"0"36"0,-17-36 31,17 36-15,0 35-1,0 17 1,17-70-16</inkml:trace>
  <inkml:trace contextRef="#ctx0" brushRef="#br0" timeOffset="149930.17">33479 12629 0,'0'0'16,"0"-17"-16,17 17 16,-17-18-16,18 18 15,-18 18 1,18-18-1,-18 17-15,0 36 32,0-35-32,-18 0 15</inkml:trace>
  <inkml:trace contextRef="#ctx0" brushRef="#br0" timeOffset="150087.07">33673 12594 0,'0'0'0,"17"0"16,36-17 0,-35 34-1,-18 18 1,-18 36 0,-17 0-1</inkml:trace>
  <inkml:trace contextRef="#ctx0" brushRef="#br0" timeOffset="154728.88">32015 13688 0,'-18'0'16,"36"0"-16,-89 0 0,53-18 0,-70 0 31,18 1-15,52 17 0,18-35-1,71 17 1,-54 18-16,248-35 15,-71-1 1,211 36 0,-140 0 15,-71 36-15,-106-36-1,-35 0 1</inkml:trace>
  <inkml:trace contextRef="#ctx0" brushRef="#br0" timeOffset="155044.7">31679 13688 0,'0'0'0,"142"-18"31,-19 0-15,124-34-1,70 34 1,-264 18-16,159 0 15,-18 0 1,-159 0-16,54 0 16,-19 0-1,-52 0-15,17 0 16</inkml:trace>
  <inkml:trace contextRef="#ctx0" brushRef="#br0" timeOffset="156561.99">12277 13652 0,'-18'0'0,"36"0"0,-54 0 0,-17-17 15,1-36 1,-19 35-1,53 1 1,18 17 0,53 0-1,0 0 1,141-36 0,124 36-1,-89 0 1,-70 36-1,-106-36-15,88 17 16,-88-17 0,-124 18 15,54-18-31,-72 0 16</inkml:trace>
  <inkml:trace contextRef="#ctx0" brushRef="#br0" timeOffset="156879.24">12506 13741 0,'-53'17'0,"106"-34"0,-124 34 0,54-17 15,-1 0-15,53 0 32,71-35-17,159-18 1,-106 18-1,88 35 1,-142 0 0,1 0-1,-53 0 1,-53-35 15,18 35-15,-1 0-1</inkml:trace>
  <inkml:trace contextRef="#ctx0" brushRef="#br0" timeOffset="158281.14">13388 14129 0,'0'0'0,"0"35"0,0-17 16,0-1-1,0 36-15,0-18 32,35 18-17,53-53 1,36-53-1,-1-17 1,18-18 0,-105 70-16</inkml:trace>
  <inkml:trace contextRef="#ctx0" brushRef="#br0" timeOffset="158727.99">15011 13864 0,'0'35'0,"0"-17"16,0 0 0,0-1-16,-18 19 15,18-1 1,18-35-16,17 18 16,53-36-1,53-17 1,124-106-1,-106 52 1,35-17 15,-159 89-31,18-18 0,-18 70 32,-35 0-17,0 18 1,0-35-1</inkml:trace>
  <inkml:trace contextRef="#ctx0" brushRef="#br0" timeOffset="163796.92">9049 16210 0,'0'0'15,"17"0"48,-17-18-16,-17 18-32,-19 0 1,19 0-16,-18 0 15,-54 36 1,19 34 0,-1 19-1,54-1 1,34 0 0,54-53-1,17-35 1,0-53-1,-70 18-15,70-53 16,0-106 15,-88 158-31,18-105 0,-18 36 32,-18 87-32,1-53 15,-1 107 1,-17 122-1,35 19 1,35-36 0,0-35-1,-17-71 1</inkml:trace>
  <inkml:trace contextRef="#ctx0" brushRef="#br0" timeOffset="164150.49">9313 16422 0,'18'-18'16,"-18"1"15,18 17-15,-1 0 0,36 0-1,-18-53 1,1 53-16,-19-36 15,1-17 1,-36 18 0,-52 53-1,-1 35 1,36 0 0,35 35-1,18 0 1,52-17-1,54-71 1,-71-18 0</inkml:trace>
  <inkml:trace contextRef="#ctx0" brushRef="#br0" timeOffset="164363.23">9948 16192 0,'0'-35'0,"0"70"0,18-87 16,-18 34-16,-18 18 15,-35 18 1,36 52 0,-1 18-1,18 18 1,35 0 0,54-71-1,-1-35 1,-18-53-1</inkml:trace>
  <inkml:trace contextRef="#ctx0" brushRef="#br0" timeOffset="165144.96">10283 16334 0,'18'0'0,"-18"35"16,0-17-1,35-1 1,1-17 0,-1-17-1,18-1 1,-53-35 0,0 18-1,-35 35 1,17 0-1,-17 17-15,-18 19 16,17 52 15,36-53-31,18 18 0,106 0 32,-54-71-17,36-35 1,-35-17-1,17-71 1,-35 52 0,-53 19-1,-36 52 1,1 18 0,-18 36-1,53 16 1,53 1-1,18 18 17,-18 0-32,-1-1 31,-69-17-15,-18 0-1,17-53 1,0-18-1,36-70 1,52 18 0,19-1-1,-19 36 1,-35 52 0,-17 19 15,17 17-31,-35-18 15</inkml:trace>
  <inkml:trace contextRef="#ctx0" brushRef="#br0" timeOffset="165262.9">11112 16104 0,'0'0'0,"-17"-70"16,-1 52-1,18-17 1</inkml:trace>
  <inkml:trace contextRef="#ctx0" brushRef="#br0" timeOffset="165563.22">11254 16140 0,'0'17'0,"0"-34"0,0 69 16,0 1-16,0 18 15,0 17 17,17-35-32,1-53 31,-18-53-15,18 36-16,-18-54 15,35-17 1,0 70-1,18 36 1,-18 52 0,18 1-1,-35-18 1,-18-18 0</inkml:trace>
  <inkml:trace contextRef="#ctx0" brushRef="#br0" timeOffset="166379.09">11836 16281 0,'35'-36'16,"-35"19"-16,0-89 31,-35 88-31,17-17 16,-53 70-1,54-35 1,-18 36-16,-18 34 15,35 18 1,53-52 15,18-36-31,18-53 32,-54 53-32,19-124 15,-1-17 1,-35 18-1,-35 70 1,17 53 0,0 106-1,18-89-15,0 89 16,18 35 0,35-35-1,-18-35 1,36-71-1,-36-18 1</inkml:trace>
  <inkml:trace contextRef="#ctx0" brushRef="#br0" timeOffset="166929.69">11994 16245 0,'0'0'0,"0"-35"16,0 17-1,18 18 1,17 18-1,-35 17 1,0 36 0,0 0-1,-35-1 1,17-35 0,1-17-1,-1-36-15,-17 1 16,35-54 15,35 54-31,0-142 16,18 71-16,0 52 31,0 1-31</inkml:trace>
  <inkml:trace contextRef="#ctx0" brushRef="#br0" timeOffset="167595.37">12541 16228 0,'0'0'0,"71"-71"47,-71 54-47,0-1 0,17-53 15,19 54 1,-19-54-16,-17 1 31,-17 123 1,17-36-32,-36 54 15,19 17 1,17 0-1,53-53 1,-18-35 0,18-17-1,-35-54 1,-18 18 0,-18 0-1,-17 18 1,17 35-1,71 0 17,-35 0-32,17 0 0,53 18 31,-53-1-15,-17 1-16,17 53 15,0-19 1,-35-16-1,0 17 1,0-124 15,18 53-31,0-52 16,70-18 0,53 35-1</inkml:trace>
  <inkml:trace contextRef="#ctx0" brushRef="#br0" timeOffset="168495.04">13547 16104 0,'-36'-35'0,"-17"-53"31,18 88-31,0 0 15,-36 35 1,-17 18 0,53 35-1,35-53-15,-35 18 16,88 0 0,-18-35-1,53-53 16,-17-36-31,-1-105 32,-52 17-32,-18 53 15,0 53 17,-18 106-17,0 53 1,18 35-1,18-35 1,17-36 0,36-52-1,-1-36 1,1-52 0,-36-18-1,-35 17 1,-17 89-1,-36 52 1,53 36 15,0-53-31,35-18 32,-35 1-32,35-72 15,18 19 1,-17-71-1,16-18 1,-52 18 0,0 35-1,0 35 1,-35 36 0,35 17-1,35 18 1,-17 0-1,0 17 17,-1-17-32,19 0 31,-36-35-31,17-1 16,71-17-1,-70-17 1,70-71-1,-88 70-15</inkml:trace>
  <inkml:trace contextRef="#ctx0" brushRef="#br0" timeOffset="169533.02">5539 15752 0,'0'0'0,"-18"0"16,-17 0 0,17 0-1,36 0 1,17 0 0,53-36-1,18 36 1,-71 0-16,1 0 15,52 0 1,-71 0 0,-34 0-1</inkml:trace>
  <inkml:trace contextRef="#ctx0" brushRef="#br0" timeOffset="169711.98">5539 15928 0,'-18'0'0,"36"0"0,-36 18 0,36-1 32,17-17-32,88-17 15,1-1 17,-18-17-17,-36 35-15</inkml:trace>
  <inkml:trace contextRef="#ctx0" brushRef="#br0" timeOffset="175061.87">1499 13600 0,'0'35'0,"0"-70"0,0 87 16,0-16-1,-17-1 1,17-17 0,0-1 15,17 1-16,-17 53 1,0-54 0,-17 107-16,-1 17 31,-35 17-15,35 1-1,36-35 1,35-36-1,0-18 1,17 1 0,-17 0-1,-35 34 1,-18-87-16,0 88 16,-71 141-1,54-141 1,17 35-1,70-18 17,19-70-17,-1-18 1,-35 18 0,-18 36-1,-35 69 1,-71 19-1,71-1 1,36-52 0,105-72-1,35-104 1,-17-37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5:2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16334 15663 0,'-36'0'32,"19"0"-32,-36 0 15,17 0 1,1 0 0,18 0-1,34 0 1,54 0-1,-54 0-15,72 0 16,69 0 15,-17 0-15,-35 0-16,-35 0 31,-124 0 0,35 0-31,-35 18 16,-52 0 0,-19-1-1,1 19 1</inkml:trace>
  <inkml:trace contextRef="#ctx0" brushRef="#br0" timeOffset="260.49">16192 15787 0,'-35'0'0,"-88"53"15,70-53-15,0 17 16,406-105-16,-759 194 15,723-194-15,-652 176 0,371-88 16,105-18 0,53 1-1,35-36 17,-53 35-17,-52 1 1,-36 17-1,-70-36 1,17 36 0,-70 0-1,17 0 1</inkml:trace>
  <inkml:trace contextRef="#ctx0" brushRef="#br0" timeOffset="2548.79">19191 15804 0,'0'36'0,"18"-36"15,-18-36 1,35 36-1,36-17 1,-19 17 0,72-18-16,158 1 31,-35-19-31,247 19 31,-106-1-15,-18 18-1,-52-18 1,-106 18 0,-36 0-1,-35-35 1,-35 35 0,0-18-1,-18 18 1,-17 0 15,-54 0-31,18 0 31,-17 0-31,-18 18 32,18-18-17,-1 0 1,19 0-1</inkml:trace>
  <inkml:trace contextRef="#ctx0" brushRef="#br0" timeOffset="3244.55">23707 15663 0,'-18'0'0,"36"0"0,-36 18 16,36-18 15,-1 0-15,1 0-1,52-18 1,1 18 0,-36-35-1,1 35 1</inkml:trace>
  <inkml:trace contextRef="#ctx0" brushRef="#br0" timeOffset="4794.81">27517 15752 0,'-89'17'0,"54"-17"0,159-17 0,-301 34 16,142-17-16,0 0 31,70 0-31,106 0 31,124 0-31,70 18 16,123-1 15,-140 19-15,-106-36-1,-54 17 1,-69-17 0,-107 0 15,0 0-31,-17 0 16,-53 0-1,35 0 1</inkml:trace>
  <inkml:trace contextRef="#ctx0" brushRef="#br0" timeOffset="5131.01">27693 16140 0,'-18'17'0,"36"-34"0,-36 69 16,89-52 0,17 0-1,106 0 1,-123 0-16,123-35 16,88 18-1,-211 17-15,140-18 16,1 0-1,-177-17 1,36 17 15,-54 1-31,1-1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80600"/>
    </inkml:brush>
  </inkml:definitions>
  <inkml:trace contextRef="#ctx0" brushRef="#br0">2033 6113,'27'0,"-27"27,13-27,1 0,-14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0:40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11783 7020 0,'0'0'0,"0"18"15,0 0 1,17-18 0,-17 17-1,18-17-15,0 0 16,70-35-1,71-53 17,-18-18-32,0 18 31,-106 52-31,18 1 16,18 17-1,-54 36 1,-34 17-1,17 18 1</inkml:trace>
  <inkml:trace contextRef="#ctx0" brushRef="#br0" timeOffset="1434.49">20479 5715 0,'-18'0'0,"0"-18"31,1 18-31,-18 0 16,70 0 0,0 0-1,-17 0-15,140 0 16,-16-35 0,52 17-1,-71 18 1,-35 0-1,-35 0 1,-53 0 15,-17 0-15</inkml:trace>
  <inkml:trace contextRef="#ctx0" brushRef="#br0" timeOffset="1684.39">20532 5803 0,'-53'18'0,"106"-36"0,-124 36 0,53-18 16,-34 0 0,104 0-1,-34 0-15,141 0 16,88-18-1,-36 1 1,-34-19 0,-71 36 15,-53 0-31</inkml:trace>
  <inkml:trace contextRef="#ctx0" brushRef="#br0" timeOffset="4000.09">20920 4216 0,'0'0'15,"-18"70"1,-17-34-16,-36 69 16,18-16 15,18-1-15,-18-18-1,35-52 1,18-36-1</inkml:trace>
  <inkml:trace contextRef="#ctx0" brushRef="#br0" timeOffset="4233.43">20602 4551 0,'0'0'0,"-35"17"0,35 1 32,0 0-32,0 17 31,53-35-15,-18 0-1,53-53 1</inkml:trace>
  <inkml:trace contextRef="#ctx0" brushRef="#br0" timeOffset="4787.66">21343 4304 0,'18'-18'32,"-18"36"-1,-18-18-15,18 18-16,-18-1 15,-52 107 1,52-89-1,-35 18 1,36-36 0,17 1-16,0-36 31,0 1-15,0-18-1,17-1 1,-17 19 15,-17 17-15,17 17-1,-18-17-15,0 18 32,18 35-17,18-36 1,17-17-1,53-17 1,-52-18-16,52 17 16,-70 0-16</inkml:trace>
  <inkml:trace contextRef="#ctx0" brushRef="#br0" timeOffset="5305.12">22225 4127 0,'0'0'0,"53"-52"31,-53 34-15,0 36-1,-35 17 1,35-18-16,-18 1 15,0 53 1,1 17 0,-36-18-1,35-52 1,18 0-16,0-36 47,0 0-47,0-17 15,18 0 17,-36 35-17,1 18 1,17-1 0,-53 36-1,35-35 1,18-1-16,0 19 15,18-36 1,52 0 0,18-53-1,-17 17 1</inkml:trace>
  <inkml:trace contextRef="#ctx0" brushRef="#br0" timeOffset="8970.4">12894 6332 0,'-18'0'16,"18"-17"15,0-19 0,18 36-31,17 0 0,-35-17 16,18 17-16,0 0 15,52 0-15,-35 17 32,1 36-17,-72-17 1,-17 34-1,1-17 1,16-35 0,72-36 15,16 18-15,1 18-1,0-1 1,-35 36-1,-18-17 1,-18-36 0,1 17-16,-54 18 31,-17-70-15,17 0-1,54 35-15,-54-53 16</inkml:trace>
  <inkml:trace contextRef="#ctx0" brushRef="#br0" timeOffset="10705.94">13053 6456 0,'-18'0'16,"0"0"15,-17 0-31,18 0 31,-1 0-31,0-18 32,-17 1-17,35-1 1,0-17-16,0-1 15,35-17 1,1 36 0,16 34-1,-16 72 17,-36-19-17,0 36 1,-18-71-16,-35 18 15,0 0 1,0-53 0,-17-18-1,52-34 1,1 16 0,34 1-1,71 70 1,1-17-1,-1 52 17,18-34-17,-36 17 1,18-53 0,-17-53-1</inkml:trace>
  <inkml:trace contextRef="#ctx0" brushRef="#br0" timeOffset="10938.12">13458 6332 0,'0'0'0,"0"-53"16,18 89 15,0-19-15,-18 1-16,70 53 15,1-1 1,-36-35 0,-17-35-1,-18 18 1,35-18-16</inkml:trace>
  <inkml:trace contextRef="#ctx0" brushRef="#br0" timeOffset="11116.72">13670 6315 0,'-18'-36'16,"36"72"-16,-36-89 0,1 53 16,-18 17-1,-1 54 1,-17 17 0,18 18-1,17-18 1</inkml:trace>
  <inkml:trace contextRef="#ctx0" brushRef="#br0" timeOffset="11700.26">13952 6332 0,'36'0'15,"-36"-17"-15,17 17 16,1-36-16,35 36 16,-36 0-1,54 0 1,-53 36 0,-18-1-1,-18 36 1,-53-36-1,19 18 1,87-53 31,-18 0-31,19 0-16,17 0 15,17 17 1,-52 1-1,-36 35 1,-17-18 0,-18 0-1,-88-17 17,123-18-32,1 0 0</inkml:trace>
  <inkml:trace contextRef="#ctx0" brushRef="#br0" timeOffset="14317.59">20814 1587 0,'0'0'0,"18"0"32,-18 18-32,-18 17 15,-17 18 1,-18 36 0,-18-1-1,53-35 1,1-18-1,34-53 1,1-70 0,-18 70-1,53-87 1,18-72 0,-54 107-1,-17 52-15,18-17 16,35 105-1,-18 18 1,18 71 0,-18-35-1,-17-1 1,-18-88 0</inkml:trace>
  <inkml:trace contextRef="#ctx0" brushRef="#br0" timeOffset="14490.54">20708 1923 0,'-18'0'0,"36"0"0,-71 0 15,35-18-15,71-35 32,36 53-17,-72-18-15,89 1 16,-53 17-16,-35 0 0</inkml:trace>
  <inkml:trace contextRef="#ctx0" brushRef="#br0" timeOffset="15066.72">21131 2099 0,'0'18'0,"0"-36"0,18 36 63,0-18-63,-1 17 16,-17 19-16,36-36 15,-19 35 1,-17 18-1,18-53-15,-18 17 16,0-34 0,0-36-1,17 18 1,36-1 0,-17 19-1,34 70 1,-17-18 15,-35 18-31,-18-18 31,0-35-15,17-71 0,1 36-1,35-53 1,-18 70-1,36 36 1,-18 17 0,-36 36-1,-17 17 1,18-70 0</inkml:trace>
  <inkml:trace contextRef="#ctx0" brushRef="#br0" timeOffset="15237.65">21837 2205 0,'0'-18'16,"0"36"-16,0-89 0,18 36 16,-1 17 15,1 36-31,52 0 16,-70-1-16,71 36 15,-36-18 1,18 1-1</inkml:trace>
  <inkml:trace contextRef="#ctx0" brushRef="#br0" timeOffset="15405.27">22154 2028 0,'0'0'16,"-17"-17"-16,-18 17 15,-18 35 1,-18 53-1,36 0 1,35-35 0</inkml:trace>
  <inkml:trace contextRef="#ctx0" brushRef="#br0" timeOffset="15736.34">22190 2081 0,'0'0'0,"17"-35"15,1 0 1,-18 52 0,18 36-1,-18-17 1,0 34 0,35 1-1,-35-107 16,0 19-15,0-1 0,0 1-16,0-19 0,18 19 0,17-19 31,53 36-15,-53 18-1,-17 53 1,-18 17-1</inkml:trace>
  <inkml:trace contextRef="#ctx0" brushRef="#br0" timeOffset="16416.64">24042 1464 0,'0'0'0,"0"-35"0,0 17 16,0 0 0,0 1-1,0 34 1,0 72-1,0 69 1,17-16 0,1-90-16,35 37 15,-53-54-15,53 18 16,35-36 0,36-122-1,-107 87-15,18-53 16,18-123-1,-53 71 1,-17 17 15,-19 88-31</inkml:trace>
  <inkml:trace contextRef="#ctx0" brushRef="#br0" timeOffset="17135.3">24536 2134 0,'0'36'16,"35"-89"15,-17 53-15,-18-18-16,17 18 15,1 0 1,35 18-1,-36 35 1,1-1 0,-18 1-1,0-35 1,0-36 0,35-52-1,-35 52-15,18-52 16,17 34 15,18 1-31,18 70 31,-54 18-15,-34 71 0,17-71-1,-36 0 1,19-71-1,17-53 1,17 1 0,36 35-1,18 35 1,-36 17 0,18 54-1,-53-18 1,18 0-1</inkml:trace>
  <inkml:trace contextRef="#ctx0" brushRef="#br0" timeOffset="17300.18">25206 2134 0,'0'-17'16,"0"34"-16,0-52 0,18 17 15,-18-17 1,17 88-1,36 18 1,-35-19 0,35 19-1,-18-53 1</inkml:trace>
  <inkml:trace contextRef="#ctx0" brushRef="#br0" timeOffset="17466.72">25453 2081 0,'0'0'0,"-35"0"16,-1 18-1,-17 17 1,-35 89 0,53-18-1,35-71-15</inkml:trace>
  <inkml:trace contextRef="#ctx0" brushRef="#br0" timeOffset="17984.54">25471 2170 0,'0'-36'0,"0"72"0,35-107 16,0 71-16,-35 18 31,0 35-16,0-36 1,0 18-16,0 18 31,0-35-15,0-36 0,0 1-16,0-36 15,0-18 1,35 18-1,18 18 1,-17 70 0,16-17-1,-34 70 1,-18-70 0,0 35-1,18-89 1,35 1-1,35-35 1,-35 34 0,17 54 15,1 17-15,-71 53-1,-53-17 1,53-53-16</inkml:trace>
  <inkml:trace contextRef="#ctx0" brushRef="#br0" timeOffset="19133.53">24306 3687 0,'-35'0'0,"70"0"0,-70-18 0,35-17 0,0-1 31,0 19-31,0-19 16,0 89-1,35 53 1,-17 53-1,0-71 1,35 18 0,-36-88-1,1-54 1,35-105 0,0 0-1,0 0 1,-36 53 15,1 70-31</inkml:trace>
  <inkml:trace contextRef="#ctx0" brushRef="#br0" timeOffset="19683.5">24624 4339 0,'0'-35'31,"0"17"-15,35-17-16,-17 17 31,17 36-15,0 17-16,-17-17 15,-18 105 16,0-87-31,0-19 16,0-17 0,0-70-1,18-18 1,-1-1 0,36 54-1,-18 53 16,18 17-31,-35 53 32,-18 0-17,-18-17 1,18-53-16</inkml:trace>
  <inkml:trace contextRef="#ctx0" brushRef="#br0" timeOffset="19883.54">25065 4304 0,'0'-18'16,"0"36"-16,35-71 0,-35 35 16,18 18-1,17 18 1,18 35 0,-18-18-1,1 36 1,-19-54-1,1-17 1</inkml:trace>
  <inkml:trace contextRef="#ctx0" brushRef="#br0" timeOffset="20050.43">25365 4198 0,'0'-53'15,"0"35"-15,0 1 16,-53 52-1,-18 53 1,36 1 0,35-72-16,-71 107 15,71-89 1</inkml:trace>
  <inkml:trace contextRef="#ctx0" brushRef="#br0" timeOffset="20417.74">25418 4286 0,'0'0'0,"35"-53"16,-17 36-16,17-1 31,0 18-15,-17 35-1,-18-17-15,0 35 16,0 35-1,0-70 1,0-1 0,0-52-1,0-35 1,35-1 0,0 36-1,18 17 1,-18 53-1,-17 36 1,-18 35 15,0-89-31,-18 36 0</inkml:trace>
  <inkml:trace contextRef="#ctx0" brushRef="#br0" timeOffset="21975.07">26352 3687 0,'0'-18'0,"0"-17"16,18-1-1,0 19 1,17 34 0,-17 19-1,17 87 1,18-35 0,-18 0-1,0-52 1,1-54-1,-19-52 1,19-54 0,-19 89-1,1-159 1,-18 88 0,0 53-1,0 0-15</inkml:trace>
  <inkml:trace contextRef="#ctx0" brushRef="#br0" timeOffset="22172.79">26811 3157 0,'18'0'47,"17"0"-31,-17 0-1,70-17-15,18 17 16,-18 0 0,-70 0 15</inkml:trace>
  <inkml:trace contextRef="#ctx0" brushRef="#br0" timeOffset="22318.94">27093 3140 0,'-17'17'16,"34"-34"-16,-52 52 15,17-35-15,18 53 16,0 0 0,0-18-16,0 71 15,0 17 1,0-52 0</inkml:trace>
  <inkml:trace contextRef="#ctx0" brushRef="#br0" timeOffset="23004.45">27129 4427 0,'0'0'0,"0"-53"31,0 18-31,0 18 16,17-1-1,-17 0-15,36 18 16,16 18 0,-34 52-1,-18 19 1,-18-36 0,18-1-1,-17-52 1,17-52-1,17-1 1,19-36 0,-1 19 15,-17 70-31,17 18 16,0 52-1,-35-35 1,0 1-16,0 52 15,18-71 1</inkml:trace>
  <inkml:trace contextRef="#ctx0" brushRef="#br0" timeOffset="23189.55">27570 4410 0,'0'0'0,"0"-18"0,17 18 16,-17 18 15,18-1-31,52 54 31,-52-53-31,0 17 16,35-18 0</inkml:trace>
  <inkml:trace contextRef="#ctx0" brushRef="#br0" timeOffset="23353.03">27764 4427 0,'0'-17'0,"0"34"0,-18-52 16,-17 35-16,-1 18 15,-17 35 1,18 35 0,-18-35-1,53 0 1</inkml:trace>
  <inkml:trace contextRef="#ctx0" brushRef="#br0">27834 4374 0,'0'-35'0,"18"18"16,-18 34 15,0 18-15,17-17-16,-17 53 15,0-18 1,0-18 0,0-18-1,0-69 16,0-1-31,18-18 16,-18 424 93,-18-283-93,-52-34 0,52 17-16,1-53 15,-1 17-15,-53 1 16,1 35 0,-1-36-1,18 19 1,-70 52-1,-1 0 1,-52 36 0,-71 17 15,0-18-15,124-70-1,-124 35 1,88-35-1,-35-18 1,0 1 0,0-1-1,18-17 1,17-18 0,71 0-1,-18 35 1,53-35-1,35 0 1,18-35 0,18 35 15,-1 0-15,-34 0-1,17-18 79,0 0-78,17 18-16,-17-17 15,36 17 1,-36-36-16,35 1 15,53-35 1,0-19 0,54-87 15,34 0-15,0-18-1,18 35 1,-17 35-1,-1 1 1,18 35 0,-106 52-1,53 19 1,1-36 0,16 53-1,-52 0 1,-18 18-1,-52 17 1,-72 0 0,1-17 15,-18 17-15,0-17-1,-17-1 1,-1 1-1,1 17 1,17-17 0,17-18-1,19 0 1,-19 0 0,-34 0-1,17 17 1,0 1-1,0-18 1,18 35 0,-18-35 15,18 18-15,-18-18-1,-18 18 1,54-18-1,-19 17 1,-17-17 0,18 36-1,-18-36 1,36 0 0,-54 17-1,0-17 1,18 0-1,1 0 1,16 0 15,-17 0-15,-17 0 0,35 18-1,-18-18 1,35 0-1,-17 0 1,-1 0 0,19 0-1,17 18 1,-18-18 0,1 35-1,17-18 1,-36-17-1,72 0 48,-36-17-47,0-18-1,17 35-15,-17-18 16,18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1:28.3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9419 0,'0'18'16,"-17"-18"0,34 0 15,1-18-16,0 1-15,17-19 16,-17 19-16,70-89 16,18-35-1,-18 52 1,-35 37 0,-18-1 15,-53 53 0</inkml:trace>
  <inkml:trace contextRef="#ctx0" brushRef="#br0" timeOffset="410.05">4639 9172 0,'-35'0'31,"35"18"-16,0 17-15,-18-17 16,18-1 0,-18 36-16,1 0 15,17 18 1,-35 17 0,35-35-1,35-53 1,0-53-1,53-18 1,-17 36 0,-1 18-1,-17 17 1</inkml:trace>
  <inkml:trace contextRef="#ctx0" brushRef="#br0" timeOffset="2694.06">10813 7814 0,'0'0'0,"17"-35"0,1 35 15,-18-18 1,0 36 0,-18-18-1,1 53 1,-19 17-1,1 18 1,17-70-16,-34 70 16,16 0-1,36-70 1,-35-18 0,35-35-1,0-18 1,0 18-1,-18-1 17,18 19-32,-17 17 31,-1 53 0,18 0-15,0-1-1,18-16 1,-1-1 0,1-35-16,35-35 15,35 17 1,71-17 15,-106 0-31</inkml:trace>
  <inkml:trace contextRef="#ctx0" brushRef="#br0" timeOffset="4010.63">13635 8467 0,'17'0'0,"-34"0"0,34-18 16,1 36 0,-36-1-1,-34 71 1,52-52 0,-36 52-16,-17 0 15,18 0 1,-18-52 15,36 17-31</inkml:trace>
  <inkml:trace contextRef="#ctx0" brushRef="#br0" timeOffset="4260.56">13388 8872 0,'-18'0'0,"18"18"15,-35-18 1,35 35 0,-18 18-1,18-35-15,0 35 16,53-53 0,35-36-1,18 1 16,0-35-31,0-1 32,-35 36-32</inkml:trace>
  <inkml:trace contextRef="#ctx0" brushRef="#br0" timeOffset="7143.96">13511 11201 0,'0'-36'15,"-17"36"32,-1 0-31,0 18-16,-34 0 15,34-18 1,-35 17 0,18-17-1,17-17 1,18-1-1,18 0-15,17-17 16,36 35 0,-19 53-1,-16 18 17,-36 17-32,-36 0 15,-34-53 1,-1-17 15,1-18-31,52-35 31,18-18-15,18 17 0,52 36-1,1 18 1,-1 53-1,-17-1 1,0-35 0,-35-35-1</inkml:trace>
  <inkml:trace contextRef="#ctx0" brushRef="#br0" timeOffset="7343.97">13688 11307 0,'0'-18'0,"0"36"0,0-54 0,0-17 31,35 18-15,-17 35-1,17 35 1,36 36 0,-19-18-1,-16-18 1,-36-17-16</inkml:trace>
  <inkml:trace contextRef="#ctx0" brushRef="#br0" timeOffset="7527.41">13952 11201 0,'0'-18'0,"0"36"0,-17-54 16,-1 36-1,-35 36 1,18 52-1,17-18 1,18-52 0,0 35-16,0-35 15</inkml:trace>
  <inkml:trace contextRef="#ctx0" brushRef="#br0" timeOffset="8127.68">14287 11183 0,'18'0'32,"-18"18"-17,0-1-15,-18 19 16,-17-1-1,0-17 1,17-18 0,1 0-16,-1-36 31,18-34-15,18 34-1,-1 1 1,36 35-1,0 71 1,-18 17 0,-35-70-16,-35 70 15,-18 35 1,-17-88 0,-1-35-1,36-35 1,35-18 15,17 36-31,54 17 31,17 17-15,-35 1 0,18 17-1,35-17 1,-18-71-1,35-35 1</inkml:trace>
  <inkml:trace contextRef="#ctx0" brushRef="#br0" timeOffset="20065.91">19826 10901 0,'0'0'0,"18"17"16,-1-17-16,54 18 16,88-36-1,105 1 16,-70-18-31,-17 17 32,-124 18-32,52-18 15,-16 18 1,-72-17 0,-52 17-16</inkml:trace>
  <inkml:trace contextRef="#ctx0" brushRef="#br0" timeOffset="20328.33">20091 11007 0,'0'0'15,"-53"17"-15,17 1 0,-105 35 16,106-36 0,106-17 15,70-17-31,70-1 31,-17-17-15,0 35-1,-35-18 1,-53 1 0,-53 17-1,-88-18-15</inkml:trace>
  <inkml:trace contextRef="#ctx0" brushRef="#br0" timeOffset="21212.24">11536 8837 0,'0'0'16,"0"35"-1,0-17-15,17-18 16,-17 18-16,0-1 15,18-17 1,-18 36-16,53-72 16,35-52-1,36-18 1,17-53 0,-35 71-1,-89 71 1</inkml:trace>
  <inkml:trace contextRef="#ctx0" brushRef="#br0" timeOffset="22032.62">12788 10054 0,'0'0'0,"-17"0"16,17 18 31,0 17-32,17-35-15,-17 18 0,18-18 32,35 0-32,35-18 15,18-52 1,35-19-1,-18 1 17,-70 70-32,0-17 15,0 70-15</inkml:trace>
  <inkml:trace contextRef="#ctx0" brushRef="#br0" timeOffset="24366.54">21590 9596 0,'-18'17'31,"-17"1"-31,17 35 16,1-53-16,-1 17 16,-70 124-1,35-88 1,18 18 0,-18 0-1,35-54 1,18-34-1</inkml:trace>
  <inkml:trace contextRef="#ctx0" brushRef="#br0" timeOffset="24532.67">21237 9948 0,'0'-53'16,"0"18"-1,0 141-15,0-124 0,0-88 16,-17 71-16,17 70 31,-36 1-31,19 17 31,34 0-31,36-18 32,35-35-17,1-53-15</inkml:trace>
  <inkml:trace contextRef="#ctx0" brushRef="#br0" timeOffset="33646.57">9349 11871 0,'0'-35'16,"0"17"0,17 18 46,-17 18-46,36 17-1,-36-17 1,0-1 0,17 36-1,-17-18 1,18-17 0,52-36-1,36-17 1,53-88-1,-124 105-15,89-70 16,17-18 0,0 18-1,-71 17 17,-52 71-32,17 0 31,1 0-31,-19 0 31,1 0 110</inkml:trace>
  <inkml:trace contextRef="#ctx0" brushRef="#br0" timeOffset="34611.97">20214 9190 0,'35'-18'16,"54"-70"15,-72 70-31,1 1 0,52-36 16,-52 35-1,0 1 1,-18 34-1,-18 1-15,-52 70 32,-19 53-17,1-35 1,35 0 0,18-53-1,17-36 1,18-34-1</inkml:trace>
  <inkml:trace contextRef="#ctx0" brushRef="#br0" timeOffset="34837.53">20108 9349 0,'0'-18'15,"0"36"-15,0-54 0,0 1 0,0 17 16,-17 18 0,-1 53 15,-17-17-31,17 34 15,36-35 17,35 1-17,17-36 1,18-53 0,-70 53-16,70-35 15,18-36-15</inkml:trace>
  <inkml:trace contextRef="#ctx0" brushRef="#br0" timeOffset="35296.28">21696 8749 0,'0'35'16,"-18"-35"0,18 18-16,-17-1 15,-19-17-15,19 53 16,-72 0-16,1 71 31,71-107-31,-36 54 16,0-18-1,17 17 1,19-70 0</inkml:trace>
  <inkml:trace contextRef="#ctx0" brushRef="#br0" timeOffset="35561.92">21325 9066 0,'0'-17'0,"0"34"0,0-70 0,0 36 15,-17 17 1,-19 17 0,19 54-1,17-53 1,-18 35-16,18 17 31,35-52-15,36-1-1,35-34 1,70-54 0</inkml:trace>
  <inkml:trace contextRef="#ctx0" brushRef="#br0" timeOffset="37877.97">21590 12188 0,'18'0'47,"-18"36"-47,0-19 16,17-17-1,-17 18-15,0 0 0,36 17 16,-19-17-1,54-71 1,-54 53 0,89-53-1,53-71 1,0 18 0,-36 18-1,-17 53 1,-53 0-1,-71 88 1</inkml:trace>
  <inkml:trace contextRef="#ctx0" brushRef="#br0" timeOffset="41362.76">4992 17022 0,'0'0'0,"-35"0"0,17 0 31,18-18 1,0 36 15,0-1-47,0 18 15,18-17-15,17 53 16,-18-54-1,19 1-15,105-53 32,53-54-17,35-52 1,-17 35 0,-36 18-1,-105 88 1,-1 71-1,-70-54-15</inkml:trace>
  <inkml:trace contextRef="#ctx0" brushRef="#br0" timeOffset="41862.01">7250 16810 0,'0'17'0,"0"1"32,0 0-32,0 17 15,0 0 1,0-17 0,35-18-1,53-18 1,36-70-1,52-18 1,18-52 15,-141 140-31,17-35 16,36 18 0,-88 52-1,0 54 1,-36-1-1,18-52 1</inkml:trace>
  <inkml:trace contextRef="#ctx0" brushRef="#br0" timeOffset="46729.52">19015 13194 0,'-36'0'0,"72"0"0,-89 0 0,35 0 16,-35 18-1,18-18 1,17 0-16,-17 17 15,17-17 1,71 0 0,0 0-1,71 0 17,-107 0-32,54 0 0,-18 0 15,-18 0 1,-88 0-1</inkml:trace>
  <inkml:trace contextRef="#ctx0" brushRef="#br0" timeOffset="46920.25">18874 13335 0,'-36'35'16,"72"-70"-16,-107 88 15,106-53 1,-17-18-16,70-17 15,0 17 1,1 1 0,-72 17-16,54 0 15,-36-18 1</inkml:trace>
  <inkml:trace contextRef="#ctx0" brushRef="#br0" timeOffset="48983.56">28804 11977 0,'0'17'16,"-35"-17"-1,35 18-15,-35 17 16,-18 1 0,35 17-1,1-36-15,17 1 16,17-36 15,1 18-15,-18-17-1,0 34 17,0 1-32,0-1 15,53 19 1,-18-36-1</inkml:trace>
  <inkml:trace contextRef="#ctx0" brushRef="#br0" timeOffset="54429.11">13811 15699 0,'0'17'32,"0"19"-17,18-19 1,-18 54 15,18-36-31,-1 18 31,36-53-31,-35-35 16,158-71 0,18-18-1,35-34 1,-52 52 0,-71 35-1,-18 54 1,-71 34-1,19 18 1,-36 36 0,0-53 15,0 17-31,0-70 16</inkml:trace>
  <inkml:trace contextRef="#ctx0" brushRef="#br0" timeOffset="55128.07">12083 17180 0,'0'-17'31,"17"17"-31,19 0 0,-1-36 16,141 1 0,-17-18-1,35 18 1,35-18 0,-105 35-1,-54 18 1,-87 0-1,-36 0 1,35 0-16</inkml:trace>
  <inkml:trace contextRef="#ctx0" brushRef="#br0" timeOffset="55361.93">12224 17216 0,'0'35'0,"0"-70"0,17 70 16,1-35-1,141-53 1,-124 53-16,141-71 16,160-17-1,-142 53 1,35-18-1,-211 53-15</inkml:trace>
  <inkml:trace contextRef="#ctx0" brushRef="#br0" timeOffset="108100.09">11695 9243 0,'0'17'16,"-36"-17"-16,36 18 15,0 17 1,0-17 0,0 0-16,0-1 15,0 54 1,53-1 0,35 36-1,-17-18 16,-18 18-31,35-18 16,0 1 0,-17-19-1,17 1 1,-35-36 0,-18 18-1,18-18 16,-18 18-15,-17-18 0,35 1-1,-18-1 1,36-17 0,-18 17-1,35-35 1,-70 0-1,70 17 1,-53 1 0,36-18-1,-19 18 1,-16-18 15,17 0-31,-18 0 31,18-18-15,-18 18 0,-17-35-1,17 0 1,-17-18 0,-1-18-1,-17 18 1,0 0-1,-17-35 1,-1 18 0,-35-1-1,18 0 1,-36 18 15,18 1-31,0-19 31,-17 36-15,-1-18 0,36 18-1,-53-18 1,35 17 0,-35-17-1,88 36-15,-35-18 16,-36-18-1,-17-36 1,0 19 0,17 17-1,0-35 1,-17 35 0,53-18 15,-36 18-31,1 0 31,52 18-15,-52 0-1,17 35 1,0 0 0,18 0-1,-1 0 1,-17 0-1,0 35 1,36-17 0,-36-18-1,35 35 1,1 0 0,-1 1-1,18 34 1,18 18 15,-18-70-31,35 70 16,-35-70-16,35 17 15,53 89 1,-70-107-16,53 36 16,52 35-1,-17-52 1,-53-36-16</inkml:trace>
  <inkml:trace contextRef="#ctx0" brushRef="#br0" timeOffset="109117.89">11994 10724 0,'0'18'31,"-17"-18"-31,17 18 16,-18 35-1,-35-18 1,53-17-16,-35 70 31,0-35-31,35-18 16,0 0 0,0-70 15,0 17 0,35 1-15,-35-36-1,18 35 1,-1 0 0,1 18 15,-18-17-16,0-18 1</inkml:trace>
  <inkml:trace contextRef="#ctx0" brushRef="#br0" timeOffset="109462.89">11924 10742 0,'0'0'0,"0"18"16,-18-18-16,18 17 16,-17-17-1,17-17 16,17 17-31,36-36 16,0-16 0,0 52-1,-18 52 1,1-16 0,-36 17-1,0-36 1</inkml:trace>
  <inkml:trace contextRef="#ctx0" brushRef="#br0" timeOffset="110196.12">13247 8008 0,'0'-18'0,"0"36"0,0-71 0,35 53 15,-35-18-15,0 36 16,0 70 0,-53 36-1,18 17 1,-36 0 15,18-18-15,36-87-1,17-36 1,0-53 0,0-35-1,0 70 1,0 36 15,0-1-31,17 19 16,19-1-1,-1-35 1,53-35 0,-17-18-1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2:38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 7056 0,'-18'0'0,"-17"0"31,70 0 0,-17-18-31,-1 18 16,125-18-1,-107 18-15,194-35 16,-17 17 0,-18 18-1,-35 0 1,-71 0-1,-35 0 1,-36 0 0,1 0 62,-18-17-78</inkml:trace>
  <inkml:trace contextRef="#ctx0" brushRef="#br0" timeOffset="2005.58">18486 6950 0,'0'0'16,"-71"0"-1,53 0-15,-17 0 16,17 0 0,71 17-1,36-17 1,-54 0 0,212-17-16,53-1 15,17-17 1,36 17 15,-159 1-15,-53-1-1,-88 18 1,0 0 0,-35 0-1</inkml:trace>
  <inkml:trace contextRef="#ctx0" brushRef="#br0" timeOffset="2859.48">18415 5838 0,'-18'0'0,"-17"0"16,35 36 0,0-19-16,0 1 15,0 35 1,35-53-1,-17 0-15,70-35 32,0-1-17,71-69 1,-124 52 0,54-18-1,-19 36-15</inkml:trace>
  <inkml:trace contextRef="#ctx0" brushRef="#br0" timeOffset="3207.64">19209 5715 0,'0'18'16,"0"-36"-16,0 53 15,-18 1 1,18-1 0,0-18-1,18-17-15,-1 0 16,54-17-1,17-18 1,71-89 0,-36 36-1,-17 35 1,-35 53 0</inkml:trace>
  <inkml:trace contextRef="#ctx0" brushRef="#br0" timeOffset="3842.49">20091 5750 0,'-18'0'16,"18"36"15,18-36 0,-1 0-15,89-53-1,35-18 1,36-35 0,-160 89-16</inkml:trace>
  <inkml:trace contextRef="#ctx0" brushRef="#br0" timeOffset="8396.02">23865 4657 0,'-35'17'16,"17"-17"0,1 71-1,-1-1 1,18-52-16,-53 88 15,36-53 1,-1 0 0,36-106 15,17-106-15,18 0-1,-36 124 1,1-88-16,35 34 31,-35 54-15,35 70-1,-18 54 1,18 69 0,-18-70-1,-17 54 1,35-89-1,-53-18 1</inkml:trace>
  <inkml:trace contextRef="#ctx0" brushRef="#br0" timeOffset="8576.51">23989 4992 0,'-18'0'0,"36"0"0,-106-35 16,52 17-1,1 0 1,35 1-1,71-19 17,-54 36-32,72-35 15,34 17 1,-70-35 0</inkml:trace>
  <inkml:trace contextRef="#ctx0" brushRef="#br0" timeOffset="8795.31">24183 4392 0,'0'-18'15,"0"36"-15,-18-71 0,1 36 0,-1-54 32,18 53-32,53-17 15,70 0 16,-34 35-31,-37-18 32</inkml:trace>
  <inkml:trace contextRef="#ctx0" brushRef="#br0" timeOffset="8957.43">24359 4145 0,'-17'18'0,"34"-36"0,-52 36 16,35 17-1,-18 18 1,18 70 0,0-17-1,0 18 1,0-54 0</inkml:trace>
  <inkml:trace contextRef="#ctx0" brushRef="#br0" timeOffset="9657.28">24924 4868 0,'0'0'0,"-36"0"0,1 36 16,-18-1 0,18 18-1,17-36 1,18-34 15,0-54-15,18-70-1,-18 123 1,18-87 0,-1-36-1,19 123 1,-19 36 0,1 52-1,52 71 1,-52-53-1,0 1 1</inkml:trace>
  <inkml:trace contextRef="#ctx0" brushRef="#br0" timeOffset="9815.1">24924 4851 0,'-36'0'0,"72"0"15,-89-18-15,35 18 16,1-18-16,52-17 47,53 17-32,-35 18-15,70-35 16</inkml:trace>
  <inkml:trace contextRef="#ctx0" brushRef="#br0" timeOffset="10375.06">26211 4639 0,'-17'18'31,"-1"-1"-31,0 36 15,-17-18 1,18 18 0,-1-35-1,18-36 17,0-17-32,18-71 15,34 0 1,-34 1-1,0 52 17,-1 70-17,19 72 1,-19-54-16,-17 53 16,0-70-16,18 70 15,-18 18 1,0-89-1</inkml:trace>
  <inkml:trace contextRef="#ctx0" brushRef="#br0" timeOffset="10531.81">26123 4851 0,'-35'-18'16,"70"36"-16,-123-54 16,88-17-1,53 36 1,53-1-1,0-35 17,-71 53-32</inkml:trace>
  <inkml:trace contextRef="#ctx0" brushRef="#br0" timeOffset="10874.43">26564 4780 0,'-17'35'0,"17"-17"0,0 0 0,0-1 16,0-52 15,17-36-15,-17 54 0,0-71-16,35-71 15,-17 53 1,0 36 15,-1 70-15,36 70-1,-17 54 1,-1-36 0,-18-18-1,-17 1 1,0-54-16</inkml:trace>
  <inkml:trace contextRef="#ctx0" brushRef="#br0" timeOffset="11029.43">26688 4692 0,'0'0'0,"-36"0"0,19 0 16,-1 0 15,0-18-31,54 18 31,34-35-31,36-36 32</inkml:trace>
  <inkml:trace contextRef="#ctx0" brushRef="#br0" timeOffset="11240.64">26899 4110 0,'-17'0'0,"34"0"0,-52-35 0,0 35 16,35-18 0,35 18-16,-17-18 15,87 18 17,1-17-32,-17-19 31,-37 19-31</inkml:trace>
  <inkml:trace contextRef="#ctx0" brushRef="#br0" timeOffset="11424.22">27164 3951 0,'-18'0'0,"18"18"31,-17-18-31,17 53 16,-36 0-1,36 70 1,-17-17 0,17-71-1</inkml:trace>
  <inkml:trace contextRef="#ctx0" brushRef="#br0" timeOffset="11960.8">25418 3881 0,'0'-18'0,"0"36"0,0-54 15,35-52 1,-35 35 0,18 53-1,-18 18-15,17 105 16,1 107-1,17 105 1,-17 17 0,-18 1-1,0-35 1,0-265 0</inkml:trace>
  <inkml:trace contextRef="#ctx0" brushRef="#br0" timeOffset="12440.66">23865 5733 0,'-53'0'0,"106"0"0,-176 0 15,105-18-15,1 18 0,-72-18 16,19-17 0,52 35-1,54 0 1,-1 0-1,106-18-15,247-17 32,106-18-17,370 18 1,-335-18 0,-194 35-1,89 1 1,-213 17-1,-34 0 1,-89 0 0,-17 17-1</inkml:trace>
  <inkml:trace contextRef="#ctx0" brushRef="#br0" timeOffset="13062.1">23795 6615 0,'17'0'0,"1"0"31,-18 17 1,0 36-17,0-35-15,0-1 16,0 19-1,0-89 17,53-18-17,-18-17 1,54 53 0,-54 17-1,0 18-15,53 35 31,-17 71-15,-71-53 0,17 35-1,1-52 1</inkml:trace>
  <inkml:trace contextRef="#ctx0" brushRef="#br0" timeOffset="13374.56">24359 6615 0,'0'-18'15,"0"36"-15,36-89 0,-19 36 16,-17 52 0,0 1-1,0 53 1,0-54 0,18 54-16,35-1 15,-18-70 1,36-70 15,-36-18-15,-53-18-1,1 88 1,-36-35 0,0 71-1,0 17 1</inkml:trace>
  <inkml:trace contextRef="#ctx0" brushRef="#br0" timeOffset="13724.49">24694 6509 0,'0'0'16,"18"-18"-16,35 18 16,-35 18-1,-18-1 16,17 36-15,-17-35 0,0 0-1,36-36 1,-36-35 0,17 0-1,18 0 1,36 53-1,-18 0 1,-18 71 0,-35-1-1,0-17 1,0 18 0,18-71-1</inkml:trace>
  <inkml:trace contextRef="#ctx0" brushRef="#br0" timeOffset="13890.41">25224 6615 0,'0'-18'15,"0"0"1,88-35 15,-35 53-15,35-35-1,-35 0 1</inkml:trace>
  <inkml:trace contextRef="#ctx0" brushRef="#br0" timeOffset="14207.39">25665 6403 0,'-18'0'16,"36"0"15,-1 0-15,18 0-16,-35 18 16,18 17-1,-36 35 1,-17-70-16,0 89 15,17-1 1,-17-35 0,88-36-1,53-34 1,-89-19 0</inkml:trace>
  <inkml:trace contextRef="#ctx0" brushRef="#br0" timeOffset="14624.42">26123 6579 0,'-17'0'0,"34"0"47,18 0-32,-17 0 1,0 0-16,-18-35 0,53 17 16,-36 18-1,1-17-15,35-36 16,-88 18 0,17 17-1,-70 36 16,17 17-15,36 18 0,17 17-1,36-17 1,17-18 0,53-35-1,53-52 1,-105 16-1</inkml:trace>
  <inkml:trace contextRef="#ctx0" brushRef="#br0" timeOffset="15124.44">26529 6438 0,'0'0'0,"0"-17"0,18 17 16,-18-18 0,17 18 15,36 18-16,18 17 1,-54 0 0,1 18-1,-18 0 1,0-18 0,-18-35-1,1-35 1,34-18-1,54 0 1,-36 0 0,36 36-1,-36 17 1,18 70 15,-53-52-31,0 70 31,17-53-15,54 0 0,-36-70-1,36-18 1,-71 0 0,-18-17-1,-88 52 1,53 18-16</inkml:trace>
  <inkml:trace contextRef="#ctx0" brushRef="#br0" timeOffset="15824.1">24095 7638 0,'-18'0'15,"18"17"1,18-17 15,17 0-31,18-17 31,35-36-31,0-18 32,-52 36-17,-36 17-15,-36-17 16,1 17 0,-18 36-1,18 53 1,-18 17-1,53 0 1,53-18 0,17-52-1,54-36 17,-18-34-32,-18 16 15,-35-17 1,-36 53-1,1 0 1,-18 53 0,0-17-1,35 16 1,-17-34 0</inkml:trace>
  <inkml:trace contextRef="#ctx0" brushRef="#br0" timeOffset="15973.49">24836 7461 0,'0'-35'16,"0"70"-16,-36-105 0,19 17 15,-19 35 1,36 36 15</inkml:trace>
  <inkml:trace contextRef="#ctx0" brushRef="#br0" timeOffset="17074.41">25135 7497 0,'18'0'0,"-18"-18"31,0 0-31,-18 18 16,-17 0-1,-18 53 1,36 0 0,17-18-1,17 1 1,1-36 0,17-36-16,18 1 15,0 17 1,-18-17 15,-35 88-15,0 71-1,0-72-15,0 19 16,0 70 0,0 18-1,-17-71 1,-1-35-1,-35-88 1,18-53 0,17-1-1,18-17 1,18 1 0,52 16-1,-34 19 16,-19 52-31,36 1 16,-35-36 0,-1 35-1,19 18 17,-19-18-17,1-17 1,0 0-1,17-18 1,-70 35 0,17 1-1,-17 34 1,-1-17 0,19 53-16,-1 35 15,18-35 1,88 18 15,1-71-15,-19-35-1,-35-36 1,18 1 0,-35 52-1,0 0 1,-1 54 15,18 16-15,-35-34-1,0-36 17,0-17-17,0 18-15,0-1 0,18-53 31,0 71-31,35-35 16,-36 53 0,1 52-1,0 18 1,-36-35 0</inkml:trace>
  <inkml:trace contextRef="#ctx0" brushRef="#br0" timeOffset="17657.45">24783 7408 0,'17'-17'0,"19"17"15,-36-18-15,17-17 16,-17 17 0,-17 0-1,-36 1 1,17 34-1,-17 1 1,53 35 0</inkml:trace>
  <inkml:trace contextRef="#ctx0" brushRef="#br0" timeOffset="20199.41">24694 7373 0,'0'18'78,"0"-1"-47,18-17-15,-18 18 0,35-18-1,-17 0 1,0-18-16</inkml:trace>
  <inkml:trace contextRef="#ctx0" brushRef="#br0" timeOffset="22794.89">24924 4216 0,'17'-18'16,"-17"-17"-16,0 17 16,36-70-1,-1 0 1,-35-36-1,-35 1 1,-18 35 0,-35-1-1,-54 36 1,-69 53 0,-36 18-1,0 70 1,176-70-16,-193 176 31,87 35-15,89 36-1,71 70 1,34-17 0,36-72-1,-35-157-15,123 175 16,35-70-1,89-106 1,17-88 0,0-52-1,-17-90 1,-71-69 0,-18-54 15,-52-123-31,-124 71 31,-88 87-15,35 195-16</inkml:trace>
  <inkml:trace contextRef="#ctx0" brushRef="#br0" timeOffset="23724.49">26564 3228 0,'-35'0'0,"70"0"0,-123 18 0,53-18 0,-54 35 15,-87 88 1,0 71 0,70 89-1,18 52 1,88 0 0,35-18-1,106 18 1,71-88 15,-54-158-15,125-54-1,-54-53 1,-17-88 0,-36-70-1,0-53 1,-34-36-1,-54 1 1,-71-19 0,-70 19-1,-70-1 17,-71 71-32,106 141 15</inkml:trace>
  <inkml:trace contextRef="#ctx0" brushRef="#br0" timeOffset="27028.72">9807 4868 0,'0'-17'16,"0"34"-16,0-52 0,0 17 15,0-17 1,0 17-16,0 1 31,0-1-31,0-17 31,35 35-15,-17 35 0,0 0-1,35 36 1,0 0 0,17 17-1,-52-71-15,52 54 16,1 17-1,-1-35 1,-17 35 0,-17-52-16,-19-1 15,54 53 17,-36-17-32,18 17 31,-18-18-16,18-34 1,-17 17 0,34-18-1,-52 18 1,35-18 0,-18 18-1,18-18 1,-18 18-1,18 0 1,0 0 0,-18-18-1,0 1 17,18-1-32,-17 18 31,-36-36-31,53 19 15,-18 17 1,18-36 0,0 36-1,0-18 1,-18 18 0,35-17-1,1 16 1,0 1-1,-19 18 1,-52-53-16,71 35 16,17 17-1,-17 18 1,-54-70 0,54 52-16,17 19 15,18 16 16,-53-69-15,-18 17 0</inkml:trace>
  <inkml:trace contextRef="#ctx0" brushRef="#br0" timeOffset="30760.75">10389 6191 0,'0'-35'16,"0"70"-16,0-88 0,0 18 15,0-18 1,0 18 0,0-18-16,-17-18 15,-36-17 16,35 35-15,-35 36 0,0-19-1,-17 1 1,-1 35 0,1 35-1,17-17 1,-18 53-1,18 17 1,0 18 0,0-1-1,18 37 1,35-125 0,-35 89-1,17-18-15,1 53 31,17-35-31,0 0 32,35 0-17,18 35 1,35-35 0,0-18-1,0-18 1,18 1-1,35-53 1,-17-1 0,52-17-1,1-35 17,-89 0-32,53-1 15,-88-16 1,17 16 15,-17-17-15,-35 18-1,-1-18 1,1 18 0,-18-18-1,0 18 1,0-18-1,0 18 1,-18-18 0,-17 0-1,-35-18 1,-1 18 0,1 0-1,-36-17 16,0 17-31,18 18 32,17-18-17,-17 17 1,17-34 0,36 35-1,-35-18 1,34 17-1,1-17 1,17-17 0,18 52-1,0-17-15,0-53 32,0 52-32,0-16 15,0-1 1</inkml:trace>
  <inkml:trace contextRef="#ctx0" brushRef="#br0" timeOffset="32557.78">11871 4463 0,'0'0'0,"-35"-53"31,35 35-31,-18-35 16,-17 18-1,-18-18 1,-18 35 0,18 1-1,-70 17 1,88 17-1,-36-17 1,-35 53 0,0-35-1,18 17 1,0 18 0,0-35-1,17 35 1,1 0-1,-1 17 1,36 1 0,17-54-16,-17 54 15,17 17 17,1-70-32,17 52 0,0 18 31,17 1-31,1-19 31,17-17-15,-17 18-1,17-1 1,0 1 0,-17-18-1,0 17 1,35 1-1,-18-36 1,18 18 0,0-18-1,35 18 1,0-18 15,-17 1-31,-1 17 31,1 0-15,-36 17 0,18-17-1,-35 18 1,-18 17 0,17-18-1,1 1 1,17-18-1,-17 17 1,-1-70 0,1 53-16,53-35 15,-54-18-15,54 0 16,35 0 15,-18-18-31,53-35 31,-53 36-15,0-54 0,1 1-1,-19-19 1,-52-16 0,-1-19-1,-17-17 1,-35-35-1,-53 17 1,-36 18 0,89 88-1,-71-71-15,-123-140 32,123 105-32,53 18 31,18-35-16,35 87 1,0 36 0,-18 18-1,-17 35-15</inkml:trace>
  <inkml:trace contextRef="#ctx0" brushRef="#br0" timeOffset="77067.6">6597 17886 0,'0'-18'15,"0"-17"1,18 17 0,-1 18-16,36-70 15,35 34 1,1-16 15,-1 16-31,0-17 31,-53 36-15,0 17 0,-70 17-1,-18 19 1</inkml:trace>
  <inkml:trace contextRef="#ctx0" brushRef="#br0" timeOffset="77296.53">6667 17992 0,'18'0'0,"0"0"0,52-71 15,36-17 1,35 0 15,-88 52-31,35-34 16,-17 52-1</inkml:trace>
  <inkml:trace contextRef="#ctx0" brushRef="#br0" timeOffset="78129.46">10636 17621 0,'0'18'0,"0"0"31,0-36-31,18 18 16,0-18-16,34-35 16,-34 36-16,70-72 15,0 19 1,-70 52-16,53-17 16,-36 0-1,0 35 1</inkml:trace>
  <inkml:trace contextRef="#ctx0" brushRef="#br0" timeOffset="78392.13">10636 17833 0,'18'-18'31,"0"18"-31,34-35 16,-16-18-16,105-35 16,-88 17-1,70 18 1,-70 0-1,-18 53 1</inkml:trace>
  <inkml:trace contextRef="#ctx0" brushRef="#br0" timeOffset="81810.61">19279 7920 0,'0'17'78,"0"1"-62,-35-18 0,35 35-16,0-17 0,0 0 15,53-18 16,53-36-15,-53 1-16,123-53 16,-52 35-1,-72 18-15</inkml:trace>
  <inkml:trace contextRef="#ctx0" brushRef="#br0" timeOffset="82425.91">19473 9613 0,'0'18'0,"-53"52"31,53-52-31,0 17 16,36-35-1,17-53 1,-18 53-16,106-70 15,18 35 1,-18-18 0,-106 53-1</inkml:trace>
  <inkml:trace contextRef="#ctx0" brushRef="#br0" timeOffset="87910.34">17268 9596 0,'0'0'0,"-17"0"0,-18 0 0,17 0 15,-17 0-15,-36 0 31,18 0-15,36 0 0,34 0-1,107 0 1,-1-18 0,36-17-1,-53 35 1,-89 0-16,19-18 15,-72 18 1,19 0 0</inkml:trace>
  <inkml:trace contextRef="#ctx0" brushRef="#br0" timeOffset="88109.46">17074 9701 0,'0'0'0,"18"18"32,0-18-32,-1 0 0,72 0 15,87-18 1,71-17 0,-141 0-1,-18 35 1</inkml:trace>
  <inkml:trace contextRef="#ctx0" brushRef="#br0" timeOffset="88896.47">24500 9155 0,'0'0'0,"-17"17"16,17 1-1,17-18 1,19 35-1,52-17 1,88-18 0,-140 0-16,-19 0 15,142 17 1,-53-17 0,0 0-1,-53 0 1,-36 0-1,-34 0-15</inkml:trace>
  <inkml:trace contextRef="#ctx0" brushRef="#br0" timeOffset="89079.64">24694 9437 0,'0'0'0,"-17"53"15,34-53-15,54 17 32,-53-17-32,70 0 15,71 0 1,-71 0 0</inkml:trace>
  <inkml:trace contextRef="#ctx0" brushRef="#br0" timeOffset="95362.9">21008 15628 0,'0'0'0,"0"35"16,35-17-16,-35 17 16,0 18 15,0-18-16,18-35-15,17 0 16,106-52 0,71-90-1,35 19 1,-194 88-16,70-18 16,-17 17-1,-106 107 1</inkml:trace>
  <inkml:trace contextRef="#ctx0" brushRef="#br0" timeOffset="96042.41">28293 13741 0,'0'0'0,"-18"17"16,-17 36-1,17-35-15,1 88 16,17 88-1,35-53 1,106-18 0,18-87-1,17-107 1,-123-88 0,0-35 15,-71 36-16,18 34 1,-35 71 0,70 53-1</inkml:trace>
  <inkml:trace contextRef="#ctx0" brushRef="#br0" timeOffset="96526.41">29598 14305 0,'0'35'16,"0"-70"-16,0 88 0,0-35 0,-53 52 31,35-34-31,-34 16 0,16-16 31,19-1-15</inkml:trace>
  <inkml:trace contextRef="#ctx0" brushRef="#br0" timeOffset="96875.87">30127 13511 0,'18'0'0,"-36"0"0,36-17 16,-1 17-16,-17 17 15,0 36 1,0-35-16,0 88 31,18 35-15,17-35-1,-17-18 1,0-70 0,35-36-1,-18-88 1,35-53 0,1-17-1,-53 52 1,-18 89-1</inkml:trace>
  <inkml:trace contextRef="#ctx0" brushRef="#br0" timeOffset="97396.57">27164 13476 0,'0'-18'31,"0"36"-15,0 0-1,0-1-15,0 19 0,18-19 16,-18 1-16,35 0 15,0-18 1</inkml:trace>
  <inkml:trace contextRef="#ctx0" brushRef="#br0" timeOffset="97543.68">27411 13458 0,'0'0'0,"0"-35"0,-18 106 46,18-54-30,18 54 0,-1-71-16</inkml:trace>
  <inkml:trace contextRef="#ctx0" brushRef="#br0" timeOffset="98142.57">31009 12594 0,'18'0'0,"-36"0"0,53 0 0,-17 0 16,35 0-1,-35 18 1,-18-1 0,0 19-1,0-19 16,17-17-31</inkml:trace>
  <inkml:trace contextRef="#ctx0" brushRef="#br0" timeOffset="98293.45">31327 12577 0,'0'0'0,"0"35"31,0-18-31,0 19 16,-18 52 0,18-70-16</inkml:trace>
  <inkml:trace contextRef="#ctx0" brushRef="#br0" timeOffset="98959.47">28116 15434 0,'0'0'0,"89"0"16,-72-18-16,54 1 15,211-54 1,-176 54 0,370-107-16,18 18 31,-353 89-31,212-54 0,17-17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6:21: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1 152,'0'0'48,"0"0"53,0 0-15,0 5 18,0 22-360,6-27 170,21 0-31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4:24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20743 5980 0,'0'0'0,"0"-18"0,36 18 15,-36-35-15,17 35 16,-17 35 46,-17-35-62,17 18 16,-53 70 0,17-53-1,1 0-15,0 54 16,-36-37 0,36 19-1,35-53 1,0 17-1,18-35 1,52 0 0,36-35-1,-18 35 17,-70 0-32,52 0 0,1-18 31</inkml:trace>
  <inkml:trace contextRef="#ctx0" brushRef="#br0" timeOffset="332.18">20779 6103 0,'-36'0'0,"72"0"0,-72-18 0,36 1 31,-17 17-15,17 17-1,0 54-15,-18 35 31,18 0-15,0 35 0,0-106-16,0 106 15,0-35 1,-18-88-16,18 17 0</inkml:trace>
  <inkml:trace contextRef="#ctx0" brushRef="#br0" timeOffset="1452.89">20884 7497 0,'-17'0'31,"-18"0"-16,17 0 1,-17 17 0,-18-17-1,-18-17 1,53 17 0,1-36-1,17 1-15,17 0 16,1 17-1,53 36 1,-1 17 0,-34 36 15,-36 34-31,-53 19 31,-18-36-15,-70-35-1,53-53 1,52-35 0,19-18-1,52 17 1,18 19 0,70 52-1,-52 18 1,0-18-1,17 18 1,0-53 0,-35-53-1,-18 36 1</inkml:trace>
  <inkml:trace contextRef="#ctx0" brushRef="#br0" timeOffset="3149.36">22772 6279 0,'0'36'47,"0"-19"-32,35 1-15,-35 0 16,35 35 0,-17-36-16,17 1 15,-35 17-15,36-17 31,-19-18-31,-17-53 16,0 35-16,0-88 16,0-35 15,0 18-31,-17 17 31,17 53-31,0 18 31,17 35 1,18 0-32,18 0 15,124 0 1,-89 0 0,35-36-1,-87 72 1,-54-19 15</inkml:trace>
  <inkml:trace contextRef="#ctx0" brushRef="#br0" timeOffset="3432.25">23336 5997 0,'0'0'0,"0"18"0,0 17 31,0-17-16,-35 17 1,0 36 0,-54-1-1,72 1 1,-36-36 0,53-17-1,70-18 1,19-18-1,34 0 17,-88 18-32,18-17 0,-53-19 15</inkml:trace>
  <inkml:trace contextRef="#ctx0" brushRef="#br0" timeOffset="3649.51">23389 6156 0,'-17'0'0,"34"0"16,-70 0 0,18 0-16,17 0 15,1 35 1,-1 36 0,36 123 15,-18-141-31,17 53 15,36-18 1</inkml:trace>
  <inkml:trace contextRef="#ctx0" brushRef="#br0" timeOffset="4653.33">22807 7743 0,'-35'0'0,"17"0"31,18 18-15,18 0-1,35 35 1,-18-36-1,18 1 1,-35-18-16,34-18 16,-16-52-1,-19-36 1,-34-53 15,-1 53-15,0 18-1,-17 53 1,35 0 0,35 70 15,18-35-15,-17 0-16,87 0 15,36-35 1,-53 35-1,-53 0 1</inkml:trace>
  <inkml:trace contextRef="#ctx0" brushRef="#br0" timeOffset="5235.32">23424 7585 0,'0'17'0,"0"-34"0,0 70 15,0-36 1,-35-17 15,35 18-31,-17-18 16,-1 0-16,0 0 15,-17-18 1,17-35 0,71 0-1,-17 18 1,16 18 15,-16 69-15,-19 1-1,-34 71 1,-54-18 0,-17-18-1,35-71 1,-18-17 0,19-35-1,87-35 1,18 52-1,35-17 1,35 70 0,-70 0-1,36-17 1,-1-18 0,-53 0-1</inkml:trace>
  <inkml:trace contextRef="#ctx0" brushRef="#br0" timeOffset="6816.61">24694 6050 0,'0'0'0,"0"18"31,-17-18-31,-1 17 15,-52 1 1,17 17 0,17-35-1,-17 0 1,36-35 0,17 0-1,17-18 16,36 18-15,18 35 0,-53 17-16,17 36 15,0-18 1,-35 54 0,-70-36-1,-1-36 1,36-17-1,-36-70 1,71-1 0,18 18-1,52-17 1,19 17 15,16 53-31,-16 0 31,-19 0-15,18 0 0,-70 0-1,0 0-15</inkml:trace>
  <inkml:trace contextRef="#ctx0" brushRef="#br0" timeOffset="7116.52">25047 6191 0,'-17'0'0,"17"36"63,0-19-63,0 1 15,0 52 1,0 1 0,17-18-1,-17-18-15,18 18 16</inkml:trace>
  <inkml:trace contextRef="#ctx0" brushRef="#br0" timeOffset="7882.82">24853 7567 0,'18'18'0,"-18"-1"31,0 19-15,-18-19 0,1 1-1,-19 0 1,-17 17-1,18-35 1,0-53 0,35 18-1,17-54 1,36 37 0,0 16-1,-17 36-15,-1 0 16,18 36-1,-36 16 1,-70 1 0,18 0-1,-18-35 1,18-18 15,17-35-15,18-36-1,18 1 1,17 34 0,89-17-1,-18 53 1,-36 0 0,18 0-1,-52 0 1,-19 0-1</inkml:trace>
  <inkml:trace contextRef="#ctx0" brushRef="#br0" timeOffset="8266.37">25224 7567 0,'0'0'0,"-18"18"16,18-36 15,18 18-15,-1 0-16,36-18 15,18 18 1,-54 18 0,-17 0-16,0-1 15,-17 54 1,-54-18-1,18-18 1,18 18 0,106-88 15,17 17-15,-53 18-1,53-18 1,18 1-1,-71-18-15</inkml:trace>
  <inkml:trace contextRef="#ctx0" brushRef="#br0" timeOffset="16332.5">15946 2805 0,'-18'17'0,"36"-34"0,-36 52 15,-17 0-15,35-17 0,-18-18 0,-17 88 16,-1-88 0,1 71-16,-35-54 31,34-17-16,1-53 1,35 18 0,53-18-1,18 88 1,-36 18 0,-35 71-1,-71-1 1,-17-17-1,-18-18 1,18-53 0,53-87 15,35-37-31,53 54 31,35 0-15,35 88-1,-34-18 1,-37 36 0,1-19-1,-35-52 1</inkml:trace>
  <inkml:trace contextRef="#ctx0" brushRef="#br0" timeOffset="16883.98">16104 3016 0,'-35'0'15,"35"-17"-15,-35-19 31,52 36 1,-17 18-32,53 53 15,0 34 1,-53-87-16,71 53 16,-1 34-1,-34-34 1,-1-71-1</inkml:trace>
  <inkml:trace contextRef="#ctx0" brushRef="#br0" timeOffset="17082.79">16387 2999 0,'0'-18'0,"0"36"0,0-54 15,-18 1-15,-35 70 31,18 54-15,-18 34 0,17 18-1,-16-35 1,52-88-16,-18 34 16</inkml:trace>
  <inkml:trace contextRef="#ctx0" brushRef="#br0" timeOffset="17605.23">16510 2999 0,'0'0'0,"35"-18"0,-17 0 15,17-17 1,18 35 0,35 0-1,-70 35 1,0 1 0,-36 34-1,-17-35 1,-18 36-1,17-53 17,36 17-32,36-35 31,34 0-31,18 18 31,-52-1-31,-1 71 31,-35-35-15,-71-17 0,1-19-1,-18-17 1,0-35 0,70 35-16</inkml:trace>
  <inkml:trace contextRef="#ctx0" brushRef="#br0" timeOffset="19582.5">19420 3087 0,'-17'0'16,"17"17"-16,-18-17 31,0 36-15,-17-36-1,18 0 1,17-36-16,0-16 31,17-1-15,36 35 0,-18 53-1,1 53 1,-36-52-16,-36 52 15,-52 18 1,0-36 0,0-34-1,70-36 1,-17-18-16,0-70 31,70 70-15,53-17-1,0 70 1,-52 0 0,-19-17-16,54 53 15,-18-54 1,-18 18 0</inkml:trace>
  <inkml:trace contextRef="#ctx0" brushRef="#br0" timeOffset="19770.5">19597 3228 0,'0'-35'0,"0"70"0,35-88 16,-35-35-16,0 70 15,18 53 17,-1 18-32,36 18 31,0 17-16,-18-70-15</inkml:trace>
  <inkml:trace contextRef="#ctx0" brushRef="#br0" timeOffset="19950.28">19844 3052 0,'-18'0'15,"36"0"-15,-36-53 0,0 53 16,-17 0-1,18 53-15,-19 35 16,1 18 0,17-1 15,18-87-31</inkml:trace>
  <inkml:trace contextRef="#ctx0" brushRef="#br0" timeOffset="20350.75">20038 3140 0,'35'0'0,"-70"0"0,70-36 0,-35 19 15,18 17-15,-18-35 16,17-1 0,-17 19-1,53-1 1,-35 36 15,-18-1-15,-18 19-1,18-19 1,-53 18-16,18 18 31,35-35-31,-53 0 16,35 35-1,36-53 1,53 17 0,17-17-1,0 53 1,18-53 0,-36 18-1</inkml:trace>
  <inkml:trace contextRef="#ctx0" brushRef="#br0" timeOffset="21499.31">23001 2787 0,'-18'0'0,"18"-35"32,18 17-17,0 18 1,35 0-16,0 0 16,-18 53 15,-35-18-16,-53 36 1,35-71-16,1 35 16,-19 18-1,89-35 17,-35-18-32,52 17 15,1 19 1,-53 16-1,-18 19 1,-53 0 0,-53-54 15,71 1-31,-36-36 31,18-17-15</inkml:trace>
  <inkml:trace contextRef="#ctx0" brushRef="#br0" timeOffset="21733.24">23354 2840 0,'0'-18'16,"0"36"-16,35-53 15,0 35 1,-17 0-1,0 17 1,35 36-16,0 35 16,17 1-1,1-1 1,-1-71 15</inkml:trace>
  <inkml:trace contextRef="#ctx0" brushRef="#br0" timeOffset="21917.4">23795 2787 0,'-18'0'16,"36"0"-16,-71 0 0,35 0 15,1 18-15,-54 70 16,53-71-1,-34 72-15,16 52 16,36-88 0</inkml:trace>
  <inkml:trace contextRef="#ctx0" brushRef="#br0" timeOffset="22383.73">23971 2752 0,'0'-18'16,"36"-17"0,-1 35-16,-18-36 15,54 72 1,-36-19-1,-17 19 1,-36 34 0,1-17-1,-36-18 1,53-17 0,35-18 15,-17 0-16,-1 0-15,36 35 16,0-17 0,-18 17-1,-35 1 1,-53 16 0,-35 1-1,0-53 1,53 0-1</inkml:trace>
  <inkml:trace contextRef="#ctx0" brushRef="#br0" timeOffset="24382.71">20108 3140 0,'0'-36'63,"-17"36"-32,17 36-15,-18-36-1,-17 17 1,17-17-16,0 0 31,18-17-31,0-19 16,0 19-1,18-1 1,53-35 0,-36 53-1,36 36 1,-19 16-1,-52 37 1,-35 34 0,-53-35-1,0-35 1,-18-53 0,88 0-1,-35-17 1,0-54-1,18 36 1,106-18 0,35 35-1,70 71 1,-53-35 0,19 17-1,-19 0 1,-88-17-1</inkml:trace>
  <inkml:trace contextRef="#ctx0" brushRef="#br0" timeOffset="28335">21713 2752 0,'36'0'0,"-72"0"0,89-18 16,-35 18-16,0 0 16,35 0-16,-53-18 31,-18 36-16,-53 35 1,1-18 0,-124 71-1,106-35 1,70-1 0,53-52-1,53-18 1,18 0-1,18 17 17,-89 19-32,-35-1 15,-88 53 1,-18 0 15,53-70-31,0 35 16,0 17-1,141-70 1,89-35 0,-107 35-16,124-17 15,89-19 1,-195 1 0</inkml:trace>
  <inkml:trace contextRef="#ctx0" brushRef="#br0" timeOffset="30116.84">22278 3933 0,'-35'0'0,"70"0"16,-35-35 0,35 18-1,36-1 1,-1 18 0,-34 18-1,-36 34 1,-18 1-1,-35 0 1,35-35 0,1 0-1,34-18 1,1 0 0,35 0-16,17 0 31,-52 0-31,17 35 15,1-18 1,-89 54 0,-18-36-1,18-17 1,-35-18 0,0-18-1,53 1-15</inkml:trace>
  <inkml:trace contextRef="#ctx0" brushRef="#br0" timeOffset="30539.83">22013 4075 0,'18'0'47,"-18"35"-31,18-35-16,-18 17 0,70 54 31,-35-36-15,1 18-16,-1-17 15,-17-19 1,17-17 0</inkml:trace>
  <inkml:trace contextRef="#ctx0" brushRef="#br0" timeOffset="30736.95">22225 3986 0,'-18'0'0,"1"53"31,17-35-31,-36-18 0,19 106 16,-54 17 0,36-35-1</inkml:trace>
  <inkml:trace contextRef="#ctx0" brushRef="#br0" timeOffset="32149.67">21802 4110 0,'-18'0'15,"18"17"-15,-18-17 0,1 0 16,-19 18-1,1-18 1,18 0 0,-36 0-1,53-35 1,17-18 0,19 35-1,-1 1 1,-18 17-1,19 35-15,-19 35 16,-34 36 0,-54-17 15,1-1-31,-1-71 31,53-17-15,18-53-1,18 1 1,35 34 0,-18 18-1,36 35 1,-18 18 0,0-35-1,17-18 16,36-36-31,-71 36 16</inkml:trace>
  <inkml:trace contextRef="#ctx0" brushRef="#br0" timeOffset="37844.49">5309 6685 0,'0'-18'78,"36"18"16,-36 18-94,17-18 0,1 0 15,35 18-15,70 52 16,36 19 0,-124-72-1,124 71 1,88 18-1,0 35 1,-35-17 0,-160-71-16,90 35 15,16 35 1,-140-87-16,141 69 16,-106-69-1,35 34 1,-35-17-1,17-18 1,-17-17 0,-35-18-1,0 35 1,-1-35 15,-17 18 32,0-36-32,-17 18 0</inkml:trace>
  <inkml:trace contextRef="#ctx0" brushRef="#br0" timeOffset="40674.19">25382 5838 0,'-17'-17'0,"34"34"0,-70-69 0,18-19 16,-53-35-1,-53 18 1,17 17-1,71 54 1,-88-19-16,-106 36 31,177 36-31,-177 17 16,18 105-16,-1 72 31,160-36-15,105-18-1,141-17 1,54-71 0,70-70-1,-18-71 1,-35-71 0,-71-105-1,-88 35 1,-88 18-1,-88 70 1,18 35 0</inkml:trace>
  <inkml:trace contextRef="#ctx0" brushRef="#br0" timeOffset="41450.58">25065 7020 0,'-35'-35'0,"70"70"0,-141-70 0,-176 17 32,88 36-32,-36 53 31,160-54-31,-71 107 15,17-1 1,71 36 0,18-53-1,70 0 1,1-36 0,17 1-1,-18-36 1,35 18-1,19-36 1,-1 36 15,-71-53-31,72 18 0,-19-18 16</inkml:trace>
  <inkml:trace contextRef="#ctx0" brushRef="#br0" timeOffset="43366.34">8890 7426 0,'18'0'0,"-36"0"0,36 35 16,-1-35 31,-17 18-31,36-18-1,-36 18 1,0-1-1,52-17 1,-16 0-16,-19-17 0,54 17 16,123-71-1,18-17 1,-1 35 0,-87 18-1,-107 35 1</inkml:trace>
  <inkml:trace contextRef="#ctx0" brushRef="#br0" timeOffset="86417.39">7373 10372 0,'18'0'0,"-1"-36"31,-17 19-31,18-1 16,17 0 0,-17-17-1,0 18 1,-18 34 15,0 18-31,-71 71 16,36 0-1,-18 0 1,17-18 0,-16-17-1,52-54 17,0-34-17,0-1 1,0-35-1,0 18 1,0 17 0,0 36-1,0 0 1,-18 34 0,18-16-1,18-19 1,52-34-1,36-71 1,-53 70 0</inkml:trace>
  <inkml:trace contextRef="#ctx0" brushRef="#br0" timeOffset="87150.76">10301 9984 0,'18'-18'15,"-36"36"-15,53-54 0,-52 36 31,17 18-15,-36 35 0,-16 0-1,52-18-15,-71 71 16,36-36 0,17-17-1,-17-17 1,35-72-1,0 19 1</inkml:trace>
  <inkml:trace contextRef="#ctx0" brushRef="#br0" timeOffset="87338.29">10072 10283 0,'0'-52'15,"0"122"-15,0-88 16,0-52-16,-18 70 31,18 18-15,0 34-1,0-34 1,18-18-16,17 0 16,53-18-1,36-52 1,-71 17 0</inkml:trace>
  <inkml:trace contextRef="#ctx0" brushRef="#br0" timeOffset="88302.93">15540 9260 0,'0'-17'0,"53"17"16,-53 17 15,-18 1-31,-17 17 15,17-17-15,-17 70 16,-53 18 0,35 0-1,18-36 1,-1-52 0,36-36-1,0-17 1,0-18-1,0 36 1,-17 34 15,17 36-15,0-35 15,17-1-15,36-17-1,35-17 1,-70-1-16,35-17 16,-35 17-16</inkml:trace>
  <inkml:trace contextRef="#ctx0" brushRef="#br0" timeOffset="93123.18">18309 13741 0,'0'0'0,"-35"17"15,35 1-15,-18 17 16,36-35 0,70-35-1,-53 17-15,159-17 16,0-18-1,-35 35 1,-35 36 15,-142 0-31,-53 35 32,-52 17-17,-53-17 1,17 18-1,35-18 1,54-18 0,87 18-1,125-88 1,52-1 0,70-34-1,36-18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6:35: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499 164 92,'0'0'24,"0"0"26,0 0-10,0 0 10,0 0-25,0 0 4,0-6 32,6-16-32,16 17-23,-17 5 13,-5 0 28,0 0-28,0 0-38,0 0-32,0 0 3,0 0-19,0 0 8,0 0-19,0 0 16,0 0-25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6:20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17392 9137 0,'35'0'0,"-70"0"0,70 18 0,-35-1 16,18 36-1,-18-18 1,0 18 0,35-35-1,0-18-15,159-53 16,-17-53-1,176-70 17,-283 158-32</inkml:trace>
  <inkml:trace contextRef="#ctx0" brushRef="#br0" timeOffset="7116.82">10407 6597 0,'-18'0'15,"18"-18"17,18-17-17,0 35 1,17 0-1,0 35 1,-17-35-16,-18 18 16,0 17-1,-36 53 1,36-52 0,-17-36-16,17 17 15,35-17 16,-17 0-15,35 0-16,-18 18 16,-35 0-1,-18 35 17,-17-36-17,-36 1 1,1 17-1,35-88 1,35 36-16</inkml:trace>
  <inkml:trace contextRef="#ctx0" brushRef="#br0" timeOffset="7333.46">10689 6579 0,'35'-35'0,"-70"70"0,88-70 0,-35 17 15,-1 36 17,19 35-32,-1 17 31,35-34-15,-34 34-1,-1-70 1</inkml:trace>
  <inkml:trace contextRef="#ctx0" brushRef="#br0" timeOffset="7500.9">11042 6544 0,'0'-18'16,"0"36"-16,0-53 0,-18 17 16,-17 53-1,-18 36 1,18 17-1,0-53 1,-1 54-16,36-36 16</inkml:trace>
  <inkml:trace contextRef="#ctx0" brushRef="#br0" timeOffset="8071.21">11218 6615 0,'0'0'0,"36"0"0,-36-18 16,35 0-1,-17-17 1,17 35 15,-70 0 0,17 0-15,0 0 0,1 0-1,17-18 1,-36 18 0,72-35-1,-19 0 1,19 35-1,-1 0-15,-18 53 16,1-36-16,-18 36 16,0-35-16,-18 70 15,1-17 1,-54 17 0,18-70-1,18-36 1,17-35-1,36 18 1,53 35 15,-18 17-31,35 19 32,-35-1-17,-18-17-15</inkml:trace>
  <inkml:trace contextRef="#ctx0" brushRef="#br0" timeOffset="8801.23">15663 6262 0,'-35'-35'31,"17"35"-15,1 17 0,-36 71-1,35 18 1,18-88-16,0 70 15,53 35 1,-18-105 0,-17-18-16,53-18 15,-18-52 1,-18-36 0,18 18-1,-36 88 1,-17 18 15,0-1-31,0 54 0,0-1 31,36-17-15,17 0 0,-36-53-16</inkml:trace>
  <inkml:trace contextRef="#ctx0" brushRef="#br0" timeOffset="9333.89">16563 6597 0,'-53'0'15,"35"0"1,18-18 0,18 18-1,17 0 1,-17 0-1,52 18 1,-70 17 0,-35-35-16,0 71 15,-18-18 1,18-18 0,17-17-1,53-18 16,18 0-31,-35 0 0,17 0 32,18 35-32,-53 0 31,-53-17-15,18 17-1,17-17-15,-17-18 16,17-18-1</inkml:trace>
  <inkml:trace contextRef="#ctx0" brushRef="#br0" timeOffset="9533.39">16722 6667 0,'0'0'16,"35"18"-1,-17 0 1,17-1-16,-18 36 31,-17-35-31,36 53 0,17-36 16,-36 0-1,1-35 1</inkml:trace>
  <inkml:trace contextRef="#ctx0" brushRef="#br0" timeOffset="9703.87">17074 6720 0,'0'-17'0,"0"34"0,-35-34 16,18 17 0,-1 17-16,-35 36 15,18 18 1,-18 35 0,35-36-1</inkml:trace>
  <inkml:trace contextRef="#ctx0" brushRef="#br0" timeOffset="10101.34">17092 6773 0,'18'-17'16,"-36"34"-16,53-34 0,1-54 16,-1 18-1,-17 53-15,34-17 16,19 17-1,-53 0 1,-1 17 0,-17 18-16,-35 1 15,-36 34 1,54-52 0,-18 0 15,87-18-31,-16 0 31,34 35-31,-17-17 31,-53 17-31,-35 18 32,-18-18-17,-18 18 1,54-53-16,-54 0 15</inkml:trace>
  <inkml:trace contextRef="#ctx0" brushRef="#br0" timeOffset="11783.26">20355 6174 0,'0'0'0,"0"-18"16,0 36 15,0 35-15,18-36-16,-18 18 0,0 18 15,53 36 1,-18-19 0,-17-70-16,35 18 15,-18-89 1,18-52-1,-18-89 1,0 89 0,1 70 15</inkml:trace>
  <inkml:trace contextRef="#ctx0" brushRef="#br0" timeOffset="12416.65">20955 6720 0,'-35'-17'15,"17"-1"-15,18 0 16,-18-17 0,18 18-16,36-1 15,17 0 16,-36 18-31,36 18 0,-35 52 32,-71-17-32,0 18 31,-18 0-15,19-54-1,87-17 1,18 0-1,35-17 1,35 17 0,-87 0-1,-19 17 1</inkml:trace>
  <inkml:trace contextRef="#ctx0" brushRef="#br0" timeOffset="12600.11">21343 6720 0,'18'-17'0,"-36"34"0,71-52 15,-35 35 1,17 18 0,35 35-1,1 0 1,0 0-1,-36-53 1</inkml:trace>
  <inkml:trace contextRef="#ctx0" brushRef="#br0" timeOffset="12785.41">21696 6685 0,'-18'-18'0,"36"36"0,-53-71 31,-18 106-31,17 18 31,36-54-31,-53 72 0,18-19 31,35-17-15</inkml:trace>
  <inkml:trace contextRef="#ctx0" brushRef="#br0" timeOffset="13100.48">21872 6720 0,'0'0'0,"53"-17"16,-35-1-16,-1 0 15,1-17 1,17 18 0,-17 17-16,0 0 15,-1 52 1,-17-16-1,-35 52 1,-36-17 15,36-36-15,-18 0 0,106-17-1,-35-18-15,70-18 16,88-35-1,-70 36 1</inkml:trace>
  <inkml:trace contextRef="#ctx0" brushRef="#br0" timeOffset="15406.35">18768 6985 0,'0'-18'15,"-18"18"-15,18-17 32,0-1 15,18 18-47,-1 0 15,36-35 1,-17 35-1,-19 35 1,19-17 0,-36 17-1,-53 18 1,35-18 0,0-35-1,-17 35 1,70-35-1,1 0 17,17 0-32,-18 18 31,-18 0-15,-17 35-1,-17-18 1,-18-17-1,-36 17 1,18-35 0,35-53-1,18 35 1</inkml:trace>
  <inkml:trace contextRef="#ctx0" brushRef="#br0" timeOffset="15671.02">19191 6932 0,'0'18'46,"18"-18"-46,-18 17 0,17-17 16,36 71 0,-17-1-1,16-34 1,-34-19 0</inkml:trace>
  <inkml:trace contextRef="#ctx0" brushRef="#br0" timeOffset="15850.01">19385 6950 0,'0'0'0,"-18"0"0,-17 0 16,18 35 0,-54 36-1,53 17 1,1-18-1,17-52-15</inkml:trace>
  <inkml:trace contextRef="#ctx0" brushRef="#br0" timeOffset="16485.41">19756 6985 0,'-18'35'31,"0"-35"-15,-17 0-1,17 0-15,1 0 16,17-35 0,0 17-1,0 1 1,17-1-1,1-17-15,53 70 32,-54 0-32,-17 54 31,-35-1-15,-36 0-1,1-35 1,35-36-1,17-34 1,18-36 0,35 18-1,36-1 1,-1 72 0,18-1 15,-70-17-31,17 17 0,36-18 31,-53-17-31,34 0 0</inkml:trace>
  <inkml:trace contextRef="#ctx0" brushRef="#br0" timeOffset="18738.15">22366 10319 0,'0'0'0,"18"0"16,-1 17 31,-17 19-32,0-19 1,18 1 0,17-18-1,-17 0 1,88-35 0,53-54-1,17 1 1,0-35-1,-70 70 1,-88 53-16,35-35 16,-36 17-1,-17 36 1,-17 35 0,17-36-1,0 1 1,17 35-1</inkml:trace>
  <inkml:trace contextRef="#ctx0" brushRef="#br0" timeOffset="19933.97">3334 10918 0,'-53'0'0,"106"0"0,-124 0 16,54 0-16,-1 0 31,106 0-15,88-52-1,89 34 1,0-17-1,-36-1 1,-70 36 0,-53-17-1,-54-1 1,-34 0 0</inkml:trace>
  <inkml:trace contextRef="#ctx0" brushRef="#br0" timeOffset="58056.46">19315 5980 0,'17'0'15,"-34"0"-15,34-18 0,18 18 16,-35-35-16,-35 35 31,18 0-15,-1 0-1,-53 35 1,36-17-16,-53 17 0,-53 53 31,17-17-15,71-18 0,53-18-1,106-18 1,-35-17-1,35 53 1,-71-35 0,-70 53-1,-1-1 1,-52-17 0,0 0-1,70-18 16,54 0-31,69-35 32,54 0-17,35-35 1,-17 0 0,-124 35-16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0:08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5627 12506 0,'0'0'0,"-18"18"15,-17-18 1,70 0 0,-35-18-1,35 0 1,54-35 0,-72 36-16,36-54 15,35-17 1,-17 53 15,-71-1-31,18 1 0,17 18 16,-35-19-1,0 72 32,-18-36-31</inkml:trace>
  <inkml:trace contextRef="#ctx0" brushRef="#br0" timeOffset="423.3">5803 12188 0,'0'0'0,"-17"0"15,-19 0 1,72 0 15,-19 0 1,18-17-32,18-1 15,18-35 16,-36 36-15,-17-1 0,17 18-1,-17 0 1,-18 18 0,0-1-1,0 54 1,17-18-1,-17-36 1,0 1-16</inkml:trace>
  <inkml:trace contextRef="#ctx0" brushRef="#br0" timeOffset="4321.16">25277 6085 0,'17'-17'16,"-34"34"-16,52-52 0,18-18 15,-18 18 1,18-18-1,-35 35 1,-1 1 0,-34 34 15,17 1-31,-53 53 16,17-1-1,-17-35 1,-35 107-1,35-54 1,0-53 0,36 18-1,17-88 1,0 17 0,0-17-1,0-1 1,0 19-1,-18 17 17,18 53-17,0-36 1,0 1 15,35 0-31,-17-18 16,35 0-1,-35-18-15,87-53 16,-34 36 0,-18 18-1</inkml:trace>
  <inkml:trace contextRef="#ctx0" brushRef="#br0" timeOffset="5983.13">23372 14570 0,'0'0'16,"17"-18"-16,18 18 15,18-35 1,36-36 15,52-17-31,-124 70 16,71-70-1,18-35 1,-35 17 0,-18 0-1,-53 53 1,0 18 0</inkml:trace>
  <inkml:trace contextRef="#ctx0" brushRef="#br0" timeOffset="6280.75">23724 13952 0,'18'-35'31,"17"17"-31,-17-17 16,-1 18-16,36-19 16,-17 36-1,-19-35 1,54 35 0,-53 53-1,17-35-15,-35-1 16,35 71-1,-17-35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6:44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13652 9102 0,'0'35'0,"-17"-35"16,17 18 31,0-1-16,17-17-31,1 0 16,0 0-16,52-17 15,71-54 1,71-88 0,17 36-1,-140 52 1,-36 54-1</inkml:trace>
  <inkml:trace contextRef="#ctx0" brushRef="#br0" timeOffset="799.61">12312 12753 0,'18'0'0,"-18"18"16,0-1 15,17 1-15,-17 17 0,53-17-1,0-36 1,18-17-16,70-53 15,-106 70-15,106-53 16,88-70 0,1 0-1,-107 71 1,-52 34 0,-71 54-1,0 0 1,0 17-1,0-17 17,17-18-32,19 0 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6:50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3986 8396 0,'0'-18'0,"0"36"0,-17-36 0,-1 1 16,0-1 0,-34-17-1,52 17 1,17 18 15,36-17-31,106-1 16,17-35-1,36 18 1,17-18 0,-105 35-1,-18 18 17,-71-17-17,-18 17-15,1 0 31,-18-36 1</inkml:trace>
  <inkml:trace contextRef="#ctx0" brushRef="#br0" timeOffset="2506.67">19050 7832 0,'0'0'16,"-18"0"-16,1 17 0,-19-17 16,36 18-1,36 17 1,52-35-1,88 0 1,18-35 0,18 35-1,-159-18 1,106 18 0,17-17-1,-123-1 1,-18 18-16,-17 0 15,0 0 1,-1 0 0</inkml:trace>
  <inkml:trace contextRef="#ctx0" brushRef="#br0" timeOffset="4073.37">11430 12753 0,'0'-35'0,"0"70"0,-35-70 0,17 17 16,0 0 0,-34 1-1,52-19 1,52 19-1,37-1 1,69 1 0,-105 17-16,106 0 15,159-36 1,-89 19 0,-53-1-1,-105 18-15</inkml:trace>
  <inkml:trace contextRef="#ctx0" brushRef="#br0" timeOffset="4874.39">21590 11871 0,'0'18'0,"0"-36"0,-18 36 0,18-1 0,-35 1 16,17 17-1,107-35 17,52 0-17,-106 0-15,106 0 16,36 0 0,-36-35-1,-18 35 1,-88 0-1,-17 0 17</inkml:trace>
  <inkml:trace contextRef="#ctx0" brushRef="#br0" timeOffset="6459.65">18979 16016 0,'0'18'0,"0"-1"31,0 1 0,36-18-31,-19 0 31,1-18-31,0 18 16,35-35-16,70-88 16,-88 105-1,106-88 1,-17 36 0,-71 52-1,-53 36 1,0-1-16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7:01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7426 10425 0,'35'0'0,"-17"0"94,-18 35-63,18-18-31,-1-17 16,-17 18-1,35-18-15,-17 0 0,70-18 16,36-70 15,105-18-31,-35-52 31,0 52-15,-70 35 0,-72 54-1,-16 17 1,-36 17-1,-36-17-15,36 36 16,0-1 0,-17-35 31</inkml:trace>
  <inkml:trace contextRef="#ctx0" brushRef="#br0" timeOffset="1188.52">12524 8079 0,'0'0'0,"0"17"0,0 1 16,17 0 0,-17 17 15,0-18-15,36-17-16,-36 18 0,17 35 15,18 0 1,18 88-1,-17-53 1,-1-70 0,-17-53-1,-1-124 1,-17 0 0,-17-17-1,-1 17 1,18 71 15,0 52-31,0-16 31,18 52-15,52 0 0,-52 0-16,140-18 15,-140 0 1,159 1-1,-160 17-15</inkml:trace>
  <inkml:trace contextRef="#ctx0" brushRef="#br0" timeOffset="1617.42">13159 7814 0,'0'0'0,"-18"18"0,0-1 15,1-17 1,34 0 0,1 0-1,0 0 1,17 0-16,18 0 16,17 18-1,-70 35 1,-17-18-1,-36 18 1,35-18 0,1 1-1,34-36 1,54 0 0,-1 0-1,-17 17 1,-53 19 15,-17 16-31,-54-16 16,-35 17 15,18-53-31</inkml:trace>
  <inkml:trace contextRef="#ctx0" brushRef="#br0" timeOffset="2735.62">17180 7285 0,'0'17'0,"0"-34"0,18 34 0,0-17 0,-18-17 16,35 17-16,-18 0 15,54-53 1,17 35 0,-53 1-1,54 17 1,-89 35 0,-18 18-1,-35-18 1,0 18 15,18-35-31,70-1 31,0-17-15,18 18 0,0 35-1,-70 17 1,-1-34-1,-70 17 1,17-36 0,36 1-1,-18-36 1</inkml:trace>
  <inkml:trace contextRef="#ctx0" brushRef="#br0" timeOffset="2905.79">17692 7497 0,'0'17'0,"0"-34"0,17 34 15,-17 18-15,0-17 16,-17 17 0,-36 36-1,18-18 1</inkml:trace>
  <inkml:trace contextRef="#ctx0" brushRef="#br0" timeOffset="3266.85">17974 7497 0,'0'0'0,"18"0"0,-1-18 31,-17 0-31,36-35 16,-36 36-1,17-36 1,-17-35 0,0 35-1,0 17 1,0 89 15,0-35-31,18 70 16,-1 53-1,-17-53 1,0 1 0,0-72-16</inkml:trace>
  <inkml:trace contextRef="#ctx0" brushRef="#br0" timeOffset="3400.82">17992 7691 0,'-18'0'16,"0"0"-16,36 0 31,70-18-15,71-17-1,-71-1 1</inkml:trace>
  <inkml:trace contextRef="#ctx0" brushRef="#br0" timeOffset="4668.89">13723 8484 0,'0'36'15,"0"-19"1,-35 18 0,17 1-16,0 70 15,1-71 1,-18 18-16</inkml:trace>
  <inkml:trace contextRef="#ctx0" brushRef="#br0" timeOffset="5122.01">14182 7955 0,'0'0'0,"17"0"78,-17-18-63,18 1-15,-18-1 0,0-17 16,35-18 0,-17-18-1,-1 54-15,-17-18 16,18 17 0,-18 71 15,35 35-16,-17 18 1,0-18 0,-18-70-1,17 52 1,19-34-16</inkml:trace>
  <inkml:trace contextRef="#ctx0" brushRef="#br0" timeOffset="5287.62">14376 8220 0,'0'0'0,"-18"0"0,0 0 16,-17 0-1,88-18 1,35-17 0,36-18-1,-36 18 1</inkml:trace>
  <inkml:trace contextRef="#ctx0" brushRef="#br0" timeOffset="6586.08">11183 8431 0,'18'0'0,"-36"0"0,53-35 15,36 0 1,-53 17-1,34-17 1,-52 70 0,0-17-1,-17-18-15,-18 35 16,-1 18 0,-17-35-1,18-36 16,35-35-31,0 0 32,35-17-17,36 17 1,-1 88 0,1 18-1,-71-18-15,0 53 16,-35 18-1,-18-35 1,0-54 0,18-87-1,-1-18 1,89-18 0,35 0-1,36 35 1,17 19 15,-70 52-31,-54 0 16</inkml:trace>
  <inkml:trace contextRef="#ctx0" brushRef="#br0" timeOffset="6766.98">11783 8361 0,'17'17'0,"1"54"31,0-71-31,17 106 16,0 0-1,36 35 1,-1-71 0,-70-52-16</inkml:trace>
  <inkml:trace contextRef="#ctx0" brushRef="#br0" timeOffset="7421.01">13635 7391 0,'-35'0'0,"70"0"0,-70 17 0,17-17 16,0 0-16,1 18 0,-36-18 16,17 0 15,1-35-15,70-36-1,-17 36 1,53 0-1,-18 17 1,-1 18 0,-52 53-1,-17-18 1,-36 36 0,-18-54-1,36-34 1,-18-36 15,36 17-15,34-52-1,18 88-15,-17-53 16,70 18 0,18 17-1,-35 18 1,-36 18-1</inkml:trace>
  <inkml:trace contextRef="#ctx0" brushRef="#br0" timeOffset="7750.91">13899 7461 0,'-35'0'16,"70"0"-16,-70 18 0,18-18 15,17 18-15,-18-36 16,18 0 0,18-17-1,70 17 17,-18 36-17,-52 53 1,-36-54-16,1 36 15,-54 53 1,18-36 0,88-52-1,71-36 1,-70 18-16</inkml:trace>
  <inkml:trace contextRef="#ctx0" brushRef="#br0" timeOffset="12805.9">9190 10231 0,'-18'0'15,"18"-18"1,0 0 0,0-17-1,53 0 1,-35 17 0,17-17-1,0 35 1,-17 35-16,-18 0 31,0 18-31,-18 35 31,-17-70-15,35 0 0,35-18-1,1 0 1,17 0-1,-18 17 1,-35 36 0,-18 18-1,-52-18 1,34 0 0,-17-53-16,18 0 15,-18-18 1,53-17-1</inkml:trace>
  <inkml:trace contextRef="#ctx0" brushRef="#br0" timeOffset="12985.73">9525 10142 0,'18'0'0,"-36"0"0,89-17 16,-36-1-1,18 18 1,-18 53-1,18 18 1,17-1 0,-17-35-1</inkml:trace>
  <inkml:trace contextRef="#ctx0" brushRef="#br0" timeOffset="13134">9984 10195 0,'-18'-35'0,"36"70"0,-36-88 15,18 36-15,-18-1 16,-35-17-16,18 88 31,17-36-31,-17 54 16,0 35 0,53-36-1</inkml:trace>
  <inkml:trace contextRef="#ctx0" brushRef="#br0" timeOffset="13433.8">10125 10195 0,'0'-53'16,"0"106"-16,17-106 0,-17 36 0,18-36 16,17 18-1,-17 17 1,17 36-1,0 17 1,-70 88 0,35-105-1,-17 17 1,-1 53 0,88-88-1,54 0 1,70-35-1,-71 17 1</inkml:trace>
  <inkml:trace contextRef="#ctx0" brushRef="#br0" timeOffset="22967.06">19985 13917 0,'0'18'0,"0"-36"0,-35 53 15,17 1 1,18-19-1,0 1-15,0 0 16,0 17 0,18-35 15,34-35-15,-52 17-16,106-88 15,53-53 1,-35 36-1,17 35 1,-124 105 0,-34 19-1</inkml:trace>
  <inkml:trace contextRef="#ctx0" brushRef="#br0" timeOffset="30384.88">24624 11448 0,'-18'0'16,"1"0"-16,-1 0 15,18-18 1,-35 18-16,35-53 16,35 18 15,18-18-15,17 53-1,-52 0-15,70 70 16,-52 19-1,-36-54-15,0 53 16,-71 53 0,-35-35-1,36-88 1,17-54 0,53-34-1,53-1 1,17 54-1,-17 17 1,35 53 15,0-18-15,1 18 0,-36-53-16</inkml:trace>
  <inkml:trace contextRef="#ctx0" brushRef="#br0" timeOffset="30550.9">25153 11518 0,'0'-35'16,"0"70"-16,0-88 0,35 18 15,1 53 1,17 52 0,-1 18-1,19-35 1,-18 0-1</inkml:trace>
  <inkml:trace contextRef="#ctx0" brushRef="#br0" timeOffset="30737.07">25576 11359 0,'-17'-17'0,"34"34"0,-34-69 0,-1 34 31,-17 36-31,17 17 15,1-18-15,-36 89 16,17 35 0,36-88-1,0 0 1</inkml:trace>
  <inkml:trace contextRef="#ctx0" brushRef="#br0" timeOffset="31101.31">25576 11536 0,'18'-53'0,"-36"106"0,36-124 0,17 54 16,1-54 0,52 1-1,-18 52 1,19 18 0,-54 18-1,0 52 1,-88 1-1,-17-1 1,34-35 0,19-17-1,52-18 1,36 0 0,-36 35-1,0 1 1,-70 34-1,-18 1 1,-35-18 15,-1 0-31</inkml:trace>
  <inkml:trace contextRef="#ctx0" brushRef="#br0" timeOffset="31673.36">24783 12806 0,'-18'0'0,"18"-18"16,0 1 0,18-1-1,35-17 1,-36 35-16,71 0 15,1 53 1,-72-18 0,-34 88-1,-36-70 1,17 0 0,36-35-1,36-18 1,52 0-1,0 17 17,-17 36-17,-71 18 1,-36-53 0,-34 17-1,-18-35 1,35-53-1</inkml:trace>
  <inkml:trace contextRef="#ctx0" brushRef="#br0" timeOffset="31867.53">25365 12753 0,'53'0'15,"-106"0"-15,141 0 0,-70 0 16,-1 18-16,-17-1 15,53 36-15,-18 35 32,36-35-17,35 18 1,-89-71-16</inkml:trace>
  <inkml:trace contextRef="#ctx0" brushRef="#br0" timeOffset="32051.07">25859 12806 0,'0'-18'16,"0"36"-16,-18-36 16,-53 71-1,18 0 1,18 0-16,0 53 16,-18-18-1,53-35 1,35-35-1</inkml:trace>
  <inkml:trace contextRef="#ctx0" brushRef="#br0" timeOffset="32351.41">25894 12929 0,'18'-53'16,"-36"106"-16,53-123 15,-17 52-15,35-17 16,17 35-1,-17 35 1,-18 0 0,-35 36-1,-52 17 1,16-17 0,-17-36 15,71-35-31,53 0 15,70-18 1,35-35 15,-70 18-31</inkml:trace>
  <inkml:trace contextRef="#ctx0" brushRef="#br0" timeOffset="33952.19">28363 13547 0,'0'-36'0,"0"19"16,0-1 0,18 18-1,-18 18 1,0 35 0,0 52-1,0-87-15,0 88 16,0 17-1,35-70 1</inkml:trace>
  <inkml:trace contextRef="#ctx0" brushRef="#br0" timeOffset="34285.07">28663 13582 0,'18'0'0,"-36"0"0,36-35 0,-18-1 15,-35 36 1,17 89 0,-17 52 15,35-124-31,35 54 16,-17 35-1,52-36 1,36-70-1,-36-70 1,-34-36 0,-36 88-16,0-123 15,-18 35 1,-35 53 0,18 53-1</inkml:trace>
  <inkml:trace contextRef="#ctx0" brushRef="#br0" timeOffset="34589.66">29069 13511 0,'18'0'16,"-1"0"-16,-52 0 0,123 0 16,-88 36-16,18-1 15,-18 35 1,17 107-1,36-107 1,-17-17 0,-19-53-16,54 0 15,-1-35 1,-52-71 0,-18-17-1,-35 35 1,-36 52 15,1 36-31,34 36 16</inkml:trace>
  <inkml:trace contextRef="#ctx0" brushRef="#br0" timeOffset="35900.96">28240 13758 0,'0'-17'31,"35"17"-31,-35-18 15,18 18-15,-1-35 16,1 35-16,35-36 16,35-16-1,-53 34 1,1 18 0,-72 18-1,1-18 1,-35 35 15,34-35-31,1 17 31,17 1-15,1 35 0,17 35-1,0 0 1,17-35-1,-17 0 1,18-35 0,35-18-1,18 0 1,-19 0 0,19 18-1,0 34 1,-36 37-1,-53-19 17,-17-17-17,-53 0 1,52-53-16,1 0 16,-18-18-1,53-17-15</inkml:trace>
  <inkml:trace contextRef="#ctx0" brushRef="#br0" timeOffset="36151.69">29898 13388 0,'0'0'0,"70"0"15,-52 0-15,0 18 16,52 52 0,-52-70-1,35 71 1,35 17 0,-70-71-16,52 19 15,-34-1 1</inkml:trace>
  <inkml:trace contextRef="#ctx0" brushRef="#br0" timeOffset="36320.65">30357 13370 0,'-18'-35'0,"36"70"0,-54-70 0,-17 88 16,-35 53-1,35 35 1,-17-18-1,17-52 1</inkml:trace>
  <inkml:trace contextRef="#ctx0" brushRef="#br0" timeOffset="36618.06">30656 13335 0,'18'-18'16,"-36"36"-16,54-36 0,-19 18 0,19-17 16,-19 17-1,1 0-15,-18 35 16,-18 53 0,18 53-1,0-35 1,18-35-1,88-54 17,17-34-17,18-72 1,-88 89-16</inkml:trace>
  <inkml:trace contextRef="#ctx0" brushRef="#br0" timeOffset="36835.07">31133 13370 0,'0'0'15,"-36"18"-15,-17 0 16,36 34 0,17 54-1,0 0 1,0 35-1,-18 0 1,18-88 0</inkml:trace>
  <inkml:trace contextRef="#ctx0" brushRef="#br0" timeOffset="37986.97">28593 15064 0,'0'17'0,"-18"-17"0,0 53 16,-52 71 0,-1 34-1,54 1 1,70-35-1,35-54 1,18-70 0,-18-70 15,-71 52-31,36-88 16,-53 36-1,-35-36 1,-53 53-1,-18 53 1,35 17 0,-17 19-1,53-19 1</inkml:trace>
  <inkml:trace contextRef="#ctx0" brushRef="#br0" timeOffset="38340.39">27711 15434 0,'0'0'16,"0"-18"0,0 36-1,0 0-15,0 105 16,0-88-1,35 71-15,0 53 32,-35-106-32,71 53 15</inkml:trace>
  <inkml:trace contextRef="#ctx0" brushRef="#br0" timeOffset="38734.57">29016 15328 0,'18'-17'0,"-36"34"0,71-34 16,-53-19-16,0 72 16,-53 16-1,53 37 1,0-36-1,18 17-15,52-17 16,18-18 15,1-105-15,-19-71 0,-52 0-1,-54 70 1,-52 0-1,35 71 1,-17 53 0,123-35-1</inkml:trace>
  <inkml:trace contextRef="#ctx0" brushRef="#br0" timeOffset="38986.26">29298 15258 0,'71'0'15,"-1"17"-15,-246-34 16,370 34-16,-141 54 0,-265-159 0,459 264 15,-247-158 1,18 70 0,35 35-1,35-34 1,-18-89 0,-17-71-1,-17-70 1,-89 53-1,-18-18 1,18 71 0,0 35-1</inkml:trace>
  <inkml:trace contextRef="#ctx0" brushRef="#br0" timeOffset="39150.9">30057 15222 0,'17'0'0,"-34"0"0,52 18 16,18 0-16,17 52 31,-34 18-15,17 18 0,35-35-1,-71-54-15</inkml:trace>
  <inkml:trace contextRef="#ctx0" brushRef="#br0" timeOffset="39318.68">30498 15399 0,'0'-36'0,"0"72"0,0-89 0,-53-18 15,17 54 1,-52 70 0,18 52-1,-1 54 16,53 18-31,1-125 16</inkml:trace>
  <inkml:trace contextRef="#ctx0" brushRef="#br0" timeOffset="39735.23">30692 15311 0,'17'-36'0,"-34"72"0,70-89 0,-36 35 0,-17 0 16,88-70 0,-52 35-1,34 36 1,-17 34 0,-18 36-1,-52 0 1,-1 18-1,-35-1 1,36-35 15,17 1-15,70-36 0,-35 17-1,18 1 1,-88 70-1,-53 18 1,-53-18 0,-71 0-1,159-52-15</inkml:trace>
  <inkml:trace contextRef="#ctx0" brushRef="#br0" timeOffset="40400.99">28646 15346 0,'0'0'16,"0"-18"-16,-18 18 0,-17-17 15,17 17 1,-17 52 0,-18 90-1,53 34 1,70 0 0,19-87-1,34-54 1,18-88-1,-53-88 17,-70-53-17,-106-36 1,-106 125 0,17 122-1,124-17-15,1 36 0</inkml:trace>
  <inkml:trace contextRef="#ctx0" brushRef="#br0" timeOffset="41419.69">26300 14005 0,'0'-17'16,"-18"-36"-1,0 53-15,18-18 0,-17 18 16,17 18 15,0-1-31,17 19 0,89-19 31,53-34-15,105-72 0,-87 37-1,-89 34 1,-70 36-16</inkml:trace>
  <inkml:trace contextRef="#ctx0" brushRef="#br0" timeOffset="41685.07">26423 15946 0,'0'17'0,"0"-34"0,0 52 15,18 0-15,17-35 16,0-53 0,-17 36-16,105-89 15,18-35 1,-35 52-1,-88 72-15</inkml:trace>
  <inkml:trace contextRef="#ctx0" brushRef="#br0" timeOffset="43771.8">28646 15363 0,'-18'0'15,"-17"0"1,35-17-1,-18 17-15,18-18 32,18 18-17,17-17-15,-17 17 16,17 17 0,18 1-1</inkml:trace>
  <inkml:trace contextRef="#ctx0" brushRef="#br0" timeOffset="58369.84">31133 12947 0,'-18'0'31,"18"-18"-15,0-17 15,-18 35-15,-17 0-1,17 0-15,1 0 16,-1 0-16,-35 35 16,18-35-1,-18 18 1,18 0-1,35-1 1,-53 18 0,35-17-16,1 0 15,-36 52 1,17 1 0,1-18-1,35 35 1,0 0-1,0-53-15,0 18 16,53 88 0,-35-17-1,-1-36 1,36 36 0,-18-36-1,18 0 1,-17-35-1,17 17 17,-18 1-17,18-36 1,-18 1 0,18-36-1,18 0 1,-19-36-1,-16 36-15,-1-17 16,36-72 0,-1 1-1,-35 0 1,18-71 0,-17 54-1,-36-54 1,-18-18-1,-53-34 17,-34 34-17,-89 36 1,-18 88-16</inkml:trace>
  <inkml:trace contextRef="#ctx0" brushRef="#br0" timeOffset="59917.98">32015 12594 0,'0'-17'15,"0"34"-15,17-70 0,-17 36 0,53-1 16,-35 0 15,-1-17-15,-17 70-16,0 1 16,-53 69-1,-17 37 1,-1-19-1,36 18 1,-18-53 0,53-70-1,0-36 17,-17-35-32,17 18 15,-18 53 32,18-1-31,0 19-1,18-36 1,-1 0 0,1 0-16,52-36 15,19-17 1,-72 53-16</inkml:trace>
  <inkml:trace contextRef="#ctx0" brushRef="#br0" timeOffset="60685.02">31856 13035 0,'-18'0'0,"36"18"63,17-1-48,-35 19 1,18-36-16,-18 17 16,17-17-1,1 18 1,17-18 0,1-18-1,34-52 1,-35 34-1,1 1-15</inkml:trace>
  <inkml:trace contextRef="#ctx0" brushRef="#br0" timeOffset="61201.67">31803 13035 0,'0'-18'0,"-35"18"15,35 18 16,0 0-31,0-1 16,35 19-16,-35-1 31,35-17-15,-17 17 0,17-35-16,0-35 15,36-1 1,-53 36-16,52-53 15,18 0 1,-70 53-16</inkml:trace>
  <inkml:trace contextRef="#ctx0" brushRef="#br0" timeOffset="67595.06">3369 16298 0,'-18'0'0,"1"0"16,-1 0 0,-17 0-1,35-17 1,70-72-1,19-34 1,-1 35 0,0 0-1,-35 52 1,-53 54 15,-35-18-15,35 18-16,-18 35 15,-70 35-15,52 0 32,1-70-32,0 70 15,-36 53 1,1-53 0,70-70-1,53-36 1,35-70-1,18-53 1,0 17 0,-18 36-1,-18 35 1,-52 36 0,-18-1 15,35 18-31,-35 18 47,0-1-32</inkml:trace>
  <inkml:trace contextRef="#ctx0" brushRef="#br0" timeOffset="68977.84">12241 12136 0,'-17'0'16,"34"0"-16,-70-53 0,-35-18 16,71 71-16,-72-18 15,-69 18 1,17 89 0,-1 158 15,107 0-31,70 35 31,-17-212-31,70 71 16,89 1-1,52-72 1,-53-158 0,-52-71-1,-54-88 1,-87-17-1,-89 70 1,-35 52 0,17 125-1</inkml:trace>
  <inkml:trace contextRef="#ctx0" brushRef="#br0" timeOffset="69884.88">12929 13370 0,'-35'-35'0,"70"70"0,-88-70 0,53 17 15,-35 1 1,0 17-16,0 0 16,-36 70-1,36 36 1,-18 88-1,35 53 1,89 53 15,-18-124-31,88-17 16,35-88 0,1-89-1,-19-70 1,-17-212 15,-158 124-15,-71-36-1,-106 18 1,-36 141 0,195 53-16</inkml:trace>
  <inkml:trace contextRef="#ctx0" brushRef="#br0" timeOffset="73968.47">20779 9666 0,'17'-35'0,"-34"70"0,34-88 0,1 18 16,-18 0-16,0-1 15,0 19 1,0 34-1,18 19 1,34 34 15,-16 18-15,-1-70-16,0 53 16,36 17-1,-71-71-15,0 54 16,-53 0-1,0-36 1,-35-35 0,17-35-1</inkml:trace>
  <inkml:trace contextRef="#ctx0" brushRef="#br0" timeOffset="74137.28">20743 9613 0,'0'0'0,"36"-35"0,-1-36 31,18 1-31,0 35 31,70-36-15,1 53 0,-36-17-16</inkml:trace>
  <inkml:trace contextRef="#ctx0" brushRef="#br0" timeOffset="74685.06">21449 9313 0,'35'36'0,"-70"-19"15,35 54 1,-35 70 15,35-88-31,0 35 31,35-17-31,35-71 32,-17-71-17,-35-17 1,-36-18 0,-17 0-1,17 36 1,36-1-1,53 36 1,-1 17 0,-35 53-1,18 54 1,-35 140 0,-18-123-1,53 0 16,35-54-31,-35-87 32,0-53-17,-53-35 1,-18-19 0,-35 90-1,-17-1 1,52 35-1</inkml:trace>
  <inkml:trace contextRef="#ctx0" brushRef="#br0" timeOffset="74852.03">22154 9260 0,'71'0'0,"-142"0"0,160 0 0,-36 18 31,-36-18-31,36 53 0,35 53 31,-35 35-15,18-53-1,-18-35-15</inkml:trace>
  <inkml:trace contextRef="#ctx0" brushRef="#br0" timeOffset="75052.25">22666 9349 0,'0'-18'16,"0"36"-16,0-54 0,-18 36 0,1 0 15,-19 18 1,1 17-16,-53 124 31,35 0-31,53-53 31,0-89-31,0 18 0</inkml:trace>
  <inkml:trace contextRef="#ctx0" brushRef="#br0" timeOffset="75253.42">22825 9331 0,'17'-18'0,"-34"36"0,52-71 15,-35 35-15,53-17 16,-53 70-1,0 54 1,0 52 0,0 0-1,18-18 1,34-70 0</inkml:trace>
  <inkml:trace contextRef="#ctx0" brushRef="#br0" timeOffset="75585.06">23213 9366 0,'35'-35'0,"-35"17"15,18-17-15,-18 17 16,0 18 0,-18 71-1,-17 35 1,35 35-1,53-88 1,-36 0 0,54-106-1,-53 35-15,34-52 16,-16-71 0,-36-1-1,-36 54 1,-16 71-1,34 17 17</inkml:trace>
  <inkml:trace contextRef="#ctx0" brushRef="#br0" timeOffset="75859.97">23477 9137 0,'89'-35'15,"-178"70"-15,213-70 16,-107 70-16,1-17 15,0 70 1,17 35 0,-17 36-1,17-88 1,106-54 15,-70-52-31,34-106 16,-87-18-1,-53 53 17,-89 71-17,-17 35-15</inkml:trace>
  <inkml:trace contextRef="#ctx0" brushRef="#br0" timeOffset="76518.53">22948 10213 0,'-17'0'0,"34"0"0,-52 18 0,17-18 15,-35 0-15,36 17 16,123-34 15,-54 17-31,90-18 16,122-35-1,-17 18 1,35-18 0,-211 35-1,-18 1 1,-106 34 0,18-17-1</inkml:trace>
  <inkml:trace contextRef="#ctx0" brushRef="#br0" timeOffset="76769.09">23213 10336 0,'-18'36'0,"36"-72"16,-54 89 0,107-70-1,-53 17-15,88-36 16,88 19-1,-142-1-15,125 0 16,35-34 0,-54 34-1,-87 0 1,-36-35 15,-35 36-31</inkml:trace>
  <inkml:trace contextRef="#ctx0" brushRef="#br0" timeOffset="77238.99">24059 7761 0,'0'18'16,"-17"52"-1,-18-17-15,17 35 16,-53 36-1,71-71-15,-53 70 16,0-17 0,53-71-16,-17-17 15,-1 0 1</inkml:trace>
  <inkml:trace contextRef="#ctx0" brushRef="#br0" timeOffset="77473.77">23654 8255 0,'0'-35'0,"0"70"0,0-88 0,0 35 32,0 1-17,0 52 1,35 53 0,0 0-1,53-17 1,18-36-1,-17-35 1,52-35 0,-53-53-1</inkml:trace>
  <inkml:trace contextRef="#ctx0" brushRef="#br0" timeOffset="84854.88">31909 13847 0,'0'0'15,"17"17"17,1-34-17,17 17-15,-17-18 0,70-53 16,18 36 15,-35-36-31,-36 54 31,-35-18-31</inkml:trace>
  <inkml:trace contextRef="#ctx0" brushRef="#br0" timeOffset="85168.72">32085 13688 0,'-18'35'47,"-17"-17"-32,35-1-15,-17-17 16,-1 53-16,-35-17 31,35-19-31,18 18 16,0-17-1,18-18-15,53 0 16,17-18 0,18 18-1,17 0 1,-105 36-1</inkml:trace>
  <inkml:trace contextRef="#ctx0" brushRef="#br0" timeOffset="86585.25">21043 11624 0,'0'0'15,"35"0"1,-35 18 0,0-1-1,-17-17-15,-1 0 0,-35 36 16,18-19 0,-36-34-1,54-36 16,17 35-31,17-35 0,1 18 32,53 35-17,-36 35 1,0 89 0,-88 70-1,-35-106 1,18-53-1,-19 0 1,1-35 0,70-53-1,18 36-15,18-1 16,53-17 0,17 70-1,-18 0 1,1-17-1,-36 17 17</inkml:trace>
  <inkml:trace contextRef="#ctx0" brushRef="#br0" timeOffset="87255.88">21343 11571 0,'0'-18'16,"0"36"31,0 17-32,0-17-15,0 0 0,0-1 16,18 36 0,17-53-16,18 88 15,0-17 1,-36-36-1,-34 18 1,-54-53 0,-17-35-1,53 0 1,-18-18 0</inkml:trace>
  <inkml:trace contextRef="#ctx0" brushRef="#br0" timeOffset="87387.35">21237 11642 0,'18'-36'15,"-36"72"-15,36-107 0,-1 71 0,54-35 32,17-18-17,0 35 1,1 1 0,-72 17-16</inkml:trace>
  <inkml:trace contextRef="#ctx0" brushRef="#br0" timeOffset="87639.88">21802 11448 0,'0'17'0,"0"-34"0,0 52 16,0 35 0,-18 19-1,18-19 1,0-35-16,53 36 31,-18 0-31,53-71 16,-17-53-1,-53 0 17,-36-35-17,-35-1 1,-35 36 0,53 36-1</inkml:trace>
  <inkml:trace contextRef="#ctx0" brushRef="#br0" timeOffset="87820.16">22225 11395 0,'18'0'0,"-36"0"0,71 35 0,-35-35 0,52 18 16,-17 52 0,-18 36-1,1 0 1,-36-89-1,52 36-15,-34-35 16</inkml:trace>
  <inkml:trace contextRef="#ctx0" brushRef="#br0" timeOffset="87986.59">22631 11483 0,'0'0'0,"0"-35"16,-71 35-1,18 70 1,-35 54 0,35 17-1,18-88 1</inkml:trace>
  <inkml:trace contextRef="#ctx0" brushRef="#br0" timeOffset="88503.09">22948 11448 0,'35'0'0,"-70"0"0,88-18 0,-35 18 16,35 0 0,-53 18-1,-36-1 1,1 1-1,17 17 1,-34-70 0,52-18-1,0 18 1,0-1-16,17-16 16,36 52-1,18 52 16,-71 54-31,0 0 32,-71 18-17,1-36 1,-1-71 0,18-70-1,53 1 1,18-1-1,52 53 1,-17 17 0,18 54-1,-18-1 1,-18-52 0</inkml:trace>
  <inkml:trace contextRef="#ctx0" brushRef="#br0" timeOffset="88785.3">23354 11430 0,'18'-35'0,"-36"70"0,36-88 15,-1 18 1,-17 0 0,0 70-1,35 18 1,-35-18-16,18 0 15,17 106 1,18-88 0,-53 35-1,-17-35 1,-54-35 0,1-36 15,34-52-31</inkml:trace>
  <inkml:trace contextRef="#ctx0" brushRef="#br0" timeOffset="88908.81">23372 11359 0,'17'-17'0,"-34"34"0,69-69 16,37 16 0,-72 19-16,89-19 15,-18 19 1</inkml:trace>
  <inkml:trace contextRef="#ctx0" brushRef="#br0" timeOffset="89168.8">23901 11201 0,'53'17'0,"-106"-34"0,106 87 15,-53 1 1,-36 35 0,1-1-1,35 1 16,18-53-31,70-35 32,0-89-17,-17-17 1,-54-35 0,-52-18-1,-36 123 1,19 18-16</inkml:trace>
  <inkml:trace contextRef="#ctx0" brushRef="#br0" timeOffset="89486.06">23019 12312 0,'-18'35'0,"0"-17"16,-17-18-16,18 35 16,87-88-1,106 18 1,160-53-1,-125 35 1,72 18 0,-160-1-1,-105 36-15</inkml:trace>
  <inkml:trace contextRef="#ctx0" brushRef="#br0" timeOffset="89686.06">23372 12435 0,'-36'0'0,"72"0"0,-107 18 16,36 17-1,52-17 1,54-18 0,-36-18-16,194-35 15,36-17 1,17 17-1,-229 53-15</inkml:trace>
  <inkml:trace contextRef="#ctx0" brushRef="#br0" timeOffset="91089.08">21167 12577 0,'0'0'0,"0"17"15,17-17 1,107-53 0,52 18-1,-35-18 1,0 53-1,-70 0 1,-106 35 0</inkml:trace>
  <inkml:trace contextRef="#ctx0" brushRef="#br0" timeOffset="91236.51">21537 12629 0,'-141'71'16,"282"-142"-16,-335 160 0,176-89 15,-123 53 1,141-36-1,71-34 1,158-54 0,0 0-1,-105 54 1</inkml:trace>
  <inkml:trace contextRef="#ctx0" brushRef="#br0" timeOffset="94018.72">23019 12947 0,'0'18'0,"0"-36"0,0 53 16,0 18 0,0 18-1,0-54 1,17 1 0,-17-36-16,89-35 15,-37 0 1,19-35-1,17-53 1,-52 18 0,-36 70-1,0 18 1,-18 35 0,-35 0-1</inkml:trace>
  <inkml:trace contextRef="#ctx0" brushRef="#br0" timeOffset="94288.06">23177 12629 0,'0'0'0,"0"-17"47,18-1-32,35-35 1,-35 36-1,-1 17-15,36-18 16,0 18 0,-18 18-1,-17 52 1,0 1 0,35-18-1,-53-18 1</inkml:trace>
  <inkml:trace contextRef="#ctx0" brushRef="#br0" timeOffset="96086.62">22983 13829 0,'0'0'16,"0"-18"0,0-17-16,0 70 31,0-17-31,0 52 16,0 54-1,0-18 1,18-53-1,-18 17-15,0-17 32,18-18-32</inkml:trace>
  <inkml:trace contextRef="#ctx0" brushRef="#br0" timeOffset="96860.77">23248 13829 0,'-35'0'63,"35"18"-48,0-1-15,0 18 0,0 1 16,-18 70-1,36 17 1,35-17 0,17-71-1,-17 0 1,35-88 0,-35-35-1,-35-18 1,-53 1-1,-36 16 1,53 89 0,-105-35-1,70 18-15</inkml:trace>
  <inkml:trace contextRef="#ctx0" brushRef="#br0" timeOffset="97219.15">22490 13723 0,'-18'0'0,"0"-35"31,18 17-31,0 36 16,0 17-1,0-17 1,18 17-1,0 0 1,34-17 0,-34-36-1</inkml:trace>
  <inkml:trace contextRef="#ctx0" brushRef="#br0" timeOffset="97369.83">22648 13652 0,'0'-52'16,"0"104"-16,18-122 0,-18 88 31,0 17-31,-18 18 31,36 0-15,0-53-16</inkml:trace>
  <inkml:trace contextRef="#ctx0" brushRef="#br0" timeOffset="97594.06">23654 13423 0,'0'0'16,"35"-17"-16,-17 17 15,-1 0-15,1 0 31,-18 17-15,35 18-16,-17 1 31</inkml:trace>
  <inkml:trace contextRef="#ctx0" brushRef="#br0" timeOffset="97756.87">23901 13335 0,'17'0'16,"-34"0"-16,70 35 16,-53-17-16,0 70 15,0-70-15,0 70 16,-36-35 0</inkml:trace>
  <inkml:trace contextRef="#ctx0" brushRef="#br0" timeOffset="98091.24">23125 15187 0,'0'-18'0,"35"18"15,-35-17-15,17 17 16,-17 17 0,18 36-1,-18 0 1,18-17-1,-18 16-15,35 19 32</inkml:trace>
  <inkml:trace contextRef="#ctx0" brushRef="#br0" timeOffset="98377.25">23460 15081 0,'17'0'0,"-34"0"0,70 0 0,-53-17 16,17 34 0,-17 1-1,0 17-15,18-17 16,35 17 0,-18 36-1,-17-54-15,35 54 16,-36-18-1,-34 0 17,-36 0-17,0-53 1,0-53 0</inkml:trace>
  <inkml:trace contextRef="#ctx0" brushRef="#br0" timeOffset="98540.69">23548 15099 0,'18'0'0,"17"-18"0,0 1 15,36-36 1,34 35 15,-16-17-31,-72 35 16</inkml:trace>
  <inkml:trace contextRef="#ctx0" brushRef="#br0" timeOffset="98827.11">22419 14975 0,'-18'0'0,"36"0"0,-53 0 15,17 0 1,18 18-16,-53 35 16,36-18-1,17 36 1,17-54-1,36 1-15</inkml:trace>
  <inkml:trace contextRef="#ctx0" brushRef="#br0" timeOffset="98952.85">22472 14993 0,'0'-18'0,"0"36"0,0-53 0,18-1 15,-18 72 1,0-19-1,17 19 1,-17-1-16</inkml:trace>
  <inkml:trace contextRef="#ctx0" brushRef="#br0" timeOffset="99392.11">24165 14429 0,'18'-36'0,"17"36"0,0 0 16,-17 0 0,17 53 15,-35-35-15</inkml:trace>
  <inkml:trace contextRef="#ctx0" brushRef="#br0" timeOffset="99557.76">24430 14305 0,'0'0'16,"17"53"0,-17-35-1,0 35-15,0-36 16,-17 71-16,-54 1 15</inkml:trace>
  <inkml:trace contextRef="#ctx0" brushRef="#br0" timeOffset="101454.98">22031 4410 0,'0'17'16,"-18"-17"-1,-17 36-15,17-19 16,-52 19 0,-36 16-1,35-34 1,19-18 0,-1-35-1,53-18 1,0-18-1,53 36 1,-1 35 0,1 35-1,-35 89 1,-89 70 0,36-88 15,18-89-31,-54 54 0,-17-71 15,35-35 1,53-54 15,35 54-15,18 35 0,35 53-1,-17 18 1,17-18-1,-35-1 1,-18-52 0</inkml:trace>
  <inkml:trace contextRef="#ctx0" brushRef="#br0" timeOffset="101722.07">22137 4568 0,'0'0'0,"53"-70"0,-53-1 31,0 107 0,17 17-15,19 35 0,-1 35-1,0-17 1,-35-88-16,-17 35 15,-36-18 1,-36-53 0,54-35-1</inkml:trace>
  <inkml:trace contextRef="#ctx0" brushRef="#br0" timeOffset="101854.82">22102 4568 0,'17'-17'0,"-34"34"0,122-105 16,-16 35-1,16 18 17,-16 17-17,-19-17-15</inkml:trace>
  <inkml:trace contextRef="#ctx0" brushRef="#br0" timeOffset="102135.76">22684 4339 0,'0'35'0,"35"-17"15,-35 17 1,0 54 0,0-54-16,0 53 15,18 0 1,17 0 0,53-70-1,-17-71 1,-19-53 15,-52 89-31,0-54 0,-35-17 31,0 17-15,-36 54 0,54 17-1</inkml:trace>
  <inkml:trace contextRef="#ctx0" brushRef="#br0" timeOffset="102340.77">23036 4339 0,'53'-17'0,"-35"17"15,0 0-15,17 0 32,-18 17-32,54 54 15,-36 17 16,36 18-15,-1-36-16,-52-52 16</inkml:trace>
  <inkml:trace contextRef="#ctx0" brushRef="#br0" timeOffset="102513.32">23477 4304 0,'0'-18'0,"0"36"0,-53-18 16,18 18-16,-18 34 16,-17 72-1,-1 17 1,71-18 0</inkml:trace>
  <inkml:trace contextRef="#ctx0" brushRef="#br0" timeOffset="103169.11">23954 4339 0,'0'35'32,"0"-17"-1,-36-18-31,19 18 15,-1-18-15,-35 0 16,18-18 15,35-35-15,0 0 0,17-17-1,54 52 1,0 36-1,-36 70 1,-35 35 0,-71 18-1,54-105-15,-54 52 16,-17 0 15,70-53-31,-52-35 0,17-53 31,18-35-31,87 18 32,-16 52-17,-1 18-15,0 18 16,36 52 0,-36 1-1,18-36 1,-35-35-1</inkml:trace>
  <inkml:trace contextRef="#ctx0" brushRef="#br0" timeOffset="103581.88">24165 4304 0,'0'-18'0,"0"36"0,18-106 15,-18 35 1,0 88 15,0-17-15,0 17-1,0 18 1,0-18 0,53 0-1,-18-17 1,18-18-1,-35 0-15,35 0 16,-18 18 0,-18 35-1,-17 0 1,-17-1 0,-18-34 15,-1-18-31,1 0 0,-18-18 31,35-34-15</inkml:trace>
  <inkml:trace contextRef="#ctx0" brushRef="#br0" timeOffset="103719.69">24218 4286 0,'0'-35'0,"0"0"15,0-18 1,18 35-1,70-17 1,35-18 0,1 35-1</inkml:trace>
  <inkml:trace contextRef="#ctx0" brushRef="#br0" timeOffset="104688.07">21749 5891 0,'-36'0'0,"72"0"0,-89 18 0,70-18 16,19 0 0,17-18-16,423-123 31,88 18-31,107-36 15,-36 0 1,-18 18 15,-317 18-15,-124 70 0,-52 0-1,-89 35 1,-17 18-1</inkml:trace>
  <inkml:trace contextRef="#ctx0" brushRef="#br0" timeOffset="105436.29">24412 2981 0,'0'0'0,"-17"106"31,-19-53-31,1-18 16,-18 106-1,53-123-15,-35 70 16,17 0-1,-17-53 1,35 1 0,0-72-1,0-52 1,0 71 0,0-19 15,0-17-16,0 71-15,0 35 32,0 35-17,35-17 1,0-36 0,36-35-1,17-18 1,0-52-1,-70 52-15</inkml:trace>
  <inkml:trace contextRef="#ctx0" brushRef="#br0" timeOffset="108118.98">25418 4216 0,'0'0'0,"35"-18"16,-17-17-16,-18-1 15,0-69 1,0-54-1,-18 0 1,-17 124 0,-18-106-1,-177-71 1,195 159-16,-124-17 16,-193-36-1,-72 35 1,-52 71-1,-53 88 1,-247 142 15,529-124-31,-406 299 32,389-193-32,-124 211 31,246-70-31,89 0 31,124 0-15,88-71-1,123-53 1,71-105 0,105-54-1,72-70 1,-1-70-1,-388 52-15,265-70 16,123-53 0,0-71-1,212-211 1,-389 158 15,37-123-31,-37-106 31,-246 141-31,-247 18 32,-335 141-17,-318 124 1,512 105-16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973 925,'3'0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6:48:58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12188 6438 0,'0'-17'47,"36"17"-32,-36-18-15,17-17 16,72-1 0,34-34-1,1 35 1,-36-18-1,-71 53-15,19-18 16,-36 36 15,-18-18-31,-53 70 32,36-35-32</inkml:trace>
  <inkml:trace contextRef="#ctx0" brushRef="#br0" timeOffset="215.66">12153 6667 0,'0'0'0,"18"-35"16,-1 35-16,54-17 15,-53-1-15,105-35 16,18 0-1,-88 53-15,71-53 16,17-17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545 486,'2'0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0:21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5874 1305 0,'0'0'0,"0"-17"15,0-19 1,0 19 0,17 17-16,-17-18 15,71 36 1,-18 35 0,35 35-1,-35-35 1,18 17-1,-71-17 1</inkml:trace>
  <inkml:trace contextRef="#ctx0" brushRef="#br0" timeOffset="233.91">6191 1252 0,'36'-17'0,"-19"-54"15,-17 36 1,0 17 0,18-17-1,-36 88 1,-35 17 0,0 54-1,0-36 1,18 0-1,35-35 1</inkml:trace>
  <inkml:trace contextRef="#ctx0" brushRef="#br0" timeOffset="500.02">6491 1464 0,'18'0'32,"-18"18"-32,-18-1 15,18 1-15,-35 35 16,17 17-1,1-17 1,17 0 0</inkml:trace>
  <inkml:trace contextRef="#ctx0" brushRef="#br0" timeOffset="817.57">7285 1217 0,'0'0'0,"0"18"31,0-1-15,0 19-16,17-19 15,-17 1-15,0 52 16,36 19 0,17 16-1,-18-52 17,0-53-32,-17 0 15</inkml:trace>
  <inkml:trace contextRef="#ctx0" brushRef="#br0" timeOffset="1019.15">7567 1393 0,'0'-17'16,"0"34"-16,0-87 15,0 52-15,0-35 16,-53 53 0,36 36-1,-54 17 1,18 35-1,-18 0 1,19-18 0,34-17-1</inkml:trace>
  <inkml:trace contextRef="#ctx0" brushRef="#br0" timeOffset="1384.05">7549 1605 0,'0'0'16,"0"-18"15,18 18-31,0 0 16,52 0-1,-34 0 1,16 53-1,-52-17 1,-52 34 0,34-52-16,-17 35 15,-89 0 17,107-18-32,17-35 15,52 0 16,37-35-15,-1 17 0,-71 18-16</inkml:trace>
  <inkml:trace contextRef="#ctx0" brushRef="#br0" timeOffset="1883.66">8784 1393 0,'18'0'16,"-36"0"-16,36-17 0,-18-18 16,17 35-16,-17-18 15,18 18 1,-18 18 0,35 34-16,18 54 31,0-35-16,-35 17 1,-1-88 0</inkml:trace>
  <inkml:trace contextRef="#ctx0" brushRef="#br0" timeOffset="2088.61">9084 1393 0,'0'0'0,"0"-17"15,-18-18 1,-35 70 0,1 18-1,-19 35 1,0 0 15,36 0-31,0-52 16</inkml:trace>
  <inkml:trace contextRef="#ctx0" brushRef="#br0" timeOffset="2541.42">9102 1640 0,'35'0'15,"-70"0"-15,70-35 0,-17 35 0,-18-18 16,35 1-1,0 17 1,18 0 0,-18 17-1,-17 1 1,-18 17-16,-18-17 16,-52 17-1,17 1 16,53-19 1,53-17-17,-18 0 1,18 18 0,-35 35-1,-18-36 1,-18 19-1,-53-36 1,1 0 0,70-18-16,-35 0 15</inkml:trace>
  <inkml:trace contextRef="#ctx0" brushRef="#br0" timeOffset="2733.68">9807 1587 0,'35'0'47,"-17"0"-47,0 0 15</inkml:trace>
  <inkml:trace contextRef="#ctx0" brushRef="#br0" timeOffset="2900.13">10213 1587 0,'0'0'16,"18"0"-16,-1 0 15,18 0 1,-17 0 0,0 0-1</inkml:trace>
  <inkml:trace contextRef="#ctx0" brushRef="#br0" timeOffset="3044.77">10548 1587 0,'18'0'32</inkml:trace>
  <inkml:trace contextRef="#ctx0" brushRef="#br0" timeOffset="3283.11">10813 1464 0,'0'0'16,"53"-53"-1,-53 35 1,35 1 0,-18 17-1,19 53 1,17 35-1,-18 0 1,18-17 0,-18-18-1</inkml:trace>
  <inkml:trace contextRef="#ctx0" brushRef="#br0" timeOffset="3452.23">11289 1517 0,'0'-18'15,"0"36"-15,0-106 16,-18 70 0,-35 36-1,0 35 1,-35 35 0,18 0-1</inkml:trace>
  <inkml:trace contextRef="#ctx0" brushRef="#br0" timeOffset="3867.83">11342 1676 0,'0'0'16,"17"0"-16,-17-18 0,18 18 15,0 0 1,-18 18 15,0-1-15,-18 36 0,18-35-1,0 0 1,0 17-1,18-88 1,17 18 0,18-36-1,0 18 1,-36 35-16,54 18 16,-36 71-1,1 17 16,-107 18-15,-17-18 0</inkml:trace>
  <inkml:trace contextRef="#ctx0" brushRef="#br0" timeOffset="4541.29">4410 2663 0,'0'0'16,"53"-35"0,-53 18-16,17 17 15,-17-36-15,0 72 31,0-1-15,0 53 0,-17 18-1,-19-36 1</inkml:trace>
  <inkml:trace contextRef="#ctx0" brushRef="#br0" timeOffset="4935.51">4216 3404 0,'-18'36'16,"36"-72"-16,-71 72 0,35-36 15,36 0 1,17-18-1,18 18 1,0 0 0,-18 35-1,-35 36 1,-35-1 0,-18 1-1,18-36 16,35-17-15,17 17 0,1-35-16,17 0 0,-17 0 15,0 0-15,52 0 16,1 18 0,-54-18-16</inkml:trace>
  <inkml:trace contextRef="#ctx0" brushRef="#br0" timeOffset="5368.07">4198 4110 0,'-35'17'16,"70"-34"-16,-88 34 0,35 1 0,1-18 16,34-18 15,19 1-16,17 17 1,-36 0 0,1 17-1,-18 19 1,-35 17 0,-18-18-1,35 0 1,18-17-1,18 0 17,17-1-17,-35 18 1,0-17 0,-35 17-16,-1 18 31,-16-35-16,16 0 1,19-18-16</inkml:trace>
  <inkml:trace contextRef="#ctx0" brushRef="#br0" timeOffset="5605.92">4075 4868 0,'0'36'0,"0"-72"0,0 89 0,-18-35 15,18 0 32,0 17-16</inkml:trace>
  <inkml:trace contextRef="#ctx0" brushRef="#br0" timeOffset="5783.89">4075 5309 0,'0'36'0,"0"-72"0,-18 89 0,18-35 15,0-1 1,0 19 0,0-19 15,18 1-31</inkml:trace>
  <inkml:trace contextRef="#ctx0" brushRef="#br0" timeOffset="6850.99">3933 6315 0,'-35'0'15,"70"0"-15,-87 0 0,34-36 16,18 19 0,-18 17-16,18-35 15,0-1 1,36 1 0,-19 17-1,18 36 1,-17 53-1,-18-19 1,0 1 0,-18-17-1,18-54 17,0-17-17,18-36 1,0 1-1,35 52 1,-36 18 0,1 18-1,0 52 1,-18 1 0,0-36-1,35-70 16,-18-53-15,54 35 0,-18 17-1,0 54 1,-35 17 0,-18 36-1,-18-1 16,18-52-31</inkml:trace>
  <inkml:trace contextRef="#ctx0" brushRef="#br0" timeOffset="9683.84">13053 5803 0,'-18'0'0,"36"0"0,-54 18 16,1-18 0,18 0 31,34-18-16,18 1-16,-17-19 1,0 36 0,-1 0-1,-17 36-15,36-19 16,-36 1-16,0 52 31,0 19-31,-36-19 31,36-123 1,36 18-17,-19-36 1,19 18 0,17 53-1,-18 53 1,0-17-1,-35 34 1,0-17 0,0-35-1,0-71 1,0 18 0,18 17-16,52-35 31,-34 35-16,34 36 1,-52 53 0,-18 17-1,0-18 1,0-34 0,17-19-16</inkml:trace>
  <inkml:trace contextRef="#ctx0" brushRef="#br0" timeOffset="9866.94">13582 5997 0,'0'0'0,"18"-17"0,-18-1 0,35-35 15,-35 35 1,35 36 0,18 53 15,-18-1-16,-17-17 1,17 0-16</inkml:trace>
  <inkml:trace contextRef="#ctx0" brushRef="#br0" timeOffset="10066.9">13811 5927 0,'0'0'0,"0"-18"16,-35 18-16,35 18 16,-18-18-16,-17 70 15,-18 1 17,35-36-32,18 0 15</inkml:trace>
  <inkml:trace contextRef="#ctx0" brushRef="#br0" timeOffset="10483.85">13988 5927 0,'0'0'0,"17"-18"16,-17 0-1,0 36 1,0 0 0,0 17-1,0-17 1,0 52-16,0-17 16,0 0 15,0-53-16,0-18 1,0-70 0,36 0-1,16 17 1,19 54 0,-36 52-1,18 71 1,-88-18-1,35-53-15</inkml:trace>
  <inkml:trace contextRef="#ctx0" brushRef="#br0" timeOffset="14601">5750 2187 0,'36'0'141,"-19"0"-125,1 0-1,-1-17 1,19 17-16,-1 0 16,36 0-1,-1 0 1,36 0-1,0 0 1,35 0 0,-18 0-1,-52 0 1,35 0-16,53 17 16,-1-17 15,54 18-16,-36-18 1,-17 0 0,-35 0-1,34 0 1,-17 0 0,1 0-1,-1-18 1,17 18-1,-34-17 1,35 17 0,-54 0-1,72 0 17,-89 0-32,18 0 31,53 0-16,-71 17 1,18-17 0,-18 18-1,35-18 1,-17 0 0,-71 0-16,54 0 15,34 0 1,-35 17-1,18 19 1,-18-36 0,18 0-1,-18 0 1,1 17 0,-37-17 15,1 0-16,0 0 1,-35 18 0,35-18-1,0 0 1,0 0 0,17 0-1,-17 18 1,18-18-1,17 0 1,-18 35 0,19-35-1,-72 0 1,71 18 0,-35-18-1,0 0 1,0 17-1,-35-34-15</inkml:trace>
  <inkml:trace contextRef="#ctx0" brushRef="#br0" timeOffset="15051.15">13282 1252 0,'0'-17'16,"0"34"-16,18-34 0,-1 17 15,-34 17 17,-1 19-17,-70 52 1,0 0-1,-1 0 1,19-35 0,17 0-1,35-35 1,18-36 0</inkml:trace>
  <inkml:trace contextRef="#ctx0" brushRef="#br0" timeOffset="15285.16">12876 1517 0,'0'-18'16,"0"36"-16,0-53 16,0 17-1,0 36 1,-17 17 0,-1 18-1,-17 17 1,35-17-1,35-17 1,53-36 0,-88-36-16,88 19 15</inkml:trace>
  <inkml:trace contextRef="#ctx0" brushRef="#br0" timeOffset="19576.82">17657 2787 0,'0'18'78,"0"-1"-62,0 1 0,0 17-16,0-17 0,0 70 15,0-17 1,0 17 0,0-71 15,-18-17-31</inkml:trace>
  <inkml:trace contextRef="#ctx0" brushRef="#br0" timeOffset="20233.88">17657 2575 0,'-18'36'31,"18"-19"-31,18-17 31,17 0-15,-18-17 0,1-19-1,-18 1 1,-18 35 0,1 0-1,-36 35 1,35 36-1</inkml:trace>
  <inkml:trace contextRef="#ctx0" brushRef="#br0" timeOffset="21017.67">17886 3016 0,'-18'0'0,"36"0"0,-71 0 15,53-17 1,0-1 0,0 0-1,0-17-15,35 35 16,-17-18-1,-1 18 1,1 0 0,17 18-1,-17 53 17,-18-18-32,0-18 31,0 18-16,0-89 17,0-16-17,0 16-15,18 1 16,35-36 0,-18 54-1,18 34 1,-36 36-1,1 36 1,-18-1 0,0-71-1</inkml:trace>
  <inkml:trace contextRef="#ctx0" brushRef="#br0" timeOffset="21833.68">18521 3069 0,'17'0'0,"-17"-17"16,36 17 15,-36-36-31,0 19 16,0-1-16,0 0 15,0-17 1,-53 0 0,-18 35-1,-17 17 1,35 54 15,-17 0-15,70-19-1,17 1 1,36-53 0,-35 0-16,70-17 15,-53-36 1,18-53 0,-35-35-1,-18 35 1,0 71-1,0-1 1,0 107 0,0 35 15,0 35-31,0-35 16,17-36 15,19-52-31</inkml:trace>
  <inkml:trace contextRef="#ctx0" brushRef="#br0" timeOffset="22371.68">18680 3140 0,'17'-36'15,"-34"72"-15,52-72 16,-35 19 0,0-1-1,35 18 1,-17-17-1,-1 17 1,36-36-16,-17 1 16,17 17-1,-53-35 17,-36 36-17,1 34 1,-18 1-1,18 53 1,17 17 0,53-35-1,18-36 1,36-34 0,-72 17-16,71-53 15,-52-18 1,-1-17-1,-17 53 1,-18 17 0,-18 36-1,-17 52 1,35 54 0,0 35 15,0-36-16,0-35 1,35-35-16</inkml:trace>
  <inkml:trace contextRef="#ctx0" brushRef="#br0" timeOffset="22618.15">19050 3104 0,'0'-17'16,"0"34"-16,0-69 0,0-37 15,18 89-15,17-53 16,18 18 0,17 53-1,-17 52 17,-88-17-32,-18 35 31,18-52-31,0-1 15,-18-17 1,35-18-16</inkml:trace>
  <inkml:trace contextRef="#ctx0" brushRef="#br0" timeOffset="22967.46">19367 3016 0,'18'0'62,"0"0"-62,-1 0 16,19 0-16,-1-17 16,-17-1 15,-18 0-16,-18-17 1,0 35-16,-35 35 16,18 1-1,17 34 1,36-35 0,53 36-1,-18-71 1,-18-18-16</inkml:trace>
  <inkml:trace contextRef="#ctx0" brushRef="#br0" timeOffset="23301.48">19632 3104 0,'18'-17'0,"-1"-54"16,1 18-1,-106 230-15,123-213 16,18-140-16,-53 158 16,0 71 15,0-17-16,0 17 1,0-36-16,0 1 16,0-1-16,0-34 31,0-1-15,0-52-1,53-1 1,-18 53-1,18 36 1,-35-18 0,-1 71-16,19-1 31,-36 18-31,0-70 16</inkml:trace>
  <inkml:trace contextRef="#ctx0" brushRef="#br0" timeOffset="23854.95">20091 3157 0,'17'-17'31,"-17"-19"-31,18 36 16,17-17-1,1-1 1,16-35 0,-34 0-1,-18-17 1,-53 17 0,0 35 15,18 18-31,-18 18 15,-35 70 1,35 0 0,53 0-1,53-35 1,-36-53-16,54 0 16,-18-53-1,0-52 1,-18-19-1,-35-17 1,0 53 0,0 70-1,0 89 1,35 35 0,-35-1 15,36-16-16,17-19 1</inkml:trace>
  <inkml:trace contextRef="#ctx0" brushRef="#br0" timeOffset="24637.06">20461 3052 0,'0'0'0,"18"-36"0,17 19 16,0-19 0,18-17-1,-53 18 1,0 0-1,0 0 1,-53 35 0,18 0-1,-18 35 1,18 35 0,0 1 15,70 0-16,18-54 1,17-34 0,-52 17-16,52-53 15,-17-18 1,-17 18 0,-19 18-1,19 70 1,-36 0-1,17 18 1,-17-17 0,18-19-1,0-17 1,17-35 15,-18-36-15,1 36-1,0 35 1,35 18 0,-36 17-1,1 18 1,35-35 0,-18-18-1,18-18 1,-35-70-1,-1-18 1,-17-35 0,-17 53 15,-1 52-15,0 72-1,-17 105 1,35-88-1,0 70 1,0-35 0,0-70-16</inkml:trace>
  <inkml:trace contextRef="#ctx0" brushRef="#br0" timeOffset="24801.02">21078 2875 0,'-17'-35'0,"34"70"0,-34-88 0,-1 18 15,-17-18 1,70 35 0,18 18-1,71-17 1,-19-19 0</inkml:trace>
  <inkml:trace contextRef="#ctx0" brushRef="#br0" timeOffset="25301.08">16739 2134 0,'0'0'16,"18"-17"-16,-18 34 31,0 19-15,0-19-1,0 1-15,18-1 16,17-17 0,-18 0-16</inkml:trace>
  <inkml:trace contextRef="#ctx0" brushRef="#br0" timeOffset="25467.52">16933 2081 0,'0'0'15,"0"18"1,0 0 0,0 35-1,18-18 1,17-35-1</inkml:trace>
  <inkml:trace contextRef="#ctx0" brushRef="#br0" timeOffset="26025.56">21696 1940 0,'0'18'0,"0"-36"0,-18 36 0,18 17 31,0-17-16,0-1 1,18-17-16,-18 18 16</inkml:trace>
  <inkml:trace contextRef="#ctx0" brushRef="#br0" timeOffset="26184.56">21802 1958 0,'0'-18'16,"0"36"-16,35-36 0,-17 18 16,-18 18-1,17 17-15,-17-17 16,0 70 0,-17-70-16,17-1 0</inkml:trace>
  <inkml:trace contextRef="#ctx0" brushRef="#br0" timeOffset="29801">18486 5274 0,'17'-18'47,"1"-17"-47,-1 17 16,-17 1-16,36-1 0,-1-70 15,53-53 1,-35-36-1,-18 54 1,-35 35 0,-35 53-1,-18 35 1,18 52 15,0 19-15,88-36-1,-18 36 1,35 17 0,-52-88-16,17 71 15,-35 17 1,0 0 0,18-53-1,17-35 1,18-17-1,-35-36 1,35 17 0,-53 19-1,17-18 1,1 35 31,0 0-32,17-18 1,0 0 0,-17 1-16,17-36 15,-35 17 1,-53 1 0,18 70-1,-36 1 1,18 52-1,53 0 1,53-17 0,36-36-1,-1-53 1,0-17 0</inkml:trace>
  <inkml:trace contextRef="#ctx0" brushRef="#br0" timeOffset="30284.66">19509 4833 0,'53'-53'16,"-106"106"-16,106-141 16,-36 70-16,-34 18 15,-36 0 1,53 18-16,-36 17 16,19 53-1,17 1 1,17-19-1,19-17 1,34-88 0,1-1-1,-36-34 1,0 52 0,-35 1 15,-35 52-16,17 18 1,36 35 0,35-53-1,-18-35 1,36-35 0,-18-53-1,-53 0 1,-36 17-1,1 18 1,-53 53 0,35 35-1,53-17 1</inkml:trace>
  <inkml:trace contextRef="#ctx0" brushRef="#br0" timeOffset="30620.01">19861 4815 0,'36'0'15,"-72"0"-15,107 0 16,-18-35 0,-36 70-1,1 18 1,35 18 0,-53-1-1,18-34 1,-18-54-1,0-17 1,0-53 0,35 35-1,18 17 1,17 54 0,-52 53 15,0-18-16,-18 17 1,17-52-16</inkml:trace>
  <inkml:trace contextRef="#ctx0" brushRef="#br0" timeOffset="30819.14">20461 4868 0,'0'-17'0,"0"34"0,18-52 0,-18-18 15,0 0 1,-18 18-1,-17 35 1,-18 53 0,18 17-1,52-34 1,19 17 0,-36-36-1</inkml:trace>
  <inkml:trace contextRef="#ctx0" brushRef="#br0" timeOffset="30934.94">20532 5009 0,'0'36'16,"0"-72"-16,0 107 0,-18-53 16,-35-1-1,18-17 1,-18-35 0,53 0-16</inkml:trace>
  <inkml:trace contextRef="#ctx0" brushRef="#br0" timeOffset="31141.31">20690 4568 0,'18'0'0,"-36"0"0,54-17 0,-36-18 0,17-1 32,-17 107-1,0 52-16,0-105-15,0 141 16,0-18 0,0-53-1</inkml:trace>
  <inkml:trace contextRef="#ctx0" brushRef="#br0" timeOffset="31751.22">20690 4904 0,'-35'0'0,"70"0"0,-88-71 16,53 53 0,0-17-1,18 17 1,53 18 0,-1 18-1,1 35 16,-71-35-31,35 52 16,-35 1 0,-18-18-1,1-18 1,-36-70 0,53-18-1,18-35 1,34-1-1,19 36 1,-36 36 0,18 52-1,-35 36 17,-18-1-17,17 18 1,1-52-1,17-36 1,1-88 0,-36 35-1,17-18 1,19 89 15,-36 52-15,17 18-1,1-52 1</inkml:trace>
  <inkml:trace contextRef="#ctx0" brushRef="#br0" timeOffset="31934.33">21449 4815 0,'35'-35'0,"-70"70"16,70-88-16,-70 53 15,17 0 1,-17 71 0,0 35-1,70-36 1,0 19 0</inkml:trace>
  <inkml:trace contextRef="#ctx0" brushRef="#br0" timeOffset="32140.34">21608 4904 0,'17'-124'0,"-34"248"0,70-266 16,-53 107-16,0-18 0,0-35 15,0 53 17,0 52-32,0 72 31,0 34-16,17 1 1,18-19 0,18-87-1</inkml:trace>
  <inkml:trace contextRef="#ctx0" brushRef="#br0" timeOffset="32306.29">21802 4904 0,'-18'-36'0,"36"72"0,-71-72 0,17 19 15,19 17-15,-18 0 16,70 0 0,53 0-1,18-18 1,35-35 15</inkml:trace>
  <inkml:trace contextRef="#ctx0" brushRef="#br0" timeOffset="32741.92">17568 4339 0,'-17'0'32,"17"35"-17,0-17 1,17-18-1,19 0 1,-19 0 0</inkml:trace>
  <inkml:trace contextRef="#ctx0" brushRef="#br0" timeOffset="32872.55">17639 4286 0,'0'-35'15,"18"35"1,-18 35-1,0 1 1,35 16 0</inkml:trace>
  <inkml:trace contextRef="#ctx0" brushRef="#br0" timeOffset="33388.37">22384 4022 0,'0'0'0,"17"0"15,-17 17 1,0 1-1,-17-18 1,17 18-16,-53 52 16,88-52-1</inkml:trace>
  <inkml:trace contextRef="#ctx0" brushRef="#br0" timeOffset="33538.15">22595 4057 0,'0'0'0,"36"0"0,-19 0 16,-17 18 0,0 17-16,-17 53 15,-36-35 1</inkml:trace>
  <inkml:trace contextRef="#ctx0" brushRef="#br0" timeOffset="35217.56">18574 6315 0,'0'0'0,"17"-36"0,1 1 16,-18-18-1,-71 53 32,54 53-47,-1-18 16,18 18 15,18-35-31,-1 0 16,72 35-1,-36-36 1,-18 36 0,-35-35-1,-18-1 1,-52-17 0,17-17-1,17-36 1</inkml:trace>
  <inkml:trace contextRef="#ctx0" brushRef="#br0" timeOffset="35434.72">18874 6085 0,'53'-35'0,"-106"70"0,106-105 31,-89 105-16,36-17-15,-17 70 16,17 35 0,0 19-1,0-37 1,0-16 0,-18-89-16</inkml:trace>
  <inkml:trace contextRef="#ctx0" brushRef="#br0" timeOffset="36089.42">18697 6509 0,'0'0'0,"0"-53"15,53 18 1,0 17 0,35 18 15,0 0-16,-35 0 1,-35 35 0,-18 36-1,0-1 1,18-17 0,35 0-1,-18-53 1,35-53-1,-52-35 1,-36 0 0,1 35-1,-54 18 17,36 35-32,0 0 31,70 35-16,18-35 1,17-35 0,1 35-1,17 0 1,0 53 0,-17-18-1,-53 18 1,-18 17-1,0-52 1,-18 0 0,-17-54-1,35-34 1,70-18 0,36 17 15,-18 71-16</inkml:trace>
  <inkml:trace contextRef="#ctx0" brushRef="#br0" timeOffset="36984.44">20020 6368 0,'0'0'0,"0"-18"16,-18 0-1,-34 18 1,-1 18-1,-18 35 1,1 0 0,34 17-1,1-17 1,70-53 0,-17 18-1,70-36 1,-17-35-1,-36 18 1,18-18 0,-36 53-1,-17 53 1,36-35 0,17 17-1,17-35 1,18-18-1,-35-17 1,0-35 0,-35-1-1,-36 53 1,1 36 0,-36 35 15,17 0-16,36 0 1,18-36 0,53-17-1,-36-35 1,18-18 0,-36 36-1,-17 34 16,-17 54-15,-18 17 0,35 35-1,-18 19 1,0 16 0,18-140-1,-53 105 1,53-70-1,-17-53 1,-19-70 0,1-18-1,70-1 1,-17-16 0,70-1-1,0 17 1,-17 19-1,-53 52 1</inkml:trace>
  <inkml:trace contextRef="#ctx0" brushRef="#br0" timeOffset="37306.37">20655 6509 0,'0'17'31,"35"-17"-16,-17 0 1,0 0 0,35-17-1,-18-1 1,-17-52 0,-18 52-1,-36-17 1,-17 70-1,0 18 1,0 17 0,36 1-1,34-53 1,72-1 0,52-52-1</inkml:trace>
  <inkml:trace contextRef="#ctx0" brushRef="#br0" timeOffset="37784.44">17374 5927 0,'0'0'15,"0"-18"1,-17 18-1,17 18 17,17-18-1</inkml:trace>
  <inkml:trace contextRef="#ctx0" brushRef="#br0" timeOffset="37918.39">17445 5821 0,'0'0'0,"0"17"16,-18-17 0,18 71-1,0-18 1,18-18 0</inkml:trace>
  <inkml:trace contextRef="#ctx0" brushRef="#br0" timeOffset="38467.83">21131 5803 0,'-35'0'47,"35"18"-47,0-1 0,-18 19 16,18-19-1</inkml:trace>
  <inkml:trace contextRef="#ctx0" brushRef="#br0" timeOffset="38617.61">21220 5803 0,'17'-17'0,"-34"34"0,52-34 0,-18-19 31,19 36-31,-36 36 15,-36-1 1,19 53 0</inkml:trace>
  <inkml:trace contextRef="#ctx0" brushRef="#br0" timeOffset="39337.51">17639 5786 0,'-18'17'31,"18"1"-15,0-1 0,-17 19-16,34-1 15,54 71 1,-18-53-1</inkml:trace>
  <inkml:trace contextRef="#ctx0" brushRef="#br0" timeOffset="47051.39">4604 935 0,'-18'0'31,"18"17"-15,0 1-1,18 0-15,-18 17 16,0-17-16,0 17 15,35 88 1,-35-17 0,0 0-1,18-18 1,-1-17 0,36-54-1,-18-17 1,36 0-1,0 0 1,-36 0 0,-17 0 15,17 0-31</inkml:trace>
  <inkml:trace contextRef="#ctx0" brushRef="#br0" timeOffset="47453">4921 1499 0,'0'18'0,"0"17"47,0-17-32,18-18 1,0 0-1,17 0-15,18 17 16,0 1 0,17 35-1,-52-35 1,-36-1 0,-70 19-1,17-36-15</inkml:trace>
  <inkml:trace contextRef="#ctx0" brushRef="#br0" timeOffset="48606.01">4815 1499 0,'18'18'62,"0"-18"-62,-1 0 16,19 35-16,-1-17 15,35-1 1,-52-17-16,53 53 16,-1-17-1,-35 17 1,18-36-1,-53 1 1,-35 0 0,0-18 31,17 0-47,-35 0 15,-53 0 1,54 35-1,-1-35 1</inkml:trace>
  <inkml:trace contextRef="#ctx0" brushRef="#br0" timeOffset="48858.92">4868 1570 0,'0'-18'16,"0"36"0,0-1-1,0 36 1,0-17-1,-17 52 1</inkml:trace>
  <inkml:trace contextRef="#ctx0" brushRef="#br0" timeOffset="51167.87">11130 1376 0,'35'0'0,"-70"0"0,88 0 16,-35 0 0,-1 0 15,-17 17 0,-17 1-15,-19 53-1,1-54-15,0 54 16,-106 52 0,53 1-1,35-71 1,53-18-16</inkml:trace>
  <inkml:trace contextRef="#ctx0" brushRef="#br0" timeOffset="56590.3">14975 3492 0,'18'0'16,"0"0"0,35-52-1,17 16 1,-70 1-16,88-71 15,-35-17 1,0-18 0,-35 17-1,-18 36 1,-18 53 15,1 70-15,-36 71-1,35-18 1,18-53-16,0 53 16,0 54-1,35-37 1,18-87 0,18-18-1,-36-35 1,18-18-1,-35 18 1,-18 17 0,0 36-1,0-1 1,0 36 15,0-18-15,17-35-1</inkml:trace>
  <inkml:trace contextRef="#ctx0" brushRef="#br0" timeOffset="56751.96">15540 3052 0,'0'0'0,"0"-36"0,-18 19 15,-17-19 1,0 36-1,70 0 17</inkml:trace>
  <inkml:trace contextRef="#ctx0" brushRef="#br0" timeOffset="57123.52">15663 3140 0,'0'0'0,"0"17"0,0 1 16,0 0-1,0 35 1,0-36-16,0 54 16,0-54-1,0 1 1,0-53 15,18-36-15,0-17-1,-1 53 1,36 35 0,-35 17 15,-1 54-16,-17-18 1,0-18-16,0 0 16</inkml:trace>
  <inkml:trace contextRef="#ctx0" brushRef="#br0" timeOffset="58952">15928 3351 0,'0'-17'0,"0"34"0,0-52 15,0 0 1,18 35 0,-1 0-1,36 0 1,-18-18 15,-17 1-15,17-1-16,-35-35 15,0 35 1,-53-35 0,36 89-1,-36-19 1,18 54 0,17 17-1,36 0 1,52-70-1,-17 0 1,35-54 0,0-34-1,-17-1 17,-53-17-17,-18 53 1,-18-1-1,-53 89 1,36 18 0,17-36-1,18 18 1,18-35 0,0-36-1,35-17 1,-36 0-1,1 35 1,0 17 15,-18 1-15,53 17 0,-36-35 15,54-35-16,-71 17-15,35-70 16,0 0 0,-35 17-1,-35 18 1,0 18 0,-18 35-1,35 53 1,36-18-1,17 18 1,0-18 0,-35 18 15,0-17-31,0 34 31,0-17-15,18-35-1,35-18 1,-35 0-16,52-53 16,-52 35-1,-1 1 1,19-1-16,-36 36 31,0-1-15,0 1-1,0 17 1,17-35 0,1-35-1,35-18 1,-36-35 0,1-53 15,-18 123-31,0-88 15,0 53 1,-18 53 0,18 53-1,-17 53 1,17 0 0,0-18-1,17 0 1,19-35-1,17-53 1,-18-35 0,0 0-1,-35 17 17,0 36-32,0-1 31,0 1-16,18 17 1,0-35 0,52-35-1,-35 0 1,18-36 0,-53 36-1,18-1 1,-36 72-1,18-1 1,-17 53 0,-19 18-1,19 35 1,-1-17 0,-35-1 15,18-70-16,-18 0 1,53-71 0,0-70-1,35-53 1,1 53 0,34 0-1,-52 52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1:42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18009 4851 0,'-17'0'0,"34"0"0,-52 0 0,17 0 16,18-18-16,-35 18 0,0-18 15,35-17 17,35 35-32,106 0 31,53 0-31,36 35 31,-36-17-15,-18 0-1,-141-18-15,1 0 16,16 0 0,-16 0-1,-19-18 17</inkml:trace>
  <inkml:trace contextRef="#ctx0" brushRef="#br0" timeOffset="3137.41">3898 7408 0,'-17'0'31,"34"0"0,18-17-15,-17 17-16,53 0 15,-54 0-15,160-18 16,34-17 0,19 17-1,-36 18 1,-53 0 0,-53 0-1,-53-18 1,-17 18-1,17 0 17,-35-17-17,18 17 1,-1 0 0,1 17-1</inkml:trace>
  <inkml:trace contextRef="#ctx0" brushRef="#br0" timeOffset="5433.45">20391 7549 0,'-18'0'0,"36"0"0,-54 0 0,19 0 15,-19 0 1,72 0 0,-1 0-1,-17 0-15,105 0 16,142 0-1,17 18 1,-106 0 0,-52-18-1,34 17 17,-69-17-17,-72-17 1,19 17-1,-19 0 1</inkml:trace>
  <inkml:trace contextRef="#ctx0" brushRef="#br0" timeOffset="15951.27">10389 11465 0,'0'0'0,"18"0"32,0 0-17,17-17-15,-18 17 0,19 0 16,123-18-1,35-17 1,-36 35 0,-105-18-16</inkml:trace>
  <inkml:trace contextRef="#ctx0" brushRef="#br0" timeOffset="18606.84">8537 13123 0,'0'0'0,"-17"36"16,17-1-1,17-35 1,54 0 0,-36 0-16,36 0 0,176-53 31,-195 53-31,72-18 0</inkml:trace>
  <inkml:trace contextRef="#ctx0" brushRef="#br0" timeOffset="23937.69">13670 13776 0,'0'0'0,"-18"0"16,18 35 0,-17-35-1,17 18-15,0 0 16,0 52 0,0 18-1,0 0 1,0-70-16,0 53 15,0-36 1,-35-35-16</inkml:trace>
  <inkml:trace contextRef="#ctx0" brushRef="#br0" timeOffset="24152.22">13423 13899 0,'-17'-35'0,"34"70"0,-52-87 16,17 52-16,-52 0 16,-1 70 15,71-52-31,-17 70 16,17 18-1,70 17 1,-17-88-16</inkml:trace>
  <inkml:trace contextRef="#ctx0" brushRef="#br0" timeOffset="24385.4">13952 13917 0,'36'-18'0,"-72"36"0,89-71 0,-35 36 0,70-19 16,-17 36-1,-1 36 1,-70-19 0,18 18-16,-18 18 0,-18 106 31,-35-53-15,-17 17-1,52-123-15</inkml:trace>
  <inkml:trace contextRef="#ctx0" brushRef="#br0" timeOffset="26034.65">15152 13829 0,'0'-18'0,"0"-35"15,0 36 1,17-1-16,-17-35 15,0 35 1,0 1 0,0 70-1,-17 35 1,17-35-16,0 53 16,17 35-1,-17-53 1,18-70-1</inkml:trace>
  <inkml:trace contextRef="#ctx0" brushRef="#br0" timeOffset="26251.53">15416 13776 0,'18'-53'0,"-36"106"0,36-141 0,-18 70 15,18-52 1,-18 70-1,-18 70 1,18 107 0,0-19-1,-18 36 1,-35-88 0,53-71-1</inkml:trace>
  <inkml:trace contextRef="#ctx0" brushRef="#br0" timeOffset="26702.83">15064 14182 0,'0'-18'0,"0"36"0,-18-71 0,18 17 32,18-16-17,70 16 1,-71 36-16,160-53 15,-89 53 1,0-17 0,-70 17-16,35-18 15,-36 36 1,-17 35 0,0 0-1,-17 35 1,34 0-1,36-35 1,0-53 0,35-88 15,-35 17-15,-35-52-1,-36 52 1,-52 18-1,35 53 1,-1 0 0,19 35-16</inkml:trace>
  <inkml:trace contextRef="#ctx0" brushRef="#br0" timeOffset="27138.94">15963 13899 0,'0'0'16,"18"0"-16,17 36 15,-70 34 1,35 1 15,35 17-31,0-53 32,36-35-17,-1-70 1,-52 34-1,0-34 1,-1 70-16,-17-18 16,0 54-1,0 34 1,36 1 0,-1-36-1,36-35 1,-36-53-1,0-35 1,-17-53 15,-18 105-15,-18-16 0,-17 52-1</inkml:trace>
  <inkml:trace contextRef="#ctx0" brushRef="#br0" timeOffset="27712.36">16827 13952 0,'0'36'31,"0"-19"0,18 1-15,-18 0-16,0 17 15,0-18 1,0 1 0,0 0-16,0 17 15,0-70 1,18-1-1,17-16 1,0-1 0,18 17-1,-35 36 1,17 53 0,-35 18 15,0-36-31,-17 18 15,17-106 17,52 18-1,-52-18-31,18 35 16,53 1-1,-36 17 1,18 88-1,-53-35 1,0 70 0,0-70-1</inkml:trace>
  <inkml:trace contextRef="#ctx0" brushRef="#br0" timeOffset="29035.62">17639 14217 0,'0'0'0,"53"-88"31,-36 70-31,-17 0 0,0-52 31,0 35-15,-17-1-16,-54 36 15,54 36 1,-72 52 0,54 0-1,35 0 1,53-53 0,-18-35-1,18-35 1,-17-35 15,16-19-31,-34 37 31,-18 104 1,0-34-32,0 53 15,53-36 1,0 0-1,0-70 1,-18-18 0,0-35-1,-17 35 1,-18 35 0,0 89 15,0-18-16,0 17 1,0-52 0,0 17-16,18-35 31,-1-53-15,-17 36-16,0-54 15,36-17 1,-1 53-1,-18-1 1,36 89 0,-53 18-1,0-18 1,0 17 0,18-17-1,0-53 1,35-70-1,-18 17 1,18 17 0,-53 36 15,0 18-15,0 53-1,0-36 1,17 18-1,54-71 1,0-35 0,17-35-1,-53 18 1,18 34 0,-53 54-1,-35 52 1,17 89 15,0-53-31,1 70 31,-19-70-31,19 35 32,17-123-32,-35 53 15,-18-54 1,35-87-1,0-36 1,36-35 0,17 17-1,36 36 1,-1 17 0,-34 36-1,17-18 1,-53 36-1</inkml:trace>
  <inkml:trace contextRef="#ctx0" brushRef="#br0" timeOffset="30173.35">19579 13917 0,'18'0'0,"-18"-18"15,-18 18 1,1 0-16,-36 18 31,53 0-31,-36 35 16,54 35-1,0-71 1,70-34 0,-18-36-1,-70-18 1,0 18 0,-35 18-1,-18 18 1,36 34-1,34-17 1,54 0 15,17-17-31,18-54 32,-53 18-17,-18 0 1,-35 53-1,0 88 1,-18 71 0,-35 17-1,53-17 1,36-53 0,-1-35-1,18-107 1,-18-52-1,-35-18 17,-35 0-32,-53 18 31,17 71-15,71 34-1,106-17 1,70-17-1,-17-19 1</inkml:trace>
  <inkml:trace contextRef="#ctx0" brushRef="#br0" timeOffset="31084.02">20902 14217 0,'0'35'0,"0"-70"0,0 88 0,18-53 15,17-18 1,-17-17-16,-18 17 16,70-70-1,-17-71 1,-18 36-1,-17 35 1,-36 70 0,-35 53-1,36 71 1,17 35 0,17-35-1,54-35 1,17-71-1,0-71 1,-52-35 15,-1-52-15,-17 122 0,-36 1-1,-17 106 1,17 70-1,0-88 1,18 35 0,36-53-1,-1-88 1,0 18 0,-17-36-1,35 54 1,-36 34-1,-17 19 1,0 34 15,18 1-31,53-54 32,-18-34-17,-1-72 1,1 1-1,-53 18 1,-17 70 0,-36 53-1,35-18 1,1 35 0,34 1-1,18-71 1,54 0 15,-54-35-31,0-1 0,18-34 31,-35 52-31</inkml:trace>
  <inkml:trace contextRef="#ctx0" brushRef="#br0" timeOffset="31274.87">21449 13776 0,'-18'0'0,"36"0"0,-71 0 0,-35 0 16,17 0 0,71 0-1,88-18 1,18 1 0,35-1-1,-123-17 1</inkml:trace>
  <inkml:trace contextRef="#ctx0" brushRef="#br0" timeOffset="32308.92">23089 14076 0,'0'0'0,"0"-35"0,18-1 16,-18-17 0,0 36-1,0-19-15,-35-34 32,-18 70-17,-71 35 1,71 36-1,36-1 1,34-34 0,54-36-1,-1-36 1,-34-34 15,17-1-31,-36 54 16,1 87 15,-18-52-15,18 35-16,34 0 31,-16-18-15,52-70-1,-53-54 1,-17-34-1,-18 17 1,-18 53 0,-17 71-1,35 70 1,-18 35 15,36-17-31,17-18 16,1-70-1,34-53 17</inkml:trace>
  <inkml:trace contextRef="#ctx0" brushRef="#br0" timeOffset="32485.07">23477 13952 0,'36'-194'16,"-72"388"-16,72-423 0,-19 194 0,-17-106 31,0 70-15,0 106-1,18 54 1,-18 87 0,18-17-1,17-53 1,-35-71-16</inkml:trace>
  <inkml:trace contextRef="#ctx0" brushRef="#br0" timeOffset="33056.16">23389 13917 0,'0'0'0,"-53"-18"15,71-17 1,0 35-1,-1 0-15,71-17 16,53 17 0,-35 0-1,-35 0 1,-54 0 0,-17-18-1,18 18-15,17 0 16,-35 18 15,36 34-15,-36-16-1,17 34 1,-34 1 0,-1-54-1,-35-17 1,53-88-1,53 18 1,-18-18 0,36 70-1,-1 18 1,-34 70 0,-1-34-1,-35 17 1,-35-18-1</inkml:trace>
  <inkml:trace contextRef="#ctx0" brushRef="#br0" timeOffset="33172.76">24077 13829 0,'0'-53'16,"-18"-35"-1,36 229-15,-53-335 16,0 141-1,35 35-15,35 18 16</inkml:trace>
  <inkml:trace contextRef="#ctx0" brushRef="#br0" timeOffset="33571.81">24183 13582 0,'0'18'0,"0"-36"0,0 88 15,35 1 1,-35 17-1,0-70 1,18 52-16,-18 36 31,-18-70-31,-17-1 32,35-88-17,35 18 1,0-54-1,18 54 1,-35 35-16,53 0 16,-36 53-1,-35-18 1,-18 36 0,-35-53-1,36 17 1,-1-70-1,36-18 1,-18 17 0</inkml:trace>
  <inkml:trace contextRef="#ctx0" brushRef="#br0" timeOffset="34038.76">24430 13864 0,'17'-17'16,"54"-1"0,-53 36-1,-18 34 1,-124-52-16,248 18 0,-124 53 15,-106-195-15,212 301 16,-71-177-16,-17 52 16,17-52-1,18-52 1,-36-1 0,1 0-1,35 35 1,-53 36-1,18 52 17,35 1-17,-36-54-15,54-34 32,-18-54-17,0-35 1,-36-52-1,1 69 1,-18 19 0,-18 88-1,18 105 1,-17 1 0,17 17-1,0-53 1</inkml:trace>
  <inkml:trace contextRef="#ctx0" brushRef="#br0" timeOffset="34634.51">24959 14005 0,'-18'0'0,"36"0"0,-36-17 16,1-19 0,34 36-1,1 0 1,53 0-1,-36-17 1,0 17-16,18 0 16,0-18-1,18 0 1,-54-17 0,1 18-1,-36-1 1,1 36-1,-54 34 17,18 1-17,53 18 1,53-18 0,18-53-1,17-53 1,0-35-1,-35 0 1,-18-1 0,-35 54-1,-53 53 1,36 17 0,-1 18-1,18 17 1,35-17-1,18 0 17,-35 18-17,-36-36 1,-35 18 0,18-88-1,35 17 1</inkml:trace>
  <inkml:trace contextRef="#ctx0" brushRef="#br0" timeOffset="35501.83">26247 13935 0,'0'-18'0,"0"36"0,17-36 0,1 18 0,-18-18 16,0-17-16,0 0 31,-18 17-31,-88 36 31,54 0-15,-37 70 0,72-18-1,34-34 1,1-36-1,53-18 1,-19-17 0,-16-36-1,17 53 1,-36 18 0,1 36-1,-18-19 1,53 36-1,-18-53 1,53-53 15,-35 0-31,-35-35 32,0 35-17,-18 36-15,0-1 16,0 36 15,17 17-15,36 53-1,-53-17 1,18-1 0,-18 1-1,53-54 1,-18-34-1,18-36 1,-36 35 0,19-35-16,17-35 31,-36 53-15,-52 17-1,0 18 1,-1 36-1,19 34 1,34-35 0,54 1-1,-18-72 1,35-17 0,-53 18-16</inkml:trace>
  <inkml:trace contextRef="#ctx0" brushRef="#br0" timeOffset="36488.14">28152 13935 0,'-18'17'0,"18"19"16,18-72 15,17 19-31,-17-19 15,52-34 1,-35-71 0,-17 35-1,-36 18 1,1 70 0,-1 53-1,-17 89 1,35-18-1,35 17 1,0-35 0,-17-52-1,35-19-15,-18-34 32,1-36-17,-19 17 1,-17 1-16,18 35 15,-18 53 17,17-35-17,-17-1-15,36-17 16,-19 0-16</inkml:trace>
  <inkml:trace contextRef="#ctx0" brushRef="#br0" timeOffset="36602.39">28628 13652 0,'-35'-17'0,"17"-18"15,0 70 1</inkml:trace>
  <inkml:trace contextRef="#ctx0" brushRef="#br0" timeOffset="36951.44">28751 13776 0,'0'35'0,"-17"18"16,17-18 0,0-17-16,0 17 15,17 36 1,-17-53-1,0 17 1,18-35-16,-18-35 16,35-18-1,-35 0 1,36-53 0,16 53-1,-16 53 1,17 53-1,-36-18 1,-17 36 0,0-54-1</inkml:trace>
  <inkml:trace contextRef="#ctx0" brushRef="#br0" timeOffset="38470.51">29122 13952 0,'35'0'15,"-17"36"1,-1-36 15,1 0-15,35-36 0,-53 19-16,35-1 15,-35 0-15,35-34 16,-35-19-1,-35 53 1,0 18 0,17 18-1,-17 53 1,35-1 0,35 1-1,18-36 1,71-35-1,-1-35 1,-35-18 0,-17-71 15,-89 71-15,-35 53-1,36 18-15,-54 35 16,36 17-1,-18-17 1,71 0 0,34-35-1,-16-53 1,17-36 0,-18 18-1,0 53 1,-17 0-1,17 53 17,0-35-17,1-1 1,34-34 0,-34-54-1,16-17 1,-52 0-1,-17 35 1,-54 18 0,54 87-1,-19-16 1,72 17 0,-19-36-16,1 54 15,0-36 1,-18 53-1,35-17 17,-18-53-32,72-36 31,-54-17-15,53-106-1,-17 17 1,-18-35-1,-18 53 1,-35 54 0,0 104-1,-18 37 1,-35 34 0,53-35-1,0-17 1,36-36-1,17-52 17,-1-1-32,-16-35 31,-1 88 0,-35-17-31,18 0 16,52 34-1,-17-52 1,18-35 0,-18-18-1,-53 18-15,17 0 16,-17-36 0,0 53-1,-53 89 1,36-18-1,-19 106 17,36-53-32,-53 123 31,36-159-15,-36-17-1,35-70 1,18-72-1,18-16 1,35-36 0,17 52-1,-52 54 1</inkml:trace>
  <inkml:trace contextRef="#ctx0" brushRef="#br0" timeOffset="38822.43">28116 15399 0,'0'0'0,"-53"17"31,36-17-31,17 18 15,0 0-15,17 17 16,-17-17 0</inkml:trace>
  <inkml:trace contextRef="#ctx0" brushRef="#br0" timeOffset="39109.87">28046 15099 0,'0'0'0,"-18"0"16,1 0 0,17 35-1,17-35 1,1 0 0,35 0-1,0-53 1,-53 18-1,0 0 1,-36 35 0,19 0-1,-54 53 1,18-18 0</inkml:trace>
  <inkml:trace contextRef="#ctx0" brushRef="#br0" timeOffset="39451.47">28116 15399 0,'0'17'0,"18"19"16,-18-1 0,0-17-1,18-1 1,-18 1-1,0-36 1,35-17 15,-17-36-31,-1 1 32,1 70-32,35 0 15,-18 17 1,0 36-1,-35 18 1,-35 17 0,35-70-1</inkml:trace>
  <inkml:trace contextRef="#ctx0" brushRef="#br0" timeOffset="40353.33">28628 15575 0,'18'-35'32,"-1"17"-17,-17 1 1,18-1 0,-18-17-16,35-1 15,-35-52 1,-35 35-1,0 18 1,-36 53 0,0 35-1,36 35 1,18 0 0,34-70-1,54-1 1,17-52-1,-35-53 17,-18 0-32,-17-36 31,-18 36-15,0 70-16,-18 18 15,-17 18 1,17 70-1,18-53-15,0 18 16,53 35 0,-18-17-1,18-53 1,0-18 0,35-53-1,-52 17 1,-36-16-1,-53 69 17,53 1-17,0-1-15,17 72 32,36-54-17,36-35 1,-1 0-1,-18-71 1,-34 1 0,16 35-1,-52-36 1,0 89 15,0-1-15,0 54-16,0 17 15,0 53 17,0-35-17,0-18 1</inkml:trace>
  <inkml:trace contextRef="#ctx0" brushRef="#br0" timeOffset="40501.4">29298 15363 0,'0'-17'0,"0"34"0,0-69 0,0 16 0,0 1 15,35-36 1,18 54 0</inkml:trace>
  <inkml:trace contextRef="#ctx0" brushRef="#br0" timeOffset="40601.43">29475 15222 0,'0'18'0,"0"0"0,0-107 0,-53 266 16,106-301 0,-159 301-16,88-160 0,-52 1 31</inkml:trace>
  <inkml:trace contextRef="#ctx0" brushRef="#br0" timeOffset="41301.39">29510 15258 0,'0'0'16,"0"17"-16,0 19 16,17-36 15,1 0-31,0-36 15,17 19 1,-17-19 0,-18 1-1,-18 17 17,-17 36-17,17-18-15,-17 71 16,0-18-1,70-1 1,0 1 0,53-53-1,-17-17 1,17-54 0,-70 1-1,-1 34 16,-17 1-31,0 70 32,0 1-32,0 34 31,0-35-15,0 18-1,36-70 16,-36-54-15,17-17 0,-17 70-16,18-35 15,35 36 1,-18 17 0,-17 35-1,17 53 1,-35-35-1,0-35 1</inkml:trace>
  <inkml:trace contextRef="#ctx0" brushRef="#br0" timeOffset="42634.52">30251 15434 0,'17'-18'16,"19"1"-1,-36-19-15,17 19 16,-17-1-16,18-35 15,-18 18 1,-35 17 0,-36 18 15,0 18-15,1 53-1,52-36 1,18 18-1,71-18 1,-36-53 0,36 1-1,-1-71 1,-34-54 0,-1 54-1,-35-18 1,-35 89-1,-1 34 17,19 19-32,17 105 31,0-53-15,53 0-1,17-53 1,18 1-1,0-89 1,-17-18 0,-36-17-1,-35 70-15,36 1 16,-72-36 0,19 35-1,-19 71 1,1 0-1,17 35 17,36-52-32,53-1 31,-18-53-15,-1-35-1,19 0 1,-53 0-1,17 36 1,-35 34 0,-35 1-1,35 35 1,0-18 0,35 1-1,-17-72 1,17 1-1,0-36 1,-17 36 15,-1 35-15,-17 18 0,18 17-1,-18 18 1,35-18-1,1-35 1,17-17 0,-36-19-1,1 1-15,-1-18 16,-17-70 0,0-54 15,0 160-31,-17 34 15,-1 71 17,18 1-32,18 52 31,35-71-15,-36-34-1</inkml:trace>
  <inkml:trace contextRef="#ctx0" brushRef="#br0" timeOffset="42801.43">31221 15064 0,'-18'0'0,"36"0"0,-53-18 16,35-17 0,35 35-1,-18 0 1,36 0-16,71-18 31,-89 18-31</inkml:trace>
  <inkml:trace contextRef="#ctx0" brushRef="#br0" timeOffset="43234.94">31662 14975 0,'-18'0'16,"18"-17"-16,0-19 15,0 1 1,18 18 0,35-19-1,-18 36 1,-35 36-1,0 16 1,-18 37 0,1-1-1,17-18 1,17-52 0</inkml:trace>
  <inkml:trace contextRef="#ctx0" brushRef="#br0" timeOffset="43606.22">31768 15487 0,'-18'0'16,"0"0"-16,18 18 16,-17-18-1,17 17-15,17-17 16</inkml:trace>
  <inkml:trace contextRef="#ctx0" brushRef="#br0" timeOffset="97078.91">20285 15134 0,'17'-35'31,"-17"17"-31,36 36 31,-19 17-15,1-17-16,35 70 15,0 18 1,0-36 15,-36-52-31</inkml:trace>
  <inkml:trace contextRef="#ctx0" brushRef="#br0" timeOffset="97285.75">20743 15081 0,'0'-17'0,"0"-36"16,-17 53 0,-1 0-16,-35 70 15,-35 1 1,35 35 0,-18-1-1,54 19 16,17-106-31</inkml:trace>
  <inkml:trace contextRef="#ctx0" brushRef="#br0" timeOffset="97538.53">20884 15346 0,'18'0'16,"-18"53"0,0-36-1,0 1-15,0 35 32,0-35-32,0 52 0,0-17 15,0 18 1,18-54-1</inkml:trace>
  <inkml:trace contextRef="#ctx0" brushRef="#br0" timeOffset="97703.63">21396 15452 0,'0'-18'0,"0"36"0,18-36 0,-18 0 15,17 1 17,1 17-17</inkml:trace>
  <inkml:trace contextRef="#ctx0" brushRef="#br0" timeOffset="97872.01">21766 15346 0,'18'0'0,"0"0"16,17-18-16,0 18 31,-17 0-15,17-17 0,-17 17-16</inkml:trace>
  <inkml:trace contextRef="#ctx0" brushRef="#br0" timeOffset="98076.82">22507 15311 0,'0'0'0,"35"17"31,-35-34 0,18 17-15,-18-36-1</inkml:trace>
  <inkml:trace contextRef="#ctx0" brushRef="#br0" timeOffset="98291.31">22825 15134 0,'0'0'0,"17"0"31,1 18-15,17-1 0,-17 1-16,0 53 15,-1-18 1,54-18-1</inkml:trace>
  <inkml:trace contextRef="#ctx0" brushRef="#br0" timeOffset="98571.85">23177 15134 0,'0'0'16,"0"-35"-16,-17 35 16,17-18-1,-35 18 1,17 53 0,-17 0-1,-1-18 1,1 18-16,-53 88 31,35-70-31,35-53 16</inkml:trace>
  <inkml:trace contextRef="#ctx0" brushRef="#br0" timeOffset="98985.54">23283 15346 0,'0'0'0,"0"-18"16,18 18-16,17 0 31,-35 18-15,0-1-1,0 19 1,0-1-16,0 18 31,0-35-15,0-1 0,0-34-16,0-1 15,18-53 1,0 18-1,34 18 1,-34 35 0,0 35-1,-1 18 1,-34 18 0</inkml:trace>
  <inkml:trace contextRef="#ctx0" brushRef="#br0" timeOffset="99853.39">22948 15258 0,'0'0'0,"35"0"63,-35 17-48,18-17-15,0 53 0,35 18 16,-53-54 0,35 54-1,18 17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3:37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20338 9631 0,'0'0'0,"-36"35"31,19-17-15,17-1-16,-18 1 15,0 17-15,18 1 16,-35-19-16,35 54 15,35-54 1,18 19 0,18-72-1,-1 19 1,1 17 0,-18 0-1,-18 0 1,-17 0-1</inkml:trace>
  <inkml:trace contextRef="#ctx0" brushRef="#br0" timeOffset="467.39">20355 9790 0,'0'17'15,"-70"-17"16,87-17-15,19 17 0,-19 0-16,71-36 15,71-17 1,-35-17 0,-36 52-1</inkml:trace>
  <inkml:trace contextRef="#ctx0" brushRef="#br0" timeOffset="9149.89">15663 10460 0,'0'17'15,"-35"-17"17,17 18-17,1 0 1,34-18 0,1 0-16,17 0 15,18-18 1,18 0-16,70-52 15,-35 35 1,-71-18-16</inkml:trace>
  <inkml:trace contextRef="#ctx0" brushRef="#br0" timeOffset="9500.12">16722 10407 0,'0'18'31,"0"17"-15,-36-35-16,36 17 16,-17-17-16,17 18 15,17 0 1,36-54 0,53-16-1,0-37 1,-18 54-1</inkml:trace>
  <inkml:trace contextRef="#ctx0" brushRef="#br0" timeOffset="10371.89">17709 10548 0,'0'18'0,"18"-18"31,-18-18-15,18 18-16,52-35 16,1-1-1,88-52 1,-71 71-1</inkml:trace>
  <inkml:trace contextRef="#ctx0" brushRef="#br0" timeOffset="10733.72">18874 10672 0,'0'17'0,"0"-34"0,0 69 16,-18-52-16,18 18 0,18-18 31,52-53-15,18 0 0,1-17-1,-72 52 1</inkml:trace>
  <inkml:trace contextRef="#ctx0" brushRef="#br0" timeOffset="16366.64">9860 9102 0,'18'0'31,"-1"0"-31,19 0 0,-19 0 16,54-18-16,-53 18 15,140-18-15,54 1 32,-106-19-17,70 36 1,-105 0 0,-1 0-1,-70 36 1</inkml:trace>
  <inkml:trace contextRef="#ctx0" brushRef="#br0" timeOffset="16717.83">10107 9190 0,'0'0'0,"-70"35"31,52-35-31,36 18 31,17-18-15,53 0-1,53-18 1,-17-17 0,17 35-1,-35-18 1,-54 18-16,-34 0 16,0 0-1</inkml:trace>
  <inkml:trace contextRef="#ctx0" brushRef="#br0" timeOffset="36967.05">21802 9349 0,'0'0'0,"35"-18"15,-17 18 1,-18 18 31,0-1-32,0 36 1,0-35 0,17-1-1,36 19 1,-18-19-1,-17 1 1,-18 35 0,-35-18-1,17-17-15,-17-18 16,-53 0 15,70 0-31</inkml:trace>
  <inkml:trace contextRef="#ctx0" brushRef="#br0" timeOffset="37134.61">21784 9402 0,'0'-36'0,"18"36"16,35-17 0,-18 17-1,35-18 1,-17 18-1,-17 0 1</inkml:trace>
  <inkml:trace contextRef="#ctx0" brushRef="#br0" timeOffset="37467.42">22137 9331 0,'0'0'0,"0"18"31,0-1-16,0 19-15,-18-19 16,18 18 0,0 18-1,18-17 1,35-36 0,-18-18-1,-17-17 1,17-18-1,-70 35 1,35 1 0,-36-19-1,36 19 1,0-1 15</inkml:trace>
  <inkml:trace contextRef="#ctx0" brushRef="#br0" timeOffset="37738.33">22278 9313 0,'35'-35'15,"-17"35"1,-71 35-16,141-70 0,-88 88 31,0-35-31,0 35 16,0-1 0,18 1-1,-1-35 1,36-18-1,-17-35 1,-19-18 0,-17-18-1,-17 54 1,-19 17 15,1 0-31,17 0 16</inkml:trace>
  <inkml:trace contextRef="#ctx0" brushRef="#br0" timeOffset="37937.8">22648 9313 0,'18'0'16,"53"18"-1,-54 0 1,1 35-1,52-1 1,-17 19 0,0-18-1,-18-35 1</inkml:trace>
  <inkml:trace contextRef="#ctx0" brushRef="#br0" timeOffset="38120.69">23072 9349 0,'-53'0'15,"35"0"-15,18 17 16,-70 36 0,-1 35-1,53-70-15,-17 53 16,35-54-16</inkml:trace>
  <inkml:trace contextRef="#ctx0" brushRef="#br0" timeOffset="38501.56">23283 9278 0,'0'-18'15,"18"18"-15,-18-17 16,35 17 0,-35 17-1,0 36 1,0 0-1,-35 35 1,17 1 0,18-19-1,71-17 17,-53-53-32,87-35 15,-16-18 16,-54 18-31</inkml:trace>
  <inkml:trace contextRef="#ctx0" brushRef="#br0" timeOffset="38741.81">23513 9419 0,'0'0'0,"-36"0"16,36 18 0,36-1-1,-36 19 1,0-19-16,17 89 16,-17-18 15,0-35-31,-17 35 0</inkml:trace>
  <inkml:trace contextRef="#ctx0" brushRef="#br0" timeOffset="44513.19">2275 10583 0,'0'0'16,"0"18"15,18-18-15,0 0-1,17 0-15,0 0 32,53 0-17,-17 0 1,-53 0-16,70 0 16,18 0-1,17 0 1,18 0-1,36 0 1,-36 35 0,17-35-1,19 0 1,-54 0 0,36-35-1,17 35 1,-17-18 15,-18 1-31,18-1 31,-71-17-15,18 35 0,53-18-1,0-17 1,-89 35-1,36 0 1,-18 0 0,0-35-1,1 35 1,16-18 15,-87 18-31,53 0 0,34-18 31,-16 1-31,34 17 32,-35-36-17,18 36 1,0 0 0,35 0-1,35 0 1,-52 0-1,17 36 1,-35-36 0,0 17-1,0 1 1,-18-18 0,35 18-1,-17-18 1,0 0 15,0 35-31,17-35 31,-35 17-15,36 19 0,-54-1-1,19 0 1,-19-17-1,-17 17 1,0-17 0,-18-18-1,18 0 1,-18 0 0,1 0 15,-72 0 0</inkml:trace>
  <inkml:trace contextRef="#ctx0" brushRef="#br0" timeOffset="58854.13">7743 9525 0,'0'-18'32,"0"36"-17,-17-18 1,17 53-16,-53 35 15,53-70 1,-18 88 0,-35 52-1,18-34 1,17-1 0,-17-87-1,18-19 1</inkml:trace>
  <inkml:trace contextRef="#ctx0" brushRef="#br0" timeOffset="59250.88">7426 9966 0,'-18'0'15,"18"18"17,-17 17-17,17-17 1,0-1-1,0 1-15,0 35 16,0-36-16,0 72 16,0-37-1,17-16 1,1-36-16,53 0 31,-1-36-31,54-52 16,-54 35-1</inkml:trace>
  <inkml:trace contextRef="#ctx0" brushRef="#br0" timeOffset="64767.66">5433 9842 0,'0'18'31,"0"0"-31,0-1 16,-36 19-16,19 52 16,-1-70-16,-35 140 15,18-17 1,-18 0 0,0 18 15,18-71-31,17-70 31,1-36-31</inkml:trace>
  <inkml:trace contextRef="#ctx0" brushRef="#br0" timeOffset="65067.67">5080 10389 0,'0'18'32,"18"0"-32,-18 52 15,0-52-15,0 52 16,0 1 0,0 17 15,17-70-16,36-18-15,0-18 32,71-52-17,-19-1 1,-69 71-16</inkml:trace>
  <inkml:trace contextRef="#ctx0" brushRef="#br0" timeOffset="66035.97">8572 10037 0,'0'0'0,"-17"-18"31,-1 18-15,1 35-1,17-17-15,-89 105 16,1 18 0,-35 18-1,17 18 16,88-160-31,1 36 0,-19-18 32,19-35-32</inkml:trace>
  <inkml:trace contextRef="#ctx0" brushRef="#br0" timeOffset="66291.19">8026 10513 0,'0'-18'0,"-18"18"0,18 18 32,0 17-17,0 0-15,-18 36 16,18-1 0,18-17-1,0-17 1,52-36-1,36-53 17,0 17-17,-71 1-15</inkml:trace>
  <inkml:trace contextRef="#ctx0" brushRef="#br0" timeOffset="67401.06">5345 10989 0,'17'-35'0,"-34"70"0,34-88 16,-17 35-16,18-34 16,-18-1-1,0 17 1,-18 1-16,1-18 31,-36 0-15,-18-17-1,-35-1 1,36 53 0,-36 36-1,0 53 1,-35 52-1,35 54 1,18 52 0,53 106-1,70-106 1,35 1 0,36-54-1,53-88 1,0-70 15,17-106-15,-52-106-1,-19-71 1,-69-52 0,-36 87-1,-88 1 16,35 158-31,-36 18 16</inkml:trace>
  <inkml:trace contextRef="#ctx0" brushRef="#br0" timeOffset="68319.46">8396 10918 0,'0'-17'0,"0"34"0,-18-69 15,18 34-15,-17 18 0,-36-71 16,18 54 0,-54-54-1,1 54 1,-71 17 15,54 0-31,-36 52 31,-1 1-31,19 71 32,105-107-32,-52 107 15,34 88 1,36-1 0,71 36-1,17-53 1,89 36-1,-54-142 1,53-71 0,19-87-1,-54-54 1,-53-105 0,-53-18-1,-53 18 1,-52-1 15,-54 54-15,-52 0-1,70 105 1,53 54-16</inkml:trace>
  <inkml:trace contextRef="#ctx0" brushRef="#br0" timeOffset="69195.47">2663 10477 0,'0'0'0,"0"18"47,0 0-31,36 17 0,-19-17-1,54-36 1,35-35-1,-89 35-15,125-87 16,-37 16 0,1 19-1,-35 52 17</inkml:trace>
  <inkml:trace contextRef="#ctx0" brushRef="#br0" timeOffset="69539.86">3545 10407 0,'0'18'16,"0"17"-1,36-35 1,-36 17-1,17-17 1,54 0 0,-71-17-16,88-36 15,18-53 1,17 18 0,-34 17-1,-19 54 1,-52 34 15,-18 54-15,0-36-16</inkml:trace>
  <inkml:trace contextRef="#ctx0" brushRef="#br0" timeOffset="74952.62">24253 7726 0,'0'-35'31,"0"70"0,0-18-31,-17-17 16,17 18-16,0 35 0,0-35 16,0 70-1,0-18-15,0-17 32,-18-17-32</inkml:trace>
  <inkml:trace contextRef="#ctx0" brushRef="#br0" timeOffset="75208.52">24148 7867 0,'0'-35'0,"0"70"0,0-123 15,35 52 1,0 19-16,0-18 16,71 35-1,-70 0-15,-1 35 16,18 18-1,-36 70 1,-105-17 0,-18-18 15,-17-52-31,88-1 16</inkml:trace>
  <inkml:trace contextRef="#ctx0" brushRef="#br0" timeOffset="75802.03">24324 8749 0,'0'0'0,"0"35"0,-18-35 15,18-35 1,0 17 0,-35-17-1,70-18-15,-17-18 31,53 54-15,-36-1 0,18 89-1,-36-36 1,-17 53 0,0-17-1,0-36 1,0-53 15,18-52-15,35-18-1,0 35 1,-18 53 0,0 53 15,-17 35-16,-18-53-15,35 89 16,-17-19 0,53-16-1,-54-54-15</inkml:trace>
  <inkml:trace contextRef="#ctx0" brushRef="#br0" timeOffset="76375.75">25030 8784 0,'17'0'31,"1"0"-15,17 0-16,-17 0 15,-1-35-15,36 35 16,-17-18-1</inkml:trace>
  <inkml:trace contextRef="#ctx0" brushRef="#br0" timeOffset="76545.46">24959 8572 0,'-18'0'15,"1"0"-15,52 0 0,-106 0 0,54 0 31,34 0-31,36-17 16,53-1 0,-18-35-16</inkml:trace>
  <inkml:trace contextRef="#ctx0" brushRef="#br0" timeOffset="76819.17">24941 7902 0,'0'-35'31,"18"35"-15,0 0-16,35 0 16,-36 0-16,54-18 15,-1 18 1,-52-17-16</inkml:trace>
  <inkml:trace contextRef="#ctx0" brushRef="#br0" timeOffset="76955.02">25012 7761 0,'0'0'16,"-35"0"-16,70 0 15,-17 0 1,70-18 0,-18 18-16</inkml:trace>
  <inkml:trace contextRef="#ctx0" brushRef="#br0" timeOffset="77336">25735 7673 0,'18'0'0,"-36"0"0,53 0 0,1 0 31,-19 0-31,1-18 16,0 18-1,35-53-15,17 18 16,-70 17 0,0-17-1,-35 18-15,-18-19 32,-18 36-32,1 53 15,52 71 16,0 52-15,36 0 0,-18-34-1,-18-1 1,-34-71 0</inkml:trace>
  <inkml:trace contextRef="#ctx0" brushRef="#br0" timeOffset="77490.67">25471 8079 0,'0'-53'0,"0"35"0,35-35 15,53 18 1,71 17 15,-18-35-31,-106 53 16</inkml:trace>
  <inkml:trace contextRef="#ctx0" brushRef="#br0" timeOffset="77739.91">26300 7655 0,'0'0'0,"52"-17"16,-52-19-1,0 19-15,-52 17 31,34 17-31,-17 36 16,-18 53 0,53-88-1,0 70-15,53 35 32,0-87-32,35-54 31</inkml:trace>
  <inkml:trace contextRef="#ctx0" brushRef="#br0" timeOffset="77901.69">26564 7761 0,'0'0'15,"0"-18"-15,-17 1 32,17 34-32,0 1 15,-18 70 1,18 18-1,0 18 1,0-107 0</inkml:trace>
  <inkml:trace contextRef="#ctx0" brushRef="#br0" timeOffset="78146.66">26476 8008 0,'0'0'0,"0"-18"0,0-35 16,0-35-1,35 18 1,18 34 0,-18 36-16,-17 0 15,53 18 1,-71 35 0,0 35-1,-71-35 1,18 18-1,18-54 17</inkml:trace>
  <inkml:trace contextRef="#ctx0" brushRef="#br0" timeOffset="78322.17">26741 7955 0,'35'0'15,"-70"0"-15,70 35 0,-70-35 16,17 18-16,18 0 16,-35 35-1,-18-36 1,53 1 0</inkml:trace>
  <inkml:trace contextRef="#ctx0" brushRef="#br0" timeOffset="78670.72">26811 7726 0,'18'-35'15,"-36"70"-15,36-88 16,35 18-16,-18-1 31,35 19-15,19 17-1,-19 0 1,-52 0 0,-53 0 15,-1 17-15,1 36-1,35-35-15,0 0 16,0 52-1,-18-52-15,18 52 16,0 1 0,-35-54-1</inkml:trace>
  <inkml:trace contextRef="#ctx0" brushRef="#br0" timeOffset="78856.37">27164 7585 0,'18'-18'16,"17"0"0,-18 18-1,19 36 1,17 105 0,-53-124-16,-18 142 15,-35-18 1</inkml:trace>
  <inkml:trace contextRef="#ctx0" brushRef="#br0" timeOffset="79601.28">25841 8661 0,'0'0'15,"18"0"1,17 0-1,-17 0-15,-1-18 16,36 0 0,-35 1-16,52-36 15,-52 18 1,-18-36 15,-18 53-15,-35 18-1,-17 53-15,52 88 32,-17 36-17,0-1 1,17 1 0,0-72-1,1-87 1</inkml:trace>
  <inkml:trace contextRef="#ctx0" brushRef="#br0" timeOffset="79769.23">25629 9049 0,'0'-36'0,"0"72"0,0-89 0,18 18 16,52-18 0,-52 53-16,88-36 31,35 1-16,-17 0 1</inkml:trace>
  <inkml:trace contextRef="#ctx0" brushRef="#br0" timeOffset="79985.31">26352 8643 0,'18'-18'15,"-18"1"1,-18 17-16,1 17 15,-36 72 1,18-19 0,-36 107 15,89-125-15,-18-16-16,70-1 15,18-17 1,-17-36-16</inkml:trace>
  <inkml:trace contextRef="#ctx0" brushRef="#br0" timeOffset="80175.16">26599 8908 0,'0'-18'0,"0"0"32,0 36-17,-35 53 1,35-36-1,0 71 1,0 17 0,0-105-16,0 17 15</inkml:trace>
  <inkml:trace contextRef="#ctx0" brushRef="#br0" timeOffset="80407.14">26529 9013 0,'0'-35'0,"0"70"0,0-87 16,0-1-16,18 35 16,34-35-1,-16 53 1,-19 35 0,19 18-1,-72 71 1,1-89-1,35-17-15,-53 35 16,36-53 0</inkml:trace>
  <inkml:trace contextRef="#ctx0" brushRef="#br0" timeOffset="80573.77">26723 9066 0,'0'0'15,"0"18"-15,0 0 0,-18 52 32,-35-17-17,36-35 1</inkml:trace>
  <inkml:trace contextRef="#ctx0" brushRef="#br0" timeOffset="80757.12">26776 8802 0,'17'-18'15,"-34"36"-15,52-71 0,-17 53 0,52-18 32,18-17-32,1 35 31,-19-35-31,-52 35 15</inkml:trace>
  <inkml:trace contextRef="#ctx0" brushRef="#br0" timeOffset="80907.82">27076 8661 0,'0'0'0,"-18"35"0,0-17 16,-17-1-1,17 89 1,1-18-1,17 0 1,0-17 0</inkml:trace>
  <inkml:trace contextRef="#ctx0" brushRef="#br0" timeOffset="81139.09">27164 8396 0,'18'-18'0,"-36"36"0,36-53 0,-18 17 16,35 18-1,-18 35 1,-17-17-16,36 70 16,-36 142-1,-53-19 1,-88 19-1,52-125 1</inkml:trace>
  <inkml:trace contextRef="#ctx0" brushRef="#br0" timeOffset="82335.09">23883 7585 0,'0'0'0,"18"-18"15,-1 18-15,19-18 16,-89 36 31,17 17-47,-34 54 16,70-54-1,-53 71-15,53 17 31,35-70-15,0 18 0,36-36-1,0 18 1,-36-18 0,-17 53-1,-18 0 1,-18 54-1,18-125-15,0 71 16,18 18 0,34-35-1,19-1 17,-18-34-32,0 52 31,-36 18-31,-34 17 31,17-17-15,35-35-1,89-54 1,140-105 0,-211 35-16</inkml:trace>
  <inkml:trace contextRef="#ctx0" brushRef="#br0" timeOffset="85018.08">19226 9243 0,'0'0'0,"-17"-71"32,-1 54-32,-17-36 15,0 0 1,35 17 0,-18 19-16,-17-1 0,-18-70 15,-35 35 1,-36 35 15,-17 18-15,-88 53-1,123-35 1,-176 53 0,193-36-1,1-18 1,-35 54-1,70-18 1,0 0 0,18 17-1,-1 1 1,19 0 0,17-19-1,0 19 16,0 17-15,-18-17 0,18 17-1,0-18 1,-18-52-16,18 70 16,0-52-1,18-1-15,-18 0 16,35 36-1,1-36 1,-19 36 0,1-1 15,35 1-31,-18-36 31,-35-17-31,53 34 0,0-16 31,-18-36-31,0 53 16,54-18 0,-1 18-1,18-35 1,-36-1 0,18 18-1,-17-35 1,17 0-1,-17 0 1,17 0 0,-35-35-1,17 18 1,19-1 0,-19 0 15,18-17-31,-17 17 31,-18 1-15,17-36-1,-17 17 1,0-34 0,0 52-1,-35-35 1,52 0-1,-34-35 1,-1-35 0,0-1-1,-35-52 1,0 0 0,-17-1 15,-36 18-31,-36 36 31,54 70-31,-35 18 0</inkml:trace>
  <inkml:trace contextRef="#ctx0" brushRef="#br0" timeOffset="137102.6">23266 13582 0,'0'18'0,"-18"17"16,18-18 0,0-34-1,35-18 16,54-71-15,52 0 0,-18 0-1,-17 18 1,-36 35 0,-52 35-1</inkml:trace>
  <inkml:trace contextRef="#ctx0" brushRef="#br0" timeOffset="137535.95">23389 13317 0,'-17'0'16,"-1"18"-1,0 17 1,-17-17-16,0 17 16,-18 36-1,53-54-15,-36 36 16,36-17 15,18-36-31,70-36 31,18 19-15,18-19 0,-36 36-16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6:06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14182 0,'0'17'62,"0"1"-46,0 17-1,0-17 1,18-1 0,-18 1-16,17-18 15,36-18-15,53-52 16,71-36 0,-19 18-1,-34 0 1,-89 88-1</inkml:trace>
  <inkml:trace contextRef="#ctx0" brushRef="#br0" timeOffset="1483.17">21414 4427 0,'0'-35'15,"0"70"-15,0-88 0,17 18 16,-17 18-16,18 17 15,17 17 1,0 54 0,-17-54-1,35 54-15,18 35 32,-36-18-32,18-35 31,-53-36-31</inkml:trace>
  <inkml:trace contextRef="#ctx0" brushRef="#br0" timeOffset="1667.37">21784 4463 0,'0'-36'16,"0"72"-16,-18-107 0,18 53 16,-17-17-1,-36 70 1,18 71-1,-18 0 1,35 0 0,0-71-1</inkml:trace>
  <inkml:trace contextRef="#ctx0" brushRef="#br0" timeOffset="1870.33">21890 4674 0,'35'0'0,"-70"0"16,70-17-16,-17 17 15,-18 17-15,0 1 16,0 52 0,0-52-16,0 106 15,0-71 1,17-18-1</inkml:trace>
  <inkml:trace contextRef="#ctx0" brushRef="#br0" timeOffset="2103.3">22490 4427 0,'0'-17'0,"0"34"0,0-52 15,17-18 1,18 36-16,-17 17 31,0 17-31,35 54 16,-18-1 0,36 1-1,-36-36 1</inkml:trace>
  <inkml:trace contextRef="#ctx0" brushRef="#br0" timeOffset="2283.62">22860 4339 0,'0'0'0,"-18"-17"16,-17 17-1,-35 70 1,70-52-1,-53 35 1,17 52 0,19-34-16</inkml:trace>
  <inkml:trace contextRef="#ctx0" brushRef="#br0" timeOffset="2588.98">22842 4674 0,'18'-17'16,"-36"34"-16,71-52 0,-35 0 0,0 35 16,-18-18-16,52 0 15,-16 1 1,17 34 15,-53 1-31,-36 70 31,1-35-15,-35-18 0,52-17-16,0 17 15,36-35 1,70 0 0,0-53-1</inkml:trace>
  <inkml:trace contextRef="#ctx0" brushRef="#br0" timeOffset="2811.71">23654 4568 0,'35'0'47,"-17"0"-16,-1 0-15</inkml:trace>
  <inkml:trace contextRef="#ctx0" brushRef="#br0" timeOffset="2963.69">23918 4551 0,'36'0'15,"-19"0"32</inkml:trace>
  <inkml:trace contextRef="#ctx0" brushRef="#br0" timeOffset="3116.07">24306 4551 0,'18'0'16,"-36"0"-16,54 0 0,-19 0 15,19 0 1</inkml:trace>
  <inkml:trace contextRef="#ctx0" brushRef="#br0" timeOffset="3402.52">24959 4286 0,'0'-35'0,"0"70"0,0-88 16,0 36-1,18-1 1,-18 36 0,35-18-16,0 88 15,18-18 1,35 36-1,-52-70 1,-19-1 0</inkml:trace>
  <inkml:trace contextRef="#ctx0" brushRef="#br0" timeOffset="3584.18">25277 4286 0,'0'-35'0,"0"70"0,-36-70 15,36 17-15,-17 36 16,-1 17 0,-70 71-1,35-35 1,-35 52 0</inkml:trace>
  <inkml:trace contextRef="#ctx0" brushRef="#br0" timeOffset="3983.16">25312 4568 0,'0'0'0,"17"-17"0,19 17 15,-36-35-15,17 35 16,-17 35 15,0-18-15,0 19-1,0 17 1,0-18 0,0 0-1,0-70 1,18 0-1,-18 17-15,53-53 16,-35 1 0,17 35-1,18 52 17,-36 19-32,-17 52 31,-17-18-31</inkml:trace>
  <inkml:trace contextRef="#ctx0" brushRef="#br0" timeOffset="6138.29">22031 5098 0,'0'0'0,"-18"0"0,-17 0 16,35 17 15,35-17-15,1 18-16,158-18 15,-36 0 1,36 0-1,477-18 1,-54 1 0,89-36-1,-371 17 1,53-34 0,-159 35-1,-105-18 1,-54 35-1</inkml:trace>
  <inkml:trace contextRef="#ctx0" brushRef="#br0" timeOffset="7053.02">26264 4286 0,'0'0'0,"18"-35"0,-18 17 15,18 18-15,-18-17 31,-18 34-15,0 1-16,-52 105 16,52-105-16,-52 70 15,34 0 1,1-70-16,17 35 16,1-35-1,17-36 1,-18-35-1,18 18 1,0-18 0,0 35-1,-35 54 17,35-1-17,0 18 1,0 17-1,70-17 1,19-53 0,87-53-1,-158 36-15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1T22:30:23"/>
    </inkml:context>
    <inkml:brush xml:id="br0">
      <inkml:brushProperty name="width" value="0.05292" units="cm"/>
      <inkml:brushProperty name="height" value="0.05292" units="cm"/>
      <inkml:brushProperty name="color" value="#2DAF49"/>
    </inkml:brush>
  </inkml:definitions>
  <inkml:trace contextRef="#ctx0" brushRef="#br0">11976 2094,'0'0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44:59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 11642 0,'-17'0'15,"-1"0"-15,-17 17 16,17 19 0,18-19-1,0 1-15,0 35 16,0-18 0,0 36-1,0-54 1,0-34 31,0-1-47,0-35 15,0 35 1,0-35 0,0 18-1,18 18 16,-18-19-31,0 19 16,0-1 0,0 53 15,0 1-31,0 16 16,-18 37-1,18-54-15,0 53 16,0-53-1,18-35 1,17-70 0,-17-36-1,-1 0 17,1 36-32,17 34 15,0 54 16,-17 53-15,17 34 0,1-16-1,-19-1 1,-17-71 0,36-52-1,-36 0-15,17-71 16,1 35-1,-1-17 1,19 71 0,-19 34-1,19 71 1,-36 1 15,35-1-31,-17-35 16</inkml:trace>
  <inkml:trace contextRef="#ctx0" brushRef="#br0" timeOffset="647.83">2628 11906 0,'18'-17'15,"-36"34"-15,53-87 32,-35 52-32,0 0 0,0 1 15,-17-36 1,-18 70 0,-36 36-1,53-53 1,-35 36-1,18 52 1,35-35 0,35-36-1,18-34 1,0-54 0,-53 54-1,53-36 1,-53 88-1,0 0 1,18 36 0,35-36-1,0-35 1,17-18 15,-17-70-15,-18-18-1,-35-35 1,-17 53 0,-1 53-1,-35 70 1,53 0-16,0 18 16,0 35-1,0 36 1,18-36-1,-18-70 1</inkml:trace>
  <inkml:trace contextRef="#ctx0" brushRef="#br0" timeOffset="1115.67">2752 11871 0,'0'0'0,"-18"-35"15,0 17 16,107 0 16,-72 18-47,36 0 16,0-17 0,-18 17-16,1 0 15,34 35 1,-52-17-1,-1 70 1,-34-35 0,17-18-1,-18-35 1,1-53 15,34-17-31,18-1 31,1 36-15,-1-1 0,18 89-1,-18 18 1,-35-18 0,0 0-1</inkml:trace>
  <inkml:trace contextRef="#ctx0" brushRef="#br0" timeOffset="1281.88">3316 11642 0,'0'-18'0,"0"36"0,0-54 0,0 1 16,-35 17-16,35-17 31,-18 35-16,36 0 1</inkml:trace>
  <inkml:trace contextRef="#ctx0" brushRef="#br0" timeOffset="1570.55">3581 11695 0,'-36'0'16,"19"0"-1,-1 0-15,-35 35 16,18 18 0,-18-18 15,53 53-16,0-35 1,53-18 0,-35-35-16,52 0 15,-52 0-15,52-17 16</inkml:trace>
  <inkml:trace contextRef="#ctx0" brushRef="#br0" timeOffset="1914.68">3687 11889 0,'0'0'15,"17"-18"-15,1-17 16,-18 17-1,35 18 1,-17 0 15,-1-18-15,1 18 0,-18-17-16,35-19 15,-35 1 16,-35-18-15,17 53 0,-17 0-1,35 36-15,-70-1 16,17 53 0,53-35-1,35 35 1,0-70-1,36-18 1,-1-18 0</inkml:trace>
  <inkml:trace contextRef="#ctx0" brushRef="#br0" timeOffset="2265">4127 11730 0,'0'-18'0,"0"36"0,18-53 15,0-1 1,-18 19 0,0-1-1,-18 18-15,-17 0 16,-18 35 0,-18 18-1,36 18 1,17-36-1,36-17 1,70 17 0,-17-17-1,-36-18 1,-35 35 15,-35 0-31,-36-17 31,54-18-31,-36 0 0</inkml:trace>
  <inkml:trace contextRef="#ctx0" brushRef="#br0" timeOffset="2750.08">1376 11112 0,'17'0'0,"-17"18"15,0 17 1,0-17 0,18-18-16,-18 35 15,53 18-15,-18-35 16</inkml:trace>
  <inkml:trace contextRef="#ctx0" brushRef="#br0" timeOffset="2897.84">1605 11130 0,'0'-18'16,"0"36"-16,0-53 0,0 17 16,-18 18-1,18 18 1,0-1-16,0 1 15,18 35 1</inkml:trace>
  <inkml:trace contextRef="#ctx0" brushRef="#br0" timeOffset="3514.72">4833 11130 0,'0'0'0,"-18"0"16,18-18 0,-35 18-16,70 18 47,-35 17-32,0-17 1,0 0-16</inkml:trace>
  <inkml:trace contextRef="#ctx0" brushRef="#br0" timeOffset="3664.72">4868 11077 0,'0'-35'0,"0"70"0,36-70 0,-19 35 31,1 0-31,-18 70 15,0 1 1,0-53 0,-35 35-16</inkml:trace>
  <inkml:trace contextRef="#ctx0" brushRef="#br0" timeOffset="5133.88">16898 988 0,'18'0'15,"17"-18"1,0 18-1,-35 18 1,-35 17 0,17 18-1,-52 88 1,70-123-16,-36 88 16,-34 17-1,70-105-15,-18 17 16</inkml:trace>
  <inkml:trace contextRef="#ctx0" brushRef="#br0" timeOffset="5398.83">16669 1341 0,'0'0'16,"-18"-18"-16,18 0 31,-18 18-16,18 36 1,0 34 0,18-17-1,0 0 1,-1-53-16,36 35 16,53-70-1,0-53 1,17 0-1,-87 52 1</inkml:trace>
  <inkml:trace contextRef="#ctx0" brushRef="#br0" timeOffset="10790.52">1658 12224 0,'18'0'0,"-36"0"0,53 0 0,89-36 16,70 1-1,-124 35 1,124-53-16,106 36 16,-35 17 15,52-18-16,-105 0 1,-124 18 0</inkml:trace>
  <inkml:trace contextRef="#ctx0" brushRef="#br0" timeOffset="11998.24">5045 11659 0,'0'0'16,"35"-35"-1,-70 35 1,17 18 0,0-18-1,18 17-15,-52 36 16,-1 18-1,17-71-15,-17 88 16,0-70 0,36-18-1,-1-18 1,18-35 0,0 35-16,0-35 15,0 36 1,-35 17 15,17 53-31,1-18 16,-1 36-1,18-36 17,35-35-32,106-35 31</inkml:trace>
  <inkml:trace contextRef="#ctx0" brushRef="#br0" timeOffset="23081.82">24306 10231 0,'18'0'31,"-18"-18"-31,-18 18 31,18 18-31,-35 34 16,0-16 0,-36 34-1,1 18 16,52-70-31,-88 70 16,53-35 0,36-53-16,-54 36 15,36-19 1,17-17-16</inkml:trace>
  <inkml:trace contextRef="#ctx0" brushRef="#br0" timeOffset="23366.76">23795 10548 0,'17'-53'31,"-17"71"1,-17 17-17,17-17 1,-18 52-1,-17-52-15,17 52 16,18-52 0,18 17-1,52-35 1,36-53 0,18-17-1,-107 52 1</inkml:trace>
  <inkml:trace contextRef="#ctx0" brushRef="#br0" timeOffset="41214.92">26723 11994 0,'0'18'32,"0"17"-17,0-17 1,18-18-16,34 88 15,19-17 1,-36-18 0,18 0-1,-35-53 1</inkml:trace>
  <inkml:trace contextRef="#ctx0" brushRef="#br0" timeOffset="41498.83">26899 12012 0,'0'-18'16,"0"36"-16,-17-36 15,-1 36-15,-35 35 16,-17 18 0,17 34-1,17-87 1,1 35-16</inkml:trace>
  <inkml:trace contextRef="#ctx0" brushRef="#br0" timeOffset="41982.24">27270 12188 0,'0'-17'15,"-18"34"17,18 19-32,0 17 15,0-18 1,-18 0-16,18 53 31,0-70-31</inkml:trace>
  <inkml:trace contextRef="#ctx0" brushRef="#br0" timeOffset="42349.91">27958 11959 0,'17'0'32,"-17"18"-17,0-1-15,36 36 16,-19 36 0,1-54-1,-18-18-15</inkml:trace>
  <inkml:trace contextRef="#ctx0" brushRef="#br0" timeOffset="42602.88">28152 11994 0,'-36'18'15,"19"17"1,-36 1 0,18 17-1,-1-36-15,1 18 16,-36 54 0,71-54-1</inkml:trace>
  <inkml:trace contextRef="#ctx0" brushRef="#br0" timeOffset="42984.13">28222 12188 0,'18'-17'16,"17"17"-1,-17-18 1,-1 18-16,1 0 16,35 0-1,-35 18 1,-18 52 0,-36 1-1,-17-18 1,-35 35-1,53-53 1,70-70 15,71 17-15,18 1 0,-89-1-1</inkml:trace>
  <inkml:trace contextRef="#ctx0" brushRef="#br0" timeOffset="43352.94">29016 12012 0,'0'35'47,"18"-17"-31,17 0-1,-35-1-15,18 36 16,-18-35-16,35 35 16,0 0-1</inkml:trace>
  <inkml:trace contextRef="#ctx0" brushRef="#br0" timeOffset="43568.01">29245 12083 0,'0'0'0,"0"-36"16,0 1-16,-35 35 31,17 35-16,18-17-15,-35 53 16,-35 34 0,17-16-1,17-54 1</inkml:trace>
  <inkml:trace contextRef="#ctx0" brushRef="#br0" timeOffset="44069.48">29298 12241 0,'0'0'0,"35"0"31,-17-17-31,0 17 15,-1 0 1,36 0 0,-17 0-1,-1 0 1,-35 35 0,-35-17-1,-1 35 1,-17-36-1,53 1-15,-17 17 16,-1-35 0,36 0 15,35 0-31,-18 0 31,-17 18-15,17-1-1,-70 36 1,-18-17 0,-18 17-1,1-53 1</inkml:trace>
  <inkml:trace contextRef="#ctx0" brushRef="#br0" timeOffset="45698.95">30621 12330 0,'0'17'32,"0"-34"-17,35-1 1,-35-35 0,0-18-1,-53 54 1,-17 17-1,52 0-15,-70 17 16,0 54 0,17 0-1,71-1 1,36-35 15,-1-35-15,35-35-1,1-35 1,-18 17 0,-18 35-16,-17 18 15,-1 18 1,-17 35 0,18 17-1,17-52 1,1-18-1,34-53 1,18-35 0,-17-18-1,-53 18 17,-1 70-32,-34-35 0,-1 18 31,-35 52-16,18 1 1,-1 53 0,72-18-1,-19-36 1,19 1 0,-1 35-1,-17-18 1,-1 18-1,-17-18 1,0-17 0,53-18-1,-18 0 1,36-18 0,0-17 15,-36-18-16,-18 18 1,19-18 0,-72 35-1,19 36 1,-18 35 0,-18 0-1,53 17 1,17-17-1,54-35 1,35-18 0,17-71 15,-105 54-31</inkml:trace>
  <inkml:trace contextRef="#ctx0" brushRef="#br0" timeOffset="46715.9">27446 14023 0,'0'18'0,"0"17"16,35-70-1,-17 17 1,17-70 0,36-18-1,-18-53 1,-36 36-1,1 34 1,-18 54 0,-18 0-16,1-18 31,-19 106-31,19 35 31,17 36-15,17 34-1,36-69 1,36-19 0,-1-88-1,-71-34 1,36-37 0,-35 54-1,-18 0 1,0 70-1,0 18 17,18 18-32,35-19 15,-18-52 1,-18 0 0</inkml:trace>
  <inkml:trace contextRef="#ctx0" brushRef="#br0" timeOffset="46865.84">27975 13476 0,'0'0'0,"-17"0"15,-1-53 1,18 36 0,18 17 15,-18 17-31</inkml:trace>
  <inkml:trace contextRef="#ctx0" brushRef="#br0" timeOffset="47249.02">28116 13723 0,'0'0'0,"0"18"0,0-1 15,0 1-15,0 17 16,0 18 0,18 18-1,-18-54 1,18-17 0,-18-17-1,0-54 1,35-17-1,0 35 1,18 18 0,-18 35 15,18 53-31,-53 35 31,0-18-15,0-34-16</inkml:trace>
  <inkml:trace contextRef="#ctx0" brushRef="#br0" timeOffset="48899.31">28416 13899 0,'36'0'16,"-72"0"-16,72-35 0,-36 18 15,17 17 1,1-18-1,-1 0 1,54-17 0,-18 0-1,-53-18 1,0 0 0,-53 18 15,18 35-16,-1 35-15,19-18 16,-18 89 0,35-17-1,35-19 1,71-52 0,17-18-1,-17-36 1,-18-34-1,-53-1 1,-35 36 0,-35 0-1,-18 35 1,0 70 0,18 1 15,35-1-16,35-34 1,18-54 0,0-35-1,-35 18 1,35-36 0,-36 71-1,1 53 1,-18-17-1,53 16 1,0-34 0,0-36-1,17-52 17,-52 52-32,0-52 0,-1-19 31,-34 19-16,-1 52 1,-53 36 0,54 35-1,34-18 1,36-17 0,0 35-1,0-36 1,-53 36-1,0-17 1,0 34 15,0 1-31,18-54 32,35-17-32,0-53 31,-1-35-16,-16-35 1,-1-54 0,-17 36-1,-18 88 1,17 0 0,-17 71-1,0 70 1,0 36-1,-17-1 1,17-17 0,0-35 15,35-54-15,18-52-1,-18 17 1,0-17-1,1 35 1,-36 53 0,17 17-1,19-52 1,17 0 0,-1-54-1,19-34 1,-53-1-1,-18 36 17,0 0-32,0 88 15,-18 35 1,-17 0 15,35 36-15,-18-36-1,18-35-15,-18 17 16,-52 36 0,35-71-1,-18-52 1,35-54 0,36-35-1,70 0 1,53-35 15,-88 106-31</inkml:trace>
  <inkml:trace contextRef="#ctx0" brushRef="#br0" timeOffset="49165.76">30603 13688 0,'0'35'47,"0"-17"-32,0-1-15,0 1 0,0 17 16,0 1-1</inkml:trace>
  <inkml:trace contextRef="#ctx0" brushRef="#br0" timeOffset="49415.83">30515 13511 0,'0'0'0,"-17"0"16,-1-35-1,36 70 32,-1-35-47,1 0 0,35 0 16,17-17 0,-52-1-1,-18 0 1,-53 18-1,0 18 1,18 0 0</inkml:trace>
  <inkml:trace contextRef="#ctx0" brushRef="#br0" timeOffset="49773.22">30656 13758 0,'0'18'0,"0"-36"0,0 71 16,0-35-16,0 0 15,0 34 1,18-16 0,-18 17-1,0-89 16,0 19-31,0-54 16,18 18 0,35-17-1,-36 52 1,54 18 0,-54 35 15,1-17-31,-18 53 15,-18-1 1</inkml:trace>
  <inkml:trace contextRef="#ctx0" brushRef="#br0" timeOffset="50315.91">31062 13917 0,'0'0'0,"35"0"15,-35-18 1,18 18-16,0 0 31,-18-35-31,17 18 16,-17-19-1,0-17 1,-17 18 0,-19 0-1,-17 70 1,18 18 0,0 18-1,35-19 1,70-34-1,1-18 1,0-70 0,-36-36-1,18-71 17,-53 89-32,-53 18 31,35 122-16,-35 54 1,36 18 0,34-36-1,-17-35-15</inkml:trace>
  <inkml:trace contextRef="#ctx0" brushRef="#br0" timeOffset="50753.1">30498 13811 0,'0'-35'31,"0"70"0,17-35-31,-17 18 16,0 17-16,0 0 16,0 18-16,18 71 31,17-71-16</inkml:trace>
  <inkml:trace contextRef="#ctx0" brushRef="#br0" timeOffset="51399.67">31503 13811 0,'35'0'0,"-35"18"16,18-18 31,0 0-32,-1 0 1,-17-18-16,36 18 16,-36-35-16,17 17 0,-17-17 31,-53-18-16,18 71 1,17-18-16,-35 53 16,18 35-1,0-18 1,105-17 0,19-17-1,16-72 1,-16-17-1,-54 18 1</inkml:trace>
  <inkml:trace contextRef="#ctx0" brushRef="#br0" timeOffset="51565.91">31909 13688 0,'0'-18'0,"0"36"0,0-18 16,-18 0-1,18 53 1,0 35-1,0-70-15,0 34 16,0 54 0,0-35-1</inkml:trace>
  <inkml:trace contextRef="#ctx0" brushRef="#br0" timeOffset="51832.46">31891 13758 0,'0'0'0,"0"-17"0,0-1 16,0-17-16,0-18 15,18 18 1,-1 35 0,36-18-16,0 36 31,-18 17-16,-70 18 1,0 35 0,-36-17-1,54-54 1,-1-17-16</inkml:trace>
  <inkml:trace contextRef="#ctx0" brushRef="#br0" timeOffset="52773.72">31997 13758 0,'18'0'0,"-1"0"31,-17 18-31,35-18 16,1 0 15,-19 0-16,36-18 1,-53 1-16,36-36 16,-1 17-1,-35 19 1,-35 17 0,17 17-1,-17 19 1,-18 34-1,53 1 1,53-1 0,0-70 15,17 0-31,1-35 31,-1-18-15,-70 18-16,18 0 15,-18 17 1,0-17 0,-18 35 77,-17 0 32,35 35-109,0-17 0,0-1-1,0 1-15,0 17 16,0-17 0,0-36 30,35-17-46,-35 17 16,0 1-16,18-36 16,17 0-1,0 18 1,-17 70 0,0 18 15,-18 0-16,0-18 1</inkml:trace>
  <inkml:trace contextRef="#ctx0" brushRef="#br0" timeOffset="53949.17">32738 13723 0,'0'0'0,"35"-35"32,-17 17-32,-18 0 0,0 1 15,0-18 1,-18 17 15,-35 71-15,18-18-1,-18 36 1,53-54-16,-18 36 16,36-35-1,35-18 1,-18-53 0,18 0-1,-35-88 1,-1 35-1,-17 36 1,-17 52 0,-1 36-1,18 52 1,-35 18 0,35 36 15,53-54-16,-36-17 1,1-35-16,35-18 16,17-53-1,-34 18 1,-19-36 0,19 1-1,-19 52 1,-34 18-1,-19 18 1,19 34 0,17-16 15,0-1-31,0-17 0,17 17 31,36-35-15,-17-18-1,16-17 1,-34-18 0,-18 71 15,0 17-15,0-17-1,18-18 1,-18 17-1,35-17 1,-17 0 0,-1 0-1,1 18 1,-18 17 0,35-35 15,-17 0-16,-1-35 1,1-18 0,17-70-1,-35 34 1,0 36 0,-35 18-1,35 70 1,0 1-1,0 52 1,0-18 0,0-52-1,0 0 1</inkml:trace>
  <inkml:trace contextRef="#ctx0" brushRef="#br0" timeOffset="54099.97">33302 13635 0,'-35'0'16,"70"0"0,-17 0-1,17 0 1,36-35 0,-54 35-16</inkml:trace>
  <inkml:trace contextRef="#ctx0" brushRef="#br0" timeOffset="54349.17">33620 13423 0,'0'-17'16,"0"34"-16,0-52 0,35 17 15,-17-17 1,-1 35-1,1 0 1,17 53 0,-35-35-16,0 52 15,-35 18 1,17 0 0,1-70-16</inkml:trace>
  <inkml:trace contextRef="#ctx0" brushRef="#br0" timeOffset="54502.72">33567 13899 0,'0'18'0,"0"0"0,0-1 32,-35-17-1,35-17-16</inkml:trace>
  <inkml:trace contextRef="#ctx0" brushRef="#br0" timeOffset="55849.21">25717 15240 0,'18'0'16,"0"0"-16,-1 0 15,54-18 1,-18 18-16,35 0 15,18 0 1,-18 0 0,-17-35-1,-54 35 1,-17-18 0</inkml:trace>
  <inkml:trace contextRef="#ctx0" brushRef="#br0" timeOffset="56199.22">25929 15099 0,'0'0'16,"0"35"-1,18-35 1,17 0 0,0 0-1,54 0 1,-19 0 0,1 18-1,-36-1 1,-35 36-1,-35-17 1,-1-36-16,-17 53 16,-88-36 15,124 1-31</inkml:trace>
  <inkml:trace contextRef="#ctx0" brushRef="#br0" timeOffset="59649.81">26917 15099 0,'0'-18'0,"0"1"16,0-1-1,0-35-15,35 35 16,-35-52 0,0 35-1,0 52 1,0 71 0,0 18-1,0 53 1,18-124-16,-18 89 15,0-89 1</inkml:trace>
  <inkml:trace contextRef="#ctx0" brushRef="#br0" timeOffset="59882.65">27076 15064 0,'0'-18'0,"0"36"0,17-71 16,19-36-1,-36 37 1,17 16 0,-17 72-1,18 52 1,-18 35 0,0-17-1,0 18 1,0-72-1</inkml:trace>
  <inkml:trace contextRef="#ctx0" brushRef="#br0" timeOffset="60349.31">26829 15346 0,'-18'0'15,"36"0"-15,-54 0 16,19 0-16,17-18 15,53-35 17,0 53-32,17-17 15,36-1 1,0-35 0,-53 53 15,-36-18-16,-17 36 1,0 17 0,0-17-16,0 53 31,36-54-31,-1-17 31,0-17-15,-17-36-1,-18-18 1,-18 36 0,-17-18-1,-18 35 1</inkml:trace>
  <inkml:trace contextRef="#ctx0" brushRef="#br0" timeOffset="60782.66">27481 15081 0,'18'0'16,"0"0"-16,-18 18 0,53 17 31,-53 0-31,0 18 31,0 0-15,17 0-1,1-53 1,35-17 0,-36-54-1,-17 18 1,0 18 0,18 52 15,-18 1-31,53 70 15,-18-35 1,36-35 0,-1-53-1,-52-36 17,-18-70-17,0 35 1,-53 71-1,18 35 1</inkml:trace>
  <inkml:trace contextRef="#ctx0" brushRef="#br0" timeOffset="61416.21">28416 15363 0,'0'-17'0,"36"17"15,-36-18 1,17 1-16,-17-36 16,-17 35-1,-19 18 1,-70 18 15,71 35-31,-18-1 16,53 37-1,18-54 17,52-70-32,-17-18 31,-17-35-16,-36-54 1,0-34 0,0 105-1,0 54-15,0-1 16,0 36 0,0 70-1,0 0 1,0 89-1,17-107 1,-17-52 0</inkml:trace>
  <inkml:trace contextRef="#ctx0" brushRef="#br0" timeOffset="61686.68">28557 15258 0,'0'-18'0,"0"36"0,18-36 0,-18 0 31,0 36-16,0 53 1,0-19 0,18 19-1,-18-53-15,53 35 16,-18-106 0,18 17-1,-36-52 1,-17 35-16,0 18 15,-35-18 17,0 35-32,0 18 0,-36 18 15</inkml:trace>
  <inkml:trace contextRef="#ctx0" brushRef="#br0" timeOffset="62199.35">28857 15258 0,'35'0'0,"-17"-18"0,88 0 31,-106-17-31,18 35 16,-18 35-16,-18-17 15,18 53 1,0-54-16,0 18 15,18 1 1,35-36 15,17-53-31,-35-18 32,18 18-17,-53 18 1,0 70-1,0 54 1,0-1 0,-35 53-1,17-18 1,1 18 0,-1-88-1,-35-53 1,-17-53-1,52 1 1,18-37 0,53-52 15,0 71-31</inkml:trace>
  <inkml:trace contextRef="#ctx0" brushRef="#br0" timeOffset="62533.58">29351 15222 0,'18'-35'15,"-36"70"-15,53-88 16,1 36 0,-36 34-1,-36 1 1,36 53 0,-17-1-1,34 1 1,36-36-1,-17-53 1,34-35 0,-70 36-1,18-71-15,-18 17 32,-18 36-17,-52 17 1,52 18-1,0 0 1</inkml:trace>
  <inkml:trace contextRef="#ctx0" brushRef="#br0" timeOffset="62833.7">29527 15099 0,'71'0'16,"-194"35"0,175-70-16,37 35 0,-72 35 15,-17 0 1,0-17-16,0 53 15,0-1 1,18-52 0,35-18 15,-53-18-31,18 1 0,34-54 31,-34 0-15,-18 36-1,0 53 1,18 17 0,-1 53-1,19-35 1,-1-53 0</inkml:trace>
  <inkml:trace contextRef="#ctx0" brushRef="#br0" timeOffset="63167.59">30515 15046 0,'0'0'15,"-17"0"17,17 18-17,-18-1 1,18 1-16,0 17 0,0 0 15,0 18 1</inkml:trace>
  <inkml:trace contextRef="#ctx0" brushRef="#br0" timeOffset="63318.43">30427 14922 0,'0'0'0,"-18"-35"15,18-35 1,0 34 0,36 36-1</inkml:trace>
  <inkml:trace contextRef="#ctx0" brushRef="#br0" timeOffset="64682.72">30850 15311 0,'18'0'32,"-18"-36"-32,0 19 15,18 17-15,-18-36 16,0-17 0,-18 36-1,-17 17 1,-36 35-1,18 18 1,36 18 0,34-36-1,19-35 1,16-35 15,1-36-15,-17-35-1,-1-35 1,-35 53 0,0 53-1,-35 35 1,17 123 0,18-52-1,0 34 1,53-16-1,-35-72 1,17-17 0,18-17-1,-18-1 17,18-35-17,-35 35 1,35 1-1,-18-36 1,-18 35 0,19-17-1,-36 0 1,-53 35 0,18 35-1,-1 18 1,19 17-1,17-17 1,53-17 0,-1-54 15,19 0-15,-18-52-1,-18 17 1,-17 53-1,17 0 1,-35 53 0,0-18-1,-35 0 1,35-17 0,35-36-1,-17-17 1,17-18-1,0 18 1,-17 70 0,0-17-1,-1 17 17,-17 0-32,36-17 0,-1-18 31,18-18-16,-36-35 1,19-52 0,-36-1-1,0 18 1,0 35 0,0 106-1,0-1 1,0 90-1,0-72 1,0-17 15</inkml:trace>
  <inkml:trace contextRef="#ctx0" brushRef="#br0" timeOffset="64916.7">31750 15099 0,'18'-18'16,"35"18"0,-36 0-1,54-17 1,-36 17 0,0 17-1,-35 1-15,18 17 16,-18 0 15,0-17-31</inkml:trace>
  <inkml:trace contextRef="#ctx0" brushRef="#br0" timeOffset="65033.5">31997 14993 0,'0'-18'0,"0"36"0,0-89 16,-18 54-16,18-1 15,0-35 1</inkml:trace>
  <inkml:trace contextRef="#ctx0" brushRef="#br0" timeOffset="65365.91">32420 14834 0,'0'0'0,"18"-17"32,-18-1-17,0 36 16,-53-1-15,35 54 0,18-18-16,-17 0 15,-1 70 1,18-17 0,-35-35-1,17-54 1</inkml:trace>
  <inkml:trace contextRef="#ctx0" brushRef="#br0" timeOffset="65999.42">32120 15187 0,'-17'0'0,"34"0"0,-34-18 16,34 18-1,36-35 1,18 35-1,17-35 1,0 17 0,-70 1-16,52 17 15,-34 0 1,-19 17 0,-17 1-1,0 35 1,0-18-1,36-35 17,-1-35-32,35-18 15,1 0 1,-36 0 15,-17 35-15,-36 54 15,1 52-15,17-35-16,-18-18 15,-17 89 1,35-19 0,-36 1-1,-16-53 1,-1-35 15,0-36-31,53-52 31,17-19-31,54 1 32,-1 18-17,19 34 1,-54-17-16</inkml:trace>
  <inkml:trace contextRef="#ctx0" brushRef="#br0" timeOffset="67121.83">28628 16863 0,'-35'0'0,"35"35"0,0-70 31,0 17-15,0 0-1,35 18-15,-17-17 16,52-71-1,-52 17 1,17-70 0,-35 35-1,0 18 1,-18 53 0,1 35-1,17 53 1,0 70 15,0-17-31,35 0 31,0-53-31,18-36 32,18-70-17,-18 0 1,-53-17-1,17 17 1,-17 88 15,18 1-15,0 16 0,17-52-16,-17 18 15,-1-36 1</inkml:trace>
  <inkml:trace contextRef="#ctx0" brushRef="#br0" timeOffset="67259">29087 16334 0,'0'0'0,"-18"-18"16,-17 18 15</inkml:trace>
  <inkml:trace contextRef="#ctx0" brushRef="#br0" timeOffset="67632.72">29122 16545 0,'0'0'0,"0"18"16,0 0-16,35 34 16,-35-34-1,18 0 17,-1-54-1,-17-16-16,18-19 1,35 53 0,-35 18-1,-1 0 1,18 71 0,-17-53-16,-18 52 15,0-52 1,0-1-1</inkml:trace>
  <inkml:trace contextRef="#ctx0" brushRef="#br0" timeOffset="68555.49">29439 16651 0,'0'-18'0,"0"36"0,18-71 16,-18 36 15,18 17-15,-18-18-1,35 18-15,0-18 16,18-17 0,-35 0-1,-18-18 1,-18 35 0,-35 18-1,18 0 1,35 18-16,-53 35 15,53 17 1,18-17 0,34 18 15,37-71-31,-1-18 31,0-35-15,-17-35-1,-54 53 1,-34-18 0,-36 88-1,35-17 1,-35 70 0,53-18-1,0-17 1,53-53-1,-18-35 1,1-35 0,-36-1-1,17 36 17,1 52-1,-18 1-31,18 53 15,34-1 1,-16-52 0,-1-36-1,0-35 1,-17-35 0,-18 35-1,0-35 1,-18 53-1,-17 35 1,35 35 0,0 18-1,18 17 1,17 1 15,18-36-15,-53 0-16,17-17 15,36-18 1,36-88 0,-36 17-1</inkml:trace>
  <inkml:trace contextRef="#ctx0" brushRef="#br0" timeOffset="70086.84">30674 16739 0,'0'-17'32,"0"-19"-32,0 19 15,0-1-15,0-35 16,0 36-16,18-72 16,-18 54-1,-18-35 1,18 52-16,-18-17 15,-35 35 1,18 35 0,0-17 15,70 17-31,18 18 31,-18-36-15,1 54-1,-36-53 1,0 70 0,17-35-1,19-53 1,-1 0 0,35-36-1,-34 1 16,17 17-31,-36 18 16,1-35 0,17 35 15,0-35-31,-17 17 31,-18-35-15,-18 36-1,-17 17 1,-53 17 0,53 36-1,17-17 1,18 34 0,53-52-1,35-18 1,-35-36-1,18-52 1,-18-35 15,-36 17-31,-17 18 32,-17 52-17,17 54 1,0 53-1,0 35 1,0-89-16,17 71 16,54 1-1,-36-72 1,53-17 0,-35-35-1,-18-36 1,-35 36-1,0-18 1,-35 36 0,-18 52-1,18 18 1,0 17 15,35-52-15,53 0-1,-36-36 1,36-53 0,-35 54-1,-18 34 1,0 1 0,17 35-1,1-35 1,53-18-1,-18-36 1,-18-34 15,18-71-31,-53 17 32,0 36-17,-36 70 1,19 71-1,17 35 1,0-52-16,0 17 16,17 70-1,-17-70 1,36-18 0</inkml:trace>
  <inkml:trace contextRef="#ctx0" brushRef="#br0" timeOffset="70349.82">31644 16492 0,'0'0'0,"0"-17"16,18-1 15,-1-17-31,54 17 31,0 18-15,-36 0-1,0 0-15,-17 18 16,-18 35 0,0 17-1,0-52 1,0 0 0,0-36-1</inkml:trace>
  <inkml:trace contextRef="#ctx0" brushRef="#br0" timeOffset="70488.1">31891 16298 0,'0'0'0,"0"-53"31,0 36-31,18 17 31</inkml:trace>
  <inkml:trace contextRef="#ctx0" brushRef="#br0" timeOffset="71452.03">32067 16334 0,'0'35'16,"18"-35"-16,-18 18 16,0-1-1,-18 1 1,-17 35-1,35-18 1,0 18 0,53-53-1,-18-18 1,1-17 0,-19 17-1,-17-17 1,18-35-1,-36 17 1,-52 35 0,52 18-1,0 0 1,54 0 15,17-18-15,-36 18-1,1 0-15,53 0 16,-54 18 0,1 35 15,17 0-31,-35 0 31,0-36-15,0-52 15,0 0-31,35-18 16,-17-18-1,17 54 1,-17 34 0,-18 19-1,18 17 1,-1-36-1,36-17 1,-18 0 0,18-70-1,-17 17 17,-1-18-32,-70 18 31,17 53-16,0 53 1,18-35 0,0 35-1,18-36 1,35 54 0,-36-53-1,1-1 1,-18 1-1,-18-18 17,1-18-32,-36 1 15</inkml:trace>
  <inkml:trace contextRef="#ctx0" brushRef="#br0" timeOffset="71773.53">32879 16122 0,'0'-18'15,"18"-17"1,-1 35 15,18 0-31,-17 0 16,0 53-1,-18 17 1,-18-17 0,0 18 15,18-53-31,-35 35 15</inkml:trace>
  <inkml:trace contextRef="#ctx0" brushRef="#br0" timeOffset="71955.32">32879 16651 0,'0'0'0,"0"18"31</inkml:trace>
  <inkml:trace contextRef="#ctx0" brushRef="#br0" timeOffset="79916.44">25947 12136 0,'0'-36'0,"0"19"31,35 17-31,-35-18 15,0 0 1,0-17 0,0 70 15,0-17-15,-35 53-1,35-19 1,0-16-16,0 17 15,0 0 1,0-36 0</inkml:trace>
  <inkml:trace contextRef="#ctx0" brushRef="#br0" timeOffset="80417.42">26000 11871 0,'0'-35'0,"0"70"15,-18-70-15,18 17 0,0 0 16,-35 18-16,35-17 0,-35 17 15,-18 17 17,0 19-32,-18 52 31,1 71-15,52-1-1,36-34 1,70 17-1,53-106 1,-123-35-16,87 0 16,1-35-1,35-106 1,-105 0 0,-1-18-1,-70 18 1,35 123-16,-53-70 15,-36 70 1,1 36 0</inkml:trace>
  <inkml:trace contextRef="#ctx0" brushRef="#br0" timeOffset="81523.98">25912 14552 0,'0'0'0,"-18"0"0,18-18 15,-35 18-15,17-17 16,0-36-1,18-18 1,36 54 0,-1 34-1,0 72 1,-35-37 0,-35 54-1,-18-18 1,35-17-1,36-71 17,70-18-17,0-17 1,-17 17 0,-1 1 15,-52 17-16</inkml:trace>
  <inkml:trace contextRef="#ctx0" brushRef="#br0" timeOffset="81933.27">25823 14287 0,'-17'0'0,"34"0"0,-70-17 16,18-1-16,-71-17 16,18 35-1,18 53 1,17 53 0,35-53-1,18 52 1,18 72-1,105 17 1,53-88 0,-52-71-1,70-106 1,-123-17 0,17-106-1,-88-17 1,-36 69-1,-34 19 1,-1 88 0,36 35-1</inkml:trace>
  <inkml:trace contextRef="#ctx0" brushRef="#br0" timeOffset="85485.07">23424 16510 0,'-52'-18'31,"52"36"-15,-18-18-16,18 35 16,-18 1-16,18 52 15,0 0 17,0-18-17,0-52-15</inkml:trace>
  <inkml:trace contextRef="#ctx0" brushRef="#br0" timeOffset="85766.68">23248 16598 0,'0'0'0,"0"-53"16,0 0 0,0 36-16,18-36 15,52 35 1,-17 18-1,18 71 17,-54 17-32,-17 0 15,-53 18 1,-35-18 15,18-35-15,-1-35-1,71-71-15</inkml:trace>
  <inkml:trace contextRef="#ctx0" brushRef="#br0" timeOffset="86516.56">23654 16757 0,'0'0'0,"53"0"31,-36 0-15,-17-18-1,18 1 1,17-19-1,-35 19-15,0-1 16,-35-35 0,17 36-16,1 17 15,-54 17 1,53-17-16,-34 53 16,16 18-1,36-18 1,18-1-1,0-52 1,34-17 15,-16-36-31,-1-18 32,-17 54-17,-18-1 1,17 53-1,1 18 1,17-17 0,18-1-1,0-70 1,-35-1 0,-1-52-1,-17-53 16,0 53-31,-17 53 16,-1 52 0,0 71 15,18 1-31,0 52 31,0-53-15,0-35-1</inkml:trace>
  <inkml:trace contextRef="#ctx0" brushRef="#br0" timeOffset="86668.92">23812 16722 0,'-17'-36'0,"17"19"16,0-19-1,35 1 1,53 0-1,1 35 1,-19 0 0</inkml:trace>
  <inkml:trace contextRef="#ctx0" brushRef="#br0" timeOffset="87183.97">24253 16810 0,'0'0'0,"18"-71"15,-18 54-15,-18-54 16,1 53 0,-36-17-1,18 88 1,17-53 0,-35 71-1,35-36 1,18 18-1,36-36 1,17-17 0,-18-70-1,0 35 1,-17-18 0,-18 106 15,0-36-31,17 54 15,1-18 1,35-18 0,-18-35-1</inkml:trace>
  <inkml:trace contextRef="#ctx0" brushRef="#br0" timeOffset="87621.6">25030 16369 0,'-71'0'16,"71"18"-16,-35-18 15,-18 35 1,35-35 0,18 35-16,-17-17 31,34-1-15,18 1-1,18 17 1,-17 1-1,-1 16 1,-70-16 0,35-19-16,-18 36 15,-17-35 1,-18-18 0,35-35-1,18-36 1</inkml:trace>
  <inkml:trace contextRef="#ctx0" brushRef="#br0" timeOffset="87840.93">25118 16334 0,'17'-18'0,"-34"36"0,52-36 0,0-17 31,-17-1-15,-18 89-1,-18 18 1,18 17 0,0-70-16,-35 70 15,35-18 1,0-34 0</inkml:trace>
  <inkml:trace contextRef="#ctx0" brushRef="#br0" timeOffset="88506.96">25118 16598 0,'-18'-17'0,"36"34"0,-36-52 16,36 17-1,-1-17 1,54 35 15,-36-18-15,1 18-16,-19 0 15,1 0 1,-18 53 0,0-17-1,0 34 1,0-35 0,17 1-1,36-89 1,-35 17-1,-18-52 1,0 35 15,-18 18-31,-35 35 32,36 18-17,-1-1 1,53-17 15,1 0-31,-1-17 16,18-1-1,-35 18-15,17-35 16,0 70 0,-17-17-1,-1 17 16,-17 18-31,0-35 16,-17-18 0,-1-18 15,36-35-15,-1 0-1,54-17 1,-1-1-1</inkml:trace>
  <inkml:trace contextRef="#ctx0" brushRef="#br0" timeOffset="89933.73">25841 16563 0,'18'0'0,"17"-71"31,-35 54-31,0-1 16,-35 18-1,35-35-15,-36 35 16,-34 53 0,52-36-1,-35 72 1,88-37 0,-17-34-1,17-18 1,18-18-1,-35-34 1,35 16 15,-53 1-31,18 35 32,-18 53-17,17-35 1,54 34-1,17-52 1,-53-35 0,18 0-1,-35-18 1,-18 18 0,-18 17-1,-35 36 1,18 17-1,17 18 1,-17-18 15,70-35-31,-35 35 0,36-70 32,34 0-17,-35-18 1,1 18-1,-19 35 1,-34 17 0,17 1-1,-36 53 1,36 17 0,0 0-1,0 18 1,-17-36-1,17 19 1,-18-37 0,0-34 15,-17-18-31,18-18 31,-1-34-15,18 34-16,0-35 15,18-35 1,34 0 0,1 35-1,0 0 1,-17 35 0,16 0-1,-34 18 16,-18 18-15,18-18 15,17 0-15,-17 0 0,-18-18-1,17 18-15,1-35 16,17 0-1,-35-18 1,-53 35 0,36 18-1,-36 18 1,17 17 0,-16 53-1,34-35 1,71-17-1,0-36 1,70-71 0,-35 18-1</inkml:trace>
  <inkml:trace contextRef="#ctx0" brushRef="#br0" timeOffset="91149.83">27605 17568 0,'0'-17'0,"17"17"16,-17-18-1,0 0 1,36 18 15,-19 0-15,72-35 0,-72 35-16,54 0 15,-1 0 1,-52 0-1</inkml:trace>
  <inkml:trace contextRef="#ctx0" brushRef="#br0" timeOffset="91366.17">27781 17533 0,'-17'0'16,"34"0"-16,-34 18 15,-1-1 1,18 19-1,18-1 1,-18 35 0,17 1-1,-17 17 1,0-35 0,0 0-1</inkml:trace>
  <inkml:trace contextRef="#ctx0" brushRef="#br0" timeOffset="91550">27746 17974 0,'-35'0'16,"70"0"-16,-88 0 0,35 0 15,18-18 17,36 18-17,52-53 1,-53 53-16,53-17 15,1-1 1,-54-17 0,-35 17-16</inkml:trace>
  <inkml:trace contextRef="#ctx0" brushRef="#br0" timeOffset="93816.95">28099 17639 0,'-36'0'16,"19"0"15,17-18 0,17 18-15,-17 18-1,36-18-15,-36 53 32,17 0-32,-17 0 15,-17-18 1,17-53 15,0 1-15,0-36-1,17-35 1,19 52 0,-1 19-16,0 17 15,18 17 1,-18 19 0,-35 34-1,0-52 1,0 35-16,0-36 15,-17-34 1,17-54 15,17 1-31,36 34 32,-17 19-17,17 34 1,-36 54-1,1 17 1,-18-35 0,17-18-1,36-70 1</inkml:trace>
  <inkml:trace contextRef="#ctx0" brushRef="#br0" timeOffset="94640.23">28681 17692 0,'0'-35'16,"0"17"-16,35 0 0,-35-35 15,-123 283-15,193-477 16,-52 388-16,-71-229 16,0 141-1,53-18 1,-18 18-16,36 0 31,0-36-15,35-34-1,-36-54 1,-17 1 0,18 34-1,17 54 17,-35 0-32,35 34 15,18-16 1,0-1-1,18-70 1,-18-18 15,-36-18-31,-17 1 32,-53 34-17,18 54 1,-18 17-1,36 36 1,17-1 0,52-52-1,1-18 1,18-70 0,-53 52-1,17-17 1,-70 70 15,35 35-15,0-34-16,0 105 15,0-18 17,0 1-17,-18-36 1,18-35-1,-35-53 1,-1-18 0,19-52-1,34-36 1,36 18 0,-17-1-1,52-16 16,-53 52-31</inkml:trace>
  <inkml:trace contextRef="#ctx0" brushRef="#br0" timeOffset="94983.72">29175 17709 0,'17'0'0,"-17"18"31,0 0-15,18-18-1,17 0 1,-17-18 0,0 18-1,-1-35 1,18 0 0,-70-1-1,18 36 1,-19 0-1,1 18 1,0 0-16,17 52 31,18-17-15,35-18 0,71-35-1,-18-35-15</inkml:trace>
  <inkml:trace contextRef="#ctx0" brushRef="#br0" timeOffset="96775.43">29951 17515 0,'-35'0'0,"17"18"15,0-18 1,1 18-16,-54 35 15,53-18 1,18 53 0,53-35 15,-17-35-31,17-1 16,35-34-1,-18-1 1,-17-70-1,-35 0 1,-18 52 0,0 19-1,0 34 1,0 36 0,0-17 15,0-1-31,35 0 0,18-17 15,-18-18 1,18-36 15,-53-34-31,-17 35 32,-36-18-17,17 53 1,-17 17-1,53 19 1</inkml:trace>
  <inkml:trace contextRef="#ctx0" brushRef="#br0" timeOffset="97291.58">30251 17621 0,'17'0'0,"19"-17"16,-19 17-1,1 35 32,0-17-47,-18 34 16,35-16-1,-35-1 1,-35-70 15,35 17-15,0-17-1,0 0-15,35-1 16,0 19 0,36 34-1,-36 19 1,0 34 0,-35-17-1,0-35 1,0-36 15,0-17-31,0-1 0,18-34 31,-1 35-31,36-1 32,-35 89-17,0 18 1,-18-18-1,0 17 1,17-52 0</inkml:trace>
  <inkml:trace contextRef="#ctx0" brushRef="#br0" timeOffset="97490.46">30780 17621 0,'0'-17'0,"0"34"0,0-70 16,0 89 15,0-19-31,0 54 16,17 17-1,-17-35 1,0 17 15</inkml:trace>
  <inkml:trace contextRef="#ctx0" brushRef="#br0" timeOffset="97718.95">30762 17727 0,'-17'0'0,"34"0"0,-34-18 15,17-34-15,17-1 16,1 0 0,35 35-1,-18 36 1,-17 35-1,-18-18 17,-36 35-32,-17-34 31,36-36-15,17-18-16</inkml:trace>
  <inkml:trace contextRef="#ctx0" brushRef="#br0" timeOffset="98000.9">30833 17621 0,'17'-53'16,"-34"106"-16,52-123 16,-17 52-1,35 18 1,-18 18 0,18 35-1,-36-18 1,-34 18-1,-1-18 1,-17-35 15,35-35-31,35-18 16,-17 35 0,17-52-1,18 52 1,-35 0-16</inkml:trace>
  <inkml:trace contextRef="#ctx0" brushRef="#br0" timeOffset="98334.03">31186 17533 0,'0'18'0,"17"35"16,1-36 0,-1 1-1,19-36 1,-19 1-1,1-36 1,-18 17 15,0 1-31,-35 70 32,-18-17-17,35 53 1,18-18-1,71-1 1,-18-69 0,17-18-1,1-18 1,-36 0 0</inkml:trace>
  <inkml:trace contextRef="#ctx0" brushRef="#br0" timeOffset="99005.09">31538 17515 0,'0'-35'15,"18"17"-15,-18-52 31,-18 193-31,18-264 16,-35 159 0,17 17 15,1 0-15,17-17-1,35 35 1,0-35-1,1 35 1,-36-36 0,0 1-1,-18-18-15,0 0 16,-17 0 0,35-35-1,35-18 1,18 17-1,0-34 17,18-1-32,-54 36 31,-17 53 0,0 17-15,0 0-1,18 18 1,-18 0 0,0-35-16,0 35 15,-18-18 1,1 18 0,-19-53-1,19-35 1,34-18 15,19 53-31,-19-53 0,72 17 31,-54 36-31,18 0 32,-53 18-32,17 0 15,-17-1 1,0 19-1</inkml:trace>
  <inkml:trace contextRef="#ctx0" brushRef="#br0" timeOffset="99133.5">31926 17304 0,'0'0'0,"0"-18"15,0 0-15,-17 1 16,17 34-1</inkml:trace>
  <inkml:trace contextRef="#ctx0" brushRef="#br0" timeOffset="99772.96">32067 17392 0,'0'53'0,"0"-106"0,0 123 16,0-52-1,0 35 1,0 18 0,0-36-1,18-35 1,17 0 0,18-35-1,-17-18 1,-36 35-1,0-35-15,-18 0 32,-17 18-32,-18 35 31,35 0-15,18 35-1,18-35 1,35 0-1,-18 18 1,18-1 0,-35 1-1,-1 53 1,-17-18 0,0-36-1,0-70 16,0 0-15,53-35 0,-18 18-1,18 52 1,-35 36 0,0-1-1,-1 36 1,-17 0-1,-35 0-15</inkml:trace>
  <inkml:trace contextRef="#ctx0" brushRef="#br0" timeOffset="100666.86">30162 18080 0,'-17'0'16,"-1"0"-16,-35 0 15,36 0 1,-1 17-16,-17-17 16,17 53-1,0-17 1,36-1-1,70 0 1,-35-35 0,-18 53-1,-17-53-15,35 35 16,-53 18 0,-18-35-1,-35 0 1,-17-18-1,35-18 1,17 0 0</inkml:trace>
  <inkml:trace contextRef="#ctx0" brushRef="#br0" timeOffset="101084.01">30409 18133 0,'0'-36'16,"18"36"-1,-18 36 1,18-19-1,-18 1 1,35 0-16,-35 52 16,0-52-1,0 52 1,0-17 0,18-53-16,-18 18 15,17-36 1,1-35-1,17-52 1,-17 16 0,-1 36-1,1 18 1</inkml:trace>
  <inkml:trace contextRef="#ctx0" brushRef="#br0" timeOffset="101333.55">30745 18133 0,'0'17'0,"17"-17"31,-17 18 0,0 0-15,18 52-1,-18-52 1,0 17-16,0 0 16,0-17-16,0 35 15,0-35 1</inkml:trace>
  <inkml:trace contextRef="#ctx0" brushRef="#br0" timeOffset="101583.68">30762 18186 0,'0'0'0,"0"-18"0,0 0 0,18-35 31,52 18-15,1 35-1,-36 0 1,36 35-1,-54 36 1,-34 17 0,-54-17-1,-17-36 1,70 0-16</inkml:trace>
  <inkml:trace contextRef="#ctx0" brushRef="#br0" timeOffset="102250.83">29598 18097 0,'0'-17'16,"-35"17"0,17 0-1,18 17 1,0 19 0,0-19-1,18 1 1,17-18-1</inkml:trace>
  <inkml:trace contextRef="#ctx0" brushRef="#br0" timeOffset="102416.51">29651 18045 0,'0'-36'0,"0"72"16,-18-72-16,18 72 15,-17-19 1,17 18-1,0 18 1</inkml:trace>
  <inkml:trace contextRef="#ctx0" brushRef="#br0" timeOffset="103177.52">31186 17974 0,'0'-18'15,"17"-17"1,-17 70 31,0-17-32,0 0-15,0-1 16,0 19 0,0-19-16</inkml:trace>
  <inkml:trace contextRef="#ctx0" brushRef="#br0" timeOffset="103368.11">31274 17903 0,'17'0'0,"-34"0"0,34-17 0,1 17 16,-18 17-1,18 36 1,-18-17 0,-36 34-1</inkml:trace>
  <inkml:trace contextRef="#ctx0" brushRef="#br0" timeOffset="120819.41">4039 13370 0,'0'-35'31,"0"70"16,0-17-32,0 0 1,0 34-16,0-34 16,-17 53-16,17 34 31,-36 1-31,36-35 31,36-53-15,-1-1-1,35-34 1,36-1 0,-17 0-1,-37 18 1</inkml:trace>
  <inkml:trace contextRef="#ctx0" brushRef="#br0" timeOffset="121371.33">4410 13406 0,'0'0'16,"0"-18"15,0 36 0,0-1-31,0 18 16,-18 18-1,18-17-15,0 52 16,0-35 0,0-18-16,0 0 15</inkml:trace>
  <inkml:trace contextRef="#ctx0" brushRef="#br0" timeOffset="121651.67">4339 13547 0,'0'-36'0,"0"19"0,0-54 16,35 36 15,18-18-15,18 53-1,-1 53 1,1 17 0,-53 36-1,-36 0 1,18-88-16,-35 52 16,-53 1-1,52-71 1,-17-18 15</inkml:trace>
  <inkml:trace contextRef="#ctx0" brushRef="#br0" timeOffset="122367.35">4833 13600 0,'-18'52'31,"18"-34"-31,-35-18 0,35 18 16,0 17-1,0-70 16,35 35-15,-17-53-16,17-88 31,1 35-15,17-35 0,-1 88-1,-34 18 1,0 105 15,-18 18-15,35 18-1,-35-18 1,18 1 0,-1-54-1,1 0-15</inkml:trace>
  <inkml:trace contextRef="#ctx0" brushRef="#br0" timeOffset="122620.69">4904 13582 0,'-36'0'0,"36"-18"15,-17 18-15,17-17 16,17-19 0,19 36-1,-1-17 1,35-1 0,-52 0-16,70 18 15,-70-35 1</inkml:trace>
  <inkml:trace contextRef="#ctx0" brushRef="#br0" timeOffset="126467.45">4039 14340 0,'0'0'0,"-17"0"0,17-35 16,-36 35 0,19 0-16,-19 35 15,1-17 1,18 53 15,17-54-31,17 54 0,36-18 16,35-18 15,-17-35-15,-18-53-16</inkml:trace>
  <inkml:trace contextRef="#ctx0" brushRef="#br0" timeOffset="126686.72">4251 14199 0,'0'-17'0,"0"34"0,0-52 0,0 0 0,0 17 15,0 0 1,0 36 0,0 70-1,0-17 1,35 35 15,-17 0-31,0-54 16,-1-52-1</inkml:trace>
  <inkml:trace contextRef="#ctx0" brushRef="#br0" timeOffset="127734.33">4498 14393 0,'0'-17'0,"0"-1"15,-18 0 1,1-17 0,-19 35-1,1 35 1,-18 18 0,53 36-1,35-37 1,1-69 15,-19-18-31,19-54 31,-19 36-15,-17 0 0,18 71 15,35 35-16,-36-18 1,1 1-16,35-36 16,-18 0-1,18-71 1,-35-35 0,-18-17-1,0 70 16,-18 18-31,-17 70 32,35 0-32,0 36 15,53-1 17,17-52-17,-34 17 1,-19 0-1,-34-17 1,-1 0 0,-35-36-1,53 0 1,53-52 0,18-18-1,-18-1 1,-53 72-16,52-71 15,-34 35 1,-18 35 15,-35 36-31,0 35 32,17 0-17,36 17 1,17-17-1,0-18 1,-17 18 0,-18 0-1,-18-53 1,0 0 0,1-35-1,52-36 1,18 1-1,-35 70 1,17-18 0,18 18-1,-36 18-15,-17 52 32,0-17-17</inkml:trace>
  <inkml:trace contextRef="#ctx0" brushRef="#br0" timeOffset="127850.74">5203 14093 0,'0'-17'0,"0"34"0,0-69 0,-17 34 16,17 0 0</inkml:trace>
  <inkml:trace contextRef="#ctx0" brushRef="#br0" timeOffset="128218.5">5362 14076 0,'18'0'16,"-36"0"-16,53 0 0,1 0 31,-19 0-15,1 0-16,0-53 15,52 18 1,-52-18 0,-18-18-1,-18 54 1,1 17 0,17 17-1,-18 71 1,18 1-1,0 87 17,0-53-32,-35 1 31,35-54-31,-18-52 16</inkml:trace>
  <inkml:trace contextRef="#ctx0" brushRef="#br0" timeOffset="128467.54">5345 14446 0,'0'-17'0,"0"34"0,0-70 16,-36 36-16,36-19 15,36-34 1,16 52 0,-52-17-16,71 17 15,0 18 1,-1 0 15,-52 0-31,17 53 0,0-18 16,-17 18 15,-18-17-15</inkml:trace>
  <inkml:trace contextRef="#ctx0" brushRef="#br0" timeOffset="128606.72">5715 14076 0,'0'0'15,"18"0"-15,-18-35 0,0 17 16,17 0 0</inkml:trace>
  <inkml:trace contextRef="#ctx0" brushRef="#br0" timeOffset="129351.75">5927 14023 0,'0'-18'16,"-18"18"-1,0 0 1,1 18-1,-19 0-15,19 17 16,17 71 0,17-36-1,36-52 1,36-18 0,-72-18-16,89-35 15,-35-17 1,-1-18 15,-70 70-31,0 0 16,-17-35-16,-54 89 15,18-1 17,18 35-17,35 1 1,17-36-1,54-35 1,-36-17 0,18-36-1,-53 35 1,18 18 0,-1 18-1,19 17 1,-1 0-1,36-35 17,-36-35-32,18-53 31,-53-53-31,0 17 31,-18 36-15,-17 53-1,35 88 1,0 53 0,0-1-1,35 36 1,-35-70 0,0-53-1</inkml:trace>
  <inkml:trace contextRef="#ctx0" brushRef="#br0" timeOffset="129583.85">6421 14129 0,'0'-18'0,"0"36"0,0-54 15,0 19 1,35-18 15,35 35-15,-17 0-1,-17 35 1,-19-18 0,-17 1-16,0 35 15,0-18 1,0-17 0</inkml:trace>
  <inkml:trace contextRef="#ctx0" brushRef="#br0" timeOffset="129718.89">6632 14005 0,'0'-17'16,"0"34"-16,0-70 0,0 36 0,0-1 0,0-35 15,0 36 17</inkml:trace>
  <inkml:trace contextRef="#ctx0" brushRef="#br0" timeOffset="130289.2">6844 13899 0,'0'0'15,"-35"89"17,35-72-32,-18 54 15,18-18 1,18 0-1,17-53 1,18-18 0,-18-35-1,-17-35 1,-36 53 15,-35-18-15,36 35-1,-1 18 1,36 0 15,-1 0-15,36 18 0,-35-18-16,17 53 15,0-36 1,-70 19-1,35-1 17,-18-70-17,36-54 1,35 36 0,-18 1-1,36 34 1,-18 88-1,-53-52-15,0 53 16,-36 17-16</inkml:trace>
  <inkml:trace contextRef="#ctx0" brushRef="#br0" timeOffset="131022.41">4745 15505 0,'17'0'15,"-34"0"-15,34-18 0,1-17 0,17 17 16,-35 0 0,0 1-16,0 34 31,0 54-15,0 35-1,0 17 1,0 1-1,0-107 1</inkml:trace>
  <inkml:trace contextRef="#ctx0" brushRef="#br0" timeOffset="131291.62">4727 15593 0,'0'0'0,"0"-53"0,18 0 16,-18-18-1,35 18 17,-35 36-32,53 17 0,18 0 31,-36 70-15,-17 1-1,-71 35 1,0-71-1,35 0-15,0-35 16,-35-53 0</inkml:trace>
  <inkml:trace contextRef="#ctx0" brushRef="#br0" timeOffset="131617.54">5186 15399 0,'0'0'0,"35"-36"31,-35 19-31,35-1 16,-35 1-16,-35 17 31,0 17-15,-18 18-16,35 18 15,1 36 1,17-19 0,70-17-1,-17-53 1,18 0 0,-18-18-1,-36 1-15</inkml:trace>
  <inkml:trace contextRef="#ctx0" brushRef="#br0" timeOffset="131975.29">5397 15716 0,'0'36'0,"0"-72"0,0 89 15,0-70 1,0-19-1,36 1 1,-19-53 0,-17 70-16,18-123 15,0 35 1,17 36 0,-35 34-1,18 36 1,-1 53 15,-17-17-31,18 16 0,35 72 31,-53-106-31,17 70 16,1-18 0,-18-52-1</inkml:trace>
  <inkml:trace contextRef="#ctx0" brushRef="#br0" timeOffset="132167.57">5397 15628 0,'0'0'16,"-17"0"-16,-1-18 0,18 1 31,0-1-31,18 18 16,-1-35-16,72 0 15,-19 17 1,-52 18 0</inkml:trace>
  <inkml:trace contextRef="#ctx0" brushRef="#br0" timeOffset="134300.82">4639 16369 0,'0'-35'0,"-35"35"16,35-18 0,-18 18-16,18 18 15,0 17 1,0-17-16,18 52 15,17-17 1,0-18 0,36-35-1,-54-35 1,36-18 0,-53-35-1,0 35 1,0 35-1,0 36 17,0 35-32,18 0 31,0 17-15,-1-52-1,36-53 1,-53-36-1,0 36 1,0-36 0,0 54-1,18 34 1,0 19 0,17 34-1,-18-17 1,-17-18 15,0-52-31,0-36 31,0 0-31,36-18 32,-1 54-17,18 34 1,0 19-1,-36 34 1,1-17 0</inkml:trace>
  <inkml:trace contextRef="#ctx0" brushRef="#br0" timeOffset="134601.29">5362 16210 0,'0'-18'0,"0"36"0,18-71 0,-18 36 16,17-19-16,-34-34 31,-1 52-31,1 36 16,-36 70 15,53-18-15,53-34-1,-1 17 1,19-18-1,-18-17 1,-53 35 0,-35-36-1,-1 1 1,-17-18 0,36-35-1</inkml:trace>
  <inkml:trace contextRef="#ctx0" brushRef="#br0" timeOffset="135101.37">5486 16210 0,'0'-18'0,"53"-17"16,-36 18-1,36 17-15,-282 176 0,335-282 32,17 53-32,-123 88 0,18 1 15,-1 34 1,1-34-1,35-36 1,-35-36 0,-18-34-1,17 34 1,-17 1 0,36 35-1,-19 53 1,1-18-1,35 18 17,-53-35-32,35-18 0,36-35 31,-54-54-15,-17 19-1,18-1 1,-18 142 15,0 17-15,0-70-16,35 52 15,-17 1 1,17-53 0,0-18-1</inkml:trace>
  <inkml:trace contextRef="#ctx0" brushRef="#br0" timeOffset="135319.66">6085 16192 0,'0'-70'0,"0"140"16,-17-158-16,17 35 0,0 18 31,35 0-15,18 88-1,-18-18 1,1 36-1,-72-1 1,19 1 0,-19-71-1,1-36 1</inkml:trace>
  <inkml:trace contextRef="#ctx0" brushRef="#br0" timeOffset="135920.01">6227 16122 0,'0'0'0,"35"18"32,-35-1-32,17-17 15,36 0 17,-53-17-32,36-1 15,-1-53 1,-35 36-1,-35 35 1,17 18 0,0 52-1,18-17 1,18 18 0,35-54-1,0-34 1,17-54-1,-17-52 17,-53 52-32,0-17 31,-35 70-15,17 36-1,1 53 1,52-36-1,0 18 1,18-18 0,-18 18-1,-17-18 1,-18 18 0,18-53-1,-1-18 1,36-52-1,-17-18 1,-36 70 0</inkml:trace>
  <inkml:trace contextRef="#ctx0" brushRef="#br0" timeOffset="136101.69">6897 15928 0,'0'0'0,"53"88"31,-53-70-31,0 17 16,17 18-1,-17-18 1,53-52 0,-35-19-1,0-52 1,-18 35 0,0 36-16</inkml:trace>
  <inkml:trace contextRef="#ctx0" brushRef="#br0" timeOffset="136217.66">7108 15963 0,'18'18'0,"-71"-71"0,124 159 16,-107-177-16,72 177 15,-36-71 17</inkml:trace>
  <inkml:trace contextRef="#ctx0" brushRef="#br0" timeOffset="136364.96">7232 15787 0,'0'0'0,"0"-18"15,-18 18 1,1 0 0,17 18-1</inkml:trace>
  <inkml:trace contextRef="#ctx0" brushRef="#br0" timeOffset="136668.45">7250 15787 0,'35'0'0,"-106"17"0,107-34 0,16 17 15,-34 0 1,-36 17 15,18 19-15,-17-1-1,17 18 1,35-35 0,18 17-1,-35 0 1,-1-17 0,-17 17-1,-17-35 1,-1 35-16,-17-35 15,-1-35 1,36 17 0</inkml:trace>
  <inkml:trace contextRef="#ctx0" brushRef="#br0" timeOffset="136990.09">7479 15946 0,'18'0'0,"-1"0"16,18 0-1,-17 0 1,0-18 0,-1-35-1,-17 35 1,0-35 0,-35 53-1,17 36 1,-34 17 15,34 0-31,36 17 31,-18-52-31,52-1 16,72-17 0,-54-17-1,36-54 1</inkml:trace>
  <inkml:trace contextRef="#ctx0" brushRef="#br0" timeOffset="137401.7">8043 15840 0,'0'-36'0,"0"19"31,-17 17-31,-1 0 16,-35 17-1,18 19 1,-36-1 15,71-17-31,-17 35 0,17 17 31,35-52-15,18-36 0,35-52-1,-53-19 1,1-52-1,-72 53 1,1 35 0,17 18-1,-35 88 1,53 35 0,18 18-1,17 35 1,1-53 15</inkml:trace>
  <inkml:trace contextRef="#ctx0" brushRef="#br0" timeOffset="139500.51">5803 16933 0,'18'-70'15,"-18"105"32,0-17-47,0-1 0,0 89 32,0-18-17,-18-17 1</inkml:trace>
  <inkml:trace contextRef="#ctx0" brushRef="#br0" timeOffset="139753.82">5750 16986 0,'0'-53'16,"0"106"-16,36-123 0,-36 52 0,17-17 15,54 17 1,-18 71-1,0 35 17,-18 0-32,-53 1 31,1-36-15,-54-1-1,36-52 1,-18-17-16</inkml:trace>
  <inkml:trace contextRef="#ctx0" brushRef="#br0" timeOffset="139934.41">5997 17039 0,'18'0'0,"-36"0"0,71 0 0,-18 0 15,-35 35 1,18 1-1,-18-19 1,35 19-16,-17-36 31</inkml:trace>
  <inkml:trace contextRef="#ctx0" brushRef="#br0" timeOffset="140051.7">6103 16933 0,'0'-70'16,"0"140"-16,0-158 0,0 53 15,0-18 1,35 53 0,-35 18-1</inkml:trace>
  <inkml:trace contextRef="#ctx0" brushRef="#br0" timeOffset="140569.53">6262 16986 0,'0'18'0,"0"0"31,0-1-31,17 36 16,19-18 15,-19 18-15,-17-35-1,0-36 1,-17 1 0,17-72-1,0 19 1,0 52-16,35-35 16,18 71-1,-18 17 16,18 18-31,-53 0 32,0-35-32,0-36 31,0-35-15,0 0-1,53 0 1,0 36-1,17 52 1,-52 18 0,-18 17-1,0-34 1</inkml:trace>
  <inkml:trace contextRef="#ctx0" brushRef="#br0" timeOffset="141634.84">6756 17039 0,'0'0'16,"17"0"-16,1 0 31,35-35 1,-18 17-17,18-35 1,-53-17-1,-35 34 1,0 36 0,-18 18-1,0 53 1,53-54-16,0 72 16,17-37-1,54-34 1,52-36 15,-52-52-31,-36-18 31,-35 70-31,35-35 0,-17 18 32,-18 0-17,0 70 1,18 0-1,-1 18 1,19 0 0,-36 18-1,0-54 1,-53-34 0,35-54-1,18-17 1,35 35-1,18 18 17,-17 35-17,16 52 1,-16-16 0,17 17-1,-18-53 1,0-53-1,-17-35 1,0 35 0,-18 17-16,-18 1 15,18 17 1,-18 36 0,-17 17-1,70 18 1,1 35 15,16-52-15,-16 17-16,-36-18 31,0 0-15,-18-17-1,-35-71 1,53 35-16,-17-17 15,34-36 1,18 19 0,18 34-1,-17 18 1,-1 70 0,-35-34-1,0-1 1,0-17-16</inkml:trace>
  <inkml:trace contextRef="#ctx0" brushRef="#br0" timeOffset="141767.89">7691 16669 0,'0'-18'0,"0"36"0,0-54 0,0 1 16,-18 18-1,18-1 1,0 36-1</inkml:trace>
  <inkml:trace contextRef="#ctx0" brushRef="#br0" timeOffset="142387.82">7779 16686 0,'35'36'0,"-70"-72"0,70 89 15,-35-17 1,18 34-1,-18-17 1,17-18 0,36-17-1,-18-36 1,18-52 15,-35-18-15,-18 52-1,-53-34 1,18 52 0,-36 36-1,36-18 1,35 17 0,18-17-1,17-17 1,0 17-16,0-18 15,18 18 17,-17 18-32,-19 52 31,19 1-15,-36-36-1,0 18 1,0-106 15,17-35-15,-17 70-16,18-35 15,52 18 1,-34 35 0,-1 35-1,-17 36 1,-1-18-1</inkml:trace>
  <inkml:trace contextRef="#ctx0" brushRef="#br0" timeOffset="143124.26">8537 16775 0,'18'0'0,"-1"-36"31,-17-17-16,0 18 1,-17 17 0,-1-17-1,-52 88 1,34-18 0,36 1-16,-53 17 15,53-18-15,0-18 16,18 19 15,17-54-31,1 0 31,-19-52-31,19 35 32,-19 35-17,18 17 1,-35 1-1,53 0 1,-35-18 0,35-18-1,-35-88 1,-1-35 0,-34 18-1,17 34 1,-18 72 15,18 52-31,0 53 31,0 53-31,18-53 32,-18-70-32,35 17 15,18-35 1,-18-17-1,18-19 1,-35 1 0,-1 18-1,-17 69 1,0-16 0,36-19-16,-36 19 15,17-19 1</inkml:trace>
  <inkml:trace contextRef="#ctx0" brushRef="#br0" timeOffset="143272.82">8961 16404 0,'0'0'0,"-36"-17"0,19 17 15,-19-53 1,1 35-1</inkml:trace>
  <inkml:trace contextRef="#ctx0" brushRef="#br0" timeOffset="143434.88">9084 16192 0,'18'0'0,"-18"18"0,35 0 16,-35 52 15,18 1-31,-18 17 16,17-35-1</inkml:trace>
  <inkml:trace contextRef="#ctx0" brushRef="#br0" timeOffset="144023.78">8996 16545 0,'0'0'16,"-18"0"-16,18-53 16,18 36-1,-1 17 1,54-18 0,-18-17-16,-18 35 15,18-18 1,-35 36-1,-18 17 1,0 0 0,17 18 15,1-35-15,35-18-1,18-53 1,-36 0-1,18-17 1,-36 52 0,-17 53 15,0 18-31,18 0 16,-18 106-1,0-89 1,0 54 15,-18-54-31,-35-52 31,18-36-15,18-52 0,-19-36-1,72-18 1,-19 1-1</inkml:trace>
  <inkml:trace contextRef="#ctx0" brushRef="#br0" timeOffset="144535.1">8731 16387 0,'18'0'16,"17"0"0,-17 0-1,-1 0 17,-17-18-32,18-17 15,-36 35 1,1 0-1,-1 35 1</inkml:trace>
  <inkml:trace contextRef="#ctx0" brushRef="#br0" timeOffset="146667.84">3069 13847 0,'0'17'0,"0"18"15,-17 54-15,34 16 16,1 1-1,35-18 1,0 1 0,0-1-1,-36-70 1,1 34 0,-18 37-1,-18-1 1,-17-18-1,0-17 1,17 18 0,18-54-1,18 19 1,35-19 0,-18 1-1,35 0 1,-17 17 15,-53 18-31,0 35 31,-53 53-31,18-35 32,0 0-17,35-36 1,53-52-1,17 35 1,-34-18 0,-19 89-1,-52-1 1,17 18 0,18-17-1,53-54 1,88-87-1,53-107 17,-141 107-32</inkml:trace>
  <inkml:trace contextRef="#ctx0" brushRef="#br0" timeOffset="148884.71">758 15222 0,'0'-35'16,"0"0"-1,0 17-15,0-35 16,0 36 0,0 34 15,0 1-31,0 17 0,18 71 15,0-18 1,52-17 0,1-54 15,-18-17-15,0-17-1,-36-54 1,-17 18-1,0 18 1,18 17 0,17 36 15,-17 17-15,-18 1-16,18-1 15,-1-18 1,18-34-1</inkml:trace>
  <inkml:trace contextRef="#ctx0" brushRef="#br0" timeOffset="149039.62">1076 14975 0,'0'0'0,"-18"-17"0,18-19 15,0 19 1,0 34 15</inkml:trace>
  <inkml:trace contextRef="#ctx0" brushRef="#br0" timeOffset="149385.14">1323 15134 0,'0'35'16,"0"-17"0,0 17-16,18 1 31,-18 17-15,35-53-16,-35-36 31,0 19-31,0-19 15,0-52 1,0 0 0,35 53-1,-17 70 1,35 0 0,-36 18-1,36-18 16,-53-17-31</inkml:trace>
  <inkml:trace contextRef="#ctx0" brushRef="#br0" timeOffset="150335.64">1605 15134 0,'0'-35'32,"0"17"-17,35 1 1,-17-1-1,-18-17 1,35-1 0,-35-34-1,0-18 1,-17 88 0,-1 17-1,-35 54 1,35-1-1,18 19 1,18-19 0,17-52-1,1-18 1,105-18 0,-88-35-1,70-53 1,-105 89-1,-18-36 1,-18 53 0,-17 53-1,17-18 1,18 36 0,18-54-1,35-17 1,-36-35-1,1-53 17,17 17-32,-35 18 31,18 53-15,17 71-1,18-18 1,-18-36-1,36-17 1,0-53 0,-36-35-1,-35 53 1,-18-36 15,18 54-31,-17-1 0,-1 18 16,-17 18-1,17 17 17,36 0-32,35-17 31,-36 0-15,36 35-1,-35-1 1,-18 1-1,0-35 1,35-18 0,0-35-1,54-53 1,-54 35 0</inkml:trace>
  <inkml:trace contextRef="#ctx0" brushRef="#br0" timeOffset="152536.32">6421 14922 0,'17'0'0,"-34"0"0,34 36 15,-17-19 1,-70 72 0,-19 16-1,54-34 1,18-53-16,-36 52 15,35-70 1</inkml:trace>
  <inkml:trace contextRef="#ctx0" brushRef="#br0" timeOffset="152701.82">6103 15258 0,'0'-18'0,"-18"-35"32,36 124-32,-36-160 0,18 107 15,-17 53 1,17-54-1,0 71-15,17 1 16,54-54 0,52-88 15,1-35-31</inkml:trace>
  <inkml:trace contextRef="#ctx0" brushRef="#br0" timeOffset="158106.74">3052 13899 0,'0'-35'0,"0"18"16,0-1 15,0 0-31,0-35 31,0 36-31,35-36 16,-18 35-16,36 0 16,18 18-1</inkml:trace>
  <inkml:trace contextRef="#ctx0" brushRef="#br0" timeOffset="160151.67">5627 13212 0,'-18'-18'0,"36"36"0,-36-71 15,-35 35 1,18-17-1,-18-18 1,35 35-16,-70-35 16,0 0-1,-53 0 1,53 36 0,-53-1-1,-18 18 1,0 18 15,36-1-31,-18 36 31,52-35-15,-34 52 0,-1-34-1,19 34 1,-19 1-1,54-36 1,-1 36 0,36-1-1,-1-17 1,19 35 0,17 1-1,0-1 16,17 0-31,19 0 32,-1-17-32,36 17 31,-36-35-15,53-18-1,71-17 1,-71-18-1,53-36 1,-17 19 0,17-36-1,-36 18 1,1-18 0,0 17-1,18 1 1,-71 18-1,17-1 1,18 0 0,0-35 15,1 18-15,52-36-1,-88 54 1,0-36-1,-18 18 1,53-54 0,-35 19-1,-53-18 1,-18-18 0,-52 18-1,-71 17 1,-53 71 15,123 0-31,-52 35 0</inkml:trace>
  <inkml:trace contextRef="#ctx0" brushRef="#br0" timeOffset="162169.23">5644 14922 0,'-17'-35'16,"-1"35"-16,-17-17 16,-18-36-1,-35 35 1,0 0-1,52 18 1,-52 0-16,-18 36 31,89-36-31,-72 53 16,-52-18 0,124-18-16,-72 54 15,-69 17 1,52 0-1,0 1 1,36-36 0,-19-1-1,89-16 1,-17-19-16,-1 19 16,-17 34-1,35 1 1,35-1-1,-35-17 17,18-17-32,-18-1 0,17-18 15,1 54 1,17-18 0,-17-53-16,17 35 15,18 18 1,-18-18-1,1-35-15,-1 18 16,53-18 0,-17 0-1,-1 0 1,-35 0 0,36 35-1,-36-35 1,18 0-1,-17-35 17,16 35-17,-34 0 1,35-18 0,-18 18-1,-17 0-15,52-17 16,-52 17-1,35 0 1,-18 0 0,18-18-1,18-17 1,-18 17 0,17 1-1,-17-1 1,0-17-1,0 17 17,-18 0-32,18 1 31,-35 17-15,35-36-1,-36 19 1,1-1-16,0 1 31,17 17-31,-35-36 16,18 19-1,-1-1 1,-17 0 0,0-17 15,0 17-16,0 1 1,0-1 0,0-35 15,0 36-15,0-36-1,0 17 1,-17 19-1,17-19 1,-53 1 0,35 18-1,0-36 1,1-18 0,-36 18-1,18-17 1,-36-1-1,-17 36 1,35 35 0</inkml:trace>
  <inkml:trace contextRef="#ctx0" brushRef="#br0" timeOffset="169457.8">6315 12330 0,'17'17'0,"-34"-34"0,34 17 31,-17 17 16,0 1-47,0 17 0,18-17 0,-18 88 31,0-89-31,0 71 16,-18 71-1,-35-71 1,36-17-1,-18-71 1,-18-53 0,35 0-1,0 18 1,18 17 0,0 36-1,18 52 16,0-17-31,35-17 32,35-36-32,-35-71 31,35-52-15</inkml:trace>
  <inkml:trace contextRef="#ctx0" brushRef="#br0" timeOffset="195369.59">5168 13053 0,'18'-18'47,"-1"-35"-16,1 36-31,35-19 16,-53 1-16,18 35 0,52-88 31,-52 70-31,-1 1 0</inkml:trace>
  <inkml:trace contextRef="#ctx0" brushRef="#br0" timeOffset="203336.89">11183 16545 0,'0'-35'0,"0"0"31,-18 35-15,18 17-16,0 1 16,0 17-16,0 1 15,0 52 1,18 0 0,-18-35-1,0-36 1,0-69-1,0-37 1,-18-16 0,36-1-1,0 88 1,-1 53 0,36 54-1,-35-19 16,0 1-31,17-54 32,-35-70-32,0-35 31,0 0-15,17 35-1,19 0 1,17 71-1,-36 52 1,1 19 0,17-72-16,-35 54 15,18-54 1</inkml:trace>
  <inkml:trace contextRef="#ctx0" brushRef="#br0" timeOffset="203585.89">11606 16404 0,'18'-35'0,"-36"70"0,36-105 0,-18 52 15,0 0 1,18 1 0,-18 70 15,17-18-31,-17 18 15,36 70 1,-36-105-16,17 52 16,-17-52-16,88 17 15,-17-52 1,-36-19 0</inkml:trace>
  <inkml:trace contextRef="#ctx0" brushRef="#br0" timeOffset="204502.77">12188 16598 0,'-17'0'15,"34"0"-15,-52 0 0,35-17 16,0-1 0,18 18-1,35 0 1,-36 0-16,19 0 16,52-18-1,-53 18 1,0 0-1,-17-35 1,-18 0 0,-18-18-1,1 35 1,-1 18 0,36 0 15,-1 0-16,36 18 1,-35 35 0,-18-18 15,0 36-15,-53-1-1,35-52-15,-52 52 16,52-52-16</inkml:trace>
  <inkml:trace contextRef="#ctx0" brushRef="#br0" timeOffset="205155.53">12965 16510 0,'-18'0'0,"0"0"16,-17 0-1,17 0 1,1 53 0,17-35-16,-18 34 15,36 1 1,-1 36-1,54-37 1,-36-52 0,36-70-1,-54-18 1,-34 0 15,-19 52-31,-16 54 16,-19 0-1,53-1 1</inkml:trace>
  <inkml:trace contextRef="#ctx0" brushRef="#br0" timeOffset="205387.91">13141 16563 0,'18'0'15,"-36"0"-15,71 18 16,-53-1 0,0 54-1,0-54-15,0 124 32,0-35-32,0-17 15,0-37 1</inkml:trace>
  <inkml:trace contextRef="#ctx0" brushRef="#br0" timeOffset="205635.92">13212 16775 0,'0'-53'16,"0"106"-16,0-142 0,0 72 15,0-19 1,0 1-16,17 18 15,71 34 1,-70 71 15,-36-35-15,18-35-16,-35 35 16,-18-18-1,36-35 16,-1-35-31</inkml:trace>
  <inkml:trace contextRef="#ctx0" brushRef="#br0" timeOffset="205852.87">13335 16492 0,'35'-17'0,"-70"34"0,70-52 0,-17 35 15,-18-53 1,18 53-1,-18 18 1,0 17-16,17 18 16,-17 70-1,0-17 1,0-35 0,0-54-1</inkml:trace>
  <inkml:trace contextRef="#ctx0" brushRef="#br0" timeOffset="206121.86">13370 16810 0,'0'0'0,"-35"0"0,70-35 31,-17 17-15,0 0-16,34 1 15,-16-19 1,-19 36-16,54 0 15,-18 0 1,-53 36 0,0-1-1,0 18 1,0-18 0,0 18-1</inkml:trace>
  <inkml:trace contextRef="#ctx0" brushRef="#br0" timeOffset="206257.32">13635 16651 0,'0'-18'15,"0"36"-15,0-71 0,0 18 16,0-18 0,0 35-1,0 36 1</inkml:trace>
  <inkml:trace contextRef="#ctx0" brushRef="#br0" timeOffset="206952.77">13758 16775 0,'0'35'47,"18"-35"-32,-18 17-15,0 1 16,35 0 0,-17 35-1,-18-36 1,-18-34-1,18-36 1,0 17 0,18-34-1,-18 52-15,18 1 16,-1-19 0,36 72-1,-35-1 16,-18 18-31,0-18 32,0-17-32,17-36 31,19-52-15,-19 34-1,19 19 1,16 17-1,-34 17 1,0 19 0,-18-1-1,35-70 1,0 17 0,18-17-1,-35-1 1,-18 72 15,17-19-15,-17 19-1,0-1 1,0-18-16</inkml:trace>
  <inkml:trace contextRef="#ctx0" brushRef="#br0" timeOffset="207087.57">14305 16581 0,'0'-18'0,"-18"0"16,1-35-1</inkml:trace>
  <inkml:trace contextRef="#ctx0" brushRef="#br0" timeOffset="207387.92">14393 16545 0,'0'18'31,"36"-18"-31,-36-18 16,17 18-1,19 18 1,-1 17-1,-18 36 1,-34-1 0,17-52-16,-53 52 15,53-52 1,18-18 0,70-35-1,53-36 1,-106 71-1</inkml:trace>
  <inkml:trace contextRef="#ctx0" brushRef="#br0" timeOffset="208037.83">14958 16775 0,'0'0'15,"0"-18"1,0 0 0,0 1-1,17-19-15,-17 19 16,0-19 0,-17 1-1,-54 35 1,18 53-1,0 18 1,18-36 0,70 18 15,-17-53-15,53-35-1,-36-1 1,-18 19-1,-17-19-15,36 36 16,-36 36 0,17-1-1,1 18 1,0-53 0,35 0-1,-18-71 1,18-35 15,-18-17-31,0 35 31,-35 53-15,0 52 0,0 54-1,0 17 1,0-18-1,0-17 1,0 0 0</inkml:trace>
  <inkml:trace contextRef="#ctx0" brushRef="#br0" timeOffset="208321.26">15134 16686 0,'-35'-17'31,"35"-1"-31,53 0 16,-36 18 0,36-35-16,-17 35 31,34 0-15,-52 35-1,-1-17 1,19 53-1,-36-54-15,17 1 16,-17 0 0,0 17-16,0-70 15</inkml:trace>
  <inkml:trace contextRef="#ctx0" brushRef="#br0" timeOffset="208431.38">15416 16633 0,'0'-35'0,"0"-71"16,0 36-1,0 281 1,0-440-16</inkml:trace>
  <inkml:trace contextRef="#ctx0" brushRef="#br0" timeOffset="209072.29">15575 16510 0,'0'0'16,"18"53"15,-18-35-31,0-1 0,0 36 16,0-18 0,0 36-1,17-53 1,36-18-1,-17-36 1,-19-52 0,-17 70-1,36-17-15,-36 0 16,0-36 0,-53 36-1,-18 35 1,36 0-1,35 18 1,35-18 15,18 0-15,-18 0 0,18 17-1,-18 36 1,-35 0-1,0 0 1,0-35 15,0-36-15,0-35 0,36 0-1,-36 18-15,35-53 16,18 70-1,-35 18-15,-1 0 16,1 53 0,17 35-1,-70-35 1</inkml:trace>
  <inkml:trace contextRef="#ctx0" brushRef="#br0" timeOffset="209672.29">13899 17427 0,'0'-35'16,"18"-18"0,-18 18-1,0 17-15,0 36 32,0 35-32,0 52 15,18 1 1,-18 35-1,0-70 1,0-53 0</inkml:trace>
  <inkml:trace contextRef="#ctx0" brushRef="#br0" timeOffset="210756.83">13847 17639 0,'0'-35'0,"0"-1"15,52 195-15,-122-424 16,88 442-16,-36-389 15,18 177-15,35-18 16,53 0 0,-17 71-1,-18 35 1,-36 17 0,-34-17-1,-36 18 1,35-54 15,18-34-31,0-54 31,18 36-15,35-18 0,-18 35-1,36 36 1,-36 35-1,18 17 1,-53-34 0,-18-19-1,18-34 1,0-54 15,18 18-31,17 0 31,0 53-31,1 18 32,-19 52-17,19 1 1,-19-36 0,1-35-1,0-17 1,17-1-16,-18-53 15,-17 1 1,-17 35 0,-36 17-1,18 36 1,-1-1 0,36 1-1,53-36 1,18-52 15,-18-18-31,0 35 31,-36 17-15,-17 36 0,0 53-1,0 18 1,-17 35-1,17-36 1,17-70 0,1-35-1,-18 0 1,0-18 0,35 35-1,0 18 16,18 18-31,-35 35 16,-18 17 15,-18-35-15,-35-17 0,-17-18-1,35-53 1,35 18-16</inkml:trace>
  <inkml:trace contextRef="#ctx0" brushRef="#br0" timeOffset="210919.09">14781 17022 0,'18'0'16,"-36"0"-16,36 17 16,0-17-16,-18 35 0,0 18 15,0 71 16,0-36-31,0 0 32</inkml:trace>
  <inkml:trace contextRef="#ctx0" brushRef="#br0" timeOffset="211770.95">14870 17427 0,'17'-35'15,"-34"70"-15,52-70 0,-35 17 16,17 18-1,19 0 1,-1-17 0,18 17-1,-18-18 1,-17-35 0,-18 35-1,-18 1 16,-17 34-31,-18 1 32,53 0-32,-35 35 15,35 17 1,17-35 0,19-17-1,34-18 1,18-35-1,-70-18 1,-18 35-16,35-17 16,-35-18-1,0 35 1,0 36 15,18 0-15,-18 35-1,0-36 1,18 1 0,-18 35-1,0-71 17,0-17-32,0 17 15,0-88 1,17 89-1,19 17 1,-19 35 0,18 18-1,-35 0 1,0-18 0,0-88 15,0-35-16,36 88 1,-19-35-16,19 0 31,-1 70-15,-17 0 0,-1 36-1,-17-54 1,53-17-1,-35-70 1</inkml:trace>
  <inkml:trace contextRef="#ctx0" brushRef="#br0" timeOffset="212021.64">15610 17268 0,'18'-17'16,"17"-18"-16,-35 17 0,36-70 15,-19 17 1,-123 300-16,195-475 16,-107 263-1,0 36 1,-17-35-1,35-1-15,0 19 16,35-19 15,1 1-15,34-18 0,-52 53-1,-18-36 1,-35 54-1,-54-53 1</inkml:trace>
  <inkml:trace contextRef="#ctx0" brushRef="#br0" timeOffset="-213043.59">12365 16334 0,'-18'0'15,"1"0"32,34 0 31,-17 35-78,18-35 0,35 18 16,-36-18-1,54 35-15,17 0 32,-17-17-32,-54-1 31</inkml:trace>
  <inkml:trace contextRef="#ctx0" brushRef="#br0" timeOffset="-212074.99">12700 16510 0,'-18'0'0,"18"35"0,-17-35 16,17 18-16,-53 0 0,18 34 31,-107 54-31,54-35 16</inkml:trace>
  <inkml:trace contextRef="#ctx0" brushRef="#br0" timeOffset="-211455.58">12612 16545 0,'0'0'16,"53"-35"-1,-53 17 1,-36 36-16,19-18 15,-18 53 1,-54 17 0,54-52-16</inkml:trace>
  <inkml:trace contextRef="#ctx0" brushRef="#br0" timeOffset="-208043.76">12894 17092 0,'0'-18'0,"0"36"0,-18-36 16,1 18-16,-1 0 16,36 0 15,17 0-15,106 0-1,-17 0 1,-1 0-1,-70 0 1,-18 0 0,-70 18 15</inkml:trace>
  <inkml:trace contextRef="#ctx0" brushRef="#br0" timeOffset="-207826.59">12806 17216 0,'-18'0'0,"36"0"0,-71 35 15,18-35-15,17 0 16,36-35 0,70 17-1,53 0 1,35 1-1,-52 17 1,-89 0 0</inkml:trace>
  <inkml:trace contextRef="#ctx0" brushRef="#br0" timeOffset="-207222.29">14129 17956 0,'0'0'0,"-18"0"0,18-35 32,18 17-17,17 1 1,0 17 0,-17-18-16,70 18 15,0-35 1,-52 17-16,17 18 15,-18 0 1</inkml:trace>
  <inkml:trace contextRef="#ctx0" brushRef="#br0" timeOffset="-207007.95">14129 18009 0,'-36'36'0,"-16"-19"15,87-17 17,0 0-17,71-53 1,-53 36-16,35-1 16,36-53-1,-89 71-15,18-17 0</inkml:trace>
  <inkml:trace contextRef="#ctx0" brushRef="#br0" timeOffset="-200393.03">7832 9948 0,'0'0'0,"17"0"0,-34 0 16,-1 0 15,-35 0-31,-17 36 15,17 34 1,0-17 15,35-35-31,18 52 16,18-52 0,-1 0-16,36-1 15,35 54 1,-52-1-1,-1-34 1,-88 16 0,53-34-16,-88 35 15,-18-53 1,18-35 0</inkml:trace>
  <inkml:trace contextRef="#ctx0" brushRef="#br0" timeOffset="-200059.84">7779 10037 0,'35'-18'0,"-70"36"15,70-18-15,-35 17 16,0 36-1,0 0 1,18 35 0,-1-53-16,1 18 15,17 0 1,-17-70 0,-1-54-1,1-35 1,17-17 15,-35 70-31,18-18 31</inkml:trace>
  <inkml:trace contextRef="#ctx0" brushRef="#br0" timeOffset="-199505.33">8132 9948 0,'0'0'16,"0"18"0,0 0-1,0 52 1,0 18 0,0-17-1,0-1 1,-18-52-1,18-36 1,-18-52 15,18 17-31,0-35 16,0 35 0,18 0-1,35 35 1,-18 54-1,-17 34 1,17 1 0,-35-54-1,18-17 1,-1-35 0,1-53-1,17 0 1,-17 17 15,-1 53-31,36 54 31,-17 52-15,17 71 0,-36-71-1,-17-53-15</inkml:trace>
  <inkml:trace contextRef="#ctx0" brushRef="#br0" timeOffset="-198608.02">7585 10936 0,'0'-18'0,"0"36"0,0-53 0,0 0 15,0 70 1,17-18 0,-17 54-1,36 17 1,-36-70-16,17 70 15,-17-53 1,0 1 0,-53-89-1,18-53 17,35 18-32,0-18 15,35 18 1,36 52 15,-1 36-31,-34 53 31,-36-35-31,-18 88 16,-70 17 0,17-70-1,18 0 1,18-71-1,106-17 1,17 35 0,0 35 15,-35 1-31,-18 17 16,-17-36-1,17-17 16</inkml:trace>
  <inkml:trace contextRef="#ctx0" brushRef="#br0" timeOffset="-198393.03">7955 10954 0,'0'-18'0,"0"36"15,0-54-15,0 19 0,0-18 16,0 70 15,35 18-15,-35 70-1,18-17 1,-18-35 0,0-54-1</inkml:trace>
  <inkml:trace contextRef="#ctx0" brushRef="#br0" timeOffset="-198194.03">7955 11007 0,'0'0'0,"-18"-18"0,18-17 0,0-18 31,18-18-15,35 18-1,18 36 1,-18-1 0</inkml:trace>
  <inkml:trace contextRef="#ctx0" brushRef="#br0" timeOffset="-198003.27">7937 11095 0,'0'0'0,"0"17"16,53-17-1,-53-17-15,89-1 16,16-17 0,-16 0-1,-19 17 1</inkml:trace>
  <inkml:trace contextRef="#ctx0" brushRef="#br0" timeOffset="-197458.28">6703 10213 0,'17'0'0,"19"0"16,-19 0 0,1 0-16,70-71 15,0-34 1,53-1-1,-35 35 1,-70 53 0</inkml:trace>
  <inkml:trace contextRef="#ctx0" brushRef="#br0" timeOffset="-196893.54">6809 11183 0,'0'-18'0,"0"-17"16,35 35 15,-35 35-15,18-17-1,17 0 1,53-36-1,35-70 1,19-53 0,16 35-1,-69 71 1,-72 52 0,-17 1-16</inkml:trace>
  <inkml:trace contextRef="#ctx0" brushRef="#br0" timeOffset="-192768.46">9260 14217 0,'18'0'16,"-18"35"-1,0-17 17,35-1-17,-35 1 1,0 17 15,18-35-31,0 0 31,52-53-15,54-52 0,-71 87-16,105-123 15,142-53 1,-194 123-1,-18 36 1,-35 0 0,-71 70 15,-17-35 78</inkml:trace>
  <inkml:trace contextRef="#ctx0" brushRef="#br0" timeOffset="-184993.02">19050 7232 0,'18'0'0,"-36"0"15,18 18 1,-35 52 0,-89 18-1,18 18 1,71-35-1,0-54-15,17 36 16,1-35 0,34-53-1,-17-1 1,0 19-16,18-19 16,-18-16 15,0 34-31,-35 18 31,-18 35-15,17 36-1,19-18 1,34-18 0,54-35-1,35-18 1,-89 18-16,54-17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6:29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13935 0,'-36'0'16,"72"0"-16,-89 0 0,35 0 0,0-18 16,-35 18-1,53-18 1,0 36 15,0 0-15,18-1-1,35 36 1,-18-17 0,36-1-1,-1-70 1,19-1 0,16-17-1,-16 0 1,16 1-1,-34 52 1,-53 0-16,52 0 16,18 0 15,-35 17-31,35-17 31,-35-17-15,36-19-1,-36 1 1,17 17 0,-35 18-1,18 18 1,-17 17 0,16-17-1,-16 0 1,17-18-1,0-18 1,-1-35 15,19 18-31,-36 35 32,36 17-17,-53 1 1,34 17-1,-34-17 1,17-18 0,36-18-1,17-35 1,0 36 0,-17 17-1,-1 0 1,-34 17-1,17 1 1,-18-18 0,-17-18-1</inkml:trace>
  <inkml:trace contextRef="#ctx0" brushRef="#br0" timeOffset="7643.83">6174 3704 0,'0'0'0,"0"-17"0,0-1 16,0-17-1,0 17-15,0 0 16,0 1-16,0 17 31,0 35-15,17 53-1,-17-70-15,0 123 16,0-35 0,0-18-1,36-70 1</inkml:trace>
  <inkml:trace contextRef="#ctx0" brushRef="#br0" timeOffset="8028.82">6227 3775 0,'0'-18'0,"0"36"0,17-36 16,-17-52-16,18-1 15,35 36 17,0-1-17,17 72 1,-52 52-1,-36-35 1,-70 35 0,0-17-1,17-71 1,36 0 0,35-18-1,35 18 1,53 0-1,1 35 17,-19 36-32,1 17 31,-54-35-31,36-53 31</inkml:trace>
  <inkml:trace contextRef="#ctx0" brushRef="#br0" timeOffset="9160.98">6720 3969 0,'36'0'15,"-19"-18"16,1 18 1,-18-18-32,53-17 15,-53 18-15,18 17 16,-18-36-16,0-34 31,-18 17-15,-35 53-1,35 35-15,-35-17 16,-35 88 0,53-18-1,35-18 1,18-34 0,34-36-1,-34 0-15,0-18 16,35-17-1,-36-18 1,1 17 15,-18 36-15,18 18 0,-18 17-1,53 18 1,-18-53-1,35-17 1,-17-36 0,-35-18-1,0-17 1,-18 35 0,17 0-1,-17 71 1,0 17-1,-17 53 1,17-70-16,0 52 16,0-17-1,17-17 1,36-72 15,-35 1-15,-1-53-1,19 17 1,-36 54-16,17-36 16,-17 106 15,18-53-31,-18 70 16,0-17-1,53 18 1,-36-54-1,19-17 1,-1-53 0,-17-70 15,-1 70-31,-17-17 31,-17 158 0,17-18-15,0-52-16,0 88 16,0-36-1,17-52 1,36-36 0,-17-35-1</inkml:trace>
  <inkml:trace contextRef="#ctx0" brushRef="#br0" timeOffset="9444.35">7549 3863 0,'18'-18'15,"0"-35"-15,-54 142 0,36-107 0,53-88 16,-70 53 15,17 71-31,-36 35 32,-16-18-17,16 18 1,1-53-1,70 0 17,1 18-17,-36-1-15,52 18 16,-16 18 0,-19 0-1,19-17 1</inkml:trace>
  <inkml:trace contextRef="#ctx0" brushRef="#br0" timeOffset="9915.65">5292 3422 0,'0'0'0,"0"-18"31,-18 18-31,0 0 31,18 18-31,0 0 16,-35 34-1,35 1 1,35 0 0,-17-53-1</inkml:trace>
  <inkml:trace contextRef="#ctx0" brushRef="#br0" timeOffset="10077.79">5309 3492 0,'53'-52'32,"-106"104"-32,106-140 0,-35 35 15,-18 71 17,0 17-32,0 18 31,17-18-31,19-17 15,-19 0-15</inkml:trace>
  <inkml:trace contextRef="#ctx0" brushRef="#br0" timeOffset="10694.94">8202 3316 0,'0'0'0,"-18"0"15,18 18 32,0-1-47,18-17 0,-18 18 16,0 53 0,-18-1-1,18-52 1,-17-18-16</inkml:trace>
  <inkml:trace contextRef="#ctx0" brushRef="#br0" timeOffset="10861.34">8361 3334 0,'17'-18'0,"1"18"15,17 18-15,-35-1 31,0 1-31,0 35 16,-35 35 0,17-70-16</inkml:trace>
  <inkml:trace contextRef="#ctx0" brushRef="#br0" timeOffset="11496.17">6368 4463 0,'35'0'0,"-17"0"16,-1 0-16,36-36 16,-35 36-16,88 0 15,141 0 1,141 0-1,-141 0 1,88 0 15</inkml:trace>
  <inkml:trace contextRef="#ctx0" brushRef="#br0" timeOffset="16265.26">9366 4145 0,'-17'0'16,"34"0"-16,-52 18 0,17-18 15,36-18 1,0 18 0,35 0-16,-18 0 15,71 0 1,105 0-1,-175 18 1,69-18 15,-69 0-31,-36-18 16</inkml:trace>
  <inkml:trace contextRef="#ctx0" brushRef="#br0" timeOffset="16666.09">9684 4039 0,'-53'18'31,"88"-18"16,-17 18-47,-1-18 15,1 0-15,17 0 0,18 35 16,18-35 15,-18 17-31,-18-17 16,18 18-1,-35-18 1,-36 18 0,-53 17-1,-17 0 1,70-35-16,-52 18 16,-18 17-1</inkml:trace>
  <inkml:trace contextRef="#ctx0" brushRef="#br0" timeOffset="17360.78">10989 3845 0,'0'-35'15,"0"17"1,0 1 0,-35 17-16,35 17 31,0 1-31,0 17 0,0-17 0,0 52 31,0-52-31,0 106 16,0-1-1,0-70 1,35-18 0,-35-70-16</inkml:trace>
  <inkml:trace contextRef="#ctx0" brushRef="#br0" timeOffset="17547.04">10989 4075 0,'0'-18'0,"0"36"0,0-54 0,-35-34 15,35-18 1,0 70 15,35 36-31,0 34 31,36 37-31,-36-1 32,18-53-17,-35-35-15</inkml:trace>
  <inkml:trace contextRef="#ctx0" brushRef="#br0" timeOffset="17748.04">11201 3951 0,'0'-18'16,"0"36"-16,0-71 0,0 0 15,0-17 1,0 52 0,0 71-1,0 70 1,0-17-1,17-18 1,19-52 0,-19-1-1</inkml:trace>
  <inkml:trace contextRef="#ctx0" brushRef="#br0" timeOffset="18028.25">11359 4075 0,'0'0'0,"0"-18"0,0-17 31,0-1-15,0 89 0,0-17-1,18 52 1,0-35 0,35-36-1,-36-17-15,36-17 16,-35-36-1,-1 17 1,-34-34 15,-1 52-31,-35 18 32</inkml:trace>
  <inkml:trace contextRef="#ctx0" brushRef="#br0" timeOffset="18178.64">11730 4110 0,'17'0'15,"-34"0"-15,34 17 0,-17 1 16,0-36 15</inkml:trace>
  <inkml:trace contextRef="#ctx0" brushRef="#br0" timeOffset="18327.25">11747 3898 0,'-17'-35'32,"-1"35"-32,18-18 15,18 18 1,-1 0-1</inkml:trace>
  <inkml:trace contextRef="#ctx0" brushRef="#br0" timeOffset="18647.91">12100 3845 0,'36'18'15,"-72"-36"-15,72 54 16,-72-19-16,1 54 15,35-18 1,0-18 0,18-17-1,-1 17-15,54-35 32,-18-53-32,-36-18 31,-34 36-16,-19-18 1,1 36 0,-18-1-1,89 0 17</inkml:trace>
  <inkml:trace contextRef="#ctx0" brushRef="#br0" timeOffset="18986.83">12224 3792 0,'0'-17'0,"53"-36"16,-106 123-16,159-175 15,-106 87-15,17-17 32,-17 88-32,0 35 15,0 18 1,0 140 15,18-140-15,35-17-1,-18-72 1,0-52 0,-35-36-1,-70-17 1,17 53 0,0-18-1,18 53 1,88 0-1,35-18 1,-53 18-16,89-17 16</inkml:trace>
  <inkml:trace contextRef="#ctx0" brushRef="#br0" timeOffset="19852.84">13194 4233 0,'-35'18'16,"17"-18"-1,36 0 16,17 0-31,-17-35 32,-1 35-32,1-18 0,17-35 0,18-17 31,-18-54-31,-17-17 31,-36 18-15,-35 34-1,36 89 1,-1 36 0,-17 87-1,35-17 1,35 0 0,-35-89-16,53 72 15,0-37 1,17-52-1,-34-52 1,17 34 0,-53 36 31,0 17-47,17 0 15,1-17 16,0-18-31,17 0 16,-18 0-16</inkml:trace>
  <inkml:trace contextRef="#ctx0" brushRef="#br0" timeOffset="19982.03">13670 3845 0,'0'-35'0,"0"70"0,-18-70 0,-34 17 16,34 1-1,0 34-15,36-17 16,-18 18 0</inkml:trace>
  <inkml:trace contextRef="#ctx0" brushRef="#br0" timeOffset="20347.57">13811 3969 0,'-35'0'0,"17"70"31,18-52-31,0 0 16,0 17 0,0-18-16,0 19 15,0-1 1,0-70-1,18-1 17,17-34-32,-17 35 31,0-1-31,-1 72 31,18-1-15,-17 18-1,-18 0 1</inkml:trace>
  <inkml:trace contextRef="#ctx0" brushRef="#br0" timeOffset="20682.4">13988 4163 0,'0'0'16,"0"-18"-1,0 0 1,17 18-1,1-17 1,35-18 15,0 17-31,0-17 32,-36-18-17,-17 17 1,0-16-1,-35 34 1,-18 53 0,18 36-1,0-1 1,70 18 0,0-70-1,71-18 1</inkml:trace>
  <inkml:trace contextRef="#ctx0" brushRef="#br0" timeOffset="21896.12">14358 4075 0,'35'-53'16,"1"0"-16,-36 17 15,-53 36 17,17 36-32,1 34 31,17-34-16,36 16 1,17-52 0,-17-52-1,17 16 1,-35 19 0,36 34 15,-19 1-16,-17 0-15,18 17 16,0-35-16,34 0 16,19-53-1,-36-18 1,-17-17 0,-18 35 15,-18-17-16,1 70 1,-36 17 0,53 36-1,0-35 1,53 17 0,-36 18-1,-17 18 1,0-54-16,0 19 15,0 34 17,18-70-32,35 0 31,-18-70-31,18-19 31,-18-34-15,1-71-1,-19 106 1,-17-1 0,0 142 15,0 0-31,0 36 16,18 69-1,-1-70 1,19-35-1,-19-53 1,1 0-16,0-35 31,17 17-31,-35 36 32,0 17-1,18 1-31,-18-19 15,35 19 1,35-1 0,1-88-1,0 18 1,-19-36 0,-16 18-1,-72 88 1,19 18-1,-1 36 1,1 52 0,-19-35 15,19 35-31,-1-53 31,-35-35-15,18-71-1,35-17 1,17-106 0,36 35-1,36-53 1,-72 141-16,18-52 0</inkml:trace>
  <inkml:trace contextRef="#ctx0" brushRef="#br0" timeOffset="22244.14">16298 3986 0,'0'0'0,"0"36"47,0-19-47,0 1 15,0 0-15,0 17 16,0-18-16,18-17 31</inkml:trace>
  <inkml:trace contextRef="#ctx0" brushRef="#br0" timeOffset="22527.49">16281 3775 0,'0'-18'0,"0"36"0,-36-36 0,19-17 16,-1 35 0,-35 35-1,53-17 1,35 17 0,1-35-1,34-18 1,-52-17-1,-18-18 1,-18 36 0,-35 17-1,36 35 17</inkml:trace>
  <inkml:trace contextRef="#ctx0" brushRef="#br0" timeOffset="22847.56">16404 3933 0,'0'18'15,"0"-36"-15,0 71 16,0-17-16,0-19 16,0 1-16,0 35 15,18-18 1,-18-17-1,53-36 1,-36-17 0,1-36 15,35 54-31,-35 17 31,34 35-15,-34 53-1,0-35 1,-1-35-16</inkml:trace>
  <inkml:trace contextRef="#ctx0" brushRef="#br0" timeOffset="23779.77">16933 4075 0,'0'-18'0,"0"36"0,0-54 0,0-34 16,-17 34-1,-36 54 1,0 53 15,0 17-31,53 0 32,53-70-32,-18-18 31,-17-18-31,35-35 15,-18-70 1,0 87-16,-17-87 16,-18-53-1,0 105 1,-18 89 0,-17 70-1,35 53 1,53 35-1,-18-105 1,53-36 0,-17-70 15,-18-36-31,-36-17 31,-17 18-15,-17 87-1,-36 36 1,35 35 0,18-17-1,71-36 1,17-35 0,0-70-1,-53-19 1,36-16-1,-71 87 1,18 18 15,-36 70-31,18 36 32,0 18-17,0-54 1,18 1-1,-1-124 17,-17 35-32,-17-52 15,-1-71 1,18 17 0,18 71-1,-1 53 1,19 18-1,-19 52 1,-17-52-16,-17 53 16,-19-18 15,19-18-31</inkml:trace>
  <inkml:trace contextRef="#ctx0" brushRef="#br0" timeOffset="25400.88">17657 4022 0,'35'0'16,"-18"0"15,1 0-15,35 0 0,-18-36-1,18 1 1,-35-18-1,-36 18 1,-35 35 0,18 35-1,0 18 1,35 18 0,53-36-1,-36-35 1,36 0-1,35-18 1,-52-35 0,34-52-1,-52 69 1,-18 1 0,-18 88-1,18 17 1,0-17-1,0 0 1,18-53 0,35-17-1,-18-36 17,-17 17-32,17-16 31,-17 69-16,-18 36 1,17-18 0,1 18-1,35-35 1,35-36 0,-53-52-1,18-1 1,-35-17-1,-36 70 1,-35 18 15,18 71-31,-18 17 32,35-17-32,36-18 31,35-53-16,35-36 1,-53-17 0,1-88-1,-19 0 1,-17 53 15,-17 106-15,17 17-16,-36 18 15,36 70 1,36-17 0,-1-35-1,36-71 1,-1-53 15,-35-35-15,-17-1-1,-18 72 1,-35 34 0,17 1-1,-35 70 1,53-53-16,0 1 16,0-19-16,18 36 15,52-53 1,1-53-1,0 18 1,-36-35 15,-18 52-31,-17 36 32,0-1-32,0 54 31,0-54-16,36-17 1,17-17 0,0-19-1,-18 1 1,18 35 0,-53 35-1,35 1 1,0-19-1,-17-17 1,52-17 15,-52-71-15,0-36-16,-18-17 31,0 106-15,-18-1-1,18 72-15,0-1 16,-18 53 0,18-70-16,0 52 15,36 36 1,-19-106 0</inkml:trace>
  <inkml:trace contextRef="#ctx0" brushRef="#br0" timeOffset="25561.68">19403 3704 0,'-18'-17'0,"36"34"0,-54-34 0,1-1 16,18 18-16,34 0 31,54 0-15,35-53 15,-71 35-31</inkml:trace>
  <inkml:trace contextRef="#ctx0" brushRef="#br0" timeOffset="26627.58">20655 3845 0,'0'-35'15,"0"70"-15,0-88 0,-18 36 16,1 34 0,-1-17-16,-17 71 31,35-53-31,0 52 15,35 1 1,18-54 0,18-34-1,-18-54 1,-18 18 0,-35 18-1,0 53 1,-18 34-1,18 1 1,18 18 15,35-53-31,-18-36 32,-17-17-32,-18-89 31,-36 71-16,-34 0 1,35 71 0,-1 17-1,72-35-15</inkml:trace>
  <inkml:trace contextRef="#ctx0" brushRef="#br0" timeOffset="28217.75">20973 3722 0,'17'-35'0,"-34"70"0,34-159 15,-17-17 1,0 106 0,0-36-16,0 54 31,0 52-31,0 88 16,18 54-1,35-1 16,35-70-15,-53-88 0,18-54-1,-53-34 1,18-1 0,-36 124 15,18 0-16,18-53-15,-18 71 16,70-18 15,-34-36-31,34-70 32,-52 0-17,-18-35 1,0 53-1,0 17-15,0 36 16,35 53 0,-35-54-16,18 54 15,52-18 1,-17-53 0,18-36-1,-18-17 1,-53-17-1,0-1 1,0 54 0,-36 17 15,36 35-15,0 0-16,0 18 15,0 0 1,36-18-1,-19 1 1,-17-89 0,0 17-1,18-52 1,-18 53 0,18 17-1,17 71 1,0-17-1,-17 34 1,-18-35 15,0-52-15,0-1 0,0-35-16,35 18 31,-17-18-16,17 53 1,-35 35 0,53 18-1,-35 0 1,-1-35 0,19-36-1,-19-52 1,-17-1-1,0 36 1,0 17 0,0 36 15,0 17-31,0 53 31,0-35-15,18-18-1,-1-70 17,-17 17-32,0-52 15,36 17 1,-19 35 0,1 36-1,0 53 1,35-19-1,-36-16 1,36-36 15,-18-36-31,18-87 32,-35 35-17,0 35 1,-18 18-1,-18 70 1,18 0 0,0 18-1,70 0 1,-34 0 0,-19 17-1,-17-34 1,-53-19-1,18 19 1</inkml:trace>
  <inkml:trace contextRef="#ctx0" brushRef="#br0" timeOffset="32277.69">11783 4921 0,'-36'0'47,"36"18"-16,-17-18-31,17 18 0,-18 17 16,1 0-16,-36 36 31,35 17-15,0-71-16,18 1 31,36-71-16,-36 18-15,17-18 16,36-88 0,-35 53-1,-1-18 1,19 35 0,-19 71-1,1 53 1,0 53-1,17 0 1,0 35 15,18-35-31,-35-36 32,-1-52-32</inkml:trace>
  <inkml:trace contextRef="#ctx0" brushRef="#br0" timeOffset="32477.69">11783 5133 0,'-36'0'16,"72"0"-16,-89 0 0,35-18 16,36 1 15,-1 17-31,36 0 15,36-18 1,-72 18 0</inkml:trace>
  <inkml:trace contextRef="#ctx0" brushRef="#br0" timeOffset="32794.37">12488 5133 0,'0'0'0,"-35"0"16,17 0-1,36 0 17,35 0-32,-35-18 15,70 18-15,18 0 32,-18-17-32,-35 17 15</inkml:trace>
  <inkml:trace contextRef="#ctx0" brushRef="#br0" timeOffset="33028.46">12771 4921 0,'-18'-17'32,"36"34"-17,-1-17-15,54 36 31,-54-1-31,36 18 16,-53 35 0,-70 0-1,70-53 1,-53 1-16,35-36 16</inkml:trace>
  <inkml:trace contextRef="#ctx0" brushRef="#br0" timeOffset="33945.66">13564 5221 0,'-17'0'16,"34"-18"15,1 1-15,-18-1-1,18-17-15,17-53 16,-18-18 0,-17 35-1,0 54-15,-52-54 16,16 36 0,-34 52-1,-1 1 1,54 53-1,69-18 1,1-18 15,18-17-31,-1 34 32,-52 19-17,0-71-15,-18 35 16,0 36-1,0-54-15,0 36 16,0-35 0,35-18-1,18-53 1,0 0 0,-18-17-1,18-1 1,-35 36-1,-18 0 1,0 17 0,0 71-1,-18 0 17,18-18-32,-18 18 15,36 17 1,17-52-1,18-36 1,-17-52 0,-1-36-1,-35 36 1,-35 34 0,-1 36-1,-17 0 1</inkml:trace>
  <inkml:trace contextRef="#ctx0" brushRef="#br0" timeOffset="34361.66">14111 4904 0,'18'0'0,"-36"0"0,71 17 0,-53 1 31,0 0-31,0 34 16,18 37-1,-18-19 1,35-52 0,0-36-1,-17-35 1,-1-17 0,1 34-1,-18 72 16,35 17-15,-35-36 0,18 36-16,17-18 31,18-35-31,18-35 31,-54 35-31,1-70 16,-18-36-1,-18 18 1,-52 52 0,52 36-16</inkml:trace>
  <inkml:trace contextRef="#ctx0" brushRef="#br0" timeOffset="34881.69">14834 5203 0,'0'18'31,"36"-18"-15,-19 0-1,1 0-15,35-35 16,-36-18-1,1 0 1,-18 18-16,-18-1 16,-52 19 15,-18 34-15,70 54-1,0 17 1,54 18-1,52-71 1,53 1 0,-88-72-1,17 19-15</inkml:trace>
  <inkml:trace contextRef="#ctx0" brushRef="#br0" timeOffset="35612.78">15540 4957 0,'0'-18'0,"0"36"0,0-54 16,0 19-1,-35-36 1,-36 53 0,-17 17-1,0 72 1,52 34-1,36-105-15,0 52 16,36-17 0,52-18-1,0-88 1,-70 53 0,105-123-1,-88-36 1,-17 18-1,17 88 1,-35 0 0,-35 124 15,70 35-15,-35 35-1,18-35 1,-18-36-1,0-35 1,0-52 15,0-1-31,18-35 16,-18-17 0,17 52-1,19 0 1,-19 36-1,18 53 1,-35-1 0,36-52-1</inkml:trace>
  <inkml:trace contextRef="#ctx0" brushRef="#br0" timeOffset="36362.64">15928 5098 0,'18'-18'16,"-36"36"-16,36-71 0,-36 53 31,18 35-15,18-35-1,-1 0 1,1 0-16,17 0 16,0-35-1,-17-18 1,17 0-1,-88 35 1,36 18 0,-36 88-1,18 1 1,35-1 0,35-53-1,53-35 16,-17-18-31,-1-52 16,18-54 0,-52 19 15,17-19-15,-53 195 15,-18 17-16,18-70-15,0 52 16,18 18 0,52-70-1,-35-36 1,18-52 0,-35 52-1,-18 36 1,0 35-1,-18 17 1,36-17 0,0-18 15,52-88-31,-35-17 31,-35 17-15,-17-35-1,-54 53 1,36 70 0,-18-18-1</inkml:trace>
  <inkml:trace contextRef="#ctx0" brushRef="#br0" timeOffset="36711.14">16669 4992 0,'0'0'0,"17"17"16,-17 19 15,36-1-31,-36 18 16,0-18 0,0 0-1,0 18 1,17-106 15,-17-35-15,18 18-1,0 52-15,17-17 16,0 35 0,18 17-1,-53 54 1,0-18-1,-35-18 1</inkml:trace>
  <inkml:trace contextRef="#ctx0" brushRef="#br0" timeOffset="37194.48">17339 4851 0,'0'-18'16,"0"36"-16,0-54 15,0 1 1,18 35-16,-1-18 15,1 18-15,17-35 16,18-18 0,0-17-1,-53-18 17,-53 52-17,0 54 1,0 52-1,18 54 1,35 35 0,0-1-1,18-34 1,-18-1 0,0-70-1,-18-17 16</inkml:trace>
  <inkml:trace contextRef="#ctx0" brushRef="#br0" timeOffset="37397.94">17180 5027 0,'-17'0'16,"34"0"-16,-34-18 15,34 18 1,19-17 0,52 17-1,-53 0-15,88-53 16,-17 35 0</inkml:trace>
  <inkml:trace contextRef="#ctx0" brushRef="#br0" timeOffset="38749.51">17815 4851 0,'0'17'32,"-17"-17"-32,-1 36 15,18-19-15,-53 54 16,35 17-1,18 0 1,0-70-16,0 17 16,36 0-1,34-70 1,1-18 0,-36-35-1,-35 0 1,0 35-1,-35 35 1,-18 1 15,53 34-31,35-17 47,-17 0-47,17 0 16,36-17-1,-54 17-15,54 17 16,-1 1 0,-34 52-1,-1 1 1,-35-36 0,-35 18-1,-1-53 1,36-35-1,0-53 1,18 52 0,35-34 15,-18-1-31,18 54 31,-35 17-15,-1 17-1,-17 54 1,0-1 0,0-34-1,0 17 1,18-71 15,-18-53-15,35 1-1,-35 35 1,18-1 0,0 36-1,-18 36 1,17-1 0,19 71-1,-36-53 1,0-18-1,0-35 1,0-18 0,17-52-1,18 17 1,1 0 0,-1 53-1,-17 53 1,17-18-1,-17 36 1,17-54 15,0-17-31,18-70 32,0 17-32,-18-35 31,18 17-16,-53 53 1,-17 18 0,-19 18-1,36 17 1,0 1 0,36-19-1,-19 19 1,-17-1-1,0-18 1,-17-34 0</inkml:trace>
  <inkml:trace contextRef="#ctx0" brushRef="#br0" timeOffset="39844.66">19650 5168 0,'0'0'0,"-18"0"0,36 0 47,-1 0-47,1-35 15,35 35-15,-35-18 16,123 1-16,-36-1 31,-16-17-15,-72 17-1,-34-17 1,-1 0-16</inkml:trace>
  <inkml:trace contextRef="#ctx0" brushRef="#br0" timeOffset="40094.37">19985 4868 0,'0'-17'0,"-35"17"15,70 17 16,-18-17-15,19 36-16,17-1 31,-18 18-31,0 0 32,-35 0-17,-70 17 1,17-35-1,35-35 1</inkml:trace>
  <inkml:trace contextRef="#ctx0" brushRef="#br0" timeOffset="40561.67">20620 4868 0,'0'0'0,"35"0"0,-35-17 15,35 17-15,-88 53 16,36-18 0,-1 35-16,-17 36 31,17-18-31,18-17 31,0-124 0,0 18-31,0-53 16,18-53 0,-18 52-1,35 125 1,0 17 0,-17 35-1,53 0 1,-1-35 15,-52-53-31,35-88 31,-36-18-31,-17 18 32,0 17-32,0 18 31,-17 53-31</inkml:trace>
  <inkml:trace contextRef="#ctx0" brushRef="#br0" timeOffset="41383.83">20990 4833 0,'0'18'0,"0"-36"0,0 89 16,0-36-1,0-17-15,0 70 16,0-18 15,53-17-31,-18-35 31,18-71-31,-17-35 32,-19 0-17,-17 35 1,0 17-16,0 72 31,0 17-15,0-18-16,36 0 15,-19-17 1,54-18 0,-18-36-1,0-52 1,-36 18-1,1 34 1,-18 36 0,0 36 15,0 34-31,35 18 16,-35 1 15,0-54-16,18-35 1,-18-53 0,0 0-1,0 35-15,17-70 16,1 35 0,35 53-1,-18 53 1,1 18-1,-19-36 1,1-53 15,-1 1-15,-17-36-16,53-35 31,-17 70-15,-1 36-1,-17-18-15,-1 70 16,1 18 0,17 1-1,-35-72-15</inkml:trace>
  <inkml:trace contextRef="#ctx0" brushRef="#br0" timeOffset="41746.57">22013 4868 0,'18'-35'0,"-36"70"0,36-123 0,-18 35 16,0 71 15,0-1-15,18 54 0,-18 0-1,0 17 1,0-71-1,17-34 1,-17-18 0,36 17-16,-19 0 15,54-35 1,-18 89 0,-18-1-1,-70 35 1,-1 1-1,-34-36 1,35-35 0,-1-35-1</inkml:trace>
  <inkml:trace contextRef="#ctx0" brushRef="#br0" timeOffset="42312.27">22243 4921 0,'35'0'15,"-70"0"-15,88 0 0,-36 18 16,-17 0 0,53 34-1,0-69 1,0-36 0,-18-18-1,-35 18 1,-17 0-1,-19 71 17,1 35-32,17 35 31,36 0-15,35-70-1,-35-18-15,52 0 16,18-70-1,-17-36 1,-53 0 0,-18 53-1,-53 35 1,17 36 0,19 52-1,17 1 1,17 17-1,19-17 1,-1-18 0,-17 0-1,17-53 17,35-18-17,71-53 1,-123 54-16</inkml:trace>
  <inkml:trace contextRef="#ctx0" brushRef="#br0" timeOffset="42614.99">23477 4762 0,'0'0'0,"-17"18"16,-19 53-1,-34-1 1,17 36-1,53-35 17,0-36-32,53-35 15,17-35 1,-34-54 15,-19-16-15,-17-19-1,-17 106 1,-19 1 0</inkml:trace>
  <inkml:trace contextRef="#ctx0" brushRef="#br0" timeOffset="42934.78">23477 4692 0,'36'0'0,"-72"0"15,89 0-15,-35-18 0,0 18 16,-18 53-1,0 35 1,0 54 15,-18-1-31,18-18 32,0-88-32,0 18 15,18-17 1,34-89-1,-52 17 1,-17-52 0,-36 53-1,35 17 1,18 1 0,36-1-1,-1-17-15,53-1 16</inkml:trace>
  <inkml:trace contextRef="#ctx0" brushRef="#br0" timeOffset="43411.78">24236 4868 0,'-18'0'0,"-17"0"31,17 0-15,18 36-16,0 17 15,0 35 1,-17-18 0,17-17-1,0-106 17,0 36-17,17-72 1,36-16-1,-53 69-15,35 1 16,36 35 0,-53 35-1,-1 54 1,-17-19 0,0-17-1</inkml:trace>
  <inkml:trace contextRef="#ctx0" brushRef="#br0" timeOffset="43711.63">24430 4939 0,'0'0'0,"0"-18"0,17-35 15,-17 89 17,-17 69-17,17-69 1,70 52-1,-34-53 1,34-70 0,18-53-1,-35-36 1,-53 71 0,-35-35-1,0 70 1,-36 36 15</inkml:trace>
  <inkml:trace contextRef="#ctx0" brushRef="#br0" timeOffset="43997.66">24941 4921 0,'-17'36'32,"34"-36"-1,1 0-31,35 0 15,35-18 1,-53-17 0,-17 35-1</inkml:trace>
  <inkml:trace contextRef="#ctx0" brushRef="#br0" timeOffset="44678.67">25241 4745 0,'-17'0'32,"34"0"-17,-17-18 1,36 18 0,-19 0-16,1 0 0,70 0 15,-35 0 1,-35 18-1,-36 17 1,-35 53 0,35-52-1,1 17-15,-19 17 32,36 1-17,53-71 1,-17-18-1,34-53 1,1 1 0,-36-1-1,0 71 17,-17 0-1,0 0-16,-1 0-15,18-35 16,1 17 0,-36-35-1,0 18 1,-36 35 0,-34 53 15,52 0-16,-17-35-15,17 52 16,36 1 0,35-54-1,53-34 1,-18-36 0,0-35-1,-70 70-15</inkml:trace>
  <inkml:trace contextRef="#ctx0" brushRef="#br0" timeOffset="45178.67">26017 4692 0,'18'-18'16,"-18"1"-16,-18 87 16,18-105-1,18 17-15,17 71 16,-17-53 0,0 53-1,-18 0 1,0-35-16,0 52 15,0-52-15,-18 0 16,0 17 0,-35-88-1,53 18 1,0-1-16,53-52 16,-17 35-1,52-17 16,-18 70-31,1 0 32,-71 35-32,0 35 31,0 1-31,-35 0 31,35-54-15,70-34-1,-17-36 1,-53 17 0,18-34-1,-71-1 1,17 54 0,-34 17-1,52 0 1</inkml:trace>
  <inkml:trace contextRef="#ctx0" brushRef="#br0" timeOffset="45677.78">26705 4692 0,'0'0'15,"18"-18"1,-18 1-1,-18 17 17,1 0-17,17 17-15,-36 1 16,36 35 15,0-18-15,36-35-16,-19 53 15,54-35 1,-36 35 0,-17-36-1,-18 1 1,-36 0 0,-52-36-1,18 0 1</inkml:trace>
  <inkml:trace contextRef="#ctx0" brushRef="#br0" timeOffset="49013.04">24977 5733 0,'0'0'15,"35"-18"1,-17 0-1,-1-17-15,-17 17 16,53-17-16,-53 0 16,18-53-1,-1 35-15,1-88 32,-36 105-17,1-17 1,-1 53-1,-35 18 1,53 17-16,0-17 16,0 17-1,53 18 1,-18 35 0,-17-17-1,17 17 1,-17-53-1,0 18 1,52-88 0,18 0 15,-17-18-31</inkml:trace>
  <inkml:trace contextRef="#ctx0" brushRef="#br0" timeOffset="50128.69">25541 5556 0,'0'0'0,"0"18"0,-35-18 16,35 35 0,0-17-1,35-36 1,-17-17-1,-1 0 1,-17-18 0,0 0-1,-17 17 1,-1 19 0,-35 17-1,18 0 1,-36 70-1,18 1 1,53 17 0,36-35-1,-19-53-15,1 35 16,35-70 0,-18 0-1,18-36 1,-53 54-16,18-36 15,-1 35 1,-17 36 0,0 17-1,0 18 1,53-18 15,-35-17-15,17-36-1,0-35 1,-17-35 0,0 17-1,-1 36 1,-17 106 15,0-18-15,0 0-1,0-36-15,0 36 16,53-53 0,-35-35-1,0-53 1,17-1 15,-17 37-15,-18 16-1,0 89 17,17 18-17,1-18 1,-18-18-16,35-17 16,0-18-1,-17-18 1,35-70-1,-35 17 1,-18 54 0,17 17-1,-17 35 17,0-18-32,0 36 15,0 36 1,35-54-1,-17 18 1,53-71 0,-54-52-1,1 52-15</inkml:trace>
  <inkml:trace contextRef="#ctx0" brushRef="#br0" timeOffset="50311.79">26300 5433 0,'0'-53'16,"0"18"-1,0-1-15,-36 36 31,72 124-31,-72-212 0,-17 105 16,18 54 0,17-18-1,36 0 17,17-36-17,89 1 1,-71-18-16</inkml:trace>
  <inkml:trace contextRef="#ctx0" brushRef="#br0" timeOffset="50777.77">24395 5397 0,'0'0'0,"0"-17"16,-36-1-1,36 1 1,0 34 31,0 1-32,36-18 1,-36 17-16,17-34 16</inkml:trace>
  <inkml:trace contextRef="#ctx0" brushRef="#br0" timeOffset="50900.08">24483 5292 0,'0'0'16,"-36"0"0,19 17-1,17 36 1,53 18 0</inkml:trace>
  <inkml:trace contextRef="#ctx0" brushRef="#br0" timeOffset="51400.04">26370 5080 0,'0'0'0,"0"18"47,0-1-47,0 1 16,0 17-1</inkml:trace>
  <inkml:trace contextRef="#ctx0" brushRef="#br0" timeOffset="51528.67">26423 5098 0,'0'-18'32,"0"36"-32,0-1 15,0 36 1,-35-18 0</inkml:trace>
  <inkml:trace contextRef="#ctx0" brushRef="#br0" timeOffset="53628.84">23724 3598 0,'0'0'0,"18"-17"15,17-19 17,-70 72-17,0 17 1,-36 70-16,1-17 31,52-88-31,-53 87 16,18-34-1,18-53 1,18 17 0,-1-88-1,18 18 1,0-18 0,-18 17-1,18-34 1,0 52 15,0-17-31,0 70 31,0 1-15,0-19 0,-35 71-1,17-17 1,18-18-1,53-36 1,0-34 0,35-54-1,-52 54-15</inkml:trace>
  <inkml:trace contextRef="#ctx0" brushRef="#br0" timeOffset="56965.06">10566 5221 0,'0'35'78,"0"-17"-62,0 0-1,0-1-15,17-17 16,-17 36-16,18-19 16,17-17-1,18-17 1,18-54 0,70-35-1,-106 71-15,71-53 16,-18 35-1,-53 53 1</inkml:trace>
  <inkml:trace contextRef="#ctx0" brushRef="#br0" timeOffset="67212.82">16810 7567 0,'-35'18'0,"35"-1"15,-18-17-15,18 36 16,0-19 15,0 1-15,0-36-1,18 1 1,17-36 0,-35 35-16,35-88 15,-17-35 1,-18 53 0,0 0-1,0 70 1,-53 18-1,0 35 1,35 1 0,18-19-16,0 54 31,36-36-31,34 18 31,1 0-15,17 18-1,-88-1 1,0-52-16,0 70 16,-18-35-1,18-36 1,18-17 0,70-17-1,18-71 1,0-1-1,-71 54-15</inkml:trace>
  <inkml:trace contextRef="#ctx0" brushRef="#br0" timeOffset="68428.69">17357 7655 0,'0'-17'46,"17"17"-30,-17-36 0,18 36-16,-18-17 15,53-19-15,-36-52 32,-17 18-17,0 17 1,-17 35-16,-1 0 15,-52 36 1,-1 53 0,1 35-1,52-36 1,18 1 0,18-54-1,34-17 1,-34-17-16,0-19 15,35-52 17,-36 53-32,-17-18 31,0 106 0,0-35-31,0 34 16,53 1-1,-18-17 1,36-72 0,0 1-1,-36-35 1,-17-19 0,17 19-1,-35 34 1,0 54-1,0 35 1,0 35 0,0 0-1,17-52 17,19-72-1,-36-16-16,53-54 1,-53 53 0,17 53-16,1-18 15,-18 36 1,35 52 0,-17 1-1,-1 17 1,1-70-1,53-36 17,-54 0-32,54-158 31,-71 123-31,17-17 31,-17 52-15,0 88-1,0 19 1,0-1 0,0-18-1,36-34 1,-19-54 0,19-88-1,-1 53 1</inkml:trace>
  <inkml:trace contextRef="#ctx0" brushRef="#br0" timeOffset="68682.67">18239 7302 0,'17'-52'16,"1"16"-16,17-17 16,-105 212-1,70-177-15,35-70 16,-53 88 0,-17 71-1,-36-18 1,18 0-1,53-18 1,36-35 0,17 53-1,0-18 1,-18 18 0,0-18-1,-35 1 1</inkml:trace>
  <inkml:trace contextRef="#ctx0" brushRef="#br0" timeOffset="69194.78">16034 7038 0,'0'0'0,"0"-18"15,0-17 1,17 35 0,-17 0-1,0 35 1,0 1 0,0 16-1,18-34 1</inkml:trace>
  <inkml:trace contextRef="#ctx0" brushRef="#br0" timeOffset="69344.87">16140 7038 0,'0'-18'16,"17"-17"0,-17 70 15,0-17-16,0 17 1</inkml:trace>
  <inkml:trace contextRef="#ctx0" brushRef="#br0" timeOffset="69929.06">18662 6809 0,'-35'0'15,"35"-18"16,0 36 1,0 17-17,0-17 1,0 17 0,-18 18-1,0-53-15</inkml:trace>
  <inkml:trace contextRef="#ctx0" brushRef="#br0" timeOffset="70082.36">18697 6844 0,'18'-35'16,"-18"17"0,0 89 15,0-54-31,0 1 15,-35 70 1</inkml:trace>
  <inkml:trace contextRef="#ctx0" brushRef="#br0" timeOffset="70647.53">16633 8202 0,'-52'0'32,"52"-18"-32,17 1 15,18 17 1,89-35-1,123-1 1,88-17 0,-17 36-1,-230-1-15,141 0 16,-194-17-16</inkml:trace>
  <inkml:trace contextRef="#ctx0" brushRef="#br0" timeOffset="71665.37">19032 7373 0,'18'-35'31,"-18"70"0,-18-35-31,-35 35 16,1 54 0,-19-1-1,71-71 1,-53 36-16,18-17 15,17-36 1,-17 35-16,35-70 31,0-1-31,0-17 32,-18 53-1,18 36-16,0-1 1,0-17 0,53-18-1,0 0 1,18-36 0,-54 19-1</inkml:trace>
  <inkml:trace contextRef="#ctx0" brushRef="#br0" timeOffset="74662.88">19491 7391 0,'0'17'0,"-18"-17"16,36 0 15,0 0-15,52 0-1,36-17 1,35 17 0,-53 0-1,-17 0 1,-54 0 0,-17-18-1</inkml:trace>
  <inkml:trace contextRef="#ctx0" brushRef="#br0" timeOffset="75114.69">19844 7285 0,'0'17'32,"17"-17"14,-17 18-30,36-18-16,-19 0 0,54 0 16,-54 18-1,19-18 1,34 35 0,-70-17-1,-17-1 1,-1 1-1,-35 17 1,-17-17 0,52-18-16</inkml:trace>
  <inkml:trace contextRef="#ctx0" brushRef="#br0" timeOffset="75862.88">19932 7302 0,'0'18'31,"0"0"-15,-18 35 0,18-36-16</inkml:trace>
  <inkml:trace contextRef="#ctx0" brushRef="#br0" timeOffset="81430.14">19985 4833 0,'-35'0'15,"35"-18"16,0 36 32,35-18-63,-35 18 16,17-18-16,72 17 15,-1 36 1,0-35-1,-17 0 1,-36 17 0,-17-35-1,17 0-15,-70 0 63,35-35-48,-18 35 1,0 35 0,-35 0-1,18 18 1,-53-18 0,88-17-16,-71 35 15,54-53 1</inkml:trace>
  <inkml:trace contextRef="#ctx0" brushRef="#br0" timeOffset="81800.96">19985 4957 0,'17'35'47,"-17"-18"-47,0 1 16,18 35-1,-18-35-15,0 52 16</inkml:trace>
  <inkml:trace contextRef="#ctx0" brushRef="#br0" timeOffset="86781.45">26952 4022 0,'0'-36'16,"18"36"-1,-1-17 1,1-1-1,17 0 1,-17-17 0,-18 70 15,-18-17-31,-35 17 16,53 1-16,-70 17 15,17 70 1,0-88-1,18 36 1,0-53 15,35-1-31,0-34 32,0-1-17,0-35 1,0 35-1,0 1 1,0-1 0,-18 18 15,18 18-15,-18 17-1,18 18 1,0-35-1,0-1 1,18-17 0,0 0-16,52-35 31,-52 17-31,35-17 0,17 0 16</inkml:trace>
  <inkml:trace contextRef="#ctx0" brushRef="#br0" timeOffset="89296.64">24677 4374 0,'0'-35'47,"17"35"-1,-17 35 158,0-17-189,0 0 1,18-18-16,-18 17 15,0 19 1,35-72 31,-35 19-47,18-1 16,0-35-1,-1 18 1,19 17-1,-19 18 1,-17 18 0,18 0-16,-18-1 15,0 54 1,17-18-16,19-18 31,-36-17-31</inkml:trace>
  <inkml:trace contextRef="#ctx0" brushRef="#br0" timeOffset="91012.85">27217 4727 0,'-53'0'16,"106"0"-16,-124 0 15,18-35 1,36 17-1,-1 1 1,18-1 0,18 18 15,-1 18-15,-17-1-1,0 36 1,0-18-1,-17-17 1,17-18 0,0-18-1,17-17 17,19-18-17,-19 53-15,19-35 16,-1 0-1,-18 17 1,1 18 0,-18 18-1,0 17 1,-18 0 0,18-17-16,-17 35 15,17-18 1,0 0-16,17-17 15,1-18 17,0 0-17,35-53-15,-36 18 32,-17-18-17,0 18 1,-17 17-1,17-17 17,17 35-1,1 0-15,17 0 15,-35 35-31,0-17 31,0 17-31,0 18 16,0-36-1,18 1 17,-1-36-17,1 1 1,-18-1-16,35-17 15,-35 70 17,0 0-17,0 18 1,0-35 0,18 0-1,0-36 1,-1-35-1,19 53 1,-36-35-16,0-36 16,0 36-1,0 0 1</inkml:trace>
  <inkml:trace contextRef="#ctx0" brushRef="#br0" timeOffset="91297.69">27711 4586 0,'35'0'0,"-17"-18"16,-71 36 31,35-18-47,-17 53 15,-1-18 1,36-17-1,0 17-15,36 0 32,-1 18-32,18-17 31,-88-19-31,-54 36 31,72-53-31</inkml:trace>
  <inkml:trace contextRef="#ctx0" brushRef="#br0" timeOffset="99062.85">2540 15081 0,'-18'0'15,"36"0"48,0 0-63,-1 18 15,19-18 1,-19 0-16,1 35 16,35-17-1,-36-18-15,1 0 16,35 0-1,-18-18 1,53-70 0,-17 17-1,17 1 1,-17 35 0,-36 35-1,36 35 1,-54-35-16,71 88 31,-70-70-31,53 17 31,-54-35-31,36-53 16,-18 18 15,18-18-15,18 53-1,-18 17 1,17 36 0,1-17-1,-53-36-15,34 35 16,37-35 0,-54-53-1,-17 53-15,70-71 16,-18 36 15,-17 18-31,0 17 31,-18 17-31,1 18 32,-19 1-17,36-36 1,-17 0-16</inkml:trace>
  <inkml:trace contextRef="#ctx0" brushRef="#br0" timeOffset="100656.67">6791 15081 0,'0'18'16,"-18"-18"0,18 35 15,0-17-31,0-1 16,18 1-1,0 17 1,17-35-16,0-35 15,36 0 1,-1-36 15,18 1-15,1 34 0,-36 36-1,17 18 1,-17 53-1,-18-1 1,-17-35 0,35-17-1,17-36 1,-17-17 0,-17 35-1,17-35 1,-1 70-1,-16-17 1,34-1 0,18-17 15,-35-17-31,36-36 31,-36 18-15,17 17-1,1-17 1,-1 88 0,-35-36-1,18 36 1,-17-35 0</inkml:trace>
  <inkml:trace contextRef="#ctx0" brushRef="#br0" timeOffset="102679.79">8714 16245 0,'0'36'0,"0"-72"0,0 89 16,17-53 31,1 0-47,70-70 31,-53 52-31,54-70 16,16-88-1,-16-1 1,-19-52 0,-70 194-1,-35-71 1,17 53 0,1 53-1,-1 17 1</inkml:trace>
  <inkml:trace contextRef="#ctx0" brushRef="#br0" timeOffset="103084.78">8925 15716 0,'0'0'0,"36"-17"32,-19-1-17,1 0 1,-18-17-16,53 0 16,-36-53-1,1-1 1,0 19-1,-18-1 1,35 54 0,-17-1-1,17 36 17,-35-1-32,70 36 15,1 18 1,17-18-1,-70-53-15</inkml:trace>
  <inkml:trace contextRef="#ctx0" brushRef="#br0" timeOffset="108199.15">6403 15522 0,'0'18'63,"0"17"-63,-35-17 15,35-1-15,0 1 16,0 17-16,-18 71 16,-53 53-1,-17-53 1,0 0 0,-35-36-1,-54-52 1,1-18-1,-18-18 17,-18-35-32,36 18 31,35-18-15,-18-35-1,88 53 1,-17-54-1,53 36 1,0 36 0,17-1-1,0 18 17,1 18-17,-19-1 1,36 19-1</inkml:trace>
  <inkml:trace contextRef="#ctx0" brushRef="#br0" timeOffset="108597.54">4233 16122 0,'-17'0'16,"34"0"-16,-52 0 16,35-18-1,0-17 1,0 0 0,18-53-1,-18 17 1,0 53-1,0-70-15,17 18 16,-17 34 0,18 1 15,35 35-15,35 53-1,-53-35 1,89 70-1,-18-18 1</inkml:trace>
  <inkml:trace contextRef="#ctx0" brushRef="#br0" timeOffset="122950.96">21608 14605 0,'-18'0'16,"36"0"31,-1 0-32,19 0-15,-19 0 16,18 0-16,54-53 15,-19 18 1,-52-36 0,17 1-1,-70-1 17,0 53-17,-36 18 1,-17 53-1,17 53 1,36 18 0,17 34-1,36-52 1,0-70-16,52 16 16,18-52-1,1-35 1,-72 35-1</inkml:trace>
  <inkml:trace contextRef="#ctx0" brushRef="#br0" timeOffset="123363.78">22066 14834 0,'0'-17'16,"0"-1"0,36 18 15,-36 18-31,17-1 0,1 36 31,-1-35-31,19 52 16,-19 1-1,-17-53-15,18-1 16,0 1 0</inkml:trace>
  <inkml:trace contextRef="#ctx0" brushRef="#br0" timeOffset="123551.47">22278 14799 0,'0'0'15,"0"-18"-15,-35 36 16,17 53 0,-17 17-1,-36 0 1,18-35 15,36 0-31</inkml:trace>
  <inkml:trace contextRef="#ctx0" brushRef="#br0" timeOffset="124212.85">22472 14817 0,'0'17'32,"0"19"-32,0-1 15,18-35-15,-18 70 16,17-34-1,36-1 1,18-35 15,-36-71-31,-17-17 32,-18 18-17,0 34 1,-18 54 15,18 0-15,-18 52-1,18-52-15,0 35 16,0 53 0,0-89-16,0 71 15,0 1 1,0-1 15,0-71-31</inkml:trace>
  <inkml:trace contextRef="#ctx0" brushRef="#br0" timeOffset="125814.49">23089 14658 0,'-17'0'16,"34"0"46,1 0-46,0 0-16,17 0 15,-18 0 1,54-18 0,-36 1-1,-17-1 1,-18-17-1</inkml:trace>
  <inkml:trace contextRef="#ctx0" brushRef="#br0" timeOffset="126014.85">23036 14464 0,'0'0'0,"-35"0"31,53 0-31,-1 0 16,19-18-16,52 18 31,0-17-15,-70 17-16</inkml:trace>
  <inkml:trace contextRef="#ctx0" brushRef="#br0" timeOffset="127885.71">22754 14834 0,'18'-17'15,"-18"-1"1,35 0 15,-35-17-31,0 0 32,0 17-32,0-17 15,0 0 1,0-18-1,-53 17 1,18 36 0,-53-52-1,17 52 1,-17 0 0,0 0-1,0 0 1,17 35 15,0 0-31,-17-17 31,35 35-15,-17 17 0,17-35-1,18 18 1,-18 0-1,17 18 1,19-18 0,17 0-1,0 0 1,0 17 0,17-17-1,19 18 1,17-18-1,-18-18 1,0-18 0,18 19-1,18-1 1,17-17 0,-18-18-1,19 0 1,-19 0-1,-17 0 1,-18 0-16,18 0 16,18-18-1,-1 0 1,1 18 15,-53-17-31,-1 17 0,36-36 16,-35 1-1,17 18 17,0-36-32,-17 17 31,17-34-15,-35 17-1,35 0 1,-35-35-1,-35 0 1,-53-54 0,-35 72-1,-107 35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18:55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16457 5168 0,'0'-35'0,"0"70"47,-35-17-16,35-1-15,0 1-16,0 17 16,35-35-1,-17 0 1,-1 0-16,124-53 16,53-70-1,-158 70-15</inkml:trace>
  <inkml:trace contextRef="#ctx0" brushRef="#br0" timeOffset="419.65">18344 5027 0,'0'0'0,"-17"71"31,-1-71-15,18 17-16,35-34 16,54-36-1,87-35 1,-123 52-1,88-105-15</inkml:trace>
  <inkml:trace contextRef="#ctx0" brushRef="#br0" timeOffset="787.01">19491 4780 0,'0'53'0,"0"-35"16,0-1 0,0 19-1,0-19 1,0 1-1,0 35-15,18-36 32,35-34-32,70-71 31,36-36-15,-53 36-1,-18 35 1,-106 71-1</inkml:trace>
  <inkml:trace contextRef="#ctx0" brushRef="#br0" timeOffset="1298.83">16475 6526 0,'17'0'62,"1"0"-62,53-17 16,34-36-1,36 18 1,-123 17-16</inkml:trace>
  <inkml:trace contextRef="#ctx0" brushRef="#br0" timeOffset="1615.92">17709 6403 0,'18'0'0,"0"18"0,17-1 47,-35 1-31,18 17-1,-1-17 1,71-36 0,54-35-1,-1-53 1,35 1 0,-123 69-16</inkml:trace>
  <inkml:trace contextRef="#ctx0" brushRef="#br0" timeOffset="1948.98">19156 6350 0,'0'18'16,"35"-18"31,-17 0-16,-1 0-31,36-18 0,-35 18 15,70-35-15,89-53 16,-89 52 0,-71 19-1</inkml:trace>
  <inkml:trace contextRef="#ctx0" brushRef="#br0" timeOffset="2751.23">16457 7691 0,'-35'0'15,"35"35"-15,35-35 32,-17 0-17,-1-35-15,72 35 32,-72-18-32,107 0 15,-107 1-15</inkml:trace>
  <inkml:trace contextRef="#ctx0" brushRef="#br0" timeOffset="3032.91">17868 7585 0,'0'17'0,"0"19"15,18-36 17,17 0-17,53-36 1,53-17-1,-123 18-15</inkml:trace>
  <inkml:trace contextRef="#ctx0" brushRef="#br0" timeOffset="3387.72">19473 7602 0,'0'36'0,"0"-1"15,18-35 1,0 0-16,52-18 31,18-35-31,71-52 16,-124 87-1</inkml:trace>
  <inkml:trace contextRef="#ctx0" brushRef="#br0" timeOffset="7419.77">18186 5027 0,'0'-18'16,"-18"18"15,18 18 32,0 0-48,18-18-15,17 35 0,-17-35 16,-1 0-16</inkml:trace>
  <inkml:trace contextRef="#ctx0" brushRef="#br0" timeOffset="13122.76">20443 8378 0,'-17'-17'31,"17"-1"-16,17-17 79</inkml:trace>
  <inkml:trace contextRef="#ctx0" brushRef="#br0" timeOffset="13768.91">19950 9807 0,'0'0'15,"-18"35"1,0-35-16,18-35 15,36-18 1,-36 18 0,52-18-16,19-123 31,-36 52-15,-17 71-1,-18-35 1,-18 35-1,1 53 1,-1 18 0,-17 35-1,35-18 1,53 18 0,-18-18-1,36 18 1,-19 18-1,-34 17 17,-18-70-32,0 17 0,0 53 31,18-53-15,52-88-1,36 18 1,-53-18-1</inkml:trace>
  <inkml:trace contextRef="#ctx0" brushRef="#br0" timeOffset="14849.33">20655 9666 0,'0'0'0,"0"18"31,0-1-31,0-34 16,35-1-1,-17-35 1,0 18 0,-1-18-1,-34-18 1,-1 36-1,-53 53 1,36-1 0,0-17-16,0 71 15,17 17 1,18-17 0,35-36-1,18-35 16,-18-18-31,18-70 32,-35 71-32,0-36 31,-18 88 0,0 18-15,0-18-16,17 18 15,19-18 1,-1-35 0,18-70-1,-36-1 1,1-17 15,-18 70-31,0 1 16,0 34-1,0 54 17,0-53-32,0 17 0,0 35 31,18-52-15,17-53-1,-17-36 1,-18 54-16,17-72 15,-17 19 1,18 52 0,-18 36-1,35 35 1,-35 0 0,0 0-1,35-36 1,-17-34 15,17-36-31,-17-36 16,0 37 15,-18-1-15,17 70-1,-17 54 1,0-18-16,0 0 15,0 35 1,36-18 0,-1-52-1,18-53 1,-53 17 0</inkml:trace>
  <inkml:trace contextRef="#ctx0" brushRef="#br0" timeOffset="15084.34">21361 9525 0,'0'-18'0,"0"1"16,35-54-16,-35 18 31,-53 106 0,-18-18-15,142 89-16,-142-212 0,36 123 16,159-35-16,-248 18 15,142-18 1,-18 35-16,53-17 15,0 17 1,0 18 0,-18-18-1,0-35-15</inkml:trace>
  <inkml:trace contextRef="#ctx0" brushRef="#br0" timeOffset="15349.3">21784 9419 0,'0'-17'0,"0"34"0,0-70 0,0 36 16,0-1-16,0-35 16,-18 53-1,-35 71 1,18 17-1,-18 18 1,53 17 0,36-35-1,16-70 1,1-18 0</inkml:trace>
  <inkml:trace contextRef="#ctx0" brushRef="#br0" timeOffset="15682.83">21960 9719 0,'0'35'0,"0"-17"16,0-36 31,0-17-32,18-53 1,17 70-16,-17-105 15,0-1 1,-1 71 0,-17 18-1,36 70 1,-36 18 0,17 71-1,1-1 16,-1-105-31,19 35 32</inkml:trace>
  <inkml:trace contextRef="#ctx0" brushRef="#br0" timeOffset="15849.32">22137 9631 0,'-18'0'0,"36"0"0,-53 0 16,-18 0-1,35 0 1,36 0 0,52-18-1,18-17 1,-70 35 0</inkml:trace>
  <inkml:trace contextRef="#ctx0" brushRef="#br0" timeOffset="16087.31">22401 9102 0,'0'-18'0,"0"0"0,18 36 47,-18 0-47,53 35 15,-18 70 1,-35 18 0,-17 36-1,-54-72 1</inkml:trace>
  <inkml:trace contextRef="#ctx0" brushRef="#br0" timeOffset="17349.34">22983 9525 0,'-35'0'31,"70"0"16,-17 0-32,0 0 1,-1 0-16,107-18 16,-18 1-1,-18-19 1,-18 36-1,-34-17 1,-54 17 15,0-18-15</inkml:trace>
  <inkml:trace contextRef="#ctx0" brushRef="#br0" timeOffset="17721.52">23283 9349 0,'0'0'0,"-17"-18"31,-1 18-31,18 18 47,35-18-31,36 17-1,-1-17 1,-34 36 0,17-36-1,-36 17-15,1-17 16,-18 35 15,-35 36-15,-18-53-1,-18 52 1,18-70 0</inkml:trace>
  <inkml:trace contextRef="#ctx0" brushRef="#br0" timeOffset="18653.43">24571 9349 0,'0'17'15,"-35"-17"-15,35 36 16,-18-36-16,0 17 16,1 1 15,-19-18-15,19 0-1,-1 0 1,1 0-1,-19-35 1,36-18 0,0 17-1,36 1 1,-1 17 0,18 36-1,-18 35 16,-17 35-31,-18 0 16,0-70 0,-18 35-16,-53 35 31,19-53-15,-19-35-1,18-35 1,53-35-1,35 52 1,-17-17 0,53 70-1,-36 0 1,-35-17-16,53 35 16,53-18-1,-89-35 1,36-18-1</inkml:trace>
  <inkml:trace contextRef="#ctx0" brushRef="#br0" timeOffset="19066.05">23971 9013 0,'0'-17'16,"-17"17"-16,17 17 62,0 19-62,0-19 16,0 1-16,0 0 15,17 17 1,1-35 0</inkml:trace>
  <inkml:trace contextRef="#ctx0" brushRef="#br0" timeOffset="19199.84">24042 9013 0,'0'-35'0,"17"53"47,-17-1-31,18 19-16,-18-19 15,18-17-15</inkml:trace>
  <inkml:trace contextRef="#ctx0" brushRef="#br0" timeOffset="19549.4">24941 8837 0,'0'35'16,"0"-17"-1,-17-18-15,17 18 16,-36-1-1,36 19-15,0-19 16,-17-17-16</inkml:trace>
  <inkml:trace contextRef="#ctx0" brushRef="#br0" timeOffset="19736.78">24959 8890 0,'18'-18'0,"-36"36"0,71-36 16,-53 36 0,18-18-16,-18 18 0,17 52 31,-52 1-15,0-54-16</inkml:trace>
  <inkml:trace contextRef="#ctx0" brushRef="#br0" timeOffset="26800.42">17868 4110 0,'0'-35'32,"0"17"-17,0 36 32,-35 34-31,35-34-16,0 0 15,0 35-15,0 35 16,0 71 0,0-71-1,35 18 1,-17-71-1,-36-53 17</inkml:trace>
  <inkml:trace contextRef="#ctx0" brushRef="#br0" timeOffset="27104.45">17745 4568 0,'-18'-17'16,"18"-18"-1,18 70 17,17-18-17,-35 1 1,35 35 0,-17-18-1,17 18 1,0-53-1,-17-35 1,35-53 0,-18 0-1,-35 70-15,36-53 16</inkml:trace>
  <inkml:trace contextRef="#ctx0" brushRef="#br0" timeOffset="31469.68">13406 10460 0,'0'17'0,"-18"1"31,18 0 16,18-18-47,-1 0 16,18 0-16,-17 0 15,53 0-15,52 0 16,-105 0-1,52 0-15,19-18 32,-37 18-17,-52-18 1,-35 18-16</inkml:trace>
  <inkml:trace contextRef="#ctx0" brushRef="#br0" timeOffset="31841.83">13600 10319 0,'35'-36'16,"-35"1"0,0 18-1,17 17 1,-17 17 0,0 18-1,0 18 1,0-17-16,18 87 15,-18 36 1,0-36 0,18 1-1,-18-89 1</inkml:trace>
  <inkml:trace contextRef="#ctx0" brushRef="#br0" timeOffset="33400.49">14552 10372 0,'-18'0'0,"1"0"16,-36 17-1,18 1 1,-18 52 15,53-52-31,-18 88 16,36-18 0,-1-53-1,72-17 1,-1-36-1,0-52 1,-35-18 0,-53-18-1,-18 18 1,-70 35 0,0 35-1,0 36 1,52-18-1</inkml:trace>
  <inkml:trace contextRef="#ctx0" brushRef="#br0" timeOffset="34200.89">15046 10283 0,'0'-35'31,"0"18"-31,18 17 31,-1 17-15,1 36 0,52 35-1,1-17 1,-53-36-1,35-17-15,-1 35 32,1-36-17</inkml:trace>
  <inkml:trace contextRef="#ctx0" brushRef="#br0" timeOffset="34535.83">15399 10213 0,'-36'0'31,"36"18"-15,0-1-16,-35 36 16,-18 35-1,0 36 1,0-1-1,18-87 1</inkml:trace>
  <inkml:trace contextRef="#ctx0" brushRef="#br0" timeOffset="36502.1">16069 10160 0,'-18'0'15,"1"0"1,-1 0-16,-35 53 16,18-18-1,35 0-15,-35 89 31,70-36-31,0-17 32,-17-54-32,70 36 15,0-88 1,-17-18 0,-18-18-1,-36-17 1,1 18-1,-18 34 1,-18 36 0,18 18-1,0 53 1,18-18 0,0 17-1,35-52 16,-18-18-31,18-53 32,-36 53-32,-17-88 15,0 17 1,-17 18 0,-36 53-1,18 35-15</inkml:trace>
  <inkml:trace contextRef="#ctx0" brushRef="#br0" timeOffset="36866.74">16581 10583 0,'0'0'0,"52"0"31,-34-17-31,-18-1 16,18-17-16,-1-71 31,19 18-31,-19-36 31,-34 54-15,-19 17 0,19 88-1,-19 18 1,1 35-1,70 36 1,-17-36 0,53-35-1,-18-18 1,17-35 0,-70-35-1</inkml:trace>
  <inkml:trace contextRef="#ctx0" brushRef="#br0" timeOffset="37022.76">17004 10389 0,'0'0'0,"0"-17"31,18 17-15,-18-36 15,17 36-16</inkml:trace>
  <inkml:trace contextRef="#ctx0" brushRef="#br0" timeOffset="37468.39">17216 10160 0,'0'0'0,"0"-18"0,0 1 15,35 17 1,0-18 0,18 36 15,-18-1-15,-35 54-1,-17-36 1,-1 36-1,-17-54 1,17-17 0,36 0-1,17 0 1,18-17 0,-18 17-1,0 17 1,-17 19-1,-18-1-15,-18 35 32,-17-52-17,0 0-15,-18 17 16,-35-35-16</inkml:trace>
  <inkml:trace contextRef="#ctx0" brushRef="#br0" timeOffset="37958.37">15804 9948 0,'0'0'0,"-17"0"15,-1 0-15,-35 18 16,53 0-16,-88 70 16,53 0-1,17 159 16,53-53-31,71 18 32,53-89-32,0-70 15</inkml:trace>
  <inkml:trace contextRef="#ctx0" brushRef="#br0" timeOffset="38400.72">17639 9790 0,'0'0'15,"0"-18"1,0 36 15,18-18-31,17 70 16,0 54-1,-35-71-15,18 141 16,-106 70 15,-18-123-31,-88 53 31,141-176-31</inkml:trace>
  <inkml:trace contextRef="#ctx0" brushRef="#br0" timeOffset="39134.05">18503 10248 0,'18'-17'0,"-1"-1"0,19 18 15,-36-18 1,17-17 0,1 17-1,-18 36 1,-35 35-1,35-35-15,-53 70 16,-35 70 0,52-87-1,-34 35 1,17-106 0,53-18 15,0-17-31,-18 35 0</inkml:trace>
  <inkml:trace contextRef="#ctx0" brushRef="#br0" timeOffset="39336.57">18256 10460 0,'0'0'0,"-17"0"16,-1 35 31,18 36-32,0-36 1,0 0-16,0-17 15,53-18 1,17-18 0,-52 18-16,53-53 15,-54 53 1</inkml:trace>
  <inkml:trace contextRef="#ctx0" brushRef="#br0" timeOffset="51764.57">11906 9225 0,'0'-35'0,"0"70"0,0-88 15,18 53 1,-18-17 0,0 34 31,0 1-32,0 17-15,-35 53 16,-18 18-1,0 0 1,0-18 15,35-17-15,18-54 0,-17-17-1,17-17 1</inkml:trace>
  <inkml:trace contextRef="#ctx0" brushRef="#br0" timeOffset="52051.59">11642 9596 0,'0'-18'15,"0"36"32,0-1-47,0 1 16,0 17-16,0-17 15,0 17 1,0 18 0,53-53-1,-1-18 1,-16-17-16,17-18 15,35-35 1,-53 88 0</inkml:trace>
  <inkml:trace contextRef="#ctx0" brushRef="#br0" timeOffset="56033.87">14111 11836 0,'-18'0'0,"18"35"0,18-35 31,0 0-16,35-35 1,-36 35 0,-17-18-16,71-17 15,35-53 1,-53 35 0,-18-18-1,-17 36 1,-36 17-1</inkml:trace>
  <inkml:trace contextRef="#ctx0" brushRef="#br0" timeOffset="56357.74">14217 11606 0,'0'0'0,"-18"0"0,1 0 31,17 18-31,-18 0 16,-17-1 15,-1 71-15,19-35-1,17-35 1,17-18-1,1 0-15,53-18 16,-54 18-16,71 0 16,18-17-1,-35 34 1</inkml:trace>
  <inkml:trace contextRef="#ctx0" brushRef="#br0" timeOffset="61538.07">20461 11448 0,'-18'17'31,"1"-17"0,17 18-15,-35-18-1,17 35-15,0-35 16,1 0 0,-19 0-1,19-35 1,17 17 0,53-17-1,-18 0 1,35 35-1,-34 53 1,-1-18 0,-35 53-1,-71 36 1,54-107-16,-36 1 16,-35 35-1,52-53 1,-16-53 15,34 35-31,53-35 31,18 53-15,18 36 0,-18-1-1,-1 18 1,-16-53-1,-1 0 1</inkml:trace>
  <inkml:trace contextRef="#ctx0" brushRef="#br0" timeOffset="61907.49">19685 11042 0,'0'0'0,"-18"0"0,18-18 16,0 36 15,0 17-15,0-17-16,0 17 31,18 36-16,17-71 1</inkml:trace>
  <inkml:trace contextRef="#ctx0" brushRef="#br0" timeOffset="62084.75">19808 11024 0,'0'-17'0,"0"34"0,0-17 31,0 18-15,18 35 0,-18-36-16,18 36 15</inkml:trace>
  <inkml:trace contextRef="#ctx0" brushRef="#br0" timeOffset="62406.37">21043 11007 0,'0'17'47,"-35"1"-32,35 17-15,0-17 16,0-1-1</inkml:trace>
  <inkml:trace contextRef="#ctx0" brushRef="#br0" timeOffset="62589.39">21061 10989 0,'17'0'0,"-34"0"0,52 0 16,-35 18 15,0-1-31,0 1 16,0 17-16,0-17 15,-18 17 1</inkml:trace>
  <inkml:trace contextRef="#ctx0" brushRef="#br0" timeOffset="63651.42">20884 11201 0,'0'0'0,"0"-18"16,18 18-1,0 0 17,-18 18-32,0 35 15,0 0 1,-18-18-1</inkml:trace>
  <inkml:trace contextRef="#ctx0" brushRef="#br0" timeOffset="74987.17">952 11606 0,'-17'0'0,"34"0"0,-69 18 16,16 17-1,19-35 1,-19 36-1,36-72 1,53 19 0,-35-54-1,35-17 1,-36-18 0,1-17-1,-18 70 1,0-53-16,0 18 31,-18-1-31,1 72 31,17 52-15,-35 71 0,70 17-1,0 19 1,-17-107-16,17 0 15,53 53 1,-52-88 0,-19-17-1,18-36 1,-35 17 0,18 19-1,0 34 32,-1-17-31,-17 18-16,36 0 15,-19-18 1,19-18 0</inkml:trace>
  <inkml:trace contextRef="#ctx0" brushRef="#br0" timeOffset="75134.1">1217 10989 0,'0'-35'0,"0"70"0,-18-106 15,-17 54 1,35-18 0</inkml:trace>
  <inkml:trace contextRef="#ctx0" brushRef="#br0" timeOffset="75521.83">1376 11042 0,'17'88'31,"-17"-53"-31,18 18 16,0 0-1,17-17 1,-35-54 15,0 0-15,0-35-16,0 0 15,18 0 1,-1 36 15,1 34-15,35 36 0,-53-35-16,17 17 15,1 18 1,17-53-1</inkml:trace>
  <inkml:trace contextRef="#ctx0" brushRef="#br0" timeOffset="76467.64">1676 11218 0,'17'0'0,"-34"0"0,34-17 15,-17-1 1,36 0 0,-36-17 15,17 35-31,1-18 15,0-17 17,17-18-17,-35 36-15,0-1 16,0-35 0,-53 71-1,35 17 1,1 18-1,17 17 1,17-17 0,54-17-1,-18-36 1,35-36 0,0-34-1,-53-18 1,-17 17-1,-18 36 17,-18 35-32,-17 0 15,17 35 1,1 53 0,-1-17-1,36-54 1,-1 1-1,1-53 1,17-36 0,-35 36-1,0-18 1,18 53 0,0 18-1,35 17 1,-18-17 15,18-18-15,-18-53-1,-35 0 1,0-35 0,-35 35-1,-1 17 1,19 36-1,-1 0 1,36 18 0,-1 0-1,36 35 1,-17 0 0,17-1-1,-36-16 1,1-54-1,52-52 17,-17-36-17,0 0 1,-53 88-16</inkml:trace>
  <inkml:trace contextRef="#ctx0" brushRef="#br0" timeOffset="77068.36">2716 10425 0,'0'-18'0,"18"18"16,-18-35-1,-18 35 1,1 35 15,-19 35-15,19 19 0,34-19-1,54-52 1,-53-18-16,35 0 15,35-53 1,-71 0 0,1-18-1,17 19 1,-35 87 15,0 18-15,18 0-1,17-36 1,-35 1 0,36-18-16,-1-18 15,-18-17 1,19-53 0,-72 17-1,19 18 1,-1 36-1,-35 17 1,36 17 0,17 19-1</inkml:trace>
  <inkml:trace contextRef="#ctx0" brushRef="#br0" timeOffset="77601.34">3140 10319 0,'17'-18'0,"-34"36"0,52-54 15,-17 36 17,-18 18-17,35 0 1,-17 52 0,-18 1-1,17-36 1,-17-17-1,0-36 1,-17-52 0,17 52-16,0-17 15,17-18 1,36 17 0,-18 36-1,18 36 16,-35 17-31,0-36 32,-18-34-1,0-19-31,0 1 16,17-35-1,18 34 1,-17 1-1,0 70 1,35-17 0,-53 0-16,17-1 15,1 18 1</inkml:trace>
  <inkml:trace contextRef="#ctx0" brushRef="#br0" timeOffset="78020.25">3634 10107 0,'-18'-53'16,"36"106"-16,-36-123 0,18-1 16,-18 36-1,18 35 1,18 17 0,0 54-1,17-18 1,-17 0-1,-18-18 1,0 0 0,0-70-1,0 17 1,0 1 0,17-1-1,36-17 16,-18 88-31,-35 17 32,0-34-17,-17 16 1,-36-52 0,35-35-1,18 0 1,0-36-1</inkml:trace>
  <inkml:trace contextRef="#ctx0" brushRef="#br0" timeOffset="78151.11">3775 10019 0,'70'-53'15,"-140"106"-15,158-106 16,-70 106 0,-18-35-1,17 17-15,-17 18 31,0-36-31,35-17 0</inkml:trace>
  <inkml:trace contextRef="#ctx0" brushRef="#br0" timeOffset="78300.74">3898 9895 0,'-17'0'0,"34"0"0,-34-17 0,-1-19 15,-35-16 1,53 34-1</inkml:trace>
  <inkml:trace contextRef="#ctx0" brushRef="#br0" timeOffset="78620.67">3969 9878 0,'0'0'0,"0"17"16,0 36-16,17 18 31,-17-53-31,0-1 0,36 36 16,-19 0-1,-17-18 1,0-105 15,0-1-15,0-17-1,18 53 1,35 35 0,-18 17-1,18 54 1,-53-53-16,35 17 16,-17 18-1</inkml:trace>
  <inkml:trace contextRef="#ctx0" brushRef="#br0" timeOffset="79138.28">4427 9984 0,'36'0'15,"-72"0"-15,72-18 0,-36-17 16,-53-1 0,35 72-1,18-1 1,-18 36-1,36-36 1,0 0 0,35-70-1,-36 17 1,-17-52 15,0 52-31,18 18 31,-18 18-31,18 35 32,17-36-32,-18 1 15,1-36 1,35-17 0,-53-53-1,0-36 1,0 36-1,-35 53 1,70 105 15,-35-34-31,0 16 16,18 54 0,-1-35-1,-17-53 1</inkml:trace>
  <inkml:trace contextRef="#ctx0" brushRef="#br0" timeOffset="79350.74">4657 10037 0,'0'-18'0,"0"36"0,-18-71 31,18 35-15,0 0-16,35 1 15,18-19 1,0 19-1,0 17 1,-18 17 0,-35 36-1,0-17 1</inkml:trace>
  <inkml:trace contextRef="#ctx0" brushRef="#br0" timeOffset="79470.89">4851 9790 0,'-18'-18'16,"36"36"-16,-36-54 0,18 1 15,0 0 1</inkml:trace>
  <inkml:trace contextRef="#ctx0" brushRef="#br0" timeOffset="79733.89">5027 9754 0,'0'0'0,"0"36"15,0-19 1,-18 36 0,18-35-1,0-1 1,18-17-1,0-35 1,-18 17 0,35-34-1,-17 16 1,52 1 0,-52 35-16</inkml:trace>
  <inkml:trace contextRef="#ctx0" brushRef="#br0" timeOffset="81192.98">15981 3404 0,'0'0'0,"-35"-53"31,35 36-15,-18 17-16,36 0 31,-18 17-31,17-17 0,-17 18 16,71 70-1,-36 36 1,18-36-1,17 18 17,-52-89-17</inkml:trace>
  <inkml:trace contextRef="#ctx0" brushRef="#br0" timeOffset="81435.7">16245 3404 0,'0'0'0,"0"-35"0,0 17 16,0 1-1,-17 17 1,-1 35 0,-52 106-1,34-53 16,1-52-31,0 87 0,-18-17 32</inkml:trace>
  <inkml:trace contextRef="#ctx0" brushRef="#br0" timeOffset="81801.53">16492 3775 0,'0'17'63,"0"1"-63,-17 17 15,17-17-15,0 70 16,-18-70-16,18 70 15,0 0 1,0-17 0</inkml:trace>
  <inkml:trace contextRef="#ctx0" brushRef="#br0" timeOffset="82267.19">18097 3069 0,'0'18'16,"36"-18"-16,-36 17 0,0 19 16,35 17-1,-17-18 1,-18-17-16,70 87 16,1 1-1,-36-35 1,18-54-1</inkml:trace>
  <inkml:trace contextRef="#ctx0" brushRef="#br0" timeOffset="82503.85">18486 3157 0,'0'-17'16,"0"34"-16,-36-17 15,19 18 1,17 0 0,-18 17-16,-53 71 15,36-18 1,-53 88 0,53-87-1,35-54 1</inkml:trace>
  <inkml:trace contextRef="#ctx0" brushRef="#br0" timeOffset="82851.84">18627 3616 0,'35'0'0,"-70"0"0,70-18 0,-17 18 15,17-17 17,18 34-17,-36-17-15,1 18 16,-18 53 0,-18-1-1,-52-17 1,35 0-1,-18-18 1,35 0 0,36-35-1,17 0-15,53-35 16,-35 18 0</inkml:trace>
  <inkml:trace contextRef="#ctx0" brushRef="#br0" timeOffset="83335.53">20020 3175 0,'-18'0'0,"1"53"31,17-35-15,17-1-16,1 71 15,0-17 1,52 17 0,-70-70-16,53 52 15,-35-70 1</inkml:trace>
  <inkml:trace contextRef="#ctx0" brushRef="#br0" timeOffset="83551.42">20267 3281 0,'0'-18'16,"0"1"-16,0-1 15,-18-17 1,-34 105 0,16 18-1,-34 53 1,-19-17-1,19 17 1,52-106 0</inkml:trace>
  <inkml:trace contextRef="#ctx0" brushRef="#br0" timeOffset="84000.82">20197 3722 0,'17'0'0,"-17"-18"31,35 18-31,-17-17 16,0 17 0,-1 0-16,19 0 15,-1 0 1,-17 17-1,-18 1 1,0 17 0,-36 0-1,19-35-15,-36 18 16,35 17 0,18-17-1,18-18 1,-1 18-1,36-18-15,18 52 32,-36-16-17,-53 17 1,-52-18 0,-36-17-1,88-18-15</inkml:trace>
  <inkml:trace contextRef="#ctx0" brushRef="#br0" timeOffset="85067.52">21661 3157 0,'0'0'16,"17"-17"-16,1-19 15,35 19 1,-53 34 0,-36 19-1,-16 17 1,-37 35-1,1 0 1,0-17 0</inkml:trace>
  <inkml:trace contextRef="#ctx0" brushRef="#br0" timeOffset="85283.9">21343 3334 0,'0'0'0,"0"-18"0,-18 53 47,18-17-47,-17 17 15,-19 1 1,72 34 0,-1-52-1,53-18 1,53-36-1,-105 1-15</inkml:trace>
  <inkml:trace contextRef="#ctx0" brushRef="#br0" timeOffset="88368.22">22384 5574 0,'0'-18'0,"0"1"16,0-1-1,0-17-15,17 35 31,36 53-15,0 35 0,-18-71-16,1 72 15,34 16 1,-70-69-16,36-1 16,-1 18-1</inkml:trace>
  <inkml:trace contextRef="#ctx0" brushRef="#br0" timeOffset="88571.91">22772 5644 0,'35'-70'0,"-70"140"0,70-158 16,-35 71 0,-35 34-1,0 54 1,-36 35-1,0 35 1,36-18 0,17-52-1</inkml:trace>
  <inkml:trace contextRef="#ctx0" brushRef="#br0" timeOffset="89106.93">22913 5962 0,'35'-35'0,"-70"70"0,105-88 15,-52 53-15,-18-18 16,18 18 0,-36 18 15,0-18-16,-17 0 1,35-18 15,0 1-15,35-19 0,-17 36-1,17 36-15,1-1 31,-19-17-31,-17 35 0,-53 70 32,18-52-17,17-54-15,-70 36 16,18-53 0,17-53-1,53 18 1,53 17-1,17 18 1,-17 36 0,18 34-1,-18-35 1,-18 1 15</inkml:trace>
  <inkml:trace contextRef="#ctx0" brushRef="#br0" timeOffset="89324.88">23424 5927 0,'0'-18'16,"-35"0"-1,70 18 16,-17 0-31,0 0 16,-1 0-16,36-17 16,-17 17-1</inkml:trace>
  <inkml:trace contextRef="#ctx0" brushRef="#br0" timeOffset="89485.38">23442 5733 0,'-18'0'0,"36"0"0,-71 0 16,36 0 0,-1 0-1,36 0 1,-1 0-16,54-18 16,-54 18-16</inkml:trace>
  <inkml:trace contextRef="#ctx0" brushRef="#br0" timeOffset="90852.75">24500 5539 0,'0'-18'16,"0"36"-16,18-36 0,-18-17 15,0 70 1,-18-35-16,-35 53 31,36-18-31,-54 53 0,-35 1 31,71-54-31,-18 18 32,18-89-17,0 1 1,35-35 0,0 34-1,35 1 1,0 88-1,36-18 1,-1 18 0,19-18-1,-72 1-15,18-36 16,1 0 0</inkml:trace>
  <inkml:trace contextRef="#ctx0" brushRef="#br0" timeOffset="91051.32">24765 5803 0,'0'0'0,"18"-17"31,-18 34-15,-18 18-1,18 54 1,0 34-1,0-105-15,0 52 16</inkml:trace>
  <inkml:trace contextRef="#ctx0" brushRef="#br0" timeOffset="91417.66">25206 5574 0,'0'35'0,"0"-17"15,0-1 1,0 1 0,0 17-16,18-35 0,-1 89 31,19-72-31,-1 18 0,18 36 15</inkml:trace>
  <inkml:trace contextRef="#ctx0" brushRef="#br0" timeOffset="91621.66">25400 5609 0,'0'0'0,"0"0"31,-18 18-31,-35 52 16,36-52-16,-18 70 15,-36 18 1,71-88-16,-18 52 16,-17-52-1</inkml:trace>
  <inkml:trace contextRef="#ctx0" brushRef="#br0" timeOffset="92123.56">25453 5997 0,'18'-17'31,"-18"-1"-15,17 18-16,1-35 31,17 35-15,-17 0-1,-1 35 1,1-17 0,-36-1-16,1 36 31,-36-18-31,18 18 31,17-35-15,36-18 15,17 0-15,18 0-1,-18 18 1,-35-1-1,0 36 1,-35-18 0,35 1-16,-53-19 15,0 1 1,0-36 0,18-52-1</inkml:trace>
  <inkml:trace contextRef="#ctx0" brushRef="#br0" timeOffset="92371.92">25647 5750 0,'-18'0'16,"36"0"31,0 0-47,-1 0 15,18 0-15,-17 0 0,17 0 16,36 0-16,0-17 16,-1-1-1</inkml:trace>
  <inkml:trace contextRef="#ctx0" brushRef="#br0" timeOffset="92569.04">25912 5574 0,'0'0'0,"-18"0"16,-17 0 0,35 53-1,-18 17 1,18-52-16,-18 17 15,18 89 1,18-71 0,-18-18-1</inkml:trace>
  <inkml:trace contextRef="#ctx0" brushRef="#br0" timeOffset="92987.73">26511 5486 0,'18'0'15,"-36"0"-15,54 0 0,-54 35 32,0 0-17,-52 36 1,52-54-16,-70 54 15,0 17 1,17-70 0,1-18-1,70-18 1,0-52 15,17 34-15,18 36-16,1 18 15,34 53 17,-34-36-17,-1 35 1,-18-52 0,1-18-16</inkml:trace>
  <inkml:trace contextRef="#ctx0" brushRef="#br0" timeOffset="94451.06">25488 6138 0,'18'0'0,"-18"-35"0,0 17 16,35 1-1,-35-1-15,0-17 32,0 70-17,0-17 1,0-1-16,0 54 16,-35 52-1,35-52 1,-18 17-1,18-70 1,0-18 0,0-53-1,0-18 1,18-87 0,-18 34 15,0 124-31,0 35 31,0-17-31,0 106 16,0-19-1,0-34 1,0-18 0,35-71-1,-35-70 1,0 53-16,0-36 15,0-70 1,0 123-16,0-52 16,-35 105-1,17 18 1,18 18 0,-17 34 15,17-34-31,0-142 47,0-17-32,17 35-15</inkml:trace>
  <inkml:trace contextRef="#ctx0" brushRef="#br0" timeOffset="95267.74">26599 6015 0,'-35'0'16,"70"0"-16,-87 0 0,34-18 15,0 1 1,18-1 15,36-17-15,16 35 0,-16 0-1,-36 53 1,0-18-1,-18 0 1,-35 0 0,53-17-1,0 17 1,35-35 0,-17 18-1,0-18 1,-1 18-16,36 52 31,-53-35-15,-53 18-1,18-35 1,-35-18 0,34-18-1,-17-70 1</inkml:trace>
  <inkml:trace contextRef="#ctx0" brushRef="#br0" timeOffset="95505.08">26917 5539 0,'0'-53'16,"0"35"-1,0 36 1,0 52 15,53 36-15,17-18 0,-70-52-16,18 16 15,0-16 1</inkml:trace>
  <inkml:trace contextRef="#ctx0" brushRef="#br0" timeOffset="95701.85">27129 5556 0,'0'0'0,"0"-17"0,-36-1 16,1 36 15,-18 52-31,0 36 31,-17 0-15,17 35-1</inkml:trace>
  <inkml:trace contextRef="#ctx0" brushRef="#br0" timeOffset="96152.24">27129 5874 0,'17'-36'0,"1"36"32,0 0-17,17 0-15,-18 0 16,19 36-1,-1-19 17,-35 19-17,-35-1 1,35-17 0,-18-1-1,18 1 1,18-18-1,17 0-15,-17 35 16,52-17 0,-52-1 15,-18 36-31,-53-17 31,35-36-31,-70 53 0,-35-53 31,87 0-31</inkml:trace>
  <inkml:trace contextRef="#ctx0" brushRef="#br0" timeOffset="96753.32">26158 7250 0,'0'0'0,"-35"52"15,70-52 17,-17-17-32,0 17 15,35-53-15,52-35 31,-16-36-31,-19 1 32,-52 35-17,-36 52 1,-35-17 0,18 53-1,0 0-15</inkml:trace>
  <inkml:trace contextRef="#ctx0" brushRef="#br0" timeOffset="97056.12">26247 6897 0,'0'0'16,"35"0"15,-17-18-31,52-17 16,1-18-1,17-18 1,-53 54 15,0-1-15,-17 36 0,-18-1-16,18 19 15,-1 52 1,36-35-1,-17 0 1,-1-36-16</inkml:trace>
  <inkml:trace contextRef="#ctx0" brushRef="#br0" timeOffset="97967.8">26688 7779 0,'0'-36'31,"0"19"-15,-36 17-16,19 0 15,-1 0 1,0 17-1,-34 54 1,52-53-16,-18 52 16,18 36-1,18-71 1,52 1 15,18-36-31,0-53 16,-17-36-1,-36 1 17,-70 0-17,-53 53 1,-36 0-16</inkml:trace>
  <inkml:trace contextRef="#ctx0" brushRef="#br0" timeOffset="100985.17">22207 7479 0,'-17'0'0,"17"18"15,17-18 1,-17 17-16,0 18 0,36 18 31,17 36-15,17-1 0,-52-53-16</inkml:trace>
  <inkml:trace contextRef="#ctx0" brushRef="#br0" timeOffset="101169.22">22419 7479 0,'0'0'0,"0"-18"0,-35 36 16,35 0-1,-71 52-15,1 54 16,17-1-1,0-17 1</inkml:trace>
  <inkml:trace contextRef="#ctx0" brushRef="#br0" timeOffset="101506.2">22578 7743 0,'0'0'15,"17"0"-15,-17 18 16,0 0-1,0 17 1,0 0-16,0 53 31,-17-35-31,17 36 16,0-1 0,0-71-1</inkml:trace>
  <inkml:trace contextRef="#ctx0" brushRef="#br0" timeOffset="102387.87">23019 7920 0,'0'0'16,"-18"0"-16,36 17 31,-1-17-15,19 0-16,17 0 16,-18 0-1,18-35-15,-18 35 16</inkml:trace>
  <inkml:trace contextRef="#ctx0" brushRef="#br0" timeOffset="102556.82">23160 7691 0,'0'0'0,"-53"0"16,18 0-1,70 0 16,18 0-31,-18 0 16,106-18 0</inkml:trace>
  <inkml:trace contextRef="#ctx0" brushRef="#br0" timeOffset="103085.51">24271 7567 0,'-18'18'31,"1"-1"-15,-1-17-1,18 36-15,-53-19 0,-35 54 16,-18 17 0,0 0-1,18-53 1,35-35-1,36-17 17,17-89-17,35 53 1,18-17 0,17 70-1,-34 52 1,17 37-1,-36-19 1,54-17 0,-18-18-1,-18-35 1</inkml:trace>
  <inkml:trace contextRef="#ctx0" brushRef="#br0" timeOffset="104151.83">24218 8026 0,'0'17'47,"0"19"-31,0-19-16,-35 1 16,35 0-16,0 17 0,0 71 15,53-36 16,-36-35-31</inkml:trace>
  <inkml:trace contextRef="#ctx0" brushRef="#br0" timeOffset="104519.13">24747 7638 0,'0'0'0,"0"-36"31,0 72-15,18-36 0,-18 17-16,0 1 15,35 70 1,18 0 0,-18-17-1,18-1 1</inkml:trace>
  <inkml:trace contextRef="#ctx0" brushRef="#br0" timeOffset="104719.49">24977 7638 0,'-36'0'31,"19"17"-31,-19 19 15,19-1 1,-1-18-16,1 54 16,-36 35-1,17 0 1,36-89-16</inkml:trace>
  <inkml:trace contextRef="#ctx0" brushRef="#br0" timeOffset="105634.9">25312 7990 0,'0'18'16,"-18"-18"-1,18 18 1,-17-18-1,-19 0 17,19 0-17,-1 0 1,0 0 15,-17 0 0,17 0 32,1 0-47,17 17-1,-18-17 1,18-17 31,0-1-32,18 18 17,-1 0-17,1 0 1,17 18-16,-17 35 15,-18 0 1,0-18 0,0 18-1,-53 0 1,-35-18 0,53-35-1,17-35 1,18-18-1,18 17 1,52 19 15,-35 34-31,36 54 16,-36-36 0,1-17 15,-1 17-31</inkml:trace>
  <inkml:trace contextRef="#ctx0" brushRef="#br0" timeOffset="105917.85">25576 7902 0,'0'0'15,"-17"0"1,-1 0-16,18 18 16,18-18 15,17 0-31,36 0 16,-1 0-1,-35-18 1,-35-17-1</inkml:trace>
  <inkml:trace contextRef="#ctx0" brushRef="#br0" timeOffset="106085.75">25665 7761 0,'0'0'0,"0"-18"15,-18 18 1,0 18-1,18 35 1,-35 53 0,35 0-1,-18-18 1</inkml:trace>
  <inkml:trace contextRef="#ctx0" brushRef="#br0" timeOffset="106891.9">26088 8361 0,'18'0'0,"-18"17"0,17-17 16,-17-17 0,-17 34-1,-1-17 1,0 18-1,18 17-15,-70 1 0,-1 52 32,36-35-17,-18-36 1,35-70 0,18 18-1,18-53 1,0 35-1,17 35 1,0 71 0,-17 0-1,17 35 1,0-17 0,36-18-1,-1-53 1</inkml:trace>
  <inkml:trace contextRef="#ctx0" brushRef="#br0" timeOffset="108402.35">24183 8202 0,'-18'0'0,"36"0"0,-53 0 15,17 0 1,-17 0-1,17 0 1,0 0 0,18-18 15,0 1-15,0-18-1,18 35-15,-18-18 0,53 0 31,-35 36-31,17 35 32,-35 35-17,-18 0 1,-17 18 0,-18-71-1,18-35 1,0-17-1,35-54 1,35 36 0,18 17-1,35 18 1,-18 35 15,-52-35-31,53 53 0,17-35 31</inkml:trace>
  <inkml:trace contextRef="#ctx0" brushRef="#br0" timeOffset="109323.98">26300 8661 0,'0'35'0,"0"-70"31,35 35-15,-18 0-16,1 0 15,35 0 1,-35 0 0,-1 0-16,-17 53 15,-17-36 1,-1-17 0,-35 18 15,71 17-16,17-35 1,0 18 15,-17 17-15,-18 18 0,-18-35-1,-52-1 1,17-17-1,0-17 1,35-54 0,18 53-1</inkml:trace>
  <inkml:trace contextRef="#ctx0" brushRef="#br0" timeOffset="109558.39">26599 8431 0,'18'-35'0,"-36"70"0,54-88 32,-19 36-32,19 17 31,-19 17-31,19 72 16,-1-72-1,0 71 1,18-35-1,-35-35 1</inkml:trace>
  <inkml:trace contextRef="#ctx0" brushRef="#br0" timeOffset="109757.72">26899 8343 0,'0'0'0,"-17"0"0,-36 18 31,35 17-15,-52 53-1,34 0 1,-17 36 0,53-106-1,0-1-15</inkml:trace>
  <inkml:trace contextRef="#ctx0" brushRef="#br0" timeOffset="110158.63">26987 8555 0,'18'-18'0,"35"1"31,-35-19-31,35 36 15,-36 0 1,19 0 0,16 0-1,-52 71 1,-17-54 0,-18 19-1,17-19 1,18 1-1,53-18 1,-18 53 0,18-18-1,-35 18 1,-36-18 0,-70 18-1,-53-53 1,105 0-1</inkml:trace>
  <inkml:trace contextRef="#ctx0" brushRef="#br0" timeOffset="111402.12">21837 5786 0,'-53'0'16,"35"0"0,1 0-1,-36 0 1,35 17 0,1-17-16,-19 0 15,-17 35 1,0 36-1,18 0 1,0-1 0,70-17-1,18 18 1,0-1 0,-18 1-1,-35 17 1,0 35 15,-17-52-15,17 17-1,0-70-15,17 52 16,36 1 0,-35-18-1,-1 70 1,-17 1-1,0 34 1,-17 1 0,17-35-1,17-36 1,72-35 15,52-88-31,18-18 31,-142 17-31</inkml:trace>
  <inkml:trace contextRef="#ctx0" brushRef="#br0" timeOffset="113134.9">24712 11218 0,'0'0'0,"0"53"16,0-70 15,0-19-15,35 19-1,-17-1-15,53-88 16,-54 36 0,-17 52-1,0-17 1,-17 88-1,17 17 1,-36 18 0,36 18-1,0 0 1,0-35 0,0-36-1,0 0 1</inkml:trace>
  <inkml:trace contextRef="#ctx0" brushRef="#br0" timeOffset="113319.47">24712 11571 0,'-35'35'16,"52"-35"15,36-35-15,36 35-1,-1 0 1,-35-18 0</inkml:trace>
  <inkml:trace contextRef="#ctx0" brushRef="#br0" timeOffset="113658.36">23812 10689 0,'0'0'15,"-17"0"1,-1 0-16,18 35 31,0-17-31,0 0 16,18-1-1,-1-17 1</inkml:trace>
  <inkml:trace contextRef="#ctx0" brushRef="#br0" timeOffset="113818.15">23883 10654 0,'0'0'0,"0"-18"15,-18 36 1,18 0-1,0 34 1,0-16 0</inkml:trace>
  <inkml:trace contextRef="#ctx0" brushRef="#br0" timeOffset="114107.5">25224 10460 0,'-18'0'32,"18"17"-32,-18-17 15,18 18-15,0 0 0,-35 35 16,35-36 0</inkml:trace>
  <inkml:trace contextRef="#ctx0" brushRef="#br0" timeOffset="114272.16">25206 10495 0,'18'0'0,"-18"-18"15,17 1 1,19 34 0,-36 54-1,-36 17 1,19-70-16</inkml:trace>
  <inkml:trace contextRef="#ctx0" brushRef="#br0" timeOffset="118402.09">19932 12136 0,'18'0'15,"17"0"1,0 0-16,53 0 16,1-36-1,-19 19 1,-52 17-16,52 0 31,-34 0-31,-54 0 31,0 0-31</inkml:trace>
  <inkml:trace contextRef="#ctx0" brushRef="#br0" timeOffset="118668.26">19897 12224 0,'0'17'16,"17"-17"0,1 0-16,0 0 15,34 0-15,54-17 16,0 17 0,35-36 15,-123 36-31,35 0 31</inkml:trace>
  <inkml:trace contextRef="#ctx0" brushRef="#br0" timeOffset="119534.9">21414 11307 0,'17'0'0,"-17"-18"16,18 18-1,-18-18 1,-18 18-16,-17 36 31,-18 16-15,-18 19-1,54-53-15,-54 70 16,18 0 0,0-53-1,36 1 1,17-72 15,0 1-15,17-18-1,-17 35 1,0 1-16,0-1 31,0 36 0,0-1-31,-17 36 32,17-35-32,0 0 15,0 35 1,17-36 0,72-34-1,16-54 1,37-17-1,-107 70-15</inkml:trace>
  <inkml:trace contextRef="#ctx0" brushRef="#br0" timeOffset="121538.93">15928 13829 0,'0'18'0,"0"-36"0,-53 36 16,18-18-1,-1 0 1,107-18 15,-53 18-31,105-18 16,53-17-1,-34 35 1,-19 0 0,-105 35-1,-36-17 1,-35 0-1,36-18-15</inkml:trace>
  <inkml:trace contextRef="#ctx0" brushRef="#br0" timeOffset="121801.69">15840 14041 0,'0'0'0,"0"35"0,35-35 32,36 0-17,-36 0-15,194-35 16,-158 17-1,70 0 1,-106 18 0</inkml:trace>
  <inkml:trace contextRef="#ctx0" brushRef="#br0" timeOffset="123253.52">16775 13406 0,'0'0'0,"35"0"15,-35 17 1,0 18 0,17-17-1,1 0 1,35-18 0,0-36-1,35-52 1,-35 53-1,53-71-15,70-88 32,-88 106-17,-17 0 1,-53 35 0,-54 88-1</inkml:trace>
  <inkml:trace contextRef="#ctx0" brushRef="#br0" timeOffset="128818.48">18944 13917 0,'0'-18'15,"0"36"-15,-17-71 0,-19 18 32,19 35-32,17 18 31,0 52-15,0 18-1,17 18 1,19-18-1,-36-35 1,0-88 0</inkml:trace>
  <inkml:trace contextRef="#ctx0" brushRef="#br0" timeOffset="129151.71">18979 13899 0,'36'-35'16,"-72"70"-16,72-87 0,-36 16 15,-36 36 17,36 53-17,0 18 1,0 35 0,0-71-16,36 0 15,-1 18 1,36-88-1,-36-1 1,0-69 0,-17-19-1,-18 71 1,-53-17 15,35 70-31,-17 17 31,0 36-31</inkml:trace>
  <inkml:trace contextRef="#ctx0" brushRef="#br0" timeOffset="129452.07">19244 13776 0,'0'-18'16,"0"36"-16,35-36 0,-17 18 15,-18 18 1,0 17-1,18 1 1,-1 52 0,-17-71-16,53 36 15,-18 18 1,36-71 0,-18-53-1,-18-35 16,-52 0-15,-36 17 0,0 53-1,-18 18-15</inkml:trace>
  <inkml:trace contextRef="#ctx0" brushRef="#br0" timeOffset="130358.77">19861 13829 0,'0'-18'15,"0"-17"17,0 17-17,36 36 1,-19 17-1,-17-17-15,36 17 16,-36 0-16,52 18 16,19 71 15,-53-89-31,-1-35 16</inkml:trace>
  <inkml:trace contextRef="#ctx0" brushRef="#br0" timeOffset="130557.63">20073 13758 0,'-71'71'31,"71"-53"-31,-17-1 16,-54 107-1,54-89-15,-36 53 16,17-17 0</inkml:trace>
  <inkml:trace contextRef="#ctx0" brushRef="#br0" timeOffset="131719.96">18768 13864 0,'17'-17'47,"1"17"-32,-18-18-15,35 18 16,1-18-16,-19-17 0,19 35 31,-19-18-31,-34 36 31,-36 17 1,17-17-17,-17 0 1,36 34 0,-1-52-16,-17 18 31,35 0 0,0-1 0,35-17-15,-35 36-16,0-19 0,18 19 31,-18 16-31,0 19 31,17-36-15,-17 18 0,0-35-1,18-18 17,17-18-17,-17-17 1,53 17-1,-71 1-15,52 17 16,1 0 0,-35 17-1,0 54 1,-36-1 0,-17 19 15,-36-54-31,-17-17 31,0-36-15,35-17-1,18-36 1,35 53-16</inkml:trace>
  <inkml:trace contextRef="#ctx0" brushRef="#br0" timeOffset="132252.29">20637 13406 0,'18'0'0,"-36"0"0,71 0 16,-35 0-1,-18 17 1,-18 36 0,-35 35-1,36-70 1,-36 70-16,0 53 31,18-88-15,35-18-1,53-35 1,17-35 0,-17 35-1,18-17 1,-18 17 0,-36-18-1</inkml:trace>
  <inkml:trace contextRef="#ctx0" brushRef="#br0" timeOffset="132468.57">20708 13723 0,'-18'0'16,"36"0"-16,-36-35 0,-17 35 16,35 35 15,0-17-16,35 70-15,-17 18 32,0 35-17,-18-35 1,17-18-16</inkml:trace>
  <inkml:trace contextRef="#ctx0" brushRef="#br0" timeOffset="135036.81">25806 13494 0,'17'-18'16,"1"18"-1,0-18 1,17 18-16,18 0 16,0 18-1,-18 53 1,-35-36-1,-35 18 1,17 0 0,-35-18-1,36-17 1,52-18 15,18 0-15,-36 0-1,1 0 1,35 17 0,-35 36-1,-18 0 1,-18-18 0,-53 1-1,36-36 1,-53-18-1,53 18-15</inkml:trace>
  <inkml:trace contextRef="#ctx0" brushRef="#br0" timeOffset="135441.44">25188 13141 0,'0'18'31,"0"17"-15,0-17-1,0-1-15,0 1 16,0 17-16,18-17 0,0 17 31</inkml:trace>
  <inkml:trace contextRef="#ctx0" brushRef="#br0" timeOffset="135623.49">25294 13194 0,'0'0'0,"18"-35"16,-36 70 31,18-17-47,0-1 15,0 1-15,0 35 32,18-53-32,-1 17 0,19-17 15</inkml:trace>
  <inkml:trace contextRef="#ctx0" brushRef="#br0" timeOffset="135953.17">26529 12947 0,'0'18'32,"0"-1"-17,0 18 1,0-17-16,0 0 15,0-1 1,0 19-16,-18-19 16</inkml:trace>
  <inkml:trace contextRef="#ctx0" brushRef="#br0" timeOffset="136085.31">26547 12982 0,'0'0'0,"17"0"15,-17 35 1,0 1 0,0 52-1,-17-17 1</inkml:trace>
  <inkml:trace contextRef="#ctx0" brushRef="#br0" timeOffset="137135.76">26705 13141 0,'0'0'0,"18"-35"32,0 35-32,17 0 15,-18 17 1,-17 1-16,0 35 16,-70 70 15</inkml:trace>
  <inkml:trace contextRef="#ctx0" brushRef="#br0" timeOffset="137869.39">28046 13670 0,'17'0'0,"-34"0"0,34-18 0,19 18 0,-36-17 16,17-36-1,-34 35 1,-36 54 0,18 34-1,-1 1 1,19-1-1,34-52 1,19-36 0,-19-17-1,1-18 1,-18-35 15,0 35-15,0 18-16,17-1 31,36 36-15,-17 36-1,17-1 1,-36 53 0,-17-17-1,-17-36 1,-1 0-1,18-88 1,0-35 0,35-35-1,18-1 1,-35 71 15,-71 0-31</inkml:trace>
  <inkml:trace contextRef="#ctx0" brushRef="#br0" timeOffset="138021.71">27781 13582 0,'-17'18'0,"34"-36"0,-52 88 0,-36 36 16,18 0 0,106 18-1,36-89 1,-1-35-1</inkml:trace>
  <inkml:trace contextRef="#ctx0" brushRef="#br0" timeOffset="138302.73">28910 13247 0,'18'0'0,"-36"0"0,36 35 0,-1-35 16,19 53 0,-36 18-1,-36 34 1,19 19-1,-19-36 1,1-70 0</inkml:trace>
  <inkml:trace contextRef="#ctx0" brushRef="#br0" timeOffset="138719.67">29245 13282 0,'18'0'0,"-36"0"0,54 0 16,-36-35-16,70 35 15,-52 0 1,-1 53 0,-17 17-1,-35 18 1,-35 18-1,34-35 1,1-18 0,70-18-1,1-70 17,-36 17-32,52 0 31,-34 18-31,17-17 15,54-18 1,-19 35 0,1-18-1,-36 0 1,-35 1-16</inkml:trace>
  <inkml:trace contextRef="#ctx0" brushRef="#br0" timeOffset="138921.44">29457 13370 0,'-18'0'0,"1"18"15,17 0 1,0 52 0,0-52-1,0 70-15,17 88 31,-17-105-15,0-36-16</inkml:trace>
  <inkml:trace contextRef="#ctx0" brushRef="#br0" timeOffset="139802.73">25135 15081 0,'-17'0'0,"17"18"15,-18-18-15,36 0 63,-18-18-63,17 18 0,1-17 15,70-54 1,-17-17 0,-1 17-1,-52 36-15,35-53 16,-18 17 0,-35 36-1,0 0 1,-17 35-1,-1 35 1</inkml:trace>
  <inkml:trace contextRef="#ctx0" brushRef="#br0" timeOffset="140158.46">25241 14746 0,'36'0'15,"-19"-18"1,1 1 0,-1-36-1,54 0 1,-18-18-1,-35 54-15,-1-18 16,1 17 0,17 71 15,-17 0 0,-18-18-31,70 18 0,-17 17 31,-18-52-31</inkml:trace>
  <inkml:trace contextRef="#ctx0" brushRef="#br0" timeOffset="142302.72">24800 16069 0,'0'-18'0,"36"18"15,-36-17-15,17 17 16,54-53 0,17 35-1,-35 36 1,17 35-1,-52-18 1,-36 18 0,1-35-16,-36 34 15,0-16 1,18-19 0,17-17 15,36 36-31,52-36 31,-17 17-15,-18 1-1,-17 35 1,-36-18 0,-17-17-1,-53 17 1,53-35-16,-18 0 15,-71-53 1,107 36-16</inkml:trace>
  <inkml:trace contextRef="#ctx0" brushRef="#br0" timeOffset="142602.99">24271 15699 0,'0'17'31,"-18"-17"-31,18 36 0,0-19 16,0 1-16,0 35 16,18 0-1,17-18 1,-17-35 0</inkml:trace>
  <inkml:trace contextRef="#ctx0" brushRef="#br0" timeOffset="142752.73">24359 15699 0,'0'-18'0,"0"36"31,36 35-15,-36-1 0,17 1-1,1-53-15</inkml:trace>
  <inkml:trace contextRef="#ctx0" brushRef="#br0" timeOffset="143052.72">25471 15452 0,'17'0'0,"1"35"32,-18-17-32,0 17 15,0 18 1,0-18-1,0 0 1,35-35 0</inkml:trace>
  <inkml:trace contextRef="#ctx0" brushRef="#br0" timeOffset="143188.91">25629 15487 0,'0'-35'15,"0"70"-15,18-70 0,-18 17 16,18 36-1,-18 52 1,0-17 0,0 0-1</inkml:trace>
  <inkml:trace contextRef="#ctx0" brushRef="#br0" timeOffset="148770.14">28751 12541 0,'0'0'0,"-17"-17"16,-1 17-16,18 17 47,0 19-32,0-19 1,18 1 0,-18-1-1,17-17-15</inkml:trace>
  <inkml:trace contextRef="#ctx0" brushRef="#br0" timeOffset="148902.71">28769 12524 0,'0'17'32,"35"19"-17,-35-19-15,0 1 16,0-1-1,18 19-15</inkml:trace>
  <inkml:trace contextRef="#ctx0" brushRef="#br0" timeOffset="149186.17">29792 12435 0,'35'0'31,"-35"18"-31,0 17 16,0-17-1,36 17 1,-36 1 0,0-19-16,17-17 0</inkml:trace>
  <inkml:trace contextRef="#ctx0" brushRef="#br0" timeOffset="149340.17">30039 12435 0,'0'0'0,"18"0"0,-18 18 16,0 35 0,0-35-16,-18 35 15,-17-1 1</inkml:trace>
  <inkml:trace contextRef="#ctx0" brushRef="#br0" timeOffset="150002.72">29104 15064 0,'0'17'0,"-17"1"15,17-36 17,17 1-17,36-1-15,35-106 31,0 1-15,-52-18 0,-19 106-16,19-36 15,-36 1 1,0 52-16,-53 18 16,17-18-1</inkml:trace>
  <inkml:trace contextRef="#ctx0" brushRef="#br0" timeOffset="150318.81">29157 14623 0,'0'0'16,"0"-18"15,18 18-31,-18-35 15,35-1 1,36-52 0,-19 18-1,-16-1 1,-19 36 0,19 52-1,-36 36 1,17 36-1,1-72-15,0 19 16,34 16 0,-34-52-1</inkml:trace>
  <inkml:trace contextRef="#ctx0" brushRef="#br0" timeOffset="151336.66">29192 16157 0,'0'0'0,"53"-35"32,-53 17-32,18 18 0,-36 0 15,-35 36 16,18 34-31,-53 1 32,53-54-32,-1 19 15,19 34 1,-19-52 0,89 17-1,36-35 1,-19-35-1,54 17 1,-72 18 0,-16 0-1</inkml:trace>
  <inkml:trace contextRef="#ctx0" brushRef="#br0" timeOffset="151618.99">29263 16245 0,'0'-35'32,"0"17"-17,0 36 1,0 0-1,0 52 1,0-52-16,0 88 16,0 35-1,0-18 1,18-34 0,-18-54-1</inkml:trace>
  <inkml:trace contextRef="#ctx0" brushRef="#br0" timeOffset="151969">28487 16051 0,'0'0'0,"-35"0"31,35 18-16,0 17 1,0 1 0,0-19-16,0 36 15,0-18 1</inkml:trace>
  <inkml:trace contextRef="#ctx0" brushRef="#br0" timeOffset="152136.03">28469 16104 0,'-17'-53'32,"17"36"-32,0 34 15,0 36 1,17-17 0,1 16-1,-1-52 1</inkml:trace>
  <inkml:trace contextRef="#ctx0" brushRef="#br0" timeOffset="152452.71">29686 15663 0,'0'0'0,"0"18"31,0 0-16,0-1-15,-35 19 16,35-19 0,0 1-1</inkml:trace>
  <inkml:trace contextRef="#ctx0" brushRef="#br0" timeOffset="152604.98">29774 15681 0,'0'-18'0,"0"36"0,18-36 16,0 36 0,-18 0-16,0 52 15,-18 1 1,18-54 0</inkml:trace>
  <inkml:trace contextRef="#ctx0" brushRef="#br0" timeOffset="153219.81">28593 16104 0,'0'-35'0,"35"35"0,-35-18 16,0 1-1,0 34 32,0 36-31,0-17-1,0-19-15,18 54 16,-18-54-16,17 36 0</inkml:trace>
  <inkml:trace contextRef="#ctx0" brushRef="#br0" timeOffset="158302.46">24624 16986 0,'0'0'16,"-18"36"-1,36-54 16,35 0-15,-18-17 0,53-18-1,-52 18-15,16-18 16,37-88 0,-36 53-1,-36 17 1,-17 36-1,-17 35 1,-1 0 0</inkml:trace>
  <inkml:trace contextRef="#ctx0" brushRef="#br0" timeOffset="158619.07">24800 16581 0,'0'0'0,"-17"0"0,17-18 16,17 18-1,-17-18 1,36-17 0,-19 35-16,1-18 15,35-17 1,0-18-1,0 36 1,17 17 0,-35 17-1,18 36 1,-17 0 0,-19 0-1</inkml:trace>
  <inkml:trace contextRef="#ctx0" brushRef="#br0" timeOffset="169407.11">26388 12188 0,'0'0'0,"53"0"15,-53 36 16,-18-36-31,18 17 0,-35 1 16,-18 123 15,0-35-31,-18 17 16,54-52 0,-1-53 15,0-18-16,18-18-15</inkml:trace>
  <inkml:trace contextRef="#ctx0" brushRef="#br0" timeOffset="169643.89">26123 12629 0,'0'-52'31,"0"16"-31,-17 72 31,17-1-15,0 35-1,0-34 1,0-1-16,52-17 16,-16-18-1,105-71 1,-53 36 15,-35-18-31</inkml:trace>
  <inkml:trace contextRef="#ctx0" brushRef="#br0" timeOffset="172107.78">20655 14570 0,'-18'35'0,"1"-35"15,-1 0-15,-17 0 32,17 0-17,1 0-15,34 0 32,36 0-17,0-35 1,0 35-16,-18 0 15,36 0 1,-53 0 0,-54 53 15,-34-36-31,-1 36 16</inkml:trace>
  <inkml:trace contextRef="#ctx0" brushRef="#br0" timeOffset="172306.8">20567 14711 0,'-53'35'31,"18"-35"-31,158-35 0,-158 35 0,-53 70 32,141-105-17,35 17 1,-71 18-16,72-17 16,52-1-1,-106 18 1,36 0 15,-89 0-31</inkml:trace>
  <inkml:trace contextRef="#ctx0" brushRef="#br0" timeOffset="199587.38">13300 12629 0,'0'0'0,"-53"36"31,35-36-15,18 17 0,0 1-1,0 0 1,0 17-1,18-17 1,17-36 0,0-35-1,-17 35-15,70-87 16,-17-37 0,-1 37-1,-34 34 1,-36 53-1,-18 18 1,0 18 0,1 35-1,17-35 1</inkml:trace>
  <inkml:trace contextRef="#ctx0" brushRef="#br0" timeOffset="199969.77">13282 12453 0,'0'0'0,"-35"0"31,70 0-15,-35-18 0,18 1-16,17-1 15,36-52 1,-19 17 0,-16 17-1,-19 19 1,36 34 15,-17 1-15,16 35-1,-52-35-15,71-1 16,-36 1 0</inkml:trace>
  <inkml:trace contextRef="#ctx0" brushRef="#br0" timeOffset="-209076.15">14870 9137 0,'0'0'0,"-36"18"31,36-1-15,0 1-16,-17 52 0,17-52 15,-18 106 1,-35 17-1,35-88-15,-17 52 16,-18 36 0,36-123-16,-1 53 15,-35-71 1,18-53 0,0-53-1,17 35 1,18 36 15,18 70-15,34 36-1,-16 17 1,34-53 0,36-35-1,-53-17 1,-18-1-1,36-35 1,-54 36-16</inkml:trace>
  <inkml:trace contextRef="#ctx0" brushRef="#br0" timeOffset="-205755.6">20602 1464 0,'0'-35'0,"-35"35"16,35-18 0,-18 18-1,18-18-15,0 36 31,18 0-15,52 70 0,1 0-1,-36 0 1,36-17 0,-53-53-1</inkml:trace>
  <inkml:trace contextRef="#ctx0" brushRef="#br0" timeOffset="-205558.87">20884 1552 0,'0'-53'0,"0"106"0,0-123 0,0 17 16,0 35 0,-17 18-1,-18 18-15,-18 123 31,-18-35-15,53 0 0,-17-71-16</inkml:trace>
  <inkml:trace contextRef="#ctx0" brushRef="#br0" timeOffset="-205306.46">21043 1658 0,'0'0'0,"0"-18"16,0 36 0,0 0-1,0 35-15,0 35 31,0-71-31,0 89 16,18-18 0,-18-35-1</inkml:trace>
  <inkml:trace contextRef="#ctx0" brushRef="#br0" timeOffset="-205076">21484 1729 0,'0'0'15,"18"0"17,-1 0-17,1 0-15,-18-36 0,141 36 31,-123 0-31,35-17 16,-36-1-16</inkml:trace>
  <inkml:trace contextRef="#ctx0" brushRef="#br0" timeOffset="-204908.05">21519 1499 0,'-17'0'0,"34"0"0,-52 0 0,-18 18 15,36-18 1,52 0 0,53 0-1,-17 0 1</inkml:trace>
  <inkml:trace contextRef="#ctx0" brushRef="#br0" timeOffset="-204076.05">22842 1288 0,'18'0'31,"-18"17"-31,-18-17 15,1 71 1,-54-18 0,-17 35-1,0 0 1,17-17 0,18-54-1,0-17 1,36-53-1,17 18-15,0-18 16,17-35 15,1 88-31,53 18 32,-1 52-32,18 18 31,1-35-16,-72-17-15,71-1 16,-70-35-16</inkml:trace>
  <inkml:trace contextRef="#ctx0" brushRef="#br0" timeOffset="-203241.84">21131 1411 0,'0'18'46,"0"17"-30,0-17 15,18-18-31,-18-18 32,0-17-17,0 17 1,0 0-1,-53 18 1,18 18 0,17 0-1,-17 35 1,35-36 0,53-34-1,-36 17-15</inkml:trace>
  <inkml:trace contextRef="#ctx0" brushRef="#br0" timeOffset="-201392.11">23125 1905 0,'0'18'15,"0"-1"16,0 1-15,0 17-16,0 0 16,0-17-1,35 35-15,0-35 16,-17-18 0</inkml:trace>
  <inkml:trace contextRef="#ctx0" brushRef="#br0" timeOffset="-201125.92">23177 1658 0,'0'0'0,"-70"0"16,52 0-1,18 18 1,0-1-1,36-17 1,-1 0 0,-18-17-1,1 17-15,-36-18 16,1 0 15,-36 18-31</inkml:trace>
  <inkml:trace contextRef="#ctx0" brushRef="#br0" timeOffset="-199924.04">23830 1341 0,'35'0'15,"-35"-18"1,-35 18 0,17 18-1,18 17-15,-17-35 0,-1 35 16,-52 71 15,70-71-31,-71 71 0,53-35 16,1-54-16,17 1 15</inkml:trace>
  <inkml:trace contextRef="#ctx0" brushRef="#br0" timeOffset="-199691.85">23460 1411 0,'0'-18'15,"0"36"-15,17-36 32,19 36-17,-36 0-15,88 70 16,0 0-1,18 0 1,-106-52-16,35-1 16</inkml:trace>
  <inkml:trace contextRef="#ctx0" brushRef="#br0" timeOffset="-199275.93">24253 1746 0,'0'18'47,"0"0"-31,0 17-16,0-18 16,-17 54-1,17-53-15,0 52 16,0 18-1,-18-35 1,-35-17 0,36-36-1,-54-89 1</inkml:trace>
  <inkml:trace contextRef="#ctx0" brushRef="#br0" timeOffset="-199127.62">24148 1605 0,'17'-18'15,"-34"36"-15,52-36 32</inkml:trace>
  <inkml:trace contextRef="#ctx0" brushRef="#br0" timeOffset="-198906.94">24536 1658 0,'0'0'0,"0"35"16,35-35-1,0 0 1,-17 0-16,70 0 16,53 0 15,-106-17-31</inkml:trace>
  <inkml:trace contextRef="#ctx0" brushRef="#br0" timeOffset="-198719.5">24765 1429 0,'-18'0'0,"-35"123"47,53-105-47,0-1 0,0 36 15,0-17-15,0-19 0,18 54 16,17 35-1</inkml:trace>
  <inkml:trace contextRef="#ctx0" brushRef="#br0" timeOffset="-198291.57">25594 1464 0,'0'0'16,"53"0"0,-53 18-1,-18-18 1,-17 35 0,-18 53-1,18-88-15,0 71 16,-36-18-1,0-36 1,54-17 0,-1-53-16,18 18 15,0-18 17,18 53-32,35 0 31,-18 71-16,18-1 1,-18 1 0,36-36-1,-54-35-15</inkml:trace>
  <inkml:trace contextRef="#ctx0" brushRef="#br0" timeOffset="-197274.05">25823 1923 0,'-17'0'15,"17"17"48,0 1-63,0 17 15,0-17-15,0 70 16,0 18 0,0-89-1,0 54 1,-36 17-1,19-35 1,-19-53 0,-16-53-1,16-35 1,36 53-16</inkml:trace>
  <inkml:trace contextRef="#ctx0" brushRef="#br0" timeOffset="-197063.7">25841 1693 0,'18'0'0,"-36"0"0,71 0 16,-35 0 46</inkml:trace>
  <inkml:trace contextRef="#ctx0" brushRef="#br0" timeOffset="-195975.93">22913 2028 0,'18'0'31,"-18"-17"-15,17 17 15,18 0-15,-17 17-1,0 1 1,-18 17-16,53 18 16,-36 0-1,-17-18-15,18 54 16,-18-1 15,0-18-31,-18-17 31,1-88-15,-19 0 0,36 17-16,0-52 15,53-19 1,35 19 0,36 70-1,-71 0 1,-18 0-1</inkml:trace>
  <inkml:trace contextRef="#ctx0" brushRef="#br0" timeOffset="-195009.05">23283 2028 0,'-35'-35'16,"0"0"-1,35 70 1,0-17 0,0-1-1,0 72 1,0-72-16,35 54 16,-35-54-1</inkml:trace>
  <inkml:trace contextRef="#ctx0" brushRef="#br0" timeOffset="-194140.61">25735 2081 0,'0'-35'15,"18"70"32,-18-17-47,0 0 0,0 35 16,0-36-16,17 71 15,-17-70 1,0 123-16,0-17 31,0-19-31,36-52 32,-36-35-32</inkml:trace>
  <inkml:trace contextRef="#ctx0" brushRef="#br0" timeOffset="-192809.19">25594 2081 0,'0'0'0,"-18"0"47,36 0-16,17 0-15,-17 0-1,0 0-15,34 0 16,-34 0-16,53 0 16,-54 0-16,19 0 15,-1 53 1,-88 35-1,18 54 1,-18-37 0,17-16-1,36-19 1,18-52 0,70-18 15,1-35-16,-1-18 1,-53-71 0</inkml:trace>
  <inkml:trace contextRef="#ctx0" brushRef="#br0" timeOffset="-192487.23">25753 2046 0,'-36'-18'16,"72"36"-16,-107-36 0,18 1 15,18 17 1,35-18 0,71 36 15,17-1-31,-18 72 31,-52-1-15,-36 18-1,-52 17 1,-1-35 0,54-35-1,17-17 1,105-36 0,37-36-1,16-17 1</inkml:trace>
  <inkml:trace contextRef="#ctx0" brushRef="#br0" timeOffset="-191554.16">26511 1429 0,'-53'0'31,"36"0"-15,17 35 31,17-17-47,1 17 16,-18 0-1,35-17-15,-17 52 16,52 19-1,-34-36 1,17-18 0</inkml:trace>
  <inkml:trace contextRef="#ctx0" brushRef="#br0" timeOffset="-191374.65">26652 1499 0,'-35'0'15,"17"18"17,-34 35-32,34 17 0,-53 36 15,36 0 1,0-18 15,35-70-31</inkml:trace>
  <inkml:trace contextRef="#ctx0" brushRef="#br0" timeOffset="-190875.25">26829 1958 0,'-36'35'16,"54"-35"15,0 0-15,17 0-16,-17 0 15,-1 0-15,54 18 16,-54 17 15,-34-35-31,-1 53 16,-52 53-1,17-36 1,35-34 0,71-1-1,53-35 1,88-53 15,-53 18-31</inkml:trace>
  <inkml:trace contextRef="#ctx0" brushRef="#br0" timeOffset="-189337.54">22842 3440 0,'0'17'0,"18"-17"31,17 0-16,-35-17-15,53-19 16,-18 1 0,18 0-16,18-106 31,-53 88-31,-18-35 31,-36 17-15,-17 53-1,36 18 1</inkml:trace>
  <inkml:trace contextRef="#ctx0" brushRef="#br0" timeOffset="-189052.73">22895 3016 0,'-35'36'15,"70"-72"-15,-88 89 16,71-53 15,-18-17-31,53-19 31,-53 19-31,70-1 0,-34-35 32,34 18-17,-34 35 1,-1 17-1,0 36 1,18-35 0,0 0-1</inkml:trace>
  <inkml:trace contextRef="#ctx0" brushRef="#br0" timeOffset="-188491.94">25418 3422 0,'0'0'0,"0"18"16,0-1 0,35-17 31,-35-17-47,88-19 31,-70 1-31,17-18 15,53-88 1,-53 53 0,-17 70-16,-18-70 15,-18 35 1,-34 18 0,-19 35-1,53 0 1</inkml:trace>
  <inkml:trace contextRef="#ctx0" brushRef="#br0" timeOffset="-188142.5">25382 3069 0,'0'0'0,"18"0"31,-18-17-15,18 17-16,35-36 16,-53 19-16,88-19 15,-18-52 1,-17 18 0,0 17-1,-18 17 1,1 19 15,-19 17-31,19 35 16,34 53-1,18-17 1,-70-71 0</inkml:trace>
  <inkml:trace contextRef="#ctx0" brushRef="#br0" timeOffset="-187173.97">22983 4022 0,'0'17'0,"0"-34"0,18 34 0,17-17 15,54-53 1,-54 36-16,53-54 16,0-17-1</inkml:trace>
  <inkml:trace contextRef="#ctx0" brushRef="#br0" timeOffset="-186291.6">23036 1341 0,'0'-18'16,"0"36"-16,0-71 0,-17-71 15,17 89-15,-18 17 16,-35-52 0,18-1-1,-53 53 17,70 18-32,-35 0 15,-106 36 1,54 52-1,-19 71 1,1 88 0,87-36-1,36 36 1,71 18 0,17-36-1,18-52 1,0-54-1,35-52 1,-35-89 0,17-106 15,-35-52-31,1-124 31,-89 159-15,-18-176-1,-70 17 1,0 176 0,-89-34-1,160 122-15</inkml:trace>
  <inkml:trace contextRef="#ctx0" brushRef="#br0" timeOffset="-185152.32">25682 1288 0,'0'0'0,"53"-124"31,-35 107-16,-1-19-15,-17-17 16,0 36-16,0-1 16,-35-35 15,-35 53-31,-19 0 16,1 53 15,-35 53-16,-1 17 1,71 1 0,-70 87-1,70-16 1,0 16 0,35 18-1,18 1 1,36 17-1,34-18 17,-17-88-32,35-17 31,36-1-31,-18-88 31,17-35-15,18-17-1,-53-36 1,36 0 0,-71-35-1,17 0 1,-17-36 0,-35-52-1,-18 52 1,-18-70-1,18 124-15,-35-107 16,0-87 0,-53 17-1,-89-36 17</inkml:trace>
  <inkml:trace contextRef="#ctx0" brushRef="#br0" timeOffset="-180641.86">19932 2522 0,'0'-35'16,"0"17"31,18 18-47,17-17 15,-18 17 1,72-18 0,-72-17-16,54 17 15,141-17 1,87-36 0,1 18-1,-106 36 1,-70-1-1,-36 18 1,-53 0 0,-17 0 15,-36 0 63,18 18-79,-17-18 17,17 17-1,17-17-16,-17 36-15,18-36 16,17 17-16,18 19 16,18 34-1,-54 18 1,36 1 0,-35-1 15,-18-35-16,53 0 1,-18-18 0,53-35-1,-17 0 1,35-35 0,-89 35-16,71 35 15,1 18 1,-36 35-1,-36 36 1,36-1 0,-18-35-1,54-17 17,-1-36-32,53 0 31,0-35-16,18 18 1,-71 0 0,-18 34-1,-34-16 1,-1 52 0,0-17-1,18-1 1,53-17-1,53-18 1,35-17 0,18-18-1,-36 0 17,-53 35-32,-87 18 31,17-18-16,-1 18 1,37-17 0,122-36-1,-70 0 1,212-18 0,-53-17-1,-35-1 1,17 36-1,-70-17 1,-1 17 0,-17-36 15,-35-34-31,-106-1 16</inkml:trace>
  <inkml:trace contextRef="#ctx0" brushRef="#br0" timeOffset="-136650.43">16863 15187 0</inkml:trace>
  <inkml:trace contextRef="#ctx0" brushRef="#br0" timeOffset="-135853.85">16863 15187 0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184 939,'2'0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23:58.2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17709 4762 0,'0'0'0,"18"-17"15,-18-1-15,18-17 32,-18 17-32,0 89 47,-18-36-47,18 0 15,-35 89 1,-18 35-1,-18-36 1,54 1 0,-1-89-1</inkml:trace>
  <inkml:trace contextRef="#ctx0" brushRef="#br0" timeOffset="347.3">17480 5186 0,'0'17'31,"0"1"-15,0 17-16,0-17 16,0 0-16,35-1 15,-35 19-15,0-1 16,18-18 0,17-17-1,54-35 1,-19-35-1,18-1 1,-88 53 0</inkml:trace>
  <inkml:trace contextRef="#ctx0" brushRef="#br0" timeOffset="3613.53">20690 3422 0,'0'-18'31,"0"-17"-15,0 70 31,0-17-31,0 0-1,18-1-15,-18 18 0,0-17 0,18 17 16,35 89-1,0-71 1,-18 17 0,-18-70-1</inkml:trace>
  <inkml:trace contextRef="#ctx0" brushRef="#br0" timeOffset="3819.13">20973 3492 0,'-18'0'0,"36"0"0,-36-35 0,-35 35 16,53 35-16,-70-17 15,-19 53 1,36 35 0,-17-1-1,52-34 1,18-36-1</inkml:trace>
  <inkml:trace contextRef="#ctx0" brushRef="#br0" timeOffset="4117.24">20920 3634 0,'53'-18'0,"-106"36"0,123-36 16,-52 0-1,-18 36 1,0 0 0,-35 70-1,17 0 1,-17 0 0,17-35-1,71-18 1,0-35-1,35 0 1,-35 0 0,-18-17-16,18-19 15</inkml:trace>
  <inkml:trace contextRef="#ctx0" brushRef="#br0" timeOffset="4349.14">21096 3810 0,'0'0'0,"-18"0"15,1 35 1,-1 1 0,18 52-1,0 18 1,0 17-1,0-105-15,18 52 16,-18-34 0</inkml:trace>
  <inkml:trace contextRef="#ctx0" brushRef="#br0" timeOffset="5183.37">17745 3775 0,'0'-18'0,"-18"-17"31,0 35-31,18-18 0,0 36 32,0 17-32,18 53 15,-18-70 1,71 88 0,-36-36-1,35-34 1</inkml:trace>
  <inkml:trace contextRef="#ctx0" brushRef="#br0" timeOffset="5366.78">17956 3757 0,'-35'0'15,"70"0"-15,-70 18 0,17-18 0,1 17 16,-1 1-16,-70 105 31,17 1-31,1 35 31,70-89-31</inkml:trace>
  <inkml:trace contextRef="#ctx0" brushRef="#br0" timeOffset="5668.12">18186 4022 0,'35'0'0,"-35"17"16,0 1-1,0 0-15,0 17 0,0 18 32,18 17-17,-18-17 1</inkml:trace>
  <inkml:trace contextRef="#ctx0" brushRef="#br0" timeOffset="6010.45">18627 3898 0,'-18'0'16,"36"0"15</inkml:trace>
  <inkml:trace contextRef="#ctx0" brushRef="#br0" timeOffset="6179.45">18944 3863 0,'0'0'0,"18"0"16,-1 0-1,19-18 1</inkml:trace>
  <inkml:trace contextRef="#ctx0" brushRef="#br0" timeOffset="6370.42">19385 3722 0,'0'0'15,"35"-18"1,1 18-1,-36-17-15,17 17 47,-17-18-31</inkml:trace>
  <inkml:trace contextRef="#ctx0" brushRef="#br0" timeOffset="6666.14">19826 3510 0,'18'0'31,"-18"18"-15,17-18-16,-17 17 0,53 36 16,-53-35-1,36 35-15,34 0 32,-17-18-17,-53-17-15</inkml:trace>
  <inkml:trace contextRef="#ctx0" brushRef="#br0" timeOffset="6862.76">20091 3581 0,'-18'-36'0,"-17"36"16,17-17-1,-52 70 1,34 0-1,-17 35 1,18 0 0,35-53-1,0 1-15</inkml:trace>
  <inkml:trace contextRef="#ctx0" brushRef="#br0" timeOffset="7345.42">20091 3898 0,'0'-17'15,"17"-1"1,1 18-1,-18-18-15,53 18 16,-35 0 0,-1 0-1,-17 18 1,-17 0 0,-19 34-1,1-16 1,17-19-1,18 19 1,18-36 0,17 0-1,-17 17 1,0 1 0,-18 0-1,-18 17 1,-35-18-1,0-17 17,0 0-32</inkml:trace>
  <inkml:trace contextRef="#ctx0" brushRef="#br0" timeOffset="7773.47">20267 3704 0</inkml:trace>
  <inkml:trace contextRef="#ctx0" brushRef="#br0" timeOffset="7937.53">20479 3669 0,'0'0'0,"35"0"0,-35 18 62</inkml:trace>
  <inkml:trace contextRef="#ctx0" brushRef="#br0" timeOffset="8668.41">24130 3228 0,'0'18'0,"18"-18"32,-1 0-32,1 0 15,17 0 1,-17 0-16,-1 0 16,1 35-1,-36 18 1,-17-18-1,-18 18 1,36-35 0,-1-1-1,36-17 1,17 0 0,35 0-1,-17 0 1,-17 53-1,-36-35 1,-18 52 15,0-34-31,-70 17 32,0-53-17,35-53 1</inkml:trace>
  <inkml:trace contextRef="#ctx0" brushRef="#br0" timeOffset="8966.2">23566 2840 0,'0'0'0,"0"35"16,-18-17-1,18-1 1,0 1-16,0 17 15,0-17 1,0 0 0</inkml:trace>
  <inkml:trace contextRef="#ctx0" brushRef="#br0" timeOffset="9133.87">23636 2893 0,'0'17'16,"0"1"0,0 17-1,0-17-15,18-18 16,-18 18-16</inkml:trace>
  <inkml:trace contextRef="#ctx0" brushRef="#br0" timeOffset="9445.81">24571 2752 0,'18'0'0,"-36"0"0,53 0 16,-17 0-1,-18 35 17,35-35-17,-35 18-15,0-1 16</inkml:trace>
  <inkml:trace contextRef="#ctx0" brushRef="#br0" timeOffset="9601.64">24800 2716 0,'36'0'16,"-36"18"-16,0 0 31,0 17-31,-36 18 31</inkml:trace>
  <inkml:trace contextRef="#ctx0" brushRef="#br0" timeOffset="10478.87">23830 4110 0,'35'0'15,"-35"-35"1,18 35-16,0 0 0,52 0 31,-52 0-31,70-18 16,18 18-1,-36-18 1,-17 18 0,-35 0-1</inkml:trace>
  <inkml:trace contextRef="#ctx0" brushRef="#br0" timeOffset="10716.24">23918 4198 0,'53'0'31,"-35"0"-15,0 0-16,52 0 15,-17 0-15,35-35 16,-35 35 0</inkml:trace>
  <inkml:trace contextRef="#ctx0" brushRef="#br0" timeOffset="14234.5">24430 3140 0,'17'0'0,"-34"0"0,34-36 0,19 36 16,-36-17-16,0-1 15,17 1 1,-17-36 0,0 17-1,0 1-15,-17 0 16,-71-53 0,-1 17-1,-52 36 1,-17 35-1,16 0 1,1 17 0,18 54 15,-18 35-15,17 88-1,54-53 1,-19 88-1,37 36 1,87-54 0,0-34-1,71-36 1,-18-53 0,89 53-1,-1-105 1,-17 16-1,-1-52 1,1-52 15,-141 34-31,88-17 0,-1-89 32,19-52-17,-36-124 1,-88 35-1,-70-70 1,-72 159 0,-69-36-1</inkml:trace>
  <inkml:trace contextRef="#ctx0" brushRef="#br0" timeOffset="27529.27">15011 9049 0,'-36'35'31,"54"-35"-15,0 0-1,17-18 1,53-52-1,-53 52-15,54-52 16,52-19 0,-53 1-1,-35 53 1,-18 0 0,-70 35-1</inkml:trace>
  <inkml:trace contextRef="#ctx0" brushRef="#br0" timeOffset="27934.45">15240 8749 0,'-18'0'31,"-17"0"-31,35 35 0,-18-17 16,-52 52 0,70-52-16,-18 0 0,1-1 15,-54 54 1,71-18-1,-18-53 1,36 17 0,0 1-16,52-18 31,1 18-15,-1 17-1,-17-17 1,-17-18-16</inkml:trace>
  <inkml:trace contextRef="#ctx0" brushRef="#br0" timeOffset="32413.46">17568 11483 0,'-17'-18'15,"17"1"17,17 17 30,-17 17-62,36-17 31,-36 18-31,17-18 16,1 0-16,0 0 16,34 0-1,-16-18 1,-1 1-16,18-1 15,17-35 17,1 18-32,35 0 31,-18 35-15,0 35-1,-17-18 1,-1 19-1,-17 17 1,71-53 0,-36-18-1,53-35 1,0 18 0,-17 0-1,-54 35 1,18 35 15,1-18-31,-37 1 31,-34-18-31,53 18 0,52 17 32,18-35-17,-17-35 1,-18 35-1,17 0 1,-70 35 0,35-17-1,-17-1 1,17 36 0,-70-53-16,52 18 15,36-1 1,-36-17-1,-52 0-15,106-17 32,-36-1-32,-35-17 31,17 17-15,1 1-1</inkml:trace>
  <inkml:trace contextRef="#ctx0" brushRef="#br0" timeOffset="33298.07">21361 11536 0,'0'0'15,"0"-18"16,0-17-15,35 35-16,18-35 16,17 17-1,19-17 17,-1 35-17,0 0 1,-70 0-16,35 0 15,35 35 1,18-17 0,-1-1-1,-69-17-15,52 0 16,88-35 0,-52-18-1,52 18 1,-35-18 15,-35 35-31,0 18 16,0 0 15,17 18-15,-17 0-1,18-18 1,-1 0-1,-17-18 1,0-17 0,-36 35-1,1-36 1,-18 36 0,17 0-1</inkml:trace>
  <inkml:trace contextRef="#ctx0" brushRef="#br0" timeOffset="36833.36">1499 6703 0,'0'-18'15,"0"0"1,0-17-16,0 18 15,0-1 1,0 36 0,0-1-1,0 36-15,0-18 16,-17 1-16,17 87 16,0-35-1,0-17 1,17-36-1</inkml:trace>
  <inkml:trace contextRef="#ctx0" brushRef="#br0" timeOffset="37197.66">1499 6862 0,'0'-71'15,"0"142"-15,0-230 16,0 141-16,18-35 15,17 18 1,18 17 0,35 36-1,-35 52 1,-70 36 0,-54-17-1,0-54 1,36 0-1,0-35 17,70 0-32,0 18 31,36 17-15,0 18-1,-36 17 1,18-34-1</inkml:trace>
  <inkml:trace contextRef="#ctx0" brushRef="#br0" timeOffset="37580.55">1870 7038 0,'0'-18'0,"0"36"0,0-71 16,0 35 15,35 18-31,0-17 16,18-1-1,-18-17 1,-17-18 15,-18 18-31,-18-1 31,-17 36-15,-18 18 0,-17 35-1,52 35 1,0-88-16,36 106 16,0-88-1,70 34 1,0-52-1,-53-35 1,18 18-16</inkml:trace>
  <inkml:trace contextRef="#ctx0" brushRef="#br0" timeOffset="38018.74">2522 6809 0,'0'0'0,"0"-36"32,0 19-32,-53-19 15,18 36 1,-35 0 0,52 0-16,-70 89 15,35-36 1,18 52-1,52-34 1,18-53 15,18-18-31,18-18 32,-53-35-17,-1 35 1,1 1-1,17 52 17,-17 36-17,-1-54 1,54 18 0,-53-35-16</inkml:trace>
  <inkml:trace contextRef="#ctx0" brushRef="#br0" timeOffset="38214.18">2840 6844 0,'0'-35'16,"0"70"-16,0-106 0,-35 54 15,-18 17 17,17 35-17,36-17-15,0 70 16,0-53-16,18 0 15,0 18 1,52-35 0</inkml:trace>
  <inkml:trace contextRef="#ctx0" brushRef="#br0" timeOffset="38434.97">3052 6862 0,'17'-53'0,"-34"106"0,52-142 0,-35-17 15,0 54 1,0 16-1,-18 36-15,18 18 32,-17 52-32,-19 36 31,36 18-15,0-1-1,0-70 1,0-18-16</inkml:trace>
  <inkml:trace contextRef="#ctx0" brushRef="#br0" timeOffset="39050.35">2893 7020 0,'-18'-35'0,"36"70"0,-36-88 0,-17 53 16,35-17-16,53-36 31,17 35-31,54-17 31,-36 0-31,-17 35 31,-54 35-31,-17 18 32,0 17-17,0 1 1,18-36-1,17-35 1,0-35 0,-17-36-1,-18 1 1,-35 17 0,-18 18-1,35 35 1,18-18-1,18 18 17,35-18-32,17 18 31,-17 18-15,18 0-1,-18 35 1,-36 17-1,-17-35 1,-17-17-16,-36 17 16,53-70-1,-18-18 1,36-106 0,35 71-1,-53 18 1</inkml:trace>
  <inkml:trace contextRef="#ctx0" brushRef="#br0" timeOffset="39546.19">2434 6879 0,'0'0'0,"18"-35"31,-18 53 0,0-1-15,0 1-16,0 52 16,0-52-16,-53 105 15,35-70 1</inkml:trace>
  <inkml:trace contextRef="#ctx0" brushRef="#br0" timeOffset="40236.11">1323 7585 0,'0'-18'31,"18"18"-31,17 0 15,18-18-15,176-17 16,71 18 0,88-19-1,-18 1 1,-281 35 0,122-18-1,54 1 1,-177 17-1,0-18 1,-53 18 0,-87 18-1</inkml:trace>
  <inkml:trace contextRef="#ctx0" brushRef="#br0" timeOffset="40718.87">1517 7814 0,'35'0'0,"18"0"31,18-35-31,123 17 16,123-17 15,36 0-31,-53 35 31,-230 0-31,89 0 16,35 0-1,-123 0 1,-36 0-16</inkml:trace>
  <inkml:trace contextRef="#ctx0" brushRef="#br0" timeOffset="44180.45">3157 8784 0,'-53'-70'15,"36"52"1,-1-17-16,1 17 16,-19 0-16,1-35 15,-36 18 1,-34-53-1,-37 17 17,54 36-32,-53-18 31,-35 36-15,17 17-1,-17 17 1,-1 36-1,1 0 1,-1 35 0,160-52-16,-107 16 15,1 90 1,70-107-16,-71 141 16,72-88-1,-1 89 1,53 140 15,17-228-31,71 69 31,-52-122-31,105 105 0,53-35 32,53-36-17,0-35 1,17-17-1,-34-18 1,17-53 0,-18-70-1,-35-19 1,53-104 0,-159 104-1,0 37 1,0-72-1,-70 71 17,0 53-32,-36-35 0,-70-53 31,-53 18-15,-36 34-1,-17 37 1,18 16-16</inkml:trace>
  <inkml:trace contextRef="#ctx0" brushRef="#br0" timeOffset="50218.82">24624 11165 0,'0'0'0,"35"0"31,-35-35-15,35 35-16,-17-18 15,53 1-15,17-54 32,18 1-17,-18 17 1,-18 0-1,-52 35 1,-18 1 0</inkml:trace>
  <inkml:trace contextRef="#ctx0" brushRef="#br0" timeOffset="50630.3">24783 10918 0,'0'18'0,"-18"-18"31,18 18-31,0 17 15,-18-35 1,-17 35 0,17 18-1,1-35 1,17-1-16,0 1 16,35-18 15,36 0-16,-1 0 1,-35 35 0,1 1-1,-19 17 1</inkml:trace>
  <inkml:trace contextRef="#ctx0" brushRef="#br0" timeOffset="54730.92">27834 14376 0,'0'0'0,"-35"0"0,17 0 15,18 17-15,-17-17 16,34 0 15,-17-17-31,18 17 16,70-71 0,124-52-1,-89 34 1,-35 19-1,-35 35 1,-53-1 0</inkml:trace>
  <inkml:trace contextRef="#ctx0" brushRef="#br0" timeOffset="55196.45">27958 14164 0,'-18'18'63,"18"-1"-47,-18-17-16,18 18 15,-53 35-15,-17 17 16,35 19-1,17-54 1,-17-35 0,35 18-16,35-18 15,0-18 17,36 18-17,17 0 1,-70 18-1,-18 17-15,17-18 0</inkml:trace>
  <inkml:trace contextRef="#ctx0" brushRef="#br0" timeOffset="57530.36">21008 14129 0,'53'0'0,"-106"0"0,212 35 16,-89-35 0,442 18-1,-424-18-15,229 17 16,-17-17-1,-123 0 1,-1 0 0,-88 0-1,-35-17 1,-18 17 0</inkml:trace>
  <inkml:trace contextRef="#ctx0" brushRef="#br0" timeOffset="58600.81">30868 12594 0,'0'18'0,"0"-36"0,-18 36 16,1-18-16,-19 0 15,36 17 1,36 36 0,-19-53-16,1 71 15,53 17 1,-54-70-16,54 88 31,-36-36-15,-35-52-16</inkml:trace>
  <inkml:trace contextRef="#ctx0" brushRef="#br0" timeOffset="58851.44">31133 12612 0,'0'0'0,"-18"0"16,0 0 0,18 17-16,-70 72 15,52-54-15,-35 53 16,-70 106 15,70-106-31,35-52 16</inkml:trace>
  <inkml:trace contextRef="#ctx0" brushRef="#br0" timeOffset="59348.54">31238 13035 0,'0'18'63,"0"-1"-63,0 19 0,0-1 15,0 36 1,0-36 0</inkml:trace>
  <inkml:trace contextRef="#ctx0" brushRef="#br0" timeOffset="60747.11">29245 13899 0,'0'-35'31,"0"70"0,0-17-31,0 17 16,0 89 0,18-18-1,0-36 1</inkml:trace>
  <inkml:trace contextRef="#ctx0" brushRef="#br0" timeOffset="61180.32">29245 14922 0,'0'0'15,"-35"36"-15,17-36 16,1 0-1,17-53 1,35 35 0,0 18-16,1 0 15,34 0 1,-52 71 0,-36-18-1,-35 35 1,0 0 15,0-53-31,71 1 16,53-36 15,34-18-15,19 18-1,-36 18 1,-70-1-16</inkml:trace>
  <inkml:trace contextRef="#ctx0" brushRef="#br0" timeOffset="61630.45">29298 15752 0,'-17'17'0,"34"-34"0,-52 52 15,17-35 1,36-18-1,52 1 1,-34 17 0,34 17-1,-52 1 1,-36 35 15,1-18-15,-36 18-1,35-35 1,0-1 0,36 1-1,17 17 1,18 0 0,-35 18-1,-18-17 1,0-19-16,-71 54 31,18-54-31,-35 19 31,88-19-31,-70 1 16,52-18-16</inkml:trace>
  <inkml:trace contextRef="#ctx0" brushRef="#br0" timeOffset="61888.22">29087 16827 0,'17'0'0,"1"0"15,-18-17 1,0-18 0,35 35-1,-35 35 1</inkml:trace>
  <inkml:trace contextRef="#ctx0" brushRef="#br0" timeOffset="62072.45">29263 17198 0,'0'18'0,"0"-36"0,0 71 16,0-36-16,-18-17 16,18 18-1,18-18 16</inkml:trace>
  <inkml:trace contextRef="#ctx0" brushRef="#br0" timeOffset="63713.27">28716 17709 0,'0'-52'16,"0"34"0,0 0-1,0 1 16,0 34 94,0 1-93,0 0-17,0 17-15,0 0 16,0-17 0,0 52-1,18-52 1,-18 17-1,0-70 1,-18 0 0,18 17-1,0-53 1,0 1 0,18 35-1,17-1 1,18 36-1,-18 36 1,18-1 0,-53-17-1,18 34 1,-18-34 0,0-53 15,0 0-16,0-18-15,17 0 32,36 35-32,-17 18 31,17 18-15,-36 52-1,1 1 1,-18-18-1,0-18 1,-18-35 0</inkml:trace>
  <inkml:trace contextRef="#ctx0" brushRef="#br0" timeOffset="64746.96">31856 12665 0,'-18'0'16,"18"17"-1,0 1-15,18 0 16,-18 17-16,35 18 15,0 35 1,-17 35 0,35-34-1,-53-72 1</inkml:trace>
  <inkml:trace contextRef="#ctx0" brushRef="#br0" timeOffset="64969.25">32015 12894 0,'0'-18'16,"0"36"-16,0-53 0,0-18 0,0 18 16,-18 35 15,-35 70-15,0 36-1,0 17 1,18 1-1,0-36 1,35-70-16</inkml:trace>
  <inkml:trace contextRef="#ctx0" brushRef="#br0" timeOffset="65280.62">31997 13229 0,'0'-17'0,"0"34"0,18-52 0,52 0 31,-35 17-31,54 0 31,-19 36-15,-52 0 0,-36 52-1,-17 1 1,-53-1-1,35-17 1,35-18 0,53-17-1,1-18-15,52 0 16,0-18 0,-35 18-1</inkml:trace>
  <inkml:trace contextRef="#ctx0" brushRef="#br0" timeOffset="65646.77">32685 12682 0,'0'18'16,"0"0"-1,0 17 1,17 0-16,1 36 31,35-1-31,-35-34 32</inkml:trace>
  <inkml:trace contextRef="#ctx0" brushRef="#br0" timeOffset="65847.44">32861 12700 0,'0'-18'15,"0"36"-15,-35-36 0,17 18 16,1 36 0,-54 52-1,53-53-15,-34 53 16,-1 53 15,17-52-15,36-54-16</inkml:trace>
  <inkml:trace contextRef="#ctx0" brushRef="#br0" timeOffset="66281.35">32949 12965 0,'18'0'0,"-36"0"0,54-18 15,-19 0-15,19 18 16,-36-35-16,53 35 16,-1 0-1,-16 0 1,-36 53 15,-18-18-31,-17 18 31,-36-18-15,54 18 0,-19-53-1,72 18 1,-1-18-1,18 18 1,-36 17 0,-17 0-1,-52 18 1,34-35-16,-88 17 16,18 0-1</inkml:trace>
  <inkml:trace contextRef="#ctx0" brushRef="#br0" timeOffset="66730.75">30445 14111 0,'-36'18'16,"72"-36"-16,-124 36 0,35 35 16,17-53-1,72 0-15,69 0 16,142 0-1,124-18 1,87-53 15,72 1-31,-72-18 32,-105 17-17,-106 36 1,-106-18-1,-88 53 1,-18 0 0,-88 0-1</inkml:trace>
  <inkml:trace contextRef="#ctx0" brushRef="#br0" timeOffset="68247.83">32985 12541 0,'17'-17'16,"-34"34"-16,34-52 0,-17 17 0,36-35 15,-36 36-15,0-36 16,-53-53 0,17 71-1,-52-36 1,53 71-1,-71-70-15,-53 34 16,-35 1 0,-53 17 15,-17 18-15,-54 18-1,248 17-15,-36-35 16,-141 36-1,53 34 1,-18 1 0,36-18-1,35 17 1,88-52-16,-106 105 16,106-70-1,-70 35 1,105-52-1,-70 52-15,17 18 32,36 0-32,17-1 31,18 19-15,36-1-1,34-34 1,18 16-1,18-16 1,35-1 0,1-35-1,69-18 1,-34 0 0,-1-35-1,0 0 1,36-35 15,-36 17-31,1-17 31,-160 35-31,125-35 16,-19 17 0,18-17-1,-17-18 1,17 18-1,-35-18 1,-18 17 0,18-16-1,-36 16 1,36-17 0,-35-17-1,34 35 1,-52-36 15,18 0-31,-36 18 31,18-17-31,-18-18 32,36 0-17,-36-1 1,-35 72-16,53-54 15,-53-17 1,-71-18 0,-211-17-1,106 87 1</inkml:trace>
  <inkml:trace contextRef="#ctx0" brushRef="#br0" timeOffset="69847.32">29722 12012 0,'0'0'0,"-18"0"0,18-18 0,0 36 47,18 17-31,34-17-1,54 53 1,-88-71-16,35 35 16,35 18-1,-35-36 1,0 1 0,-53-36-1,-53-35 1,18 18-1,-18-18 17,53 36-32</inkml:trace>
  <inkml:trace contextRef="#ctx0" brushRef="#br0" timeOffset="70080.31">29968 11924 0,'0'35'16,"18"-35"-1,-18 18-15,18-1 0,35 36 16,-18-17 0,18 34-1,-36-52-15,-34 35 16,-89 53 15,71-106-31</inkml:trace>
  <inkml:trace contextRef="#ctx0" brushRef="#br0" timeOffset="78830.45">3016 15328 0,'-17'0'0,"34"0"0,-52 18 15,17-1-15,-35 19 0,18 70 32,0-1-17,35 37 1,0-125-16,53 1 15,35-1 1,0-52 0,36-53-1,-54 0 1,-17-18 0,-35 53-1,-36-18 1,-35 71 15,36 36-15,-1 52-16,18-35 31,18 35-15,17-35-1,18-53 1,-18-18-1,0-35 1,-70-17 0,17 17-1,-17-18 1,-18 71 0,53 18-1,0 0 1,53-18-1,35-18 17,-35-17-32,18-89 31,-54 18-15,-17 1-1,0 34 1,-17 0-1,-1 71 1,0 53 0,-34 36-1,52 105 1,17-36 0,18-69-1,1 16 1,34-52-1,-34-53 1</inkml:trace>
  <inkml:trace contextRef="#ctx0" brushRef="#br0" timeOffset="79030.55">3810 15540 0,'35'0'62,"-17"0"-62,-18-18 0,35 1 16,36-36 0,-54 53-16,19-18 15</inkml:trace>
  <inkml:trace contextRef="#ctx0" brushRef="#br0" timeOffset="79197.7">3951 15258 0,'-18'0'0,"36"0"0,-71 17 0,18-17 32,53 0-17,-1 0 1,71-35-1</inkml:trace>
  <inkml:trace contextRef="#ctx0" brushRef="#br0" timeOffset="80630.44">4463 15363 0,'0'36'32,"0"-72"-1,0 19-31,17-54 16,1-17-1,-18 53-15,0-71 16,0-18-1,-18 72 17,1-1-17,-19 70 1,1 19 0,35 16-1,18 1 1,35-17-1,-18 17 1,18 17 0,-36-35-1,19 54 1,-36-72 0,35 19-1,0-72 1,36 1-1,-1-36 17,-34 36-17,17-18-15,-53 36 32,0-1-17,0 36 1,-53 17-1,53 35 1,0 1 0,53-36-1,-18-35 1,35-35 0,-52-36-1,-18 1 1,-18 17-1,1 18 17,-36 17-32,18 36 31,-1-18-31</inkml:trace>
  <inkml:trace contextRef="#ctx0" brushRef="#br0" timeOffset="81064.45">5168 15187 0,'35'-53'32,"-17"18"-32,-18 17 15,35 1-15,-35-1 32,18 36-17,0-1 1,-1 1-16,19 17 15,52 0 1,-53-35 0,36-70-1,-71 17 1,-53-88 0,0 70-1,-88 36 16,52 35-31</inkml:trace>
  <inkml:trace contextRef="#ctx0" brushRef="#br0" timeOffset="81664.52">5027 14922 0,'0'36'63,"0"-19"-48,0 1-15,0 0 16,0 17-16,18 0 16,17-17-1,-17 17-15</inkml:trace>
  <inkml:trace contextRef="#ctx0" brushRef="#br0" timeOffset="82448.47">3246 16228 0,'-18'0'0,"36"0"0,-71 0 0,35 0 15,0 0-15,1 0 16,52 0 0,106-18-1,141-52 1,-193 52-16,299-88 15,35-35 1,-53 35 15,-70 18-15,-123 35 0,-89 35-1,-71 1 1,-34 17-1,-36 0-15</inkml:trace>
  <inkml:trace contextRef="#ctx0" brushRef="#br0" timeOffset="82902.39">3104 16404 0,'-35'18'0,"70"-36"0,-123 36 16,53 17-16,-18-17 16,35-18-16,-52 17 15,105-17 1,106-35-1,212-53 1,-35 0 0,281-124-1,-211 89 1,-105 17 0,-54 35-1,-141 54 1,-53-19-1,1 19 17,-19 17-17,1 0 17</inkml:trace>
  <inkml:trace contextRef="#ctx0" brushRef="#br0" timeOffset="86481.44">31150 11483 0,'0'-18'16,"0"1"-1,0-1 1,36 18 0,-19-35 15,1 35-15,-1 35-1,-17 0 1,0-17-16,0 17 15,0 18 1,0 0 0,-17-35-1,17-36 17,17-35-17,19 18 1,-36 17-1,35-35-15,-17 18 32,17 0-32,-17 35 31,-1 35-15,-17 0-1,18 36 1,-18-1-1,0-34 1,0-19 0</inkml:trace>
  <inkml:trace contextRef="#ctx0" brushRef="#br0" timeOffset="86914.44">30709 11218 0,'0'-17'15,"0"34"-15,-17-34 0,17-1 0,0 0 16,0-17 15,0 70-31,0-17 16,0 17 15,0 18-15,17-17-1,19-36-15</inkml:trace>
  <inkml:trace contextRef="#ctx0" brushRef="#br0" timeOffset="87089.81">30762 11165 0,'0'18'0,"-17"53"31,17-54-31,0 19 16</inkml:trace>
  <inkml:trace contextRef="#ctx0" brushRef="#br0" timeOffset="87468.52">31679 11042 0,'0'35'16,"0"-17"0,0-1-1,-17-17-15,17 18 16,0 35-1,0-35 1</inkml:trace>
  <inkml:trace contextRef="#ctx0" brushRef="#br0" timeOffset="87635.09">31750 11077 0,'0'18'16,"0"-1"0,0 1-1,0 17-15,-18 1 0,18 17 16</inkml:trace>
  <inkml:trace contextRef="#ctx0" brushRef="#br0" timeOffset="90864.51">16069 16757 0,'0'0'0,"35"-71"31,-17 71-31,-18-17 16,18 17-16,34 0 15,-34 17 1,-18 19 0,18 17-16,-18 17 31,-18-17-15,18-35-1,0-71 16,0 35-31,0-70 16,35 0 0,1 17-1,17 36 1,0 35 0,-36 35-1,1 36 1,17-1-1,-35 18 1,0-17 15,0-53-31</inkml:trace>
  <inkml:trace contextRef="#ctx0" brushRef="#br0" timeOffset="91314.36">15169 16510 0,'0'35'63,"0"-17"-47,0 0-16,0-1 15,18-17-15,17 35 16,-35-70-1</inkml:trace>
  <inkml:trace contextRef="#ctx0" brushRef="#br0" timeOffset="91501.26">15258 16475 0,'0'0'16,"0"-18"-16,0-17 15,0 70 16,0-17-15,17-1 0,19 1-1,-19-18-15</inkml:trace>
  <inkml:trace contextRef="#ctx0" brushRef="#br0" timeOffset="91880.72">16916 16104 0,'-18'0'31,"-17"0"-15,35 18-16,0 17 16,0 0 15</inkml:trace>
  <inkml:trace contextRef="#ctx0" brushRef="#br0" timeOffset="92031.05">17004 16051 0,'18'0'0,"-36"0"0,36-17 0,-18 34 31,0 1-15,0 53 0</inkml:trace>
  <inkml:trace contextRef="#ctx0" brushRef="#br0" timeOffset="92580.73">15857 17286 0,'0'0'16,"18"-18"0,0 18-16,17-17 15,88-18 1,54-1 0,-18 36-1,-36 0 1,0 18-1</inkml:trace>
  <inkml:trace contextRef="#ctx0" brushRef="#br0" timeOffset="92864.52">15804 17392 0,'53'0'32,"-35"0"-32,0 0 0,105 0 15,1 0 1,34-18-1,1 18 17,-141 0-32,70 0 0,-70-17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25:52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7726 1764 0,'0'-35'31,"0"-1"-15,0 72 0,0-19-1,0 1 1,0 0-16,0 105 15,0 18 17,0-70-32,17-1 31,-17-52-15</inkml:trace>
  <inkml:trace contextRef="#ctx0" brushRef="#br0" timeOffset="348.5">7937 1834 0,'0'0'0,"18"-17"0,-18-18 15,-18 35 1,1 35 0,-1 18-1,-17 35 1,35 35-1,35-34 1,0-54 15,36-53-15,17-52 0,-52-19-1,-36-34 1,-18 52-1,-17 19 1,-18 34 0,35 36-1,0-18 1</inkml:trace>
  <inkml:trace contextRef="#ctx0" brushRef="#br0" timeOffset="699.02">8290 1817 0,'18'0'0,"-36"0"0,71 0 0,-53 17 31,-35 19-15,35 34-1,-18-52-15,18 70 16,53-17-1,-18-18 1,54-53 0,-1-53-1,-35-36 1,-36 1 0,-17-18-1,-70 54 1,-1 52-1,-35 35 1</inkml:trace>
  <inkml:trace contextRef="#ctx0" brushRef="#br0" timeOffset="1081.84">9084 1817 0,'-18'-35'16,"18"70"-1,18-18 1,-18 1 0,18 0-16,17 52 15,-17 1 1,-1-54-16,36 72 15,-35-19 1,-1-52 0</inkml:trace>
  <inkml:trace contextRef="#ctx0" brushRef="#br0" timeOffset="1264.96">9313 1834 0,'0'-70'0,"0"140"0,0-158 15,-35 106 1,17 52 15,-17 19-15,-53 87 0,17-88-1,71-70-15</inkml:trace>
  <inkml:trace contextRef="#ctx0" brushRef="#br0" timeOffset="1632.26">10072 1852 0,'35'0'0,"-70"0"0,88 0 15,-53 18 17,0 17-17,-18 0 1,-52 53 0,17-17-1,35-36 1,18 18-1,53-35 1,0-18 0,35 0-1,-53 0-15,18-18 16,0 18 0,-53-17-1</inkml:trace>
  <inkml:trace contextRef="#ctx0" brushRef="#br0" timeOffset="1865.19">10248 1993 0,'0'0'0,"0"-35"0,-17 0 31,17 17-15,0-17-16,-18 35 15,18 35 1,0 53-1,0 18 1,0 53 0,-18-18-1,-17 0 1,35-123-16</inkml:trace>
  <inkml:trace contextRef="#ctx0" brushRef="#br0" timeOffset="3719.72">15840 2293 0,'17'0'0,"-34"0"0,17 0 47,0 18-32,-36-18-15,1 0 32,-18 35-32,36-35 15,-1-35 1,18 17-1,0 0 1,35 1-16,18 17 31,-18 17-15,18 89 0,-53 0-1,-53 18 1,-35-72-1,35 19 1,-17-71 0,17-35-1,53-36 1,53 18 0,-18 53-1,36 53 1,-18-18-1,35 36 1,-71-53 0,1-18-1</inkml:trace>
  <inkml:trace contextRef="#ctx0" brushRef="#br0" timeOffset="4048.58">15311 1993 0,'0'-35'0,"0"70"0,0-88 16,-36 53 0,36 18-1,-17-18 1,17 53 0,0-18-1,0 18 1,17-35-1,19-36 1</inkml:trace>
  <inkml:trace contextRef="#ctx0" brushRef="#br0" timeOffset="4200.75">15328 2011 0,'18'0'0,"-36"0"0,36-18 16,-18-17 0,0 70 15,17-35-31,-17 18 15,0-1 1,36 1-16,-36 17 16</inkml:trace>
  <inkml:trace contextRef="#ctx0" brushRef="#br0" timeOffset="4548.43">16369 1852 0,'0'0'0,"0"18"0,0 17 15,0-17 1,0-1 0,-35 1-1,35 35 1,0-18-1</inkml:trace>
  <inkml:trace contextRef="#ctx0" brushRef="#br0" timeOffset="4715.62">16457 1870 0,'18'0'16,"-1"0"-1,-17 35-15,0 18 32,0-18-32,0-17 0,0 17 15</inkml:trace>
  <inkml:trace contextRef="#ctx0" brushRef="#br0" timeOffset="7549.15">15275 3157 0,'-17'0'32,"17"-17"-17,17 17 1,-17-36-1,53 36-15,35-17 16,36 17 0,17 0 15,-106 0-31,53 0 16,-17 0-1,-53 0 1,-54 0-1,-17 0 1</inkml:trace>
  <inkml:trace contextRef="#ctx0" brushRef="#br0" timeOffset="7800.15">15275 3246 0,'-17'0'16,"34"0"-16,-52 17 0,53-17 15,-1 18-15,54-18 16,-18 0 0,35-18-16,53 1 31,18-1-15,-71 18-1,-35-35 1,-35 35-1,-1 0-15</inkml:trace>
  <inkml:trace contextRef="#ctx0" brushRef="#br0" timeOffset="9566.43">15663 4392 0,'-35'18'0,"17"70"31,18-70-31,18-18 16,17-18-16,1-17 15,-36-1 1,105-87 0,-52 35-16,18-53 31,-36 35-15,18 18-1,-53 17 1,-35 36-1,17 35 1,1 0-16</inkml:trace>
  <inkml:trace contextRef="#ctx0" brushRef="#br0" timeOffset="9967.4">15699 3986 0,'0'0'0,"0"-17"31,17 17-15,19-36-1,-1-16 1,18-19-1,-18 36 1,-17-18 0,-18 35-16,35 1 15,-17-1 1,-1 36 15,36 17-31,-18 35 16,36 19-1,-36-37 17,0-34-17</inkml:trace>
  <inkml:trace contextRef="#ctx0" brushRef="#br0" timeOffset="12448.47">7514 2646 0,'-17'0'0,"34"0"0,-52 0 15,17 17 1,36-17-1,17-17 1,0 17-16,71-18 16,106 1-1,0-19 1,-71 19 0,-18 17-1,-88 0 1,-17 0-1,-53 17 17,17-17-32,-17 0 0</inkml:trace>
  <inkml:trace contextRef="#ctx0" brushRef="#br0" timeOffset="12831.95">7408 2822 0,'0'0'0,"-17"0"0,-1 0 16,18 18 0,35-18-1,54-18 1,87-17-1,53 0 17,-35-1-17,-17 19 1,-54-19 0,-35 36-1,-52 0 1,-19 0-1,1 0 17</inkml:trace>
  <inkml:trace contextRef="#ctx0" brushRef="#br0" timeOffset="14536.13">7585 4392 0,'-36'-18'32,"-16"18"-32,16 18 15,1-18-15,17 18 16,1-18-16,-36 53 0,17 0 15,36 105 17,36-87-32,87-1 31,-17-70-15,0-53-1,-36-17 1,-52 52-16</inkml:trace>
  <inkml:trace contextRef="#ctx0" brushRef="#br0" timeOffset="15102.84">7814 4586 0,'0'-18'0,"18"-34"16,-18-1 0,0 17-1,-18 36 1,18 159-16,0-265 16,-35 124-1,35 0-15,0 34 0,0 54 31,35-35-31,18-36 32,0-35-32,-18-53 31,-35-35-15,-18 17-1,-17 1 1,-18 52-1,36 18 1,-1 0 0,71 18-1,-18-18 1,53-18 0,18-88 15,-70 36-31,16-71 15,-52 88 1,0 0 15,-52 106-15,16 53 0,36-18-1,0 71 1,18-36-1,35-35 1,0-35 0,17-53-1</inkml:trace>
  <inkml:trace contextRef="#ctx0" brushRef="#br0" timeOffset="15548.84">8608 4639 0,'0'18'0,"0"-36"0,0 53 15,17-52 17,54 17-17,17-18 1,0-17-1</inkml:trace>
  <inkml:trace contextRef="#ctx0" brushRef="#br0" timeOffset="15735.91">8696 4463 0,'0'0'15,"-71"0"-15,18 0 0,1 0 16,52-36-1,-53 36-15,123-17 32,18-1-32,71 0 31,-106-17-31</inkml:trace>
  <inkml:trace contextRef="#ctx0" brushRef="#br0" timeOffset="16665.52">9437 4692 0,'-18'35'15,"36"-70"-15,-36 88 0,1-53 0,-54 35 32,71-53-32,18-52 31,35 17-15,-36-70-1,-17 17 1,0 35-1,-70 36 1,-1 35 0,18 18-1,18-1 1,17 18-16,71 1 31,0 17-31,18-18 31,-1 18-31,-52 35 32,-18-35-32,0 35 31,0-17-15,53-54-1,0-34 1,35-19-1,0-34 1,-17-1 0,-19-17-1,-16 18 1,-36 52-16,17-17 16,19-18 15,-72 53 0,19 70-31,-1 18 16,18-70-1,0 53 1,18-1 0,35-52-1,0-18 1,0-71-1,-53 1 1,0-18 0,-53 35-1,17 17 1,19 19 0,-19-1-16,36 0 15,71-17 16,-53 18-31</inkml:trace>
  <inkml:trace contextRef="#ctx0" brushRef="#br0" timeOffset="17049.34">10054 4304 0,'53'0'0,"-53"-18"16,35 36-1,18 17 1,-194-70-16,282 105 0,-141-34 16,0 52-1,0 0 1,36-17-1,-19-71 1,36-18 0,-18-35-1,18 18 1,-53 0-16,18 17 31,0 36-31,17 34 31,-18 19-15,19-53 0,17-18-1,-18-53 1,0 0 0,-70-88-1,-53 17 1,-36 36-1,-17 17 1</inkml:trace>
  <inkml:trace contextRef="#ctx0" brushRef="#br0" timeOffset="18531.93">7937 1376 0,'0'-35'0,"0"-18"16,-17 17 0,17 19-16,0-1 15,-18 18-15,-17-53 16,-18 36 0,-35 17-1,-53 70 1,-36 89-1,142-124 1,-141 230 0,17 52-16,106-17 31,124-35-15,105-89-1,71-70 1,-212-71-16</inkml:trace>
  <inkml:trace contextRef="#ctx0" brushRef="#br0" timeOffset="19098.91">8696 1217 0,'0'0'0,"18"18"0,-18-1 16,17 36-1,71 53 1,1 123-1,-72-176-15,36 194 16,-53 106 0,-106 17-1,53-281-15</inkml:trace>
  <inkml:trace contextRef="#ctx0" brushRef="#br0" timeOffset="20331.83">5433 2399 0,'-36'35'0,"19"-35"16,34-35 0,19 35-1,87-18 1,36 1 0,-88 17-16,52 0 15,53 0 1,-34 0-1,-90 0 1,-16 0 0,-72 0-1</inkml:trace>
  <inkml:trace contextRef="#ctx0" brushRef="#br0" timeOffset="20616.78">6085 2222 0,'0'0'16,"-17"0"-16,34 0 31,-17 36-15,71-36 0,17 17-1,-70-17-15,-1 0 0,36 18 16,-17 0-1,-36 35 1,-53 17 0,-71-17-1,1 0 1</inkml:trace>
  <inkml:trace contextRef="#ctx0" brushRef="#br0" timeOffset="21920.65">7955 6720 0,'35'0'0,"-70"0"15,35 36 1,-35-19-1,-18 19 1,35-36-16,-17 53 16,-36-36-1,19-17 1,16-17 0,36-36-1,36 17 1,87 19-1,-70 34 17,35 89-17,-106 35 1,-17-17 0,-53-18-1,0-36 1,17-70-1,1-35 1,52-36 0,18 54-16,35 17 31,1 0-31,17 17 16,17 54-1,1-36 16,-71-17-31,17 17 0</inkml:trace>
  <inkml:trace contextRef="#ctx0" brushRef="#br0" timeOffset="22220.14">7320 6438 0,'0'-17'16,"0"-36"0,-18 53-1,18-18-15,0 71 16,0-35-1,0-1 1,18 36 0,0-35-16,17-18 15</inkml:trace>
  <inkml:trace contextRef="#ctx0" brushRef="#br0" timeOffset="22365.72">7391 6403 0,'17'-53'16,"-17"18"-1,0 52 17,18 1-17,17 35 1</inkml:trace>
  <inkml:trace contextRef="#ctx0" brushRef="#br0" timeOffset="22652.1">8467 6191 0,'0'-17'16,"17"17"0,-17 17-1,0 19 1,0-19-16,0 1 16,0-1-16,0 36 15,0-35 1</inkml:trace>
  <inkml:trace contextRef="#ctx0" brushRef="#br0" timeOffset="22819.66">8643 6156 0,'0'0'0,"0"18"16,0-1-1,0 19-15,0-1 16,0 35 0</inkml:trace>
  <inkml:trace contextRef="#ctx0" brushRef="#br0" timeOffset="23501.88">6932 7691 0,'0'0'0,"18"0"32,-1 0-32,1 0 15,53 0-15,193-36 16,18 19-1,71-36 17,-194 53-32,0-18 31,-124 18-15,-70 0-1</inkml:trace>
  <inkml:trace contextRef="#ctx0" brushRef="#br0" timeOffset="23784.96">7250 7743 0,'-18'18'0,"0"-18"15,54-18-15,-72 54 0,19-1 16,52-17-1,18-18 1,123-18 0,-35-17-1,106 17 1,-88 18 0,-71 0-1,-17 0 1</inkml:trace>
  <inkml:trace contextRef="#ctx0" brushRef="#br0" timeOffset="24350.34">5468 7373 0,'-18'0'15,"1"0"1,34 0 0,72-35-1,34-1 1,-70 36-16,53 0 15,0 0 1,-53 0-16,17 0 16,-35 0-1</inkml:trace>
  <inkml:trace contextRef="#ctx0" brushRef="#br0" timeOffset="24582.75">5909 7161 0,'0'0'15,"-18"0"-15,36-17 16,0 17 0,17 0-16,53 0 31,0 53-15,-52-18-1,-19 35 1,-52 1-1,-53-18 1,0 18 0,70-54-16</inkml:trace>
  <inkml:trace contextRef="#ctx0" brushRef="#br0" timeOffset="25785.98">11007 7391 0,'17'0'47,"-17"-18"-47,18-17 16,-18 17-16,53-17 31,-36 0-31,1 17 15,-18-17 1,-18-36 0,1 53-1,-89-17 1,-17 70 0,34 18-1,36 18 1,53-18-1,36-36 1,52-17 0,0-52-1,-35 16 1,-18-17 0,-17 53-1,-18 36 16,0 17-31,35 35 32,-35 0-17,35 53 1,-17-70 0,17-36-1,-17-35 1,-18-18-16</inkml:trace>
  <inkml:trace contextRef="#ctx0" brushRef="#br0" timeOffset="26318">11606 7056 0,'0'0'0,"18"-36"16,-18 1-16,0 0 16,-53 35 15,0 0-15,-17 35-1,-1 0 1,53 18-1,36 0 1,53-18 0,-54-35-16,54 53 15,-1 18 1,-52-18 0,-36 0 15,-35-36-31,-17-17 15,52-35 1,36-53 15,52 0-15,1-36 0,-53 89-1,-18-36 1,-89 54-1,-16 17 1,-1 17 0</inkml:trace>
  <inkml:trace contextRef="#ctx0" brushRef="#br0" timeOffset="26619.75">10213 7073 0,'-18'0'16,"36"0"-16,-36-17 0,-17 17 0,0-18 31,35 0-31,-18 18 15,-17 18 1,17 0 0,18 52-1,0-52 1,18-18 0</inkml:trace>
  <inkml:trace contextRef="#ctx0" brushRef="#br0" timeOffset="26765.75">10160 6985 0,'0'0'0,"0"-18"0,0 36 31,0 17-15,0-17 0,35 0-1,-35-1-15</inkml:trace>
  <inkml:trace contextRef="#ctx0" brushRef="#br0" timeOffset="27049.09">11836 6579 0,'35'-35'0,"-70"70"0,88-88 15,-53 71 32,-18 17-31,18-17-1,-35 0 1</inkml:trace>
  <inkml:trace contextRef="#ctx0" brushRef="#br0" timeOffset="27207.4">11959 6526 0,'18'0'15,"-36"0"-15,36-17 16,-1 34-16,-34 1 15,17 35 1,-18-18 0</inkml:trace>
  <inkml:trace contextRef="#ctx0" brushRef="#br0" timeOffset="27701.08">12506 7144 0,'0'0'0,"-71"17"16,54-17-1,34 0 1,1 0 0,35 0-16,106 0 31,-71 0-31,35-17 31,-105 17-31,-18-18 16</inkml:trace>
  <inkml:trace contextRef="#ctx0" brushRef="#br0" timeOffset="27966.07">12718 7038 0,'0'0'0,"-36"0"16,54 0 31,0 0-47,35 0 16,-18 18-1,0-18-15,-17 0 0,17 52 31,0-52-31,-35 36 0,-70 34 32,-36-34-17,18 16-15</inkml:trace>
  <inkml:trace contextRef="#ctx0" brushRef="#br0" timeOffset="29567.04">8961 7920 0,'0'0'0,"-36"17"31,36-34-15,36 17-1,-19-18-15,-17-17 0,71-18 32,17-35-32,-53 0 31,-35-36-15,0 36-1,-70 35 1,17 18-1,17 35-15,-16 0 16,52 35-16</inkml:trace>
  <inkml:trace contextRef="#ctx0" brushRef="#br0" timeOffset="29885.82">8784 7691 0,'0'0'15,"35"35"1,-17-35-16,-18 17 15,35 1 1,-17 53 0,-18-54-16,35 36 15,89-35 1,17-71 0,-71 18-1</inkml:trace>
  <inkml:trace contextRef="#ctx0" brushRef="#br0" timeOffset="32786.94">7302 5750 0,'-17'0'0,"34"0"0,-69 36 0,34-36 0,-17 0 16,-36 0-1,53 0 1,107 0 0,140-53-1,335 35 1,-158 0-1,423-17 17,-353 17-32,230 18 31,-265-17-15,-353 17-16,159 0 15,-88 0 1,-71 0-1,-53-18 1,-17-17 0,-18 0-1,0-36 1,0-17 0,-18-36-1,18-123 16,0 89-31,-17-89 16,-1 17 15,-17-34-15,-1 52 0,19 36-1,17 158-15,-35-88 16,17 18-1,18 70 1,-18-17 0,1 18-1,-36 34 17,17 18-17,-34-17 1,17-18-1,-71 18-15,-17-1 32,-88 36-17,-282 36 1,246-19 0,-194 36-1,124-18 1,18 18-1,17-18 1,18 0 0,17-35-1,18-35 1,18-36 0,17-17 15,106 35-31,-35-18 15,106 1 1,-18-1 15,35 18-31,1-35 16,-36 35 0,17-18-1,-16 18 1,-19 0-1,36-18 1,-18 18 0,18-17-1,-18 17 1,35 0 0,0-35-1,18 70 1,0 71 15,18 0-31,0 158 31,52 1-15,-52-71 0,35 53-1,-36-194-15,-17 141 16,0-71-1,0 1 1,-17-89 0,17 18-1,0-36 1,0 1 15,0 0-15,0 17-1,17-17 1,1-18 15,105 0-15,1 0 0,158-18-1,-194 18-15,336-53 16,-318 53-16</inkml:trace>
  <inkml:trace contextRef="#ctx0" brushRef="#br0" timeOffset="50272.28">11553 4463 0,'0'17'16,"0"1"15,0 0-15,18 17-16,17-35 15,-17 0 1,17-35-16,53 17 31,-17-53-15,17-17 0,-35 35-1,-35 0-15</inkml:trace>
  <inkml:trace contextRef="#ctx0" brushRef="#br0" timeOffset="50699.61">11624 4286 0,'-18'0'47,"18"18"-47,-35 0 15,17 34 1,-17 37-1,0-36 1,17-1 0,18-34-1,18-36 17,17 18-32,0 0 15,36 0 1,0 36-1,-36 17 1,-18-36 0</inkml:trace>
  <inkml:trace contextRef="#ctx0" brushRef="#br0" timeOffset="54966.38">18891 5186 0,'36'-18'16,"-72"36"-16,72-71 0,-36 35 0,17 1 15,-34-54 1,-19 71-1,-17 71 1,-17 34 0,52 37-1,36-37 1,70-16 0,-17-72-1,52-87 16,-52-19-15,-1 1 0,-35 35-1,-17 18 1,-36 70 0,18 18-1,0-17-15,0 16 16,18 37-1,35-36 1,17-71 0,-52-35-1,-18-35 17,-18 0-32,-52 17 15,-18 53 1,17 71 15,71-17-15,71-19-1,-54-17-15</inkml:trace>
  <inkml:trace contextRef="#ctx0" brushRef="#br0" timeOffset="56020.42">19403 5203 0,'17'0'0,"36"-70"15,18-36 1,-230 300-16,318-423 0,-124 141 15,-211 387-15,352-634 0,-176 282 16,0 71 0,-17 70-1,-1 89 1,18-1 15,18-70-31,17 0 31,18-71-31,-18-88 32,0-18-17,-17-17 1,-18 53 0,0 17-1,0 54 1,0 34-1,0 36 1,18-35 0,34-54-1,1-52 1,0-53 0,-35 35 15,0-18-31,-18 54 31,35 34-15,-35 54-1,17-1 1,1-34 0,35-1-1,0-88 1,-18-18-1,-17-34 1,-18 87 0,0 0-1,18 18 1,-18 53 0,17 35-1,18 1 16,-35-36-31,0-36 32,0-34-17,0-54 1,18-17 0,0 17-1,-1 36 1,54 53-1,-18 52 1,-36 1 0,1-54-1,-18-17 1,18-53 0,-18 1 15,53-19-31,-18 18 31,18 53-15,-18 71-1,0-1 1,-17 18 0,-18-52-1,18-36-15</inkml:trace>
  <inkml:trace contextRef="#ctx0" brushRef="#br0" timeOffset="56336.08">20796 5345 0,'0'0'16,"0"-36"-16,0 1 15,0 17-15,18 18 16,-18 36 15,0 17-31,18-1 31,-18 19-31,0-18 32,0-106-1,0 35-31,35-52 16,-18-18-1,1 17 1,53 71-1,-1 71 1,-52 34 0,-36-16-1</inkml:trace>
  <inkml:trace contextRef="#ctx0" brushRef="#br0" timeOffset="57121.39">21713 5486 0,'-17'35'15,"34"-70"-15,-34 35 16,34-18-1,-17-17 1,36 35-16,-1-124 16,-17 36-1,17-35 1,-35 34 0,-53 37 15,18 34-31,-18 18 31,35 18-31,53 34 31,36-34-15,17 53 0,-35-1-1,-35 36 1,-18-18-1,0 18 1,17-88 0,89-36-1,35-88 1,-123 89 0</inkml:trace>
  <inkml:trace contextRef="#ctx0" brushRef="#br0" timeOffset="58117.59">22419 5362 0,'0'0'0,"0"35"16,0-52 15,0-1-16,35 18-15,-17-88 16,-18 0 0,0 35-1,-71 35 17,36 36-32,-35 70 31,17 0-31,53 0 31,0-17-31,53-71 31,-18-18-15,0-52 0,-17 35-1,-1-18 1,1 106 15,-18-36-31,0 18 16,53 18-1,17-53 1,-34-53 0,-19 1-1,36-19 16,-53 18-31,18 53 32,-18 53-17,0 35 1,18 0 0,-18-52-1,35-36 1,-17 0-16,-1-53 15,1-18 1,35-35 0,-36 71-1,1 70 1,-18 18 0,35 18-1,-17-1 1,0-52 15,34-53-15,-34-36-1,17-70 1,1 35 0,-36 89-16,0-54 15,17 71 1,-17 106-1,0 35 1,0-53 0,18 0-1,35-88 1,-36-53 0</inkml:trace>
  <inkml:trace contextRef="#ctx0" brushRef="#br0" timeOffset="58367.01">23248 5186 0,'18'-18'0,"-36"36"0,53-106 15,-17 35 1,-18 88 15,-18 0-15,-52 36 0,17-36-1,0 18 1,35-35-16,18-1 31,18-17-31,35 36 16,35 16-1,-35 19 1,0-53 0</inkml:trace>
  <inkml:trace contextRef="#ctx0" brushRef="#br0" timeOffset="60289.11">18891 5891 0,'0'-17'0,"0"34"0,0-70 15,0 36 17,36 17-17,-1 0-15,106 17 16,-106-17-16,247 0 31,124 0-31,17 0 31,-334 0-31,122 0 0,19 0 32,-107 36-17,-52-36 1,-54 0 0,36 0-1</inkml:trace>
  <inkml:trace contextRef="#ctx0" brushRef="#br0" timeOffset="60771.43">19544 7056 0,'0'17'0,"35"-34"32,-17-19-32,52-52 15,1-53 1,17 17-1,-88 89 1,35-18 0,18-70-1,-53 105 1,0 1 0,-70 17-1,52 17 1</inkml:trace>
  <inkml:trace contextRef="#ctx0" brushRef="#br0" timeOffset="61066.85">19632 6632 0,'0'35'16,"0"-70"-16,0 35 31,18-17-31,17-19 31,0 1-31,1 0 0,34-36 31,-35 54-15,18-1 0,-17 53-1,16 53 1,19-35-1,-36 0 1,-17-53-16,17 0 0</inkml:trace>
  <inkml:trace contextRef="#ctx0" brushRef="#br0" timeOffset="62800.26">22137 5838 0,'-18'0'0,"36"0"0,-53 36 0,-1-36 15,19 0 1,34 0 0,19 0-1,87 0 1,-35-36-16,106 36 16,159-35-1,-106 35 1,-141 0-1,-71 0-15,-17 0 0</inkml:trace>
  <inkml:trace contextRef="#ctx0" brushRef="#br0" timeOffset="64467.24">25153 5080 0,'0'-35'32,"0"17"-32,0 0 15,35-34-15,-17-37 16,-18 72-1,0-72-15,0 1 32,0 53-17,-18-18 1,-35 53 0,18 53-1,53-35 1,-1-1-1,36 36 1,0-18 0,-17 54-1,-36-1 1,0 0 0,0-17 15,17-54-31,54-34 31,-18-54-15,17 1-1,-17-19 1,-18 54 0,-35 17-1,-17 54 1,-1 34-1,-17 1 1,35-36 0,53-17-1,-18-18 1,36-53 0,-54-18 15,18 54-31,-35-54 0,-52 0 31,16 54-15,-17-1-1</inkml:trace>
  <inkml:trace contextRef="#ctx0" brushRef="#br0" timeOffset="64933.26">25717 4692 0,'36'0'0,"-72"0"15,89 0-15,-17 35 16,-72 0 0,36 54-1,-17-19 1,34 1 0,-17-54-1,36 1-15,-1-18 31,18-18-15,-35-34 0,-1 16-1,-17 19 1,0 34 0,0 54-1,18-36 1,17 18-1,0-53 1,18-35 0,-17-18-1,-36-71 1,0 18 0,-36 18-1,1 53 1,17 35 15,18 18-31</inkml:trace>
  <inkml:trace contextRef="#ctx0" brushRef="#br0" timeOffset="65499.92">26458 5009 0,'0'0'0,"18"0"16,17-17 15,-17-18-16,0-1-15,-1-34 16,-17 52 0,35-70-1,-17 0 1,-18 35 0,-18 17-1,-17 36 1,0 0-1,35 18 1,0 35 0,18-35-1,34 17 17,-34 18-32,-18 35 31,0-17-31,0-36 31,18-17-15,35-36-1,35 0 1,0-52 0</inkml:trace>
  <inkml:trace contextRef="#ctx0" brushRef="#br0" timeOffset="66554.06">26952 4939 0,'0'-18'31,"18"18"-15,-1-17-16,-17-19 16,18 1-1,17-18 1,-35 35-16,0-52 16,-35 52-1,0 18 1,-36 18-1,71 17-15,-70 18 16,34 18 0,36-1-1,18-34 1,0-36 0,35-18 15,-18-17-31,18-18 31,-36 17-15,-17 54 15,0 0-31,0-1 16,18 36-1,35-35 1,-18-18-1,18-35 1,-35-18 0,35 17-1,-53-17 1,17 53 0,-34 53-1,-18-17 16,35-19-31,0 36 0,0-17 32,35-36-17,-18 0 1,1-18-16,0-53 16,17 36-1,-35-36 1,18 54-1,-18 34 1,-18 36 0,18 0-1,0 18 1,0-53 0,35-18-1,-17-36 16,35-52-15,-18 0 0,-35 70-1,-18 53 17,18-17-32,0 17 0,-17 1 15,17 34 1,0-52-1,35-18 1</inkml:trace>
  <inkml:trace contextRef="#ctx0" brushRef="#br0" timeOffset="66733.3">27517 4851 0,'53'-89'16,"-106"178"-16,106-195 0,-53 88 16,-36 18-1,19 0-15,-19 35 16,-17 36-1,53 17 17,53-52-17,-17-1 1,17-35-16</inkml:trace>
  <inkml:trace contextRef="#ctx0" brushRef="#br0" timeOffset="67067.14">25647 5468 0,'-18'0'0,"36"0"0,-89 18 16,54-18 0,87 0-1,142 0 1,35-18-1,212-17 1,-177-1 0</inkml:trace>
  <inkml:trace contextRef="#ctx0" brushRef="#br0" timeOffset="69153.97">24165 5397 0,'-17'36'15,"-1"-36"-15,-35 0 16,35 0 0,1-36-1,34 19 1,54 17-1,70 0 1,35-18 0,-52 1-1,-71 17 1,-18-36 15,-70 19-31</inkml:trace>
  <inkml:trace contextRef="#ctx0" brushRef="#br0" timeOffset="69517.67">23971 5203 0,'-17'0'0,"34"0"0,-70 0 15,89 0 16,-19 0-15,19-17-16,-1 17 16,71 0-1,-1-18 1,1 18 0,-35-35-1,-18 17 1</inkml:trace>
  <inkml:trace contextRef="#ctx0" brushRef="#br0" timeOffset="76099.89">16933 1782 0,'0'0'0,"18"0"0,-18-18 16,0 0 0,-18-35-1,18 36-15,-17-54 31,-36 36-31,-35-36 32,-1 36-17,-16 0 1,-19 17 0,-17 0-1,17 18 1,-34 18-1,-1 0 1,0 52 0,-17 1-1,35-1 1,0 19 0,-18 34 15,53-17-31,0 35 31,0 35-15,18-52-1,18 17 1,-1 18 0,1-18-1,34 18 1,19-1-1,-19 1 1,36-124-16,0 71 16,0 53 15,0-106-31,53 53 0,-17 17 16,87 54 15,53-19-16,-52-87-15,70-1 32,-35-34-17,-1-19 1,-34-17 0,17-17-1,-18-19 1,36-34-1,-106 70-15,35-71 16,36 1 0,17-36-1,-106 71 1,36-89 0,52-17 15,-35 0-31,36 17 31,-18-34-15,-36-1-1,-17 0 1,18-35 0,-1-53-1,-34 53 1,-36-17-1,-18 52 1,-141-88 0,-70 141-1,52 88 1</inkml:trace>
  <inkml:trace contextRef="#ctx0" brushRef="#br0" timeOffset="79589.62">4674 5009 0,'-17'0'0,"34"0"0,-17 0 31,53-17-15,124-36 0,17 18-1,17-18 1,-52 17-1,-18 36 1,-123-35-16,17 35 16</inkml:trace>
  <inkml:trace contextRef="#ctx0" brushRef="#br0" timeOffset="79900.92">4674 5821 0,'0'17'16,"0"-34"-16,0 70 0,18-53 15,17 0-15,18-53 16,0 53-16,71-35 16,105-18 15,-194 35-31,124 0 0,0-17 16,-71 35-1</inkml:trace>
  <inkml:trace contextRef="#ctx0" brushRef="#br0" timeOffset="80302.92">4692 6509 0,'0'17'16,"70"-17"-1,-17 0 1,0-17-16,159-36 15,-177 53 1,195-53 0,-19 0-1,-105 53 1,35 0 0,-106 0-1,18 0 1,-53-18-1</inkml:trace>
  <inkml:trace contextRef="#ctx0" brushRef="#br0" timeOffset="81167.05">4216 4586 0,'0'0'0,"194"-70"31,-141 52-31,0 0 16,123-52-1,89-1-15,-19 36 31</inkml:trace>
  <inkml:trace contextRef="#ctx0" brushRef="#br0" timeOffset="82766.99">11871 6791 0,'18'0'16,"-36"0"-16,36-18 0,-1 18 0,1-70 16,-18 52-1,0-70-15,-35-71 31,-18 89-31,-159-124 32,36 158-17,-1 1 1,-158 106 0,71 87-1,52 36 1,35 53-1,107 18 1,70 17 0,106-17-1,-53-212 1,88 123-16,159 0 31,-212-176-31,265 36 0,17-125 16,18-157 15,-229 52-15,17-177-1,-158 142 1,-18 141-16,-88-212 16,-124 35-1,124 195-15</inkml:trace>
  <inkml:trace contextRef="#ctx0" brushRef="#br0" timeOffset="84067.02">9278 758 0,'0'18'15,"-18"0"-15,18-1 16,-17-17-16,-1 89 16,-17-54-16,-18 71 15,0-18 1,18 0-1,-1-53 1,19 1 0,17-89 15,0 17-15,0 1-1,0-18-15,0-17 31,0 52-31,0-17 32,0 70-17,-18 0 1,1 54 0,-19-19-1,72-35 1,52-35-1,106-53 1,-18-17 0</inkml:trace>
  <inkml:trace contextRef="#ctx0" brushRef="#br0" timeOffset="89503.14">8555 6967 0,'17'-17'0,"-34"34"0,34-52 0,19-88 16,-36-19-1,-36-34 1,1-36 0,-35 36-1,-54 53 1,-52 34 0,-142 72 15,107 34-31,-125 54 31,266-36-31,-300 142 16,123-1-1,123 0 1,-17 195 0,141-36-1,141 71 1,-17-177-1,105 36 1,71-54 0,53-105-1,17-88 1,53-107 0,-176 1-1,0-106 1,-106-70-1,0-266 17,-158 107-17,-54 123 1,-158-176 0,176 423-16</inkml:trace>
  <inkml:trace contextRef="#ctx0" brushRef="#br0" timeOffset="100635.62">17798 6509 0,'0'0'0,"-18"0"32,18-18-17,18 18-15,17-53 16,88-53-1,-34 36 1,-37-1 0,1 18-1,-17 18 1,-54 17 0,0 18-1</inkml:trace>
  <inkml:trace contextRef="#ctx0" brushRef="#br0" timeOffset="100988.98">17833 6262 0,'-18'17'16,"36"-34"-16,-53 34 0,35-34 31,0-1-15,17 18-16,1-17 31,17 17-31,0-36 16,18 36-1,0 0 1,-17 0-1,-19 0 1,18 53 0,1-35-1,-72 52 1,36-52-16,-17 0 16</inkml:trace>
  <inkml:trace contextRef="#ctx0" brushRef="#br0" timeOffset="104132.3">16986 7849 0</inkml:trace>
  <inkml:trace contextRef="#ctx0" brushRef="#br0" timeOffset="115504.88">8184 11800 0,'-17'0'0,"-18"0"16,35 18 15,0 0-31,0 17 16,35-17-16,0 70 15,-17-71 1,35 72 0,17-1-1,-35-35 1,18-18 0</inkml:trace>
  <inkml:trace contextRef="#ctx0" brushRef="#br0" timeOffset="115724.85">8449 11889 0,'-18'0'0,"-17"0"16,17 17-16,-17 36 15,-35 35 17,17 18-17,17 0 1,19-88-16</inkml:trace>
  <inkml:trace contextRef="#ctx0" brushRef="#br0" timeOffset="116035.13">8714 12083 0,'0'17'16,"0"19"-1,0-19 1,0 1-16,0-1 0,-18 36 16,18-35-16,0 35 15,0 35 1,0-70-16,0-1 0</inkml:trace>
  <inkml:trace contextRef="#ctx0" brushRef="#br0" timeOffset="116585.78">9631 11977 0,'0'0'0,"-18"0"0,18-18 16,-17 18 0,34 18-1,1 17 1,17 36-1,0 17 1,18-18 0,-53-52-16,18 0 15</inkml:trace>
  <inkml:trace contextRef="#ctx0" brushRef="#br0" timeOffset="116800.86">9860 11994 0,'0'-17'31,"-18"17"-31,18 17 16,-35-17-16,0 89 16,-36 52-1,36-35 1,-35-18-1,52-53-15</inkml:trace>
  <inkml:trace contextRef="#ctx0" brushRef="#br0" timeOffset="117285.23">10248 12365 0,'-17'0'15,"17"-18"1,0 1 0,17 17-16,-17-18 0,53-17 15,-18 35 1,1 35 0,-19-35-16,-17 53 15,-70 35 16,-1 36-15,-17-72 0,53 1-1,17-35 1,53-18 0,106 0-1,-35-18 1,-35 1-1</inkml:trace>
  <inkml:trace contextRef="#ctx0" brushRef="#br0" timeOffset="117651.24">11201 12047 0,'0'0'0,"-18"0"15,18 18 17,18-18-32,-18 18 0,53 52 15,-18 18 1,35 1 15,1-19-31,-53-52 16</inkml:trace>
  <inkml:trace contextRef="#ctx0" brushRef="#br0" timeOffset="117854.07">11395 12100 0,'0'-17'16,"0"34"-16,0-52 15,-18 35-15,-17 35 16,0 36-1,-18 70 1,0-35 0,35-18-1,18-70 1</inkml:trace>
  <inkml:trace contextRef="#ctx0" brushRef="#br0" timeOffset="118322.15">11571 12347 0,'0'0'16,"35"-17"0,-17-1-16,0-17 15,-1 17 1,19 18-16,-1-18 15,18 18 1,-36 36 0,-17 17-1,-17-18 1,-19 18 0,19-18 15,-1-35-31,53 0 31,18 0-15,-17 0-1,17 0 1,-36 35 0,-17 1-1,-35 17 1,-18-36-1,-18-17 1,36 0 0</inkml:trace>
  <inkml:trace contextRef="#ctx0" brushRef="#br0" timeOffset="129603.08">9754 12277 0,'-35'0'16,"35"-18"31,35 18-16,-35 18-15,18 17-1,-18-17-15,18-1 0,-18 1 16,52 35 0,-52-36-1,36 1-15</inkml:trace>
  <inkml:trace contextRef="#ctx0" brushRef="#br0" timeOffset="140235.13">23195 12541 0,'0'-17'0,"0"34"0,18-34 16,17 17-16,-17 0 15,-18-18-15,-18 36 31,-35 52-15,35-52-16,-52 52 16,-1 19-1,18-1 1,18-53 15,35 18-31,71-53 16,-1 0 15,18-18-15,-17 18-1,-36-35 1</inkml:trace>
  <inkml:trace contextRef="#ctx0" brushRef="#br0" timeOffset="140552.41">23160 12665 0,'-35'-36'31,"17"36"-15,18 36 0,0-19-16,-18 19 15,18 87 1,0-17 0,0 53-1,18-71 1,0-35-1,-18-53 1</inkml:trace>
  <inkml:trace contextRef="#ctx0" brushRef="#br0" timeOffset="140968.28">23424 12682 0,'18'0'16,"-36"0"-16,36-17 0,-18-19 15,0 72 1,0-19 0,-18 19-1,18-1-15,-35 18 16,35 70-1,35-35 1,1-52 0,34-36-1,1-36 1,-18-52 0,-18-35-1,-17 35 1,-36 35 15,-35 17-15,18 36-1,0 0-15</inkml:trace>
  <inkml:trace contextRef="#ctx0" brushRef="#br0" timeOffset="141288.98">23777 12577 0,'0'0'0,"18"17"31,-18 1-15,0 35-16,-18 35 16,18 18-1,18-18 16,-18-70-31,35-1 16,36-17 0,17-35-1,-18-71 1,-52 18 0,-36-36-1,-70 89 1,0 35-1</inkml:trace>
  <inkml:trace contextRef="#ctx0" brushRef="#br0" timeOffset="142885.46">24271 11695 0,'0'0'0,"0"-53"31,0 35-31,0 36 47,0-1-31,0 71 0,35-17-16,-35 70 15,53 177 1,0-89-1,35 212 1,-52-88 0,-1-1-1,-70-69 17,17-54-32,18-123 15</inkml:trace>
  <inkml:trace contextRef="#ctx0" brushRef="#br0" timeOffset="143923.1">22983 12224 0,'-35'0'0,"70"0"0,-87 0 16,34 0 0,36 0-1,123 0 1,35 0 0,89-36-1,-160 36-15,442-17 16,71-1-1,105 1 1,-300-36 0,-88 17-1,-88 1 1,-106 17 0,-17 18 15,-89 0-16,-70 0-15</inkml:trace>
  <inkml:trace contextRef="#ctx0" brushRef="#br0" timeOffset="145672.75">24871 11430 0,'0'-35'15,"-18"35"-15,18-18 32,18 36 15,-1 17-32,19-35-15,-36 18 16,17-1-1,1-17 1,-36 0 15,1 0 1,17-17-32,-36 17 15,19-18 16,17-17-15,17 17 0,19 0-16,17 18 15,0 0 1,-18 0 0,-35 71-1,-35 17 1,-36 0-1,0-35 1,36 18 0,18-18-1,69-53 17,72 0-17,-36-36 1,-35 19-1</inkml:trace>
  <inkml:trace contextRef="#ctx0" brushRef="#br0" timeOffset="146385.12">24853 11448 0,'-17'0'0,"17"-18"16,-36-35 0,19 53-1,17-18-15,17 36 16,36 53-1,18 34 1,-18 37 0,17-19-1,-17-35 1,-18-70 0</inkml:trace>
  <inkml:trace contextRef="#ctx0" brushRef="#br0" timeOffset="146569.46">25153 11483 0,'-18'-35'15,"36"70"-15,-53-70 16,-36 70 0,36 53-1,0-53-15,-54 106 16,54 18-1,-18-53 1,53-35 0</inkml:trace>
  <inkml:trace contextRef="#ctx0" brushRef="#br0" timeOffset="146802.18">25241 11747 0,'36'-17'0,"-72"34"0,89-52 0,-35 18 16,-1 17-1,-17 17 1,-17 1-16,17 52 16,0-52-16,-18 70 15,36 18 1,-1-53-1,-17-35 1</inkml:trace>
  <inkml:trace contextRef="#ctx0" brushRef="#br0" timeOffset="147035.13">25982 11395 0,'0'0'0,"35"-36"16,-17 54 0,-18 0-1,35-18-15,1 88 16,16-18 0,1 36-1,0-35 1</inkml:trace>
  <inkml:trace contextRef="#ctx0" brushRef="#br0" timeOffset="147235.12">26352 11448 0,'0'0'16,"0"-18"-16,-17-17 0,-18 35 31,-18 53-16,-18 35 1,71-71-16,-53 72 16,18 69-1,35-122 1,0-1-16,18-35 0</inkml:trace>
  <inkml:trace contextRef="#ctx0" brushRef="#br0" timeOffset="147520.43">26423 11712 0,'0'-17'0,"0"34"0,18-34 0,-18-19 16,17 19-16,36-1 15,-17 0 1,16-17 15,-16 88-31,-19 18 31,-34-19-15,-89 90 0,53-107-1,18 18 1,70-36 0,106-34-1,-17-1 1</inkml:trace>
  <inkml:trace contextRef="#ctx0" brushRef="#br0" timeOffset="149722.48">26987 11218 0,'-17'-17'0,"-54"-54"31,36 53-31,0 18 0,35-17 16,-36-1-16,-34-35 16,-1 18-1,18-18 16,-70-17-15,-53 34 0,158 36-16,-88-17 15,-88-36 1,71 35 0,-19 0-1,1-17 1,18 35-1,-18 0 1,17 35 0,-17-17-1,-18 17 1,36 1 0,17-1 15,-17 35-31,34 1 31,72-53-31,-71 52 16,-1 18-1,19 1 1,35-36 0,17 17-1,-17-17 1,35 0-1,0 17 1,0 1 0,35-71-16,-35 35 15,18 36 1,-1-1 15,1-52-31,35 53 31,-36-54-15,36 54 0,-35-36-1,53 18 1,-36-35 0,35 35-1,1-36 1,17 1-1,0-18 1,1 17 0,-1-17-1,0 36 17,0-36-17,0 17 1,1 1-1,-37-18 1,37 18 0,69-18-1,-87 0 1,35 0 0,-18 0-1,18 0 1,-18-18-1,-17 18 1,17-18 15,0 1-31,0 17 16,0-36 0,1 36-1,-1-17 16,-18-1-15,-52 18-16,35 0 16,35-17-1,-35-19 1,35 1 0,-17 17-1,-18-17 1,-18 0-1,18-18 1,-18 18 0,18-36-1,-35 0 1,-1-17 0,-17-18 15,-35 1-16,-124-54 1,53 88 0,-387-35-1,-72 36 1</inkml:trace>
  <inkml:trace contextRef="#ctx0" brushRef="#br0" timeOffset="150569.26">27922 11836 0,'0'35'0,"0"-70"0,-35 70 15,17-35-15,1 0 0,-54 0 31,36 0-15,53 0 0,-1-35-1,89 17 1,-18-17 0,-35-1-16,71-16 15,-1-19 1,-70 18-1,-53 18 1,-18 17 0</inkml:trace>
  <inkml:trace contextRef="#ctx0" brushRef="#br0" timeOffset="150919.12">27940 11642 0,'0'0'0,"-18"-18"31,-17 18-31,17 18 31,1-1-31,-1 19 16,-35 52-1,18-35 1,0 17 0,70-52-1,18 17 1,-18-35 0,89 0-1,17 18 1,-18-1-1,-123 1-15</inkml:trace>
  <inkml:trace contextRef="#ctx0" brushRef="#br0" timeOffset="153585.13">22578 13370 0,'-18'0'16,"18"18"-1,-18-18-15,36 0 47,-18 18-31,18-18-16,-1 17 15,19-17-15,17 35 16,105 1 0,-17-19-1,1 36 1,16-35 0,-17-18-1,1-35 1,34-18-1,-17-18 1,-1 18 0,-34-35-1,-36 18 1,-35-19 0,-35-17-1,-1-35 16,-34 53-15,-19 18 0,-87-19-1,-1 37 1,-52-19 0,-53 18-1,-1 53 1,-17 0-1,1 53 1,52 18 0,52 17-1</inkml:trace>
  <inkml:trace contextRef="#ctx0" brushRef="#br0" timeOffset="154018.57">21960 12859 0,'-17'-18'0,"34"36"0,-52-71 0,35 35 16,-53 1 0,36 17-1,-1 35 1,18 53 0,0 35-1,0-34 1</inkml:trace>
  <inkml:trace contextRef="#ctx0" brushRef="#br0" timeOffset="154369.18">21678 13723 0,'-17'18'0,"34"-36"0,-70 36 16,53-36-1,0-17 1,36 35-16,-19-18 16,71 18-1,-52 53 1,-1 0 0,-70 35-1,-18-17 1,0-1-1,35-52 1,53-18 0,54 0-1,-1 0 1,-53 0 0</inkml:trace>
  <inkml:trace contextRef="#ctx0" brushRef="#br0" timeOffset="154718.59">21749 14429 0,'0'0'0,"0"17"0,0 1 16,17 0 0,1-18-1,35 0 1,-18 0-1,-17 35 1,-18 0 0,0 18-1,-18-18 1,18 18 0,0-18-1,18 18 16,-18-17-15,0-19-16,0 19 16,-88-1-1,52-18 1</inkml:trace>
  <inkml:trace contextRef="#ctx0" brushRef="#br0" timeOffset="154924.59">21678 15416 0,'0'18'0,"0"-36"0,0 54 16,0-1-16,0-17 15,0-1 1,18-17 15</inkml:trace>
  <inkml:trace contextRef="#ctx0" brushRef="#br0" timeOffset="155101.93">21749 16034 0,'0'17'15,"0"72"1,-36-72 0,36 18-1,0-17 1</inkml:trace>
  <inkml:trace contextRef="#ctx0" brushRef="#br0" timeOffset="155485.04">21784 16457 0,'-18'0'16,"1"0"15,17 18-31,0-1 15,0 1-15,0 17 16,17-17-16,1 70 16,35-53-1,-35-35-15,17 0 16,0-17 15,0-19-31,-35 1 31,0 88 1,18 35-17,17-17 1,-35-54 0</inkml:trace>
  <inkml:trace contextRef="#ctx0" brushRef="#br0" timeOffset="156002.38">22190 16563 0,'0'0'0,"0"-18"0,0 36 15,-36 0 1,36-1 0,0 54-1,0-54 1,53 19-1,-17-19 1,-1-70 0,-35 0-1,0-17 1,-35 17 0,17 18-1,18 17 1,53 18-1,0-35 1,17 70 0,1 0-1,-36 54 1,18-19 15,-35-35-31,52 18 31,-52-53-31,0-53 16,35 0 0,-106-35-1,-36 18 1,-34 70 0,17 0-1</inkml:trace>
  <inkml:trace contextRef="#ctx0" brushRef="#br0" timeOffset="156701.94">21678 17180 0,'0'18'16,"35"-36"15,1 18-31,-1-17 0,-17 17 16,123-36-16,106 1 31,35-35-16,88-36 1,-140-35 0,-107-1-1,-52-69 1,-71 17 0,-89 17-1,-105 54 1,-158 35-1,-89 105 1,-88 72 0,35 87 15,405-106-31,-193 160 0,194 34 31,264 1-15,177-142-1,0-158 1,123-106 0,-246 53-16</inkml:trace>
  <inkml:trace contextRef="#ctx0" brushRef="#br0" timeOffset="158553.19">16986 14482 0,'-35'0'0,"-18"-18"31,53 0-31,18 18 16,17-17-16,36 34 16,-1 19-1,-70-1 1,18 18-1,-36 88 1,-35-35 0,0-36-1,18-35 1,88-35 0,106-17-1,-71-1 1,35 18-1,-70 0 1</inkml:trace>
  <inkml:trace contextRef="#ctx0" brushRef="#br0" timeOffset="158925.26">16069 14182 0,'0'0'0,"-35"-18"16,17 18-1,18 18 1,0-1 0,0 36-16,18-35 15,-1-1 1,1-17-1</inkml:trace>
  <inkml:trace contextRef="#ctx0" brushRef="#br0" timeOffset="159051.93">16104 14164 0,'0'-53'16,"0"106"-16,0-124 0,0 89 31,-35 35-15,35-35-16,35 17 15,-17-35 1</inkml:trace>
  <inkml:trace contextRef="#ctx0" brushRef="#br0" timeOffset="159301.94">17216 13741 0,'0'-18'31,"0"36"0,0-1-31,35-17 16,-35 18-16,0 35 15,0-35-15</inkml:trace>
  <inkml:trace contextRef="#ctx0" brushRef="#br0" timeOffset="159445.48">17374 13723 0,'18'0'0,"-36"0"0,36-35 0,17 70 31,-35 18-15,0 88 0</inkml:trace>
  <inkml:trace contextRef="#ctx0" brushRef="#br0" timeOffset="160169.84">16581 15628 0,'0'0'0,"-18"0"31,36 0-31,-1 0 16,124-35-1,-105 35-15,228-71 16,71-17 0,18-18-1,-18-53 1,-88-35 0,-106-53 15,-53-17-31,-140-36 31,-125 71-15,-211 52-1,71 142 1,175 0-16,-246 70 16,-370 106-1,370 71 1,-53 105-1,123 195 1,318-106 0,194-107-1,195-122 1,87-160 0,71-122 15,-54-72-31,-404 142 15</inkml:trace>
  <inkml:trace contextRef="#ctx0" brushRef="#br0" timeOffset="162101.94">15152 16916 0,'17'-18'0,"1"-17"0,17-1 15,18-34 1,0 35-1,-18 35 1,18 17 0,-35 19-1,-36 34 1,1 1 0,-19-36-1,19-35 1,34 0 15,19 0-31,-1 35 16,71-17-1,-71 0 1,0 34 0,-35 1-1,-70 0 1,-18-35-1,-18-36 1,35-35 0,36 0-1</inkml:trace>
  <inkml:trace contextRef="#ctx0" brushRef="#br0" timeOffset="162601.94">15787 16810 0,'17'0'0,"19"0"32,-19 0-32,-17-35 15,36-18 1,-1-18-1,-35 1 1,-35 34 0,-1 36-1,-17 18 1,36 17 0,17 36-1,17-71 1,19 17-1,17-17 1,17-17 0,-17-1-1,-53 0 1,0 54 0,0 34-1,18 36 1,-1 35-1,1-35 1,17-35 0,-17-54-1</inkml:trace>
  <inkml:trace contextRef="#ctx0" brushRef="#br0" timeOffset="163051.94">16492 16422 0,'0'-18'0,"0"36"0,-17-36 0,17 1 0,0-1 16,-53-35-1,35 53 1,-17 0-1,-18 53 1,53 0 0,18 17-1,52 19 1,18-19 0,-17 1 15,-1 17-31,-70-35 31,-35 0-15,-71-36-1,18-52 1,53-53 0,53-89-1,87 1 1,36 17-1,-35 53 1</inkml:trace>
  <inkml:trace contextRef="#ctx0" brushRef="#br0" timeOffset="167052.42">17216 16739 0,'0'18'0,"0"-36"0,0 54 15,35-36 1,-18 0 0,19-53-1,-1 17-15,53-17 16,36-35 0,-71 53-16,52-53 15,-16 88 1,-72 70-1,-34 19 1</inkml:trace>
  <inkml:trace contextRef="#ctx0" brushRef="#br0" timeOffset="168736.74">17074 16739 0,'-35'0'0,"35"-17"16,0-19-1,35 36-15,-35-17 16,18 17 0,0-18-1,-1 18 1</inkml:trace>
  <inkml:trace contextRef="#ctx0" brushRef="#br0" timeOffset="188836.94">25100 10425 0,'0'35'0,"18"-35"16,-1 0-1,1 0 1,35-53 0,35-18-1,0-17 1,-70 71-16,53-72 15,-36 54 1,-35 0 0,-18 70-1</inkml:trace>
  <inkml:trace contextRef="#ctx0" brushRef="#br0" timeOffset="189191.42">25012 10513 0,'0'0'16,"0"35"15,18-35-15,-1 0 0,1 0-16,35-35 0,35-1 31,-70 19-31,52-36 15,36-53 1,-88 88 0</inkml:trace>
  <inkml:trace contextRef="#ctx0" brushRef="#br0" timeOffset="189854.12">26370 10813 0,'0'0'0,"18"0"16,-18-36-16,53 1 15,-36 17-15,54-70 16,35-123-1,-36 105 1,-34 35 0,-36 54-1,-18 17 1</inkml:trace>
  <inkml:trace contextRef="#ctx0" brushRef="#br0" timeOffset="190135.97">26441 10425 0,'0'0'15,"-18"35"-15,18-18 16,-35 1 0,35 53-1,0-36 1,53 18-1,35-53 1,0-53 0,-17 18-1,-54 17 1,19-17-16,-1 17 31</inkml:trace>
  <inkml:trace contextRef="#ctx0" brushRef="#br0" timeOffset="214068.05">12224 12330 0,'0'0'0,"0"17"16,-36-17-16,36 18 16,0-36 62,36 18-78</inkml:trace>
  <inkml:trace contextRef="#ctx0" brushRef="#br0" timeOffset="214253.25">12524 12330 0,'0'0'0,"17"17"0,19-17 16,-36-17-1,0-1 17,17 18-32</inkml:trace>
  <inkml:trace contextRef="#ctx0" brushRef="#br0" timeOffset="214403.47">12929 12277 0,'0'0'0,"0"35"0,18-35 0,-18-35 47,18 35-47</inkml:trace>
  <inkml:trace contextRef="#ctx0" brushRef="#br0" timeOffset="214677.49">13229 11994 0,'-17'0'0,"34"0"0,-34-17 0,17-1 16,0-17 0,35 35-1,35 35 1,-52-17 0,35 52-16,17 19 31,-52-72-31,17 71 15,1-17-15</inkml:trace>
  <inkml:trace contextRef="#ctx0" brushRef="#br0" timeOffset="-214588.48">13600 12012 0,'0'0'0,"-18"-53"31,0 18-31,-35 35 16,-35 70-1,71-52 1,-54 53-16,-35 70 31,36-18-15,52-105-16</inkml:trace>
  <inkml:trace contextRef="#ctx0" brushRef="#br0" timeOffset="-213760.13">13758 12365 0,'-17'0'0,"34"0"47,-17 35-32,0-17-15,0-1 16,0 1-1,0 17-15,0 1 16,0 17 0,18-89 31,17 1-47,-35 17 15,36-52-15,34-18 31,18 35-15,-52 88 0,-1 0-1,-88 106 1,18-88 0</inkml:trace>
  <inkml:trace contextRef="#ctx0" brushRef="#br0" timeOffset="-212458.49">6773 13194 0,'0'18'47,"0"-1"-31,0 36-16,0-35 16,0-1-16,0 1 0,0 53 15,-17-1 1,17-35-1</inkml:trace>
  <inkml:trace contextRef="#ctx0" brushRef="#br0" timeOffset="-211960.09">6579 14041 0,'-35'35'31,"35"-70"-15,35 35-16,-17 0 16,-18-18-1,35 18 1,0 0-16,18 53 0,-17-18 31,-36 18-15,-36 35-1,1-35 1,17 0 0,18-35-1,18-18 1,70-18 0,1 0-1,-19 18 1,-52 18-1</inkml:trace>
  <inkml:trace contextRef="#ctx0" brushRef="#br0" timeOffset="-211393.63">6544 14887 0,'0'-17'32,"35"-19"-1,-17 36-15,17 0-1,18 36 1,-35-19-1,-1-17-15,-17 18 16,-17 35 0,-1-36-1,18 1 1,18 0 0,-1-18-1,54 35 1,-53-17-1,17-1 1,-88 54 0,-18-54-1,36 1 1</inkml:trace>
  <inkml:trace contextRef="#ctx0" brushRef="#br0" timeOffset="-211198.72">6597 15610 0,'0'18'0,"-18"17"16,-17-17-1,70-18 16</inkml:trace>
  <inkml:trace contextRef="#ctx0" brushRef="#br0" timeOffset="-211026.82">6632 15875 0,'0'0'0,"0"18"0,-17-18 16,-1 35 0,18-17-1,0-1-15</inkml:trace>
  <inkml:trace contextRef="#ctx0" brushRef="#br0" timeOffset="-210310.05">6332 16933 0,'0'0'0,"-17"-17"16,17-1 0,-36-17-1,36 17 1,36 18-1,-1 0 1,-35 18 0,53 17-16,-35 18 15,-18 0 1,0-18 15,0-52-15,0-1-1,0-53 1,17 36 0,36 0-1,-35 35 1,17 53 0,18-18-1,-35 18 1,-1-18-1,-17-88 17,35 53-17,-17-53-15,0 18 32,52 0-32,-34 70 31,17 71-16,-18 0 1,-35-89-16</inkml:trace>
  <inkml:trace contextRef="#ctx0" brushRef="#br0" timeOffset="-206621.44">10601 16845 0,'0'0'16,"-18"0"-16,1 0 15,17-18 1,0 1-1,17 17-15,-17-35 16,71 35 0,-36 0-1,18 52 1,-35-16 0,-18 17-1,-18 17 1,0-105-1,18-18 1,0-18 0,18 19-1,17 34 1,36 18 15,-18 53-15,-18 35-1,-17-35 1,17 0 0,-35-35-1,0-54 1,0-52 0,53-35-1,-18 105 1,0 18-1,36 70 1,-53 1 0,-1 17-1,-17-52 1,0 16 0</inkml:trace>
  <inkml:trace contextRef="#ctx0" brushRef="#br0" timeOffset="-206393.3">11359 16739 0,'0'0'0,"0"-17"0,0-36 16,0 35-1,18 18-15,0 18 16,35 35-1,17 0 1,18 35 0,-52-35-1,17-18 1</inkml:trace>
  <inkml:trace contextRef="#ctx0" brushRef="#br0" timeOffset="-206192.68">11695 16757 0,'-36'0'16,"72"0"-16,-89-18 0,35 18 15,0 0-15,-35 0 16,-17 88 0,35-17-1,-36 105 1,53-87-1,18-54 1</inkml:trace>
  <inkml:trace contextRef="#ctx0" brushRef="#br0" timeOffset="-205659.3">11959 16757 0,'0'-18'31,"0"36"16,0 0-47,0 17 16,0-18-16,18 1 15,-18 35 1,0-18-1,17-17 1,-17-36 0,18-17-1,17-53 1,1 0 0,-36 52-16,70 1 15,-35 35 1,1 35-1,-1 54 1,-35-1 0,0-53-1</inkml:trace>
  <inkml:trace contextRef="#ctx0" brushRef="#br0" timeOffset="-204186.11">5644 13370 0,'18'0'16,"-18"-35"-1,-18 35-15,1 0 16,-1 35-1,-52 1 1,-1 52 0,0 53-1,19 0 1,52-88-16,-53 141 31,53-53-15,0-35-1,0-89-15,53 125 16,-36-125-16,54 71 16,-36 1-1,-17-19 1,-36 36 0,-70 17-1,53-70 1,-54 36-16,-69 34 15,69-35 1,19-17 0,35-18-1,52-36 17,19 1-17,16 53 1,-16-1-1,17 54 1,-53 34 0,-18 107-1,18-53 1,18-1 0,52-87-1,36-71 1,53-89-1,-53-52 1</inkml:trace>
  <inkml:trace contextRef="#ctx0" brushRef="#br0" timeOffset="-203526.83">2840 15134 0,'0'-35'0,"0"70"15,-18-70-15,18 17 0,-17 18 16,-1 0 0,-35 18-1,35 35 1,1 17-1,17 19 1,35-37 0,36 1-1,34 18 17,-34-36-32,-53 36 31,-18-36-16,-89 18 1,19-53 0,-18-53-1,70 35-15</inkml:trace>
  <inkml:trace contextRef="#ctx0" brushRef="#br0" timeOffset="-202540.94">3175 15434 0,'0'-35'0,"0"70"0,0-123 16,-18 53 0,-35-18-1,36 35 1,-18 36 0,-1 52-1,36 1 1,53-18-1,-18 0 1,1-53 0,-1-53-1,-35 17 1,0 19 0,0 34 15,18 1-16,17 53 1,0-36 0,-17-35-1,17 0-15,0-88 16,-35 35 0,0-18-1,-17 1 1,17 52-1,0 36 1,0 35 0,17 35-1,1 0 1,17-53 0,-35-17 15,-35-53-16,35-36 1,0 0 0,0 54-1,0-1-15,53 18 16,17 18 0,-34 35-1,17-18 1,-36 18-1,-17-88 1,-17-1 0,-36-52-1,53 35 1,17 36 0,19-1-1,-19 18-15,1 18 16,35 52-1,-18 1 1,-17-18 0</inkml:trace>
  <inkml:trace contextRef="#ctx0" brushRef="#br0" timeOffset="-202375.87">3775 15258 0,'0'-18'0,"0"36"0,0-54 16,0 1-1,0 70 1,17 18 0,1 35-1,17 36 1,-17-89 0</inkml:trace>
  <inkml:trace contextRef="#ctx0" brushRef="#br0" timeOffset="-202125.46">3775 15346 0,'0'-18'0,"0"36"0,0-124 15,0 88-15,0-52 16,17-18 0,54 35-1,-36 35 1,0 36-1,-35 52 1,-35 18 0,18-17 15,-19-71-15,36-18-16</inkml:trace>
  <inkml:trace contextRef="#ctx0" brushRef="#br0" timeOffset="-201976.34">3845 14922 0,'0'-211'31,"0"422"-31,0-440 0,0 159 16,0 70-1,36 88 1,-19 18 0,54 52-1,-18-87 1</inkml:trace>
  <inkml:trace contextRef="#ctx0" brushRef="#br0" timeOffset="-201439.26">4145 15099 0,'0'0'0,"18"0"15,17 0-15,-17-18 47,-18 1-31,17-1-1,1-35 1,-18 18 0,-18-1-1,-17 72 1,-18 17 0,35 70-1,18-88 1,18 36-16,53-36 15,-1-52 1,-17-72 0,-18-34-1,-17-36 17,-36 71-32,-17 35 31,0 88-16,53 1 1,34 17 0,37-1-1,-1 1 1,0-17 0,-70 34-1,-36-17 1,-35-35-1,35-36 1</inkml:trace>
  <inkml:trace contextRef="#ctx0" brushRef="#br0" timeOffset="-200384.26">8167 11430 0,'0'0'0,"0"18"0,17-1 15,54 1 1,-53-18 0,87 0-1,-16 0 1,105-53-1,-36-18 1,19-17 0,-1 18-1,1 52 1,-19 18 0,-34 35-1,-36 18 1,35-35-1,-17-36 1,71-35 15,-54 18-31,89-53 32,-71 88-32,-53 35 31,36 53-16,-19 1 1,1-37 0,35-34-1,-17-53 1,52-36 0,1 1-1,-19 34 1,-34 36-1,17 53 17,-70-17-32,17-19 15,18-87 1</inkml:trace>
  <inkml:trace contextRef="#ctx0" brushRef="#br0" timeOffset="-199559.81">10107 10566 0,'0'-18'31,"0"-17"-15,0 17-16,0 0 15,-35 1-15,35-18 16,-53 17 0,-18 36-1,1 34 1,-1 37-1,71-19 1,35-34 0,1-19-1,34-52 1,-34-18 0,-1-35 15,-35 70-16,18 36 1,-18 35-16,0-36 16,17 72-1,54-19 1,-1-52 0,18-36-1,-52-52 1,17-36-1,-53 0 1,0 35 15,0 89-31,0 70 32,0 0-17,17 1 1,19-37-1,34-87 1,-70 18-16</inkml:trace>
  <inkml:trace contextRef="#ctx0" brushRef="#br0" timeOffset="-199393.14">10548 10583 0,'18'-70'15,"-18"34"-15,17-140 32,-17 158-32,-35 318 0,70-652 15,-52 404 1,17-34-16,0 70 15,0 18 1,17 35 0,1-35 15</inkml:trace>
  <inkml:trace contextRef="#ctx0" brushRef="#br0" timeOffset="-198956.79">10495 10672 0,'-18'0'0,"36"0"0,-88-18 16,52 18 0,36 0-1,34-18 1,37 18 0,-72-35-16,54 17 15,35 1 1,-89 17-16,36 0 15,18 35 1,-54 18 0,-17 17 15,0-52-31,0 17 0,0-52 31,0-1-15,18-88-1,0 36 1,35-1 0,-18 71-1,0 18 1,-17 52 0,-18 1-1,0-36 1</inkml:trace>
  <inkml:trace contextRef="#ctx0" brushRef="#br0" timeOffset="-198826.69">11112 10477 0,'-17'-70'0,"34"140"0,-34-158 16,-1 0-1,-17 70 1,70-17-1,-17 35 1</inkml:trace>
  <inkml:trace contextRef="#ctx0" brushRef="#br0" timeOffset="-198409.02">11254 10301 0,'0'0'0,"0"35"15,17 36 1,-17-53-16,0 52 15,36 71 1,-1-53 15,-35-70-31,0-36 47,17-34-31,-17 34-16,18-35 15,35 53 1,-18 0 0,-17 71-1,17-19 1,-70-16 0,0 17-1,-18-89 1,35 19-1,18-71 1,53 17 0,-35 53-1</inkml:trace>
  <inkml:trace contextRef="#ctx0" brushRef="#br0" timeOffset="-197937.52">11483 10566 0,'53'-18'0,"-36"18"0,72 18 31,-89-1-15,17 54-1,-193-159-15,352 246 16,-140-105 0,-19 0-1,1-53-15,-1-17 16,36-54 0,-53 18-1,18 18 1,0 35-1,17 35 1,-35 18 0,18-18 15,-1 18-31,54-70 31,-36-19-15,0-87-1,-17 17 1,-36 18 0,18 35-1,-35 53-15,35 70 32,0-34-32,0 34 15,0 89 1,0-88-1,0-18 1</inkml:trace>
  <inkml:trace contextRef="#ctx0" brushRef="#br0" timeOffset="-197805.12">11977 10724 0,'0'0'0,"17"-52"31,1 52-15,53 0 0</inkml:trace>
  <inkml:trace contextRef="#ctx0" brushRef="#br0" timeOffset="-197192.09">12259 10760 0,'0'17'16,"-18"19"-1,36-36 1,-18-36 0,18 36-1,-18-35 1,0-18-1,-18 18 1,-17 35 0,-18 35-1,18 36 1,35-1 0,17-34-1,54-1 1,-54-35-16,54 0 15,35-124 1,-71 71 0,0-70-1,-35 35 1,-35 70 15,0 18-15,17 53-1,18 0 1,35 0 0,18-35-1,0 34 1,-17-16 0,-72 17-1,1-36 1,-53 1-1,35 0-15</inkml:trace>
  <inkml:trace contextRef="#ctx0" brushRef="#br0" timeOffset="-194457.78">8132 12947 0,'0'18'63,"35"-1"-48,-35 18-15,35-17 16,36 17 0,-1-35-1,-17-17 1,-18 17-16,18-18 15,88-70 1,-70 35 0,52 18 15,-17 52-31,18 36 31,-71 0-15,35 18-1,-35-18 1,17-36 0,19-17-1,-1-53 1,18 0 0,-1 1-1,1 34 1,18 18-1,-71 18 1,17 52 0,-17-52-1,0-1 17,18-52-32,17-18 31,18 0-16,17 18 1,-35 17 0,-35 36-1,18 53 1,-1-1 0,-34 1-1,105-71 1,-36 0-1,142-89 1,-88 37 0,-18 16-1,18 1 1,-71 70 15,-17-17-15,17 52-1,18-52 1,53-18 0,-1 0-1,-17-53 1,-17 36 0,-36-1-1,-53 18 1,36 0-1,-53 35 1,34 36 15,-16-54-31,70 19 32,-18-36-32,-18-36 31,1 36-16,-53 0 1,-1 36 0,18-19-1,1 1 1,34-36 0,18-35-1,1 18 1,-54-18-1</inkml:trace>
  <inkml:trace contextRef="#ctx0" brushRef="#br0" timeOffset="-193593.08">14993 12100 0,'0'-17'0,"0"34"0,18-34 0,17-1 0,-17 0 16,-1-17 0,-17 17-16,-17 36 31,17 17-31,-89 18 0,-16 88 31,-37-35-15,19 0-1,35-35 1,53-71 0,35-36-1,52-52 1,-34 18 0,0 17-1,-18 35 1,-18 71-1,-17 35 1,-18 0 0,53-35-1,70-17 1,36-72 15,53 1-15,-141 35-16</inkml:trace>
  <inkml:trace contextRef="#ctx0" brushRef="#br0" timeOffset="-190392.3">9613 14693 0,'0'18'0,"0"-36"0,0 18 31,0-35-31,18 0 16,35-71 0,-18-18-1,18 1 1,-35 17-1,-18 18 1,-18 17 0,0 54-1,-52 34 1,17 1 0,35 52 15,36-52-16,52 35 1,1-35 0,-1 17-1,-70 0-15,36 18 16,-19 18 0,19 17-1,-36-35 1,17-18-1,19-35 1,34-35 0,18-36-1,-35 54 1</inkml:trace>
  <inkml:trace contextRef="#ctx0" brushRef="#br0" timeOffset="-189209.61">10372 14482 0,'17'0'31,"-17"-18"-15,0 0 0,18 1-16,-18-36 15,0-18 1,-18 18 0,1 0 15,-19 53-31,-17-17 15,-17 34 1,17 1 0,18 105-1,17-17 1,36-18 0,17-17-1,53-53 1,-17-36-1,-18-53 1,-18-17 15,-17 0-31,-18 17 32,-18 124-1,18 36-16,18-36 1,34-1 0,-34-52-1,0 0-15,17-52 16,-17-37 0,-1 36-1,-17-17 1,0 17-1,18 53 1,-18 53 0,35 53 15,-35-36-31,18 1 31,0-54-15,34-69-1,-34-1 1,-18-71 0,0 106-16,0-52 15,0 35 1,0 17 0,18 53-1,-18 53 1,53 1-1,-18-36 1,35-36 15,-34-17-31,17-70 32,-53-19-32,0 1 31,-18 18-16,18 105 1,0 18 0,0 70-1,18-34 1,-1-36 0,1-18-1,35-70 1,-36-1-1</inkml:trace>
  <inkml:trace contextRef="#ctx0" brushRef="#br0" timeOffset="-188941.78">11201 14164 0,'0'-35'0,"0"70"0,0-88 16,-18 71 15,0 35-15,-52 17-1,17-35 1,35 18 0,1-53-1,52 18 1,0-18-16,0 18 16,36 35-1,17 0 1,-17 17-1,-71-52 1</inkml:trace>
  <inkml:trace contextRef="#ctx0" brushRef="#br0" timeOffset="-188476.69">8837 13847 0,'0'0'0,"-18"0"15,18 17 1,-17-17 0,17 35-1,0 1 1,17-19 0,1-17-1,17 0 1</inkml:trace>
  <inkml:trace contextRef="#ctx0" brushRef="#br0" timeOffset="-188326.22">8978 13847 0,'0'-18'0,"0"36"0,0-54 0,0 1 15,-17 35 1,-19 53 0,36-35 15,36 52-16,-19-70-15</inkml:trace>
  <inkml:trace contextRef="#ctx0" brushRef="#br0" timeOffset="-187809.69">12083 13635 0,'-18'0'47,"18"17"-47,0 1 15,0 35 1,0-18-1,0-17 1</inkml:trace>
  <inkml:trace contextRef="#ctx0" brushRef="#br0" timeOffset="-187659.5">12241 13564 0,'18'0'0,"0"36"31,-18-1-15,0-18-16,-18 19 0,18 17 15</inkml:trace>
  <inkml:trace contextRef="#ctx0" brushRef="#br0" timeOffset="-185392.05">11730 14464 0,'0'18'15,"17"-18"32,19 0-47,-19 0 16,1 0-16,53-18 16,34-17-1,-16-36 1,-72 71-16,54-53 15,-18 0 1,-18 18 0,-17 17 15</inkml:trace>
  <inkml:trace contextRef="#ctx0" brushRef="#br0" timeOffset="-184941.53">11818 14376 0,'0'-18'15,"-18"36"17,1-1-17,17 19-15,-53 17 31,18-1-15,-18-34 0,53 0-1,0-36 1,53 0 0,-1 36-1,19 35 1,0 35-1,-36-53 1</inkml:trace>
  <inkml:trace contextRef="#ctx0" brushRef="#br0" timeOffset="-180575.37">12330 11201 0,'0'17'31,"0"19"-31,17-19 31,1 1-31,35 0 16,-36-18 15,72-18-15,-36 0-16,-18 1 15,53-36 1,18 53 0,-18 0-1,0 17 1,0 19 0,1-1-1,-1-35 1,-18 0-1,36-35 17,-71 35-32,1-36 0,34 19 31,-52 17-31,0 17 31,-18 36-15,52-17-1</inkml:trace>
  <inkml:trace contextRef="#ctx0" brushRef="#br0" timeOffset="-175509.54">10037 15540 0,'-18'0'16,"18"-18"-1,0 1 1,18 17-16,-1-53 16,36 35-1,-18 18 1,18 0 0,-35 0-1,0 0 1,-1 53-1,-34-18 1,-1 18 0,0-18-1,-35 18 1,18-35 0,0 0-1,35-1 1,35-17-1,0 0 1,18 0 15,-17 0-31,16 36 16,-52-19 0,0 1 15,-52-1-16,-19-17 1,36 0 0,-53 0-1,35-17 1,35 17-16</inkml:trace>
  <inkml:trace contextRef="#ctx0" brushRef="#br0" timeOffset="-175089.09">9578 15099 0,'-35'0'0,"35"-18"0,-18 1 46,18 34-14,0 1-32,18 35 15,-18-18 1,35 18 0,-17-53 15,-18-18-31</inkml:trace>
  <inkml:trace contextRef="#ctx0" brushRef="#br0" timeOffset="-174940.8">9631 15011 0,'0'0'16,"0"35"0,0 0-1,0 18 1,35-18-1,-35-17-15</inkml:trace>
  <inkml:trace contextRef="#ctx0" brushRef="#br0" timeOffset="-174525.69">10760 14905 0,'0'0'0,"-18"0"16,18 17-1,0 19 1,0-19-1,0 19 1,0 17 0,0-36-1</inkml:trace>
  <inkml:trace contextRef="#ctx0" brushRef="#br0" timeOffset="-174375.83">10848 14870 0,'0'0'0,"0"17"16,0 18-1,0 36 1,-18-53 0</inkml:trace>
  <inkml:trace contextRef="#ctx0" brushRef="#br0" timeOffset="-173925.81">9931 16210 0,'0'0'16,"17"-18"0,1 18-1,-18-35-15,88 18 16,18 17-1,-35 0 1,-19 0 0</inkml:trace>
  <inkml:trace contextRef="#ctx0" brushRef="#br0" timeOffset="-173725.8">10037 16298 0,'-18'0'0,"36"0"0,-71 0 0,35 18 16,36-18 15,17 0-31,0 0 16,71-18 0,35 1-1,-123 17-15</inkml:trace>
  <inkml:trace contextRef="#ctx0" brushRef="#br0" timeOffset="-163559.02">10689 15681 0,'-17'0'16,"-1"0"0,18 18-1,0-1 1,0 36-1,18-53 1,34-17 0,54-107-1,0 1 1,35-19 15,-123 125-31,70-18 16,-17 35-1,-54 35 1,-17-18-16</inkml:trace>
  <inkml:trace contextRef="#ctx0" brushRef="#br0" timeOffset="-161524.15">29722 13159 0,'0'-18'15,"0"0"1,17 18-16,-17-17 0,0-19 15,53 1 1,18-18 0,-36 53-1,18 53 1,-88-35 0,35-1-16,-36 54 15,-34 17 1,34-17-1,36-36 1,0 0 0,36 1 15,34-19-31,-52 36 31,0 18-15,-54-18-1,-34-1 1,-36-16 0,18-1-1,17-70 1</inkml:trace>
  <inkml:trace contextRef="#ctx0" brushRef="#br0" timeOffset="-161192.62">29016 12771 0,'-18'0'0,"36"0"16,-36-18-16,1-53 16,-36 54-1,35 17 1,0 17 0,18 54-1,18-18 1,-18-18-1,18-17-15,-1-1 16</inkml:trace>
  <inkml:trace contextRef="#ctx0" brushRef="#br0" timeOffset="-161041.41">29034 12771 0,'0'0'0,"0"-18"0,0-17 31,0 17-31,0 36 31,0 35-15,0 17 0,35-52-1</inkml:trace>
  <inkml:trace contextRef="#ctx0" brushRef="#br0" timeOffset="-160741.8">30304 12488 0,'0'0'0,"35"0"15,-35 18 17,0 0-17,0-1 1,0 36 0,-18-35-1</inkml:trace>
  <inkml:trace contextRef="#ctx0" brushRef="#br0" timeOffset="-160590.98">30445 12524 0,'53'-18'15,"-53"36"17,0-1-17,0 36 1,-18 18-1</inkml:trace>
  <inkml:trace contextRef="#ctx0" brushRef="#br0" timeOffset="-158692.62">13988 12929 0,'0'0'15,"-36"36"16,19-36-31,17 17 16,17-17 0,19 0-1,52-35 1,0-36 0,0 1-1,-35-18 1,0 70-1,-53 0 1,18 18-16</inkml:trace>
  <inkml:trace contextRef="#ctx0" brushRef="#br0" timeOffset="-156525.77">28857 15240 0,'-17'0'0,"34"0"0,-34-18 0,17-17 16,-18 17-16,18-17 16,18-18-1,52 18 17,-35 35-32,36 35 31,-18 53-16,-35 1 1,-18-19 0,0 1-1,0-107 17,0 19-32,0-18 15,0-1-15,35-17 16,35-70-1,1 70 1,-36 0 0,18 71 15,-18 52-31,-35 18 31,0 18-15,0-18-1,36-17 1,-36-18 0,17-53 15</inkml:trace>
  <inkml:trace contextRef="#ctx0" brushRef="#br0" timeOffset="-156258.85">29686 15222 0,'-35'0'31,"70"0"-15,-17 0-1,52-35 1,-52 35-16,53 0 16,17 0-1,-53 0 1,-35-18 0</inkml:trace>
  <inkml:trace contextRef="#ctx0" brushRef="#br0" timeOffset="-155792.29">30127 15046 0,'0'-35'0,"18"17"31,-1 18-31,1-18 16,35 18-1,-35 0-15,52 0 16,1 36 0,-54 17-1,-17 17 1,-17-17 0,-36 18-1,35-18 1,1-36-1,34-17 1,1-17-16,52-19 16,1 36 15,-36 0-31,-17 53 31,17 18-15,-88-18-1,-17 0 1,-36-36 0,71-34-16</inkml:trace>
  <inkml:trace contextRef="#ctx0" brushRef="#br0" timeOffset="-155391.7">27764 14640 0,'0'-17'0,"0"34"0,0-52 31,0 53-15,17-1 15,1 1-31,17 35 16,-17-53-1,-1 0-15,-17-18 16</inkml:trace>
  <inkml:trace contextRef="#ctx0" brushRef="#br0" timeOffset="-155241.8">27958 14552 0,'17'-18'15,"-34"54"-15,34-89 16,-34 88-16,17-105 16,-36 105-1,1-18-15,35 1 16,0 35 0,35-35-1</inkml:trace>
  <inkml:trace contextRef="#ctx0" brushRef="#br0" timeOffset="-154775.49">30939 14305 0,'35'-18'32,"0"18"-32,-35 18 31,0 17-16,0-17 1,-35 17 0,35 1-1</inkml:trace>
  <inkml:trace contextRef="#ctx0" brushRef="#br0" timeOffset="-154641.62">31133 14305 0,'17'0'16,"-34"0"-16,34 35 16,-34-17-1,17 0-15,-18-1 16,0 54-16</inkml:trace>
  <inkml:trace contextRef="#ctx0" brushRef="#br0" timeOffset="-154091.58">29034 15840 0,'35'0'0,"-17"0"15,-1 0-15,54 0 16,-54 0-1,89 0-15,123-36 16,-17 36 0,17 0 15,-140 36-15,-89-19-1,-18-17 1,-17 0-16</inkml:trace>
  <inkml:trace contextRef="#ctx0" brushRef="#br0" timeOffset="-153807.65">28998 16192 0,'0'18'0,"0"-36"0,18 36 15,0-36-15,123-17 16,-106 35 0,124-35-16,88 17 31,-124 18-31,1 0 31,-71 18-15,-18-18-1,-18 18 1,-34-18 0</inkml:trace>
  <inkml:trace contextRef="#ctx0" brushRef="#br0" timeOffset="-152041.48">30868 15416 0,'18'0'0,"17"0"31,-17 0-15,-18-17-1,35-36 1,18 18-1,-36-54 1,1 19 0,-36-36-1,18 71-15,-35-54 16,-88-87 0,17 88-1,-71-36 1,-17 36-1,0 18 1,-17 34 0,-1 1-1,-35 70 1,-53 1 15,124-19-15,-53 54-1,17 17 1,36 18 0,17 53-1,18-18 1,52 53 0,54 0-1,35-88 1,71 105-1,17-87 1,35-18 15,36 35-31,18-53 32,34-53-17,19 18 1,16-53-1,-16-18 1,-177 18-16,105-52 16,36 16-1,-17-34 1,17-1 0,-18-17-1,1-18 1,-36 18-1,-35 0 1,-18-18 0,-18-35 15,-34-18-31,-54-35 31,-35 18-15,-88-1-1,-88 71 1,-54 36 0,195 70-16</inkml:trace>
  <inkml:trace contextRef="#ctx0" brushRef="#br0" timeOffset="-150857.78">29122 16933 0,'0'0'0,"-18"0"0,1-17 16,17-1-1,0-17 1,0 17-16,17 0 15,36 1 1,-18 17 0,18 0 15,-35 35-15,0 36-1,-1-1 1,-17-17-1,0-18 1,0-70 0,0 0-1,35-53 1,1 17 0,-19 36-1,36 35 1,18 17-1,-54 54 1,19 17 0,-1-35-1,-35 0 17</inkml:trace>
  <inkml:trace contextRef="#ctx0" brushRef="#br0" timeOffset="-150691.06">29651 16951 0,'35'-18'31,"-35"1"-15,18 17-16,0 0 15,52-18 1,-52 18-16,52 0 15,-34-35 1</inkml:trace>
  <inkml:trace contextRef="#ctx0" brushRef="#br0" timeOffset="-150291.6">30004 16757 0,'0'-18'16,"0"1"-1,53-19 1,-36 36 0,36 0-1,-18 36 1,-17 17 0,-18-18-16,-18 0 15,-17 36 1,-18-36-1,36 0 1,34-35 15,1 0-15,17 0-16,0 18 31,18 0-15,-88 34-1,0-16 1,-71 17 0,18-53-16</inkml:trace>
  <inkml:trace contextRef="#ctx0" brushRef="#br0" timeOffset="-149925.79">28099 16404 0,'0'18'31,"0"17"-31,17 0 16,-17-17-1,18 35 1</inkml:trace>
  <inkml:trace contextRef="#ctx0" brushRef="#br0" timeOffset="-149754.71">28293 16404 0,'0'-17'15,"-18"17"-15,18 17 16,-35 1 0,35 35-1,35-36 1,-35 1-16</inkml:trace>
  <inkml:trace contextRef="#ctx0" brushRef="#br0" timeOffset="-148850.09">30797 16316 0,'0'18'78,"-17"17"-62,17-17 0,-18-1-16,1-17 31</inkml:trace>
  <inkml:trace contextRef="#ctx0" brushRef="#br0" timeOffset="-148690.36">30868 16245 0,'0'0'0,"18"0"16,17 0-16,-35 36 15,-35-1 1,-1 71-1,19-71 1</inkml:trace>
  <inkml:trace contextRef="#ctx0" brushRef="#br0" timeOffset="-142841.64">29616 17551 0,'0'17'0,"0"19"31,17-36-15,1 0-1,17 0-15,53 0 16,-52 0 0,52 0-1,53 0 1,35-53-1,-70 17 1,18-34 0,34-36-1,-87 35 1,-53 54-16,70-107 16,-35 71-1,-53-17 1,-36-36-1,-52 18 1,-18 0 0,-17 17 15,-36 1-15,0-1-1,-35 36 1,0-18-1,-123 35 1,123 18 0,-71 18-1,-87 70 1,87 35 0,36 19-1,88 34 1,88 71-1,141-53 1,106-18 0,123-52 15,36-89-31,35-53 31,-53-52-15,-264 52-16</inkml:trace>
  <inkml:trace contextRef="#ctx0" brushRef="#br0" timeOffset="-141990.93">31044 16933 0,'0'0'0,"0"18"31,18-18 0,-18-18-15,35 18-16,1 0 16,17-17-1,-18 17 1,-18 0-16,-17-18 16,0 18-1</inkml:trace>
  <inkml:trace contextRef="#ctx0" brushRef="#br0" timeOffset="-141801.39">31027 16827 0,'0'0'0,"-71"0"32,89 0-17,17 0 1,-17 18-16,17-18 15,89 0 1,-89 0 0</inkml:trace>
  <inkml:trace contextRef="#ctx0" brushRef="#br0" timeOffset="-140524.28">30321 13070 0,'18'-17'15,"-36"34"-15,54-34 0,-1-1 0,-18-35 16,19-35-1,-1-35 1,-35-19 0,-35 90-1,-53-90 1,-18 54 0,0 18-1,-141 17 1,35 17-1,-35 72 1,53-19 0,-17 72 15,34 34-31,54 89 31,35 17-15,35 36-1,123 70 1,36-71 0,70-17-1,124-35 1,-35-71 0,-71-106-1,159-35 1,-106-88-1,-18-18 1,-53-70 0,1 0-1,-54-19 1,-35 1 15,-88 142-31,18-107 16,-36-18-1,-105-17 1,-106 36 0,-1 122-1,36-17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607 475,'2'0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30:58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27781 5733 0,'0'0'0,"-17"0"0,-1 0 16,36 0-1,17 0 1,0 0-16,-17 0 0,229 0 31,-106 0-31,282-18 32,-70 0-17,-88-17 1,-19 17-1,-140 1 1,-35-1 0,-53-17-1,-1 35 1,-34 0 0</inkml:trace>
  <inkml:trace contextRef="#ctx0" brushRef="#br0" timeOffset="1663.36">2117 6862 0,'0'-18'0,"-18"-35"31,18 35-15,-18 18-1,18-17 1,18 17-16,17-36 15,124 19 1,106-1 0,140 0-1,36-34 1,18 16 0,-36-17-1,-17 36 1,-247 17-1,-89 0 1,-34 0 15,-1 0-31,-18 0 32,1 0-17,0 17 1</inkml:trace>
  <inkml:trace contextRef="#ctx0" brushRef="#br0" timeOffset="22416.21">11465 8290 0,'-35'0'0,"0"0"15,17 0-15,-88 0 16,53 0-1,89-17 17,87 17-17,71-18 1,124 18 0,34-35-1,1 35 1,-88 0-1,-89-18 1,-141 18 0,36 0-16,17-18 31,-70 18-15,17 0-1,0 0 1,-35-17-16</inkml:trace>
  <inkml:trace contextRef="#ctx0" brushRef="#br0" timeOffset="42715.27">13141 11818 0,'-18'0'0,"18"-18"15,0 1-15,-17 17 16,17-36-16,-36 19 31,72 34 1,-36 19-32,17-1 15,54 53 1,-36-17-1,18-1 1,-18-34 0,-17-36-16</inkml:trace>
  <inkml:trace contextRef="#ctx0" brushRef="#br0" timeOffset="42915.73">13388 11747 0,'0'-17'16,"0"-1"-16,-18 1 16,-17 17-16,17 0 0,-52 52 31,-18 90-15,52-54-1,-34 35 1,52-52-1</inkml:trace>
  <inkml:trace contextRef="#ctx0" brushRef="#br0" timeOffset="43136.26">13511 12065 0,'36'0'0,"-72"0"0,72 18 16,-36-1 0,-36 54-1,19-18 1,17-36-16,0 72 16,0-54-1</inkml:trace>
  <inkml:trace contextRef="#ctx0" brushRef="#br0" timeOffset="43400.93">14358 11818 0,'18'-18'0,"-18"1"15,17 17 1,19 17 0,-36 19-16,17-36 15,1 88 1,52 0 0,-52-35-1,0-35-15</inkml:trace>
  <inkml:trace contextRef="#ctx0" brushRef="#br0" timeOffset="43603.51">14623 11818 0,'0'-18'0,"-18"18"16,-17 18-1,-18 53 1,0-36-1,35 18-15,-35 53 16,36-18 0</inkml:trace>
  <inkml:trace contextRef="#ctx0" brushRef="#br0" timeOffset="43902.19">14799 12047 0,'18'-35'0,"-36"70"0,53-70 16,-35 17-16,36 18 15,-19-17-15,1 17 16,35 17 0,-36 1-1,-34 53 1,-19-1-1,-52 18 17,71-88-32,-19 18 0,1 35 31,88-53-15,35 0-1,-53-35-15</inkml:trace>
  <inkml:trace contextRef="#ctx0" brushRef="#br0" timeOffset="44269.19">16051 11818 0,'0'0'0,"0"-35"31,0-1-31,18 36 31,35 36-15,17 17 0,-52-18-16,0 0 15,35 53 1,-18-17 0,-17-36-1</inkml:trace>
  <inkml:trace contextRef="#ctx0" brushRef="#br0" timeOffset="44467.42">16369 11836 0,'0'0'0,"0"-18"16,-35-17 0,17 52-1,-17 54 1,-1-36-1,1 53 1,-18 1 0,53-36-1</inkml:trace>
  <inkml:trace contextRef="#ctx0" brushRef="#br0" timeOffset="45075.48">16563 12012 0,'0'-18'0,"0"36"0,18-36 15,-18 1 1,17 17-16,-17-18 16,35-17-1,-17 35 16,-18 35-15,18-35 62,-1 0-78,19 0 16,-19 0-16,19 0 15,-1 0 1,-18 53 15,-34-18-31,-18-17 16,-18 53 0,0-36-1,35-18 1,36-17 15,52 0-15,-34 36-1,-1-36-15,-18 17 16,1 19 0,-36 17-1,-70-18 16,0 0-31,-71-35 32</inkml:trace>
  <inkml:trace contextRef="#ctx0" brushRef="#br0" timeOffset="46869.87">21766 12400 0,'0'0'0,"0"18"16,-17-18 0,34 0 15,-17-18-15,18-17-1,0 35-15,35-53 16,-18-18-1,0 18 1,-17 18 0,-18 18-1,17 34 1,-17 1 0,0 70-1,0 0 1,0 0-1,0 1 1,0 16 15,0-52-15,0-35-16</inkml:trace>
  <inkml:trace contextRef="#ctx0" brushRef="#br0" timeOffset="47131.36">21837 12788 0,'-35'0'0,"17"0"16,36 0 31,17 0-47,53 0 15,-70 0 1,70-17-16,35-1 31,-34 18-15,-36-35 0,-36 35-16</inkml:trace>
  <inkml:trace contextRef="#ctx0" brushRef="#br0" timeOffset="47538.36">21043 11959 0,'0'0'0,"-53"-35"15,36 35 1,17 35 15,17-17-15,1 17 0,17 0-1,-17-17 1,-18-36-1</inkml:trace>
  <inkml:trace contextRef="#ctx0" brushRef="#br0" timeOffset="47701.72">21131 11906 0,'0'-17'0,"0"34"0,-35-34 31,35 34-15,0 36-1,35-35 1,-35-1-16,36 1 16</inkml:trace>
  <inkml:trace contextRef="#ctx0" brushRef="#br0" timeOffset="47985.38">22278 11659 0,'18'0'0,"-36"0"0,53-17 0,-17 17 16,17-18-1,-17 18 1,-18 18-1,0-1-15,0 19 16,0-19-16,0 18 16,0 1-1</inkml:trace>
  <inkml:trace contextRef="#ctx0" brushRef="#br0" timeOffset="48137.38">22560 11642 0,'18'0'0,"-36"0"0,53 0 16,-35 17-1,0 19 1,0-19-16,-17 54 16,-19-18-1</inkml:trace>
  <inkml:trace contextRef="#ctx0" brushRef="#br0" timeOffset="50466.77">21749 13741 0,'0'17'16,"-36"-17"-16,36 18 0,-17 17 16,-1-17-1,1-18 1,-36 18 0,17-1-16,1-17 15,17-17 1,1-54-1,52 18 1,36 0 0,-18 53-1,-1 71 1,1 35 0,-70 35-1,-36-18 1,-35-17 15,70-71-31,-35-35 0,0-35 31,0-18-15,71-35 0,35 53-1,17 70 1,-17 0-1,18 18 1,-18-18 0</inkml:trace>
  <inkml:trace contextRef="#ctx0" brushRef="#br0" timeOffset="50798.89">20779 13476 0,'-36'-53'15,"36"36"1,0 34 0,0 18-1,0 1 1,36 34 0,-19-70-16,1 36 15,0-36 16,17 0-31</inkml:trace>
  <inkml:trace contextRef="#ctx0" brushRef="#br0" timeOffset="50948.1">20902 13423 0,'0'0'0,"0"-17"0,18-19 32,-18 54-17,35 0 1,-35-1-16,18 36 15,-1 18 1,1-71-16</inkml:trace>
  <inkml:trace contextRef="#ctx0" brushRef="#br0" timeOffset="51316.83">22207 13282 0,'0'0'0,"0"18"31,18-18-15,-18 17-16,0 1 16,0 53-1,0-54 1,0 18-16,0-17 31</inkml:trace>
  <inkml:trace contextRef="#ctx0" brushRef="#br0" timeOffset="51452.12">22296 13370 0,'17'-35'0,"-34"70"0,52-105 16,0 70-1,-17 0 1,-18 70-1,-18-17 1,18-18-16</inkml:trace>
  <inkml:trace contextRef="#ctx0" brushRef="#br0" timeOffset="52831.48">22560 14217 0,'0'35'16,"18"-35"31,-1 0-47,19 0 15,-19 0-15,1 0 16,35 0-1,-18 0-15,-17-35 32,17 17-32</inkml:trace>
  <inkml:trace contextRef="#ctx0" brushRef="#br0" timeOffset="53072.53">22490 14076 0,'0'0'16,"-18"0"-16,0 0 31,36 0-31,17 0 16,36 0-1,35 0 1,-71 0-1,0 0-15,18-35 16</inkml:trace>
  <inkml:trace contextRef="#ctx0" brushRef="#br0" timeOffset="55682.32">22825 12277 0,'0'0'0,"17"-53"15,-17 17-15,0 19 16,0-1-16,0-70 16,-17 0-1,-36-18 1,0-35 15,-35 53-31,-71-1 31,-70-16-15,35 52 0,17 35-1,-105 18 1,35 53-1,53 0 1,0 70 0,18 1-1,17 35 1,53-1 0,35 54-1,54-53 1,34 0-1,89 17 17,0-88-32,106 53 31,-18-53-15,0-17-1,35-53 1,-17-18-1,17 0 1,-35-36 0,0 19-1,-17-36 1,-19-18 0,36 18 15,-105 0-31,87-52 31,-106 34-31,1-88 31,-71-17-15,-71-1 0,-70 36-1,-247-88 1,-141 141-1,370 70-15</inkml:trace>
  <inkml:trace contextRef="#ctx0" brushRef="#br0" timeOffset="57916.5">24077 13741 0,'-18'17'31,"1"-17"-15,17 18-16,-35-18 0,-18 71 15,-71-1 1,106-52-16,-70 52 16,0 18-1,18-88 1,34-52 15,19-1-31,-19-36 16,89 37-1,18 52 17,-18 70-17,70 18 1,-35 0 0,1-17-1,-1-53 1,-71-18-16</inkml:trace>
  <inkml:trace contextRef="#ctx0" brushRef="#br0" timeOffset="58132.33">24236 14023 0,'-18'18'31,"-17"17"-15,35-18-16,0 72 16,0-72-1,0 89 1,35-18 0</inkml:trace>
  <inkml:trace contextRef="#ctx0" brushRef="#br0" timeOffset="64415.28">21925 12136 0,'-35'0'15,"70"0"-15,-70-36 0,17 36 0,1-35 16,-1 17-1,18 36 1,18-18 0,52 71-1,-17 34 1,71 1 0,-72 0-1,19-18 1,-53-52-16</inkml:trace>
  <inkml:trace contextRef="#ctx0" brushRef="#br0" timeOffset="64665.69">22154 12083 0,'0'-18'0,"0"36"0,-17-54 0,-1 1 16,1 35-1,-19 0-15,19 35 16,-54 54-16,-17 105 31,0 53-15,52-71 0,-17-53-1,36-70 1</inkml:trace>
  <inkml:trace contextRef="#ctx0" brushRef="#br0" timeOffset="64917.29">21661 12330 0,'0'-53'0,"0"106"0,0-124 0,-36 53 0,19-52 16,17 52-1,0-35-15,53 53 32,52 71-17,1 17 1,35 71 0,-35 17-1,-35-88 1</inkml:trace>
  <inkml:trace contextRef="#ctx0" brushRef="#br0" timeOffset="65336.76">21625 12153 0,'-17'0'0,"34"0"31,-17 18-31,88 35 16,36 0-1,-106 0 1,87 17-16,37 36 31,-107-88-31,-18-1 16</inkml:trace>
  <inkml:trace contextRef="#ctx0" brushRef="#br0" timeOffset="65515.5">22066 12153 0,'0'-53'16,"0"106"-16,-17-123 0,-1 34 15,18 1-15,-53 70 16,18 18 0,-36 106-1,54 35 1,-36-18 0,53-87-1</inkml:trace>
  <inkml:trace contextRef="#ctx0" brushRef="#br0" timeOffset="66169.41">22401 12488 0,'18'0'47,"17"0"-31,-17 0-16,17 0 16,0 0-1,-17 18-15,0 0 16,-18-1-1,-18 36 1,-52-18 0,52 1-1,0-36 1,36 17 0,17-17-1,36 0 16,-18 18-31,-36 35 32,-34-18-17,-36 18 1,-18-35 0,18-18-1,-17-18 1</inkml:trace>
  <inkml:trace contextRef="#ctx0" brushRef="#br0" timeOffset="68903.3">20990 13670 0,'0'-18'0,"0"36"0,0-53 0,-17-18 16,-1-18-1,18 18 1,0 71 15,35 17-31,36 54 31,-54-54-31,72 88 16,-19-34 0,-52-72-1,-1-17-15</inkml:trace>
  <inkml:trace contextRef="#ctx0" brushRef="#br0" timeOffset="69087.83">21325 13582 0,'0'-18'0,"0"36"0,0-89 15,0 54 1,-17 17 0,-36 88-1,35-70 1,-35 105-16,18 53 31,-36 54-15,54-107-1</inkml:trace>
  <inkml:trace contextRef="#ctx0" brushRef="#br0" timeOffset="71103.83">24765 14111 0,'-18'18'15,"36"-18"1,17 0 0,89 0-1,-107-18 1,142 0-16,-53 18 31,-71-17-31,18-18 31,-53 17-15</inkml:trace>
  <inkml:trace contextRef="#ctx0" brushRef="#br0" timeOffset="71431.88">25030 13847 0,'-18'0'16,"18"17"15,0 18-31,0-17 16,0 0-16,18 88 15,-1 35 1,36-36-1,-53-87-15</inkml:trace>
  <inkml:trace contextRef="#ctx0" brushRef="#br0" timeOffset="72270.95">25329 13758 0,'0'-17'47,"0"34"-32,-17-17-15,-1 53 16,-52 53-1,-19 0 1,1 35 0,0-35-1,53-18 1,-1-88-16,19 0 16,-1-18-1</inkml:trace>
  <inkml:trace contextRef="#ctx0" brushRef="#br0" timeOffset="72469.03">24765 14005 0,'-18'-70'16,"36"140"-16,-36-158 15,18 35 1,18 53 0,17 35-1,1-17-15,69 106 16,-16-36-1,34 53 1,1-53 0,-72-70-1</inkml:trace>
  <inkml:trace contextRef="#ctx0" brushRef="#br0" timeOffset="73755.17">24765 13988 0,'-18'0'16,"18"-36"-16,-35 36 0,17-35 31,18 17-31,18 36 31,53 17-15,-18 54 0,-18-1-1,-35 35 1,-35-35-1,-18-52 1,35-36 0,0-36-1,18-52 1,18 53-16,17-53 16,89-53 15,-36 17-31,0 36 31,-70 35-31,-1 0 31,-34 53-15,-1 18 0,-35 52-1,36 36 1,-1 53-1,18-18 1,35-35 0,36-36-1,-1-52 1,-34-18 0</inkml:trace>
  <inkml:trace contextRef="#ctx0" brushRef="#br0" timeOffset="75219.78">25506 14376 0,'35'0'47,"-35"-18"-47,18 18 16,17 0-1,18 0 1,-35 0-16,-1 0 16,18 35-1,-87 36 1,16-1 0,-17-34 15,36-1-31,17-17 31,17-18-31,36-18 31,0 18-15,0 18 0,-18-1-1,-52 36 1,17-35-16,-36-1 15,-87 1 1,105-18-16,-52 0 16,35 0-16</inkml:trace>
  <inkml:trace contextRef="#ctx0" brushRef="#br0" timeOffset="76537.64">21061 13776 0,'0'-18'0,"0"1"31,17 17-31,-17-18 16,18 18-1,17 0 1,1 18 0,34 70-1,-52-70-15,123 87 16,-18 19 0,-34-36-1,-72-70 1</inkml:trace>
  <inkml:trace contextRef="#ctx0" brushRef="#br0" timeOffset="77054.32">21237 15134 0,'-17'0'0,"34"0"0,-70 0 0,36 0 0,-19 0 16,-17 0-1,18-35 1,53 35 0,70 53-1,35 53 1,19 35 0,-37-35 15,-16-18-31,-72-88 15,36 17-15</inkml:trace>
  <inkml:trace contextRef="#ctx0" brushRef="#br0" timeOffset="77234.13">21625 15134 0,'0'-35'0,"0"70"0,0-88 15,-17 53-15,-1-17 16,-53 87-1,54-52-15,-1-1 0,-17 72 16,0 16 0,-36 107-1,71-159 1</inkml:trace>
  <inkml:trace contextRef="#ctx0" brushRef="#br0" timeOffset="77883.45">21890 15505 0,'0'17'31,"0"1"-31,0 17 0,0-17 16,35 52-1,-35-52-15,18 105 16,-1 19 0,-17-125-16</inkml:trace>
  <inkml:trace contextRef="#ctx0" brushRef="#br0" timeOffset="78418.39">23460 15240 0,'0'0'15,"-36"18"1,1-1-1,18-17-15,-19 53 16,36-35-16,-35-18 0,35 53 16,-18-36-1,1 1 1,-36-18 0,35 0-1,0-18 16,36 1 1,0 17-17,52 0 1,-52 0-16,35 0 16,35-36-1,-53 19 1,1-1-1</inkml:trace>
  <inkml:trace contextRef="#ctx0" brushRef="#br0" timeOffset="78582.3">23125 15134 0,'-18'0'0,"36"0"0,-54 0 0,19 0 15,34 0 1,1 0-1,123-35-15,71 35 32,-18-18-32</inkml:trace>
  <inkml:trace contextRef="#ctx0" brushRef="#br0" timeOffset="78953.32">24500 14905 0,'18'0'0,"-36"0"0,89 0 0,-53 0 0,-1 17 15,1-17-15,-18 36 16,-53 52 0,-35-35-1,-71 106 1,88-89 0,-17 1-1,18-124 16,52-18-31,18-35 32,53 36-17,0 52 1,17 71 0,36 53-1,-53-18 1,18 18-1,-18-35 1,-18-54-16</inkml:trace>
  <inkml:trace contextRef="#ctx0" brushRef="#br0" timeOffset="79319.85">24800 15452 0,'0'0'0,"-17"-18"31,-1-17-31,36-1 31,35 19-15,-36 34 0,1-17-16,-1 53 15,-17 18 1,-17 17-1,-71 0 1,17-52 0,-17 17-1,70-89 1,71 36 0,53-17 15,17 17-31,19 0 31,-54 17-31</inkml:trace>
  <inkml:trace contextRef="#ctx0" brushRef="#br0" timeOffset="79632.07">25559 15152 0,'0'0'0,"-18"-53"31,18 88-16,0-17-15,35 52 16,36 36 0,-71-88-1,35 52 1,36 1 0,-54-53-16</inkml:trace>
  <inkml:trace contextRef="#ctx0" brushRef="#br0" timeOffset="79832.56">25806 15134 0,'0'-35'0,"-53"17"16,17 71 0,36-35-1,-35 17-15,-18 124 31,-17-18-31,17-35 32,35-36-32</inkml:trace>
  <inkml:trace contextRef="#ctx0" brushRef="#br0" timeOffset="80351.36">26035 15434 0,'0'18'0,"0"-36"31,0 0-15,35 18-16,1 0 15,16-17 1,1 34 15,-17 19-15,-36 17 0,0 17-1,-53-35 1,35-17-1,0 17 1,36-35 0,0 0-1,-1 0-15,36 0 16,-17 18 0,-1 0-1,-88 52 16,-18 1-31,-52-54 32,-36-34-17,124 17-15</inkml:trace>
  <inkml:trace contextRef="#ctx0" brushRef="#br0" timeOffset="80916.89">24694 13035 0,'0'-18'0,"0"-17"31,0 70-15,0-17 0,0 0-16,53 35 15,-35-36 1,17-17-1,53-70 1,1-18 0,52-18 15,-106 106-31,124-88 16,-89 88-1,1 17 1,-71 1-16</inkml:trace>
  <inkml:trace contextRef="#ctx0" brushRef="#br0" timeOffset="81533.67">26194 14799 0,'-18'0'15,"18"18"17,-18-18-17,18 17 1,0 36 0,0-35-1,18-18 1,0 0-16,52-35 15,107-142 1,-107 107 0,54-36-1,-107 71-15,72 17 16,-89 36 0,-36 52-1,19-52 1</inkml:trace>
  <inkml:trace contextRef="#ctx0" brushRef="#br0" timeOffset="83099.32">20391 13600 0,'0'-18'0,"0"0"16,35 1 15,-35-19-31,17 19 31,-17 34 0,0 19-15,-17-1 0,17-17-16,-35 52 15,17 36 1,18-35-1,0-54-15,18 107 16,34-89 0,54 53 15,-53-35-31,35 0 16,-52 0-1,-19 53 16,-17 0-15,-35 17 0,17 0-1,18-34 1,18-19 0,53-35-1,17 18 1,0-17-1,-53 17 1,-35 105 15,-17-140-31,-72 247 16,37-107 0,52-34-1,70-36 1,71-35 15,36-53-31,-1-53 31,-88-18-31</inkml:trace>
  <inkml:trace contextRef="#ctx0" brushRef="#br0" timeOffset="84832.34">22542 14340 0,'-35'0'16,"35"-35"-16,0 17 47,35 18-32,-35-17-15,36 17 16,34-18 0,1-17-1,70 17 16,-53 1-15,-17-1 0,-54 18-16</inkml:trace>
  <inkml:trace contextRef="#ctx0" brushRef="#br0" timeOffset="86917.42">22542 14093 0,'18'0'16,"-18"-17"-1,18 17-15,-1 0 16,36-35 0,-35 35-16,70 0 15,-35-18-15,53 18 16,-71 0-16</inkml:trace>
  <inkml:trace contextRef="#ctx0" brushRef="#br0" timeOffset="89983.3">18891 14781 0,'0'18'0,"0"-36"0,0 54 0,-17-19 16,34-17-1,19 0 1,-19-17 0,18 17-16,54-18 15,158-70 1,-18 35 0,-53 18-1,-35 17 1,-70 18-1,-53-35 1,-18 17 0,-53-17-1,0-18 1</inkml:trace>
  <inkml:trace contextRef="#ctx0" brushRef="#br0" timeOffset="90299.28">19597 14429 0,'0'0'0,"-18"0"0,36 0 47,17 0-31,-17 0-16,70 0 15,35 17 1,-34 1-1,34 0 1,-88 17 0,-35 18-1,-35 0 1,-36 17 0,1-17-1,-1 18 1,54-1-1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118 918,'2'0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32:43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18433 1323 0,'0'0'0,"17"0"0,-17-18 16,36 18-16,-19-53 15,1 36 1,-1 17-16,19-18 31,-72 53-15,1 54-1,18-54 1,-54 53 0,0 18-1,1-18 1,52-53 0,36 1-1,35-36 1,-36 0-16,54-36 15,35 19 1,0 17 0,-18-36-1</inkml:trace>
  <inkml:trace contextRef="#ctx0" brushRef="#br0" timeOffset="234.96">18680 1323 0,'-18'-18'16,"36"36"-16,-71-36 0,53 1 15,-18-19 1,0 36 0,18 71-1,0 70 1,0-18-1,0-70-15,0 53 16,0 0 0,18-88-16</inkml:trace>
  <inkml:trace contextRef="#ctx0" brushRef="#br0" timeOffset="533.42">19068 1235 0,'0'-18'15,"0"36"1,0-1-1,35 36 1,0 18 0,18 35-1,-35-89 1,-18 36-16,35-18 16,-35-17-1</inkml:trace>
  <inkml:trace contextRef="#ctx0" brushRef="#br0" timeOffset="732.7">19297 1252 0,'0'0'0,"0"-17"0,0-1 16,0 36 0,-18-1-1,-35 72 1,18 34-1,35-105-15,-53 70 16,18 35 0,35-87-1</inkml:trace>
  <inkml:trace contextRef="#ctx0" brushRef="#br0" timeOffset="1068.34">19491 1323 0,'18'-18'16,"-36"36"-16,71-53 0,-35-1 0,-1 19 31,1-1-15,-36 53 0,1 36-1,-1 17 1,-17-70-16,17 35 15,18 17 1,-18-70-16,18 35 16,36-35-1,17 0 1,35 0 0,-71 0-16,72-17 15,-19-1 16,-52 18-31</inkml:trace>
  <inkml:trace contextRef="#ctx0" brushRef="#br0" timeOffset="1320.49">19756 1288 0,'0'0'15,"-18"-36"1,0 36 0,18 53-1,0 18 1,0 52 0,0-105-1,-35 141-15,35-18 31,-18-53-31</inkml:trace>
  <inkml:trace contextRef="#ctx0" brushRef="#br0" timeOffset="3232.55">22807 1147 0,'0'-18'31,"0"0"-15,18 18-1,-1-35-15,54 17 16,-1 18 0,-34 0-1,-19 18-15,19 35 31,-72 35-31,-17 18 32,1-36-17,16-34 1,36 17 0,36-53-1,34 0 1,36-18-1,-18-17 1,-17 17 0</inkml:trace>
  <inkml:trace contextRef="#ctx0" brushRef="#br0" timeOffset="3623.98">22384 635 0,'0'0'0,"-18"0"16,18 35 31,0-17-32,0 52 1,0-52 0,18 17-1,-1-35 1</inkml:trace>
  <inkml:trace contextRef="#ctx0" brushRef="#br0" timeOffset="3805.32">22507 635 0,'0'0'0,"0"35"31,-17-17-15,17 0-16,0 34 16,0 1-1,17-53 1,18 36-16</inkml:trace>
  <inkml:trace contextRef="#ctx0" brushRef="#br0" timeOffset="4132.76">23301 547 0,'0'35'47,"0"-17"-32,0-1-15,0 1 16,0 35 0,0-18-16,0 0 31</inkml:trace>
  <inkml:trace contextRef="#ctx0" brushRef="#br0" timeOffset="4290.87">23442 635 0,'0'-18'0,"18"18"16,-18 18 15,0 35-15,0 35 0,-18-70-1</inkml:trace>
  <inkml:trace contextRef="#ctx0" brushRef="#br0" timeOffset="14216.91">22860 2205 0,'0'17'16,"0"-34"-16,0 70 0,-18-36 15,18 19 1,18-36 31,-18-18-47,53-17 15,-35 35 1,34-71-16,1 1 31,-17 52-31,-19-53 16,19-17 0,-1 71-1,-35-1 1,-35 18-1,17-35 1,0 35 0</inkml:trace>
  <inkml:trace contextRef="#ctx0" brushRef="#br0" timeOffset="14516.9">22948 1940 0,'-17'53'31,"34"-88"1,18 35-17,1-35 1,-36 17-16,53-17 16,0-18-1,-18 18 1,-18 17-1,1 36 1,35 70 0,0-18-1,0 1 1,-35-54-16</inkml:trace>
  <inkml:trace contextRef="#ctx0" brushRef="#br0" timeOffset="15349.99">24589 2222 0,'17'0'16,"-34"0"-16,34 36 0,1-36 0,-18 17 31,-18 1 0,1 0-15,-1-18-16,-35 35 15,18-35 1,35-35 0,0-18-1,17 0 1,19 18-1,17 52 17,-18 71-17,0-70-15,-35 123 16,-35 53 0,-18-88-1,-18-18 1,1-88-1,35-35 1,-1-36 0,72 1-1,16 35 1,19 52 0,17 18-1,-17 18 1,-36-35 15,-35-36-15</inkml:trace>
  <inkml:trace contextRef="#ctx0" brushRef="#br0" timeOffset="15645.54">24042 1834 0,'-35'0'31,"35"18"-16,0 0-15,0 17 16,0-17 0,35-1-1,-18 36 1,1-53 0</inkml:trace>
  <inkml:trace contextRef="#ctx0" brushRef="#br0" timeOffset="15782.87">24148 1834 0,'0'0'16,"17"0"0,-17 18-1,0 35 1,0-35 0,0-1-1,18-17-15</inkml:trace>
  <inkml:trace contextRef="#ctx0" brushRef="#br0" timeOffset="16066.67">24959 1729 0,'0'0'0,"0"-36"32,18 36-32,-18 36 15,0-19 1,0 19 0,0 16-1,0-34 1</inkml:trace>
  <inkml:trace contextRef="#ctx0" brushRef="#br0" timeOffset="16216.9">25100 1729 0,'0'-36'16,"0"72"-16,18-72 0,-1 36 15,-17 36 1,0 17-1,-17 35 1,-1-53-16</inkml:trace>
  <inkml:trace contextRef="#ctx0" brushRef="#br0" timeOffset="18099.98">20902 2734 0,'18'0'16,"-18"-18"0,0 36 30,0 0-46,-18-18 16,-17 53 0,0-36-16,-1 1 15,19-18 1,-19 0 0,72-53 15,-1 0-31,18 35 31,-18 18-15,-17 71-1,17 35 1,-88 17 0,18-35-1,-53 1 1,35-54-1,17-88 1,1 35-16,35-35 16,0 18-1,53 18 1,18 34 15,-18 18-31,17 18 16,1-53 15,34-53-15,-105 36-16</inkml:trace>
  <inkml:trace contextRef="#ctx0" brushRef="#br0" timeOffset="18471.99">20285 2452 0,'-18'0'15,"18"17"17,0 1-17,0 17 1,0-17-16,0 0 15,18-18-15,-18 17 16,17-17 0,-17-17-16</inkml:trace>
  <inkml:trace contextRef="#ctx0" brushRef="#br0" timeOffset="19199.99">20690 2346 0,'-35'0'31,"35"18"0,-18-1-15,18 1-16,0 17 16,0-17-1,18-1 1,17 1-1,1-36 1</inkml:trace>
  <inkml:trace contextRef="#ctx0" brushRef="#br0" timeOffset="19450">21167 2170 0,'0'17'31,"0"1"-15,0-1-1,0 19 1,0-19-1,0 1 1</inkml:trace>
  <inkml:trace contextRef="#ctx0" brushRef="#br0" timeOffset="19616.91">21325 2170 0,'18'17'0,"0"1"15,-18-1-15,0 54 16,0 17 15,-18-17-31</inkml:trace>
  <inkml:trace contextRef="#ctx0" brushRef="#br0" timeOffset="22697.45">21537 3016 0,'0'36'0,"35"-36"47,-17 0-47,70-36 15,-53 36 1,54-17 0,52-1-1,-53 18 1,-17-18 0,-54 18-1,-34-35 32</inkml:trace>
  <inkml:trace contextRef="#ctx0" brushRef="#br0" timeOffset="23067.33">21872 2822 0,'0'0'0,"-17"0"32,-1 0-32,18 18 15,-35-18-15,17 35 16,0 0 0,-70 54-1,71-36 1,-19-36-16,19 1 15,-1-1 1,53-34 15,1 17-31,-1 0 16,53 70 15,-17 1-31,-54-36 16,1-17-1</inkml:trace>
  <inkml:trace contextRef="#ctx0" brushRef="#br0" timeOffset="30089.05">21590 2487 0,'0'0'0,"0"-18"0,0 1 16,0-1-1,0-35 1,0 18-1,0-18 1,-18 18 0,-17-18-1,17 18 1,-17-18 0,-35 35-1,-1 0 1,-17 18-1,70 0 1,-123 0 0,88 0-1,-88 0 1,35 18 0,36-18-1,-54 35 1,36 18-1,0-18 1,0 36 0,-1 0-1,19-1 1,-1 18 0,36 1 15,-18-1-31,18 35 31,0-52-15,17 35-1,18-36 1,0 18 0,0-17-1,18-18 1,17 17-1,-18 1 1,1-53-16,0 34 16,17-16-1,0 17 1,18-36 0,-17 1-1,16-18 16,1 0-31,18 0 32,-18-18-17,-18 18 1,36-17 0,-36 17-1,35-36 1,19 19-1,-36 17 1,0-18 0,-1 0-1,-16-17 1,17 18 0,17-1 15,-17-35-31,18 35 15,-1-17 17,-35 0-17,1 0 1,-1-36 0,18 0-1,0 19 1,0-19-1,-18 0 1,18-34 0,-18 16-1,18-52 1,-35 0 0,-18-18-1,-88-35 16,-18 106-31,0 35 16</inkml:trace>
  <inkml:trace contextRef="#ctx0" brushRef="#br0" timeOffset="33721.72">23372 2840 0,'0'0'0,"17"-35"31,-17 17-31,0 36 31,-17-18-31,-1 35 16,-70 53 0,35-35-16,17-35 15,-69 70 1,52-35 0,-18-53-1,36-36 1,35-52-1,0 35 17,35 18-17,18 35 1,18 71 0,-18 17-1,-1-18 1,37 1-1,-72-53-15,36-18 16,-35 0-16</inkml:trace>
  <inkml:trace contextRef="#ctx0" brushRef="#br0" timeOffset="44016.78">23477 3228 0,'36'0'16,"-36"-35"-16,0 17 46,0 36 79,0 17-125,0-17 16,0-1-16,17 36 16,-17 0-1,18 18 1,0-54 0</inkml:trace>
  <inkml:trace contextRef="#ctx0" brushRef="#br0" timeOffset="45217.43">23707 3228 0,'17'0'16,"-17"18"15,0-1-31,0 1 16,18 52-1,17 1 1,-35-36 0</inkml:trace>
  <inkml:trace contextRef="#ctx0" brushRef="#br0" timeOffset="45838.87">23901 2999 0,'0'0'0,"-18"0"0,36 17 47,-1 19-47,19-1 31,-19-18-31,19 54 0,34 0 31,-17-1-31</inkml:trace>
  <inkml:trace contextRef="#ctx0" brushRef="#br0" timeOffset="46016.8">24165 2928 0,'-17'0'0,"-36"53"16,17 35 0,36-53-1,-52 54-15,34 34 16,18-105 0</inkml:trace>
  <inkml:trace contextRef="#ctx0" brushRef="#br0" timeOffset="46235.51">24306 3175 0,'0'-18'0,"0"36"0,18-36 16,-18 1-16,18-19 16,-18 107 15,0-53-31,0 52 15,17 18 1,19-17 0</inkml:trace>
  <inkml:trace contextRef="#ctx0" brushRef="#br0" timeOffset="46420.09">24589 3175 0,'0'-18'16,"0"36"-16,0-53 0,17 35 15,36-36 1,35 19 0,1-1-1,-72 18-15,18-17 16</inkml:trace>
  <inkml:trace contextRef="#ctx0" brushRef="#br0" timeOffset="46601.86">24765 2893 0,'0'0'0,"-18"0"31,-17 35-31,35 53 16,0-52-1,0 52 1,35 35 0</inkml:trace>
  <inkml:trace contextRef="#ctx0" brushRef="#br0" timeOffset="46950.62">25241 2963 0,'53'-53'0,"-106"106"0,124-123 0,-54 52 16,19 18 0,-72 0-1,36 18-15,-52 70 32,16-88-32,1 71 0,-53-19 31,35-16-16,0-72 1,18 1 0,35-18-1,35 53 1,-17 0-16,17 53 16,35-18-1,-52 1-15,53 17 16,-18 0-1,-36-53-15</inkml:trace>
  <inkml:trace contextRef="#ctx0" brushRef="#br0" timeOffset="47139.51">25418 2963 0,'0'-35'0,"0"70"31,0-17-31,0 17 16,0 1-16,0 16 15,35 90 1,-35-107 0</inkml:trace>
  <inkml:trace contextRef="#ctx0" brushRef="#br0" timeOffset="47467.08">25576 3140 0,'0'-36'16,"0"19"-16,0-1 16,0 1-1,18 17-15,35-53 31,-35 53-15,34 17 0,-52 36-1,-70 35 1,52-17 0,-35-36-1,53-17 1,53-18-1,0-35 1,18-18 0</inkml:trace>
  <inkml:trace contextRef="#ctx0" brushRef="#br0" timeOffset="47684.47">25841 2822 0,'0'0'0,"-18"-17"16,18-1 0,0 36-1,18 17 1,35 35 0,-35-52-16,17 70 15,18-35 1,-53-35-16</inkml:trace>
  <inkml:trace contextRef="#ctx0" brushRef="#br0" timeOffset="47856.48">26035 2893 0,'0'-18'0,"0"36"0,0-89 16,-18 54-1,1 34 1,-1 36-16,-35 35 31,36-70-31,-1 53 16,-53 52-1</inkml:trace>
  <inkml:trace contextRef="#ctx0" brushRef="#br0" timeOffset="48321.03">26106 3052 0,'52'-53'32,"-52"35"-32,18 18 15,0 0 1,-1 18-1,-17 35 1,-17-18 0,-1 35-1,0-52-15,-17 35 16,35-35 15,53-18 0,-35 0-31,70-18 16</inkml:trace>
  <inkml:trace contextRef="#ctx0" brushRef="#br0" timeOffset="51021.79">25453 2487 0,'0'35'47,"0"-17"-31,0 0-16,0-1 0,0 19 15,0-1 1,0 18-1,0-36 1,18-17 0,-1-53-1,1 36-15,17-54 16,-17 54 0</inkml:trace>
  <inkml:trace contextRef="#ctx0" brushRef="#br0" timeOffset="51783.62">25488 2663 0,'0'36'16,"0"-72"-1,0 19 1,18 17-1,-18-18-15,53-52 16,-53 52-16,17-53 16,36-87-1,-35 69 17,-18 54-32,0 18 15</inkml:trace>
  <inkml:trace contextRef="#ctx0" brushRef="#br0" timeOffset="54124.56">21537 4657 0,'35'0'31,"-17"0"-15,0 0-1,-1 17-15,54 54 16,-54-71-1,54 88 1,-18-17 0,-35-36-1</inkml:trace>
  <inkml:trace contextRef="#ctx0" brushRef="#br0" timeOffset="54324.38">21802 4568 0,'-18'0'16,"36"0"-16,-54 0 0,-17 36 15,1 105 1,-19-35 0,18 70-1,35-158 1,1 123-1</inkml:trace>
  <inkml:trace contextRef="#ctx0" brushRef="#br0" timeOffset="54654.38">22102 4815 0,'0'-35'0,"17"35"15,-17 35 16,-17-17-15,17 88 0,0 0-1,0 35 1,0-53 0,0-70-16</inkml:trace>
  <inkml:trace contextRef="#ctx0" brushRef="#br0" timeOffset="56085.43">22631 4868 0,'0'-17'47,"17"17"-31,1 0-16,0-18 16,52 18-16,1-18 15,-54 18 1,36 0-16,-17-35 31</inkml:trace>
  <inkml:trace contextRef="#ctx0" brushRef="#br0" timeOffset="56267.79">22684 4657 0,'-36'0'15,"19"0"1,34 0 0,54-18-1,52 18 1,-52-35 0</inkml:trace>
  <inkml:trace contextRef="#ctx0" brushRef="#br0" timeOffset="56921.33">23389 4427 0,'-17'0'47,"17"36"-47,-18-19 15,0 19 1,-17 87 0,17 18-1,18-88-15,18 53 16,70 35 0,71-88-1,-106-53-15</inkml:trace>
  <inkml:trace contextRef="#ctx0" brushRef="#br0" timeOffset="57442.07">25823 4374 0,'18'0'0,"0"0"16,-18 18-1,35 0 1,-17 70 0,-18-35-16,-18 35 15,-53 88 1,18-140-16,0 34 0</inkml:trace>
  <inkml:trace contextRef="#ctx0" brushRef="#br0" timeOffset="59069.9">23530 2522 0,'0'-35'0,"0"70"0,0-88 31,18 53-15,-18-17 93,0-1-78,0 36 16,0-1-31,0 1-1,-18-18-15,18 53 0,-53 18 16,36-19 0,-1-16 15,18-19-31,0-70 47,0 36-32,0 34 1,0 19 0,0-19-1,-18 1 1,-17 35-1,35-35 1,0-1-16,-17 1 16,34-18-1,18-18 1,-17 1 15,0-1-31,-1-17 31</inkml:trace>
  <inkml:trace contextRef="#ctx0" brushRef="#br0" timeOffset="59250.92">23372 2699 0,'0'0'0,"17"0"31,-17 17-31,35-17 0,1 0 16,52 0-1,-35 0-15,35-17 16</inkml:trace>
  <inkml:trace contextRef="#ctx0" brushRef="#br0" timeOffset="97124.95">3228 5397 0,'-35'0'16,"35"36"0,35-36-1,-17 0 1,-1 0-1,1 0-15,35 0 16,35 0 0,0 0-1,0 0 1,-70 0 0,35 0-16,-18 0 31,-17 0-31,-36 0 47,1 0-32,-1 0-15</inkml:trace>
  <inkml:trace contextRef="#ctx0" brushRef="#br0" timeOffset="97547.3">3069 5662 0,'18'0'31,"-1"0"-15,19 0-1,-19 0-15,72 0 16,16-18 0,1 18-1,-35-17 1,-1 17-1,-34 0 1,-1 0 0</inkml:trace>
  <inkml:trace contextRef="#ctx0" brushRef="#br0" timeOffset="99568.55">4286 5891 0,'-35'18'15,"35"0"16,-18-18-31,18 35 16,18-35 15,-18-35-15,35 17 0,18-17-1,-18-18 1,1-35-1,-19 17 1,-17 18 0,0-17-1,-17 52 1,17-17 0,0 17-1,-18 18 1</inkml:trace>
  <inkml:trace contextRef="#ctx0" brushRef="#br0" timeOffset="100151.94">4251 5697 0,'0'-35'63,"35"17"-32,-35 1-31,18 17 0,-18-18 15,18-17-15,-1 0 16,36-18 0,-35 17-1,-1 19 1,-17-19 15,36 36-15,-19 36 15,19-1-15,16-17-1,-52 17-15,36-17 16,-1 17 0,-17-35-16</inkml:trace>
  <inkml:trace contextRef="#ctx0" brushRef="#br0" timeOffset="107272.79">13811 4216 0,'-35'0'0,"17"0"31,1-18-31,-1 18 0,-35 0 16,-17 0-1,52 0 1,0 0-1,1 0-15,-19 0 16,1 0 0,17 0-1,-17 18 17,35 17-17,-17 18 1,-1 17-1,18 19 1,0 16 0,-18 72-1,18-142-15,0 124 16,-53 176 15,53-229-31,-35 176 31,0-106-15,17 124 0,18-176-1,0 52 1,0-88 0,18 1-1,-18-19 1,35 1-1,-35-18 1,0 0 0,0-18 15,0 0-31,0 0 0,0 18 31,0-35-31,0 17 16,0 18-1,0 18 1,0-18 0,0-1-1,0-16 1,0-1 0,0-17-1,35-1 1,54-17-1,52 0 1,0 18 0,88 17 15,-105-70-31,-72 35 16</inkml:trace>
  <inkml:trace contextRef="#ctx0" brushRef="#br0" timeOffset="107985.08">13917 2999 0,'0'0'0,"0"-18"15,0 0-15,0-17 0,18 17 16,-18-17-1,0 0 1,0 0 0,0 70 15,0 0-31,-18 89 16,0 34-1,18 36 1,0-105-1,0-1 1,0-71 0,0-34-1</inkml:trace>
  <inkml:trace contextRef="#ctx0" brushRef="#br0" timeOffset="108454.53">13829 2963 0,'0'-53'0,"0"106"0,0-123 16,18 17-1,34 35 1,-52 1-16,53-1 16,18 18-1,-1 18 1,-52 17-1,-36 35 1,1-17 0,-36-17 15,35-19-31,54-17 31,16 0-15,-16 36 15,-1-36-31,-17 17 16,-18 18-1,0 1 1,-53-19 0,17 1-1,-16-18 1,16-18-1</inkml:trace>
  <inkml:trace contextRef="#ctx0" brushRef="#br0" timeOffset="108651.94">14287 3140 0,'18'0'15,"-18"17"-15,35-17 0,-35 18 16,0 0 0,0 52-1,-35 1 1,35-54-16,0 54 16,-18-36-1</inkml:trace>
  <inkml:trace contextRef="#ctx0" brushRef="#br0" timeOffset="109168.93">15258 2893 0,'17'0'0,"-17"-18"0,36-17 16,-36 17-1,0 36 16,0 17-15,0-17-16,0 70 16,0 0-1,0 36 1,0-89-16,17 53 16,-17-53-1</inkml:trace>
  <inkml:trace contextRef="#ctx0" brushRef="#br0" timeOffset="109586.78">15275 3087 0,'-17'-35'0,"34"70"0,-34-123 15,-1 52 1,36-34 0,-1 17-16,54 0 31,-1 0-16,1 35 1,-53 18 0,-36 36-1,-17 17 1,-1-18 0,-17 35-1,53-17 1,36-35-1,-19 0 1,19-18 0,-1 17-1,-17-17-15,-36 36 32,18-19-17,-53 1 1,18-18-16,-18 17 31,35-17-31</inkml:trace>
  <inkml:trace contextRef="#ctx0" brushRef="#br0" timeOffset="109954.26">15505 3228 0,'17'0'0,"-34"0"0,34 18 15,-17-36 17,18 18-17,17-35 1,-17 35 0,-1 0-16,36 35 31,-88 0-16,0 18 1,-36 0 0,36-18-1,0-17 1,105-18 15,1 0-15,-36 0-1,18-18 1</inkml:trace>
  <inkml:trace contextRef="#ctx0" brushRef="#br0" timeOffset="110135.48">15928 3281 0,'0'0'0,"18"0"78,-18-18-78</inkml:trace>
  <inkml:trace contextRef="#ctx0" brushRef="#br0" timeOffset="110295.17">16140 3263 0,'0'0'0,"17"0"15,18 0 32,-35-17-47,18 17 16</inkml:trace>
  <inkml:trace contextRef="#ctx0" brushRef="#br0" timeOffset="110464.08">16457 3193 0,'0'0'0,"18"0"16,-18 35-16,17-35 15,1 0 1,17 0 15</inkml:trace>
  <inkml:trace contextRef="#ctx0" brushRef="#br0" timeOffset="110651.59">17127 3157 0,'0'0'15,"36"18"-15,-19-18 32</inkml:trace>
  <inkml:trace contextRef="#ctx0" brushRef="#br0" timeOffset="113251.65">17304 3951 0,'-18'0'0,"0"0"31,36 0-15,0 0-1,17 0-15,-17 0 0,70 0 31,18 0-15,-89 0-16,107 0 16,-71 0-1,0 0 1,-36 0 0,1 0-1,17 0 16,-17 18 1,-18-1-17,0 19 1,17-19-16,-17 54 16,0-54-1,0 72 1,0 17-1,0-1 1,0 72 0,0-19-1,0 19 1,0-71 0,18 17-1,-18 1 1,0-19-1,0-16 1,0-19 0,35 18-1,-35-17 1,0 17 0,0-53-1,18 18 1,-18 18 15,18-36-15,-18 18-1,17-35 1,-17 17 0,0 0-1,36 1 1,-36-19-16,0 36 31,0-35-15,0 35-1,0-36 1,17 1-16,-17 35 31,18-18-15,-18 18-1,0-18 1,0 18 0,0 0-1,0 0 1,0-18 0,0 18-1,0-17 1,0 17-1,0-36 1,17 54 15,19-54-31,-19 36 32,1-17-32,35 16 31,-35-16-16,-1 17 1,1-36 0,-18 19-1,35 16 1,-17-34 0,17 35-1,0-18 1,-17-17-16,0 17 31,-1-17-15,-17 0-1,0-1 1,0 18 0,0-17 46,-17-18 32,-1 0-79,0 0-15,-35 0 16,-17 0 0,-107 0-16,-175 0 31,122-18-31</inkml:trace>
  <inkml:trace contextRef="#ctx0" brushRef="#br0" timeOffset="117401.74">14005 4233 0,'18'-17'16,"-36"34"-16,36-52 0,-18 0 15,18 35 1,-18 35 0,0 0-1,0 142 1,0-107-16,-18 124 16,0 124-1,1-1 1,17 71-1,17-194 1,1 89 0,0-107 15,-18-123-31,0 88 16,-18 18-16,18-53 31,-18 17-16,18-35 1,18-52 0,-18 16-1,0-34 1,18-36 0,-18-17-16</inkml:trace>
  <inkml:trace contextRef="#ctx0" brushRef="#br0" timeOffset="118286.31">15363 4374 0,'0'-35'0,"0"18"15,0-89 17,0 88-17,0-17 1,0 70 0,0 18-1,36 123-15,-36 124 31,17 18-15,1 17 0,0-18-1,17-52 1,-17-36 0,-18-17-1,0-177-15,0 106 16,0-35-1,0-18 1,0-52 0,17-1-1,-17-70 17,0 17-17</inkml:trace>
  <inkml:trace contextRef="#ctx0" brushRef="#br0" timeOffset="124824.12">6368 5433 0,'35'0'62,"-17"0"-62,-1-36 0,54 36 16,52-17 0,-88 17-1,54-18-15,17 1 32,-36 17-32,-52 0 31,-71 0-16,18 17 1</inkml:trace>
  <inkml:trace contextRef="#ctx0" brushRef="#br0" timeOffset="125168.58">6279 5574 0,'0'0'0,"-17"35"16,34-35 15,19 0-31,-19 0 16,54 0-1,-53-35-15,70 35 0,35-18 31,-52 1-15,17 17 0,-35-18-1,-18 18 1,18-35 0,-35 35-1</inkml:trace>
  <inkml:trace contextRef="#ctx0" brushRef="#br0" timeOffset="128959.97">9331 5539 0,'-18'0'31,"-17"0"32,17 0-16,36 0-16,17 0-31,-17 0 16,0 0-16,52 0 15,18 0 16,1 0-15,-72 0-16,54 0 16,-54 0 15</inkml:trace>
  <inkml:trace contextRef="#ctx0" brushRef="#br0" timeOffset="129501.9">9243 5697 0,'17'0'62,"1"0"-46,17 0-16,-17 0 0,17 0 16,53 0-1,-52 0 1,17 0-16,35 0 15,-53 0 1,0 0 0,-35-35 15</inkml:trace>
  <inkml:trace contextRef="#ctx0" brushRef="#br0" timeOffset="136618.81">2981 4304 0,'-18'0'297,"18"18"-265,-35-18-32,35 17 15,-18-17-15,1 71 31,17-18-15,0 0 0,0 35-1,17 0 1,1 0 0,17 0-1,-17-17 1,-18-53-16,0 52 15,0 1 1,0-1 0,-53-17 15,35 18-31,1-71 16,-54 88-1,36-71-15,-18 36 31,35-17-15,1-36 0,-19 35-1,36-70 17,53 35-17,-17 0 1,17 53-1,-18-18 1,-35 0-16,35 18 16,-35 71 15,-53-19-15,-17 19-16,34 17 31,54-53-16,53 0 1,52-52 0,89-72-1,-159 19-15</inkml:trace>
  <inkml:trace contextRef="#ctx0" brushRef="#br0" timeOffset="146088.5">4992 4216 0,'17'0'31,"-17"17"16,-17 1-47,17 17 16,-35-17-16,17 0 16,0 52-16,-52 1 15,34-36 16,36-17-31,0-36 32</inkml:trace>
  <inkml:trace contextRef="#ctx0" brushRef="#br0" timeOffset="146356.85">4815 4304 0,'0'0'16,"0"18"15,0-1-15,0 18-16,-35 1 15,35 17 1,0-18 0,0-17 15,35-18-31,1-18 15,70-17 1,-54-1 0,-34 36-16</inkml:trace>
  <inkml:trace contextRef="#ctx0" brushRef="#br0" timeOffset="155189.89">14834 2928 0,'-17'0'16,"-1"0"-1,18-18 1,-18 18 0,-17-35-1,17 0 1,1 17-16,-1 1 16,18-1-16,-35-17 15,0-1 1,17-17-1,-53 1 17,19 16-32,-37 19 15,1-19 1,-35 1 0,17 17-1,-18 1 16,19 17-15,-1 17 0,0 1-1,-18 35 1,71-35 0,-88 52-1,53-35 1,18 36-1,34-18 1,-17 0 0,18 17-1,-18 1 17,18 0-32,-18 17 31,53-71-31,-18 19 15,18 34 1,0 18 0,18-17-1,-18-53-15,35 52 16,1-35 0,16 36-1,-16-53 1,34 35-1,19-36 1,-19 1 0,18 17-1,-35-35 17,18 18-32,17-18 31,-70 0-31,52 0 15,1 0 1,17 0 0,-18 0-1,-34 0 1,52-18 0,-18 18-1,1-35 1,-18 17-1,17-17 1,1 0 0,0 17 15,-54 0-31,19 1 0,34-36 31,-17 17-15,0-16-1,0-19 1,-18-35 0,-35 0-1,-35-52 1,-18 69 0,-71-34-1,-52 35 1,105 88-16</inkml:trace>
  <inkml:trace contextRef="#ctx0" brushRef="#br0" timeOffset="156656.9">16140 2663 0,'-18'-17'16,"0"17"-1,18-18-15,-53 1 16,-17-19 0,35 19-1,-36-1 1,53 18 0,-35 0-16,-52 0 31,34 0-16,-35 0 1,18 0 0,-35 35-1,34 1 1,-34-1 0,70-18-1,-18 19 1,1-1-1,35 18 1,-36-35 0,0 52 15,54-52-31,-1 17 31,18 0-31,0 18 16,0 0-1,0-35-15,0 35 16,0 53 0,18-36-1,-1-17 1,1 18 0,35-19-1,18 1 1,-36 0-1,35 18 1,1-53 0,-18 17-1,35 0 17,0-35-32,36 18 31,-107-18-31,72 0 15,-54 0 1,53 0 0,36 0-1,-19-18 1,-16-17 0,-72 17-16,71 1 15,-17-36 1,17 35-1,-17-17 1,-18-36 0,17 18 15,-17 0-31,-35 0 31,17-35-31,0 0 31,-35 17-15,0 19 0,-35 16-16,-18-52 15,-106 0 1,-105 0 0,-142 70-1</inkml:trace>
  <inkml:trace contextRef="#ctx0" brushRef="#br0" timeOffset="160555.04">18256 2205 0,'18'0'109,"17"0"-93,-17 0 0,-1 0-16,1 0 0,123-18 15,-35 18 1,0-17-1,-36 17 1,-17 0 0,-35 0-1,-36 0 1,-35 0 15,36 0-31,-36 0 16</inkml:trace>
  <inkml:trace contextRef="#ctx0" brushRef="#br0" timeOffset="160852.71">18397 2222 0,'0'0'15,"-35"0"-15,17 36 16,18-19 31,18-17-32,17 0 1,1 0-16,34 0 16,1 0-16,105-17 31,-52 17-16,-54 0 1,-35-36 0</inkml:trace>
  <inkml:trace contextRef="#ctx0" brushRef="#br0" timeOffset="162508.07">19138 1517 0,'18'0'156,"-18"35"-140,35-35-16,0 35 31,18 18-31,-17-17 16,-19-19-16,36 36 15,-18-35 1</inkml:trace>
  <inkml:trace contextRef="#ctx0" brushRef="#br0" timeOffset="164170.13">23918 811 0,'36'0'0,"-19"0"15,1 0 1,-36 0 15,18 36-15,-53-1-1,18 35 1,17-52-16,-35 35 16,-17 0-1,52 0 1,1-35 0,17-1-1,0-34 1</inkml:trace>
  <inkml:trace contextRef="#ctx0" brushRef="#br0" timeOffset="164438.07">23742 1058 0,'0'-17'15,"0"-1"17,-18 36-1,18-1-16,0 1 1,0 35 0,0-35-16,0 34 15,18-34 1,52-18 0,19-18-1,-1-34 1,-88 34-16</inkml:trace>
  <inkml:trace contextRef="#ctx0" brushRef="#br0" timeOffset="171486.55">15681 7549 0,'18'0'0,"-18"18"46,0 0-46,-18-18 16,18 17-16,0 19 16,0 52-1,0 0 1,18 35 0,-18-17-1,0-35 1,0-53-16,0 70 15,0-18 1,0-17 0,0-18 15,0-17-15,0-36 15,-18 18-31,18-35 31,0-35-15,0 52-1,0-53 1,0 54-16,0-54 16,0-17-1,18 17 1,-18-34-1,17 16 1,19 19 0,-19-1-1,18 18 17,1 18-32,-1 18 31,18 17-16,-18 52 1,-17-34 0,-18 53-1,-18-36 1,-17 18 0,-18-36-1,35 1 1,-35-18-1,89 0 48,-19 0-63,54 0 16,-18 0 15,17 0-16,-17 18 1,-35-18-16,0 35 16,-1 18-1,-17-18 1,-53 18 0,-17 0-1,17-53 1,-35 0-1,35 0 1,-18-18 0,1-17-1</inkml:trace>
  <inkml:trace contextRef="#ctx0" brushRef="#br0" timeOffset="185754.97">12594 952 0,'0'-17'0,"18"17"16,-1-35-1,19 17 1,-1 18 0,-17 18-16,17-18 15,-17 88 1,-1 0-1,-17 0 1,0-17 15,0-54-31,0 19 0,0-72 47,0 19-47,18-54 16,-18 54-16,0-1 0,35-35 15,-17-35 1,17 35 0,0 18-1,1 35 1,-19 35 0,18-18-16,-35 19 15,18 52 1,-18-53-16,0 53 15,0 1 1,0-54 0,0-17-1,0-36 1</inkml:trace>
  <inkml:trace contextRef="#ctx0" brushRef="#br0" timeOffset="186304.27">13212 935 0,'0'-35'0,"0"17"15,0 0 1,0 36 15,0 0-31,0 17 0,0 18 32,0-18-32,0 0 0,17 71 31,1-35-16,35-54 1,-18-34 0,18-54-1,-18-35 1,-35 18 0,35 0-1,-35 70 1,0 18-1,18 36 1,-18 34 15,0-52-31,18 70 0,-1-17 32,36-54-32,-35-17 31,0-17-31</inkml:trace>
  <inkml:trace contextRef="#ctx0" brushRef="#br0" timeOffset="186488.79">13635 1041 0,'0'-18'0,"17"-70"16,-17 0-1,0 52-15,0 19 16,0-1 0,0 36-1,-17 229-15,34-477 0,1 283 16,-18 71-1,18-1 1,-18-70 0,35 0-1</inkml:trace>
  <inkml:trace contextRef="#ctx0" brushRef="#br0" timeOffset="186741.94">13864 758 0,'0'-35'0,"0"70"0,-17-70 16,17 0 0,0 53-1,0 34 1,0-34-16,-18 70 15,0 71 1,18-106 0,0 35-1</inkml:trace>
  <inkml:trace contextRef="#ctx0" brushRef="#br0" timeOffset="187340.63">14252 864 0,'-35'-53'15,"17"53"1,1 0-16,-1 0 16,-53 36-1,54-36-15,-36 35 16,18 35 0,35-34-1,35 17 1,35-18-1,36 0 17,-88-17-32,17-18 0,-17 70 15,-36-52 1,-52 17 15,-1-35-15,1-17-1,34-1 1,19 0-16</inkml:trace>
  <inkml:trace contextRef="#ctx0" brushRef="#br0" timeOffset="187569.89">14270 935 0,'35'-35'16,"-70"70"-16,105-70 0,-70 17 15,0 36 1,0 17 0,0 53-1,0-53 1,0 54-16,0 52 31,-35-36-15,35-34-1,0-36-15</inkml:trace>
  <inkml:trace contextRef="#ctx0" brushRef="#br0" timeOffset="187872.92">14305 1111 0,'0'-35'0,"0"70"0,0-88 0,0 36 0,-18-36 16,36 0-1,17-35 1,1 52 0,52 19 15,-35 34-31,-36 36 31,-17 18-15,-52 17-1,-1-35 1,0 0 0,17-35-1,36-36 1</inkml:trace>
  <inkml:trace contextRef="#ctx0" brushRef="#br0" timeOffset="188445.82">14834 1058 0,'36'0'0,"-19"0"31,1-17-15,-18-1 0,17 18-16,-17-35 15,0 17-15,0 0 16,-17 1 0,-18-18-1,-36 35 1,53 35-16,-70 0 15,18 53 17,17 1-32,88-1 31,0-71-31,36-34 31,-1-19-15,-34-52-1,-19 18 1,19 17 0,-36 106 15,17 17-15,1-17-1,35 0 1,-18-35-1,-17-18-15</inkml:trace>
  <inkml:trace contextRef="#ctx0" brushRef="#br0" timeOffset="189074.97">15363 900 0,'0'0'15,"0"-18"-15,0 0 16,-35 1-1,-18 17 1,0 17 0,0 71-1,36-88-15,-1 71 16,-17 17 0,35-70-16,35 52 15,18-52 1,18-18-1,17-53 1,-35 36 0,0-54 15,0 53-15,-36 1-1,1 17 1,35 0 15,-18-18-15,-35-17-16,35 35 15,1-36 1,-19-16 0,-17 16-1,0 19 1,-53 34-1,-17 1 1,-18 70 15,70 0-31,18 1 16,35-37 0,71-34 15,-71-36-31,54-17 15,-54 18-15</inkml:trace>
  <inkml:trace contextRef="#ctx0" brushRef="#br0" timeOffset="189803.68">12100 688 0,'0'18'47,"0"-1"-47,0 18 16,0-17 0,0 0-16,0-1 15,0 19 1,36-36-16</inkml:trace>
  <inkml:trace contextRef="#ctx0" brushRef="#br0" timeOffset="189986.68">12241 706 0,'0'-18'15,"0"36"16,0-1-15,0 18-16,0-17 16,18-18-16,-18 18 0,53-1 15</inkml:trace>
  <inkml:trace contextRef="#ctx0" brushRef="#br0" timeOffset="190770.04">15981 617 0,'0'18'62,"-18"17"-62,18-17 16,0 0-16,0-1 15,0 18-15,0-17 16,0 0 0</inkml:trace>
  <inkml:trace contextRef="#ctx0" brushRef="#br0" timeOffset="190961.54">16157 582 0,'35'0'0,"-17"-35"32,-18 70-17,0 0 1,-53 106-1,-35-88 1</inkml:trace>
  <inkml:trace contextRef="#ctx0" brushRef="#br0" timeOffset="191966.1">14129 1570 0,'0'17'32,"35"-17"-17,-17 18 1,-1-18-16,1 0 0,123 35 16,-35-35-1,123 0 1,-35-35-1,18 35 1,0 0 0,-107 0-1,-34 0 1,-36 0 0,-17 0-1,17-18 1,-35 1 31</inkml:trace>
  <inkml:trace contextRef="#ctx0" brushRef="#br0" timeOffset="193237.76">14287 1570 0,'18'0'15,"-18"-18"1,35 18 0,-70 0 30,17 18-46,1-18 16,-1 0 0,-17 17-16,0-17 15,17 18 1,-17-18 0,70 35 15,-17-17-16,-1 0-15,1 35 16,17 0 0,-35-18-1,18 0-15</inkml:trace>
  <inkml:trace contextRef="#ctx0" brushRef="#br0" timeOffset="194406.18">7761 1305 0,'0'-17'16,"0"-19"-1,0 19-15,0-1 16,0 0-1,18 36 17,17 0-17,-35-1-15,18 36 16,-18-35-16,17 52 16,-17 1 15,18-53-31,-18-36 15,-18-17 1,18-18 0,0-18-1,53 18 17,-18 0-32,36 18 31,-36 35-16,36 53 1,-53-18 0,17 89-1,-18-89 1,-17 18 0</inkml:trace>
  <inkml:trace contextRef="#ctx0" brushRef="#br0" timeOffset="195103.47">8273 1252 0,'0'-17'0,"17"17"16,-17-36-16,0-16 31,0 34-15,18 18-1,17 35 1,-17 53 0,-1 1-1,1-37 1,17-34-16,1 0 16,17-36-1,-18-52 1,-18-36-1,-17 18 1,0 52 0,0-17-1,36 53 17,-36 18-32,35 53 31,-17 17-16,52-35 1,-17-18 0,-18-53-1,18-35 1,-53-70 0,0 52-1,0-17 1,0 0-1,18 53 1,0 70 15,-18 18-15,17-18-16,19 53 31,-19 18-15,1-35-1,-1-18 1,-17-106 0</inkml:trace>
  <inkml:trace contextRef="#ctx0" brushRef="#br0" timeOffset="195292.65">9013 1023 0,'0'-35'0,"0"70"0,0-88 15,0 35-15,36-34 16,-36 34-1,17 36 1,-17 34 0,36 54-1,-1 35 1,-17-123 0,-1 70-16,1-17 15</inkml:trace>
  <inkml:trace contextRef="#ctx0" brushRef="#br0" timeOffset="196486.62">9507 794 0,'18'-36'0,"-36"72"0,36-107 16,-36 71-1,-35 35 1,36 1 0,-54 105-1,54-53-15,-1-35 16,36 123 15,35-87-31,35-54 16,-35-35-1</inkml:trace>
  <inkml:trace contextRef="#ctx0" brushRef="#br0" timeOffset="196936.78">9596 1252 0,'0'36'15,"17"-89"16,-17 35-15,0 0 0,18-52-16,17-18 0,-17-53 31,-1 88-31,1-36 31,17 37-15,-17 52-1,0 17 1,34 36 0,-16 53-1,17-36 1,0 36 0,-53-53-1,35-53 1,-70 0-16</inkml:trace>
  <inkml:trace contextRef="#ctx0" brushRef="#br0" timeOffset="197137.79">9772 1058 0,'0'0'0,"-53"-17"0,35 17 31,1 0-15,52-18 15,0-17-31,1 17 16,34 0-1,-35 1 1</inkml:trace>
  <inkml:trace contextRef="#ctx0" brushRef="#br0" timeOffset="197387.07">9931 600 0,'0'0'0,"17"-18"0,1-17 16,0 17-1,17 18 1,-17 18-16,17 17 15,35 53 1,-52-52-16,53 52 16,-19 141-1,-87-105 1,35-72-16,-17 1 16</inkml:trace>
  <inkml:trace contextRef="#ctx0" brushRef="#br0" timeOffset="-209174.49">3704 6879 0,'-17'0'0,"34"0"0,-52 0 16,0-17 0,70 17 15,-17 0-31,70 0 16,-71 0-1,89 0 1,53 0-1,35-18 1,18 18 0,-36-35-1,36 17 1,-159 18-16,70-18 16,18 18-1,36-17 1,-72 17-1,-16 0 1,-19 0 15,-35 0-31,-17 0 32,-36 0-1,1 0-16</inkml:trace>
  <inkml:trace contextRef="#ctx0" brushRef="#br0" timeOffset="-208623.59">3598 7020 0,'-17'0'0,"34"0"0,-70 0 0,36 0 16,34 0 15,36 0-15,106 0 0,-124 0-16,124 0 15,123 0 1,-52-35-1,-36 35 1,0 0 0,-18 0 15,-17 0-31,-36-18 31,-35 18-15,-35 0-1,-35-17 1,0 17 0,-18-18-1</inkml:trace>
  <inkml:trace contextRef="#ctx0" brushRef="#br0" timeOffset="-199553.51">10301 7391 0,'-18'0'0,"18"17"47,18-17-47,0 0 16,35 0 0,-18 18-1,-17-18-15,34-18 16</inkml:trace>
  <inkml:trace contextRef="#ctx0" brushRef="#br0" timeOffset="-199354.02">10248 7197 0,'-17'0'0,"34"0"0,-52 0 0,17 0 16,-17 0-1,70 0 1,1 0 0,16 0-1,-34 0-15,70 0 16,-70 0 0</inkml:trace>
  <inkml:trace contextRef="#ctx0" brushRef="#br0" timeOffset="-198591.84">11289 7285 0,'0'17'32,"-18"1"-17,1-18 1,-36 18-1,35-18 1,-35 0 0,18 0-1,35-18 1,0-52 15,17 52-31,-17 0 16,71-35-1,-36 36 1,36 34 0,-53 72-1,-18-1 1,-36 0 0,-34 0-1,-19-17 1,19-18-1,17-53 17,0-53-32,35 35 31,36 0-31,35-17 31,0 70-15,0 1-1,17 52 1,-34-70 0,34 17-1,1-35 1,17-71 0,-53 1-1</inkml:trace>
  <inkml:trace contextRef="#ctx0" brushRef="#br0" timeOffset="-194541.21">11130 7990 0,'-18'18'16,"1"-18"-1,34 0 17,1 0-17,17 0-15,1 0 16,-19 0-16,36 0 16,18 0-1,-54 0 1,-34 18 15,-36-18-31</inkml:trace>
  <inkml:trace contextRef="#ctx0" brushRef="#br0" timeOffset="-194374.62">11130 8096 0,'0'18'15,"-35"0"1,52-18 15,36 0-15,-35 0-16,53 0 15,-54-18-15</inkml:trace>
  <inkml:trace contextRef="#ctx0" brushRef="#br0" timeOffset="-186038.64">9772 11959 0,'-18'0'31,"-17"0"-15,17 0 0,18-35-1,18 35 48,17 0-48,-17 0-15,0 0 16,52 0 0,36 0-16,0 0 15,-53 0 1,70 0 0,18 0-1,-17-18 1,17 18-1,18-17 1,-18 17 0,-18-18-1,71-17 1,-88 35 0,88-18-1,-141 18 1,123-18 15,-52 18-31,35 0 31,-89 0-31,36-17 32,-35 17-17,-1 0 1,-35 0-1,18 0 1,-35 0 0,0 0-1,35 0 1,-36 0 0,1 0-1,35 0 1,-53 17-16,17-17 15,54 0 17,-53 0-32,17 0 31,18 0-15,17 18-1,-34-18 1,16 18-1,1-18 1,0 0 0,-35 0-1,0 0 1,17 35 0,-17-35 15,-1 0 0</inkml:trace>
  <inkml:trace contextRef="#ctx0" brushRef="#br0" timeOffset="-183758.85">3969 13035 0,'-36'0'31,"1"0"-31,70 0 16,1 0-1,122 0 1,107 0-1,-177 0 1,194 0-16,142 0 16,-54 18-1,-35-18 17,-264 0-32,70 0 15,18 17 1,-106-17-16,0 0 15,35 0 1,-53 0 0,0 0-1,18 0 1,-35 36 0,0-36-1,-1 0 1,18 0-1,-35-36 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37:03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3246 0,'0'-18'16,"0"36"-16,0-71 0,0 35 0,0 0 15,-35 1 1,17-19-16,-53 89 16,-17 18-1,0 52 17,35 18-17,0-17 1,53-71-16</inkml:trace>
  <inkml:trace contextRef="#ctx0" brushRef="#br0" timeOffset="437.44">14817 3069 0,'-18'-17'0,"0"-19"16,-17 36-16,0-35 15,-18 17 1,53 36 0,53 53-1,35 34 1,0 1-1,-17 0 1,-18-18 0,-18-88-1</inkml:trace>
  <inkml:trace contextRef="#ctx0" brushRef="#br0" timeOffset="651.77">15399 3369 0,'17'-18'31,"1"18"-31,-18 18 32,0 17-32,0 18 15,0 35 1,0-17-1,0-53 1</inkml:trace>
  <inkml:trace contextRef="#ctx0" brushRef="#br0" timeOffset="949.88">16633 3281 0,'18'35'31,"0"-35"-15,-1 0 0,19 0-1,-19-35 1,19 35-16</inkml:trace>
  <inkml:trace contextRef="#ctx0" brushRef="#br0" timeOffset="1115.73">17110 3281 0,'0'35'16,"0"-70"-16,17 70 0,-17-17 15,36-18 1,-19 0 15,1 0-31</inkml:trace>
  <inkml:trace contextRef="#ctx0" brushRef="#br0" timeOffset="1284.53">17709 3351 0,'0'0'0,"36"18"31,-36 17-31,35-35 16,-17 0-1,-1 0 1</inkml:trace>
  <inkml:trace contextRef="#ctx0" brushRef="#br0" timeOffset="1684.24">20373 2963 0,'0'-35'0,"0"70"0,-18-70 15,1 35 1,17 35 0,0-17-16,0 17 15,0 18-15,17 18 16,19 35 15,-1-89-31,-18 54 0,1-36 31,0 0-31</inkml:trace>
  <inkml:trace contextRef="#ctx0" brushRef="#br0" timeOffset="1865.8">20602 3104 0,'18'-17'15,"-36"34"-15,36-52 0,-1-18 16,-34 53 0,-36 53-1,-35 35 1,35 36 0,-18-1-1,71-105-15</inkml:trace>
  <inkml:trace contextRef="#ctx0" brushRef="#br0" timeOffset="2499.92">20796 3404 0,'0'-35'15,"-17"35"32,17 35-47,0-17 16,-36-18-16,36 35 15,-17 53-15,-1 36 32,18-106-17,0 17 1,0-53-1,0-52 1,18-19 0,-18 36-1,17 18 1,19 35 0,-19 53-1,19 18 1,16-18 15,-16-18-31,-1-70 16,-17-18 15,-18-36-15,0 19-1,17-1 1,-17 54-16</inkml:trace>
  <inkml:trace contextRef="#ctx0" brushRef="#br0" timeOffset="4732.85">13212 7108 0,'0'0'0,"0"-35"0,-18 35 0,-17 0 31,35-17-15,0-1-1,0 0 1,35 18 15,-17 0-31,-1 0 16,36 18-1,-35 17 1,-1 18 0,-17-18-1,0 1 1,0-72 15,0 19-31,0-54 31,0 36-31,18 35 0,17-71 32,-17 71-17,52 0 1,-52 18-1,17 35 1,-35-18 0,36 18-1,-36-71 17,17-34-17,19-19 1,16 36-1,-16 17 1,17 18 0,-36 53 15,1-18-31,-18 1 16,0 16-1</inkml:trace>
  <inkml:trace contextRef="#ctx0" brushRef="#br0" timeOffset="9066.42">23795 8731 0,'-18'0'15,"-17"53"1,70-53 15,18-35-15,88 17-1,-35 1 1,-18-1 0,-35 18-1,-35 0 1,-18 18 0,-18-18-1,-35 17 1,18 1-1,-36 35 1,54-53 0,-18 17-16,-18 36 31,70-35 0,54-18-15,-54-18-16,89-17 15,0 17 1,-35 18 0,-54-17-1,19 17 1</inkml:trace>
  <inkml:trace contextRef="#ctx0" brushRef="#br0" timeOffset="18816.61">24253 3951 0,'0'-18'0,"0"36"0,18-71 0,-18 36 0,0-54 31,0 53-15,0 1-16,0 34 15,-35 36 1,-71 141 0,18-35-1,35-53 1,18-36 0,35-52-1,17-71 1,19-70-1,34-54 1,1 71 15,-54 18-31,1 35 32,17 53-32,-17 18 15,-1 70 1,-17-35-16,53 35 15,-17 106 1,-19-123 0,19 17-1,-72-88 1</inkml:trace>
  <inkml:trace contextRef="#ctx0" brushRef="#br0" timeOffset="19008.39">24007 4198 0,'-18'-35'0,"36"70"0,-54-70 0,19 35 16,-36-18-16,70 18 15,54-18 17,70 1-17,-123 17-15,87 0 16,54-53-1</inkml:trace>
  <inkml:trace contextRef="#ctx0" brushRef="#br0" timeOffset="19316.02">24624 3881 0,'0'-18'15,"35"18"-15,-35-18 0,0-17 16,0 0-1,0 52 17,0 1-17,0 53-15,0 70 32,0-124-32,0 107 15,0 52 1,0 53-1,0-123 1,0-88-16,18 105 16,-18-105-1</inkml:trace>
  <inkml:trace contextRef="#ctx0" brushRef="#br0" timeOffset="19884.99">24606 3969 0,'0'-18'0,"0"0"0,0-17 16,0 0-1,18-36 1,17 71-16,-35-17 0,35-1 15,36-35 1,52 36 0,-52 34-1,-53 36 1,-36 35 0,-53-35 15,36 18-31,-18-54 31,36 19-31,34-19 16,36-17 15,-18 0-15,36 0-1,0 18 1,-36 0-1,-35 34 1,-18-16 0,-17 17-1,-89-36 1,36 1 0,35-18-1,0 0 1,36 0-1</inkml:trace>
  <inkml:trace contextRef="#ctx0" brushRef="#br0" timeOffset="20269.84">25576 4304 0,'0'18'0,"0"-36"0,18 36 63,17-18-63,-17 0 0,0 0 15,52 0 1,-35-18-1,18 0-15</inkml:trace>
  <inkml:trace contextRef="#ctx0" brushRef="#br0" timeOffset="20468.22">25559 4075 0,'0'0'0,"-18"0"0,-70-18 16,17 18-1,54 0 1,70 0 0,70 0-1,1 0 17,-54-18-32</inkml:trace>
  <inkml:trace contextRef="#ctx0" brushRef="#br0" timeOffset="21116.06">26776 3792 0,'17'0'0,"1"0"31,0 0 16,-18 18-31,0 17-16,0-17 0,0 17 15,0 89 1,-18-36-1,-52 0 1,17-35 0,-18 0-1,1-71 17,34-52-17,-17-36 1,71-35-1,-18 123-15,71-70 16,34 0 0,19 88-1,-71 35 1,0 36 0,-53-19-1,-18-34-15</inkml:trace>
  <inkml:trace contextRef="#ctx0" brushRef="#br0" timeOffset="21916.25">25294 2558 0,'18'0'0,"-36"0"0,36-18 16,-1 18-16,19 0 15,-36-18 1,-36 54 15,19 17-31,-54 35 16,18 35-1,18-70-15,0 53 16,-36 53 0,54-71-1,-1-53 1,-17-35-1,35-17 1</inkml:trace>
  <inkml:trace contextRef="#ctx0" brushRef="#br0" timeOffset="22237.92">24959 3016 0,'0'-17'0,"0"-1"31,0 36 0,0-1-15,18 54 0,-18 17-1,0-17 1,0-36-1,35 0 1,0-70 0,-17 17-1,52-17 1,36-53 0,-18 17-1,-52 54-15</inkml:trace>
  <inkml:trace contextRef="#ctx0" brushRef="#br0" timeOffset="41243.07">24007 11536 0,'0'17'62,"0"1"-30,0 17-32,0-17 15,0 0 1,35-1-1,-35 19 1,17-36 0,54-53-1,-36 35 1,-17 0-16,105-52 16,-87 52-16,105-52 15,0-19 1,-88 72-16,35-36 15,-17 18 1,-36-1 0,-35 72 15,-18-36 141</inkml:trace>
  <inkml:trace contextRef="#ctx0" brushRef="#br0" timeOffset="42617.06">8026 11871 0,'-18'0'16,"18"18"-1,0-1 1,0 1-1,18 17 1,-18-17-16,0-1 16,17 1-16,19 17 31,-1-35-15,53-70-1,71-36 1,35-18-1,-141 107-15,70-54 16,18 18 0,-105 18-1,-19 70 1,-34-17 0,17 0-1,-18-1 1</inkml:trace>
  <inkml:trace contextRef="#ctx0" brushRef="#br0" timeOffset="43717.06">8308 15081 0,'0'0'0,"0"-17"0,-18 17 0,1-18 16,-1-35 15,18 35-15,0 36-1,0 0 1,18 35-1,17-36 1,88-17 0,-105 0-16,141-35 15,158-124 17,-176 89-32,18-1 15,-124 71 1,-52 35-1,-1 1 1,-17 17 15,17-36-15,36 1 0</inkml:trace>
  <inkml:trace contextRef="#ctx0" brushRef="#br0" timeOffset="45134.48">4075 13247 0,'-18'35'0,"36"-70"0,-54 105 16,36-52 0,0-36 15,18 18-31,35-70 16,-18 35-1,53-71 1,-17-53-1,-53-35 1,-18 53 0,-18 17 15,0 160-15,18 69-1,0 54 1,18 0-1,17 0 1,36-71 0,-1-70 15,-52-18-31,35-53 16,-36 17-1,1-52 1,0 0-1,-18 70 1,0 36 0,35 17-1,-17 36 1,52-18 0,-35-18-1,18-53 1,-35-52-1</inkml:trace>
  <inkml:trace contextRef="#ctx0" brushRef="#br0" timeOffset="45434.42">4674 12682 0,'0'0'0,"-35"-53"31,0 36-15,17 34-1,18 19 1,18-36 0,17 0-1,-17 0-15,-1-53 16,1 18 0,-18-18-1,-35 35 16,17 18-31,-53 35 16,54 36 0,17-54-1</inkml:trace>
  <inkml:trace contextRef="#ctx0" brushRef="#br0" timeOffset="45801.07">4780 12806 0,'0'0'16,"0"35"-16,0-17 16,0-1-1,35 1 1,-35 35 0,18-18-1,0 0 1,-18-70 15,0 18-15,0-1-16,0-35 15,53-53 1,-53 89 0,53-1-1,-1 36 1,-16 52-1,17 18 1,-36-52 0,1-36-16</inkml:trace>
  <inkml:trace contextRef="#ctx0" brushRef="#br0" timeOffset="46184.13">5256 12841 0,'0'-35'0,"0"70"0,0-88 31,18 36 0,0-1-15,-1-17 0,36-1-1,-35-34 1,-18 35-1,-35-18 1,-36 53 0,0 53-1,1-1 1,70 37 0,0-54-1,35-17-15,-17-1 0,52 36 16,54-35 15,-107-18-31,72-18 0,52-70 31,-124 53-31</inkml:trace>
  <inkml:trace contextRef="#ctx0" brushRef="#br0" timeOffset="46866.8">5750 12594 0,'36'-17'16,"-19"-72"-1,-34 36 1,-54 53 15,89 194-31,-54-370 0,89 317 0,-176-211 16,123 87-16,-53 71 15,53-17 1,35-18 0,0-88-1,18-1 16,-35-34-31,0-1 32,-1 36-32,-17 17 31,36 18-15,-36 18-16,35 17 15,35 1 1,1-19-1,-36-70 1,18 0 0,-35-17-1,-18-71 1,-53 52 0,18 37 15,-18 16-31,35 36 31,0 36-31,36-1 31,35-18-15,0 54 0,0-18-1,-36 0 1,1 17-1,17 1 1,-17-53 0,53-18-1,17-89 1,0-16 0,18-54 15</inkml:trace>
  <inkml:trace contextRef="#ctx0" brushRef="#br0" timeOffset="55984.93">19491 11695 0,'-18'0'31,"18"17"-31,0 1 31,0-1-15,18-17 0,53-17-16,105-71 31,-53 52-15,-52-17-16,17 36 15,-70 17-15</inkml:trace>
  <inkml:trace contextRef="#ctx0" brushRef="#br0" timeOffset="56838.6">14305 11359 0,'0'0'0,"-18"36"15,18-1 1,18-35-1,17 0 1,18-53 0,71-17-1,-89 52-15,53-53 16,-70 54-16</inkml:trace>
  <inkml:trace contextRef="#ctx0" brushRef="#br0" timeOffset="57522.92">10037 11430 0,'0'18'16,"0"-36"-16,17 36 0,-17-1 0,18-17 16,35 0-1,70-88 1,89-35 0,-18-36-1,53 18 1,-212 141-1,-17 0-15,17 35 0</inkml:trace>
  <inkml:trace contextRef="#ctx0" brushRef="#br0" timeOffset="74121.41">5556 14041 0,'-17'52'16,"17"-34"15,0-36 32,0 1-48,17-18-15,1 17 16,17 18-16,-35-18 15,53 18-15,18 36 16,-71 16 0,53 125-1,-53-89 1,-36 159 0,1-124-1,-18-52 1,18-124-1,17 0 1,18-17 0,35 17-1,18 88 1,36-17 0,-1 17-1,-35-35 1</inkml:trace>
  <inkml:trace contextRef="#ctx0" brushRef="#br0" timeOffset="74439.13">4904 13935 0,'-53'53'31,"53"-36"-31,0 1 15,0 0-15,17 34 16,19-34 0,-1-18 15</inkml:trace>
  <inkml:trace contextRef="#ctx0" brushRef="#br0" timeOffset="74608.3">4992 13952 0,'0'0'0,"0"-17"16,17 70 15,-17-36-15,18 1 0,0 0-16</inkml:trace>
  <inkml:trace contextRef="#ctx0" brushRef="#br0" timeOffset="74802.45">5786 13458 0,'17'0'0,"-34"0"0,34-35 15,54 0 1,-71 17-1,17 36 1,-17 0 0</inkml:trace>
  <inkml:trace contextRef="#ctx0" brushRef="#br0" timeOffset="74956.25">6050 13212 0,'0'-18'0,"0"36"0,18-36 16,-18 36-16,0 17 31,17 0-31,-17 53 16,0-70-16</inkml:trace>
  <inkml:trace contextRef="#ctx0" brushRef="#br0" timeOffset="83801.92">12330 10654 0,'0'18'0,"-53"34"32,35-34-32,-17 17 15,-1 18 1,19-53-16,-1 88 15,1-52 1,17-1 0</inkml:trace>
  <inkml:trace contextRef="#ctx0" brushRef="#br0" timeOffset="84070.21">12241 10724 0,'18'-35'31,"-36"70"-31,18-70 0,0 70 16,-17 1-1,-19-19-15,1 54 16,-18 70-1,36-106 1,-1 36 0,0-71-1</inkml:trace>
  <inkml:trace contextRef="#ctx0" brushRef="#br0" timeOffset="84404.23">12012 10936 0,'0'0'0,"0"18"31,0 17 31,0-17-46,35-18-16,-35 17 16,18-17-16,0 0 31,-1 0-31,36-17 15,-35 17-15,35-18 0,-18-35 16</inkml:trace>
  <inkml:trace contextRef="#ctx0" brushRef="#br0" timeOffset="85685.13">16404 10636 0,'0'-35'16,"0"70"-16,0-88 0,-17 53 0,-1 0 31,-17 0-31,17 53 16,-53-17 15,54-19-31,-19 36 0,-16 18 31,34-54-31,-35 1 31,53-36-31</inkml:trace>
  <inkml:trace contextRef="#ctx0" brushRef="#br0" timeOffset="85885.07">15981 10760 0,'35'0'15,"-70"0"-15,17-36 16,18 54-1,0 0 1,0-1 0,0 19-16,0-1 31,18 18-31,52-53 16,19-35-1,16-18 1,-69 53-1</inkml:trace>
  <inkml:trace contextRef="#ctx0" brushRef="#br0" timeOffset="90051.13">7497 11695 0,'0'0'0,"0"-36"15,17 36-15,-17-17 16,35-1 15,-70 18 16,18 0-47,-1 0 16,-35 18-1,18 35 1,17-53-16,-35 52 16,-17 37-1,52-19 1,0 1 0,18 17-1,18 0 1,0 0-1,17 1 17,0-19-32,36 18 31,-36 1-15,18-37-1,-53 1 1,0-35-16,-18 53 15,-35 17 1,-17 18 0,17-1-1,-18 19 1,1-18 0,52 0 15,18-18-31,18-18 31,52 1-31,18-36 31,-17-17-15,-36 70 0,-70 0-1,-36 71 1,-17 0-1,18-1 1,70-122-16,-71 158 16,54 17-1,34-34 1,54-71 0,17-18-1,18-53 16,-36 53-31,-52 36 32,-36 17-17,-52 123 1,34-140 0,36-18-1,71-106 1,105-159-1,-34 0 1,157-141 0,-263 230-16</inkml:trace>
  <inkml:trace contextRef="#ctx0" brushRef="#br0" timeOffset="93414.01">7955 16651 0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49:37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15699 1376 0,'0'17'16,"0"1"15,0 0-15,17 17-16,19 18 15,16 70 17,1-34-17,-35-72-15,35 54 16,-35-36 0</inkml:trace>
  <inkml:trace contextRef="#ctx0" brushRef="#br0" timeOffset="303.23">16016 1499 0,'-35'0'31,"17"18"-15,-52 35 0,34 17-1,-34-17 1,-1 36-1,36-37 1</inkml:trace>
  <inkml:trace contextRef="#ctx0" brushRef="#br0" timeOffset="697.14">16157 1746 0,'0'18'16,"-17"-18"0,17 18-16,-18-18 15,0 35-15,-35 18 16,36-53-1,-36 88 1,53-18 0</inkml:trace>
  <inkml:trace contextRef="#ctx0" brushRef="#br0" timeOffset="1162.31">17198 1499 0,'0'-17'31,"0"-1"-31,18 18 16,-18 18 0,35-1-16,-18 36 15,19 35 1,17-35 0,-18 36-1,0-37 1</inkml:trace>
  <inkml:trace contextRef="#ctx0" brushRef="#br0" timeOffset="1385.74">17462 1587 0,'0'0'0,"0"-17"0,-17 17 16,17-18-1,-53 53 1,18 18 0,-36 36-1,1-1 1,34-35 0,19 0-1</inkml:trace>
  <inkml:trace contextRef="#ctx0" brushRef="#br0" timeOffset="1762.22">17551 1817 0,'0'0'16,"17"0"-1,-17-35 1,36 35-16,-19 0 16,19 0-1,-1 0 1,-18 0 0,-17 35-16,-17 18 31,-18 0-31,-54-18 31,1 35-15,53-52-1,52 17 1,89-35 0,18-35-1,-107 35-15</inkml:trace>
  <inkml:trace contextRef="#ctx0" brushRef="#br0" timeOffset="2366.56">18891 1552 0,'-17'0'16,"34"0"15,-17 18-31,36-1 15,-19 54 1,1-53-16,35 52 16,-18 1-1,18-36 1,-35-35 0</inkml:trace>
  <inkml:trace contextRef="#ctx0" brushRef="#br0" timeOffset="2579">19209 1570 0,'0'0'0,"0"-18"0,-18 18 16,-17 0 0,0 18-1,-18 52 1,0-17-1,-18 36 1,54-19 0,-19-52-1</inkml:trace>
  <inkml:trace contextRef="#ctx0" brushRef="#br0" timeOffset="3112.46">19403 1834 0,'0'0'0,"17"-17"31,19 17-15,-36-35-16,35 35 15,18 0 1,0 0 0,-18 35-1,-17-18 1,-36 19 0,-52 17-1,17-36 1,35-17 15,18 18-31,53-18 31,-18 0-15,-17 0-16,35 35 16,-18-17-1,-35 17 1,-35 0-1,-18-17 1,-35 0 0,35-18-1,0-36 17</inkml:trace>
  <inkml:trace contextRef="#ctx0" brushRef="#br0" timeOffset="3306.07">20091 1782 0,'0'0'0,"0"35"15,17-35 32</inkml:trace>
  <inkml:trace contextRef="#ctx0" brushRef="#br0" timeOffset="3469.95">20391 1764 0,'35'0'31,"-18"0"16</inkml:trace>
  <inkml:trace contextRef="#ctx0" brushRef="#br0" timeOffset="3637.63">20779 1764 0,'0'0'0,"17"0"31,1 0 16</inkml:trace>
  <inkml:trace contextRef="#ctx0" brushRef="#br0" timeOffset="3879.03">21272 1640 0,'36'0'47,"-19"18"-47,1 0 16,35 52-1,-18 1 1,18-36 0,-35-17-1</inkml:trace>
  <inkml:trace contextRef="#ctx0" brushRef="#br0" timeOffset="4102.68">21678 1587 0,'0'0'0,"-17"-35"31,-19 35-31,19 18 0,-19-1 16,-34 54-1,-36 35 1,-18 35 0,19-53-1,87-70-15</inkml:trace>
  <inkml:trace contextRef="#ctx0" brushRef="#br0" timeOffset="5045.5">21625 2028 0,'0'-17'47,"0"-1"-32,36 18 1,-19 0-1,-17 18-15,18-18 16,-1 35 0,-17 18-1,0-18 1,0 1 0,0-19-1,0-34 1,36-36 15,-19 35-31,1-35 16,-18 35-16,53-52 15,-18 35 1,18 35 0,-18 17-1,18 71 1,-35 1-1,-18-19 1</inkml:trace>
  <inkml:trace contextRef="#ctx0" brushRef="#br0" timeOffset="6100.4">14711 2487 0,'0'0'0,"0"-18"0,0 1 16,17-1 0,-17-17-1,0 17 1,0 36-1,0 35 1,-17-36-16,-1 72 16,-17 87-1,17-105 1</inkml:trace>
  <inkml:trace contextRef="#ctx0" brushRef="#br0" timeOffset="6600.51">14534 3246 0,'0'-18'31,"18"-17"-15,0 35-16,17 0 15,0-18-15,-17 18 0,52 0 31,-52 18-31,-36 35 32,-52-18-17,17 35 1,0-17 0,35-35-1,54-18 16,87 0-15,-35 0 0,-52 0-16,34 0 15</inkml:trace>
  <inkml:trace contextRef="#ctx0" brushRef="#br0" timeOffset="7079.1">14534 3687 0,'18'0'47,"0"0"-32,17 0 1,-17 0-16,17-18 16,35 36-1,-52-18-15,-18 35 32,-18 0-17,1-35-15,-1 18 31,36-18 1,17 0-17,36 17 1,-54 1 0,19 17-1,-72 18 1,1 0-1,17-53-15,-35 18 16,-17-18 0,52-18-1</inkml:trace>
  <inkml:trace contextRef="#ctx0" brushRef="#br0" timeOffset="7369.72">14711 4127 0,'35'-17'32,"-35"-18"-32</inkml:trace>
  <inkml:trace contextRef="#ctx0" brushRef="#br0" timeOffset="7556.96">14799 4374 0,'0'18'0,"0"0"31,18-18 1</inkml:trace>
  <inkml:trace contextRef="#ctx0" brushRef="#br0" timeOffset="8333.12">14623 4639 0,'0'-35'31,"0"17"-15,0 0-1,17 18-15,36-17 32,-35 34-17,-18 1 1,0 0-16,0 17 16,-18-17-1,18-1 1,0-34-1,18-1 1,17-53 0,0 54-1,18-18 17,-17 70-32,-36-18 31,17 1-31,-17 35 0,0-18 31,0-17-15,18-53 15,35-18-15,-53 35-16,35-17 15,36 0 1,-36 70-1,-35 18 1,-18 0 0,1-18-1</inkml:trace>
  <inkml:trace contextRef="#ctx0" brushRef="#br0" timeOffset="10731.19">22419 4110 0,'-18'0'31,"18"-35"-15,18 35-1,-18-18-15,35 0 16,-17 18 0,0 0-1,-1 0 1,18 0-16,-17 0 16,-18 36-1,0 16 1,-18 37-1,18-72 1,-35 36 0,35-106 15,35 18-15,-17-18-1,17 35 1,1 1-1,-19 17 17,19 17-17,-1 1 1,-35 0-16,0 35 16,0-18-1,0 0 1,0-35-1,0-35 1,18 0 0,-1-54-1,1 37 1,35 16 0,-18 36-1,18 0 1,-53 71 15,0-36-15,0 36-1,-18-1 1</inkml:trace>
  <inkml:trace contextRef="#ctx0" brushRef="#br0" timeOffset="11179.58">23089 4022 0,'0'-36'31,"18"72"-15,-18-19-1,18 1-15,34 52 16,-16 19-1,17-72 1</inkml:trace>
  <inkml:trace contextRef="#ctx0" brushRef="#br0" timeOffset="11431.2">23336 3986 0,'0'-17'0,"-35"-1"31,17 36-31,-17-1 16,-53 72-1,0-1 1,-1 0-1,37-17 1</inkml:trace>
  <inkml:trace contextRef="#ctx0" brushRef="#br0" timeOffset="12329.64">23530 4057 0,'0'-18'16,"18"18"-1,-18-17-15,53-19 32,-36 36-17,1 36 1,0 17-1,-18-1 1,-18 19 0,0-36-1,18-17 1,0-36 15,0 1-31,0-1 16,18-17-16,0-18 31,17-18-15,0 1-1,-17 34 1,35 1 0,-36 35-16,36 35 15,-35 1 1,0 52-1,-36 0 1,18-70-16,0 35 16,-18 17-1</inkml:trace>
  <inkml:trace contextRef="#ctx0" brushRef="#br0" timeOffset="13849">15593 4639 0,'0'18'0,"17"-18"0,36-18 15,36-35 1,34-35 0,-105 70-1,123-52-15,-71 52 16</inkml:trace>
  <inkml:trace contextRef="#ctx0" brushRef="#br0" timeOffset="15179.28">23707 4568 0,'-53'0'0,"106"0"0,-124 18 16,53-18-16,-52 0 16,52 0-1,1 18-15,34-18 16,1 0-16,52 0 16,89-18-1,-53 18 1,-35 0-1,-54 0 1</inkml:trace>
  <inkml:trace contextRef="#ctx0" brushRef="#br0" timeOffset="16835.13">14005 2399 0,'0'0'16,"0"-18"-16,-17 1 0,17-1 16,-36 18-1,19 0-15,-19 18 16,-52 70 15,0 18-15,17 35-1,54 0 1,17-53 0,35-17-1,36-1 1,-1 1-1,-34-36 1,16 36 0,-52 17-1,-35-18 1,0 36 0,-36 53-1,36-53 1,0-18 15,35-70-31,0 34 16,53 1-1,-53 18 1,-18 35 0,-35 17-1,18 1 1,35-18-1,88-54 1,106-104 0,106-90-1</inkml:trace>
  <inkml:trace contextRef="#ctx0" brushRef="#br0" timeOffset="17497.83">10583 3369 0,'0'-18'16,"-17"1"-1,-1 17 1,18-18-16,-53 18 15,18 0 1,0 0-16,17 35 16,-17 36-1,52-1 1,1-17 0,52 0-1,1-17 16,-53 34-31,-1-17 32,-87-35-17,-18-1 1,52-34 0,-17 17-1</inkml:trace>
  <inkml:trace contextRef="#ctx0" brushRef="#br0" timeOffset="18512.68">10813 3722 0,'0'0'0,"17"0"0,-17-18 16,18 1 0,35-36-1,-53 0 1,0 0 0,-35 17-1,-18 36 1,53 18-16,-71 0 15,18 52 1,18 19 0,35-1-1,35-71 1,18-17 0,18-70-1,-54 17 16,-17 0-15,0 35 0,0 36-1,0 53 1,18-36 0,35 18-1,-18-53 1,-17-53-1,17-35 1,-35 35 0,18-18-1,-18 53 17,0 36-32,17 53 15,-17-18 1,18 17 15,-18-17-15,0-88-1,0 0 1,0-36 0,35 0-1,0 36 1,18 35-1,-17 18 1,17 52 0,-53 19-1,0-54 1,0-53 0,0-52-1,17 17 16,19-36-15,16 54 0,-16 70-1,17 1 1,-36 52 0,-17 0-1,0-35 1</inkml:trace>
  <inkml:trace contextRef="#ctx0" brushRef="#br0" timeOffset="18714.14">11606 3545 0,'18'0'16,"-36"0"-16,54-35 0,-19 17 16,-17 36-1,0 53 16,0 35-15,0 17 0,0-35-1,0-53-15</inkml:trace>
  <inkml:trace contextRef="#ctx0" brushRef="#br0" timeOffset="18981.14">11642 3687 0,'0'-53'16,"0"35"-16,0-70 16,0 70-16,17-52 31,19 52-31,16 0 16,19 36-1,-71 17 16,-18 36-15,-35-1 0,36-34-1,-1-36 1,18-18-16</inkml:trace>
  <inkml:trace contextRef="#ctx0" brushRef="#br0" timeOffset="19146.55">11836 3246 0,'53'-71'16,"-36"36"0,1 35-1,17 88 1,-35 0 0,18 36-1,-18-107 1</inkml:trace>
  <inkml:trace contextRef="#ctx0" brushRef="#br0" timeOffset="19746.5">12012 3616 0,'0'-18'16,"35"18"0,-17-17-1,0-19 1,-1 36-16,36-17 15,18-54 1,-18 36 0,-18-53-1,-35 70 1,-53 18 15,35 18-31,-35 17 0,18 53 16,18 0 15,34-17-15,54-53-1,35-36 1,-89 18-16,71-35 16,1-54-1,-36 1 1,-36 18-1,-17 17 1,-53 53 0,18 35-1,17 0 17,18 18-32,36-17 31,34 16-31,1-34 31,-36 17-15,-53 18-1,-35-17 1,1-1 0,-1-35-16</inkml:trace>
  <inkml:trace contextRef="#ctx0" brushRef="#br0" timeOffset="20979.41">15787 1288 0,'0'0'15,"0"-36"-15,17 36 0,19-35 16,-1 17 0,36-17-1,-1 35 1,-35 0 15,36 35-15,17-17-1,0-18 1,1-18 0,16-34-1,36 16 1,-17-17-1,35 53 1,-142 0-16,124 18 16,-17 35-1,-36-18 1,18-35 0,17 0-1,-17-17 1,53-19 15,-36-17-15,36 36-1,-53 17 1,-18 35 0,-17 18-1,17-35 1,0-1-1,18-34 1,35-19 0,-35-17-1,0 18 1,35 35 0,-53 18-1,0-1 16,0 36-31,1-53 32,-36-35-17,35-18 1,-88 18-16</inkml:trace>
  <inkml:trace contextRef="#ctx0" brushRef="#br0" timeOffset="21879.49">17216 723 0,'35'0'15,"-18"0"1,-17-17-16,18-1 16,0-35-1,-36 35 1,-17 18-1,-18 18 17,-18 35-17,54-53-15,-1 35 16,18 36 0,18-18-1,35-36 1,-18-34-1,18-54 1,-36 18 0,-17 18-1,18 17 1,0 54 0,35 34 15,-18-35-31,35 18 31,-52-53-15,53-17-1,-18-54 1,-36-17 0,1-18-1,-18 18 1,0 35-1,0 71 17,0 70-17,0 0 1,18 35 0,17-105-1</inkml:trace>
  <inkml:trace contextRef="#ctx0" brushRef="#br0" timeOffset="22101.54">17868 600 0,'18'-71'15,"-36"142"-15,36-159 0,-1 70 0,-17-35 16,18 18 0,-18-1-1,0 72 1,0 70-1,-18-18 1,18 35 0,0-52-1,-17-1 1</inkml:trace>
  <inkml:trace contextRef="#ctx0" brushRef="#br0" timeOffset="22614.33">17727 758 0,'-18'-35'16,"1"18"0,-36 17-1,123 0 17,-34 0-17,-1 0-15,71 0 16,0-18-1,-18 0 1,-71 18 0,36-35-1,-35 35 1,0 35 15,17 18-31,-35 0 31,0-18-31,0 18 32,-53-53-17,35-17 1,18-54 0,18 1-1,35 34 1,0 1-1,-18 35 1,-17 53 0,-18-18-1,0 18 1,0-35 0,0-1-16</inkml:trace>
  <inkml:trace contextRef="#ctx0" brushRef="#br0" timeOffset="22762.94">18362 582 0,'0'-35'16,"0"70"-16,0-88 0,0-17 15,0 34 1,0-17 0</inkml:trace>
  <inkml:trace contextRef="#ctx0" brushRef="#br0" timeOffset="23196.54">18486 441 0,'0'18'32,"0"17"-32,0-17 15,0-1 1,0 1-16,0 35 15,0-36-15,0 36 16,0 0 0,0-18-1,0-17 1,0-36 0,0-17-1,17-18 1,1 53-1,35-35 1,-18 70 0,-17 18-1,-18-18 1,-36 1 0,-17-19-1,18-17 16,18-17-31,34-19 32,18-16-32</inkml:trace>
  <inkml:trace contextRef="#ctx0" brushRef="#br0" timeOffset="23512.8">18609 635 0,'18'0'16,"35"-35"0,-18 35-1,0 17 1,-194 36-16,177-88 0,123 70 15,-141-17-15,0 17 16,18 36 0,17-54-1,0-17 1,1-17 15,-19-54-31,19 54 31,-19-1-15,-17 36 0,0 34-1,18-16 1,-18-19 0,53-17-1,-36 0-15</inkml:trace>
  <inkml:trace contextRef="#ctx0" brushRef="#br0" timeOffset="23714.82">19068 776 0,'53'-70'0,"-53"-1"16,17-17 0,-17-18-1,0 88 1,0 36 15,0 53-31,0 34 31,0-16-15,-70-1-16,70-106 0,70 36 16,-70-1-16,0 19 15,0-19-15</inkml:trace>
  <inkml:trace contextRef="#ctx0" brushRef="#br0" timeOffset="23879.47">19068 758 0,'-18'-52'16,"-17"34"-1,-1-35 1,36 35 0,89 18-1,-1 0 1,-18 0 0,-52 0-1</inkml:trace>
  <inkml:trace contextRef="#ctx0" brushRef="#br0" timeOffset="24212.82">19297 670 0,'0'18'16,"18"0"15,-18-1-15,17-17-1,18 0-15,-17-17 16,17-1-1,-35 0-15,36-17 16,-36 17 0,-36 18-1,1 0 1,-18 53 0,18-17 15,17 34-16,36 1 1,17-54 0,53-17-1,-17-53-15</inkml:trace>
  <inkml:trace contextRef="#ctx0" brushRef="#br0" timeOffset="24496.52">19667 670 0,'53'-70'16,"-106"140"-16,106-158 15,-53 106 32,-35-1-31,35 1 0,35-18-16,-17 35 15,17-17 1,18 0-1,-35-1 17,-18 36-17,-18-53-15,0 18 16,-105-18 0,88 0-16</inkml:trace>
  <inkml:trace contextRef="#ctx0" brushRef="#br0" timeOffset="29512.5">15505 4498 0,'0'18'78,"0"17"-78,17-18 16,-17 1-16,18 53 16,52-36-1</inkml:trace>
  <inkml:trace contextRef="#ctx0" brushRef="#br0" timeOffset="34629.49">15875 2346 0,'0'0'0,"-18"0"15,18 18-15,0-1 16,0 1 0,18 52-1,0 1 1,52 0 15,18-54-15,53-17-1,-52-53 1,105 0 0,-88 0-1,-36 53 1,18 0-1,18 53 1,-18-17 0,18 34-1,18-52 1,-19-36 15,1 1-31,0-19 31,-18 19-31,1-1 32,34 36-17,-35 35 1,0-18 0,1 35-1,-54-70 1,106 0-1,-53-17 1,36-19 0,-36 36-1,-18 36 1,1-1 0,17 18-1,0 0 16,36-18-31,52-17 32,-158-18-32,123 0 15,-18 0 1,-87 0-16,70-18 16,-18 18-1,0 18 1,18-1-1,-18-17 1,18 18 0,-18-18-1,0-18 1,-17 1 0,17-1 15,0-35-31,53 36 31,-35-1-15,0-17-1,-36 35 1,19 0 0,-72 0-1,54 0 1,-1 0-1,19 0 1,-37-18 0,72 0-1,-71 1 1,0-36 15,-36 53-31</inkml:trace>
  <inkml:trace contextRef="#ctx0" brushRef="#br0" timeOffset="35762.64">24042 1693 0,'0'0'0,"17"0"16,1 0-16,0 0 31,-18 36-31,0-1 16,0 35 15,-53 36-15,-35 0-1,-89 18 1,89-89 0,17-35-1,19 0 1,52-18-16,0 1 15,52-36 1,-34 17 0,0 1-1,17 35 1,-35 53 15,-35 18-15,35-19 15,35 19-15,-17-53-1,70 17 1,18-70 0,0-1-1,-71 36-15,-18-17 0</inkml:trace>
  <inkml:trace contextRef="#ctx0" brushRef="#br0" timeOffset="41813.67">10689 7408 0,'0'18'78,"35"-18"-78,-35 35 16,18-35-16,-18 18 16,18-18-16,35 35 15,-18 0 1,35-17 15,-52-36-31,70-17 16,71 0-1,-53-36 1,0 54 0,-18-36-1,-18 53 1,-17 0-16,36 35 15,-1 0 1,18-17 0,-1-18-1,37 0 1,-37-35 0,1 17-1,-35-17 1,-1 35 15,-17 0-15,0 35-1,18-35 1,-18 0 0,17-35-1,-17 35 1,-18-18-1,-17 0 1</inkml:trace>
  <inkml:trace contextRef="#ctx0" brushRef="#br0" timeOffset="47746.69">2540 4604 0,'-53'0'16,"35"0"0,-17 35-1,-18 0 1,36-35-16,-54 71 16,36 17-1,-18 18 1,35 0-1,18-18 1,18 35 0,35-34-1,-36-1 1,1 0 0,-18-35-1,0 17 1,-35 1 15,-1-53-15,-16-1-1,16-17 1,36 36 0,-17-36-1,17 17 1,17-17-1,36 0 1,18 0 0,-36 18-1,-17 52 1,-18 19 0,-36 34-1,-17 36 16,18 17-15,53 18 0,35-123-1,123-1 1,53-140 0,-158 34-16</inkml:trace>
  <inkml:trace contextRef="#ctx0" brushRef="#br0" timeOffset="49314.27">441 5274 0,'0'-18'0,"0"36"0,-18-36 0,1 18 16,17-35-1,-36 35 1,72 53 0,-19 53-1,-17-89-15,36 72 16,17 34-1,-36-70 1</inkml:trace>
  <inkml:trace contextRef="#ctx0" brushRef="#br0" timeOffset="49714.13">688 4674 0,'0'-17'15,"0"34"-15,0-52 0,0 0 16,-18 17 0,-17 36-1,17 35 1,1 17-1,17-52-15,-18 17 16,36 36 0,-18-54-16,17 19 15,36-36 17,-35 17-32,17-17 0,18 18 15,-35 0 1,-18 52 15,-36-52-15,-34-18-1,17 0 1</inkml:trace>
  <inkml:trace contextRef="#ctx0" brushRef="#br0" timeOffset="49980.86">723 4568 0,'35'0'15,"-70"0"-15,70-17 0,-35-18 0,18 35 47,-18 52-47,18 37 16,-18-72-1,53 89 1,-18-18 0,18-35-1,-18-53 1,-17-53-16</inkml:trace>
  <inkml:trace contextRef="#ctx0" brushRef="#br0" timeOffset="50152.47">723 4745 0,'0'17'0,"-17"1"32,34-36-32,71-17 15,-17 0 1</inkml:trace>
  <inkml:trace contextRef="#ctx0" brushRef="#br0" timeOffset="51864.81">1376 5080 0,'0'-35'16,"0"17"0,0-17-16,17 35 0,1-88 15,35-36 1,-18 1 0,-17 17 15,-18 71-31,0-18 0,-35-36 31,-18 54-15,17 35-1,19 71 1,17 17 0,17 18-1,54 17 1,-36-17-1,18-35 1,-35-36 15,-1-70-31,-17-36 32,0-17-32,0 35 15,53 18 1,-17 52 15,17 36-15,-18-18-1,18-17 1,0-18 0,0-53-1,-36-35 1,1-35-1,-18 70 1,-18-18 0,1 71-1,-36 35 1,35 89 15,18-89-31,0 36 16,53-71 15,-18-18-15,-17-53-1,-18 1 1,0 52 0,35 1-1,-17 52 1,-1 18-1,36-36 1,-35-17 0,17-52-1,-35-54 1,0-18 15,-17 1-31,-1 87 31,0 36-15,36 71 0,17 35-1,18 0 1,-35-89-16,35 36 16,-18-35-1,18-53 1,-35-54-1,-36-69 1,-17 52 0,35 71-16,0 17 15,0 36 1,35 105 0,0 18 15,18-17-31,0 17 31,0-71-15,18-52-1,-54-71 1,-34-18 0,-36 1-1,-18 52 1,18 1-1,-17 17 1,87 0 0,71-53-1,54-53 1,-90 53 0</inkml:trace>
  <inkml:trace contextRef="#ctx0" brushRef="#br0" timeOffset="54264.25">1923 8079 0,'-18'0'32,"-17"0"-32,17 0 15,0 17-15,1 1 16,-18 35 15,35-36-31,-36 54 16,36-18-1,0 70 1,-17-34 0,17 16-1,0-16 1,17-19-1,-17-17 1,0 18 0,18-18-1,-18-36 1,0 18 0,0 1-1,-18-1 16,1-17-15,-36 17 0,17-17-1,-17-1 1,36-17 0,34 0 30,1 0-30,17 0 0,-17 0-16,17 0 15,18 18 1,-35 17 0,0 18-1,-18 71 16,-18-19-15,0-69-16,-35 140 16,36 36-1,17-71 1,88-53 0,71-53-1,-1-123 1</inkml:trace>
  <inkml:trace contextRef="#ctx0" brushRef="#br0" timeOffset="55381.16">2910 10724 0,'18'0'0,"17"0"16,-35-35-1,18 35-15,-18-17 0,35-1 16,53-53-1,36 1 1,-36 34 0,-53 36-1,-52 36 17,-1-1-17</inkml:trace>
  <inkml:trace contextRef="#ctx0" brushRef="#br0" timeOffset="55616.65">2822 10813 0,'-17'0'0,"34"0"0,-34 17 15,34-17 1,1 0-1,70-53 1,-35 53-16,70-53 16,19-17-1,-19-1 1,-35 36 0</inkml:trace>
  <inkml:trace contextRef="#ctx0" brushRef="#br0" timeOffset="57780.81">3016 8996 0,'0'17'16,"36"-17"15,-36-17-31,17 17 16,18-18-1,18 18 1,18-53 0,-18 36-1,0-1 1,-36 0-1</inkml:trace>
  <inkml:trace contextRef="#ctx0" brushRef="#br0" timeOffset="58031">2981 9172 0,'0'0'0,"18"0"15,-1 0-15,19 0 16,-1-17 0,53-36-1,71 0 1,-71 0-1</inkml:trace>
  <inkml:trace contextRef="#ctx0" brushRef="#br0" timeOffset="62382.65">459 8749 0,'0'0'0,"-18"0"0,18 35 0,-18-35 15,1 18-15,-19-18 31,19-18-15,34-35 0,36 36-1,-17-1 1,17 36 0,-36 52-1,-34 18 1,-1-35-1,-17 0 1,70-35 0,0-36-1,36-35 1,-36 18 0,0 17-1</inkml:trace>
  <inkml:trace contextRef="#ctx0" brushRef="#br0" timeOffset="62852.22">459 8308 0,'0'-18'0,"-18"1"31,18 34 1,0 1-17,18 17-15,-18-17 16,0-1-16,35 1 15,-35 35 1,0-35 0,0-89 15,0-17-15,0 35-1,35 0 1,-17 35-1,35 54 1,-36 34 0,1-17-1,-18-35-15</inkml:trace>
  <inkml:trace contextRef="#ctx0" brushRef="#br0" timeOffset="63502.04">847 8184 0,'17'0'0,"-17"-17"0,0-18 15,0 17 1,0-17 0,-17 35-1,-36 0 1,35 35 0,-35 35-1,53 1 1,35-36-1,-17-17 1,17-53 0,18-54-1,-53 37 1,0 16-16,-17-105 31,-19 106-31,19-36 31,34 142 1,19-1-17,-19-52-15,19 70 16,16 0 0</inkml:trace>
  <inkml:trace contextRef="#ctx0" brushRef="#br0" timeOffset="65280.71">1111 8572 0,'0'0'15,"0"-17"1,18 17-1,-18-18-15,70-70 16,-70 70-16,36-52 16,17-36-1,-53-35 1,-36 70 15,19 36-31,-54 17 31,54 54-15,17 34 0,17 54-1,36-36 1,-18 0 0,1-35-1,-19-53 1,-17-18-1,0-52 1,0 17 0,0 18-1,18 17 1,35 36 15,-18-1-31,18 36 31,-18-35-15,18-36 0,-18-35-1,-35 36-15,18-54 16,-18-17 0,-18 53-1,1 35 1,-1 17-1,-17 19 1,35 34 0,0-17-1,0-35 1,35-18 0,-17-53-1,-18 17 16,0-16-15,35 104 15,0-34-31,-17 0 16,53 35 0,-36-53-1,18-18 1,-53-35-1,0-35 1,-53-18 0,18 18-1,-1 17 1,36 89 0,36 35-1,-1 35 1,35 18 15,-34-88-15,17-36-1,-53 0-15,17-70 16,-17-18 0,-17-17-1,17 70 1,0 18-1,0 87 1,17 72 0,36 17-1,-18 18 1,54-53 15,-36-89-31,-53-34 31,0-1-31,-36-53 16,-17 1 0,-17 35-1,52 35-15,-70-36 16,35 36 0,106-17-1,53-54 1,0-17-1</inkml:trace>
  <inkml:trace contextRef="#ctx0" brushRef="#br0" timeOffset="70780.7">5168 10689 0,'0'0'0,"0"35"46,0-17-30,18 0 0,-1-18-16,1 0 15,17 0 1,18-18 0,0 0-16,71-105 15,17 17 1,-35 0-1</inkml:trace>
  <inkml:trace contextRef="#ctx0" brushRef="#br0" timeOffset="73063.37">7920 11007 0,'0'0'0,"0"-18"16,0-17 0,0 17-1,0 36 1,0 17 0,0 18-1,-18 35 1,18-17-1,0-18 1</inkml:trace>
  <inkml:trace contextRef="#ctx0" brushRef="#br0" timeOffset="73363.89">7849 10777 0,'-17'0'0,"34"0"0,-34-17 16,-1-1 0,-17 18-1,70 18 1,-17-18 0,17-18-1,18 0 1,-36-34-1,-17 16 1,-17 1 0,-36 70-1,0 1 1,18-19 0</inkml:trace>
  <inkml:trace contextRef="#ctx0" brushRef="#br0" timeOffset="74182.64">8132 11130 0,'-18'0'0,"0"0"15,18-18 1,0 1 0,0-1-1,18 18 1,35 0-1,-36 35 1,-17 36 0,-17 0-1,-18-36 1,35-17 0,0-71-1,0-18 1,35 53-1,-18-52 1,19 52 0,34 18-1,-17 35 1,-35 36 0,-18-36-1,0 18 1,0-70-1,0-36 1,0-36 0,35 54-1,18 0 1,-35 70 0,-1 18-1,-17 71 16,0-89-15</inkml:trace>
  <inkml:trace contextRef="#ctx0" brushRef="#br0" timeOffset="75230.6">8819 11165 0,'18'-35'0,"17"-18"32,-35 18-32,0 17 15,0-17 1,-70 35 0,17 35-1,0 36 1,0 17-1,71-17 1,17-54 0,-17-17-16,17 0 15,35-53 1,-52-53 15,17 89-31,-35-1 31,18 18-31,-18 18 16,18 52 0,35-17-1,-18-17 1,35-36 0,1-71-1,-36-17 1,18 0-1,-53 35 1,-35 35 15,17 71-31,-17 35 32,0-35-32,70-18 15,18-70 16,17-18-15,-17-35 0,-17 35-1,-36 35 1,0 36 0,-18 53-1,18 34 1,-18 37-1,-17-19 1,17 18 0,18-106-1,-17 54-15,-36 16 16,35-52 15,1-70-31,-1-71 31,18-1-15,53-34 0,17 17-1,1 18 1,-36 17 0</inkml:trace>
  <inkml:trace contextRef="#ctx0" brushRef="#br0" timeOffset="75597.28">9454 11112 0,'0'18'15,"36"-18"1,-19 0 0,1 0-1,0 0-15,17-18 16,0 1-1,-17-36 1,17 0 0,-35 18-1,-53 17 1,18 36 0,-18 35-1,18 17 1,-1 18-1,72-52 1,52-19 0,18-70-1,-71 18 1</inkml:trace>
  <inkml:trace contextRef="#ctx0" brushRef="#br0" timeOffset="77930.7">10425 11183 0,'0'-18'32,"0"-17"-17,35 35-15,-35-35 16,0-18 15,0 35-31,-35 1 16,17-1-1,-17-17 1,-18 35 0,17 0-1,-16 53 1,16 17-1,36 18 1,18-52 0,17-19-1,53-52 1,1-71 15,-89 53-31,35-35 31,-70 70-15</inkml:trace>
  <inkml:trace contextRef="#ctx0" brushRef="#br0" timeOffset="78380.7">10213 10936 0,'0'0'0,"-18"0"15,18-18-15,-35 1 16,0 17-1,-18 88 17,35-88-32,18 53 0,-17 17 15,87 19 1,-17-36 15,0-53-31</inkml:trace>
  <inkml:trace contextRef="#ctx0" brushRef="#br0" timeOffset="78914.27">10601 11007 0,'0'0'0,"0"-18"31,35 18-15,-35 18-1,18 17 1,-18 35 0,18-52-16,-18 17 15,0 18 1,-18-17 0,0-72-1,-17-52 1,35 0 15,53 53-15,-18 17-1,-35 36-15,53-18 16,-18 70 0,1-35-1,-36-17 1,0-18-1,0-53 1,0-17 0,35-1-1,18 71 1,-36 18 0,1 52-1,0 36 16,-18-35-31</inkml:trace>
  <inkml:trace contextRef="#ctx0" brushRef="#br0" timeOffset="79114">11042 11024 0,'35'-17'15,"-70"34"-15,70-52 0,-35 0 16,0 70-1,0 0 1,0-17-16,0 70 16,0 0-1,0-17 17,0-18-32</inkml:trace>
  <inkml:trace contextRef="#ctx0" brushRef="#br0" timeOffset="79347.82">11007 11112 0,'0'-17'0,"0"34"0,0-87 0,0 35 15,17-36 1,54 36 0,-36 35-1,18 35 1,-53 53-1,-53 0 1,53-70 0,-35 35-16,17-53 15,-17-18 1</inkml:trace>
  <inkml:trace contextRef="#ctx0" brushRef="#br0" timeOffset="79648.69">11165 10954 0,'0'-18'16,"18"0"0,0 1-1,35-18 1,-18 35 0,18 52-1,-36-16 1,-17 52-1,-17-18 1,-18-52 0,17-18-16,18-35 15,18-36 17,34 36-32,-16-36 15,34 19 1</inkml:trace>
  <inkml:trace contextRef="#ctx0" brushRef="#br0" timeOffset="79814.53">11518 10954 0,'0'0'0,"18"35"15,-18-17-15,17-18 16,1 0-1,17 0 1,-17-18-16,0-17 16</inkml:trace>
  <inkml:trace contextRef="#ctx0" brushRef="#br0" timeOffset="79980.66">11659 10901 0,'-17'-35'16,"17"17"0,17 71-16,-52-106 0,17 53 0,-35 18 15,-17 52 16,52 18-15,36-35 0,52-35-1,19-18 1,-36-53-16</inkml:trace>
  <inkml:trace contextRef="#ctx0" brushRef="#br0" timeOffset="80397.39">11977 10813 0,'17'0'0,"1"-53"31,-18 35-16,-18 18 1,1 0 0,-36 18-1,0 35 1,18-18 0,35 18-1,35-36 1,0 19-1,18-1 1,-53-17-16,35-1 16,-35 36-1,-70-35 1,35-18 15,17-18-31,18-35 16</inkml:trace>
  <inkml:trace contextRef="#ctx0" brushRef="#br0" timeOffset="80898.8">12083 10830 0,'53'-53'16,"-106"106"-16,141-123 16,-88 52-1,-18 36 1,-35-1-1,18 54 1,35-53 0,0 17-1,71-18 1,-19 1 15,19 0-31,-53 35 31,-36-18-15,0 0 0,1-17-1,-19-71 1,19 18 0,70-36-1,-18 36 1,53-18-1,-35 53 1,-35 53 0,-1-18-1,-17 36 1,0-54 0,0-17-1</inkml:trace>
  <inkml:trace contextRef="#ctx0" brushRef="#br0" timeOffset="81021.34">12435 10742 0,'0'-18'0,"0"36"0,0-88 16,0 52 0,0 0-1,0 36 1</inkml:trace>
  <inkml:trace contextRef="#ctx0" brushRef="#br0" timeOffset="81680.52">12629 10813 0,'0'0'0,"0"17"0,0 1 15,0 0 1,0 17-16,0-18 15,-17 1 1,17 53 0,0-36-1,17 18 1,36-53 0,-17-53-1,17 0 1,-36-18-1,-17-17 1,-17 88 0,-1-17-16,-17-19 0,-1 36 15,-34 36 1,87-36 15,36 0-15,-35-36-1,35 36 1,0 0 0,17 0-1,-17 53 1,-53-17 0,0 34-1,0-17 1,0-35-1,18-36 1,-18-17-16,35-18 16,18-18-1,-18 54 1,18 17 0,-35 17-1,-18 54 1,-18 17 15,-35-53-31</inkml:trace>
  <inkml:trace contextRef="#ctx0" brushRef="#br0" timeOffset="82414.11">7056 10601 0,'0'0'0,"-18"0"31,0 35-15,18-17-16,18 0 31,0 34-31,-1-52 15</inkml:trace>
  <inkml:trace contextRef="#ctx0" brushRef="#br0" timeOffset="82584.66">7197 10548 0,'0'0'15,"0"-35"-15,-36 70 31,36 0-15,0 36 0,53-53-1</inkml:trace>
  <inkml:trace contextRef="#ctx0" brushRef="#br0" timeOffset="83430.7">13282 10425 0,'18'0'31,"-1"35"1,-17-18-17,0 1 1,0 0-16,-17-18 31</inkml:trace>
  <inkml:trace contextRef="#ctx0" brushRef="#br0" timeOffset="83597.63">13406 10389 0,'0'0'0,"17"0"16,-17-17-16,53 17 15,-18 0 1,-35 35 0,-17 35-1,-1-34 1</inkml:trace>
  <inkml:trace contextRef="#ctx0" brushRef="#br0" timeOffset="88666.28">17533 9578 0,'18'-35'31,"-18"70"-16,-18-17 1,-35 70 0,-53 18-1,89-89 1,-89 71-16,18-35 31,52-35-31,-17 0 0,-17-18 31,70-36-15</inkml:trace>
  <inkml:trace contextRef="#ctx0" brushRef="#br0" timeOffset="88852.55">17022 9860 0,'0'18'32,"0"-1"-17,-18 54 1,18-18-1,18-35-15,-1-1 16,71-17 0,36-17-1,-89 17 1</inkml:trace>
  <inkml:trace contextRef="#ctx0" brushRef="#br0" timeOffset="90730.63">17127 9842 0,'0'-35'16,"0"0"-1,-17 53 17,-19 34-17,-34 54 1,52-88-16</inkml:trace>
  <inkml:trace contextRef="#ctx0" brushRef="#br0" timeOffset="91599.72">13776 11007 0,'0'-18'0,"0"36"0,35-36 16,-17-17 0,-18 70-1,-18-17 1,18-1-1,36-17 1,52-17 0,-71-1-16,107-35 15,-18-17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38:46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9525 5609 0,'0'-35'0,"0"70"0,-18-70 32,18 17-32,0 1 31,18 17-15,0 0-16,70-18 15,88 18 1,54 0-1,-195 0 1,106 0-16,53 18 31,-88-1-15,-36-17 0,-52 0-1,-36-17 1,-17 17-1</inkml:trace>
  <inkml:trace contextRef="#ctx0" brushRef="#br0" timeOffset="416.38">9772 5609 0,'0'0'0,"-18"18"0,-17-18 0,17 0 15,1 17-15,-1-17 16,36 18 15,88-18-15,70 0-1,18 0 1,-141 0-16,123 0 16,-52 0-1,-54 0 1,-52 0 0,17 0-1</inkml:trace>
  <inkml:trace contextRef="#ctx0" brushRef="#br0" timeOffset="1684.97">11254 3528 0,'0'0'0,"17"0"16,-17-18-1,0 0 1,0 36 15,-17 17-15,17 1-16,-53 52 15,-18 0 1,18 18 0,0-36-1,18-34 16,35 17-31,-35-89 16,35 19 15,0-54-15</inkml:trace>
  <inkml:trace contextRef="#ctx0" brushRef="#br0" timeOffset="1945.97">10954 3810 0,'0'-18'0,"0"36"0,0-53 16,0 17-1,0 36 17,-18-18-32,18 70 15,-18-17 1,1 35 0,17 1-1,0-19 1,17-52-1,54-54 1,-53 36 0,52-52-1,-52 34-15,88-70 16,-53 52 0</inkml:trace>
  <inkml:trace contextRef="#ctx0" brushRef="#br0" timeOffset="18168.8">6791 13282 0,'0'18'0,"18"-18"16,17 0-1,-17 0 1,17 0 0,0 0-1,53 17 1,18-17 0,0 18-1,141-18 1,-35 0-1,-1 0 1,1-18 0,-18 1-1,18 17 1,-89-18 0,18 18 15,-53-35-31,1 35 31,-72 0-31,18 0 16,54 0-1,-19 0 1,-17-18 0,0 18-1,0 0 1,-18 0-1,18 0 1,-18 0 0,36 0-1,0 0 1,-1 0 0,-52 0-16,52 0 15,-17 0 16,71 0-31,-71 0 32,35 0-17,-18 0 1,-17 18 0,0-18-1,0 35 1,-18-35-1,18 18 1,-17-18 0,-1 0-1,18 0 1,-18 0 0,0 0 15,18 0-16,-17 0 1,-19 0-16,18 0 31</inkml:trace>
  <inkml:trace contextRef="#ctx0" brushRef="#br0" timeOffset="18749.08">11536 13635 0,'0'17'15,"-18"-17"-15,18 18 16,18-18 0,17 0-1,0 0-15,71 0 16,141-18 0,-212 18-16,71 0 15,141 18 16,-88 0-31,-36 17 32,-70-35-17,-17 0 1,-1 0 0,-17-35-1,-36 35 16</inkml:trace>
  <inkml:trace contextRef="#ctx0" brushRef="#br0" timeOffset="19617.2">5380 14922 0,'0'0'15,"17"71"1,19-53-1,-19-18-15,19 0 16,175 35 0,230-35-1,-88 0 1,229 35 0,-458-35-1,158 53-15,18-18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39:21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18415 6615 0,'-18'0'47,"18"17"-31,0 18-16,0-17 16,0 0-16,18-18 15,0 17 1,-1-17-16,54-17 15,105-71 1,-35 17 0,-52 53-1,-72 18 1,-34 18 0</inkml:trace>
  <inkml:trace contextRef="#ctx0" brushRef="#br0" timeOffset="451.65">18433 7338 0,'0'35'16,"17"-35"15,19 0-15,-19-35-16,54 17 15,35-52 1,-36 34-1,-35 19-15,36-36 16,-36 53 0</inkml:trace>
  <inkml:trace contextRef="#ctx0" brushRef="#br0" timeOffset="936.16">18344 8872 0,'0'0'0,"0"18"16,0 0-16,18-18 16,35 0-1,18-36 1,52-52-1,-17 18 1</inkml:trace>
  <inkml:trace contextRef="#ctx0" brushRef="#br0" timeOffset="2182.27">20902 8537 0,'0'0'0,"18"-88"31,17 70-31,-35-17 16,18 17-16,17-158 16,0 88-1,-17-36 1,-1 36-1,-34 35 1,-1 18 0,-35 35-1,53 35 1,0-17 0,53 35-1,0 17 16,0-17-31,-35 71 32,-18-36-17,0-70-15,0 52 16,0-17 0,17-18-1,107-88 1,-18 18-1,-36-18 1</inkml:trace>
  <inkml:trace contextRef="#ctx0" brushRef="#br0" timeOffset="3320.32">21608 8361 0,'0'0'0,"0"17"16,17-17 0,19 0-1,-36-17-15,17 17 16,1-53-1,35 0 1,-53-18 0,0 1-1,0 52 1,-36 1-16,-16-19 16,-19 72-1,-35 87 16,71-52-31,17 34 32,36-34-17,52-53 1,-17-36 0,-17-70-1,-19 35 1,-17 18-1,36 70 17,-36 0-32,0 0 15,17 18 1,54-35 0,-18-36 15,0-35-31,-18-35 31,0 0-15,-35 70-16,0-52 15,0 52 1,0 89 0,18-18-1,-18 35 1,17-18-1,1-17 1,17-88 0,-17-18-1,-18 18-15,18-18 32,-18 0-32,17 18 31,19 35-31,-36 88 31,17-35-15,1 35-1,-1-53 1,36-70 0,-17 0-1,-36-53 1,35-1-1,-35 37 1,0 87 15,0-18-31,18 54 16,-18-53 0,0 52-16,17 18 31,-17-70-31,53-36 31,-35-35-31</inkml:trace>
  <inkml:trace contextRef="#ctx0" brushRef="#br0" timeOffset="3599.63">22490 8132 0,'0'-18'0,"0"36"0,17-54 0,-17 19 16,35-19-1,-70 72 1,18-1-1,-19 35 1,-17 1 0,18-53-1,0-1 1,70-17 0,-17 18-1,52 35 16,-17 17-31,0 19 32,-35-37-17,-18-16-15</inkml:trace>
  <inkml:trace contextRef="#ctx0" brushRef="#br0" timeOffset="4937.93">22842 8484 0,'18'0'47,"17"0"-32,-17 0 1,0 0-16,-1 0 15,36-17 1,-35-1-16</inkml:trace>
  <inkml:trace contextRef="#ctx0" brushRef="#br0" timeOffset="5169.37">22913 8290 0,'-18'0'0,"36"0"0,-71 0 16,88 0 31,-17 0-47,0 0 16,52 0-1,1 0 1,-71-17-16</inkml:trace>
  <inkml:trace contextRef="#ctx0" brushRef="#br0" timeOffset="5883.04">23777 8132 0,'0'35'31,"-35"-18"0,17-17 1,1 0-32,17 18 15,-18-18-15,-17 0 16,17 0 0,18-18-1,-18 18-15,1-17 16,17-36-1,0 35-15,17-35 32,19 36-17,17 34 1,-36 36 0,-17 53-1,-17 0 1,-36 17-1,0-34 1,-18-54 0,18-18-1,36-69 1,17-1 0,17 17 15,19 1-31,-1 70 31,-17-17-15,17 0-16,0 35 15,18-36 1,35-17 0,-70 0-16</inkml:trace>
  <inkml:trace contextRef="#ctx0" brushRef="#br0" timeOffset="6265.33">22913 7743 0,'-18'0'0,"18"-17"0,-35-18 31,35 70 16,0-18-32,0 1 1,35-18 0</inkml:trace>
  <inkml:trace contextRef="#ctx0" brushRef="#br0" timeOffset="6419.55">22931 7691 0,'17'0'16,"-17"-18"-1,0 36 17,0 17-32,35-18 15,-35 19 1,18-1-1</inkml:trace>
  <inkml:trace contextRef="#ctx0" brushRef="#br0" timeOffset="6748.72">23989 7638 0,'18'0'0,"17"0"31,-35 17-16,0 1 1,0 0 0,0 17-1,0-18 1</inkml:trace>
  <inkml:trace contextRef="#ctx0" brushRef="#br0" timeOffset="6883.38">24130 7655 0,'18'0'16,"-18"18"-1,-18 0-15,18 17 16,-35-18 0,17 1-16</inkml:trace>
  <inkml:trace contextRef="#ctx0" brushRef="#br0" timeOffset="15750.5">16157 5292 0,'-17'0'0,"34"0"0,-34-18 0,-1 0 16,-123-52-1,106 52 1,-36-52 0,36 17-1,35 35 1,35 18-1,36 71 1,-54-71-16,54 70 16,35 36 15,-54-35-31,-16-36 16</inkml:trace>
  <inkml:trace contextRef="#ctx0" brushRef="#br0" timeOffset="15983.02">16298 5027 0,'-17'-18'0,"-36"18"31,35 0-31,0 0 0,-34 71 16,16 17-1,-52 53 1,35 18 0,18-18-1,35-123-15</inkml:trace>
  <inkml:trace contextRef="#ctx0" brushRef="#br0" timeOffset="16200.24">16369 5486 0,'0'0'0,"18"-36"32,-36 54-17,18 0 1,0 17-16,-35 18 15,35 0-15,0-18 16,35 18 0</inkml:trace>
  <inkml:trace contextRef="#ctx0" brushRef="#br0" timeOffset="16534.41">17692 5203 0,'0'0'0,"17"-35"31,-17 0-31,18 35 16,-18 35 0,18-17-1,17-1-15,0 72 32,18-1-32,0 18 31,0-71-31</inkml:trace>
  <inkml:trace contextRef="#ctx0" brushRef="#br0" timeOffset="16757.32">17974 5186 0,'-18'-18'16,"-35"-17"-1,36 35 1,-36 53-16,35-36 15,-52 72 1,34 16 0,-34 54-1,70-106 1</inkml:trace>
  <inkml:trace contextRef="#ctx0" brushRef="#br0" timeOffset="17068.18">18080 5450 0,'0'-17'0,"0"34"0,17-34 16,-17-19-16,36 19 16,-19-1-16,19 1 15,34 17 1,-17 17-1,-35-17-15,-18 35 16,-71 54 0,1-1-1,-19 0 17,72-53-32,70-17 31,53-18-31,88-71 31,-141 71-31</inkml:trace>
  <inkml:trace contextRef="#ctx0" brushRef="#br0" timeOffset="19519.41">22860 9754 0,'35'0'47,"-35"18"-32,18-18 1,-18 18-16,18-18 31,-1 0-15,-17-18-16,53 0 15,-18-35-15,54-17 16,-19 17 0,1 0-16,35-35 15,-18 53 1,-88 52 0,0 1-1</inkml:trace>
  <inkml:trace contextRef="#ctx0" brushRef="#br0" timeOffset="30654.07">5168 7285 0,'0'17'31,"0"1"-31,0 0 16,0 52 0,0-17-16,-35 35 15,0 18 1,-18 18 0,35-1-1,0-105 1,36-71-1,0-35 1,35-142 0,17 1-1,-35 53 1,18 52 0,-35 71 15,0 71-31,35 105 31,-18 71-15,18 1-1,-18-19 1,-17 0 0,-18-105-1,0-54-15</inkml:trace>
  <inkml:trace contextRef="#ctx0" brushRef="#br0" timeOffset="30832.98">5045 7761 0,'-18'0'0,"36"0"0,-71-18 0,18 1 16,35-18-1,0 17-15,52 0 31,72-52-15,35 34 0,-18-16-16</inkml:trace>
  <inkml:trace contextRef="#ctx0" brushRef="#br0" timeOffset="31166.93">5786 7161 0,'0'-17'0,"17"-1"32,-17 0-32,0 36 31,18 0-16,-18-1-15,0 54 16,17-18-16,-17 0 16,0 158-1,0-17 1,36 53 0,-36-141-1,0 0 1,-36-88-1</inkml:trace>
  <inkml:trace contextRef="#ctx0" brushRef="#br0" timeOffset="31705.61">5803 7426 0,'18'-35'0,"-36"70"0,36-88 15,-18 18-15,17-1 0,-17-16 16,53 16 0,18-52-1,-18 35 1,70 36 0,-87 17-1,17 70 1,-106 18-1,35-17 1,-35-18 0,35 0-1,18-36 1,53-17 0,-17 0-1,52 0 1,-18 0 15,-34 18-15,-36 53-1,-18-1 1,-70 1 0,17-36-1,-35-17 1,18 17-1,53-70 1,35 17 0</inkml:trace>
  <inkml:trace contextRef="#ctx0" brushRef="#br0" timeOffset="32033.13">6967 7514 0,'-17'35'15,"34"-70"-15,-34 88 0,34-53 47,1 0-47,53-18 16,-1-17 0,1 0-1</inkml:trace>
  <inkml:trace contextRef="#ctx0" brushRef="#br0" timeOffset="32235.4">6844 7338 0,'-35'0'15,"70"0"-15,-88 35 0,35-35 0,-35 18 16,124-18 15,-53-18-15,70 18-16,88-71 15,-141 54 1</inkml:trace>
  <inkml:trace contextRef="#ctx0" brushRef="#br0" timeOffset="32822.33">8378 6985 0,'18'35'16,"17"-35"0,-17 0-1,-18 18 1,18 17-16,-1 36 31,-17 17-15,0-70-16,0 52 15,-53 36 1,53-71-16,-70 1 16,52-19-16,-52-17 15,-36-17 1,53-19-1,-18-123 1,54 71 0,70-53 15,-36 124-31,54-54 0,35 53 16,17 18-1,-52 71 16,-18 17-15,-89-17-16</inkml:trace>
  <inkml:trace contextRef="#ctx0" brushRef="#br0" timeOffset="33985.01">5750 9366 0,'0'36'0,"0"-72"0,0 89 0,0-35 15,36-1-15,-19-17 16,18-17 15,1-1-31,17-52 16,17-19-1,36-87 1,-35 0 0,-18 17-1,-53 53 1,0 71-1,-36-18 1,19 35 0,-1 18-1</inkml:trace>
  <inkml:trace contextRef="#ctx0" brushRef="#br0" timeOffset="34318.39">5997 8731 0,'0'18'0,"0"-36"0,0 18 31,53-35-15,-35 35-16,17-71 15,53-17 1,-35 18 0,-18 34-1,1 36 1,-19 36 0,19 52-1,17 18 16,-53-71-31,35 18 16,18 0-16</inkml:trace>
  <inkml:trace contextRef="#ctx0" brushRef="#br0" timeOffset="35566.94">5874 10389 0,'-36'0'0,"36"-17"46,36 17-46,-36-36 16,35 19 0,-17 17-16,35-36 15,70-16 1,-88 69 0,-17-17-16,-18 53 15,-53 18 1,0 34-1,-17 1 1,17-35 0,35 17-1,36-53 1,52-35 0,36-35 15,-35-18-31,-18 0 31</inkml:trace>
  <inkml:trace contextRef="#ctx0" brushRef="#br0" timeOffset="35987.16">6015 10477 0,'35'-52'31,"-70"104"-31,70-122 0,-35 52 0,0-35 16,-35 0-1,-18 18 1,-18 70 0,-17 54-1,18 16 16,34-34-31,36-18 16,18 106 0,53-106-1,70-36 1,0-87 0,-53-36-1,-53-35 1,-52 17-1,-72 71 1,1 36 0,18 17-1,52 17 1</inkml:trace>
  <inkml:trace contextRef="#ctx0" brushRef="#br0" timeOffset="36217.04">6403 10195 0,'35'0'15,"-70"0"-15,70 18 0,-17-18 0,17 18 16,-17 34 0,-18-34-16,35 70 15,53 0 1,0 1-1,-17-54 1,0 0 0,-54-70-16</inkml:trace>
  <inkml:trace contextRef="#ctx0" brushRef="#br0" timeOffset="36401.16">6809 10248 0,'-18'-17'15,"0"17"-15,-52 70 32,34 18-17,-34 36 1,17 17 0,53-123-16,-18 87 15,18-69 1</inkml:trace>
  <inkml:trace contextRef="#ctx0" brushRef="#br0" timeOffset="36766.06">7056 10213 0,'17'0'0,"-34"0"0,34-18 0,18 18 16,-35 18-1,0 0 1,-35 52 0,35-52-16,35 70 15,-17 18 1,70-18 0,-17-88-1,-54 0-15,54-18 16,-53 1-16,17-72 15,18-52 1,-71 18 0,-52 35-1,-19 35 1,-16 53 0,69 35-1</inkml:trace>
  <inkml:trace contextRef="#ctx0" brushRef="#br0" timeOffset="37821.08">5962 11836 0,'-35'0'0,"70"0"0,-70 35 15,35-17 1,-18-18-16,18 17 16,18-17 15,35-35-16,17-53 1,-17 0 0,0-1-1,-35 19 1,-18-1 0,-18 71-1,18-17-15,-18-1 31,-17 18-31,17 0 16</inkml:trace>
  <inkml:trace contextRef="#ctx0" brushRef="#br0" timeOffset="38122.19">5909 11536 0,'-18'0'0,"36"0"0,-36 17 16,1-17-1,34-17 17,19-1-17,17-52 1,-36 52 0,36-53-16,-18 1 31,-35 52-31,18 36 31,17 0-15,1 52-1,34 1 1,-52-54-16</inkml:trace>
  <inkml:trace contextRef="#ctx0" brushRef="#br0" timeOffset="38487.15">7250 11906 0,'0'0'0,"0"18"0,35 17 0,-35 0 32,17-35-17,19-17 1,-36-1-16,53-35 16,-18-106-1,0 71 1,-35 53-16,0-53 15,0 0 1,0 35 0,-53 53-1,18 0 1</inkml:trace>
  <inkml:trace contextRef="#ctx0" brushRef="#br0" timeOffset="38799.19">7161 11553 0,'-17'0'0,"34"0"16,-34 18-1,-1-18 1,53-18 0,-35 1-16,89-36 15,-1 0 1,0-18-1,-17 1 1,-19 52 0,-34 36-1,0 52 1,70 36 15,-18-18-15,-34-70-1</inkml:trace>
  <inkml:trace contextRef="#ctx0" brushRef="#br0" timeOffset="40350.01">17022 13300 0,'0'0'15,"-18"0"-15,0 0 0,-17 0 16,17-18 0,36 18 15,17 0-31,71 0 15,18 0 1,122-35 0,37 35-1,-72 35 1,-87-35 0,-36 0-1,-35 0 16,-35 0-31,-71 0 47</inkml:trace>
  <inkml:trace contextRef="#ctx0" brushRef="#br0" timeOffset="40784.33">17392 13406 0,'-35'17'0,"70"-34"0,-88 34 16,0-17-16,-17 35 0,-36-17 16,35 0-1,54-1 16,69 19-31,1-19 32,88 1-17,-35-18 1,71 0 0,-89 0-1,71-18 1,17 18-1,-70 0 1,-36 0 0,1 0-1,-53 0 1,-18-17 15,17 17-31,-17-36 16</inkml:trace>
  <inkml:trace contextRef="#ctx0" brushRef="#br0" timeOffset="41312.04">19297 13406 0,'-18'0'0,"36"0"0,-71 17 16,35-17 0,36 0-1,17 0 1,53-17-1,18-19 1,53 1 0,-53 17-1,-36 1 17,-34 17-32,-36 17 31,-18-17-16,0 0 1</inkml:trace>
  <inkml:trace contextRef="#ctx0" brushRef="#br0" timeOffset="41636.19">19209 13564 0,'0'0'0,"17"18"32,1-18-17,35 0-15,35-18 16,-70 18-1,-1 0-15,36-17 0,53-19 32,35 1-17,0-18 1,-17 18 0,-89-18-1</inkml:trace>
  <inkml:trace contextRef="#ctx0" brushRef="#br0" timeOffset="46987.06">20637 12400 0,'0'18'15,"0"-1"32,18-17-47,-18 18 16,0 17-1,0-17 1,35 0 0,1-18-1,-19-18-15,54-35 16,70-35-1,0-18 1,18 18 0,-106 70-1,-36 18 1</inkml:trace>
  <inkml:trace contextRef="#ctx0" brushRef="#br0" timeOffset="49789.41">21220 8908 0,'0'-18'16,"0"0"0,0-17-1,17 35 1,1-18-16,-1 18 0,19 0 0,17-17 15,176-1 1,-53 18 0,-70-35-1,-53 35 1,-88 0 15,-53-18-31,35 18 16</inkml:trace>
  <inkml:trace contextRef="#ctx0" brushRef="#br0" timeOffset="49985.96">21184 8925 0,'-17'53'15,"34"-106"-15,-34 124 0,34-54 16,19-17-1,69-17 1,89-1 0,-17 1-1,-124 17 1,35 0-16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40:18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20884 8696 0,'-17'0'0,"34"0"0,-34 18 15,-18-18-15,35 17 16,-18-17-16,18-17 31,18-1-31,17-17 16,-35 17 0,53-88-1,-18 18-15,-35-18 31,0 18-15,-35 0 0,-1 53-1,-16 70 1,16-18 0,36 19-1,18 17 1,52-36-1,19 1 1,-1 52 0,-71 1-1,-34 88 17,-1-71-32,18-35 31,18-18-31,-1-17 0,72-71 31,52-35-15,-124 70-16</inkml:trace>
  <inkml:trace contextRef="#ctx0" brushRef="#br0" timeOffset="1302.48">21484 8572 0,'0'0'0,"18"0"31,-18-17-15,17 17-16,1-71 31,17 18-15,-70-17-1,35 52-15,-35-35 16,-36 53 0,1 53-1,-19 35 1,54 18-1,18 18 1,52-54 0,35-52-1,19-53 1,-1-71 15,-53 35-31,0-17 31,-35 70-15,0 54 0,0 17-1,18 35 1,0-71 0,35-17-1,-18-53 1,18-35-1,-36 0 1,-17 35 0,0 18-1,0 70 1,0 53 15,0-35-31,18 18 31,0-54-15,17-52 0,-17-18-1,17-70 1,0 52 0,-35 36-1,18 35 1,-18 88-1,0 0 1,17 18 15,1-35-31,53-71 32,-18-71-32,-36-17 31,-17 35-31,0 0 0,18-70 31,-18 105-15,0 89 15,0-54-31,0 71 16,17-17-1,19-53 1,-19-18-16,1-18 15,35-88 17,-35 53-32,-1 18 15,-34 35 1,-36 35 15,17-17-31,-17 70 31,53-35-15,36-18 0,17 1-1,35-19 1,0-17 0,-53 0-16</inkml:trace>
  <inkml:trace contextRef="#ctx0" brushRef="#br0" timeOffset="1665.13">22807 8255 0,'0'0'0,"0"-35"16,0 17-16,-35-17 16,0 35-1,-36 35 1,53-17-16,-35 52 15,18 71 1,35-17 0,18-36-1,-1-70-15,54 17 16,-18-35 0</inkml:trace>
  <inkml:trace contextRef="#ctx0" brushRef="#br0" timeOffset="1999.14">22895 8714 0,'0'0'0,"0"17"16,0-34 15,0-1-15,18-53-1,0-70 1,-1 18-1,18 17 1,-17 18 0,-18 35-1,0 71 1,0 17 0,18 53-16,-1 35 31,-17-34-31,36 52 31,-36-106-15,-36-17-16</inkml:trace>
  <inkml:trace contextRef="#ctx0" brushRef="#br0" timeOffset="2168.39">22895 8555 0,'-53'0'16,"106"0"-16,-123 0 15,87 0 17,1-18-32,53 18 15,-54-17-15,54-19 16,-54 36 0</inkml:trace>
  <inkml:trace contextRef="#ctx0" brushRef="#br0" timeOffset="2400.73">23107 8026 0,'0'-36'32,"18"54"-17,17-18-15,-35 18 0,35 35 16,36 52-1,-36 72 1,-53 34 0,18-158-16,-35 18 15,-36 35 1</inkml:trace>
  <inkml:trace contextRef="#ctx0" brushRef="#br0" timeOffset="3497.5">15081 5397 0,'0'36'31,"18"-36"-15,-18 17-16,35 1 15,-17 53-15,52-1 16,-52-52-1,17 52 1,1-17 0</inkml:trace>
  <inkml:trace contextRef="#ctx0" brushRef="#br0" timeOffset="3696.97">15328 5450 0,'0'-17'0,"0"34"0,0-70 16,-17 36-16,-19 34 16,1 36-1,-36 36 1,1 105 15,52-124-31,18-35 16</inkml:trace>
  <inkml:trace contextRef="#ctx0" brushRef="#br0" timeOffset="3903.58">15487 5715 0,'18'-18'0,"-18"18"31,-18 0-31,18 18 0,-35 17 16,35 36 0,0-54-16,0 36 15,0-17 1</inkml:trace>
  <inkml:trace contextRef="#ctx0" brushRef="#br0" timeOffset="4168.71">16369 5380 0,'18'0'16,"-18"17"-1,0 19-15,35-1 16,-35-17 0,53 70-16,17 35 31,-34-70-31,-19-17 16</inkml:trace>
  <inkml:trace contextRef="#ctx0" brushRef="#br0" timeOffset="4367.39">16598 5433 0,'0'-36'0,"0"19"15,-17-1 1,-19 53 0,-17 54-1,-17 52 1,17-18-1,0 1 1</inkml:trace>
  <inkml:trace contextRef="#ctx0" brushRef="#br0" timeOffset="4684.72">16686 5750 0,'36'0'16,"-19"-17"0,1-1-1,0 18 1,52 0 0,-52 18-1,17 35 1,-70-18-1,-1 35 1,-34 1 0,52-36-1,36-35 1,70 0 0,-70-17-1,17 17-15</inkml:trace>
  <inkml:trace contextRef="#ctx0" brushRef="#br0" timeOffset="4998.33">18150 5556 0,'0'-17'0,"0"34"0,0-52 0,18-18 16,-18 35-1,18 1 1,-18 34 0,70 19-16,-17 52 15,-18 35 16,36 1-15,-53-54 0,-1-70-1</inkml:trace>
  <inkml:trace contextRef="#ctx0" brushRef="#br0" timeOffset="5181.72">18433 5574 0,'0'0'0,"0"-18"15,-18 18 1,0 0-16,-17 53 16,0 35-1,-18 18 1,0 18 15,53-71-31</inkml:trace>
  <inkml:trace contextRef="#ctx0" brushRef="#br0" timeOffset="5635.57">18433 5927 0,'0'0'0,"0"-18"0,17 18 15,-17-18-15,0 1 16,53 17-1,-18-36 1,18 36 0,-17 0-1,-36 36 1,-18-1 0,-17 36 15,-18-54-31,35 1 31,36-18-15,35 0-1,-18 0 1,18 35 0,-35-17-1,-36 17 1,-17 0-1,-54-17 1,54 0 0,-35-36-1</inkml:trace>
  <inkml:trace contextRef="#ctx0" brushRef="#br0" timeOffset="11147.99">6897 7567 0,'35'-18'16,"-35"-17"-1,-35 35-15,35-17 16,0 34 0,-18 18-1,18 18 1,-17 18-1,17-53-15,-18 105 16,18-35 0,0-53-1,0-52 1,18-71 15,-1-18-31,-17-53 31,0 53-15,18 18 0,-18 35-1,53 71 1,-36 35 0,54 70-1,-1 1 1,-34-1-1,17-17 1,-18-36 0,-35-17-1,-35-53 1</inkml:trace>
  <inkml:trace contextRef="#ctx0" brushRef="#br0" timeOffset="11353.67">6844 7849 0,'-35'0'0,"70"0"0,-70-17 16,17 17-1,18-18 1,18 18-16,35-35 16,-36 17-16,89 0 15,17-34 1,-34 16-1,-54 19 1</inkml:trace>
  <inkml:trace contextRef="#ctx0" brushRef="#br0" timeOffset="11663.6">7497 7461 0,'0'-35'0,"0"17"47,0 36-32,0 17 1,0-17-16,0 0 16,0-1-16,0 71 15,0-35-15,17 35 16,18 71-1,-35-35 1,18-36 0,-18-18-1,0-70 17</inkml:trace>
  <inkml:trace contextRef="#ctx0" brushRef="#br0" timeOffset="12166.64">7479 7655 0,'0'-17'0,"0"34"15,0-70-15,0-35 16,0 53 0,0 17-16,70-52 15,-17 17 1,18 17-1,-1 36 1,-52 18 0,-18 53-1,-18-1 1,-34-17 15,34 18-31,0-54 31,36-17 1,52-17-17,-34 17 1,17 17 0,-36 36-1,1-53-15,-18 71 16,-35-36-1,-18 18 1,0-35 0,-18-1 15,54-34-31,-36 17 0,53-18 16</inkml:trace>
  <inkml:trace contextRef="#ctx0" brushRef="#br0" timeOffset="12446.95">8467 7549 0,'0'0'16,"17"0"-1,19 0 1,-19 0 0,1 0-16,35-35 15,0 18 1,17-1 0,1 0-1,-71-35 1</inkml:trace>
  <inkml:trace contextRef="#ctx0" brushRef="#br0" timeOffset="12665.94">8449 7320 0,'0'0'0,"-18"18"0,-35-18 15,36 0 1,52-18-1,36 0 1,17 1 0,-71-18-1,54 35-15,17-36 16,-70 36 0</inkml:trace>
  <inkml:trace contextRef="#ctx0" brushRef="#br0" timeOffset="13130.73">9596 6967 0,'17'0'16,"54"0"-1,-54 0-15,1 0 16,17 0-1,1 18 1,16 35 0,-34 35-1,-18 0 1,-18 0 0,-17-70-1,18 35-15,-54-18 31,-17-35-15,35-35 0,0-124-1,53 18 1,53 53 0,53 0-1,-18 88 1,0 53-1,-70 35 1,-36 18 0,18-89-16</inkml:trace>
  <inkml:trace contextRef="#ctx0" brushRef="#br0" timeOffset="14030.17">7655 9084 0,'0'18'15,"0"-36"-15,0 71 0,-17-35 16,34-36-1,19-35 1,16-18 0,19-34-1,-53 69 1,17-52-16,18-53 31,-53 35-15,0 36-1,0 34 1,-53 1 0,18 70 15,35-17-31</inkml:trace>
  <inkml:trace contextRef="#ctx0" brushRef="#br0" timeOffset="14382.83">7655 8714 0,'0'0'15,"-17"17"17,17-34-17,17 17-15,-17-18 16,36-53-16,16-34 31,-16 52-15,17-36-1,-36 19 1,1 70 0,17 0-1,0 70 1,18 1-1,0 17 1,0-17 0,-17-71-1</inkml:trace>
  <inkml:trace contextRef="#ctx0" brushRef="#br0" timeOffset="15899.56">8043 7673 0,'0'-18'16,"0"36"-16,0-53 0,0-1 0,0 19 16,0-1-16,-17-52 15,-1-19 16,0 19-15,-17 34 0,0-52-1,-18 35 1,18 18 0,-18-18-1,17 36 1,-34 17-1,-1 0 1,36 17 0,-18 18-1,18 1 1,-18 34 15,35-34-31,-52 105 31,52-53-15,0-18 0,18 36-1,0 0 1,0-18 0,18 18-1,0-18 1,17 1-1,0-19 1,18 1 15,-17-36-31,34 18 32,-52-53-32,35 0 0,0 17 15,17-34 1,18-1 15,-70-17-15,70 0-1,-53 17-15,1-53 16,17-17 0,-36-53-1,-17 18 1,-53-36-1,18 0 1,-36 53 0,-17 18-1,18 53 1</inkml:trace>
  <inkml:trace contextRef="#ctx0" brushRef="#br0" timeOffset="18769.36">7726 9948 0,'0'-17'0,"-35"-54"31,35 53-31,-18-17 16,18 70 15,0-17-31,18 88 31,17 35-31,-18 35 16,1-158-1,0 106 1,35 34 0,-18-52-1,-35-71-15</inkml:trace>
  <inkml:trace contextRef="#ctx0" brushRef="#br0" timeOffset="19167.66">8096 9754 0,'0'0'0,"0"-35"15,-17 70 1,17-17 0,0 70-1,35 36 1,-17 17-1,17-106-15,0 177 16,36 17 0,-36-88-1,18 18 17,-53-142-32</inkml:trace>
  <inkml:trace contextRef="#ctx0" brushRef="#br0" timeOffset="19568.78">8925 9419 0,'-17'0'0,"-1"0"31,18 18-31,-18 35 31,18 53-15,0-71-16,18 106 15,0 71 1,35-1 0,-1 19-1,-16-142-15</inkml:trace>
  <inkml:trace contextRef="#ctx0" brushRef="#br0" timeOffset="22130.66">7514 11359 0,'35'0'31,"-17"0"-15,0 0 0,-1-17-1,19 17 1,-19-35-16,19 35 15,16-18 1,-16 18 0,17 0-1,35 0 17,0 0-32,18 0 31,35 0-16,-18-18 1,54-35 0,-1 18-1,89-71 1,-71 36 0,-141 52-16,123-70 15,-52 17 1,-36 1-1,53-18 1,-71-1 0,-34 1-1,-36-18 1,0 0 15,-36-17-31,-16 17 31,-19-17-15,-17-36 0,70 106-16,-17-70 15,-53-54 1,35 71 0,-18-70-1,36 35 1,17 53-1,-35-1 1,53 72 0,-35-1-1,-18 36 17,-53 17-32,-35 36 31,-35 17-16,-36-18 1,-193 19 0,193-54-1,18 18 1,-106 17 0,124-17-1,-1 18 1,89-54-1,0 36 1,53-35 0,-18-18-1,53 18 17,-18-18-32,18 35 31,0-17-16,18 70 1,35 18 0,17 88-1,-17 35 1,88 71 0,-53 35-1,-17-106 1,-18-105-1,0 34 1,-18-87 0,0-18-1,-35-18 1,18 0 15,-18-17-31,0 17 16,0-17 15,18 0-15,-18-1-1,0 19 1,17-36 15,54-36-15,-54 19-16,72-19 15,157-87 1,-51 70 0,-143 18-1</inkml:trace>
  <inkml:trace contextRef="#ctx0" brushRef="#br0" timeOffset="26632.32">8026 6350 0,'0'-18'0,"0"36"0,17-36 0,-17 1 15,-17 34 17,17 1-17,-18 0-15,0 52 16,18-17-16,-53 53 16,18 17-1,-18-34 1,36-19-1,17-52 1,-18-36 0,18 1-1</inkml:trace>
  <inkml:trace contextRef="#ctx0" brushRef="#br0" timeOffset="26834.77">7814 6632 0,'0'0'0,"0"35"31,-35 18-15,35 18-1,0-53-15,0 35 16,35-36 0,53-17-1,-35-35 1,71-18-1</inkml:trace>
  <inkml:trace contextRef="#ctx0" brushRef="#br0" timeOffset="29754.62">6862 8996 0,'-18'-71'32,"18"54"-32,0-1 15,0 0-15,0 36 32,18 17-32,-1 89 15,1-89 1,17 71-1,18 106 1,-53-124 0,0 0-1</inkml:trace>
  <inkml:trace contextRef="#ctx0" brushRef="#br0" timeOffset="30197.35">6791 8996 0,'0'-18'16,"0"36"-16,0-53 0,0-1 0,18-17 15,35-17 1,-53 52 0,35-17-16,35 35 15,-52 35 16,17 18-15,-70 18 0,0-1-1,17-35 1,36-35 15,-1 0-15,36 0-1,0 36 1,-18-1 0,-35 18-1,-35-18 1,35-17 0,-35 17-16,-18-35 31,18 18-31</inkml:trace>
  <inkml:trace contextRef="#ctx0" brushRef="#br0" timeOffset="30582.51">7214 9243 0,'0'-18'15,"0"-17"-15,0 70 47,18-17-31,-18-1-16,0 1 0,18 53 16,17 70-1,0-35 1</inkml:trace>
  <inkml:trace contextRef="#ctx0" brushRef="#br0" timeOffset="30964.05">7761 8802 0,'0'17'47,"0"1"-47,0 17 15,18 1-15,17 52 16,0 53 0,-35-123-1,0 17-15,18 18 0,17 17 31,-35-52-31</inkml:trace>
  <inkml:trace contextRef="#ctx0" brushRef="#br0" timeOffset="31416.57">7743 8978 0,'0'-17'15,"0"34"-15,0-70 0,0 0 16,18 0-1,0-17 1,35 52 0,-18 1-1,18 17 1,-53 17 0,-18 36-1,18-35 1,-35-1-16,0 36 31,35-35-15,17-18-1,1 0 1,35 18 0,-36 35-1,1-18 1,-18 35-1,-18-34 1,-17 17 0,-35-36 15,17-17-31,35 0 16</inkml:trace>
  <inkml:trace contextRef="#ctx0" brushRef="#br0" timeOffset="31768.64">8008 9155 0,'18'-18'31,"-1"18"-15,19 0-16,-19 0 15,1 0-15,0 0 16,17 0-16,0 35 16,-35 18-1,-35 0 17,-18 18-32,-18-18 31,71-36-16,53-17 1,35-17 0,106-72-1,-176 54-15</inkml:trace>
  <inkml:trace contextRef="#ctx0" brushRef="#br0" timeOffset="32097.39">8819 8537 0,'18'-53'32,"-18"89"-17,0 16 1,35-16-16,-35 17 16,36 105-1,17-52 1,-36-35-1,-17-54 1</inkml:trace>
  <inkml:trace contextRef="#ctx0" brushRef="#br0" timeOffset="32519.91">8802 8608 0,'0'-36'0,"0"72"0,-18-107 16,18 54-16,0-36 15,18-18 1,-18 53 0,88-52-1,-53 70 1,1 0 0,-72 53-1,19-18 1,-19 18-1,1-18 1,35 1 0,53-36 15,-35 17-31,52 1 31,-52-1-31,-1 54 31,-17-53-31,-17 35 16,-1-36 0,-35 1-1,36-18 1</inkml:trace>
  <inkml:trace contextRef="#ctx0" brushRef="#br0" timeOffset="32948.26">9137 8625 0,'18'0'0,"-36"0"0,36-17 32,-1 17-32,1-36 15,35 36 1,-18 0 15,0 0-31,-35 36 31,0-19-31,-35 19 16,17-1 0,-17 0-1,53-35 1,-1 0-1,36 0 1,-35 18 0,0 35-1,-36-18 1,-70 36 15,-18-1-31,35-52 16</inkml:trace>
  <inkml:trace contextRef="#ctx0" brushRef="#br0" timeOffset="45302.08">2893 9313 0,'-53'-35'31,"35"35"-31,1 0 16,-1 0-16,-35 35 15,-18 54 1,54-1 0,-1-53-16,18 71 15,18 53 1,70-71 0,18-88 15,35-71-16,-70-52 1,-71-18 0,-53 35-1,-53 18 1,18 88 0,-1 17-1</inkml:trace>
  <inkml:trace contextRef="#ctx0" brushRef="#br0" timeOffset="45548.87">3157 9313 0,'18'-35'0,"35"0"31,-35 35-15,-18 17-1,17 36 1,36 53 0,0 18-1,35-1 1,-88-105-16,53 52 16,-35-70-16</inkml:trace>
  <inkml:trace contextRef="#ctx0" brushRef="#br0" timeOffset="45749.58">3545 9349 0,'0'-18'0,"0"36"0,-17-54 0,-19 36 16,-34 53 0,-1 71-1,54-89 1,-36 71-1,35 70 1,18-52 0,0-89-16</inkml:trace>
  <inkml:trace contextRef="#ctx0" brushRef="#br0" timeOffset="46098.54">3634 9454 0,'53'-52'16,"-106"104"-16,106-140 0,-18 53 16,-35 17-1,0 36 1,-18 17-16,18 89 16,18-1-1,35-35 16,17-35-15,18-88 0,-35-53-1,0-53 1,-53 0 0,-70 52-1,-18 72 1,-71 87-1</inkml:trace>
  <inkml:trace contextRef="#ctx0" brushRef="#br0" timeOffset="48355.6">2558 10583 0,'-18'18'16,"36"-36"-16,-18 36 15,70-18 1,-52 0-16,246-53 16,107 0-1,35-17 1,-160 34-1,-193 19-15,18 17 16</inkml:trace>
  <inkml:trace contextRef="#ctx0" brushRef="#br0" timeOffset="62984.22">23566 8714 0,'0'0'0,"-18"0"0,36 0 62,17 0-46,0-18-16,36 18 16,-54 0-1,36 0 1,-18-35-1,-17 17 1</inkml:trace>
  <inkml:trace contextRef="#ctx0" brushRef="#br0" timeOffset="63169.74">23654 8467 0,'0'0'0,"-18"0"16,0 0-1,1 0 1,34 0 0,54 0-1,17 0 1,-53 0 0</inkml:trace>
  <inkml:trace contextRef="#ctx0" brushRef="#br0" timeOffset="64901.55">24359 8396 0,'36'0'31,"-72"0"-16,19 0 1,-1 0 0,-35 35-1,18-35 1,17 0 0,-17 0-16,35-35 15,0 0 1,35-18-1,0 18 1,36 35 0,0 35-1,-54 53 1,-34 53 15,-54-17-15,-35 17-1,36-106 1,-19 0 0,37-70-1,52-18 1,35 0 0,18 53-1,17 18 1,18 52-1,-17 1 1,-36-53 0,1-18-1</inkml:trace>
  <inkml:trace contextRef="#ctx0" brushRef="#br0" timeOffset="65270.08">23566 7691 0,'0'-18'0,"0"36"62,0 17-62,0-18 16,0 1 0,0 0-16,35 17 15</inkml:trace>
  <inkml:trace contextRef="#ctx0" brushRef="#br0" timeOffset="65423.91">23689 7726 0,'0'-35'0,"0"70"0,18-70 16,-18 70 15,0-18-15,0 1-16,17 0 16,-17 17-1</inkml:trace>
  <inkml:trace contextRef="#ctx0" brushRef="#br0" timeOffset="65804.19">24589 7726 0,'17'0'16,"-17"17"15,0 1-15,0 0-16,0 17 16,0-17-1</inkml:trace>
  <inkml:trace contextRef="#ctx0" brushRef="#br0" timeOffset="65969.81">24712 7691 0,'0'0'0,"35"70"31,-35-52-15,-35 52-1,17-17-15</inkml:trace>
  <inkml:trace contextRef="#ctx0" brushRef="#br0" timeOffset="70441.64">22860 9842 0,'0'18'62,"0"0"-46,0-1-16,0 19 15,0-19 1,0 1-16,0 0 16,0 17-1,35-35-15,-17-35 16,70-1-1,36-52 1,-1 0 0,-17 0-1,-36 17 1,-34 54 15,-36-1-15,0 36-1,0-1 32,-18-17 31,0 0-15</inkml:trace>
  <inkml:trace contextRef="#ctx0" brushRef="#br0" timeOffset="74798.83">20002 11783 0,'0'-36'16,"0"72"30,0-19-30,0 1 0,0 0-1,18-18 1,35-18 0,0 0-16,-18 1 15,142-107 1,-89 71-1,0 0 1,-70 53 0,-18 71-1,-18 0 1,18-36 0,-35-35-16</inkml:trace>
  <inkml:trace contextRef="#ctx0" brushRef="#br0" timeOffset="88015.58">23689 11624 0,'0'-18'31,"18"18"-15,-18-35-16,17 35 15,-17-18-15,53 1 16,-35-36 0,17 18-1,18-18 1,-35 35-1,-18 0 1,0 36 15,0 35-15,0 0 0,-18-18-1,18 53 1,-18 36-1,18-54 1,0 19 0,0-54-1</inkml:trace>
  <inkml:trace contextRef="#ctx0" brushRef="#br0" timeOffset="88301.18">23654 11959 0,'-18'0'16,"36"0"-1,17 0 16,-17 0-31,-1 0 16,1 0-16,52-35 16,1 35-1,35 0 1,-36 0 0</inkml:trace>
  <inkml:trace contextRef="#ctx0" brushRef="#br0" timeOffset="88832.52">23160 11183 0,'0'-18'0,"-35"-17"31,35 17-31,0 1 15,0 34 32,0 1-31,0 17-16,0 1 16,0 17-1,0-36 1</inkml:trace>
  <inkml:trace contextRef="#ctx0" brushRef="#br0" timeOffset="89015.31">23213 11112 0,'0'0'0,"35"0"0,-35-17 0,0 34 46,0 36-30,0-17 0,18 17-1</inkml:trace>
  <inkml:trace contextRef="#ctx0" brushRef="#br0" timeOffset="89499.64">24253 10989 0,'0'-35'16,"0"70"15,0-17-16,0 17 1,0 0 0</inkml:trace>
  <inkml:trace contextRef="#ctx0" brushRef="#br0" timeOffset="89686.88">24342 10954 0,'0'0'0,"0"-18"16,17 18-16,19 0 16,-36 18-16,0 17 15,0 18 1,0-18 0,-36 18-16,36-18 15</inkml:trace>
  <inkml:trace contextRef="#ctx0" brushRef="#br0" timeOffset="99861.94">24447 11800 0,'-17'0'15,"-1"0"1,36 0 78,-18-17-32,17 17-46,-34 0 78</inkml:trace>
  <inkml:trace contextRef="#ctx0" brushRef="#br0" timeOffset="100638.24">24659 11889 0,'0'-18'63,"0"-17"-32,0 17-15,0 0-16,18 1 15,-18-19-15,0 19 16,-18-18 0,-17-18-1,-18 17 1,18 36-16,-1 18 15,-34 17 1,35 18 0,-18 35-1,53-17 17,53-53-17,-1-36 1,19-53-1,-18-70 1,-35 35 0,-1 1-1,-17 34 1,0 142 15,-17 34-15,17-52-16,0 36 15,17 34 1,-17-105 0,18 17-16,52-17 31</inkml:trace>
  <inkml:trace contextRef="#ctx0" brushRef="#br0" timeOffset="101132.71">24783 11800 0,'17'-17'0,"-34"34"0,70-34 16,-53-19-1,17 36 17,1 0-17,-1 0 1,19-17 0,-19-1-1,1 1-15,-18-36 16,-18 35-1,-35 0 1,36 18-16,-18 36 16,-18 34 15,35 18-31,53 1 31,18-54-15,53 0-1,-18-88 1,-17-35 0,-54 17-1,-17 36 1,0 18 0,0 52-1,-17 71 1,-1-36-1,18 36 1,-35-18 15</inkml:trace>
  <inkml:trace contextRef="#ctx0" brushRef="#br0" timeOffset="101365.49">25118 11642 0,'17'-18'16,"-34"36"-16,34-54 0,36-17 15,-17 53 1,-36 18-16,17-18 0,-17 35 16,0 54-1,-53-1 1,53-71-16,-53 1 15,18 35 17,35-88-32</inkml:trace>
  <inkml:trace contextRef="#ctx0" brushRef="#br0" timeOffset="102099.94">25312 11800 0,'17'0'16,"-34"0"-16,34 18 0,19-18 0,-19 0 15,-17 18 1,18 17 0,0-35-1,17 0 1,0-35 0,36-18-1,-71 17 1,17 1-1,-52 18 1,-18 34 15,36 1-31,-1 52 32,18 19-17,35-54 1,18-35-1,0 0 1,-18-18-16,-17 1 16,17-54-1,0 53 1,-35 36 62,18-18-62,-18 18-16,0 17 15,0-17 1,0-1 0,0-34 15,18-1-16,35-35 1,-18 18 0,18 35-1,-35 17 1,-1 19 0,1 17-1,-18-36-15,0 1 16,70 17-1,-52-35 1</inkml:trace>
  <inkml:trace contextRef="#ctx0" brushRef="#br0" timeOffset="103120.83">26123 11889 0,'35'0'15,"1"-53"-15,-19 17 32,-105 142-32,88-123 0,71-89 15,-107 106 1,-16 35-1,-19 36 1,53-36 0,18 18-1,18-36 1,35-34 0,-18-36-1,0-35 1,-35-18-1,0 35 48,0 107-47,-35 52-1,35-35 1,0-18-16,35 53 15,1-53 1,34-35 0,1-35-1,-36-35 1,-17-1 0,-18 36-1,-18 35 1,0 35 15,1 18-31,17 0 16,17-18-1,54-17 17,-36-36-17,18-35 1,-17 18-1,-36 53 17,0-1-17,0 36 1,0-35 0,17-1-1,18-34 1,-35-1-16,18-17 15,17 0 17,1 35-32,-19 17 31,1 36-15,-18-18-1,18-17-15,17-18 31,-18-35-15,19-53 0,-36-1-1,35 36 1,-35 36 0,0 70-1,-35-18 1,17 71-1,0-18 1,18-53 15</inkml:trace>
  <inkml:trace contextRef="#ctx0" brushRef="#br0" timeOffset="103282.29">26793 11959 0,'0'-35'0,"0"17"31,18 18-15,35 0-1,35-17 1,-70 17-16</inkml:trace>
  <inkml:trace contextRef="#ctx0" brushRef="#br0" timeOffset="103616.52">27852 12153 0,'-18'0'16,"-17"0"0,35-17-1,35 17-15,-17 0 16,-1 0-16,36 0 15,36 0 1,-72-36 0</inkml:trace>
  <inkml:trace contextRef="#ctx0" brushRef="#br0" timeOffset="103799.98">27887 11959 0,'0'0'15,"-35"0"1,17 0-16,36 0 31,17 0-15,89 0 0,-107 0-16</inkml:trace>
  <inkml:trace contextRef="#ctx0" brushRef="#br0" timeOffset="104570.56">29104 11783 0,'-17'0'16,"-1"0"-16,18 17 15,-53 19 1,35-1-16,-35 18 16,18 88-1,35-18 1,106 36 0,-18-88-1,-35-71-15</inkml:trace>
  <inkml:trace contextRef="#ctx0" brushRef="#br0" timeOffset="104887.01">30515 11730 0,'18'0'16,"17"17"0,-17-17-16,-1 71 15,1 17 1,-18-35-16,-18 35 15,-17 53 1,-53-17 0,53-89-1</inkml:trace>
  <inkml:trace contextRef="#ctx0" brushRef="#br0" timeOffset="105249.85">31027 12100 0,'0'36'0,"-18"-36"0,36 0 47,-1 0-32,72 0-15,-1 0 31,-71 0-31,36 0 16,-17 0 0,-1-36-16</inkml:trace>
  <inkml:trace contextRef="#ctx0" brushRef="#br0" timeOffset="105432.35">31291 11924 0,'0'0'0,"-17"-18"16,-19-17-1,19 53 1,-1 70 15,1 0-31,17 35 32,0 19-17</inkml:trace>
  <inkml:trace contextRef="#ctx0" brushRef="#br0" timeOffset="105983.03">32209 11800 0,'-36'18'16,"19"-18"0,-19 18-16,19 17 0,-19 18 15,36-18-15,-52 89 16,52-19 15,70 19-15,36-36-1,0-88 1,-71 0-16</inkml:trace>
  <inkml:trace contextRef="#ctx0" brushRef="#br0" timeOffset="106199.03">32826 11712 0,'0'0'0,"35"0"16,-17 0-16,17 35 16,-35 1-1,35 17-15,-17 123 32,-88-17-32,-54 17 31,-35-88-31</inkml:trace>
  <inkml:trace contextRef="#ctx0" brushRef="#br0" timeOffset="110703.16">7867 7338 0,'0'-18'16,"0"0"0,0 1-1,-18-18-15,18 17 16,-35-53 0,-106 18-1,70 18 1,54 35-16</inkml:trace>
  <inkml:trace contextRef="#ctx0" brushRef="#br0" timeOffset="115098.64">20249 13123 0,'0'18'0,"-35"-18"16,35 18 31,0 17-47,0-17 15,35-1 1,-35 1 0,53-36-1,18 1 1,70-72-1,-123 72-15,158-107 16,-17 36 0,-71 35-1,-35 0 17,-18 53-32,-17 0 93,-36 0 1</inkml:trace>
  <inkml:trace contextRef="#ctx0" brushRef="#br0" timeOffset="115966.5">19420 13741 0,'0'0'0,"0"-18"16,36 18 0,-19 0-1,19 0 1,17 0 0,35 0-1,-71 18-15,54-18 16,-1 0-1,19-18 1,-72 18 0,1 0-1,-36 0 17,1 0-17,-19 0 1,1 18-1,17-18-15</inkml:trace>
  <inkml:trace contextRef="#ctx0" brushRef="#br0" timeOffset="116233">19473 13864 0,'0'0'0,"-17"35"0,34-35 47,1 0-47,88 0 16,35-52-1,18 34 1,-36 0 0,-105 18-1,52-35 1,1 35-1,-36-18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11326 10446,'-23'0,"-27"25,27-25,-1 48,1-48,-25 25,48-2,48-23,-48 24,23-24,1 0,-1 48,50-48,-49 0,-1 0,74 0,23-48,0 48,-49 0,1-24,23 24,2 0,-1-23,-24 23,143 0,25-25,23 25,49 0,-24 0,-96 0,336 25,-338-25,145 0,-165 23,20-23,-45 0,190 24,-192-24,2 0,117 0,-142 0,0 0,0 0,-24 0,121 0,-75 0,-69-24,-1 24,-24 0,72 0,-97-23,26 23,46 0,-70 0,23 0,-25 0,1 0,-24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42:27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3351 10301 0,'0'0'0,"0"-18"16,-17 18 15,34 0-31,-17 18 16,18-18-16,35 35 15,17 18 1,54 53 0,-18-18-1,-18 1 1,-35-72-1,-35 18 1,-36-35 0,0 0-1</inkml:trace>
  <inkml:trace contextRef="#ctx0" brushRef="#br0" timeOffset="416.09">3757 10477 0,'0'-17'0,"0"34"0,-35-69 15,17 52 1,18-18 0,0 36 15,18-18-31,17 35 15,-35-18-15,53 1 16,18 35 15,-1-18-31,1 18 32,-36-35-17,-35 0 1,-18-1-1,-35-17 1,18 35 0,-53 1-1,17 17 1,36-36 0,0 1-16</inkml:trace>
  <inkml:trace contextRef="#ctx0" brushRef="#br0" timeOffset="1811.19">11007 9948 0,'0'-17'0,"0"34"0,-18-34 16,18-19-16,-35 36 16,35 36 15,35-36-31,-17 53 15,70 35 1,-18-18 0,-34 19 15,17-37-31,-36-34 31,-34-18-15</inkml:trace>
  <inkml:trace contextRef="#ctx0" brushRef="#br0" timeOffset="2182.11">11024 10283 0,'0'0'0,"18"0"31,17 18-15,-17-18 0,-18 18-16,17-18 15,54 17-15,0-17 32,-36 0-17,-17-35 1,17-18-1,-35 18 1,17-18 0,-17 35-1,0 36 48</inkml:trace>
  <inkml:trace contextRef="#ctx0" brushRef="#br0" timeOffset="3228.12">18415 9701 0,'-18'0'0,"18"-17"0,-35 17 15,70 0 17,-35 17-32,18 1 15,0 17-15,-1 1 16,71 52 0,-88-71-16,71 72 15,-18-36 1,-35-18-1,-1 18 17</inkml:trace>
  <inkml:trace contextRef="#ctx0" brushRef="#br0" timeOffset="3612.71">18680 9948 0,'0'-17'0,"0"-19"16,0 19 0,-18-19-1,18 1 1,0 70 0,18-17-1,-18 0-15,17 35 16,54 0 15,-54 0-31,54 17 31,-53-52-31,-18-1 32,-18-17-17,-53 18 1,-17 17-1,0 1 1,17-19 0,54-17-16</inkml:trace>
  <inkml:trace contextRef="#ctx0" brushRef="#br0" timeOffset="28046.87">26370 13335 0,'0'0'0,"-18"35"15,36-70 17,-18 17-17,18-17 1,17 0-16,-17-53 16,17 35-1,0-71 16,-17 89-31,0-53 32,-18 35-32,-18 35 31,-35 36-31,18 17 31,17-17-15,18 17-1,18 0 1,52 1 0,-17-19-1,18 36 1,-18 35 0,-53-52-1,0-1-15,0 0 16,-36-17-16,36 52 15,36-52 1,-1 17 15,53-70-31,0 17 32,-17-17-17,-54 0-15</inkml:trace>
  <inkml:trace contextRef="#ctx0" brushRef="#br0" timeOffset="28349.15">27129 13247 0,'0'0'16,"-36"0"0,72 0-1,-19 0 1,1-18-1,35 1 1,-18-1-16</inkml:trace>
  <inkml:trace contextRef="#ctx0" brushRef="#br0" timeOffset="28512.63">27164 13035 0,'-18'0'0,"-52"0"31,87 0-31,19 0 16,-19 0-16,71 0 31,-17 0-31</inkml:trace>
  <inkml:trace contextRef="#ctx0" brushRef="#br0" timeOffset="29083.11">27781 12982 0,'0'35'31,"-17"-35"-16,17 18-15,-53-18 16,35 0 0,0 0-16,-35 0 31,36-53-15,17 18-1,17-18 1,36 18-1,-17 52 1,34 54 0,-52-36-1,-18 89 1,-18-107-16,-17 72 16,-106-1-1,53-53 1,17-53-1,71-17 1,53-18 15,18 53-15,34 18 0,-16 35-1,-1 17 1,-53-52-1,0-18-15</inkml:trace>
  <inkml:trace contextRef="#ctx0" brushRef="#br0" timeOffset="29551.31">28628 13053 0,'18'0'15,"-1"0"1,-17-18-16,0 0 31,0 36 32</inkml:trace>
  <inkml:trace contextRef="#ctx0" brushRef="#br0" timeOffset="29733.82">28734 13194 0,'17'18'0,"-17"52"31,0-52-31,0 17 16,0 0-16,-17 53 15,-36-52 1,35-19 0</inkml:trace>
  <inkml:trace contextRef="#ctx0" brushRef="#br0" timeOffset="30295.15">29545 13053 0,'-35'-36'32,"0"36"-32,17-35 15,0 70 1,1-35-16,-36 53 15,35 36 17,36-1-32,52-35 31,-52-36-31,35-17 0,53 0 31,-89-17-31</inkml:trace>
  <inkml:trace contextRef="#ctx0" brushRef="#br0" timeOffset="30488.31">29951 13247 0,'0'35'31,"17"-35"-15,19 0 15,17-35-31,-36 35 16</inkml:trace>
  <inkml:trace contextRef="#ctx0" brushRef="#br0" timeOffset="30652.44">30004 13070 0,'-18'0'15,"0"36"-15,1-36 16,34 0 15,1 0-31,53 0 16,-54 0-16,36-36 16</inkml:trace>
  <inkml:trace contextRef="#ctx0" brushRef="#br0" timeOffset="31234.34">30674 12965 0,'0'17'0,"0"-34"0,18 34 0,-18 18 31,-18-17-15,0 0-1,-17-18-15,35 17 16,-35-17 0,17 0-1,-35-17 1,53-19 0,18-16-1,35 16 1,-18 36-1,0 18 1,-17 88 15,-36-18-31,-52 0 32,-1-17-17,-17-36 1,0-35-1,88-18-15,-71 1 16,71-1 0,0-17-1,53 35 1,18 53 0,-36-18-1,18 18 1,-35-53-16,52 18 15,-35-36 1,36-53 0</inkml:trace>
  <inkml:trace contextRef="#ctx0" brushRef="#br0" timeOffset="31607.76">31203 13017 0,'18'0'16,"-1"0"31,-34 18 0</inkml:trace>
  <inkml:trace contextRef="#ctx0" brushRef="#br0" timeOffset="31797.19">31203 13282 0,'0'18'0,"0"-36"16,0 53-16,0-17 0,0 53 15,-17-19 1,-36-16 0,-18-19-1</inkml:trace>
  <inkml:trace contextRef="#ctx0" brushRef="#br0" timeOffset="32916.32">31803 13123 0,'0'0'15,"-35"-17"-15,17 17 16,18-36-16,0-52 31,18 71-15,17-1-1,-17 18-15,-1 35 16,36 53 0,-53-17-1,0 35 1,-35-36-1,35-52 1,0-53 0,35-36 15,-17-17-31,-1 0 31,1 52-15,17 36-1,1 36 1,16 70 0,-34-36-1,0 36 1,-18-35 0</inkml:trace>
  <inkml:trace contextRef="#ctx0" brushRef="#br0" timeOffset="33164.32">32279 13300 0,'0'0'15,"18"0"17,17 0-32,-17 0 15,17-18 1,36 18 0,-54-35-16,18 17 15</inkml:trace>
  <inkml:trace contextRef="#ctx0" brushRef="#br0" timeOffset="33350.15">32297 13070 0,'0'0'0,"-18"0"0,1 0 0,-1 36 31,36-36-15,52 0-1,36-36 1,-36 19-16</inkml:trace>
  <inkml:trace contextRef="#ctx0" brushRef="#br0" timeOffset="33862.31">33126 12929 0,'17'0'15,"-17"18"32,18 0-31,-18-1-1,0 18-15,0-17 16,0 0-16,-18 35 16,18-36-16,-17 19 15,-54 52 16,18-35-31,0-53 16,1-53 0,52-35 15,0-18-31,52 0 31,-16 35-15,34 71-1,-34 18 1,-1 53 0,-70-54-16</inkml:trace>
  <inkml:trace contextRef="#ctx0" brushRef="#br0" timeOffset="36232.65">13511 14340 0,'0'18'16,"-17"-18"47,17 18-63,-18-18 15,0 0 1,-17 0-1,18 0 1,-19 0 0,1-18-1,17-35 1,18 35-16,0 1 16,53-36-1,0 53 1,0 70-1,-35-17 1,-36 53 15,-52 0-31,-1-18 32,-17-35-17,35-53 1,0-53-1,53 18 1,53 0 0,0 35-1,17 35 1,-17 0 0,35-17-1,-35-36 1,71-52-1,-107 34 1,1 19 0</inkml:trace>
  <inkml:trace contextRef="#ctx0" brushRef="#br0" timeOffset="37929.65">17798 14199 0,'0'18'0,"-18"-18"32,18 35-17,-53-35 1,35 0-1,-34-35 1,34 17 0,18 1-16,0-36 15,0 17 1,53 19 15,-18 17-31,18 53 16,-53 35-1,0 0 1,-71 36 0,-17-71 15,0-18-31,0-35 31,35-35-15,35-1-1,36 19 1,105 34 0,-105 1-1,88 35 1,-36-36 0,19-17-1,-19-52 1</inkml:trace>
  <inkml:trace contextRef="#ctx0" brushRef="#br0" timeOffset="38429.67">15857 14605 0,'0'0'0,"18"0"32,0 0-17,17 0 1,-17 0-16,-1-35 16,36 35-1,-18-18-15</inkml:trace>
  <inkml:trace contextRef="#ctx0" brushRef="#br0" timeOffset="38629.67">15840 14429 0,'-53'0'31,"35"-36"-31,18 19 16,18 17-1,35-18 1,-18 0-16,-17 18 16,52 0-1</inkml:trace>
  <inkml:trace contextRef="#ctx0" brushRef="#br0" timeOffset="39728.69">9331 14693 0,'0'0'16,"0"18"0,0-36-16,18 18 0,35-35 15,52 17 1,54-17-1,-35-18 17,-54 35-32</inkml:trace>
  <inkml:trace contextRef="#ctx0" brushRef="#br0" timeOffset="39964.43">9596 14393 0,'0'0'0,"-18"0"16,-17 0 0,35 36-1,0-1 1,35 71 0,-17 17-1,-18 1 1,17 17-1,-17-124 1</inkml:trace>
  <inkml:trace contextRef="#ctx0" brushRef="#br0" timeOffset="40500.62">8537 14552 0,'-17'0'0,"-19"18"15,19 17 1,17-17-16,-18 17 15,18 88 1,35-17 0,36-18-1,17-17 1,0-71 0,-70-35-1,35-1-15,-18-158 16,-35 71-1,-53-1 1,-35 54 0,0 70-1</inkml:trace>
  <inkml:trace contextRef="#ctx0" brushRef="#br0" timeOffset="44966.32">26282 14817 0,'53'-36'16,"-53"1"-16,17 17 16,19-52-16,-1 17 15,18-88 1,-18 35 0,-35 35-1,-35 54 1,0 17-1,-18 17 1,53 36 15,0-35-31,53 53 32,-18-36-17,18 53 1,-35-88-16,-18 53 15,17 35 1,18 0 0,-17-35-1,-18 0 1,35-35 0,18-18-1,35-18 16,-52 1-31,-1 17 16</inkml:trace>
  <inkml:trace contextRef="#ctx0" brushRef="#br0" timeOffset="45233.75">27076 14905 0,'0'0'16,"-18"0"-16,18 17 31,18-17-31,-1-17 16,36 17-1,-17-18 1,34 1-1,-52-19 1,17 36 0</inkml:trace>
  <inkml:trace contextRef="#ctx0" brushRef="#br0" timeOffset="45429.23">27129 14658 0,'-36'0'0,"72"0"0,-89 0 15,35 0-15,-35 0 16,35 0 0,18-18-1,71 18 1,17-17 0,0 17-1,-70 0-15</inkml:trace>
  <inkml:trace contextRef="#ctx0" brushRef="#br0" timeOffset="46133.44">27958 14552 0,'17'0'15,"-34"0"48,-1 0-48,18 18-15,-18-18 16,-17 0-16,17 0 16,1 35-16,-54-35 0,-17 18 31,53-18-15,-18-53-1,70 0 1,54 0-1,-18 53 1,0 53 0,-53-18-1,0 71 1,-35 17 0,-18-34-1,0-37 1,0-16-1,18-72 1,-1-16 15,36-19-15,53 53 0,-18 18-1,54 36 1,-1 17-1,0-1 1,36-52 0,-1-17-1,-70 17 1</inkml:trace>
  <inkml:trace contextRef="#ctx0" brushRef="#br0" timeOffset="46502.07">28857 14552 0,'0'-18'31,"0"1"-15,-17 34 46,17 1-62</inkml:trace>
  <inkml:trace contextRef="#ctx0" brushRef="#br0" timeOffset="46684.85">28822 14817 0,'0'17'0,"-18"124"31,18-123-31,-35 0 16,17 52 0,-52 1-1,52-71 1</inkml:trace>
  <inkml:trace contextRef="#ctx0" brushRef="#br0" timeOffset="47346.31">29704 14570 0,'0'-18'31,"0"0"-15,0 1-1,-18-18-15,-17 35 16,-18 0-1,53 35 1,-53-18-16,-17 72 31,52-19-15,18 18 0,88 1-1,0-54 1,1-35-1,52-18 1,-88-35 0</inkml:trace>
  <inkml:trace contextRef="#ctx0" brushRef="#br0" timeOffset="47799.93">30004 14746 0,'0'35'0,"0"-70"0,35 70 62,-17-35-46,-1 0-16,-17-35 15,18 35-15,17 0 0,0 0 16,-35-18 0,18 1-1</inkml:trace>
  <inkml:trace contextRef="#ctx0" brushRef="#br0" timeOffset="48014.86">29968 14623 0,'0'0'0,"-17"0"16,-18 17-16,17-17 0,-17 0 16,-1 0 15,72 0-31,-1 0 15,53-17 1,18 17 15,-71 0-31,-17-18 0,-1 18 16</inkml:trace>
  <inkml:trace contextRef="#ctx0" brushRef="#br0" timeOffset="48681.89">30656 14534 0,'0'-17'31,"18"-18"-15,0 35-1,-1 0-15,19 0 16,-19 0-16,18 35 16,1 0-1,-36 18 1,-36-18 0,1 36-1,-18-54 1,36 1-1,17 17 1,17-35 15,36 0-31,18 0 32,-36 18-17,-35 17 1,0 18-1,-35 18 1,-36-18 0,-17 0-1,0-36 1,-53-17 0,123 0-1,-17-17-15,0-1 0</inkml:trace>
  <inkml:trace contextRef="#ctx0" brushRef="#br0" timeOffset="49184.91">31450 14658 0,'0'0'0,"18"0"15,-18-18 1,17 18-16,-17-17 16,-17 34 62</inkml:trace>
  <inkml:trace contextRef="#ctx0" brushRef="#br0" timeOffset="49428.91">31397 14922 0,'0'36'0,"0"-72"0,0 89 16,0-35 0,0 0-1,0 17 1,-17-35-16,-1 18 16,-53 17-1,54-35-15</inkml:trace>
  <inkml:trace contextRef="#ctx0" brushRef="#br0" timeOffset="51266.8">31997 14552 0,'0'-18'15,"0"1"1,0-18 0,18 35-16,-18-18 0,52 18 31,-16 18-16,-19 34 1,19 54 0,-36-88-1,0 52-15,0 19 32,0-36-17,0-36 1,0-34-1,0-72 1,0 1 0,17 18-1,1-1 1,35 53 0,-18 36-1,18 70 1,-18 18 15,-17-18-31,-18 36 31,0-71-15</inkml:trace>
  <inkml:trace contextRef="#ctx0" brushRef="#br0" timeOffset="51478.95">32614 14905 0,'18'0'32,"0"0"-1,17 0-31,-18 0 15,19-18-15,34 1 16,-52 17 0</inkml:trace>
  <inkml:trace contextRef="#ctx0" brushRef="#br0" timeOffset="51664.29">32632 14658 0,'-18'0'0,"36"0"0,-53 0 15,-1 0 1,72-18 0,-1 18-1,53-17 1,0 17 0,-70-18-16</inkml:trace>
  <inkml:trace contextRef="#ctx0" brushRef="#br0" timeOffset="52033.38">33091 14834 0,'0'0'15,"-18"36"1,18-72-1,0 19 1,18-1-16,17-70 16,-18-53-1,1 53 1,-18-1 0,18 72-1,-18-1 1,0 36-1,0-1-15,35 107 32,-35-107-32,0 72 0,0 69 31,0-69-31,-35-1 16</inkml:trace>
  <inkml:trace contextRef="#ctx0" brushRef="#br0" timeOffset="52253.26">33038 15152 0,'0'0'0,"17"0"47,19 0-47,-1 0 15,18-18-15,-18 18 0,88-35 16,-34 17 0</inkml:trace>
  <inkml:trace contextRef="#ctx0" brushRef="#br0" timeOffset="54917.24">17268 16739 0,'0'18'0,"0"-36"0,0 18 31,18-17-16,-18-19 1,18 36-16,17 0 16,-17-17-16,52 17 15,18 17 1,-88 36 0,0-17-1,-70 34 1,17-17-1,18-18 1,35-17 15,17-18-31,36 0 32,0 35-17,18-17 1,-54 0-1,19 34 1,-107 1 0,0 0-1,-87-17 1,34-36 0,-70 0-1</inkml:trace>
  <inkml:trace contextRef="#ctx0" brushRef="#br0" timeOffset="55779.05">14623 17163 0,'17'0'0,"-34"0"0,52 0 16,-53 0-1,-17 0 1,-53 17 0,53-17-16,-1 0 15,-34 0 16,52-17-31,18-36 32,0 17-17,35-16-15,18 69 32,18 36-17,-54-35-15,19 70 16,17 53-1,-53-18 1,-89-17 0,19-53-1,-54-53 1,89-17-16,-18-54 16,-17-17-1,70 70-15,0-35 16,70 71-1,18 52 1,18 36 15,-35-17-31,-54-1 32,-17-53-32</inkml:trace>
  <inkml:trace contextRef="#ctx0" brushRef="#br0" timeOffset="56149.88">12365 17815 0,'0'0'0,"35"0"0,-35-35 31,18 35-15,52-53 0,-17 35-1,-17 18-15,69-17 16,-87 17 0</inkml:trace>
  <inkml:trace contextRef="#ctx0" brushRef="#br0" timeOffset="56362.32">12541 17621 0,'-17'0'0,"34"0"0,-52 0 16,35-17 0,-18 17-1,18 17 1,0 19-1,0 34 1,18 36 0,-18-53-16,0-18 0</inkml:trace>
  <inkml:trace contextRef="#ctx0" brushRef="#br0" timeOffset="56934.81">11007 17568 0,'17'0'0,"-17"-17"16,18 17-1,17 0 1,-35 88 0,0-70-16,18 70 15,-18 53 1</inkml:trace>
  <inkml:trace contextRef="#ctx0" brushRef="#br0" timeOffset="61170.28">21343 14358 0,'0'18'15,"-18"-18"-15,1 17 32,17 19-17,-36-19 1,36 1-1,0 35 1,53-53 0,-35 0-16,53-53 15,105-53 1,-53 0 0,107-105-1</inkml:trace>
  <inkml:trace contextRef="#ctx0" brushRef="#br0" timeOffset="67266.87">21661 9878 0,'0'0'0,"0"-18"0,0 0 16,0-34 0,0 34-1,0 0 1,0 36 0,0 17-1,0 18-15,0 18 16,-36 105 15,36-35-31,0 18 31,-17-71-15,-1-70 0</inkml:trace>
  <inkml:trace contextRef="#ctx0" brushRef="#br0" timeOffset="67880.13">21625 9931 0,'0'-36'15,"0"19"1,36 17 0,-36-18-16,17 0 15,18-34 1,36 16-1,0 36 1,-1 0 0,-52 18-1,-18 17 1,-53 36 15,18-18-31,-18-18 31,35-35-31,36 0 32,35 0-32,17 18 31,-52 35-15,-1-18-1,-34 18 1,-36-18-1,18 0 1,-36-35 0,36-35-1,-18 17 1</inkml:trace>
  <inkml:trace contextRef="#ctx0" brushRef="#br0" timeOffset="69483.14">22031 10425 0,'18'0'31,"-18"-18"-31,17 18 47,-34 18 515,17 17-546,0-18-16,0 54 16,0-53-1,0 70-15,0 18 16,0-36-1,0 1 17,0-54-32</inkml:trace>
  <inkml:trace contextRef="#ctx0" brushRef="#br0" timeOffset="72350.86">21802 11783 0,'0'0'0,"-36"17"0,19-17 0,-19-17 31,19 17-31,34 0 31,19 0-31,52 0 16,106-36 0,-71 36-1,-34 36 1,-36-36-1,-53 17 1</inkml:trace>
  <inkml:trace contextRef="#ctx0" brushRef="#br0" timeOffset="72784.14">21837 12541 0,'0'0'0,"0"36"31,18-72-15,-1 36-16,1 0 15,70-17-15,71-1 32,-71 18-32,18 0 31,-53 0-15</inkml:trace>
  <inkml:trace contextRef="#ctx0" brushRef="#br0" timeOffset="73330.13">21872 13458 0,'0'18'0,"18"-18"47,17-18-47,-17 18 16,-1 0-16,1-35 15,106 35 1,-1-17 0,18 17-1,-53 0 1,-35 17-1,-53 18-15</inkml:trace>
  <inkml:trace contextRef="#ctx0" brushRef="#br0" timeOffset="73833.16">22313 14570 0,'-17'35'16,"34"-70"-16,-34 88 0,-1-53 0,18 17 15,-35 1-15,88-18 32,35-18-17,18 1 17,-54-1-32,90-17 15,-19 35 1,-70 0-1,-53 35-15</inkml:trace>
  <inkml:trace contextRef="#ctx0" brushRef="#br0" timeOffset="82067.64">22860 16051 0,'0'-17'16,"-18"17"-16,18-18 15,0-17 1,-17 35 0,17-18-1,0 1 1,0-1 0,17 18-16,1-35 15,17 35 1,-17-18-1,17 18 1,0 0-16,1 53 16,17 0-1,-53 35 1,0 35 0,-36-34-1,1-36 1,17-18-1,-34-70 1,52-1 15,0-52-15,52 0 0,-52 35-16,36 0 15,52-35 1,-35 17-1,-36 18 1,-17 36 0,0-1-1,-17 1 1,-18 17 0,-1 35-1,19 35 1,-19 19 15,19 16-31,17 36 31,53-105-15,-18 34 0,53-70-1,-35-17 1</inkml:trace>
  <inkml:trace contextRef="#ctx0" brushRef="#br0" timeOffset="83497.28">21925 11536 0,'0'-18'15,"0"-17"-15,-35 17 16,35 1 0,-18 17 15,18 17-31,-17 71 15,17-70 1,-18 123 0,-17 53-1,35-123 1,0 35 0,0-53-1,0-89 1,0-17-1,35-105 1,-17 52 0,-18-53-1,17 71 1,1 17 0,35 1-1,17 52 16,-52 18-31,0 0 32,-36 53-17,0-35 1,-17 52 0,35-35-1,0 18 1,53-35-1,-18 17 1,1 1 0,-19 16-1,-17 19 1,-70-18 0,-1-35-1,18-1 1,0-17-1,36 0 17,34-17-17</inkml:trace>
  <inkml:trace contextRef="#ctx0" brushRef="#br0" timeOffset="83718.92">22243 11783 0,'35'0'0,"-17"0"16,-18 17 31,0 1-47,0 53 15,0-1 1,0-17-1,0-18 1</inkml:trace>
  <inkml:trace contextRef="#ctx0" brushRef="#br0" timeOffset="83882.48">22454 11871 0,'0'0'0,"18"-53"16,0 35-1,-18 54 1,0-1-16,-18 53 16,18 53-1,0-88-15</inkml:trace>
  <inkml:trace contextRef="#ctx0" brushRef="#br0" timeOffset="84697.26">22119 12841 0,'0'-35'16,"0"70"-16,0-88 0,0 36 0,0-54 15,0 0 1,18 71-1,-18 36 1,0-1-16,0 141 31,0-70-15,0 71 0,17-89-1,-34-53 1,-1-158-1,1-19 1,-19-34 0,72 35-1,-1 18 1,53 34 0,18 36-1,-18 53 1,-53 18 15,-35 35-31,-88 35 31,35-70-15,18 35 0,35-36-1,18 1 1,17-18-1,35 53 1,-52-35 0,-36 52-1,-52-35 1,17-17 0,-18 17-1,18-70 16,53 17-31</inkml:trace>
  <inkml:trace contextRef="#ctx0" brushRef="#br0" timeOffset="84885.38">22472 12718 0,'18'0'0,"-1"-18"15,18 18 1,-70 71-1,18 17 1,17 0 0,0 18-1,0-89-15</inkml:trace>
  <inkml:trace contextRef="#ctx0" brushRef="#br0" timeOffset="85164.96">22631 12947 0,'17'-18'0,"-34"36"0,34-71 16,1 35-1,0 18-15,17-35 16,71 0 0,-36 70-1,-34 18 1,-54 18-1,-53 70 1,36-88 0,70 0-1,54-53 1,52-18 0,-88 18-1</inkml:trace>
  <inkml:trace contextRef="#ctx0" brushRef="#br0" timeOffset="85517.05">22154 13564 0,'0'-17'0,"0"34"0,0-87 0,36 52 0,-36-35 15,17 0 1,-17 18 0,0 88-1,18 53 1,0 88 15,-18-71-31,35 1 31,-35-71-15</inkml:trace>
  <inkml:trace contextRef="#ctx0" brushRef="#br0" timeOffset="85913.31">22243 13829 0,'0'-141'16,"0"282"-16,0-300 15,0 141-15,35-70 16,-17 0 0,52 35-1,-17 36 1,18 34 0,-19 36-1,-52 18 1,0-54-1,-52 54-15,16-18 32,1-18-32,70-35 47,-17 18-47,0-18 0,-1 17 15,18 1 1,-17 17-16,-18 1 15,-18 16 1,-52-16 0,-18 17-1,17-53 1,54-36 0,17 19-16</inkml:trace>
  <inkml:trace contextRef="#ctx0" brushRef="#br0" timeOffset="86080.7">22648 13758 0,'18'0'0,"-36"0"0,36 18 16,-18 17 0,0-17-1,-18 0-15,18 70 16,18 0-1,-18-18 1</inkml:trace>
  <inkml:trace contextRef="#ctx0" brushRef="#br0" timeOffset="86447.16">22807 13935 0,'0'-18'16,"18"0"-16,-1-17 0,36 0 31,-17 17-31,52-17 31,-18 70-15,-70-17 0,-17 17-1,-36 36 1,35-54-1,18 36 1,0-35-16,35-18 16,54 70-1,-1 1 1,-53-18 0,-88 35-1,-106 0 16,71-35-31</inkml:trace>
  <inkml:trace contextRef="#ctx0" brushRef="#br0" timeOffset="86716.31">22384 14693 0,'-18'-35'0,"18"17"16,-35 18 0,35 18-1,0 70 1,35 53 0,-17 18-1,-1-124-15,-17 106 16,18-17-1,-36-71 1</inkml:trace>
  <inkml:trace contextRef="#ctx0" brushRef="#br0" timeOffset="87097.23">22366 15011 0,'0'-18'0,"0"36"0,0-71 15,0 0-15,35-53 16,18 18-1,0 17 1,18 71 0,-54 0-1,-17 53 1,-53 0 0,1 0 15,34-35-31,18-1 0,0 19 15,70 16 17,-52-16-17,53 52 1,-54-70 0,-70 52-1,0-52 1,18-1-16,0-17 15,-36-17 1,71-1 0</inkml:trace>
  <inkml:trace contextRef="#ctx0" brushRef="#br0" timeOffset="87264.31">22666 14993 0,'0'0'16,"18"0"-16,17 0 0,-17 18 15,-36 52 17,18 1-32,18-1 31,-1-52-31</inkml:trace>
  <inkml:trace contextRef="#ctx0" brushRef="#br0" timeOffset="87584.23">22931 14922 0,'0'-35'0,"0"70"0,17-87 0,-17 16 16,35 36-1,-35 71 1,18-1 0,0 19-1,52-54 1,-34-35 15,16-53-31,-16-71 31,-36 89-15,0 35 0,0 88-1,35 89 1,0-18-1,-35-124-15</inkml:trace>
  <inkml:trace contextRef="#ctx0" brushRef="#br0" timeOffset="92713.7">23177 15981 0,'-52'-18'31,"34"18"-31,0 0 0,-52 71 32,52-54-32,0 54 15,18 52 1,53 1-1,-17-106 1,-19-18-16,107-53 16,-54-53-1,-52-53 1,-71 36 0,-88 34-1,35 160 1,53 35 15,88-18-31</inkml:trace>
  <inkml:trace contextRef="#ctx0" brushRef="#br0" timeOffset="93301.13">24059 16316 0,'18'-18'0,"-36"36"0,54-53 15,-1-1-15,-35 19 0,18 17 0,-1-36 16,1-16 0,-18 69-1,35 107 1,-35-1 0,-35 54-1,35-36 16,0-124-31,0 19 0,0-1 16,-18-88 0,18-18-16,18-193 31,17 52-15,0 36-1,18 88 1,-17 70-1,17 53 1,-89 53 0,19 1-1,-1-19 1,18-35 0,18 1-1,52-19 1,18 19 15,-70 17-31,-18 17 31,-71-35-15,-34-17 0,34-18-1,36 0 1</inkml:trace>
  <inkml:trace contextRef="#ctx0" brushRef="#br0" timeOffset="93497.21">24500 16510 0,'0'0'0,"18"0"0,0 0 16,17 35-1,-35-17 1,0 52-1,0-52 1,0 17-16,18 18 31</inkml:trace>
  <inkml:trace contextRef="#ctx0" brushRef="#br0" timeOffset="93647.64">24747 16563 0,'18'-53'0,"-36"106"0,54-124 15,-36 89 1,0 53 0,0 17-1,0-18 1,0-52-16</inkml:trace>
  <inkml:trace contextRef="#ctx0" brushRef="#br0" timeOffset="94079.89">25047 16228 0,'18'-18'0,"-36"36"0,36-54 0,17 1 16,-35 18-16,18-1 15,17 0 1,53 54-1,-17 52 1,-54 0 0,-17-70-16,-17 52 15,-18 1 1,-1-54 0,36-52-1,53-53 1,18-53 15,-36 53-31,-17 88 31,-18 70-15,0 54 0,0-36-1,35 0 1,0-35-1,36-71 1</inkml:trace>
  <inkml:trace contextRef="#ctx0" brushRef="#br0" timeOffset="94235.69">25682 16404 0,'0'-17'0,"0"34"0,53-105 16,-53 106 0,0 17-1,-18 71 1,18 17-1,0-88 1,0 71-16,18-18 16</inkml:trace>
  <inkml:trace contextRef="#ctx0" brushRef="#br0" timeOffset="94429.9">26158 16563 0,'0'-18'15,"0"36"-15,18-71 16,0 35 0,-1 18-16,36-17 15,71 17 1,-89-18-16,71 18 16,0-53-1,-36 18 1</inkml:trace>
  <inkml:trace contextRef="#ctx0" brushRef="#br0" timeOffset="94629.91">26652 16104 0,'-17'0'0,"34"0"0,-52 0 16,17 18 0,-17 52-1,35 19 1,0 17-1,0-1 1,0-87-16,0 70 16,35-35-1,-17-53-15</inkml:trace>
  <inkml:trace contextRef="#ctx0" brushRef="#br0" timeOffset="95234.13">27005 16281 0,'35'-53'0,"-70"106"16,88-124-16,-35 53 16,-1 18-16,-17 89 31,-17-1-15,-1 35-1,18-17 1,0-18-1,0-52 1,18-72 0,-1-52-1,-17-18 1,0-52 0,0 34-1,53 36 1,-53 70-16,71-35 15,17-17 17,-53 70-32,-35 35 31,-35 18-15,-53 0-1,17 17 1,54-34-1,17-19 1,35 36 0,-35-35-16,53 0 15,-18 35 1,-17-18 0,-36 18-1,-17-18 1,-36 18 15,18-35-31,36-18 16</inkml:trace>
  <inkml:trace contextRef="#ctx0" brushRef="#br0" timeOffset="95455.55">27358 16545 0,'0'0'15,"35"36"1,-70-19 0,35 18-16,0-17 15,-18 70 1,18 0 0,0-17-1,0-36 1,18-35-1</inkml:trace>
  <inkml:trace contextRef="#ctx0" brushRef="#br0" timeOffset="95719.41">27481 16739 0,'0'0'0,"0"-17"0,18-19 16,0 1 0,-1-18-1,36 53 1,-18 0-1,1 71 1,-72-18 0,-16 35-1,16-88-15,1 53 16,-36 0 0,71-36-1,106-17 16,-35-17-31,88-54 16</inkml:trace>
  <inkml:trace contextRef="#ctx0" brushRef="#br0" timeOffset="96169.61">28116 16387 0,'-17'0'0,"34"0"0,-34-18 0,17-17 16,0 17-1,35 0 1,18 36 0,-18 35-1,-35-35 1,18 17-16,-36 53 31,-17-35-31,35-35 31,0-36-31,35-70 32,18 0-17,-35 35 1,-18 35-1,0 36 1,0 52 0,0 18-1,0-70 1,17 53-16,1-19 16,17-52-1</inkml:trace>
  <inkml:trace contextRef="#ctx0" brushRef="#br0" timeOffset="96435.04">28504 16545 0,'36'-35'16,"-72"70"-16,89-88 16,-35 53-1,0 0 1,17 0 0,-17 18-1,-1 17 1,-17 1-1,-70 34 1,-36 1 0,18-36-1,70-17-15,18 17 16,71 0 0,17-35-1,18 0 1</inkml:trace>
  <inkml:trace contextRef="#ctx0" brushRef="#br0" timeOffset="96650.18">29263 16510 0,'-18'0'0,"-17"0"31,70 0-31,-17 35 16,88-35-1,-36 0-15,-34 0 16,105-53 0</inkml:trace>
  <inkml:trace contextRef="#ctx0" brushRef="#br0" timeOffset="96848.37">29475 16298 0,'-36'18'15,"72"-36"-15,-89 36 0,17 53 32,19-54-32,17 36 15,0 53 1,0 0-1,17-18 1,-17-70 0</inkml:trace>
  <inkml:trace contextRef="#ctx0" brushRef="#br0" timeOffset="97080.52">29722 16563 0,'0'-18'16,"0"36"-16,17-89 0,18 54 0,-17-36 31,0 53-31,-18 53 31,17 35-15,-17 35 0,36-34-1,-36-37 1,-36-16-1,36-54-15</inkml:trace>
  <inkml:trace contextRef="#ctx0" brushRef="#br0" timeOffset="97453.41">29792 16739 0,'0'-17'0,"18"52"0,-36-53 0,18-70 15,18-53 1,-18 88-16,53-70 16,0 17-1,-18 70 1,18 1 15,17 35-31,-70 53 31,-17-18-15,-36 18 0,35-35-1,18 0 1,18 35-1,17-18 1,0 18 0,-17 17-1,-18-17 1,-18-53-16,-17 53 16,-53-18-1,35-35 1</inkml:trace>
  <inkml:trace contextRef="#ctx0" brushRef="#br0" timeOffset="97630.87">30057 16581 0,'17'0'16,"1"0"-16,17 17 31,-35 54-15,-35-1-1,17 18 1,18-17 0,0-36-1,18-17 1</inkml:trace>
  <inkml:trace contextRef="#ctx0" brushRef="#br0" timeOffset="98046.76">30304 16387 0,'0'-18'0,"0"36"0,17-71 0,19 17 32,-1 36-17,18 0 1,0 36-1,-53 34 1,0 1 0,-53-1-1,35-52 1,0 0 0,18-36-16,18-35 31,0 0-31,35-17 31,-36 52-15,1 36-1,-18 52 1,0-17 0,35 18-1,-17-54-15</inkml:trace>
  <inkml:trace contextRef="#ctx0" brushRef="#br0" timeOffset="98435">30692 16475 0,'0'-18'0,"0"36"0,0-71 0,0 35 0,17 18 16,36-17 15,-35 17-31,52 17 15,-52-17 1,-36 18 0,18 17-1,-17-17 1,-19-18-16,1 17 16,18 1-1,17 17 1,17-17-1,18 0 1,18 34 0,-35-16-1,-36 17 1,-52-36 15,-1 1-31,18-36 16</inkml:trace>
  <inkml:trace contextRef="#ctx0" brushRef="#br0" timeOffset="99047.93">30145 16827 0,'0'-17'16,"0"-18"-1,0 17 1,17 18 0,36 0-1,-35 0 1,17 18-1,-35 17 1,0-18 0,-17 1-1,-1 0 1,18 17 0,18-17-1,-1-1 1,36 1-1,-53 17 1,18-17-16,-18 17 31,-18 0-31,-35-17 32,18-18-17,17-18-15</inkml:trace>
  <inkml:trace contextRef="#ctx0" brushRef="#br0" timeOffset="99348.7">31274 16422 0,'0'35'0,"0"-17"31,17-18-15,54 0-1,17 0 1,0 0-1,-35-18 1,-17-17 0</inkml:trace>
  <inkml:trace contextRef="#ctx0" brushRef="#br0" timeOffset="99522.46">31503 16245 0,'-18'0'0,"36"0"0,-71 0 16,53 36-16,-35-1 31,35 36-31,0 17 31,0-71-31,0 54 16,35-36-16</inkml:trace>
  <inkml:trace contextRef="#ctx0" brushRef="#br0" timeOffset="99765.82">31732 16404 0,'36'-17'15,"-72"34"-15,107-52 0,-53 0 16,17 70 0,-35-17-16,35 52 15,-35 18 16,0-70-31,-35 70 0,17-17 32,1-36-32,-1-53 31</inkml:trace>
  <inkml:trace contextRef="#ctx0" brushRef="#br0" timeOffset="100151.26">31891 16334 0,'0'-53'0,"0"106"0,18-142 0,-1 36 16,1-70 0,35 70-1,17 18 1,-34 70 0,-19 18-1,-34 0 1,-54 17 15,36-52-31,-18 17 16,35 1 15,36-19-15,35 19-1,-18 17 1,-35 17-1,0-17 1,-17-53-16,-1 53 16,-53-18-1,54-35-15,-1 0 16,-17 0 0</inkml:trace>
  <inkml:trace contextRef="#ctx0" brushRef="#br0" timeOffset="100330.07">32032 16492 0,'35'18'16,"-70"-36"-16,70 71 15,-35-35 1,0 17 0,-35 36-1,35-54-15,-17 36 16,-1-17-1</inkml:trace>
  <inkml:trace contextRef="#ctx0" brushRef="#br0" timeOffset="100654.23">32120 16651 0,'0'0'0,"36"-18"16,-19 18-1,-17 18 1,0 17-1,0 1 1,18-19 0,35 1-1,-35-36 17,-1 1-32,1-19 15,35 19 1,-36 17-1,-17 53 1,-17-18 0,17-17-1,0 34 1</inkml:trace>
  <inkml:trace contextRef="#ctx0" brushRef="#br0" timeOffset="101047.78">32544 16334 0,'0'-18'0,"0"36"15,0-71-15,0 0 0,17 17 32,36 1-17,-35 70-15,0-17 16,-18 53-1,0 17 1,-36-35 0,-17 0-1,36-53 1,17-18 0,53-52-1,-18-1 1,-17 36 15,17 52-31,-70 19 31,35 34-15,-18 18 0,18-35-1,0-35-15</inkml:trace>
  <inkml:trace contextRef="#ctx0" brushRef="#br0" timeOffset="101365.35">32720 16563 0,'0'0'0,"18"-18"16,17-17-1,-17 35-15,-18 35 32,0-17-32,0 0 15,0 34 16,17-34-31,36-36 32,-35-17-32,17 0 31,0 17-15,-35 36 15,0 17-16,0 0 1,0-17 0,0 0-1</inkml:trace>
  <inkml:trace contextRef="#ctx0" brushRef="#br0" timeOffset="101521.01">33055 16598 0,'18'-17'16,"-36"34"-16,36-52 0,0 17 15,17 18 17,-18 0-17,1 0 1,-18-35-16</inkml:trace>
  <inkml:trace contextRef="#ctx0" brushRef="#br0" timeOffset="101697.24">33073 16298 0,'-18'-17'15,"18"-19"1,18 36 0,0 0-16,34 0 15,54-17 16,-18 17-31</inkml:trace>
  <inkml:trace contextRef="#ctx0" brushRef="#br0" timeOffset="102068.31">33673 16192 0,'0'0'16,"17"18"-16,1 17 31,17 18-16,-35 18 1,-35-71-16,35 18 0,-18 17 16,-52 35-1,34-52 1,-34 17 0,35-70-1,-1-53 1,89 0-1,18 35 17,-18 17-32,0 72 31,-36-1-15,-52 36-1,-36-1 1,54-70-16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44:23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14534 4127 0,'-52'0'15,"104"0"-15,-122 0 0,52 0 16,1 0-16,-36 0 31,35 0-31,-35 0 0,35 0 31,71 0 1,53 0-17,71 0 1,-160 0-16,124 0 15,-35 0 1,-18 0 0,-70 0-1,35 0 1,-35 0 0,-1 0-1</inkml:trace>
  <inkml:trace contextRef="#ctx0" brushRef="#br0" timeOffset="454.89">15752 4216 0,'0'17'31,"17"-17"-31,54-17 31,-18 17-31,17 0 0,107-18 32,-36 18-17,-35 0 1,-36 0 0,-35 0-1,-17 0 1,-18-35 31</inkml:trace>
  <inkml:trace contextRef="#ctx0" brushRef="#br0" timeOffset="3503.11">18803 4216 0,'-18'0'16,"1"-18"15,17-17-31,0 17 15,0-17 1,0 0-16,17 17 16,36-17-1,-35-1-15,0 36 16,70 36 15,-71-1-31,36 53 31,-70 18-31,17-18 32,-36-53-17,72-87 17,-19-37-17,1 1 1,35 18-1,-35 52-15,17 0 16,35 18 0,-17 18-1,-17 88 1,-36-36 0,0 19-1,0-37 1,0-34 15,0-71-15,17-35-1,36 0 1,-18 0 0,1 35-1,-1 53 1,18 17-1,-35 54 1,-18 17 0,0-70-16,17 52 15,-17 36 1,18-88 0</inkml:trace>
  <inkml:trace contextRef="#ctx0" brushRef="#br0" timeOffset="4337.02">20020 3969 0,'-18'0'0,"1"0"31,-18 0-31,70 0 31,-18 0-15,1 0-16,53 17 16,35-17-1,-18 36 1,-35-19 0,-18 1-1,-17-18 1,-36 0 31,0 0-16,18 18-31,-17-18 16,-19 52-1,-52 19 1,53-53-1,17 17-15,-123 88 32,53-70-17,53-17-15</inkml:trace>
  <inkml:trace contextRef="#ctx0" brushRef="#br0" timeOffset="5304.71">20637 4127 0,'0'0'0,"0"-17"0,0-18 15,0 17 1,18 0 0,17 1-1,1 17 1,17 17 0,-36 1-1,1 0 1,-18 52-16,0 18 31,-18-17-15,18-36-1,0 0 1,0-70 0,0 0-1,0-36 1,18 54-16,0-36 15,17-35 1,18 52 0,17-17-1,1 89 1,-54 17 0,1 35-1,-18 35 16,0-70-31,0 0 16</inkml:trace>
  <inkml:trace contextRef="#ctx0" brushRef="#br0" timeOffset="6824.85">17868 4427 0,'0'0'0,"18"0"31,-1 0-15,1-17-16,17 17 16,54-18-16,34-35 15,-17 36 1,-18-19 0,-35 36-1,-35-35 16,-36 35 1</inkml:trace>
  <inkml:trace contextRef="#ctx0" brushRef="#br0" timeOffset="7166.86">18256 4233 0,'0'0'0,"-17"0"31,34 0 0,1 0-15,17 0-16,-17 0 15,-1 0-15,1 0 16,53-17 0,-18 17-1,-36 0 1,-17 17 0,-53 36-1,0-17 1,-70 52-1</inkml:trace>
  <inkml:trace contextRef="#ctx0" brushRef="#br0" timeOffset="8633.92">21572 3881 0,'0'-18'16,"0"36"-16,18-36 0,-18 0 0,18 18 15,-18-35 1,0 70 15,-36 1-15,-52 52 0,18-18-1,-1 1 1,53-54-1,18-34 1,18 17 0,-18-35-16,18 35 0,-18-36 15,35-17 17,-17 36-32,-18 34 15,-18 36 1,-17-17 15,17 34-31,18-17 31,53-53-15,35-35 0,18-1-1,-35-16 1</inkml:trace>
  <inkml:trace contextRef="#ctx0" brushRef="#br0" timeOffset="12640.31">21149 3845 0,'18'0'0,"-18"-35"16,0 17 15,0 1-16,0-1 1,0-17 0,0 17-1,0 1 1,-18-1 0,18-17-1,-18 17 1,-17 0-1,0 1 1,17 17 0,-17 0-1,-18 0 1,18 0 0,17 0-16,0 0 15,-34 17 16,16 1-15,19 35-16,-36-18 31,35 18-15,-35-18 0,35 36-1,1-1 1,-1-52-1,-17 70 1,35-52 0,-18-1-1,18 18 1,0 17 0,0 1-1,0-36 1,18 36-1,-18-1 1,35-34 15,-35-1-31,18 0 16,-1 18 0,1-18-1,17 18 1,-17-35-1,17-1 1,1 1 0,-1 17-1,-17-17 1,17 0 15,-18-18-31,19 0 31,-1 0-31,-17 0 32,-1 0-17,36 0 1,-35 0 0,17-18-1,18 0 16,-53-17-31,18 17 16,-1-17 0,19 0-1,-19-18 17,-17 18-32,18-18 15,-18 0 1,17-35 15,-17-18-31,0-35 31,-17 17-15,-1-17 0,1 106-16,-19-53 15,1 17-15</inkml:trace>
  <inkml:trace contextRef="#ctx0" brushRef="#br0" timeOffset="15537.41">21308 4762 0,'0'-17'15,"0"34"64,17-17-79,-17 18 15,0 17 1,0-17-1,18-18 1,0 0 0,52-53-1,36 0 1,35-35 0,-106 88-16,54-71 15,52-17 16,-106 88-31</inkml:trace>
  <inkml:trace contextRef="#ctx0" brushRef="#br0" timeOffset="20217.16">16404 4992 0,'0'0'16,"0"17"-16,0-34 31,0-18-15,0-1-1,0-17-15,18-53 16,35-52 0,-36 17-1,1 0 1,-18 35-1,0 35 1,0 53 0,-18 36-1,1-18-15</inkml:trace>
  <inkml:trace contextRef="#ctx0" brushRef="#br0" timeOffset="20567.39">16316 4568 0,'-18'0'15,"18"-17"1,0-18-1,0-18 1,18 17-16,0-17 16,35-17-1,-18-1 1,18 36 0,-36 35-1,54 35 16,-36 36-15,53 35 0,-52-89-16</inkml:trace>
  <inkml:trace contextRef="#ctx0" brushRef="#br0" timeOffset="24033.27">18697 4745 0,'18'0'16,"17"0"-1,0-18 1,36 18-1,17-35 1,-70 17-16,70 18 16,53-17-1,-106-1 1,36 18 0,-53 0 15</inkml:trace>
  <inkml:trace contextRef="#ctx0" brushRef="#br0" timeOffset="24435.61">18838 4815 0,'18'0'16,"0"0"-1,-1 0-15,19 0 16,-1 0-1,71-35-15,-18 0 16,0 35 0,-35-18 15,-35 18-31,-1-35 16,18 35-1,-17 0 1,-18-18-1</inkml:trace>
  <inkml:trace contextRef="#ctx0" brushRef="#br0" timeOffset="25583.52">24077 4322 0,'0'-18'0,"0"0"16,0-17-1,0 17 16,18 18-31,17-17 16,-17 17 0,-1 0-1,-17 17-15,18-17 16,-18 53 0,35 0-1,-35 18 1,-35-18 15,35-36-31,0 1 31,0-53 1,35-18-17,-17-18 1,-18 54-16,17-19 15,1-34 1,17 52-16,-35-17 16,36 17-1,-19 18 1,19 53 0,-19 35 15,-17 0-31,18 1 31,-18-36-31,0-1 31</inkml:trace>
  <inkml:trace contextRef="#ctx0" brushRef="#br0" timeOffset="25954.08">23566 3863 0,'0'-18'0,"0"-17"31,0 70 0,0-17-15,0 0-1,0-1 1,35 18-16,-18-17 16</inkml:trace>
  <inkml:trace contextRef="#ctx0" brushRef="#br0" timeOffset="26101.43">23795 3722 0,'0'-18'0,"0"36"0,0-18 32,-18 35-17,18 0 1,0-17-16,0 17 0</inkml:trace>
  <inkml:trace contextRef="#ctx0" brushRef="#br0" timeOffset="26385.69">24624 3687 0,'35'-18'0,"-70"36"0,88-36 16,-36 18-1,-17 18 1,0-1 0,-17 1-1,17 17-15</inkml:trace>
  <inkml:trace contextRef="#ctx0" brushRef="#br0" timeOffset="26533.43">24836 3704 0,'0'0'0,"17"0"0,-34 0 16,17 53-1,-36-35-15,19 70 31,-19-18-31</inkml:trace>
  <inkml:trace contextRef="#ctx0" brushRef="#br0" timeOffset="28053.59">19773 3898 0,'0'-17'0,"0"-72"15,0 72 1,-17-36-16,-1-35 16,0 52-1,-17 19-15,-53-107 31,70 107-31,-70-19 32,-18-17-17,-35 36 1,35 17 0,-70 35-1,88 0 1,-36 1-1,1 34 1,105-70-16,-53 71 16,-52 35-1,52-18 1,-34 35 0,34 1 15,36-19-31,-18 1 31,18 0-31,-1 18 31,36-19-15,0-16 0,0-72-16,36 71 15,16 18 1,-16-35-1,52 17 1,-53-17 0,71 17-1,-18-53 1,36 18 0,-71-53-1,-18 18-15,53-18 31,0 0-31,1-18 32,-1 0-17,0-17 1,18 0 0,-18 17-1,-18-35 1,19-17-1,-36 17 1,0-18 0,52-123 15,-87 159-31,17-53 0,1-177 16,-19 89-1,-70-142 16,-123 107-31,105 193 16</inkml:trace>
  <inkml:trace contextRef="#ctx0" brushRef="#br0" timeOffset="30283.84">10107 16210 0,'0'0'16,"0"35"-1,0 1 1,18-36-16,-18 35 31,17-35-31,-17 18 16,18-18-16,35 0 16,35 0-1,18-36 1,35-52-1,35 0 1,-52 35 0,17 35-1,-88 36 1,-18 17 0,-17 1-1,-18-19 1,0 18-1</inkml:trace>
  <inkml:trace contextRef="#ctx0" brushRef="#br0" timeOffset="38483.33">17657 8255 0,'0'18'15,"35"-18"32,-18 0-47,1 0 16,0 0 0,35 0-16,35 17 15,35-17 1,-87 18-16,87-18 15,124 35 17,-35-35-17,17 0 1,-141 18 0,71-18-1,-71 0 1,-35 0-1,0 0 1,-18 0 0,0 0-1,-70 0 17</inkml:trace>
  <inkml:trace contextRef="#ctx0" brushRef="#br0" timeOffset="39189.41">17392 9331 0,'0'0'15,"35"0"-15,-17 0 0,88-18 16,52-17 0,36 35-1,-123 0 1,88 0-16,70 0 31,-70 35-15,-71-35-1,0 0 1,-70-35 0,17 35-1,-35-18 1,18 18-1,-18 18 17</inkml:trace>
  <inkml:trace contextRef="#ctx0" brushRef="#br0" timeOffset="40039.54">18521 10142 0,'0'-17'0,"0"-1"16,17 18-1,-17-35 1,36 35-16,-19 0 0,1 0 16,70 0-1,106 0 1,18 0 0,-18 0-1,-35 0 1,-36 0-1,-35 0 1,-35-18 0,-35 1 15,0 17-31,-18-18 31,17 18 0</inkml:trace>
  <inkml:trace contextRef="#ctx0" brushRef="#br0" timeOffset="44821.58">17798 12241 0,'0'18'15,"0"-36"1,0 54-16,0-1 15,17-35-15,1 0 16,52 0 0,-52 0-16,70 0 15,53-35 1,18 35 0,18 0 15,-125 0-31,37 35 31,-36-17-15,-36-18-16</inkml:trace>
  <inkml:trace contextRef="#ctx0" brushRef="#br0" timeOffset="45486.24">18362 11183 0,'0'0'16,"0"-18"-16,35 18 31,-17 0-31,0 0 16,-1 0-16,54 0 15,70 0 1,35 18 0,-35-18-1,-88 0-15,36 18 16,16-18 0</inkml:trace>
  <inkml:trace contextRef="#ctx0" brushRef="#br0" timeOffset="58588.3">14376 4127 0,'-18'0'0,"0"0"16,-17 0-1,17 18 1,36-18 0,17 0-16,-17 0 15,53 0 1,34 0-16,89-18 15,-141 18 1,124 0 0,-124 0-1,-18 0-15</inkml:trace>
  <inkml:trace contextRef="#ctx0" brushRef="#br0" timeOffset="60034.61">1834 5133 0,'0'-18'0,"-17"1"15,17-1 1,-35-17 0,35 17-16,-18 18 15,0 18 1,-35 105-1,18 1 1,17-19 0,18-34-1,53-18 1,71-88 15,-89 35-31,18-18 0,53-17 16,-36-1-1</inkml:trace>
  <inkml:trace contextRef="#ctx0" brushRef="#br0" timeOffset="60266.61">2011 5274 0,'-18'0'15,"18"-18"-15,-35 18 16,35 18-1,-18 53 1,1 17 0,17 35-1,17-17 1,1-35 0,17-18-1</inkml:trace>
  <inkml:trace contextRef="#ctx0" brushRef="#br0" timeOffset="60703.38">2187 5274 0,'0'-18'16,"0"36"-16,18-36 0,-18-17 16,-18 35 15,18 35-15,-17 1-16,-19 34 15,36-52 1,0 52-16,36 19 31,-19-89-31,1 17 0,35-17 31,0-35-15,-18-89 0,-35 72-1,-35-37 1,17 54-1,0 17 1,1 18 0</inkml:trace>
  <inkml:trace contextRef="#ctx0" brushRef="#br0" timeOffset="60971.52">2399 5168 0,'0'0'0,"53"0"16,-36 18-1,-34 52 17,17 19-17,17 34 1,1-70 0,17-53-16,1 18 15,-19-71 1,36 0-1,-53-18 1,-17 1 0,-54 34-1,53 1 1</inkml:trace>
  <inkml:trace contextRef="#ctx0" brushRef="#br0" timeOffset="61169.62">2699 5045 0,'0'0'0,"88"0"15,-70 35 1,-18-17 0,17-1-16,1 71 15,52 1 1,1-19-1,-53-70-15</inkml:trace>
  <inkml:trace contextRef="#ctx0" brushRef="#br0" timeOffset="61357.16">3069 5045 0,'0'-18'0,"0"36"0,-17-54 16,-19 36-1,19 18-15,-1 0 16,-35 52 0,0 36-1,53-71-15,-53 89 16</inkml:trace>
  <inkml:trace contextRef="#ctx0" brushRef="#br0" timeOffset="61754.61">4322 4251 0,'17'0'0,"-34"0"0,34-18 15,18 18 1,-35-17-16,18 17 16,-18 35-1,-18 53 1,18 36-1,0-19 1,36-16 0,52-72-1,0-34 1,71-72 15,-142 72-31</inkml:trace>
  <inkml:trace contextRef="#ctx0" brushRef="#br0" timeOffset="61967.6">4657 4392 0,'-18'18'31,"18"-1"-16,0 19-15,0 52 16,35 35 0,-17 71-1,-18-53 1</inkml:trace>
  <inkml:trace contextRef="#ctx0" brushRef="#br0" timeOffset="81236.78">794 7585 0,'17'0'0,"-17"-18"0,-17 18 31,-1 18-15,0-1 0,-17 36-1,35-35-15,-17 70 16,17-70-16,0 35 15,17 17 1,124-52 0,18-36-1,-71-17 1,18 17 0</inkml:trace>
  <inkml:trace contextRef="#ctx0" brushRef="#br0" timeOffset="81453.85">1129 7743 0,'-18'0'0,"-35"18"32,36 0-32,-1 17 15,18-17-15,-53 87 16,35 1-1,1 71 1,17-19 0,17-87-1</inkml:trace>
  <inkml:trace contextRef="#ctx0" brushRef="#br0" timeOffset="81701.03">1411 7779 0,'18'-18'0,"-36"36"0,71-54 15,-53 19 1,18 17 0,-18 17-1,35 54 1,0-53-16,53 70 15,-35-18 1,36 19 0,-54-89-16</inkml:trace>
  <inkml:trace contextRef="#ctx0" brushRef="#br0" timeOffset="81888.03">1905 7691 0,'0'-18'16,"0"36"-16,-35-36 0,-18 36 31,18 17-31,-1 18 16,-70 88 0,71-71-1,17-17-15</inkml:trace>
  <inkml:trace contextRef="#ctx0" brushRef="#br0" timeOffset="82142.3">1958 7691 0,'35'-18'0,"-70"36"0,88-36 0,-18-17 16,0-1-1,-70 125 32,35 34-31,0-17-1,71 0 1,-71-89-16,70 19 16,54-36-1,-1-71 1</inkml:trace>
  <inkml:trace contextRef="#ctx0" brushRef="#br0" timeOffset="82357.19">2452 7743 0,'0'0'15,"-18"0"-15,-35 0 0,36 36 16,-36 87-1,53-105 1,-18 88 0,18 88-1,0-124-15,-18 71 16,1 0-16</inkml:trace>
  <inkml:trace contextRef="#ctx0" brushRef="#br0" timeOffset="82890.95">617 8696 0,'0'-35'31,"18"35"-31,-18-18 16,35 18-16,-17-18 16,88-35-1,0 36 1,35-1 0,-106 18-1,-35 18 1</inkml:trace>
  <inkml:trace contextRef="#ctx0" brushRef="#br0" timeOffset="83108.14">582 8837 0,'18'35'31,"-1"-35"-31,1-35 0,17 35 16,53-18-1,36-17 1,17-18 0</inkml:trace>
  <inkml:trace contextRef="#ctx0" brushRef="#br0" timeOffset="84500.9">547 9596 0,'0'0'0,"-18"70"31,18-52-15,18-18 0,35-53-1,-53 35-15,106-70 16,-18-18-1,-71 18 1,36 0 0,-53 35-1,-17 35 1,-19 18 0,19 0-1</inkml:trace>
  <inkml:trace contextRef="#ctx0" brushRef="#br0" timeOffset="84855.91">635 9313 0,'0'0'0,"-18"0"0,1 0 15,34 0 16,-17-35-15,18 35-16,35-35 16,-18-36-1,36 1 1,-18 52 0,-36 0-1,1 18 1,-18 36 15,18 17-31,34 35 31,-34-88-15,0 17-16</inkml:trace>
  <inkml:trace contextRef="#ctx0" brushRef="#br0" timeOffset="87451.97">3104 8555 0,'0'-18'0,"36"1"46,-72 17 17,19 0-63,-1 17 16,1 1-16,-19-1 0,-17 54 15,0 17 1,36-35-1,-1-18-15,18 54 32,0-19-17,18 18 1,17-17 0,0-18-1,-17 17 1,-36 1-1,-17 0 1,0-19 0,-18 1-1,35-17 1,18-1 15,18-17-31,35-18 31,-36 17-31,36-17 0,-17 53 32,-36-35-17,0 88 1,-18-1 0,0-34-1,18 0 1,53-54-1,35-17 1,71-35 0,-71-18-1</inkml:trace>
  <inkml:trace contextRef="#ctx0" brushRef="#br0" timeOffset="90190.72">9754 8361 0,'0'0'0,"-35"0"16,35-18-16,0-17 31,35 35-15,-17 0-16,52 0 16,-34 0-1,70 0-15,141 35 31,-177-17-31,142-18 0,141 35 32,-177-35-17,71 35 1,-106-35 0,-53 0-1,-53 0 1,-17 0-1,17 0 1,-35 18 0</inkml:trace>
  <inkml:trace contextRef="#ctx0" brushRef="#br0" timeOffset="94571.61">14570 5168 0,'0'0'0,"-18"18"16,36-18 15,17-18-16,18-35 1,35-17 0,0-36-1,-17-18 1,-54 89-16,36-53 16,18-36 15,-53 54-31,-18-1 31,0 54-15</inkml:trace>
  <inkml:trace contextRef="#ctx0" brushRef="#br0" timeOffset="94937.43">14799 4568 0,'0'0'16,"18"-17"31,-1-18-32,19 17-15,-19 0 16,1 18 0,35-53-1,-18 36 1,-35-1-16,18 18 16,35 18-1,-36 35 1,36 35-1,-18 18 1,-35-36 0</inkml:trace>
  <inkml:trace contextRef="#ctx0" brushRef="#br0" timeOffset="99806.65">21414 2999 0,'0'-18'0,"17"-35"32,-17 35-17,0 1 1,0 34 15,-17 1-31,-1-18 0,-35 71 16,18-1-1,-53 54 17,52-89-32,1 18 0,-36 35 31,36-35-16,-18-53 1,36 0-16</inkml:trace>
  <inkml:trace contextRef="#ctx0" brushRef="#br0" timeOffset="100035.42">20920 3263 0,'0'0'0,"0"-17"15,0-1 1,0 36 15,0-1-15,35 1-1,-35 17 1,18-35-16,17 0 16,0 0-1,0 0-15,71-53 31,-70 53-31</inkml:trace>
  <inkml:trace contextRef="#ctx0" brushRef="#br0" timeOffset="100905.3">20955 3228 0,'0'-35'0,"18"35"16,-18-18-1,0 36 17,-18 17-17,18 18 16,-35 0-15,35-18 0,0 0-1,35-17 1,0-18 0,53-18-1,-70 18-15,106-35 16,-107 35-16</inkml:trace>
  <inkml:trace contextRef="#ctx0" brushRef="#br0" timeOffset="109058.51">7144 11130 0,'0'-18'16,"-18"18"-1,18-17-15,0-1 16,18 18 31,-18 18-47,17-18 0,19 0 15,17 17 1,105 1 15,1-18-31,141-18 31,-230 1-31,107 17 0,87-18 32,-122 18-17,-54 0 1,-53 0 0,-17 0-1,17 0 1,-17 18-1,-18-1 64,0 1-17,-18-18-46</inkml:trace>
  <inkml:trace contextRef="#ctx0" brushRef="#br0" timeOffset="112023.18">5274 13017 0,'18'0'16,"-18"18"-1,17-18 1,19 18 0,-19-1-1,1-17-15,70 36 16,18-19 0,17-17-1,1 0 1,17 18-1,-18-18 1,36 0 0,53 0-1,-53 0 1,-1 0 0,19 0 15,-89 18-31,-18 17 31,-34-35-15,34 0-1,1 0 1,-54 0 0,19 0-1,-1 18 1,-17-18 15,-18 17-15,17-17-1,-17 18 32</inkml:trace>
  <inkml:trace contextRef="#ctx0" brushRef="#br0" timeOffset="112519.19">5115 14041 0,'18'0'0,"-36"0"0,71 0 16,-35 0-16,70 0 15,35 35 1,124-35 0,89-35-1,193 17 1,-423 18-16,176 18 16,53-18 15,-194 35-31</inkml:trace>
  <inkml:trace contextRef="#ctx0" brushRef="#br0" timeOffset="116269.42">11007 15258 0,'0'0'0,"-71"70"31,53-52-31,1 35 0,-54 70 16,-35 195 0,71-107-1,70 142 17,89-106-32,123-123 31,-35-89-31</inkml:trace>
  <inkml:trace contextRef="#ctx0" brushRef="#br0" timeOffset="117390.42">21784 15487 0,'-18'-35'16,"36"70"-16,-36-88 0,1 18 16,17-18-1,0 18 1,0 52 15,17-17-31,-17 18 16,18 70-1,53 159 1,-54 35 0,-52-53-1,-89-34 1,-17-37 0,-17-70-1,52-35-15</inkml:trace>
  <inkml:trace contextRef="#ctx0" brushRef="#br0" timeOffset="118324.69">23089 15699 0,'0'0'15,"71"-18"1,-106 36 0,-1-1-1,19 19 1,-54-1-16,-17 53 31,0-17-31,-18-1 31,53-52-15,35-18 0,18-53-1,0 0 1,0 0 0,0 18-1,0-1 1,-17 72-1,-19-19 1,1 54 0,35-36-1,0 18 1,0-18 0,71-17 15,-54-18-31,1 0 0,70 0 31,-35 0-15,0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2:04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15540 7814 0,'0'-35'31,"-18"35"0,18 35-15,0-17 0,0-1-1,0 1-15,18-18 16,17 35 0,-17-35-16,17 0 15,106-53 1,18-17-1,17-18 1,-70 52 0,-35 19-1,-54 17-15,-17 17 16</inkml:trace>
  <inkml:trace contextRef="#ctx0" brushRef="#br0" timeOffset="919.51">18397 7761 0,'0'-18'0,"-35"18"31,35-17-31,-18 17 16,18 17 15,0 1-16,53-18 17,0 0-17,71-35 1,-1-36 0,18-17-1,-105 88-15,34-53 16,-52 36-1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2:21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4551 0,'0'17'15,"18"-17"48,-18 18-63,0 0 31,17 17 0,19-35 0,-19 0-15,1-35 0,0 17-1,17 0-15,18-34 16,35-54 0,53-18-1,-70 71 1</inkml:trace>
  <inkml:trace contextRef="#ctx0" brushRef="#br0" timeOffset="3832.12">11642 5927 0,'-18'35'0,"0"-17"16,18-1 15,0-34-15,0-1 0,18 18-1,0-53-15,35-35 16,-18-18-1,-35 53 1,53-35 0,-36 35-1,1-18 1,0 54 0,17 34-1,-35 19 1,0 87-1,0-17 1,0-18 0,0-17-1,0-36 1</inkml:trace>
  <inkml:trace contextRef="#ctx0" brushRef="#br0" timeOffset="4116.17">11642 5838 0,'0'-17'16,"0"-1"-1,17 18 1,36 0 0,-18-17-1,1 17-15,17 0 16,17-36 0,-52 36-1</inkml:trace>
  <inkml:trace contextRef="#ctx0" brushRef="#br0" timeOffset="4766.2">12100 5786 0,'0'-36'0,"36"36"15,-36-17 1,17 17-16,18-18 16,1 18-1,-19 0-15,1 0 16,0 35 15,-18 36-15,-36 17-1,36-70-15,-17 35 16,-36 17 0,35-52-1,18-36 1,18-52-1,35-19 1,0 1 0,0 18-1,-18-1 1,0 36 0,-35 17 15,0 36 0,0-1-31,-35 36 16,17 53-1,1-71 1,34 89 0,-17-106-1,53-1 1,-18-17-1</inkml:trace>
  <inkml:trace contextRef="#ctx0" brushRef="#br0" timeOffset="5331.24">12771 5927 0,'-18'0'0,"-17"0"16,70 0 46,-17 0-62,-1 0 16,1 0-16,35 0 15,17-18 1,-17 18 0,0-18-1</inkml:trace>
  <inkml:trace contextRef="#ctx0" brushRef="#br0" timeOffset="5565.27">12700 5803 0,'0'0'0,"18"0"15,17 0 1,53 0-1,0-17 1,0 17 0,-70 0-1</inkml:trace>
  <inkml:trace contextRef="#ctx0" brushRef="#br0" timeOffset="6203.26">13476 5450 0,'0'0'0,"0"-53"32,0 89-1,0-19-15,-18 19-16,-17 34 15,35-52 1,0 52-16,-17 36 31,-1-18-15,18-17-1,-18-53 1,18 17 0,0-70-1,0 17 1,18-17-1,17-18 1,18-18 0,18 54-1,-36-1 1,18 18 0,-18 18-1,-17 52 16,-18-52-15,-53 52 0,0-52-1,-18-18-15</inkml:trace>
  <inkml:trace contextRef="#ctx0" brushRef="#br0" timeOffset="9165.42">11254 6438 0,'0'18'0,"-36"-18"16,36 35-16,-17-35 15,17 18 1,17-18 15,19 0-15,17-18-1,-18-17-15,0 17 16,71-70 0,-53 17-1,-18 19 1,18-1 0,-35 35 15,-18 0-31</inkml:trace>
  <inkml:trace contextRef="#ctx0" brushRef="#br0" timeOffset="9648.49">11536 6244 0,'0'-17'31,"0"-19"16,17 36-47,-17-17 16,18 17-16,-18-18 16,35 0-1,-17 18 1,-18-35-16,18 17 31,-1 18 0,19 0-15,-19 18 15,1 17-31,-1-17 31,19-18-31,-36 18 0</inkml:trace>
  <inkml:trace contextRef="#ctx0" brushRef="#br0" timeOffset="11531.22">13476 6509 0,'0'0'0,"18"0"0,-18-18 15,17 18 1,19-35 0,-1 0-1,-17-36 1,17 0 0,-35 19-1,0-1 1,-35 17-1</inkml:trace>
  <inkml:trace contextRef="#ctx0" brushRef="#br0" timeOffset="11881.12">13370 6244 0,'0'-17'0,"18"17"15,-18-36 1,18 19-1,34-19 1,-16-17 0,-19 53-1,36-17-15,18 17 16,-54 17 0,19 54 15,-36-53-31</inkml:trace>
  <inkml:trace contextRef="#ctx0" brushRef="#br0" timeOffset="13601.26">12012 6597 0,'35'0'16,"-17"0"15,-18-18-31,18 18 0,-1-35 16,19 17-16,-19 1 15,54-71 1,-54-1 0,-17 19-1,-17 52 17</inkml:trace>
  <inkml:trace contextRef="#ctx0" brushRef="#br0" timeOffset="14018.99">11959 6368 0,'0'-18'16,"18"18"-16,-18-18 15,17 18-15,1 0 0,35-53 32,-18 36-17,18-1 1,-35 18-16,-1 0 16,36 18-1,-35 35 1,0-36-1</inkml:trace>
  <inkml:trace contextRef="#ctx0" brushRef="#br0" timeOffset="23015.34">25647 11077 0,'0'0'0,"-18"0"16,-17 0 0,17 0 15,36 0-16,17 0 1,-17 0 0,0 0-16,52 18 15,1-18 1,17 0 0,-53 0-1,-35 0 1</inkml:trace>
  <inkml:trace contextRef="#ctx0" brushRef="#br0" timeOffset="23452.46">25735 10918 0,'0'-17'32,"-18"17"-17,18 17-15,-52-17 16,16 36-1,-34-1 1,70-17-16,-53-1 16,35-17-1,1 18 1,34-18 15,36 0-31,0 53 31,0-18-15,-18 36 0,-35-18-1,-17-18-15</inkml:trace>
  <inkml:trace contextRef="#ctx0" brushRef="#br0" timeOffset="28688.31">25541 14287 0,'-35'18'0,"17"17"16,18-17 15,18-18 1,17 0-17,0 0-15,71-53 16,18 35 15,-36-17-15,-53 0-1,-35 17-15</inkml:trace>
  <inkml:trace contextRef="#ctx0" brushRef="#br0" timeOffset="29065.34">25717 14041 0,'-35'0'0,"18"0"31,-1 35-15,0-18-16,-35 54 31,36-71-31,-36 35 16,0 36-1,53-54 1,0 1 0,18-18-1,52 35 1,-35 18-1,18 18 1,-35-1 0,-18-52-16</inkml:trace>
  <inkml:trace contextRef="#ctx0" brushRef="#br0" timeOffset="31298.81">26388 15275 0,'0'36'15,"0"-72"-15,-18 72 0,0-1 16,1-35 0,52-35-1,36-36 1,17-70 0,-18-36-1,-17 1 1,0 70-1,-35 18 17,0 106-17,-18 52 1,35 36 0,-35-71-16,35 106 15,-17 1 1,17-37-1,-17-16 1</inkml:trace>
  <inkml:trace contextRef="#ctx0" brushRef="#br0" timeOffset="31832.26">27182 14693 0,'0'0'0,"0"-53"31,35 53-15,-35 18 0,0 17-1,0 71 1,-35-18 0,35-53-16,0 107 15,0-37 1,0 54-1,-18-71 1,18-17 0,-18-71-1,18-35 1</inkml:trace>
  <inkml:trace contextRef="#ctx0" brushRef="#br0" timeOffset="32232.26">26705 15011 0,'-17'0'0,"34"0"0,-70 0 0,18 0 16,17 0 0,36 0-1,0 0 1,70-18-1,-70 18 1,70-18 0,-18 18-1,36-17 1,-18-36 0</inkml:trace>
  <inkml:trace contextRef="#ctx0" brushRef="#br0" timeOffset="32785.16">27340 14623 0,'0'-18'0,"0"-35"31,0 35-16,18 1 1,35-36 0,-36 53-16,36-18 15,0 18 1,-53 18 0,0 52-1,-53 19 1,-17-19-1,-1-35 1,36 36 0,0-71-1,88 0 1,-18 0 0,18 0 15,17 18-31,-52 35 31,-18-1-15,-18 19-1,-35-53 1,-35 35 0,18-53-1,17 0 1,18 0-1</inkml:trace>
  <inkml:trace contextRef="#ctx0" brushRef="#br0" timeOffset="32982.25">27675 15046 0,'0'0'0,"0"18"16,18-18 0,0 17-1,35-17 1,-36 0-16,36-17 16,-18-1-16</inkml:trace>
  <inkml:trace contextRef="#ctx0" brushRef="#br0" timeOffset="33165.97">27834 14870 0,'-35'0'0,"0"-36"15,17 36 1,36-17 0,70 17-1,18-18 16,-1-35-15</inkml:trace>
  <inkml:trace contextRef="#ctx0" brushRef="#br0" timeOffset="33567.79">28504 14640 0,'36'0'0,"17"18"31,-18-18-31,-35 35 16,18-17-16,-18 52 15,0 19 1,-18-37 15,-35 19-31,-18-53 31,-17-18-15,35-36 0,0-52-1,53-18 1,89-17 0,-1 105-1,0 18 1,-35 71-1,-35 17 1,-36 18 0,-17-89-1</inkml:trace>
  <inkml:trace contextRef="#ctx0" brushRef="#br0" timeOffset="34131.47">29774 14570 0,'18'-18'0,"-18"0"31,0 1-31,0 34 16,0 1-1,0 70 1,0 53 0,-18 0-1,-17 1 1,35-54 0,-17-53-1</inkml:trace>
  <inkml:trace contextRef="#ctx0" brushRef="#br0" timeOffset="34550.57">29722 14799 0,'0'0'0,"0"-106"16,52-35 0,-34 71-1,53 17 1,-36 17-1,18 36 1,-53 36 0,-35 17-1,-1 17 1,-17 1 0,18-36-1,35 0 16,0-17-31,18-18 16,-1 17 0,36-17-1,18 53 1,-71-17 0,-35 17-1,-1-36 1,-34 1-1,34-1 1,1-34 0</inkml:trace>
  <inkml:trace contextRef="#ctx0" brushRef="#br0" timeOffset="34750.6">29986 14834 0,'18'0'0,"17"0"32,-17 0-17,-1 0-15,1 0 16,35 0 0,-36 0-16,36 0 15,-35-17-15</inkml:trace>
  <inkml:trace contextRef="#ctx0" brushRef="#br0" timeOffset="34953.44">30092 14640 0,'35'0'31,"-17"0"-31,-1 0 15,1 0-15,35-17 16,-35 17-16,35 0 16,35-53-1</inkml:trace>
  <inkml:trace contextRef="#ctx0" brushRef="#br0" timeOffset="35170.51">30321 14376 0,'-17'0'16,"17"17"-16,-36 107 31,19-107-31,-1 107 16,0 35-1,-35-18 1,36-53-1,17-53 17,17-35-32</inkml:trace>
  <inkml:trace contextRef="#ctx0" brushRef="#br0" timeOffset="35502.17">30445 14658 0,'35'0'0,"-70"0"0,88 0 0,-53-18 16,17 18 0,-17 53-1,0 0 1,0-18 0,18 1-16,-18 34 15,53-35 1,17 1 15,-52-89-15,0 53-16,-1-88 15,19-1 1,-89 19 0,17 70-1,1 0-15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42:55"/>
    </inkml:context>
    <inkml:brush xml:id="br0">
      <inkml:brushProperty name="width" value="0.05292" units="cm"/>
      <inkml:brushProperty name="height" value="0.10583" units="cm"/>
      <inkml:brushProperty name="color" value="#FF0066"/>
    </inkml:brush>
  </inkml:definitions>
  <inkml:trace contextRef="#ctx0" brushRef="#br0">261 259 284,'0'-27'7,"-5"22"46,-17 5 71,16 0-41,1-6-16,-17-15-38,11 15-3,-22 33 50,6-16-73,-6 16-3,-25 71 0,47-65 0,-16 30 0,27 100 0,5-131-5,55 6-141,4-11-98,39-27 0,-45 0 155</inkml:trace>
  <inkml:trace contextRef="#ctx0" brushRef="#br0">648 390 160,'27'-28'6,"-21"18"42,-34-45 159,23 50-91,0-1-38,-15-15 2,14 15-26,1 1 4,-17-17-10,11 17 15,-11 10-36,-11 22-21,28-21 15,5 15 28,-6-10-25,-16 16-21,17 6-3,5 32 0,5-34 0,17 1 0,-11-4 0,11-18 0,-15 5 0,57-2 0,-6-19 0,-47-16 0,11 12 0,-11-12 0,11 11 0,-12-11 0,11 12 0,-16-16 0,-5-39 0,-5 32 0,-16 6-7,11 22-49,-78 10-643,83 17 595,5-17-42</inkml:trace>
  <inkml:trace contextRef="#ctx0" brushRef="#br0">971 453 144,'30'27'84,"-24"-22"89,-1-5-53,15 0 0,-15 6-42,-5-5-75,0 0 0,0 0 0,1 0 0,-1 0 1,0 0-1,-1 0 0,1 0 0,0 0 0,0 0 0,0 0 1,-1 0-1,1 0 0,0-1 0,-1 1 0,1 0 0,-1 0 1,1 0-1,-1 0 0,1 0 0,-1-1 0,0 1 0,1 0 1,-1-1-1,0 1 0,0 0 0,1-1 0,-1 1 1,0-1-1,0 1 0,0-1 0,0 1 0,0-1 0,0 0 1,0 0-1,0 1 0,0-1 0,0 0 0,0 0 0,0 0 1,0 0-1,1 0 0,-2 0-3,-3 5 52,-1 17-31,-18-11-18,13 11-3,-9-11 0,10 10-7,-12-10-46,-11 16-206,27-27 69,1 6 36,-23 21-55</inkml:trace>
  <inkml:trace contextRef="#ctx0" brushRef="#br0">1265 162 228,'0'0'48,"0"0"52,0 0-27,0 0 3,0 0-18,-6 5 9,-16 22-37,11 6-26,-11-1-4,11 1 0,-1-17 0,-3 66 0,15 13-5,0-67-31,5-23-48,28 22-34,-5-27 96,37-27 22,-37 27 21,-18-5 30,16-17-1,-11 15-15,3-24 70,14-32 125,-4 3-106,-23 49-95,-32-22-25,21 6-4,-7-2 0,-1 20 0,-19-18-65,28 27-72,0 0-6,-59 0-416,37 0 427</inkml:trace>
  <inkml:trace contextRef="#ctx0" brushRef="#br0">1522 33 204,'94'-5'382,"-86"-9"-299,25 1 123,2 13-100,-9 5-82,6 22-19,6 11 61,-35-34-65,1 0 1,-2 0-1,1 0 0,0 0 1,-1 1-1,0-1 0,0 1 1,0 0-1,-1-1 0,0 1 1,0 0-1,0 0 0,0 0 1,-1 0-1,1 0 0,-1 0 1,-1 0-1,1 3-1,0 149 0,-21-98-15,9-42-5,-90 133-324,9-79 22,55-33 176,-20 21-55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480 956,'2'0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51:21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3016 0,'0'0'0,"0"36"15,18-36 32,17 0-31,-17 0-16,70 0 15,70 17 1,54 1 0,35-1-1,-212-17-15,124 0 16,18 0-1,-72 36 1,-52-36 0,-17 0-1</inkml:trace>
  <inkml:trace contextRef="#ctx0" brushRef="#br0" timeOffset="8893.23">6085 5609 0,'18'0'31,"17"0"-15,1 0-1,-19 0-15,54-35 16,-54 35 0,54 0-16,35 0 15,-18 0 1,53 0 0,18-18 15,-18 1-16,0-1 1,-17-17 0,-54 35-1,-17 0 1,-18 0 0,36-18-1,17 18 1,-17 0 15,-54 0-31,19 0 0,16 0 31,-34 0-31,35 0 0,-18-18 32,36 18-32,-1-17 31,-52 17-31,17 0 15,18 0 1,-17-36 0,34 36-1,-17 0 1,-18 0 0,18 0-1,-18 0 1,-17 0-1,17 0 1,-17 36 0,17-36 15,1 0-31,-1 0 31,18 0-31,-36 0 47,1 0-47,0 0 16,17 0-1,-17 0 1</inkml:trace>
  <inkml:trace contextRef="#ctx0" brushRef="#br0" timeOffset="11127.55">16581 5697 0,'-18'0'0,"36"0"0,-36-35 15,36 35 17,-1 0-32,36 0 15,18 0-15,158 0 16,-158 0 0,158-18-16,88 18 31,-52 0-16,-53 0 1,-89 0 0,-52 18-1,-54-18 1,1 35 0</inkml:trace>
  <inkml:trace contextRef="#ctx0" brushRef="#br0" timeOffset="14961.11">19050 3193 0,'18'0'31,"17"35"1,-17-17-17,-18-1-15,35 1 0,35 70 16,1-17-1,-36-1 1,0-52 0</inkml:trace>
  <inkml:trace contextRef="#ctx0" brushRef="#br0" timeOffset="15211.06">19332 3246 0,'0'0'0,"-17"-18"31,-1 18-31,0 0 16,-35 53 0,-17 17-1,17 36 1,18-71-16,-1 18 15,-17 18 1</inkml:trace>
  <inkml:trace contextRef="#ctx0" brushRef="#br0" timeOffset="15460.51">19597 3404 0,'35'-35'0,"-35"70"32,0-17-17,0 0 1,-35-1-16,35 54 15,0 17 1,0-17 0</inkml:trace>
  <inkml:trace contextRef="#ctx0" brushRef="#br0" timeOffset="15845.66">20355 3193 0,'0'35'47,"0"-17"-47,18-1 16,0 54-1,17-54-15,-18 54 16,19-1 0,-1-52-16</inkml:trace>
  <inkml:trace contextRef="#ctx0" brushRef="#br0" timeOffset="16060.53">20602 3246 0,'-35'-18'16,"70"36"-16,-88-36 15,36 18-15,-1 0 16,-17 35-16,-18 36 16,-18 17 15,18 18-16,53-89-15</inkml:trace>
  <inkml:trace contextRef="#ctx0" brushRef="#br0" timeOffset="16560.54">20779 3528 0,'0'-18'15,"17"18"1,1-18 0,0 18-1,17 36 1,-35 17-1,-53-18 1,-35 36 0,17-36-1,53 0 1,1-17-16,17-1 31,35-17-15,53-17-1,1 17-15</inkml:trace>
  <inkml:trace contextRef="#ctx0" brushRef="#br0" timeOffset="17078.29">21449 3281 0,'0'0'0,"-18"-18"15,1 18-15,-1 0 32,36 0-17,-18 18-15,17 17 0,54 0 31,-36 54-15,0-89-16,-17 52 0</inkml:trace>
  <inkml:trace contextRef="#ctx0" brushRef="#br0" timeOffset="17310.56">21678 3281 0,'0'0'0,"0"-18"0,-17 18 16,-19 0-1,19 0 1,-1 53-16,-53 35 16,54-70-1,-1 52-15,-52 19 31</inkml:trace>
  <inkml:trace contextRef="#ctx0" brushRef="#br0" timeOffset="17893.9">21872 3440 0,'-17'0'15,"34"0"17,1 0-32,17 0 15,0 0 1,18 17 0,-53 18-1,-53 1 1,18 17-1,-18-36 1,36 1 0,34-18 15,1 0-15,17-18-1,0 18 1,-17 0-16,17 18 15,-17 0 1,-36 35 0,-17-18-1,17-35-15,-52 35 16,17-35 0,18 0-16</inkml:trace>
  <inkml:trace contextRef="#ctx0" brushRef="#br0" timeOffset="18794.91">22772 3193 0,'-18'-18'15,"18"0"1,0 36 0,0 0-1,18 17 1,-18-17-16,35 17 16,0 35-16,-17-52 15,53 53 1,-54-54-1</inkml:trace>
  <inkml:trace contextRef="#ctx0" brushRef="#br0" timeOffset="18993.91">23019 3193 0,'0'0'15,"-36"-18"16,1 36-31,35 17 0,-53 18 16,-17 35 0,-1 0-1,54-53 1,17-17-16</inkml:trace>
  <inkml:trace contextRef="#ctx0" brushRef="#br0" timeOffset="19299.2">23160 3351 0,'17'-17'16,"19"-1"15,-36 36 0,-18-1-15,18 36-16,-18-53 0,1 88 15,-18-70 1,35 17-16,35 36 31,-35-53-31,53 17 16,35-70-1</inkml:trace>
  <inkml:trace contextRef="#ctx0" brushRef="#br0" timeOffset="19533.63">23354 3492 0,'-18'0'15,"-17"0"-15,35 18 0,0 0 16,0 52 0,0 1-1,35 17 1,-35-35 0,18-53-1,-18 35 1</inkml:trace>
  <inkml:trace contextRef="#ctx0" brushRef="#br0" timeOffset="19782.49">23707 3440 0,'17'0'63,"1"0"-32</inkml:trace>
  <inkml:trace contextRef="#ctx0" brushRef="#br0" timeOffset="19939.65">23918 3404 0,'36'0'62</inkml:trace>
  <inkml:trace contextRef="#ctx0" brushRef="#br0" timeOffset="20112.93">24148 3369 0,'17'0'47</inkml:trace>
  <inkml:trace contextRef="#ctx0" brushRef="#br0" timeOffset="20411.23">24447 3228 0,'0'-35'0,"0"17"31,0 36-16,36 17 1,-36-17 0,35 52-1,-17-35 1,-18-17-16,35 35 16,0-35-1,-17-18 1</inkml:trace>
  <inkml:trace contextRef="#ctx0" brushRef="#br0" timeOffset="20579.29">24677 3228 0,'-18'-71'16,"18"54"-16,-53 34 31,-17 54-15,34 17-1,-34 18 1,-1-18 0</inkml:trace>
  <inkml:trace contextRef="#ctx0" brushRef="#br0" timeOffset="21095.45">24836 3457 0,'0'-17'31,"0"34"-15,0 18 0,0-17-1,0 0-15,0-1 16,0 36-1,0-35 1,0-36 15,0 1-15,0-19-16,17 1 16,18-18-16,36 18 31,-53 53-16,35 52 1,-71 36 0,-17-35-1</inkml:trace>
  <inkml:trace contextRef="#ctx0" brushRef="#br0" timeOffset="21898.93">18397 3986 0,'0'0'0,"0"-17"16,0 34 31,0 19-47,0-1 15,-35 53 1,17 0 0,18-35-1</inkml:trace>
  <inkml:trace contextRef="#ctx0" brushRef="#br0" timeOffset="22460.67">18274 4639 0,'0'-35'31,"0"17"-15,0 0 0,35 18-16,-17 0 15,-1 0-15,36 0 31,-53 18-15,0 0-16,-35 35 16,0-18-1,-18 35 1,18-52 0,52 17-1,36-35 1,53-35-1,-18 17 1,-70 18 0</inkml:trace>
  <inkml:trace contextRef="#ctx0" brushRef="#br0" timeOffset="23079.47">18168 5697 0,'0'-35'31,"18"35"-31,-18-18 16,35 18-16,-17 0 15,17 0 1,18 18 0,-36 17-1,-34-17 1,-1 17 0,-35 1-1,53-19 1,18 1 15,17-18-31,18 0 16,0 17-1,-18 19 1,-35-19 0,-17 19-1,-54 17 1,36-36-1,-53-17 1,70 0-16</inkml:trace>
  <inkml:trace contextRef="#ctx0" brushRef="#br0" timeOffset="23694.02">18397 6315 0,'-35'0'0,"17"0"16,1 0-1,-1 17 1,18 1 0,0 0-16,18 35 31,-1-53-31,36 0 15,0-18 1,0-35 0,-35 35-1,-18 1 1,0 34 0,0 19-1,0 17 1,-18-18-1,18 18 1</inkml:trace>
  <inkml:trace contextRef="#ctx0" brushRef="#br0" timeOffset="23921.96">18256 6862 0,'-17'0'0,"34"0"0,-34 17 63,17 1-32</inkml:trace>
  <inkml:trace contextRef="#ctx0" brushRef="#br0" timeOffset="24377.38">18327 6897 0,'0'0'0,"0"35"63,0-17-48,0-1 1,17-17 0,-17 18-16,18-18 0,17 35 15,-17-35 1,17 0-1,1 18 1,-89 0 0,17-1-1,-17-34 1,36 17-16</inkml:trace>
  <inkml:trace contextRef="#ctx0" brushRef="#br0" timeOffset="24512.28">18309 6897 0,'0'0'0,"18"0"0,17-35 16,0 35-1,18-18-15,-17 18 16,-1 0 15</inkml:trace>
  <inkml:trace contextRef="#ctx0" brushRef="#br0" timeOffset="24844.08">18362 7232 0,'0'0'0,"0"18"0,-18-18 31,18 35-15</inkml:trace>
  <inkml:trace contextRef="#ctx0" brushRef="#br0" timeOffset="24987.73">18486 7250 0,'17'0'0,"-34"0"0,34-18 16</inkml:trace>
  <inkml:trace contextRef="#ctx0" brushRef="#br0" timeOffset="25783.24">18344 8132 0,'0'-18'15,"0"0"1,0 1-16,0-19 15,18 36 17,-18 36-32,0-1 15,0 18 1,0-36 0,0 1-16,0-36 46,35-52-30,-17-1 0,0 36-1,35 17 1,-36 18 0,1 36-1,-18-19-15,0 19 16,0 17-1,0-18 1,0-70 15,17-1-31,19-17 16,-19 36 0,1 17-1</inkml:trace>
  <inkml:trace contextRef="#ctx0" brushRef="#br0" timeOffset="27511.22">18574 8114 0,'0'-18'0,"0"1"31,17 17-31,1-36 15,35 1 1,-18 35 0,18 18-1,-35 35 1,-18-36-16,-18 71 16</inkml:trace>
  <inkml:trace contextRef="#ctx0" brushRef="#br0" timeOffset="28911.21">17533 4127 0,'0'18'0,"-18"-18"0,-35 53 15,-17 53 1,52-36-16,1-17 15,-36 159 1,53-36 0,53 36-1,-18-106 1,53 106 0,-17-89 15,-18 36-16,-36-36 1,-17 36 0,-53 0-1,-35 0 1,0-36 0,35-35-1,0 0 1,53-35-1,71-35 1,-1 0 0,-17 34 15,0-16-15,-53-19-16,-18 107 15,-35 52 1,-17 18-1,35 0 1,35-17 0,70-36-1,54-88 1,52-71 0,18-52-1,-141 52-15</inkml:trace>
  <inkml:trace contextRef="#ctx0" brushRef="#br0" timeOffset="32002.02">12682 3404 0</inkml:trace>
  <inkml:trace contextRef="#ctx0" brushRef="#br0" timeOffset="33011.54">12629 3545 0,'0'-17'31,"0"-1"-15,0 0-16,0-17 15,0 18 1,36 17-16,-36-18 16,35 0-16,18 36 31,-35 0-16,-1 70 1,-17 53 0,0-123-16,0 70 15,0 18 1,0-89 0,18-34-1,17-72 1,-17-16-1,-18-1 1,17 35 0,36 53-1,-17 54 17,-19 52-17,18 0 1,-17-17-1,-18-54 1,0-34 0,0-36-1,0-35 1,35-18 0,18 70-1,36 1 1,-1 88-1,-71 35 1,1 36 0,-36-1 15,1-35-31,17-70 16</inkml:trace>
  <inkml:trace contextRef="#ctx0" brushRef="#br0" timeOffset="33311.44">13511 3351 0,'0'0'0,"0"-17"0,36 17 32,-36 17-32,35 36 15,35 35 1,1 18 0,-18-35 15,0-18-16</inkml:trace>
  <inkml:trace contextRef="#ctx0" brushRef="#br0" timeOffset="33496.26">13829 3440 0,'0'0'16,"0"-18"-16,0 0 0,-18-17 15,18 17-15,-53 36 16,18 53-1,-53 34 1,17 37 15,18-37-31,36-34 16</inkml:trace>
  <inkml:trace contextRef="#ctx0" brushRef="#br0" timeOffset="34027.48">14076 3440 0,'0'-18'15,"0"36"17,0-1-17,0 18-15,0-17 16,0 53-1,0-54-15,0 72 16,0-54 0,0 35-1,0-140 17,17 17-17,1-71 1,-18 107-16,71-54 15,-1 36 17,-52 35-32,52 18 0,-17 70 15,-17 71 17,-89-1-32,35-122 15</inkml:trace>
  <inkml:trace contextRef="#ctx0" brushRef="#br0" timeOffset="36894.86">12665 4251 0,'17'0'15,"1"0"1,0 0 0,52-18-16,36 18 31,35 0-16,-35 18 1,-18 17 0,-35-17-1,-88-18 17,17 0-17</inkml:trace>
  <inkml:trace contextRef="#ctx0" brushRef="#br0" timeOffset="37198.42">12612 4463 0,'-18'0'0,"36"0"0,-53 0 16,-1 0-1,72 0 1,-19 0 0,1 0-16,70 0 15,106-36 1,-71 19 0,19 17-1,-19 0 1,-70 0-1,-18 0-15,1 0 16</inkml:trace>
  <inkml:trace contextRef="#ctx0" brushRef="#br0" timeOffset="37861.08">14164 4233 0,'-35'0'16,"17"0"-16,18-17 0,18 17 15,35-18 1,-36-17 0,89 17-1,18 18 1,-71 0-1,-1 0 1,-69 0 0,-36 18-1,35-18-15</inkml:trace>
  <inkml:trace contextRef="#ctx0" brushRef="#br0" timeOffset="38065.04">14005 4339 0,'0'0'15,"18"0"1,0-17-16,34 17 16,-16 0-16,105 0 15,-35 0 1,0 0-1,-54 0-15</inkml:trace>
  <inkml:trace contextRef="#ctx0" brushRef="#br0" timeOffset="49099.75">9807 6932 0,'0'0'0,"0"18"79,0-1-64,35-17 16,-17 0-15,0 0-16,-1-17 16,19 17-16,87-71 15</inkml:trace>
  <inkml:trace contextRef="#ctx0" brushRef="#br0" timeOffset="54005.2">14093 10160 0,'0'35'47,"0"-17"-31,0 0-1,0-1 1,18-17 15,0 0-31,35-17 16,35-1-1,18-53 1,-18 1 0,-70 52-1,52-17-15,1-18 32,-54 35-32,1 18 31,17 0-16,-17 0 17,-18 18 108</inkml:trace>
  <inkml:trace contextRef="#ctx0" brushRef="#br0" timeOffset="55628.07">14975 5715 0,'0'-18'15,"-53"-17"1,36 35-16,-1 0 16,-52 35-1,52-17 1,-35 0-16,35 35 15,1-18 1,34 18 15,36-36-31,36 19 32,-54-1-17,-18 18 1,-34-18-1,-54 0 1,-17-35 0,35 0-1,18-17 1,35-1 0</inkml:trace>
  <inkml:trace contextRef="#ctx0" brushRef="#br0" timeOffset="56717.83">15081 6085 0,'0'0'0,"18"0"31,17 0-15,-35-17-16,18 17 16,-1-53-1,-17 0 1,0-18 0,-35 18-1,-35 53 1,-1 0-1,36 53 1,-18 18 0,53-18-1,17 17 17,19-70-32,-19 18 15,19-18 1,17-35-1,-36-36 1,-17 54 0,18 17-16,-18-18 15,0 53 1,0 18 0,35 0-1,-17-18 1,17-17-1,36-71 1,-18-35 15,-36 53-31,1-18 32,-18 35-17,-18 18 1,18 53-1,0-18 1,18 18 0,-1-35-1,19-18 1,-36-18 0,0-35-1,17 18 1,1 0-1,0 35 1,17 0 0,0 53 15,-35-18-31,0 35 31,-17-70-31,-1 0 31,18-17-31,0-36 16,18 18 0,52-36-1,-35 71 1,18 0 0,-35 71-1,-18-1 1,0-17-1,0 0 1</inkml:trace>
  <inkml:trace contextRef="#ctx0" brushRef="#br0" timeOffset="56895.77">15787 5997 0,'17'-17'0,"-34"34"0,34-52 31,-17 53-15,-17 17 0,17 53-1,-18 36 1,18-72 0,0-16-16</inkml:trace>
  <inkml:trace contextRef="#ctx0" brushRef="#br0" timeOffset="57128.37">15787 6068 0,'0'-53'15,"0"106"-15,0-124 0,53-17 32,-53 70-32,17 1 15,54-19 1,-36 36-1,-35 71 1,-17 0 0,-36-1-1,17-35 1</inkml:trace>
  <inkml:trace contextRef="#ctx0" brushRef="#br0" timeOffset="57311.21">16016 5733 0,'0'0'0,"18"-36"0,-1 1 15,-17 106 1,-17 17 15,17-71-31,0 54 16,0 35-1,0-71-15</inkml:trace>
  <inkml:trace contextRef="#ctx0" brushRef="#br0" timeOffset="57898.8">16140 6050 0,'17'-35'46,"18"35"-30,-35-18 0,18 18-16,0-35 15,-1 35 1,-17-53-16,0 35 31,-17 1-15,-54 34-1,36 54 1,17-18 0,18 35-1,53-35 1,18-53 0,17-18-1,-17-52 1,-36-36 15,0 53-31,-70 18 31,17-1-31,-17 89 32,35-35-17,18 35 1,17-35-1,0-1 1,-17 36 0,-1-18-1,-52 18 1,-18-17 0,53-19-16</inkml:trace>
  <inkml:trace contextRef="#ctx0" brushRef="#br0" timeOffset="60444.94">17956 11730 0,'18'0'32,"0"0"-17,-1 17 1,54-17-1,-54 0-15,142 36 16,-18-19 0,71-17-1,-141 0-15,17 0 16,0 0 0,-17 0-1,-54-17 1,-17-19-1</inkml:trace>
  <inkml:trace contextRef="#ctx0" brushRef="#br0" timeOffset="62745.37">19032 3087 0,'0'17'63,"0"19"-47,18-19-1,-18 1 1,18-18-16,52 18 15,1 17 1,35-35 0,-1-35-1,-69 17 1,52 18-16,18-18 31,-18 1-15,18 17-1,-18 0 1,53 17 0,-35 1-1,0 0 1,-36-18 0,54-18-1,-36 0 1,0 18-1,0-17 1,1 17 15,34 17-31,-17 1 16,0 0 15,-1 17-15,19-35-1,-36 0 1,-70-35-16,52 17 16,124-53-1,-88 54 1,-53-1-16,53 1 16,70 17-1,-70 17 1,-18 1-1,-17-1 1,-36-17 0,36 0-1,-54-17 1</inkml:trace>
  <inkml:trace contextRef="#ctx0" brushRef="#br0" timeOffset="65169.22">6597 3140 0,'0'-36'15,"0"19"1,0-1-1,-18 18 17,18 18-32,0 35 15,0 35 1,-35 18 0,35 0-1,0-18 1,-18-71-1</inkml:trace>
  <inkml:trace contextRef="#ctx0" brushRef="#br0" timeOffset="65480.56">6526 3263 0,'0'0'0,"0"-17"0,0-1 0,18-17 16,-18-18-1,53-18 1,17 18 0,-17 53-1,18 36 1,-53 16 0,-36 72-1,0-106-15,-35 52 16,-35-17-1,71-53 1,-54 35-16,36-70 31,17 17-31</inkml:trace>
  <inkml:trace contextRef="#ctx0" brushRef="#br0" timeOffset="66012.31">7108 3104 0,'-35'-17'15,"18"17"1,-1 0-16,-35 0 16,0 53-1,18-53-15,-18 53 16,0 70-1,53-70 1,71 18 0,17-54-1,35-34 17,-88 17-32</inkml:trace>
  <inkml:trace contextRef="#ctx0" brushRef="#br0" timeOffset="66512.53">7250 3528 0,'0'0'16,"-18"0"15,18-18-15,0 0-16,18 18 15,-18-88 1,0 53-16,35 0 16,0-53-1,-17-1 1,52 19 0,-17 52-1,0 1 1,-18 52-1,-17 71 17,-18-36-32,-18 18 15,-17-35 17,18-35-32</inkml:trace>
  <inkml:trace contextRef="#ctx0" brushRef="#br0" timeOffset="66719.66">7302 3334 0,'-17'0'0,"34"0"0,-69-18 16,52-17-1,35 35 1,-35-18-16,35 18 31,53-17-31,1-1 16</inkml:trace>
  <inkml:trace contextRef="#ctx0" brushRef="#br0" timeOffset="68646.17">6509 3881 0,'0'-18'16,"0"36"-1,-18-18 1,-17 70-1,17 18 1,18 0 0,0-70-16,0 35 15,88-18 1,-35-35 0,0-17-1</inkml:trace>
  <inkml:trace contextRef="#ctx0" brushRef="#br0" timeOffset="68880.1">6897 3951 0,'-18'18'16,"18"-1"-1,-17 54 1,17 35 0,-18 17-1,18-70 1,0-18-16</inkml:trace>
  <inkml:trace contextRef="#ctx0" brushRef="#br0" timeOffset="69483.78">7250 4286 0,'35'0'0,"-35"-35"16,0 17-1,17-17-15,1-18 16,-18 35-16,53-52 16,-18-18-1,-35 70-15,18-35 16,-18 36-16,35 17 16,-35 17-1,18 54 1,-18-54-16,0 72 15,0 52 17,0-71-32,0-34 15</inkml:trace>
  <inkml:trace contextRef="#ctx0" brushRef="#br0" timeOffset="69666.37">7373 4198 0,'0'-35'16,"0"70"-16,-35-70 0,35 17 16,35 18-1,-17-18 1,-1 18-16,54-17 16,35-18-1,-89 35 1</inkml:trace>
  <inkml:trace contextRef="#ctx0" brushRef="#br0" timeOffset="70100.07">6809 4057 0,'0'-18'15,"35"18"1,-35-17-16,35 17 16,18-36-1,53 72 17,-36-1-17,-34 53 1,-72 18-1,-52-18 1,53-53-16,-53 1 16,53-36-16</inkml:trace>
  <inkml:trace contextRef="#ctx0" brushRef="#br0" timeOffset="70950.07">5750 3581 0,'-17'0'16,"17"17"-1,0 1 17,17-18-17,-17 18-15,53-18 16,35-36 0,-70 19-16,88-54 15,17-35 16,-87 71-31,-19 35 16</inkml:trace>
  <inkml:trace contextRef="#ctx0" brushRef="#br0" timeOffset="71245.75">5803 4339 0,'0'0'0,"35"-17"15,1 17-15,87-71 16,18 18 0,-123 0-1,88 18-15,-36-18 16</inkml:trace>
  <inkml:trace contextRef="#ctx0" brushRef="#br0" timeOffset="90162.12">22102 6244 0,'17'0'32,"1"0"-32,-1-17 15,19-19 1,-19 1-16,-17-18 31,-17 35-15,-71 18-1,52 0-15,-17 53 16,-70 0 0,88 18-1,35 17 1,35-17 0,53-54-1,-53-17-15</inkml:trace>
  <inkml:trace contextRef="#ctx0" brushRef="#br0" timeOffset="90728.85">22454 6315 0,'0'-53'16,"0"106"-16,0-124 0,0 54 16,-53-36-1,-17 70 1,17 36-1,-18 18 1,54-18 0,17 17-1,17-52 1,1-18-16,35-35 16,-18 17-1,18-70 1,-35 52-1,-18 36 17,0 53-32,0 18 31,17-36-31,36-17 31,0-18-15,0-53-1,-18-71 1,-35-17 0,0 53-1,0 18 1,-17 87 0,17 89-1,0-53 1,0 106-1,0-106 1,-18 0 15</inkml:trace>
  <inkml:trace contextRef="#ctx0" brushRef="#br0" timeOffset="90883.96">22454 6332 0,'0'-17'16,"0"34"-16,-35-70 15,35 36 1,35 17-16,-17-18 16,70 18-1,0-17 1,-17 17 0</inkml:trace>
  <inkml:trace contextRef="#ctx0" brushRef="#br0" timeOffset="91200.13">22772 6279 0,'0'36'16,"35"-36"-1,-17 0 1,-1 0 0,-17-36-1,18 36-15,17-35 16,-17-18-1,-18 18 1,-53 17 0,18 18-1,-36 36 1,-17 69 0,88-34-1,18 0 1,52-54-1,36-17 1</inkml:trace>
  <inkml:trace contextRef="#ctx0" brushRef="#br0" timeOffset="92848.15">23248 6191 0,'0'0'0,"0"-53"16,-35 18-16,-1 0 31,-16 35-15,34 17-16,0 1 15,1 35 1,17-18 0,17 18-1,1-53 1,52-53 0,-52 36-1,-18-19 1,0 54 15,0 53-15,18 17-1,-18-71 1,0 89 0,0-18-1,0 18 1,-18-35-1,0-18 1,-34-53 0,52-71-1,0-35 1,35-17 0,18 17-1,0 35 1,-18 36-1,0-18 1,-17 36 0,-18 70 15,0-18 0,0 18-15,0-36-16,18 19 15,34-1 1,-34-70 0,17-1-1,1-34 1,-36-1 0,-36 36-1,1 17 1,-18 18-1,18 18 1,53-18 15,34-18-15,-16-17 15,-19 35-31,19-18 16,-1 1-1,18 17 1,-18 17 0,18 54-1,-53-36 1,0 18 0,-35-18-1,17-35 1,18-35 15,0-35-31,18-1 31,35 36-31,17 17 32,-52 36-17,17 52 1,0-17-1,-35 18 1,-35-18 0</inkml:trace>
  <inkml:trace contextRef="#ctx0" brushRef="#br0" timeOffset="93006.44">23883 5980 0,'0'-53'15,"0"106"-15,0-124 0,0 36 16,0-1 0</inkml:trace>
  <inkml:trace contextRef="#ctx0" brushRef="#br0" timeOffset="93346.2">24095 6050 0,'-18'0'16,"0"0"0,1 0-1,-18 18 1,17-1-16,-17 54 31,35-53-31,0 35 16,17-1-1,54-16 1,35-36 0,-36-53-16</inkml:trace>
  <inkml:trace contextRef="#ctx0" brushRef="#br0" timeOffset="94228.92">24395 6156 0,'0'0'0,"17"-18"0,-17-35 16,0 36-1,0-1-15,-17-35 32,-36 53-17,17 53 1,-34 0-1,17 35 1,35-17 0,36-54-1,35 19 1,-18-89 0,18-18-1,-35 36 16,-1 35-31,-17-18 0,0 36 16,0 17 0,36 36 15,-1-54-31,18-17 31,0-35-15,17-53-1,1-18 1,-36-53 0,-35 71-1,-53 35 1,0 89 0,-17 52-1,70-71-15,-18 72 16,71 69 15,0-69-31,35-54 31,-17-35-31</inkml:trace>
  <inkml:trace contextRef="#ctx0" brushRef="#br0" timeOffset="94763.43">21431 5891 0,'0'-17'0,"-17"-19"15,17 19 1,0 34-1,0 19 1,17-19 0,1 1-1,35-18 1,-36-18 0</inkml:trace>
  <inkml:trace contextRef="#ctx0" brushRef="#br0" timeOffset="94885.19">21572 5821 0,'0'-18'0,"0"1"15,0 52-15,18-106 16,-18 107 15,0-19-31,0 1 16,35 35 0</inkml:trace>
  <inkml:trace contextRef="#ctx0" brushRef="#br0" timeOffset="95553">25118 5556 0,'-18'0'32,"18"18"-17,0 17 1,-35-17 0,35 17-1,-18-35 1,18 35-1</inkml:trace>
  <inkml:trace contextRef="#ctx0" brushRef="#br0" timeOffset="95728.86">25206 5521 0,'0'-35'15,"0"70"-15,18-70 0,-1 70 16,-17-17-1,0-1-15,0 1 0,-17 52 16,-1 19 0,0-89-1</inkml:trace>
  <inkml:trace contextRef="#ctx0" brushRef="#br0" timeOffset="115763.61">25135 6262 0,'0'17'31,"-17"-17"-31,17 36 0,-18-1 16,-17-17-1,-18 70-15,0-18 16,-18 1 15,54-36-15</inkml:trace>
  <inkml:trace contextRef="#ctx0" brushRef="#br0" timeOffset="115948.46">25188 6368 0,'0'-18'0,"18"18"32,-36 0-32,18 18 0,-35 17 15,-18 53 16,0-53-15,36 18-16</inkml:trace>
  <inkml:trace contextRef="#ctx0" brushRef="#br0" timeOffset="127246.2">14817 6403 0,'17'18'78,"19"-18"-31,-19 0-32,1-18-15,-1-17 16,19 17 0,52 0-16,0-35 15,-35 53 17,18 36-17,-18-1 1,-18 18-1,18-35 1,-36-18-16,19 0 16,34-18-1,-52-17-15,52 17 16,1-17 0,-36 35-1,18 17 1,-18 1-1,36 35 17,0-53-32,-1-35 31</inkml:trace>
  <inkml:trace contextRef="#ctx0" brushRef="#br0" timeOffset="131179.75">17992 3069 0,'0'0'16,"0"18"0,0-36 15,0 1 0,0-19-15,-18 36-1,18-17-15,-18 17 0,-35 17 16,-17 19 0,70-19-1,-35 18 1,-18 54 0,53-54-16,0 0 15,53-17 1,-53 17-16,35-35 15,35-88 1,-52 17 0,17 54-16,-17-54 15,0 18 1,-1 36 0,-17 70-1,0-1 1,36 37-1,-36-19 17,17-52-32,1-18 31,-1-53-15,19-35-1,-19 0 1,1-1-1,0 54 1,-18 88 0,0 35-1,0 0 1,35 18 0,-35-53-1,18-35 16,-1-36-31</inkml:trace>
  <inkml:trace contextRef="#ctx0" brushRef="#br0" timeOffset="131364.46">18327 3016 0,'17'-106'16,"-34"212"-16,52-247 16,-35 106-16,0 17 15,0 36 1,0 35-1,0 70 1,35-35 0,-35-35-1,0-17 1</inkml:trace>
  <inkml:trace contextRef="#ctx0" brushRef="#br0" timeOffset="131851.21">18239 3087 0,'0'0'0,"0"-18"15,17 1 1,1 17 0,35 0-1,-18-36 1,0 36-16,18-17 15,0 17 1,-35 0 0,35 17-1,-53 54 1,0-18 0,0 0-1,-53-18 1,35-17-1,1-71 17,17 0-32,17-18 31,1 1-15,-1 70-16,54-18 15,-53 36 1,17-1-16,-17 36 15,-18 18 1,17-36 0,-17-17-1</inkml:trace>
  <inkml:trace contextRef="#ctx0" brushRef="#br0" timeOffset="132018.07">18680 2840 0,'0'0'0,"17"-88"31,1 70-31,-18 0 16,35 18 0</inkml:trace>
  <inkml:trace contextRef="#ctx0" brushRef="#br0" timeOffset="132432.32">18803 2805 0,'35'17'16,"-35"1"0,0 17-16,0 18 15,0 35 1,18 0-1,-18-35 1,0-35 0,0 0-16,0-36 31,0-17-15,0-36-1,18 54 1,35-36-1,-36 53 1,18 17 0,-35 36-1,-17 18 1,-18-54 0,-18 1-1,35-18 1,0-35-1</inkml:trace>
  <inkml:trace contextRef="#ctx0" brushRef="#br0" timeOffset="132962.99">18979 2928 0,'0'0'0,"36"-18"16,-1 18-1,-35 71 32,0-53-47,0-1 0,0 36 16,18-18-1,35-35 1,-36-17 0,1-18-1,-18-1 1,0 72 15,35 16-15,-35 1-1,35-17 1,18-36 15,-53-18-31,36 0 16,-19-70-1,18 0 1,-35 17 0,0 54-1,0 17 1,0 35 0,0 36-1,0 17 1,0 0-1,0-35 17,-35-53-32</inkml:trace>
  <inkml:trace contextRef="#ctx0" brushRef="#br0" timeOffset="133098.28">19332 3052 0,'0'0'0,"35"0"0,1-36 16,17 36 0,-36 0-16,1 0 15</inkml:trace>
  <inkml:trace contextRef="#ctx0" brushRef="#br0" timeOffset="133647.28">19562 3069 0,'0'18'0,"-18"-18"16,18 17-16,0 19 15,18-19-15,-18 1 16,70 0 0,-17-18-1,18-18 1,-19-53-1,-16-17 1,-19 53 0,-34-18-1,-1 53 17,18 35-32,-18-17 15,36 17 1,-18 1-16,35-19 15,-35 1-15,71-1 16,-18 36 0,-53-35-1,-71 35 1,-35-35 0,71-18-1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3:09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19015 2910 0,'0'18'15,"-36"-18"1,72-18 15,-36 1-15,0-1-16,17 18 15,-17-35-15,18 17 16,35-52 0,-35 34-1,-18 19 1,17 17-1,-17 17 1,-17 19 0,-1 87-1,18-17 1,-35-35 15,35 17-31,0-35 31</inkml:trace>
  <inkml:trace contextRef="#ctx0" brushRef="#br0" timeOffset="404.99">18944 3263 0,'0'-17'16,"-17"17"15,34 0 32,1 0-48,-1 0 1,19 0-16,-1 0 0,-17 0 0,70 0 15,53 0 1,-35 0 0</inkml:trace>
  <inkml:trace contextRef="#ctx0" brushRef="#br0" timeOffset="1101.9">20267 1640 0,'0'18'62,"18"-18"-62,-18 18 0,17-1 16,36 54-1,-17 35 1,16-18 0,-34-88-16,0 53 15,-18-18 1</inkml:trace>
  <inkml:trace contextRef="#ctx0" brushRef="#br0" timeOffset="1387.94">20461 1658 0,'-18'0'0,"1"18"31,17-1-31,-35 19 16,-1 52 0,36-71-16,-53 72 15,0 34 1,18-52-1,35-1 1</inkml:trace>
  <inkml:trace contextRef="#ctx0" brushRef="#br0" timeOffset="1717.3">20796 1852 0,'18'0'0,"-18"18"47,0 17-47,-18-35 0,18 18 15,0-1-15,-17 54 16,17-54 0,-36 72-16,36-36 15</inkml:trace>
  <inkml:trace contextRef="#ctx0" brushRef="#br0" timeOffset="2155.52">22190 1517 0,'-36'0'16,"36"35"15,0-17-15,36 17-1,-36 0-15,17-17 0,-17 17 16,36 89-1,-1-71 1,-17 0 0</inkml:trace>
  <inkml:trace contextRef="#ctx0" brushRef="#br0" timeOffset="2404.03">22313 1640 0,'0'-35'16,"0"70"-16,-17-88 0,-1 53 15,-17 0 1,-1 18 0,-34 53-1,-1 17 1,54-70-16,-19 52 15,-52 36 17,88-71-32,-35-17 0</inkml:trace>
  <inkml:trace contextRef="#ctx0" brushRef="#br0" timeOffset="2866.92">22595 1764 0,'0'0'0,"36"0"0,-19 0 15,1 0-15,35 0 16,-18 0 0,-35 53-1,-17 0 17,-54 0-32,0 17 31,18-35-16,-17 18 1,52-53 0,18 18-1,53-18 1,35 0 0,54 0-1,-37 0 1</inkml:trace>
  <inkml:trace contextRef="#ctx0" brushRef="#br0" timeOffset="4717.02">20532 2840 0,'0'0'0,"-18"0"16,-17-18 0,35 1-1,35 17 1,-17 0 0,-1 17-1,1-17-15,35 71 16,-53-1-1,0-52-15,-53 53 16,18-19 0,17-16-1,-17-36 1,70-53 15,0-18-31,18 18 31,0-35-15,0 35 0,-35 18-1,-18 0 1,0 17 0,-36 18-1,-17 53 1,36-18-1,-36 71 1,53-18 0,0 0-1,53-35 1,-18-17 15,18-36-31</inkml:trace>
  <inkml:trace contextRef="#ctx0" brushRef="#br0" timeOffset="5001">20920 3016 0,'0'0'0,"0"36"62,0-19-46,-18-17-16,18 18 0,0 52 16,-18 19-1,18-19 16,18-52-31</inkml:trace>
  <inkml:trace contextRef="#ctx0" brushRef="#br0" timeOffset="5803.38">22313 2910 0,'0'0'0,"-17"0"31,34 0-16,1 0 1,17 0 0,-17 53-1,-18 0 1,-18 18 0,18-54-1,-35 36-15,0-35 31,35 0-31,0-36 32,17-17-17,36-36 1,-35 71-16,17-70 16,0 34-1,-17-17 1,-18 36-1,0-1 17,0-17-32,-18 70 15,-17 18 1,17 18 15,18-1-31,0 18 31,18-70-31,17 35 16,1-18 0,34-35-1,-52 0 1</inkml:trace>
  <inkml:trace contextRef="#ctx0" brushRef="#br0" timeOffset="6288.5">22754 3193 0,'0'-18'15,"0"0"1,18 1-1,17 17 1,-35-36-16,18 36 16,17 0-1,0 53 1,-35-35 0,0 0-16,-35 35 15,0 17 1,-36-35-1,36-17 1,0 17 0,17-17-1,36-18 32,17 18-47,-17-18 16,52 0-1,54 0 1,-107 0-16,124 0 16,-105 0-16</inkml:trace>
  <inkml:trace contextRef="#ctx0" brushRef="#br0" timeOffset="8751.25">19191 3969 0,'0'-18'15,"0"0"1,-35-17 0,17 35-1,18-17-15,-17 17 16,-1 0-16,-17 0 16,35 17-16,-18-17 15,-17 35-15,-53 54 31,17-1-15,53 18 0,18 0-1,36-1 1,34-34 0,54-18-1,-36-53 1,-53 0-16,18-35 15,70-89 17,-105 36-32,0-18 15,-18 53 1,-36-53-16,-16 0 31,16 54-31,-87-37 31,70 89-31</inkml:trace>
  <inkml:trace contextRef="#ctx0" brushRef="#br0" timeOffset="9707.17">20779 4057 0,'-36'0'31,"36"-18"-31,-17 18 15,-1 0 1,0 0 0,18 18-1,-35-18-15,17 18 16,1 17-16,-36 18 16,35 35 15,1-88-31,17 71 15,17-1 1,36-35 0,0 1-1,35-36 1,-17-53 0,-1-18-1,-34-35 1,-1 71-1,-88-88 1,35 87 0,-70 19 15,18 17-31,52 0 16</inkml:trace>
  <inkml:trace contextRef="#ctx0" brushRef="#br0" timeOffset="10502.14">22578 4039 0,'0'-17'16,"0"-19"0,-18 36-1,0 0 1,-17 0-1,18 0 1,17 36-16,-36-19 16,-17 54-1,18 17 1,35 18 0,35-18-1,18-17 1,35-54-1,36-17 1,-71-53 0,35-35 15,-70 53-31,-1-36 0,-17-17 31,-17 18-15,-54 34-1,-17 19-15</inkml:trace>
  <inkml:trace contextRef="#ctx0" brushRef="#br0" timeOffset="13451.35">19226 3898 0,'-17'0'15,"34"0"-15,-34-17 0,-36 17 0,35-18 16,-17 0-1,0 18-15,17-35 16,-53 70 0,36 1-1,-18 16 17,36-52-32</inkml:trace>
  <inkml:trace contextRef="#ctx0" brushRef="#br0" timeOffset="18124.91">28363 12947 0,'-35'18'16,"35"-1"0,0 18-1,0-17-15,0 17 31,0 1-15,35-36 0,18 0-1,35-71 1,-52 53-16,52-34 16,18-19-1,0 36 1,-54 35-1</inkml:trace>
  <inkml:trace contextRef="#ctx0" brushRef="#br0" timeOffset="28050.61">22013 16581 0,'-35'0'31,"17"0"-31,1 17 16,-1 36 0,-35 18-16,36 17 15,52 0 1,35-53 15,-52-35-31,53 0 16,-54 0-16,54-17 15</inkml:trace>
  <inkml:trace contextRef="#ctx0" brushRef="#br0" timeOffset="28403.67">22278 16633 0,'-35'0'15,"17"0"1,18 18-16,-18-18 16,18 35-16,0 18 15,0 35 1,36-17 15,17-53-15,17-18-1,-35 0-15,-17-53 16,17-35 0,-35-1-1,-35 54 1,-18 17-1,-17 18 1,70 18 0</inkml:trace>
  <inkml:trace contextRef="#ctx0" brushRef="#br0" timeOffset="28673.17">22507 16845 0,'0'0'0,"0"18"16,-17-18-1,17 35-15</inkml:trace>
  <inkml:trace contextRef="#ctx0" brushRef="#br0" timeOffset="30353.72">21978 15434 0,'0'-18'47,"35"18"-31</inkml:trace>
  <inkml:trace contextRef="#ctx0" brushRef="#br0" timeOffset="31342.24">22684 16633 0,'-18'0'15,"0"0"1,18 18-1,-17-18-15,17 18 16,-36-1-16,36 54 16,0-53-1,36 34-15,-1-16 32,36-36-32,-1 0 31,-35-18-16,-17-70 1,-18 70 0,-35-52-1,-18 70 1,-35 0 0</inkml:trace>
  <inkml:trace contextRef="#ctx0" brushRef="#br0" timeOffset="31551.18">22754 16457 0,'0'-35'0,"0"70"16,0-88-16,18 53 0,17 0 31,0 18-16,36 105 1,-53-17 0,-1 88-1</inkml:trace>
  <inkml:trace contextRef="#ctx0" brushRef="#br0" timeOffset="34322.07">26441 13476 0,'0'18'79,"0"-1"-64,0 19-15,0-19 0,0 1 16,0 52-16,0 19 31,0-72-31,0 89 16,17-35-1,-17-18 1,0-36 0</inkml:trace>
  <inkml:trace contextRef="#ctx0" brushRef="#br0" timeOffset="34488.72">26441 14111 0,'0'18'0,"0"17"0,0 53 31,17-53-31</inkml:trace>
  <inkml:trace contextRef="#ctx0" brushRef="#br0" timeOffset="34674.99">26511 14693 0,'0'0'15,"18"106"1,-18-88 0,0-1-16,0 19 0,0-1 15</inkml:trace>
  <inkml:trace contextRef="#ctx0" brushRef="#br0" timeOffset="35266.99">26547 15804 0,'0'36'0,"0"-72"0,17 89 0,-17-35 16,0 53-1,35-1 1,-35-52-16,18 88 16,0-54-1,-18 37 1,0-54 0,0-17-1,0 35 1,0-18-1,17 35 1,-17-17 0,0 0 15,0 18-15,0-1-1,36-34-15,-36-1 31</inkml:trace>
  <inkml:trace contextRef="#ctx0" brushRef="#br0" timeOffset="36005.58">26917 17216 0,'35'0'47,"-17"0"-31,-1 0 0,1 0-16,17 35 15,-35 0 16,0-17-15,-35 17-16,35-17 16,0-1-1,0-34 1,35-36 0,-35 0-1,18 18 1,-18 17-1,-18 71 32,18-36-47,0 1 0,0 53 32,0-36-32,18 18 31,0-53-16,-1-18-15</inkml:trace>
  <inkml:trace contextRef="#ctx0" brushRef="#br0" timeOffset="36184.73">27217 17304 0,'0'-18'15,"0"36"-15,0-18 31,0 35-31,0-17 16,0 52 0,0-35-1,0-17 1</inkml:trace>
  <inkml:trace contextRef="#ctx0" brushRef="#br0" timeOffset="38820.55">23213 13423 0,'0'0'0,"-18"0"32,36 0-17,52 0 1,36 35-1,53-35 1,35 0 0,18 0-1,-124 0 1,0 0-16,141 0 31,-52 0-31,-19-35 31,-52 35-15,106 0 0,-89 0-1,-52 0 1,52 0 0,-34 0-1,-1 0 1,0 0-1,0 0 1,0 0 0,1 35 15,-36-35-31,35 0 31,-18 0-15,18 0-1,-52 0 1,34 0 0,-34 0-1,16-35 1</inkml:trace>
  <inkml:trace contextRef="#ctx0" brushRef="#br0" timeOffset="39600.83">23389 13247 0,'0'0'0,"53"0"31,-35 0-31,-36 0 47,18 35-31,-18-35-16,-52 18 15,-18 17 1,17 18-1,53-35 1,36-1 0,0 18-1,70 18 1,-35 18 0,-35-18-1,-18-36-15</inkml:trace>
  <inkml:trace contextRef="#ctx0" brushRef="#br0" timeOffset="40254.71">22102 13300 0,'0'0'0,"-36"0"0,36-18 16,0-17-1,36 35 1,-19 0 0,18 0-16,1 53 15,-19-53 1,-17 35-1,-17 53 1,-19-35 0,19-18-1,17-70 17,17 35-32,36-70 15,-17-1 1,-36 53-16,35 1 15,-17-1 1,-18 36 15,-18-1-15,-17 1-16,35 53 31,0-1-31,35-52 31,-17-1-15</inkml:trace>
  <inkml:trace contextRef="#ctx0" brushRef="#br0" timeOffset="40590.62">22331 13564 0,'0'-17'31,"0"-19"-15,35 36-16,-17 0 16,-1 0-1,1 0 1,17 0-16,-35 53 16,-35-17-1,17-1 1,-70 18-1,53 0 1,-18-36 0,71-17-1,105 0 1,18 0 0,-17 0-1</inkml:trace>
  <inkml:trace contextRef="#ctx0" brushRef="#br0" timeOffset="43755.16">18609 5539 0,'-18'0'0,"18"17"78,-17 1-62,17 17-1,0-17 1,0-1-1,17-17-15,1 0 16,-18-17-16,53-1 16,-35 18-16,87-88 15,54 0 1,-35 17 0,-36 18-1,-35 36 1,-36 17-1,-17 17 1,0 19 0,-17-36 46,17 17-46,-18-17 15</inkml:trace>
  <inkml:trace contextRef="#ctx0" brushRef="#br0" timeOffset="51501.16">14270 14799 0,'0'0'16,"-88"18"0,70-18-1,-17 0-15,17 0 16,0 0-16,1 0 15,34 0 32,1 17-31,53-17-16,-1 36 31,-52-36-31,70 0 16,-17 0-1,-54-36-15</inkml:trace>
  <inkml:trace contextRef="#ctx0" brushRef="#br0" timeOffset="51718.87">14129 14658 0,'0'0'0,"-88"35"31,70-35-31,36 0 31,34 0-15,-16 0-16,34 0 0,124 0 31,-141 0-31</inkml:trace>
  <inkml:trace contextRef="#ctx0" brushRef="#br0" timeOffset="52717.86">14817 15152 0,'0'0'0,"0"17"16,0 1 15,0 17-31,17-35 16,19 89 0,-19-89-16,1 52 15,35 37 1,-36-54-16,1 0 15,0 18 1,17-106 0,-35-70 15,0-36-31,35-159 31,-17 19-15,35 122-1,-36 18 1,36 1 0,-35 17-1,-18 105 1,18-17 0,-18 18-1,0 18 16,17 17 63,19 17-78,-19-17-16,1 0 15,88 53 1,52-53 0,107 18-1,-177-18-15,194 17 16,283-17 0,-459 0-16,105-17 15,283 17 1,-282 0-1,35 0 1,-177 0 0,89 17-16,-35-17 31,-71 36-31,-18-36 31</inkml:trace>
  <inkml:trace contextRef="#ctx0" brushRef="#br0" timeOffset="53534.55">15716 14693 0,'0'-35'0,"0"17"15,36 18 1,-19 0 0,1 0-16,52 18 31,-52 35-31,-18 17 16,0-52-1,-71 88 1,71-89-16,-17 19 15,-18-1 1,35-53 0,35-35-1,-18 36-15,36-18 16,18-54 0,-53 54-16,52-53 15,-52 53 1,-1-18-1,-34 88 17,-1-17-17,-17 52 1,17-17-16,1 88 31,17-53-15,17 1-1,36-54 1,-18-35 0</inkml:trace>
  <inkml:trace contextRef="#ctx0" brushRef="#br0" timeOffset="53784.55">16210 15011 0,'0'0'0,"0"-18"32,0 36-1,0 17-31,0-17 16,-18 17-1,18 53 1,0-17-1,18-1 1</inkml:trace>
  <inkml:trace contextRef="#ctx0" brushRef="#br0" timeOffset="54421.91">16404 14817 0,'-17'17'31,"34"-17"1,1 0-17,-18-17-15,53 17 16,35 0 0,-88-18-16,70 18 15,-17 0 1,-17 0-1,-19 0 17,-17-18-32,18 18 15</inkml:trace>
  <inkml:trace contextRef="#ctx0" brushRef="#br0" timeOffset="54855.18">17022 14640 0,'0'18'46,"-18"17"-30,18-17-16,-18-1 16,18 36-16,0 36 15,0-54 1,0-18 0,36 54-16,34-53 31,1-36-16,17-17 1,-53-53 0,-17-54-1,-36 72 1,-70 17 0,70 53-16,-52-35 15,-1 35 1</inkml:trace>
  <inkml:trace contextRef="#ctx0" brushRef="#br0" timeOffset="55301.25">15628 14482 0,'-18'0'0,"1"-18"15,-36 18-15,0 53 16,-18 0 0,54-18-1,-71 177 1,88-54-1,35 19 1,124-54 0,123-52-1</inkml:trace>
  <inkml:trace contextRef="#ctx0" brushRef="#br0" timeOffset="55702">17709 14464 0,'-17'0'32,"17"-18"-17,0 36 1,17 0 0,19 52-1,-36-52-15,35 70 16,-35 71-1,-35-71 1,-1 18 15,-16-53-31,34-53 32,0-18-32</inkml:trace>
  <inkml:trace contextRef="#ctx0" brushRef="#br0" timeOffset="56035.13">17727 14340 0,'0'-35'16,"0"70"-16,0-88 0,0 36 0,18-71 16,17 70-1,18-53 1,0 54-1,-18 34 1,-35 19 0,0 52 15,-18-18-31,1 1 31,-1-36-15,53 1-1,36-36 1,17 0 0,-53 0-16</inkml:trace>
  <inkml:trace contextRef="#ctx0" brushRef="#br0" timeOffset="56340.61">18168 14887 0,'-18'0'0,"36"0"0,-36 18 0,18-1 16,18-17 15,0 0-31,17 0 15,53 0 1,18 0 0,-18 0-1,-17 0 1,-54-17 0,-17-1-16</inkml:trace>
  <inkml:trace contextRef="#ctx0" brushRef="#br0" timeOffset="56517.91">18521 14746 0,'0'0'16,"-18"-18"-16,1 1 16,-19 17-1,19 35 1,17 53 0,0 0 15,-18-35-31,18 18 15,-18 17 1</inkml:trace>
  <inkml:trace contextRef="#ctx0" brushRef="#br0" timeOffset="57121.98">19226 14922 0,'-70'0'31,"52"-17"-15,18-1 0,18-35-1,35 36 1,-18 17 0,0 17-16,-17 19 15,-18 16 1,-18 37-1,-17-36 1,35-18 0,35-53 15,-35-52-15,18 17-1,0 0 16,-18 35-31,0 1 16,17 34 0,-17 18-1,35 36 1,-35 0 0,18-71-16,0 70 15,-1-35 1,19-35-1</inkml:trace>
  <inkml:trace contextRef="#ctx0" brushRef="#br0" timeOffset="57467.76">19562 15187 0,'-18'0'32,"18"-18"-32,0 1 31,18-1-16,17-17 1,18 35 0,-36 35-1,-17 0 1,-17 18 0,-1-35-16,-17 17 15,-18 18 1,0-18-1,71-35 1,35 0 0,17 0 15,-52 0-31,17 0 0,88-17 31,-105 17-31</inkml:trace>
  <inkml:trace contextRef="#ctx0" brushRef="#br0" timeOffset="57751.31">19985 14993 0,'-35'0'16,"-1"0"15,36-18-31,18 18 16,0 0-1,52 0 1,-52 0-16,35 0 0,17 0 31,-17 0-15,0 0-1,-53-17-15</inkml:trace>
  <inkml:trace contextRef="#ctx0" brushRef="#br0" timeOffset="58101.58">20549 14887 0,'18'0'0,"-36"0"47,18 18-47,-17-1 16,17 19-16,-18-36 15,-17 53-15,17 35 32,18-18-32,18-17 31,52-35-16,1-36 1,-54 18-16,36-35 16,-17-18-1,-36-35 1,-18 0 0,0 52-16,-52 1 15,17 18 1</inkml:trace>
  <inkml:trace contextRef="#ctx0" brushRef="#br0" timeOffset="58490.21">19191 14605 0,'0'0'0,"-70"-53"31,52 35-31,-35 18 15,-18 36 1,36 34 0,18-17-16,-36 88 31,35 36-31,53-1 31,89-35-15,-1-70-16</inkml:trace>
  <inkml:trace contextRef="#ctx0" brushRef="#br0" timeOffset="58837.24">21096 14693 0,'35'0'0,"-70"0"0,88 0 16,-53 18-16,35 52 15,-35-52 1,36 53-1,-19 34 1,-17 19 0,-53 35-1,36-106 1,-72-1 0,54-69-1</inkml:trace>
  <inkml:trace contextRef="#ctx0" brushRef="#br0" timeOffset="59223.92">21167 14429 0,'0'-36'0,"0"72"0,0-89 0,17 53 0,19-71 31,-36 53-31,35-17 16,18 0 0,-36 35-1,1 88 1,-18-53 0,0 89-1,0-54 1,0 1-1,0-53 1,88-18 0,0 0-1,1-18 17,-36-17-32,-53 17 15</inkml:trace>
  <inkml:trace contextRef="#ctx0" brushRef="#br0" timeOffset="60078.99">18397 13917 0,'-35'0'16,"17"0"-1,36 0 16,35 0-15,-35 0-16,35 0 0,211 18 31,1-18-31,140 17 32,72 36-32,-72-53 31,-316 0-31,175 0 15,71 0 1,-176 0 0,35-17-1,-106 17 1,-70-36 0</inkml:trace>
  <inkml:trace contextRef="#ctx0" brushRef="#br0" timeOffset="60872.07">16722 15981 0,'0'35'32,"17"-35"-32,1 0 15,0 0-15,17-35 16,71-53-1,-36 35 1,18-88 0,-52 35-1,17 35 1,-53 1 0,-36 52-1,19 18 1,-19 0-1</inkml:trace>
  <inkml:trace contextRef="#ctx0" brushRef="#br0" timeOffset="61169.09">16845 15575 0,'-18'0'0,"18"18"0,0-36 31,36-17-15,17 17 0,-36 1-16,72-72 15,-37 36 1,-16 18 0,17 35-1,-36 18 1,19 52-1,-1 1 1,53-18 15,-70-18-31</inkml:trace>
  <inkml:trace contextRef="#ctx0" brushRef="#br0" timeOffset="61919.07">20461 16016 0,'88'-53'16,"-70"36"-16,17-1 16,0-17-1,-17 17-15,53-70 16,-18 17 0,-36-35-1,-34 36 1,-19 35-1,19 17 1,-19-17 0</inkml:trace>
  <inkml:trace contextRef="#ctx0" brushRef="#br0" timeOffset="62235.47">20479 15540 0,'35'0'31,"-17"-18"-31,-1 18 16,1-17 0,17-1-16,-17 18 0,52-35 15,-17-1 1,0 36-1,-17 0 1,16 18 0,-34 53-1,0 17 1,35-53 15,17 18-15,-70-35-16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54:17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19226 7408 0,'18'0'46,"-18"18"-14,35-18-17,-35 35-15,0-17 16,18 0 0,0-18-1,-1-18-15,54 0 16,70-105-1,-35 35 17,52-36-32,-52 54 31,-88 87-15,-36 18-16</inkml:trace>
  <inkml:trace contextRef="#ctx0" brushRef="#br0" timeOffset="2394.87">12682 5627 0,'0'0'0,"18"0"47,0 0-32,17 0-15,-17 0 0,-1 0 16,54 0-1,140-18 1,-140 18 0,88 0-1,-89 0 1,-52 0 0,-36 0 15</inkml:trace>
  <inkml:trace contextRef="#ctx0" brushRef="#br0" timeOffset="2678.31">12788 5715 0,'-17'0'0,"34"0"15,1 0 1,35 0 0,123-53-1,1 35 1,-142 18-16,141 0 16,-35 0-1,-53 0 1,-52-17-1,17 17 1</inkml:trace>
  <inkml:trace contextRef="#ctx0" brushRef="#br0" timeOffset="4494.64">22542 2752 0,'18'0'0,"-18"-18"15,0 0 1,0 1 0,0 34 15,18-17-31,-1 71 15,19-18 1,-19-18-16,19 53 31,17 1-31,-18-37 32,0-52-32</inkml:trace>
  <inkml:trace contextRef="#ctx0" brushRef="#br0" timeOffset="4711.93">22772 2840 0,'-18'-35'0,"36"70"0,-36-88 16,1 18 0,17 17-16,-53 36 15,17 35 1,-34 35-1,-1 18 1,36-1 0,17-34-1</inkml:trace>
  <inkml:trace contextRef="#ctx0" brushRef="#br0" timeOffset="4964.1">22860 3052 0,'0'-36'0,"0"72"0,35-72 15,-35 19-15,18-1 16,-18 0 0,0 36-16,0 0 15,18 52 1,-18 18-1,17-17 1,-17-53-16,35 17 16</inkml:trace>
  <inkml:trace contextRef="#ctx0" brushRef="#br0" timeOffset="5249.62">23777 2787 0,'0'-35'0,"18"35"16,-18-18-16,17 18 31,-17 18-31,18 17 15,35 18 1,-18 35 0,18-17-1,-35-18 1,0-53 0</inkml:trace>
  <inkml:trace contextRef="#ctx0" brushRef="#br0" timeOffset="5450.52">24077 2805 0,'0'-18'0,"0"36"0,0-89 15,-35 71 1,-18 18 0,-35 52-1,17 18 1,53-35-16,-17 0 15,-18 35 1,53-52 0</inkml:trace>
  <inkml:trace contextRef="#ctx0" brushRef="#br0" timeOffset="5798.86">24148 3069 0,'0'0'0,"0"-17"0,17 17 0,-17-36 0,18 19 16,35-1 0,17 0-1,-17-17 1,0 70 0,-35 1-1,-18 17 1,-71-1-1,18 37 1,18-89-16,-18 53 16,0-36-1,53 1 1,18-18 0,52 0-1,36 0 1,35 0-1,-123 0-15</inkml:trace>
  <inkml:trace contextRef="#ctx0" brushRef="#br0" timeOffset="6394.84">21484 3581 0,'18'-36'0,"-18"19"15,17 17-15,-17-18 16,0 0 15,0 36-31,0 17 31,0 1-31,0 52 16,0-35 0,0 17-1,0-17 1,0-35 0,-17-18-1</inkml:trace>
  <inkml:trace contextRef="#ctx0" brushRef="#br0" timeOffset="7470.09">21537 4163 0,'0'0'0,"0"-18"31,-18 18-31,1 0 16,-1 0-16,-35 53 16,18 0 15,0 0-31,35 17 15,35 54 1,0-71 0,36-18-1,17-53 1,-17-34 0,-36-37-1,-35-16 1,-18 34-1,-88 18 1,36 18 0,52 35-1</inkml:trace>
  <inkml:trace contextRef="#ctx0" brushRef="#br0" timeOffset="8546.41">22472 3598 0,'0'0'0,"0"-17"31,0-19-15,18 19 15,-1 17-31,18 0 16,1 0-1,-19 0-15,19 53 31,-72-18-15,19 18 0,-1-35-1,18-1 1,18-17 15,35 0-15,-36 0-1,19 53 1,-1-53 0,-35 35-16,0 18 15,0-35 1,-53 52 0,18-52-16,-36 0 31,18-36-16,36 0-15</inkml:trace>
  <inkml:trace contextRef="#ctx0" brushRef="#br0" timeOffset="9094.45">24130 3510 0,'0'0'15,"-35"0"17,35 18-32,-18-18 0,0 17 15,-34 54 1,34-53 0,0 52-1,18 1 1,18-54-1,70-17 1,0 0 0,-17-17-1,-36-1 1</inkml:trace>
  <inkml:trace contextRef="#ctx0" brushRef="#br0" timeOffset="9361.18">24165 3545 0,'0'0'0,"-35"-17"32,35 34-1,0 19-31,0-1 15,0 53 1,0-70-16,0 105 16,0-17-1,-35 0 1,35-36 0</inkml:trace>
  <inkml:trace contextRef="#ctx0" brushRef="#br0" timeOffset="10679.18">22595 4322 0,'0'0'16,"-35"-18"0,17 18-1,-17 0-15,18 35 16,-19 36 0,36-54-1,0 54-15,36 17 31,34-35-15,18-35 0,-17-71-1,-36-35 1,-35 70-16,0-53 16,-17-34-1,-36 69 1,0 1-1,-18 70 1</inkml:trace>
  <inkml:trace contextRef="#ctx0" brushRef="#br0" timeOffset="11294.45">24183 4480 0,'-18'-17'32,"1"17"-17,-1 0 1,-35 35 0,35-35-16,-34 70 15,34 19 1,18-54-1,53 18 1,0-36 0,17-52-1,1-35 1,-54-1 0,-34 1 15,-54 17-16,-17 17-15</inkml:trace>
  <inkml:trace contextRef="#ctx0" brushRef="#br0" timeOffset="12861.25">20391 3722 0,'-18'0'15,"0"0"1,36 0 31,0 0-47,17 0 15,0 0-15,71-18 16,-71 18 0,53-17-1,1 17 1,-54-18-1,-17 18 1,17 0 0,-35-35-1,-53 35 1,35-18-16</inkml:trace>
  <inkml:trace contextRef="#ctx0" brushRef="#br0" timeOffset="13198.48">20620 3581 0,'-18'0'16,"18"17"0,18-17-1,-1 0 1,-17 18-1,18-18-15,35 0 16,-18 18 0,54-18-1,-37 0 1,-34 0 0,-18 35-1,-35-17 1,-36-1-1,71 1-15,-88 17 16,70-35 0</inkml:trace>
  <inkml:trace contextRef="#ctx0" brushRef="#br0" timeOffset="16980">21960 7761 0,'0'-18'0,"0"-52"32,0 52-32,0 1 15,0 34 1,18 19-1,35 34 1,-53-52 0,18 52-16,35 1 31,-53-36-31,17-70 31,-17-36-15,0-123-1,-17-35 1,-19 0 0,1 52-1,17 19 1,-17 69 0,35 19-1,0 34 1,0 1 15,-18 35 0,36 0 47,17 0-62,-17 0-16,0 0 0,52 35 16,124-35-1,124 0 1,52 0 0,1 0-1,-107 0 1,-211 0-16,70 0 15,19-35 17,-125 35-32,-34 0 31</inkml:trace>
  <inkml:trace contextRef="#ctx0" brushRef="#br0" timeOffset="17611.36">22542 7144 0,'0'0'0,"18"0"31,-18-18-16,18 18-15,35-18 16,0 18 0,17 0-1,-52 0-15,17 18 16,-17 0 0,-36 35-1,-17-18 1,17 18-1,18-36 17,53-17-17,-18 18 1,-17 35 15,17-53-31,-35 18 16,-35 17-1,0 0 1,-18-35 0,0 0-1,-18-35 1,18 17 0</inkml:trace>
  <inkml:trace contextRef="#ctx0" brushRef="#br0" timeOffset="17947.52">22825 6862 0,'0'0'0,"35"-53"16,-35 35-1,35 18-15,-17-18 16,17 1-1,0 34 1,-35 19 0,-35 17-1,18-18 1,-19 18 0,36-36-1,36 1 1,34-18-1,18 0 1,-70 0 0</inkml:trace>
  <inkml:trace contextRef="#ctx0" brushRef="#br0" timeOffset="18163.75">23248 7338 0,'0'35'0,"0"-17"15,18-18 1,-1 0-16,36 0 16,35 0-1,-52 0-15,17 0 16</inkml:trace>
  <inkml:trace contextRef="#ctx0" brushRef="#br0" timeOffset="18379.49">23442 7161 0,'0'0'0,"-18"-17"0,-17 17 31,35 17-16,-17 36 1,-1 18 0,18 35-1,-18-36 1,18-34 0,18-36-1</inkml:trace>
  <inkml:trace contextRef="#ctx0" brushRef="#br0" timeOffset="18663.5">23618 7161 0,'36'-17'0,"-72"34"0,72-52 0,17 17 31,-53-17-15,0 70-1,0 18 1,0 18 0,35-1-1,18 1 1,35-71 0,-17 0-1,-54-35-15,19 17 16,-36 0-16</inkml:trace>
  <inkml:trace contextRef="#ctx0" brushRef="#br0" timeOffset="18845.08">24007 7161 0,'0'0'0,"-18"0"0,0 53 16,18 18 15,-17-54-31,17 54 15,-36 17 1,36-35 0,0 0-1,0-71 1</inkml:trace>
  <inkml:trace contextRef="#ctx0" brushRef="#br0" timeOffset="19182.07">24077 6932 0,'18'-35'0,"17"-18"32,-17 53-17,-1 0 1,1 18-1,-18 17 1,-18 35 0,-17-17-1,0-17 1,70-36 15,-17 0-31,-1 0 0,1 0 16,105-18-1,-70 18 1</inkml:trace>
  <inkml:trace contextRef="#ctx0" brushRef="#br0" timeOffset="19511.4">24694 7549 0,'-17'0'0,"34"0"0,-52 0 16,35 18-16,0-36 31,18 18-31,-1 0 16,36-35-16,36 18 31</inkml:trace>
  <inkml:trace contextRef="#ctx0" brushRef="#br0" timeOffset="19701.98">24694 7373 0,'-17'0'0,"34"0"0,-52 0 16,53 0 15,-1 0-31,36 0 15,-35-35-15,70 35 16,-70 0 0</inkml:trace>
  <inkml:trace contextRef="#ctx0" brushRef="#br0" timeOffset="20645.28">25506 7126 0,'0'18'47,"0"-1"-32,0 19-15,0-19 0,0 1 16,0 35-1,0-36-15,0 54 16,0-36 0,0 18-1,0-35 1,0 0 15,0-36 47,0 0-62,0-17 0,0 17-1,0 1 1,35-1-16,-35-70 15,0 0 1,-35 17 0,0 1-1,-18 52 1,-36 36 0,1 34-1,53 1 1,17 0-1,71 18 17,0-71-32,18-35 31,-36 17-31,18 0 31,-53 1-15,18 52-1,-18 18 1,0 35 0,0 0-1,0-35 1,0 0 0,17-53-1,1 0-15</inkml:trace>
  <inkml:trace contextRef="#ctx0" brushRef="#br0" timeOffset="20867.78">25770 7373 0,'0'0'0,"36"0"31,-19 0-16,54-35 1,-18 35 0,35 0-1,-53-18-15,1 0 16,-19 18-16</inkml:trace>
  <inkml:trace contextRef="#ctx0" brushRef="#br0" timeOffset="21063.23">26106 7161 0,'-18'0'0,"36"0"0,-54-17 16,1 17-1,35 17 1,0 19-16,-18 17 31,18 70-15,-17-17-1,17-36 1,-18-34 0</inkml:trace>
  <inkml:trace contextRef="#ctx0" brushRef="#br0" timeOffset="21272.32">26211 7285 0,'36'-35'0,"-72"70"0,89-123 15,-35 52-15,0 36 16,-18 36 0,35 17-1,-35 35 17,0-53-32,0 18 15,0 0-15</inkml:trace>
  <inkml:trace contextRef="#ctx0" brushRef="#br0" timeOffset="21563.47">26599 7285 0,'18'-35'16,"-36"70"-16,54-88 0,-36 35 0,17 1 16,-17 34-1,0 19 1,-35 87-1,-18-17 1,53-18 15,53-88-31,-18 0 32,18-53-17,-53 18 1,-53 17-1,-35 18 1,-18 18 0</inkml:trace>
  <inkml:trace contextRef="#ctx0" brushRef="#br0" timeOffset="22261.46">25188 7673 0,'0'-18'0,"-35"18"16,35-17-1,35 17 1,-35 17 0,18 1-1,17 35 1,-35-36-1,36 1-15,-19 0 16,1-18 0,-18-53 15,0 18-31,17-107 0,-17-34 31,0 17-15,-17-70-1,-1 106 1,1 52 0,17 36-1,17 35 17,1 0-32,-1 17 0,107-17 15,88 18 1,140-18-1,19 0 1,34 0 15,-246 0-31,18-18 16,-124 18 15</inkml:trace>
  <inkml:trace contextRef="#ctx0" brushRef="#br0" timeOffset="22706.38">24659 8608 0,'0'17'0,"-35"1"15,70-18 1,-17 0-1,-1 0-15,1 0 16,35-18-16,-18-35 31</inkml:trace>
  <inkml:trace contextRef="#ctx0" brushRef="#br0" timeOffset="22863.8">24659 8431 0,'0'0'15,"-35"0"-15,17 0 16,36 0 0,52-35-1,36 17 1,-18 1 0</inkml:trace>
  <inkml:trace contextRef="#ctx0" brushRef="#br0" timeOffset="23361.49">25277 8625 0,'0'18'0,"0"0"0,0-54 0,17 72 0,1 17 31,-18-36-31,17 1 15,36 52 1,-35 1 0,35 0-1,-18-36 1,-17-35 0,17-71-1,-17-17 1,-1-88-1,-17 140-15,0-140 16,18 17 0,-18 89-1,0 34 17,35 19-17,18 17 1,106 0-1,35 0 1,35 0 0,-35 17-1,-88-17 1,-71 18 0</inkml:trace>
  <inkml:trace contextRef="#ctx0" brushRef="#br0" timeOffset="23980.22">26035 8608 0,'0'17'0,"0"1"31,0 0-15,-18 17-16,1-35 31,17 18-31,-18-18 16,-17 0-16,17-18 15,1-35 1,17 35-1,17-52 1,36 35 15,-35 52-15,17 18 0,-53 54-1,-52 34 1,-36-35-1,18-52 1,17-36 0,54-18-1,34-53 1,36 54 0,53-1-1,0 36 1,-53-1-1,17 54 1,-34-36 0,-19-35 15</inkml:trace>
  <inkml:trace contextRef="#ctx0" brushRef="#br0" timeOffset="24278.59">26264 8661 0,'0'-18'15,"0"36"-15,18-54 0,0-17 16,17 18 0,-18 35-1,-17 35 17,0 1-32,0-19 15,18 54 1,35-18-1,-18 0 1,18-18 15,-53 18-31,-53-18 32,18-35-17,-36-17 1,54-1-16,-18 0 0</inkml:trace>
  <inkml:trace contextRef="#ctx0" brushRef="#br0" timeOffset="24434.83">26282 8555 0,'0'-18'0,"0"36"0,18-36 16,17-35 0,-18 53-16,1-17 15,70 17 1,-17 0-1,-36 0 1</inkml:trace>
  <inkml:trace contextRef="#ctx0" brushRef="#br0" timeOffset="24779.18">24765 9807 0,'0'35'16,"0"-70"-16,18 70 31,-1-35-15,19 0-1,-1-35 1,-18 18-16</inkml:trace>
  <inkml:trace contextRef="#ctx0" brushRef="#br0" timeOffset="24966.46">24765 9578 0,'-18'0'0,"36"0"0,-71 0 16,35 0-1,1 0-15,34 0 31,1 0-31,53 0 16,-1 0-16,-35 0 16,18-35-1</inkml:trace>
  <inkml:trace contextRef="#ctx0" brushRef="#br0" timeOffset="25878.48">25312 9719 0,'0'0'0,"0"-18"15,-18 18-15,18-17 16,-17-36 0,17 35-1,0 36 1,0 17 0,-36 18-1,36 0 1,0-18-1,36-35 1,-19 0 0,18-17-1,1 17-15,17 0 32,17 0-32,-17 52 31,-35-16-16,-1 17 1,-34-18 0,-54 18-1,1-53 1,17-35 0,17-1-1</inkml:trace>
  <inkml:trace contextRef="#ctx0" brushRef="#br0" timeOffset="26078.55">25312 9543 0,'-18'0'0,"36"0"31,-1 0-15,36 0-1,-35 0-15,70 0 16,18 0 0,-71 0-16</inkml:trace>
  <inkml:trace contextRef="#ctx0" brushRef="#br0" timeOffset="27045.46">25912 9684 0,'0'0'0,"0"17"15,0 1 1,0 17 0,-18-17-1,18 52 1,0-17-1,18-17 1,-18-19-16,35-17 16,18 0-1,17-53 1,-34-35 0,-19 35-1,18 18 1,-35 17-1,-35 36 1,18 53 15,17-19-31,17 1 32,18-17-32,1-36 31,17-71-16,-18 1 1,-17-1 0,17 36-1,-35 17 1,0 53 15,0 18-15,0 0-1,0 0 1,0-35-16,0 35 31,17-89 1,1 19-32,0-1 0,17-35 31,-17 18-16,17 35 1,0 18 0,1 34-1,-36-16 1,17 17 0,36-53-1,-18-36 1,1 1-1,-1-35 17,-35 52-32,18 18 31,-18 18-15,0 34-16,-18-16 31,18-19-16</inkml:trace>
  <inkml:trace contextRef="#ctx0" brushRef="#br0" timeOffset="27195.57">26723 9701 0,'-18'-35'16,"36"70"-16,-36-105 0,1 35 15,17 17-15,-36-17 16,36 17-16,-17 18 15,17-18 1,0 1 0</inkml:trace>
  <inkml:trace contextRef="#ctx0" brushRef="#br0" timeOffset="27362.42">26776 9419 0,'0'0'15,"17"18"1,-17 35-1,18 0 1,-18 35 0,0 0-1,0-17 1</inkml:trace>
  <inkml:trace contextRef="#ctx0" brushRef="#br0" timeOffset="27515.01">26793 9719 0,'0'-18'0,"18"18"0,0-17 32,35-1-17,-18-17-15</inkml:trace>
  <inkml:trace contextRef="#ctx0" brushRef="#br0" timeOffset="27732.5">26970 9613 0,'17'-17'16,"1"17"-16,-18-18 16,0 36 31,0-1-32,0 1 1,35-18-16,1 53 15,-19-36 1,-17 36 15,-17-53-31,-19 18 0,-52-18 16</inkml:trace>
  <inkml:trace contextRef="#ctx0" brushRef="#br0" timeOffset="42361.72">7073 6421 0,'0'-18'0,"0"36"0,35-71 16,-35 35-16,36-70 15,-19 17 1,-17 54-1,0 87 1,-17 54 0,17-71-1,0 52-15,-71 266 32,54-195-17,-19 71 1,1-88-1,35-71 1,0-17 0,0-54-1,-18 1 1,36-18 78,17 0-79,-17 0-15,0 0 16,140 18-16,-122-18 16,193 0-1,194 0 1,-105 0-1,-54 0 1,-105 0 0,-53 35-1,-53-70 1,-53 17 0</inkml:trace>
  <inkml:trace contextRef="#ctx0" brushRef="#br0" timeOffset="43032.45">7144 7585 0,'-18'17'0,"0"19"0,-52-1 15,17 18-15,-141 88 32,18 0-32,-107 71 31,89-54-15,18-52-1,88-35 1,35-54-1</inkml:trace>
  <inkml:trace contextRef="#ctx0" brushRef="#br0" timeOffset="44063.42">8608 7585 0,'-36'0'16,"36"-18"-16,-17 18 15,-1-18-15,36 18 47,35 18-31,-36-18-16,54 35 31,17 18-31,-70-17 31,-18 34-15,-53-17-1,0-35 1,0-1 0</inkml:trace>
  <inkml:trace contextRef="#ctx0" brushRef="#br0" timeOffset="44514.83">9137 7867 0,'0'35'15,"0"-70"1,18 17 0,-1 18-1,1 0 1,17 18-1,-17 35 1,-18-36-16,0 36 16,-18-17-1,-17 17 1,35-89 0,53 1-1,-36-18 1,1 18-1,17 35 1,-17 35 15,0 18-31,-1 18 32,19-54-17,-19 1-15</inkml:trace>
  <inkml:trace contextRef="#ctx0" brushRef="#br0" timeOffset="44668.48">9543 7990 0,'0'18'16,"-18"17"0,18 1-16,0 17 15,18 70 1,17-35-1,-35-70-15</inkml:trace>
  <inkml:trace contextRef="#ctx0" brushRef="#br0" timeOffset="45462.61">6967 6315 0,'-17'0'0,"-1"-53"31,18 35-31,0 1 15,18-19 1,-1 1 0,54-36-1,-36 1 1,18 35 0,-35 17-1,-1 36 1,-17-1-16,36 54 15,-1 35 1,-35-36 15,18-35-31</inkml:trace>
  <inkml:trace contextRef="#ctx0" brushRef="#br0" timeOffset="45932.67">7285 5733 0,'0'-36'31,"0"1"-31,0 17 16,17 18-16,1-17 15,35 34 1,-35 54 0,-1-53-1,-17 35-15,0-36 16,0 18 0,0 18-16,0-70 31,18-36-16,17 18 1,-17-18 0,-18 35-1,18 36 1,-18 35 0,0-18-1,17 35 1,36-52-1</inkml:trace>
  <inkml:trace contextRef="#ctx0" brushRef="#br0" timeOffset="46180.6">7691 5874 0,'0'-36'0,"0"72"0,35-72 0,-35 19 31,0-1-31,0 1 31,17 17-15,1 0 0,0 52-1,-36 72 1,-17-18 0,-18 0-1,71-53 1,70-53-1,-53 0-15,53 0 16</inkml:trace>
  <inkml:trace contextRef="#ctx0" brushRef="#br0" timeOffset="46800.17">5962 8273 0,'0'17'31,"-35"-17"-31,35 18 16,-18 35-16,18-36 16,-35 72-1,-1-1-15,72-35 32,-1-36-32,53-34 31,0-19-16,-70 36-15</inkml:trace>
  <inkml:trace contextRef="#ctx0" brushRef="#br0" timeOffset="47495.47">5697 9225 0,'0'18'0,"0"-36"0,18 36 31,0-18-15,-1 0-16,36-18 31,-18 18-16,1 18 1,-19-1 0,-17 1-1,-17-18-15,-19 53 16,19-35 0,-1-1-1,-35-17 16,36 0-15,17-17 0,0-1-1,17 18 1,19-18-16,-19-17 31,1 70-15,-1-17-1,-17 0 1,36 35 0,-19-89 15,-17 19-31,0-54 16,0-17 15,0 53-31,0 17 31,0 36-31,0-1 0,0 54 31,18 17-31,35-17 32,-35-36-32</inkml:trace>
  <inkml:trace contextRef="#ctx0" brushRef="#br0" timeOffset="47883.66">6068 9260 0,'0'0'15,"0"-70"1,0 52 0,17 1-1,36-1 1,-17 18-1,-19 18 1,-17-1 0,0 1-16,-35 35 31,17-18-15,18 0-1,18-35 1,17 0-1,18 0 1,-18 18 0,1 0-1,-72 52 1,-52 1 0,35-36-1</inkml:trace>
  <inkml:trace contextRef="#ctx0" brushRef="#br0" timeOffset="49628.85">6526 7479 0,'-17'0'15,"17"-18"63,17 18-62,-17-35 0,0 17-16,0 1 15,0-1 1,-17 18-1,-1 0 1,-17 0 0,17 18-1,18 17 1,0 0 0,18-35-16,17 18 31,-17-18-31,-1-53 15,-17 18 1,0 17 15,-35 18-31,0 0 32,17 35-32,1 18 31,34-35-16,1-18 1,35 0 0,-36-53-1,-17 35 1</inkml:trace>
  <inkml:trace contextRef="#ctx0" brushRef="#br0" timeOffset="51596.04">6509 7461 0,'0'0'16,"0"-35"-16,0 70 31,0 1-15,0-19 0,0 18-16,0 1 15,0 105 1,0 0-1,0 0 1,0-17 0,0-89-1,-18-35 1</inkml:trace>
  <inkml:trace contextRef="#ctx0" brushRef="#br0" timeOffset="52414.83">6526 7373 0,'0'-35'31,"18"35"32,17 0-48,-17 0 1,0 0-16,123-18 15,-106 0 1,36 18-16,17-17 16,-18 17-1,-17 0 1,-18 0 0,-17 0 15</inkml:trace>
  <inkml:trace contextRef="#ctx0" brushRef="#br0" timeOffset="53974.55">6544 7408 0,'35'0'63,"-17"0"-48,0 0 17,-1 0-17,18 0-15,-17 0 32,0 0-32,-1 0 31,-17 18-16,36-18 1,-19 0 0,1 0 15,0 0-15,17 0-1,0 0 1,18 0-1,35 0 1,-70 0 0,0 0-16,70 0 15,-18 35 1,18-35 0,-52 0-1,52 0 16,-17 0-15,-54 0-16,36 0 31,-18 0-15,18 0 0,-35 18-1,0-18 1,34 0-1,-34 0 1,0 0 0,17 18-1,-17-18 1,-1 0 0,1 0-1,17 17 1,-17-17-16,-1 0 15,1 0 1,17 0 0,-17 0-1,0 0 17,-1 35-17,19-35 1,-19 0-1,1 18 1,0-18 15,-18 18 16,0-1-16,0 19-15,0-19 0,0 1-1,0 0 1</inkml:trace>
  <inkml:trace contextRef="#ctx0" brushRef="#br0" timeOffset="56338.33">8714 9437 0,'17'0'0,"1"0"16,-36 0 15,18 17-15,-35 54-1,-18 0 1,35-71 0,1 70-16,-36-17 15,35 0 1,89-35 15,35-1-15,-18-17-1,-53 0 1,36 0 0,-54-35-1</inkml:trace>
  <inkml:trace contextRef="#ctx0" brushRef="#br0" timeOffset="56597.62">8749 9507 0,'0'-17'0,"-18"-19"31,18 72-31,0-19 16,-17-17-16,17 18 15,0 123 1,0-17-1,0 17 1,0-35 0,0-36-1,-18-52 1</inkml:trace>
  <inkml:trace contextRef="#ctx0" brushRef="#br0" timeOffset="56903.49">8220 9190 0,'0'0'0,"-18"0"16,18 35 0,0-17-1,0 17 1,0 0-16,18-17 31,17 0-15</inkml:trace>
  <inkml:trace contextRef="#ctx0" brushRef="#br0" timeOffset="57073.47">8308 9172 0,'0'-17'16,"0"34"0,0-52-16,0 53 15,35 17 1,-17 18-1,-1-18 1,1-35 0</inkml:trace>
  <inkml:trace contextRef="#ctx0" brushRef="#br0" timeOffset="57341.74">9084 8996 0,'0'0'0,"18"0"0,17 0 15,-35 17 16,0 19-15,0-19-16,0 1 16</inkml:trace>
  <inkml:trace contextRef="#ctx0" brushRef="#br0" timeOffset="57505.61">9243 8961 0,'17'17'16,"-34"18"-1,17 1 1,0-1 0,-18 36-16</inkml:trace>
  <inkml:trace contextRef="#ctx0" brushRef="#br0" timeOffset="60942.58">2170 7602 0,'0'-17'281,"-36"17"-265,36-18 62,36 18-15,-19 0-48,1 0 1,-1 0 15</inkml:trace>
  <inkml:trace contextRef="#ctx0" brushRef="#br0" timeOffset="61736.5">2011 7638 0,'0'-36'47,"0"19"-32,17 17-15,1 0 16,53 17 0,-18 36-1,-36-17 1,-17 52-1,-17-18 1,-36-17 0,35-35 15,0-36-31,36-52 31,0-1-15,35-17-1,-18 0 1,-18 52 0,19 36-1,-36 18 1,-53 17 0,35 54-1,18-1 1,0 0-1,35-35 1,18-36 15,-17-34-31</inkml:trace>
  <inkml:trace contextRef="#ctx0" brushRef="#br0" timeOffset="62819.76">547 8378 0,'0'0'0,"0"18"0,-18-18 15,1 0 1,-1 0 0,18-18 15,0 1-15,0-1-1,35-52 1,-17 17-1,17 35 1,-35 0 0,0 54-1,0 34 1,0 36 15,0-71-31,-35 18 16,35 71-1,-18-71 1,1 0-16</inkml:trace>
  <inkml:trace contextRef="#ctx0" brushRef="#br0" timeOffset="63013.97">335 8837 0,'-18'0'0,"18"35"31,18-70-15,0 35-1,-1 0-15,36-18 16,53-17-16,35 0 31,-53 0-31</inkml:trace>
  <inkml:trace contextRef="#ctx0" brushRef="#br0" timeOffset="63779.66">2522 7937 0,'0'-17'16,"0"34"-16,-35-34 0,35 34 31,-18-17-31,18 18 16,0 35-16,0 18 31,0-54-15</inkml:trace>
  <inkml:trace contextRef="#ctx0" brushRef="#br0" timeOffset="64229.73">3016 7655 0,'36'0'0,"-1"-53"15,-18 36 1,19 17 0,-19 0-1,1 0-15,35 53 32,-53-18-32,-35 53 31,17-70-16,0-18 1,18-18 0,36-52-1,-1 17 1,-17 0 0,-1 35-1,-17 36 1,-17 35-1,17 0 1,17 17 0,1-17-1,17-53 1</inkml:trace>
  <inkml:trace contextRef="#ctx0" brushRef="#br0" timeOffset="64551.78">3492 7761 0,'0'0'0,"-35"0"0,35-18 15,35 1 1,-17 17 0,0 0-1,35 17 1,-53 19-1,-71 34 1,1 1 0,34-36-1,36 0 1,18-35 0,105 0 15,1-35-16,-106 35-15</inkml:trace>
  <inkml:trace contextRef="#ctx0" brushRef="#br0" timeOffset="65300.85">4322 7655 0,'-18'0'0,"18"-17"16,18 17 15,-1 0-15,18 0-1,-35 17-15,18 1 16,-18 52 0,0-52-1,-18 0-15,18 35 16,0-71 15,18-53-15,0 1-1,-1 35 1,19-1 0,-36 72-1,0-1 1,0-17 0,0 34-1,0 37 1,35-54-1,-17-35-15</inkml:trace>
  <inkml:trace contextRef="#ctx0" brushRef="#br0" timeOffset="65700.95">4639 7761 0,'0'0'0,"-35"-18"16,35 1 15,35 17-16,-35-35-15,35 35 16,-17 0 0,17 35-1,-35-18 1,-53 19 15,18-1-15,35-17-16,-35-18 15,35 17-15,53 1 32,-36-18-17,1 35-15,17-17 16,-35 17 0,0 18-1,-53-18 1,36 1-1,-36-36 1,53-36 0</inkml:trace>
  <inkml:trace contextRef="#ctx0" brushRef="#br0" timeOffset="66099.13">4921 7691 0,'18'0'0,"-36"0"0,106-36 31,-17 19-15,-53 17-16,17 17 15,18 1 1,-36 70 0,-34-17-1,17-36 1,0 0-1,0-88 17,17-17-32,1 17 31,-18-18-31,0 89 47,0 52-32,0-52-15,35 70 16,-35-70 0,53 35-1,-53-71-15</inkml:trace>
  <inkml:trace contextRef="#ctx0" brushRef="#br0" timeOffset="66379.75">5450 7726 0,'18'0'0,"-36"0"0,54-35 15,-36 70 1,0 0 0,35 18-1,0-18 1,18-35 15,0-17-15,0-36-1,-18 0 1,-35 18 0,0 87-1,0 54 1,0-88 0,-17 70-16,-1-35 0</inkml:trace>
  <inkml:trace contextRef="#ctx0" brushRef="#br0" timeOffset="66962.45">2011 8749 0,'17'0'31,"-17"-18"-31,18 18 16,17-17-16,18-1 15,35 18 1,-17 0 0,-53 0-1</inkml:trace>
  <inkml:trace contextRef="#ctx0" brushRef="#br0" timeOffset="67281.67">3334 8643 0,'0'0'15,"0"18"1,17-18 15,1 0-15,17 0-16,18-18 15,-18 18 1,18 0-16,36-18 31,-54 18-31,18 0 16,17-17-16</inkml:trace>
  <inkml:trace contextRef="#ctx0" brushRef="#br0" timeOffset="67562.92">4427 8572 0,'0'36'16,"0"-19"0,36-17-1,-19 0 1,1 0 0,0 0-1,52 0 1,-17 0-1,35-17 1,-70 17-16</inkml:trace>
  <inkml:trace contextRef="#ctx0" brushRef="#br0" timeOffset="67832.71">5168 8537 0,'0'18'0,"0"-36"0,18 36 32,-18-1-32,17-17 31,1 0-31,35-17 15,18 17 1,-19-18 0,-16 1-16</inkml:trace>
  <inkml:trace contextRef="#ctx0" brushRef="#br0" timeOffset="70912.53">5662 8449 0,'0'-18'0,"-18"-17"15,1 35 1,17-18-16,-18 18 16,-52-35-1,17 0 1,-36 17 0,1 1-1,-35-1 1,-18-17-1,0 35 17,-18-18-17,0 18-15,0-18 32,36 1-17,-36-18 1,0 17-1,18 18 1,0 0 0,35-18-1,18 18 1,0 0 0,0 0-1,0 18 1,-1-18-1,1 0 1,0 0 0,-53 0 15,53 18-15,-36 17-1,18-35 1,-35 17-1,71-17 1,17 18 0,-35 0-1,17 17 1,-17-17 0,0 17-1,17 0 1,-35 0-1,36 18 1,-19 0 0,19 0 15,35-18-15,17 1-1,-35-1 1,35 18-1,1-18 1,17 18 0,0-18-1,35-17 1,-17 35 0,35-35-1,-18 35 1,35-36-1,19 1 1,17-1 15,35-17-31,17 36 16,-17-19 15,106-17-15,-141 0-1,124 0 1,-36-17 0,-18 17-1,0-36 1,-17 36 0,-35 0-1,17-17 1,17 17-1,-34 0 1,52-18 15,-70 1-31,35 17 32,-123 0-32,88 0 15,52-36 1,-69 19-1,52 17 1,-53-18 0,0 0-1,-70 18-15,17-35 16,53 17 0,-35 18-1,18-17 1,-54 17-16,19-18 15,34 18 17,-70-35-32,18 35 0,35-18 15,17 1 17,-52-1-17,17-17 1,1 17-1,-1-17 1,-18-1 0,19 1-1,-36 18 1,-36-54 0,-16 18-1,-125 35 1,-87 1-1</inkml:trace>
  <inkml:trace contextRef="#ctx0" brushRef="#br0" timeOffset="81824.28">12435 14482 0,'-17'0'0,"34"0"0,-52-18 0,0 18 15,17-18 1,1 18-16,52 0 31,88 0-15,89-17-1,35 17 1,18 0 0,-195 0-1,71 17-15,36 1 16,-36 0 15,-106 17-15,18-35-1,-35 0 1,-1-35 0</inkml:trace>
  <inkml:trace contextRef="#ctx0" brushRef="#br0" timeOffset="88049.91">3528 6403 0,'0'-35'16,"0"70"-16,17-70 0,-17 17 0,36 0 15,-19 1 1,-17 34 15,-17 1-31,-54 141 31,53-71-31,-70 35 32,53 1-17,0-89 1,17-17-1</inkml:trace>
  <inkml:trace contextRef="#ctx0" brushRef="#br0" timeOffset="88332.69">3281 6756 0,'0'-36'16,"0"19"-16,0-1 15,0 89 32,0-54-47,-18 1 31,18 0-31,0 35 0,53-53 32,-18-18-17,36-53 1,-36 54-1,36-19 1,-54 36 0</inkml:trace>
  <inkml:trace contextRef="#ctx0" brushRef="#br0" timeOffset="95696.42">22331 14429 0,'0'-36'0,"0"72"0,-18-89 16,18 35-16,0 0 15,0-17-15,-17 0 16,34 35 0,1 35-1,35 36 1,-36-18 0,1 0-1,35 35 1,-35-35-1,34-36 1,-52-52 0,18-106-1,-36-36 1,-17 1 0,35 141-16,-17-106 15,-19-36 16,36 71-31,-35 36 32,17 35-32,18-18 31,0 70 31,18-17-46,17 36 0,-17-36-1,0 0-15,34 17 16,1-17 0,89 0-1,-107 0-15,194 0 16,53 0-1,53 0 1,18-17 15,-53-36-31,35 35 32,-141 0-17,36-34 1,-19 34-1,36 0 1,-70 18 0,-89 0-1,71-35 1,-54 35 0,-34 0-1,-53-18-15,70 18 16,0 0-1,0 0 1,-17 0 0,-1 0-1,18 0 17,18 0-17,-88 0-15,70 0 16,71 18-1,0-18 1,35 0 0,-18 35-1,0-35 1,-17 0 0,-53 0-1,53 0 1,-53 0-1,-36-35 17</inkml:trace>
  <inkml:trace contextRef="#ctx0" brushRef="#br0" timeOffset="96703.88">23460 14041 0,'-18'-36'32,"18"19"-32,0-19 15,18 72 17,-1-19-32,19 1 15,-36 70 1,0 0-1,-53-35 1,53-35 0,0-1-16,-18-17 31,36-35-15,35-18-1,-36-17 1,19-18-1,-1 70 1,-35 0 0,-35 89 15,17-36-15,18-17-16,0 70 15,0-18 1,18-17 15,17-53-31,-35 18 0,17-18 16</inkml:trace>
  <inkml:trace contextRef="#ctx0" brushRef="#br0" timeOffset="96947.88">23742 14217 0,'35'0'31,"-35"35"1,0-17-32,0-1 0,0 1 15,0 17-15,0 18 31,0 18-31,0-18 32,18-53-32</inkml:trace>
  <inkml:trace contextRef="#ctx0" brushRef="#br0" timeOffset="97416.84">23883 13741 0,'0'-18'0,"0"36"0,18-36 0,-18-17 16,17 17-16,36 0 15,-35 18 1,0-17 0,52 34-1,-70 19 1,0 34-1,-35 1 1,-18-36 0,53 18-1,0-35 1,70-18 0,19 0 15,-72 0-31,54 0 0,-36 0 15</inkml:trace>
  <inkml:trace contextRef="#ctx0" brushRef="#br0" timeOffset="97963.59">24342 14287 0,'17'0'31,"19"0"-15,-19 0-16,1 0 15,70-17-15,18 17 16,-18-18 0,-35 18-1</inkml:trace>
  <inkml:trace contextRef="#ctx0" brushRef="#br0" timeOffset="98163.14">24659 14111 0,'0'-18'16,"0"36"-16,-35-36 0,35 36 16,0 0-1,0 17-15,-18 18 16,18 70 0,0-70-1,18 36 1,17-37-1</inkml:trace>
  <inkml:trace contextRef="#ctx0" brushRef="#br0" timeOffset="98613.6">25030 14199 0,'17'0'16,"-34"0"-16,34-17 0,1-1 0,17-17 15,-17 17 1,-18 0-16,35 1 16,0 34-1,18 1 1,-53 53 0,0-1-1,-17-35 1,-1-17-1,0-18 17,36-53-32,17-35 31,1 35-15,-19 18-1,-17 0 1,0 87-1,0 54 1,0-35 0,18-1-1,52-17 1,-34-53 0</inkml:trace>
  <inkml:trace contextRef="#ctx0" brushRef="#br0" timeOffset="101503.83">25453 13670 0,'0'-18'46,"18"18"-30,-1 0 0,1 18-16,17 0 15,-35 17 1,0-17-16,-35-1 16,35 1-16,-53 53 15,-18-1 1,54-35-1,-19-35 17,89 0-32,53 0 31,-35-17-15,35-1-1</inkml:trace>
  <inkml:trace contextRef="#ctx0" brushRef="#br0" timeOffset="102815.73">25559 14482 0,'0'-18'46,"0"0"-30,17 18 0,-17-17 281,0-19-251,18 36-30,17 0 0,-17 0-1,0 0 1,-1 36 0,-17-19-1,0 1 1,0 0-16,-35 34 15,-18 19 1,18-36 0,35-17-1,-18 17-15,-17-35 32,123 0-17,71-35 1,-71 0 15,-35 35-31</inkml:trace>
  <inkml:trace contextRef="#ctx0" brushRef="#br0" timeOffset="103116.2">26070 14287 0,'0'-17'0,"0"34"0,-35-34 16,35-1 15,35 18-16,18-35 1,35 35 0,1-18-1,-37 1 1,-34-1 0</inkml:trace>
  <inkml:trace contextRef="#ctx0" brushRef="#br0" timeOffset="103297.71">26300 14023 0,'-18'0'0,"36"0"0,-36-18 16,0 18-1,1 18 1,17 0 0,0 17-16,0 53 15,17 0 1,-17-35-1,0-18-15</inkml:trace>
  <inkml:trace contextRef="#ctx0" brushRef="#br0" timeOffset="103815.76">26829 14129 0,'0'-18'0,"0"36"0,0-54 15,0 19 1,0-18-16,35-1 31,-17 19-15,-1 17-1,1 0-15,17 17 16,-17 54 0,-71 17-1,35 0 1,-17-35 0,35-18-1,18-35 1,-1-70-1,54-18 17,-71 70-32,17-35 0,36 18 31,-53 0-15,-35 123-1,35-35 1,35 52-1,-17-34 1,0-53 0</inkml:trace>
  <inkml:trace contextRef="#ctx0" brushRef="#br0" timeOffset="105518.91">27146 14429 0,'-17'0'31,"34"-36"-15,1 36-1,-18-17 1,18 17-16,34 0 16,-34 0 15,0 0-31,-18 17 16,0 36-1,-18-35 1,0-18-16,1 18 15,-36 17 1,71-35 15,34 0-15,-16 17 0,17-17-1,-36 18 1,-17 0-1,0 17 1,0-17-16,-35-1 16,-18 1-1,18-36 17,-36-17-17,18-18 1</inkml:trace>
  <inkml:trace contextRef="#ctx0" brushRef="#br0" timeOffset="107330.01">27164 13635 0,'18'0'15,"17"0"17,-18 0-32,19 0 15,17 0 1,-53 17-1,0 1 1,0 35 0,-18-35-1,-17-1 1,17 1 0,18 17-1,18-35 1,17 0-16,-17 0 15,17 18 17,18 0-32,-53 34 31,-18-16-15,-35-36-1,-17 17 1,17-17-1,0-17 1,35-1 0,18 0-16</inkml:trace>
  <inkml:trace contextRef="#ctx0" brushRef="#br0" timeOffset="107951.68">27217 13776 0,'-35'0'0,"35"-18"0,0 1 16,0-1-1,35 18 17,0-35-32,18 35 15,-35 0 1,-1 35 0,-17-17-16,18 17 15,-36 18 1,18-35-16,-35 34 15,-18-16 1,18-19 0,0-17-1,87 0 17,54 0-17,-53 0-15,0 0 16,71 0 15,-89-17-31</inkml:trace>
  <inkml:trace contextRef="#ctx0" brushRef="#br0" timeOffset="108313.41">27146 13829 0,'-17'0'0,"34"0"0,-70 0 0,18-18 16,35-35-1,35 18 1,36 0 0,17 35-1,-17 35 1,-71-17-1,17 17-15,-52 36 32,-18-1-32,-17 1 31,34-54-15,54 1-1,52-18 1,54 0-1,17-18 1,-53 18 0</inkml:trace>
  <inkml:trace contextRef="#ctx0" brushRef="#br0" timeOffset="108630.65">27764 14340 0,'0'18'31,"17"-18"-31,1 0 16,17 0-16,18 0 16,35-18-1,-17 18 1,-1-35 0,-70 17-1</inkml:trace>
  <inkml:trace contextRef="#ctx0" brushRef="#br0" timeOffset="108832.47">28046 14093 0,'0'0'0,"-35"-17"31,35 34-15,0 19-1,-36 34 1,36 18-1,0-17 1,0-36 0,0 1-16</inkml:trace>
  <inkml:trace contextRef="#ctx0" brushRef="#br0" timeOffset="109299.52">28187 14217 0,'0'0'0,"0"-35"31,18 17-31,-18-17 0,17 35 16,36-18 0,-18 18-1,18 18 1,-53 35-1,0 17 1,-53-17 0,18 0-1,35-35 1,0-54 0,18 36-16,-1-53 15,-17 36-15,53-36 16,-17-35 15,-19 52-15,-52 107 15,17 17-15,-17 0-1,35 1 1,35-89-16,-35 35 15,36-35 1</inkml:trace>
  <inkml:trace contextRef="#ctx0" brushRef="#br0" timeOffset="109898.62">28575 14376 0,'0'17'63,"0"19"-47,0-19-1,-18 1-15,18 0 0,0 34 16,0-34-1,0 0-15,18-18 32,0 0-17,35-18-15,-36-52 32,1 70-32,17-53 15,-35 17 1,0 19-1,0-1 1,0 53 0,0 18-1,0 35 1,0-17 0,0-18-1</inkml:trace>
  <inkml:trace contextRef="#ctx0" brushRef="#br0" timeOffset="110397.48">28504 13582 0,'0'0'0,"0"-35"31,36-1-31,-36 19 16,17-1-16,19 0 31,34 18-15,-70 53-1,0 18 1,-35 17-1,-18 0 1,35-35 0,36-17-1,53-36 1,-1 17 0,18-17-1,-35 0 1</inkml:trace>
  <inkml:trace contextRef="#ctx0" brushRef="#br0" timeOffset="111049.46">29034 14199 0,'0'18'0,"0"-36"31,35 18-15,-35-17 0,18 17-16,-1 0 15,36 0-15,53 0 32,-18 0-17,-17-18 1,-54-17-1,-17-1-15</inkml:trace>
  <inkml:trace contextRef="#ctx0" brushRef="#br0" timeOffset="111251.47">29369 13952 0,'-18'0'0,"36"0"0,-54 0 15,1 36-15,18-1 31,17-17-15,-18 70-16,18 35 31,0-105-31,0 52 16,18-17 0,-18-17-16</inkml:trace>
  <inkml:trace contextRef="#ctx0" brushRef="#br0" timeOffset="111447.47">29598 14305 0,'18'-18'0,"-36"36"0,53-36 16,-17 18 0,-18-17-16,35 17 15,-17 0 1,0-18-1,34 18 17</inkml:trace>
  <inkml:trace contextRef="#ctx0" brushRef="#br0" timeOffset="111608.42">30004 14217 0,'35'35'31,"-17"-35"0,-18-35-15,17 35 0</inkml:trace>
  <inkml:trace contextRef="#ctx0" brushRef="#br0" timeOffset="111777.58">30321 14199 0,'0'18'0,"0"-36"0,18 36 15,0-18 1,17 0 0,-18 0-1,1 0 1</inkml:trace>
  <inkml:trace contextRef="#ctx0" brushRef="#br0" timeOffset="111951.65">30674 14199 0,'18'0'0,"-18"18"31,17-18-31,19 0 32,-19 0-32</inkml:trace>
  <inkml:trace contextRef="#ctx0" brushRef="#br0" timeOffset="112647.48">31150 14093 0,'0'0'0,"-17"18"0,-1-18 16,36 0-1,-1 18 17,-17 17-32,36-35 0,-19 35 15,-17 18 1,-17 35 0,-36-35-1,35-17 1,0-36-1,36-53 17,17 17-32,36-87 31,-1 35-15,-34 35-1,-1-18 1,-17 18-1,-36 89 1,-17-1 0,-18 53-1,0 53 1,53-123-16,0 70 16,106 18-1,-71-88 1</inkml:trace>
  <inkml:trace contextRef="#ctx0" brushRef="#br0" timeOffset="114134.19">31538 14393 0,'0'36'47,"0"-19"-32,0 1 1,0 0-16,0 17 16,0-18-16,0 1 15,0 0-15,0 17 31,18-17-31,-18-36 32,18-17-32,-1-1 15,-17 19 1,53-54 0,-18 18-1,18 36 1,-35 34-1,0 36 1,17 18 0,-35-54-16,0 19 15,0 34 1,18-52 0,-18-36-1</inkml:trace>
  <inkml:trace contextRef="#ctx0" brushRef="#br0" timeOffset="114635.35">31291 13494 0,'0'-18'0,"0"0"31,18 18-31,0 0 15,17 0 1,-17 0-16,-1 0 0,36 18 31,-35 0-15,-18 52 0,-53-34-1,35-1 1,1-18-1,34 1 1,36-36 0,35 1-1,53-36 1,-88 35 0,-35 18-1</inkml:trace>
  <inkml:trace contextRef="#ctx0" brushRef="#br0" timeOffset="115730.88">28063 13317 0,'36'0'78,"-36"-17"-78,17 17 32,1 0-17,0 0-15,17 0 16,-17 0-16,-1 0 0,36 0 0,71 0 15,140 17 17,-17-17-32,18 0 31,-18 0-15,-18 0-1,18 0 1,0 0-1,17 0 1,-52 0 0,-141 0-16,87 0 15,89-17 1,-123 17 0,123 0-1,-141 0 1,-1-18-1,-52 18-15,36 0 16,-1 0 15,-18 0-31,-52 0 16</inkml:trace>
  <inkml:trace contextRef="#ctx0" brushRef="#br0" timeOffset="117631.64">20214 14429 0,'0'0'16,"-17"17"0,17 1-1,17-18 1,18-18 0,-17 18-16,0-17 0,35-19 15,0-17 1,17-35 15,-52 0-31,-18-35 31,-53 70-15,0 17 0,-18 72-1,54-36-15,-54 35 16,18 71-1,0-18 1,36 0 0,52-17-1,18-71 1,17-36 0,-34-87-1,34-53 16,-52 87-31,0-52 32,17 71-32,-70 87 47,17 89-32,0-71-15,1 71 16,-19-70-16,19 105 15,17-124-15,0 89 16,17 18 0,-17-107-16,53 19 15,-17-36 1,16-18 0,-52 0-1</inkml:trace>
  <inkml:trace contextRef="#ctx0" brushRef="#br0" timeOffset="118301.37">20990 14270 0,'0'17'0,"0"-34"47,18 17-31,17-18-16,-17 18 15,-1 0-15,1-35 0,70 35 32,-17-18-17,-54 18-15,36 0 16,-35-17-1,-36 17 1</inkml:trace>
  <inkml:trace contextRef="#ctx0" brushRef="#br0" timeOffset="118530.81">21043 14093 0,'-35'0'15,"0"0"1,52 0 0,1 0-1,35 0-15,17 0 32,-52 0-32,53-17 15,17-18 1</inkml:trace>
  <inkml:trace contextRef="#ctx0" brushRef="#br0" timeOffset="122750.79">5874 10918 0,'0'0'16,"-36"-52"15,36 34-31,-17 18 16,-54 0-1,36 18 1,-53 52-1,70-52-15,-52 105 16,52 1 0,36-18-1,70 17 1,0-105 0,35-18-1,1-53 1,-36-88 15,-88 17-31,-53 18 31,18 36-15,-89 34 0,72 54-1</inkml:trace>
  <inkml:trace contextRef="#ctx0" brushRef="#br0" timeOffset="123135.36">6403 11395 0,'-35'35'16,"17"-35"-1,36 0 17,17 0-32,-17 0 15,52-35 1,-35 35 0,18-36-1</inkml:trace>
  <inkml:trace contextRef="#ctx0" brushRef="#br0" timeOffset="123316.49">6456 11201 0,'-35'0'0,"70"0"0,-88 0 16,18 0-1,70 0 1,0 0-1,71 0 1,-35 0 0</inkml:trace>
  <inkml:trace contextRef="#ctx0" brushRef="#br0" timeOffset="124223.13">7743 10583 0,'-17'0'0,"-18"0"31,17 0-16,0 0 1,1 0 0,-19 0-1,19 0-15,-1 0 16,0 0 15,-17 0-15,18 0-1,-1 0 1,-35 0-16,35 0 16,1 0-16,-1 0 31,-17 0-15,17 18-1,18 17 1,-18-17-1,1 52 1,-18 36 0,17 53-1,-17 17 1,-18-34 0,35 16-1,18-52 1,0-71-1,35 18 1,36 0-16,70-70 31,-17-36-15</inkml:trace>
  <inkml:trace contextRef="#ctx0" brushRef="#br0" timeOffset="124630.66">7937 11095 0,'0'0'0,"-17"-18"31,-1-17-31,-17 35 15,35 35-15,-18-35 16,1 53-16,-1 35 31,18 36-15,18-71 0,17-18-1,35-35 1,19-53-1,-19-17 1,-52-36 0,-18 17-1,-18 54 1,-52-18 0,34 53-1</inkml:trace>
  <inkml:trace contextRef="#ctx0" brushRef="#br0" timeOffset="125481">8961 11130 0,'-36'0'32,"19"0"-32,-1 0 15,0 35-15,-17-35 16,0 53-1,-18 36 1,53-54-16,0 18 16,70 35-1,1-53 1,35-70 0,-18 0-1,-88 17-15,71-53 16,-71-17-1,0 0 17,-18 70-32,-17-17 0,-1 17 31</inkml:trace>
  <inkml:trace contextRef="#ctx0" brushRef="#br0" timeOffset="125913.76">10019 11130 0,'35'0'31,"-35"35"-31,-17-17 32,-1 17-32,18 54 31,0-54-31,53 53 16,-18-70-1,53-1 1,0-17-1,-35-35 1,0-88 0,-53 34-1,0 1 1,-53 53 0,0 17-1,-17-17 1</inkml:trace>
  <inkml:trace contextRef="#ctx0" brushRef="#br0" timeOffset="126297.38">10936 10989 0,'0'0'0,"18"18"15,17-18-15,0 17 16,-35 1 0,0 17-16,0 0 15,-17 71 1,17-17 0,17-1-1,1-53 1,105-17 15,-34-36-31,-1-70 31,-71-36-15,-17 107-16,0-54 16,-70 18-1,-18 0 1,17 53-1,53 0-15</inkml:trace>
  <inkml:trace contextRef="#ctx0" brushRef="#br0" timeOffset="126748.19">11977 11271 0,'0'0'0,"17"18"0,1-18 0,-18-18 31,-18 18-15,18 18-1,-70 35 1,52 0 0,36 35-1,35-18 1,-36-52-16,36 17 16,36-17-1,-1-71 1,-53-35 15,-35 0-31,-35 0 31,-18 52-15,18-17 0</inkml:trace>
  <inkml:trace contextRef="#ctx0" brushRef="#br0" timeOffset="127664.8">12947 11342 0,'-18'17'31,"-17"1"-15,35 0-16,-18-18 0,18 35 15,-17 0-15,17 53 32,35-35-17,18-17 1,35-36-1,0 0 1,-52-71 0,-1 18-1,-70 18-15,35-18 16,-53-18 0,0 19-1,-18 16 16</inkml:trace>
  <inkml:trace contextRef="#ctx0" brushRef="#br0" timeOffset="128224.39">13247 11024 0,'35'-17'0,"-17"-36"31,-1 53-15,1 0-16,35 0 16,35 0-1,18 0 1,-88 0-16,34 0 16,19 0-1,-53 0 1,-1 0-1,-17 53 17,0-36-32,0 71 31,0-70-31,0 106 16,18-19-1,-18 1 1,0 0-1,35 18 1,-17-19 0,-18-69-1,0 34 1,0-17 0,0-35-1,-18-18 1,-70 0 15,0 0-31,-71-18 31,106 18-31,-123-35 0</inkml:trace>
  <inkml:trace contextRef="#ctx0" brushRef="#br0" timeOffset="133180.57">14340 11747 0,'0'0'0,"-35"0"16,17 0-1,1 36 1,-36-1 0,35-17-16,-17 35 15,0 35 1,70 0-1,0-17 1,18-71 0,-18 0-1,18-36 1,-53 19-16,0-1 16,-70 0-1,17 36 1,0-18 15,18 18-31</inkml:trace>
  <inkml:trace contextRef="#ctx0" brushRef="#br0" timeOffset="134313.69">14570 11818 0,'-18'-18'31,"18"36"32,0 0-47,18-18-16,-18 35 0,35-17 15,-17-1 1,-1 36-1,36-18 1</inkml:trace>
  <inkml:trace contextRef="#ctx0" brushRef="#br0" timeOffset="134530.62">14693 11836 0,'0'0'0,"-35"0"0,35-18 15,-18 18 17,1 18-32,-36 52 31,0 18-15,0-17-1,18-36 1</inkml:trace>
  <inkml:trace contextRef="#ctx0" brushRef="#br0" timeOffset="134947.14">14975 11906 0,'0'-17'47,"18"17"-31,-18-18-16,18-17 15,17 17 1,-35 0-16,18 1 15,-1-36 1,-17 35 0,18 1-1,-18 34 1,-18-17-16,18 35 16,-17 54-1,17-19 1,0 18-1,0-17 1,-18-53 0</inkml:trace>
  <inkml:trace contextRef="#ctx0" brushRef="#br0" timeOffset="135147.29">14905 12100 0,'-18'0'15,"1"0"1,34 0 15,1 0-31,35 0 16,-36 0-16,72 0 16,16 0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4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67 288,'27'0'17,"-21"0"117,0 0 183,16 0-68,-17 0 26,-5 0-117,0 0-39,0 0-29,0 0 22,0 0-30,0 0 10,0 0-27,0 0-2,0 0-70,0 0-84,5 0-40,21 0-1155,-20-6 1087,24-21-76</inkml:trace>
  <inkml:trace contextRef="#ctx0" brushRef="#br0">461 34 496,'58'0'468,"-53"0"-269,1 0-31,22 0-544,-23-6 122,17-16 26,-16 17 54,-6 5-61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4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131 67 572,'0'0'97,"0"0"108,0-6-35,0-16 37,-6 17-49,-16 5 33,16 0-18,6 0 73,0 0-42,0 5 64,0 17-18,6-16 104,-5-6-335,1 0 0,-1 0 1,1 1-1,-1-1 0,1 1 1,-1 0-1,1-1 1,-1 1-1,0 0 0,1 0 1,-1 0-1,0 0 1,0 0-1,1 0 0,-1 0 1,0 0-1,0 0 0,-1 1 1,1-1-1,0 0 1,0 1-1,0-1 0,-1 1 1,1-1-1,-1 0 0,1 1 1,-1 0-1,0-1 1,1 1-1,-1-1 0,0 1 1,0-1-1,0 1 0,0-1 1,0 1-1,-1 0 1,1-1-1,0 1 0,-1-1 1,1 1-1,-1 0-19,1 8 74,5 1 214,26 49 33,-7-29-172,-13 2 84,9 0-55,24 38 296,12 23-594,-51-67-227,0-16-163,16 11-386,-16-11 234,-5-10 624,0 0-1,0 0 1,0 0-1,0 0 1,0 0-1,0 0 1,1 0-1,-1 1 1,0-1-1,1 0 1,-1 0-1,1 0 0,-1 0 1,1 0-1,-1 0 1,1-1-1,0 1 1,-1 0-1,1 0 1,0 0-1,0-1 1,0 1-1,0 0 1,0-1-1,-1 1 1,1 0-1,0-1 1,0 1-1,1-1 1,-1 0-1,0 1 1,0-1-1,0 0 1,0 0-1,0 0 1,0 0-1,0 1 0,0-2 1,1 1-1,-1 0 1,0 0-1,0 0 1,0 0-1,0-1 1,0 1-1,1-1 39,3-4-340,15-15 30,-15 14 72,-5 6-85</inkml:trace>
  <inkml:trace contextRef="#ctx0" brushRef="#br0">588 99 376,'0'-60'315,"0"55"-152,0-1 14,0-16-40,0 17 26,-6 5-61,-80 5 354,75 17-302,-17-11-40,-70 82 222,0 4-119,-1 35-100,34-1-91,4-61-307,51-21-62,-11-32 45,16 81-1096,5-70 969</inkml:trace>
  <inkml:trace contextRef="#ctx0" brushRef="#br0">588 525 340,'0'0'110,"0"0"127,0 0-39,0-5 42,0-55 1366,5 60-1534,17 0 8,-16 0-21,-6 0 8,0 27 44,0-22-74,0 1-9,0 16-6,0-17 8,0 1-5,0 52 12,-6-25-36,-16 0-1,17 0 0,5 27 53,0-54-10,0-1 23,0 17-10,0-16 12,0-6-12,5-6 11,17-16-13,-16 17 11,-6-1-20,0 3-39,1-1 1,-1 1-1,1-1 1,0 0-1,0 1 1,0 0 0,1-1-1,-1 1 1,1 0-1,-1-1 1,1 1-1,0 0 1,1 0-1,-1 1 1,0-1 0,1 0-1,0 1 1,-1-1-1,1 1 1,3-1-7,47-91 108,-48 67-68,0 16-11,29-20 24,-1-2-9,-11 11-24,-11 17-5,-10 4-14,0 1 0,0 0-1,0 0 1,0 0-1,0 0 1,0 0 0,0 1-1,0-1 1,0 0 0,0 0-1,0 1 1,0-1 0,0 0-1,0 1 1,0-1 0,0 1-1,0 0 1,0-1 0,0 1-1,-1-1 1,1 1 0,0 0-1,-1 0 1,1 0-1,0-1 1,-1 1 0,1 0-1,-1 0 1,1 0 0,-1 0-1,1 0 1,-1 0 0,0 0-1,0 0 1,1 0 0,-1 0-1,0 0 1,0 0 0,0 0-1,0 0 1,0 0 0,0 1-1,5 3 10,0-6-7,23 35 14,-2 36-331,-32 56-1750,-19-55 747,25-43 785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4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0 165 312,'30'-14'209,"-22"1"-39,18-20 283,-26 28-309,6-1-25,16-16-14,-17 17 39,-5-1-37,0 5-103,0 0 1,0 0 0,0 0 0,0 0 0,0 0-1,0 0 1,0 0 0,0 0 0,1 0 0,-1 0-1,0 0 1,1 0 0,-1 0 0,1 0 0,-1 0-1,1 0 1,-1 0 0,1 1 0,0-1-1,-1 0 1,1 0 0,0 1 0,0-1 0,-1 0-1,1 1 1,0-1 0,0 1 0,0-1 0,0 1-1,0-1 1,0 1 0,0 0 0,0-1 0,0 1-1,0 0 1,0 0 0,0 0 0,0-1 0,0 1-1,0 1 1,0-1 0,1 0-5,3-6 90,-5 5-87,0 0 1,0 0-1,0 0 0,0 0 1,0 0-1,0 0 0,0 0 1,1 0-1,-1 0 0,0 0 1,1 0-1,-1 0 0,0 0 1,1 0-1,-1 0 1,1 0-1,-1 1 0,1-1 1,0 0-1,-1 0 0,1 0 1,0 1-1,0-1 0,0 0 1,-1 1-1,1-1 0,0 1 1,0-1-1,0 1 0,0-1 1,0 1-1,0 0 0,0-1 1,0 1-1,0 0 1,0 0-1,0 0 0,0 0 1,0 0-1,0 0 0,0 0 1,1 0-4,4 0 50,-1 0 2,61 0 67,-40 0-108,1 5-10,-21 23-1,-20 1 0,0-20 0,4 13 0,-17-11 0,-2 17 0,-8 10 0,4-11 0,0-1 0,6-15-2,-5 16-45,27-21 15,5-5 30,1 0-1,-1 0 1,0 0-1,0 0 1,0 0-1,-1 0 1,1 0-1,0 0 1,0 0-1,-1 0 1,1 0-1,0 0 1,-1 0-1,1 0 1,-1 0-1,1 0 1,-1 0-1,1-1 1,-1 1-1,0 0 1,1 0-1,-1-1 1,0 1-1,0 0 1,0-1-1,0 1 1,1-1-1,-1 1 1,0-1-1,0 1 1,0-1-1,0 1 1,0-1-1,0 0 0,0 0 1,0 0-1,0 1 1,0-1-1,0 0 1,0 0-1,0-1 1,-1 1 2,-4 6-101,6 16 33,6-17 12,21-5 34,103 0-67,-102 14 87,-19 0 2,20-9 0,3-5 0,-5 6 2,-21 15 15,-6-15 29,0-6 2,-6 0 27,5 0-72,0 0 0,0 0 1,0 0-1,0 0 0,0 0 0,0 0 0,0 0 1,0 0-1,0 0 0,0 1 0,0-1 1,0 0-1,0 1 0,0-1 0,0 1 0,0-1 1,0 1-1,1 0 0,-1-1 0,0 1 1,0 0-1,1-1 0,-1 1 0,0 0 0,1 0 1,-1 0-1,0 0 0,1-1 0,0 1 1,-1 0-1,1 0 0,-1 0 0,1 0 0,0 0 1,0 0-1,0 0 0,-1 0 0,1 0 1,0 0-1,0 0 0,0 1 0,1-1-3,-6 5 55,-82-1 112,78 9-168,-21 0-107,12-14-49,17 1 131,0 0-1,-1-1 0,1 1 0,-1-1 0,1 0 0,-1 0 0,1 1 0,-1-1 0,1 0 1,-1 0-1,1 0 0,-1-1 0,1 1 0,-1 0 0,1-1 0,-1 1 0,1 0 1,-1-1-1,1 0 0,0 1 0,-1-1 0,1 0 0,0 0 0,0 0 0,-1 1 0,1-1 1,0-1-1,0 1 0,0 0 0,0 0 0,0 0 0,0 0 0,1-1 0,-1 1 1,0 0-1,1-1 0,-1 1 0,1-1 0,-1 1 0,1-1 0,0 1 0,-1-1 0,1 1 1,0-1-1,0 1 0,0-1 0,0 1 0,0-1 0,1 1 0,-1-1 27,0-20-306,0 17-115</inkml:trace>
  <inkml:trace contextRef="#ctx0" brushRef="#br0">427 165 176,'58'0'603,"-53"0"-352,-5 0-52,6 0-51,49 0 937,-49 0-1490,-6 0 38,0 0-118,0 0 175,0 0 20,0-5 69,0-22-83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3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33 452,'5'-5'181,"15"-17"193,-14 16-150,-6 6-57,0 0-60,0 0 9,0 0-19,0 0 36,6 0-1,17 0 63,-17 0-49,-1 6 23,27 27 83,56 58 82,-77-58-285,9 0-3,18 33-101,-35-64 31,0 0 1,0 1 0,-1-1 0,1 1 0,-1 0-1,0 0 1,0 0 0,0 0 0,0 0 0,-1 0-1,1 0 1,-1 1 0,0-1 0,0 0 0,0 1-1,0-1 1,0 1 0,-1-1 0,0 1 0,1 1 23,-1-2-39,0 0 0,0 1 1,0-1-1,1 1 0,-1-1 1,1 0-1,0 0 0,0 1 1,1-1-1,-1 0 0,0 0 1,1 0-1,0 0 0,0 0 1,0-1-1,0 1 0,0 0 0,1-1 1,-1 0-1,1 1 0,-1-1 1,1 0-1,1 0 39,-3 0-43,27 51-571,-28-48 294,6 1 117,16 16 13,-17-17 45,-5-5-53</inkml:trace>
  <inkml:trace contextRef="#ctx0" brushRef="#br0">491 99 216,'0'-99'818,"-5"99"-735,-17 0-15,11 6 22,-43 54 114,16 4-134,-23 35-67,22-33-3,7 1 0,26-41 0,-19 44-6,-9 28-294,34-70 89,-5-17 19,-17 10-72,16-10 54,6 17-83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133 126 116,'-33'-71'670,"33"49"-392,-5 16-86,4 7-173,0-1 0,0 0-1,0 0 1,-1 0 0,1 0 0,0 0-1,0-1 1,0 1 0,0 0 0,0 0 0,0-1-1,0 1 1,0 0 0,1-1 0,-1 1-1,0-1 1,0 0 0,0 1 0,0-1 0,0 1-1,1-1 1,-1 0 0,0 0 0,1 0-1,-1 1 1,0-1 0,1 0 0,-1 0-1,1 0 1,0 0 0,-1 0 0,1 0 0,-1 0-1,1 0 1,0 0 0,0 0 0,0 0-1,0 0 1,0 0 0,0 0 0,0 0 0,0-1-19,33 62 121,0 37-90,1 2 12,-4 33-43,6-35-254,-31-32-160,21 7-275,-26-45 190,0-27 195</inkml:trace>
  <inkml:trace contextRef="#ctx0" brushRef="#br0">394 256 428,'0'-125'531,"0"120"-450,-5 5 10,-16 0-15,16 0 26,0 0-20,-17 0 22,16 5-34,-55 54 33,24 7-103,-29 33 0,6-1-5,49-61-35,-11 18-56,-10 16-236,-2-11-126,28-49 280,6 44-138,0-49 125</inkml:trace>
  <inkml:trace contextRef="#ctx0" brushRef="#br0">330 583 388,'28'-27'10,"-23"16"71,26-44 399,-26 44-384,29-20 120,-7 3-190,7 1-23,-2 22-3,0 5 0,1 0 0,-25-2 0,22 36 0,-8-1 0,-22-1 0,-22 0 0,-16 29 0,10-50 0,17 11 0,-9-11 0,9 10 4,-16-10 29,-1 11 49,22-11-13,1 11 11,-12-16-45,39-6-30,44-6-47,-34-16-49,1 11-1,61-16-202,-89 27 272,0 0 0,0 0 0,1-1 0,-1 1 0,0-1 1,0 0-1,0-1 0,0 1 0,0-1 0,0 0 0,0 0 0,-1-1 0,1 1 0,-1-1 0,1 0 0,-1 0 0,0-1 22,50-26-243,5 19 69,7-17-61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130 97 216,'0'-5'150,"0"-16"161,0 16-84,0 0 15,0-17-65,0 16 22,0 1-82,0-17 302,34 82-417,-20-32-2,-1-19 0,-2 18 0,75 72 0,-47-61-24,21 23-113,-23-23-161,2-5-79,-6-2-46,-11-9 172,-11-17 51,14-5-78</inkml:trace>
  <inkml:trace contextRef="#ctx0" brushRef="#br0">554 66 96,'-1'0'5,"0"1"0,0-1 0,0 0 0,0 0 0,0 0-1,0 0 1,0 0 0,0 0 0,0 0 0,-1 0 0,1 0 0,0-1 0,0 1 0,0 0 0,0-1 0,0 1-1,0-1 1,0 1 0,0-1 0,1 1 0,-1-1 0,0 0 0,0 1 0,0-1 0,0 0 0,1 0-1,-1 1 1,0-1 0,1 0 0,-1 0 0,1 0 0,-1 0 0,1 0 0,-1 0 0,1 0 0,0 0 0,0 0-1,-1 0 1,1 0 0,0 0 0,0-1 0,0 1 0,0 0 0,0 0 0,0 0 0,0 0 0,1 0 0,-1 0-1,0 0 1,1-1-5,-7-3 132,-16-17 15,16 16-43,1 6 4,-50 6 118,46 7-167,-19 1 7,26-14-66,0 0 1,0 1-1,0-1 0,0 0 0,0 1 0,0-1 0,1 1 1,-1-1-1,0 1 0,0 0 0,1 0 0,-1 0 0,0 0 1,1 0-1,-1 0 0,1 0 0,-1 0 0,1 1 0,0-1 1,0 1-1,-1-1 0,1 1 0,0-1 0,0 1 0,1 0 1,-1-1-1,0 1 0,0 1 0,-22 30 2,-38 33 64,23 0-42,-54 38-24,85-77 0,-25 38 0,-29 33-162,51-32-160,-16 5-198,26-43 300</inkml:trace>
  <inkml:trace contextRef="#ctx0" brushRef="#br0">687 328 312,'0'-33'264,"6"33"-121,-5 0-136,0 0 0,0 0 0,0 0 0,0 0 0,0 0 0,0 0-1,0 0 1,0-1 0,0 1 0,0 0 0,0 0 0,0-1 0,0 1 0,0-1-1,0 1 1,0-1 0,-1 1 0,1-1 0,0 0 0,0 1 0,0-1 0,-1 0-1,1 1 1,0-1 0,-1 0 0,1 0 0,-1 0 0,1 0 0,-1 0-1,1 0 1,-1 0 0,1 0 0,-1 0 0,0 0 0,0 0 0,0 0 0,1 0-1,-1 0 1,0 0 0,0 0 0,0 0 0,-1-1-7,1-3 136,0 5-45,0 0-3,0 5-50,0 17-14,0-16 23,0-1-26,0 120-18,0 72-402,31-126-389,-31-43 575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67 132 92,'-6'0'150,"-22"0"403,28 0-288,-5-5-92,-17-17 1,16 17-60,6-23 73,6 23-120,16-1-38,-11-16-25,11 11-4,-13-2 0,19-1 2,38 14 81,-33 0-80,0 5-3,-5 23 0,-23 5 0,-10 0 0,-17-1 0,11 1 0,-17 0 0,0 0 0,17 0 0,-16-7 0,-1-15 0,22 5 0,12-32 0,16 5 0,-11-15 0,22-12 13,-11 10 21,-11 1 13,12 16 32,-12-17-3,11 1 31,-17 16-26,-5-11 11,5 17-33,-4 5-57,0 0 1,0 0-1,0 0 0,0 0 1,0 0-1,0-1 1,0 1-1,0 0 0,0 0 1,0-1-1,0 1 0,0 0 1,0-1-1,0 1 1,0-1-1,0 1 0,-1-1 1,1 0-1,0 1 1,0-1-1,-1 0 0,1 1 1,0-1-1,-1 0 0,1 0 1,-1 0-1,1 1 1,-1-1-1,1 0 0,-1 0 1,0 0-1,1 0 0,-1 0 1,0 0-1,0 0 1,0 0-1,0 0 0,0 0 1,0 0-1,0 0 1,0 0-1,0-1-2,0-3 47,0 5-15,0 0 0,0 5-15,0 56 58,0 108-157,1-163 10,1 0 1,0-1-1,0 0 1,1 1-1,-1-1 1,1 0 0,0 0-1,1 0 1,-1-1-1,1 1 1,0-1-1,0 0 1,0 0 0,1 0-1,1 1 72,3 3-145,2-2-282,42 21-102,-42-21 334,19-6-70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99 372,'0'-5'109,"0"-23"548,5 28-511,-4 1-140,0-1 0,0 0 1,0 0-1,0 0 0,1 0 0,-1 0 0,0-1 1,0 1-1,0 0 0,0 0 0,0-1 0,0 1 1,0 0-1,-1-1 0,1 1 0,0-1 0,0 0 1,0 1-1,0-1 0,0 0 0,-1 1 0,1-1 1,0 0-1,-1 0 0,1 1 0,0-1 1,-1 0-1,1 0 0,-1 0 0,0 0 0,1 0 1,-1 0-1,0 0 0,1 0 0,-1 0 0,0 0 1,0 0-1,0 0 0,0 0 0,0 0 0,0 0 1,0-1-7,0-4 178,0 6-28,0-32 342,5 32-383,18 0 8,-18 0-37,1 0 8,16 0-26,-17 0 5,1 0-24,49 0 60,-44 5-79,20 28 13,-9-6-36,-16 39-1,-6-2 0,-6-31 0,-27 33 0,13-39 1,15-21 11,5-1 15,-6 17-13,-16-22-12,17-27-2,18-2 0,1 19 0,-3-17 0,9-6 0,-9 6 0,11 16 0,-11-15 0,11-7 2,-11 6 14,3 18 9,0-26 70,-14 34-94,0 0 1,-1 0 0,1 0-1,0 1 1,0-1-1,0 0 1,0 0 0,0 0-1,1 0 1,-1 0-1,0 0 1,0 1-1,0-1 1,1 0 0,-1 0-1,0 0 1,1 0-1,-1 1 1,1-1-1,-1 0 1,1 1 0,-1-1-1,1 0 1,0 1-1,-1-1 1,1 0 0,0 1-1,0-1 1,-1 1-1,1 0 1,0-1-1,0 1 1,-1-1 0,1 1-1,0 0 1,0 0-1,0 0 1,0-1-1,0 1 1,0 0 0,-1 0-1,1 0 1,0 0-1,1 0-1,6-2 23,-8-3 3,0-11-15,-5 32-10,-9-7-1,2 26 13,12 25 28,0 37-42,5 2-256,50-39-909,-49-49 798,-6-10 356,0 0-9,0 0 0,0 0 0,0 0 1,0 0-1,0 0 0,0 0 1,0 0-1,0 0 0,1 0 0,-1 0 1,0 0-1,1 0 0,-1 0 0,0 0 1,1 0-1,-1 0 0,1 0 1,0 0-1,-1 0 0,1 0 0,0 0 1,-1-1-1,1 1 0,0 0 0,0 0 1,0-1-1,0 1 0,0-1 1,0 1-1,0-1 0,0 1 0,0-1 1,0 0-1,0 1 0,0-1 0,0 0 1,0 0-1,0 0 0,0 0 1,0 0-1,0 0 0,0 0 0,0 0 1,1 0-1,-1 0 0,0 0 0,0-1 1,0 1-1,0-1 0,1 1 21,25 5-230,6 22-89</inkml:trace>
  <inkml:trace contextRef="#ctx0" brushRef="#br0">657 295 136,'0'-60'1309,"0"54"-1211,0 6-14,0 0-30,0 6 1,1-5-54,0 1 0,-1 0 0,1 0 0,0 0 0,-1 0 0,1 0 0,-1 0 0,0 0 0,0 0 0,0 0 0,0 0-1,0 0 1,0 0 0,-1 0 0,1 0 0,0 0 0,-1 0 0,0 0 0,1-1 0,-1 1 0,0 0 0,0 0 0,0-1 0,0 1 0,-1 0 0,1-1 0,0 1 0,-1-1 0,1 1 0,-1-1 0,1 0 0,-2 1-1,1 0 0,0-1-1,1 0 1,-1 1 0,0 0 0,1-1 0,-1 1-1,1 0 1,0 0 0,0 0 0,-1 0 0,1 0-1,0 0 1,1 0 0,-1 0 0,0 0 0,1 0-1,-1 1 1,1-1 0,0 0 0,-1 0 0,1 1 0,0-1-1,0 0 1,1 0 0,-1 1 0,0-1 0,1 0-1,0 0 1,-1 0 0,1 0 0,0 1 0,0-1 0,-1 96-196,33-33-537,-33-38 524,6-16 9,16 11 46,-17-17-59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53:47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15840 2258 0,'0'0'16,"0"-36"-16,-36 36 16,36-17-1,0 34 16,-17-17-31,17 53 16,0 36 0,0-54-16,-18 53 15,18 53 1,0-106 0,0 1-16</inkml:trace>
  <inkml:trace contextRef="#ctx0" brushRef="#br0" timeOffset="530.33">15716 2170 0,'0'-36'15,"0"72"1,-17-19 0,-1 1-1,0 35 1,-35-18-1,36-17 1,17 17 0,0-17-1,35-18 1,36 0 0,-18 0-16,52 0 15,19 0 1,-54 0-1</inkml:trace>
  <inkml:trace contextRef="#ctx0" brushRef="#br0" timeOffset="1362.81">16563 2364 0,'0'-18'16,"0"36"-16,0-71 0,0 35 15,0-17 1,-18-18-1,-35 53 1,-17 17 0,17 36-1,18-35-15,17 53 16,0 17 0,54-71-1,17-17 1,-18-35-1,35-53 17,-52 17-32,17 54 31,-35 34-15,0 19-1,18 34 1,0-17-1,34-35 1,1-36 0,0-52-1,-35-36 1,-18 18 0,18-36-1,-18 106 1,0 36 15,-18 70-31,18 53 31,0-52-15,0 16 0,0-87-16</inkml:trace>
  <inkml:trace contextRef="#ctx0" brushRef="#br0" timeOffset="1582.92">16933 2046 0,'0'-18'0,"0"36"15,18-53-15,-18 17 0,0-52 16,0 52-16,35 18 16,-35 35-1,-35 106 1,35-17-1,0-18 17,-18-36-32,18-52 15</inkml:trace>
  <inkml:trace contextRef="#ctx0" brushRef="#br0" timeOffset="2063.32">16827 2311 0,'-17'-18'15,"34"36"-15,-69-36 0,16 0 16,19 1 0,34 17 15,1 0-31,52 0 16,-52 0-16,35-36 15,35 19 16,-52-1-31,34 18 32,1 18-32,-54 52 31,1-34-15,-18 34-1,0-52 1,-35-18-1,-1-35 1,36-54 0,36 1-1,-1 35 1,18 36 0,0 34-1,-18 54 1,-35-1 15,0-52-31,0 35 0,0-35 16</inkml:trace>
  <inkml:trace contextRef="#ctx0" brushRef="#br0" timeOffset="2216.88">17392 2046 0,'0'-18'0,"0"36"0,0-53 0,0-36 15,-18 1 1,18 52 0,-17 36 15</inkml:trace>
  <inkml:trace contextRef="#ctx0" brushRef="#br0" timeOffset="2679.42">17427 1993 0,'0'0'0,"0"18"0,0-1 16,0 36 15,0 0-15,0-17-16,0 16 15,18 37 1,-18-19-1,0-52 1,0-71 15,17-18-15,-17 18 0,18 36-16,17-18 15,18 35 1,0 0-1,-17 52 17,-36 19-32,-18-18 31,-17-18-15,-18-35-1,35-17 1,0-54-1,54 36 1,-36-1-16</inkml:trace>
  <inkml:trace contextRef="#ctx0" brushRef="#br0" timeOffset="2979.38">17692 2134 0,'17'-17'0,"-69"34"0,87-17 0,0-17 16,-17-1 0,17 53-1,-70 36 16,35-1-31,0 19 32,35-72-32,-17-17 31,17-70-15,0 17-1,-17 0 1,-18 35-1,17 53 1,-17 18 0,18 18-1,17-18 1,-17-53 0</inkml:trace>
  <inkml:trace contextRef="#ctx0" brushRef="#br0" timeOffset="3179.38">18080 2311 0,'17'-18'0,"-17"0"0,36-87 15,-89 246 1,123-318-16,-70 71 0,0 18 31,0 71-15,0 52 0,0 53-1,0 0 1,0 0-1,0 1 1</inkml:trace>
  <inkml:trace contextRef="#ctx0" brushRef="#br0" timeOffset="3363.4">18062 2170 0,'0'-36'16,"0"72"-16,-17-72 0,17 19 15,17 17 1,71 0 0,-17-18-1,17 18 17,-70-18-32</inkml:trace>
  <inkml:trace contextRef="#ctx0" brushRef="#br0" timeOffset="3731.62">18433 2117 0,'0'17'0,"17"-17"0,19 0 31,-19 0-15,-17-17-16,18-1 15,-1 18-15,-17-18 32,36-17-32,-72 17 31,1 18-15,-18 18-1,18 53 1,17-1-1,18-52-15,0 35 16,18-18 0,53 18-1,-19-88 1,19 17 0</inkml:trace>
  <inkml:trace contextRef="#ctx0" brushRef="#br0" timeOffset="4031.41">18891 2028 0,'0'0'16,"36"-17"-16,-36-1 15,-53 18 17,17 18-17,-17 17 1,18 18-1,35-18 1,18 1 0,52-1-1,-34-18 1,-19 36 0,-34-17-1,-19-1 16,-52-17-31</inkml:trace>
  <inkml:trace contextRef="#ctx0" brushRef="#br0" timeOffset="4896.99">15628 2893 0,'35'0'15,"-17"0"1,53-18-16,140 18 16,-123 0-1,159 0-15,141 0 32,-52 0-17,-72 0 1,-211 0-16</inkml:trace>
  <inkml:trace contextRef="#ctx0" brushRef="#br0" timeOffset="7959.44">10777 13582 0,'0'18'0,"0"-36"0,0 71 16,0-36 15,36 1-15,-36 0-1,17 17 1,-17-17-16,18-18 16,0 17-1,17-17-15,0-17 16,53-54 15,89-52-15,-89 52-1,-35 53-15,0-34 16,35-19 0,-53 53-1,-35 1 1,18 17-1</inkml:trace>
  <inkml:trace contextRef="#ctx0" brushRef="#br0" timeOffset="11969.32">15487 2258 0,'18'0'16,"-18"-36"-16,35 19 15,18-1 1,-36 18-16,54-17 31,-36-19-31,18 72 32,-35-19-17,-18 18 1,-18 36-1,-52-18 1,34-35 0,1-1-1,17 1 1,36-36 0,53 18-1,-1 18 16,1 17-31,-36 0 32,-35 36-32,-18 0 31,-35-36-15,1-18-1,-19 19 1,18-72-1,35 36 1,18-17 0,0-1-1,18 18 1,35 0 15,-18 0-15,18 18-1,-18-18 1,1 0-16,-1-18 31,36-35-31,-54 18 32,1 17-32,-18-17 15,0-18 1,-18 0-1,-52 36 1,17-1 0,-35 18-1,35 0 1,17 18 0,1-18-1,70 0 1,-17 0-1,0 0-15,35-18 32,-18-35-32,-18 35 31,19-35-15,-36 36-1,-36-18 1,-16 35-1,-37 0 1,1 0 0,18 17-1,17 1 1</inkml:trace>
  <inkml:trace contextRef="#ctx0" brushRef="#br0" timeOffset="71331.75">23654 15152 0,'-18'0'47,"18"17"-32,0 1-15,0 17 16,0 1-16,0-19 15,18 54 1,-18-18-16,0-36 16,35 54-1</inkml:trace>
  <inkml:trace contextRef="#ctx0" brushRef="#br0" timeOffset="71701.42">23830 15240 0,'35'-18'0,"-70"36"0,70-71 0,-17 35 15,-18 1 1,0 34 15,-18 1-31,18 70 16,0-52-1,0-19-15,0 71 32,18-52-17,53-36 1,-36-36 0,18-34-1,-53-18 1,0 52-1,-53 1 1,18 35 0,-18 0-1</inkml:trace>
  <inkml:trace contextRef="#ctx0" brushRef="#br0" timeOffset="72069.83">24236 15134 0,'0'18'31,"-18"-18"-31,18 17 16,0 1-16,-35 35 15,35-35-15,0 52 16,0 1-1,35-54 1,0 1 0,36-36-1,0-70 17,-54 35-32,-17 0 31,-17 0-31,-54 36 31,18 34-15,35-17-16</inkml:trace>
  <inkml:trace contextRef="#ctx0" brushRef="#br0" timeOffset="72817.87">24589 15169 0,'0'0'0,"-18"0"16,-17 53-1,17-17 1,0 52-1,18-35 1,18-18 0,35-35-1,0 0 1,0-35-16,-18-36 16,0 1 15,-35 52-31,-53-35 15,-17 35 1,17 18 0,18 0-16</inkml:trace>
  <inkml:trace contextRef="#ctx0" brushRef="#br0" timeOffset="73467.88">24888 15134 0,'0'-35'32,"36"35"-1,-36 35-31,17-35 16,-17 35-16,18-17 15,-18 17-15,53 1 16,-18 52-1,18-35 1,0-36 0,-18-17-1</inkml:trace>
  <inkml:trace contextRef="#ctx0" brushRef="#br0" timeOffset="73714.28">25135 15081 0,'0'0'0,"-35"0"31,0 18-31,-18 52 16,53-52-16,-53 53 15,-18 34 1,36-16 0,18-19-1</inkml:trace>
  <inkml:trace contextRef="#ctx0" brushRef="#br0" timeOffset="74481.41">25488 15064 0,'18'0'31,"-18"-18"-31,35 18 16,-35-35-16,18 35 0,-1 0 15,36 0 1,-17 0 0,-19 53 15,-34-36-31,-19 54 31,-17-36-15,36 0-1,34-35 1,36-35 15,-17 17-15,16 18 0,-34 18-1,-18 53 1,0-18-1,-53-1 1,36-16-16,-54-1 16,53-35-1,-70 0 1,18-18 0</inkml:trace>
  <inkml:trace contextRef="#ctx0" brushRef="#br0" timeOffset="75442.5">23618 15804 0,'0'-17'31,"18"17"-15,0 0-16,17-18 16,-17 18-16,105-17 15,-88 17 1,89 0-16,140-36 31,-122 19-31,87-1 31,-141 0-31,53-17 32,-70 17-17,-36 18 1,-17 0 0,17 0-1,-35-17 32</inkml:trace>
  <inkml:trace contextRef="#ctx0" brushRef="#br0" timeOffset="76132.38">25453 15716 0,'18'0'31,"-1"0"-31,36-17 16,35 17-16,-70 0 15,158-18 1,18 0 0,-35-17-1,-53 17 1,-36 18 0,-34-17-1,-1 17 1</inkml:trace>
  <inkml:trace contextRef="#ctx0" brushRef="#br0" timeOffset="82833.2">26970 14605 0,'0'0'0,"0"18"15,0-36 1,17 18 0,-17-35-16,0 17 15,0 36 1,-35 35 0,-53 52 15,53-52-31,-18 0 15,-18 35 1,1-17 0,70-89-1</inkml:trace>
  <inkml:trace contextRef="#ctx0" brushRef="#br0" timeOffset="82988.22">26652 14817 0,'0'0'31,"-17"53"-15,17-18 0,17 18-1,54-36 1,-18-34 0</inkml:trace>
  <inkml:trace contextRef="#ctx0" brushRef="#br0" timeOffset="88566.3">21978 16651 0,'35'0'16,"-35"-18"15,18 18-31,0-35 16,35 0-1,-53 17-15,35-52 16,18-18 0,-18-18-1,-35 53 16,-18 35-15,-35 18 0,18 35-1,-18 1 1,53-1 0,36 18-1,-36-35-15,17-18 16,1 35-1,-18 0 1,17 0 0,-17-17-1,36 17 1,-1-35 0,18-35 15,0 17-31,-18 1 31,-17-1-31,-1-17 16,1 17-16</inkml:trace>
  <inkml:trace contextRef="#ctx0" brushRef="#br0" timeOffset="88847.95">22419 16404 0,'35'-17'0,"-17"-1"32,-18 36-17,-18-18 1,-17 17-1,0 54 1,17-54 0,18 36-1,18-53 1,52-35 0,-34 0-1,-19 17-15,36-35 31,-53 36-31,18-1 0,-36-35 32,0 53-17,-34 0 1</inkml:trace>
  <inkml:trace contextRef="#ctx0" brushRef="#br0" timeOffset="89285.51">22595 16316 0,'36'0'0,"-72"0"0,89 0 16,-53 18 0,0 35-1,-17-53-15,-19 70 16,19-17 15,17-18-31,17-35 31,19-35-15,17 0 0,0-18-1,-36 35 1,-17 36 0,0 17-1,0-17-15,0-1 16,0 36-1,53-53 1,-18-35 0,18 17-1,-17-52 17,-19 35-32,-17-18 31,-17 53-31</inkml:trace>
  <inkml:trace contextRef="#ctx0" brushRef="#br0" timeOffset="89466.07">23107 16316 0,'53'-18'0,"-106"36"0,123-36 16,-52 18-1,-36 0 1,1 0-1,-18 36 1,17-36-16,0 35 16,1-17 15,34-18-31</inkml:trace>
  <inkml:trace contextRef="#ctx0" brushRef="#br0" timeOffset="89600.27">23160 16387 0,'17'17'0,"-34"-34"16,52 52-16,-53 0 15,1-17 17,-18-18-32,17 17 15,-53-17 1,36 0-16</inkml:trace>
  <inkml:trace contextRef="#ctx0" brushRef="#br0" timeOffset="90997.99">25488 16192 0,'18'0'0,"-36"0"0,36-35 15,-18 18 1,-18 17 0,1 0-1,-1 52 1,-17-16-1,35-19-15,53 36 16,-36-35 0,1-18-16,35 0 15,17-35 1,-34-18 0,16-18 15,-34 36-31,-18 17 31,0 54-31,-18 34 31,18 1-15,0-18 0,36-53-1,17-18 1,-36-17-1,1-36 1,-18 53-16,-18-52 16,-35 17-1,18 53 1,17 0 0,-17 0-1</inkml:trace>
  <inkml:trace contextRef="#ctx0" brushRef="#br0" timeOffset="92031.42">25929 15928 0,'18'-35'0,"-36"70"0,71-88 15,-18-18 1,-35 54-16,18-1 16,-18 36-1,-18 52 1,18 36-1,0-53-15,0 35 16,0 36 0,18-71-1,17-53 1,-17-36 0,17-52-1,0 53 1,-35 17 15,0 54 0,0-19-31,0 36 16,0-18 0,18 1-1,17-36 1,1-53-1,-1-18 1,-17 18 0,-18 18-1,0 70 1,0 1 15,0 34-31,35-35 16,18-35 15,0-17-15,-36-19-1,1-34 1,17 17 0,-35 35-1,0 36 16,0 17-31,18-17 16,-18 52 0,18-34-1,-1-54 17,-17-35-17,35 53 1,-17-53-16,0 0 31,35 53-15,-36 53-1,1 0 1,-18 0 0,0-35-16,18-1 15,-18 19 1,35-89-1,0-18 1,-35 54-16,53-19 16,0 1-1,-18 70 1,-17 18 15,-18 18-31,0-18 31,0-36-31</inkml:trace>
  <inkml:trace contextRef="#ctx0" brushRef="#br0" timeOffset="92814.48">27058 16104 0,'0'-35'0,"0"17"16,0 1-16,0-1 31,18 18-15,-18 18 0,0-1-1,0 36 1,-18 0-1,0 0 1,18-35 0,0-18-1,0-18 1,18 0-16,0-34 16,35 16 15,-36 36-31,1 36 31,0 16-15,17-34-1,0 0 1,18-36 0,-35 0-16,-1-34 15,36-19 1,-35 36-1,-18-18 1,-18 53-16,-17 0 16,35 53-1,0-18 1,35 36 15,0-19-31,-35-34 31,-17 17-31,-54 1 32,54-36-32</inkml:trace>
  <inkml:trace contextRef="#ctx0" brushRef="#br0" timeOffset="94500.08">12330 14958 0,'0'0'0,"-18"0"16,18-36-16,0 19 16,-35-1-1,88 1 1,35 17-1,88 0 1,-141 0 0,212 0-1,-176 0-15,141 0 16,17 0 0,-53 0-1,-52 0 1,-54 0-1,-52 0 1,17-36 0,-35 72 15,-35-36 0</inkml:trace>
  <inkml:trace contextRef="#ctx0" brushRef="#br0" timeOffset="96799.51">11959 12700 0,'-35'0'0,"17"0"16,1 18-16,-1-18 15,-53 53 1,18 35 0,1 18-1,-1-1 1,35 19-1,18-89-15,0 18 16,18 35 0,-1-70-1,36 17 1,-35 0 0,52 18 15,-52 18-16,0-1 1,-18-52-16,35 70 16,-35 53-1,0-123 1,0 17 0,0 1-1,-35-1 1,35 18-1,-18-53-15,0 53 16,-52 88 0,35-18-1,-18 36 17,53-71-32,141-17 31,35-89-31,-52-35 31,-54 18-31</inkml:trace>
  <inkml:trace contextRef="#ctx0" brushRef="#br0" timeOffset="97415.66">8837 13899 0,'35'-35'15,"-70"35"1,17 0 0,1 0-16,-1 0 0,-35 35 31,18-17-31,0 17 16,35 54-1,70-37 16,-17-34-31,53 35 32,-71 0-17,1 17 1,-72-17 0,1-17-1,-18-19 1,18-52-1,17 17 1</inkml:trace>
  <inkml:trace contextRef="#ctx0" brushRef="#br0" timeOffset="98436.49">9243 14199 0,'0'0'0,"17"0"31,-17-17-15,0-1-16,18 18 15,-18-35-15,35-1 16,-17-52-1,-36 35 1,-35 36 0,18 34-1,-35 72 1,52-19 0,18 71 15,18-106-31,17 18 31,18-106-15,-36-17-1,1-18 1,-18 70 0,0 89 15,35-1-16,-17-35 1,0-17-16,35-18 16,-1-35-1,-16-36 1,-19-35 15,1 36-31,-18 52 31,0 36-31,18 52 32,-18 19-17,0-54 1,0 18 0,0-71-1,0-52 1,35-1-1,-35 53-15,18 1 16,-18-18-16,35 17 16,18 36-1,-18 52 1,0-17 0,-35-18 15,0-35-16,0-17-15,18-72 32,-18 1-17,35 35 1,0 89 0,1-1-1,-19 53 1,19 0-1,-36-70 1,17-18 0</inkml:trace>
  <inkml:trace contextRef="#ctx0" brushRef="#br0" timeOffset="98632.52">10037 14005 0,'0'-17'15,"0"34"-15,17-87 0,1 70 16,-18 17-1,35 107 1,-35-36 15,0-53-31,18 36 16,-18-36 0,-18 0-1,18-70-15</inkml:trace>
  <inkml:trace contextRef="#ctx0" brushRef="#br0" timeOffset="98849.85">10107 14287 0,'-35'-17'16,"17"-54"-1,1-35 1,17 54 0,70 298-16,-140-510 0,87 176 15,36 52 1,-18 1 0,18 35 15,-35 71-31,-36-1 31,-17 18-15,0-52-1,35-54 1</inkml:trace>
  <inkml:trace contextRef="#ctx0" brushRef="#br0" timeOffset="99015.49">10283 13635 0,'18'-35'0,"-36"70"0,36-88 0,0-18 16,-1 36 0,-17 106-1,36 52 1,-19-17 0,1 35 15,0-70-31</inkml:trace>
  <inkml:trace contextRef="#ctx0" brushRef="#br0" timeOffset="99571.42">10548 13952 0,'18'0'0,"-1"0"47,1 0-32,17-17 1,-17 17-16,0-18 16,-1 18-16,18-53 15,-17 18 1,-36 35 0,-17 18-1,0-1 16,17 54-31,-17-1 32,88-52-17,17-36 1,-17-35 0,18-35-1,-18-18 1,-53 18-1,-35 70 1,-1 18 0,36 71-1,18-36 1,-18-17-16,70 35 16,-34-18-1,17 18 1,-71-35 15,-53 35-15,-17-36-16</inkml:trace>
  <inkml:trace contextRef="#ctx0" brushRef="#br0" timeOffset="100015.51">9155 14922 0,'17'0'16,"-17"-17"-16,88-18 16,142-89-1,87 18 1,107-17 0,-319 88-16,301-71 31,-318 88-31</inkml:trace>
  <inkml:trace contextRef="#ctx0" brushRef="#br0" timeOffset="105603.46">26388 13441 0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3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64 592,'34'0'398,"-34"0"-230,0-5-27,0-16-29,0 16 34,0 5-33,0 0 24,0 0-46,0 0-29,0 0-137,0 0-71,0 0-122,0 0 16,5-5-95,17-17 123,-16 16 16,-1 6 48,21 0-60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3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33 232,'72'0'63,"-45"0"-298</inkml:trace>
  <inkml:trace contextRef="#ctx0" brushRef="#br0">327 33 388,'34'0'1108,"-34"-5"-1194,0-17-132,0 16 13,0 6-75,0 0 99,0 0 11,0 0 39,0 0-46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4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33 412,'33'0'1141,"-33"-5"-999,0-17-30,0 16 33,0 6-38,0 0 13,0 0-36,0 0 3,69 0 198,-41 6-270,5 16-13,-5-11-2,-23 16 0,-5 6 0,0 58-73,-5-80 39,-17 11-3,16-11 11,6-10 25,0 0-1,0 0 1,0 0-1,0 0 1,0 0 0,0 0-1,0 0 1,0 0-1,0 0 1,-1 0 0,1 0-1,0 0 1,-1 0-1,1 0 1,-1 0 0,1 0-1,-1 0 1,0 0-1,1 0 1,-1-1 0,0 1-1,1 0 1,-1-1-1,0 1 1,0 0 0,0-1-1,0 1 1,0-1-1,1 1 1,-1-1 0,0 1-1,0-1 1,0 0-1,0 0 1,0 1 0,0-1-1,0 0 1,-1 0-1,1 0 1,0 0 0,0 0-1,-1 0 2,-3 0-46,5 0-11,0 0-37,0 0 21,0 0-7,0-6 47,33-49-39,-27 44 54,16-16 16,-11-1 2,11 18 0,-11-11 0,11 10 0,-11-11 0,9 12 0,-9-12 0,11 22 0,-16 27 0,-6-22 0,1 0 0,-1 0 0,0 0 0,0 0 0,0 0 0,-1 1 0,1-1 0,-1 0 0,-1 0 0,1-1 0,-1 1 0,1 0 0,-1 0 0,-1-1 0,1 1 0,-1-1 0,-1 2 0,-9 35-3,13 129-904,34-115 288,-29-50 465,23-5-55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5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66 340,'60'-32'352,"-54"26"-173,-6-16 7,5 17-74,16 5-16,-16 0-36,-5 0 2,-5 5-36,-16 23-23,16 4-7,5 100-600,13-103 282,0-20 191,-8 17-148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5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2 196 624,'-1'-1'9,"1"0"1,0 0-1,-1 0 0,1-1 0,0 1 1,0 0-1,0 0 0,0 0 0,0 0 1,0 0-1,1 0 0,-1 0 1,0 0-1,0 0 0,1 0 0,-1 0 1,1 0-1,-1 0 0,1 0 0,-1 0 1,1 0-1,-1 0 0,1 0 1,0 0-1,0 1 0,-1-1 0,1 0 1,0 0-1,0 1 0,0-1 1,0 1-1,0-1 0,0 1 0,0-1 1,0 1-1,0 0 0,0-1 0,0 1 1,0 0-1,0 0 0,0 0 1,0-1-1,0 1 0,0 1 0,1-1 1,-1 0-10,5-6 195,27-58 262,-7 32-383,14-1-71,-9 11-3,2 16 0,0 12 0,-5 21 0,-17 6 0,14 31 0,-30-31 0,-6-16 0,-3 65 0,8-22 0,-16-49 0,16 16 0,6-5 0,6-38 0,8 7-2,0-26-79,11-25 56,10-6 25,-29 33 0,7 4 0,0 20 0,-8-7 0,-5 37 0,0 78-7,33-6-313,-28-82 120,23 44-228,-22-50 258,26 23-142,-6-23 125</inkml:trace>
  <inkml:trace contextRef="#ctx0" brushRef="#br0">655 360 132,'0'-60'342,"0"54"-155,0 1 35,0-50 238,0 50-354,0-1-24,0-49 241,0 50-253,0 5-22,0 0 2,6-6-19,16-16-2,-11 17-5,50 5 14,-33 5-38,-17 17 0,11-11 0,-17 17 0,-11-5 0,-26 20 0,4-11 0,-5 1 0,0 0 0,-32 33 0,38-38-4,22-18-28,5 11-49,0-16-21,5-5-72,120 0-651,-21-31 217,-45 31 358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3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36 66 320,'0'-66'1426,"5"66"-1399,15 6-24,19 27-3,-12-6 0,-21 6 0,-6 31 0,0-31 0,-14-4 0,0-20 0,3 13 0,-11-16 3,17-1 18,5-4-19,0 0 1,0 0 0,0 0-1,0 1 1,0-1-1,0 0 1,0 0-1,0 0 1,0 0 0,-1 0-1,1 0 1,0 0-1,-1 0 1,1 0-1,-1 0 1,1 0-1,-1 0 1,1 0 0,-1 0-1,0 0 1,1 0-1,-1-1 1,0 1-1,0 0 1,1 0 0,-1-1-1,0 1 1,0-1-1,0 1 1,0-1-1,0 1 1,0-1-1,0 1 1,0-1 0,0 0-1,0 0 1,0 1-1,0-1 1,0 0-1,-1 0 1,1 0 0,0 0-1,0 0 1,0 0-1,0-1 1,0 1-1,0 0 1,0 0-1,0-1 1,0 1 0,-1-1-3,-28 1 48,30-6-23,6-21-14,23-6-10,-3 0-1,13-26 0,-12 49 0,-15-12 0,10 11 0,-12-11 0,11 11 0,-16-6 0,-5 39 0,0 11 0,-5 0 0,-21 31-77,26-4-424,5-49 328,16 11-64,-10-16 45,-10-6 183,0-1 0,0 1-1,0 0 1,0 0 0,0 0 0,0 0 0,0 0 0,0 1-1,1-1 1,-1 0 0,0 0 0,0 1 0,0-1 0,0 1-1,0-1 1,0 1 0,-1-1 0,1 1 0,0 0-1,0-1 1,0 1 0,0 0 0,-1-1 0,1 1 0,0 0-1,-1 0 1,1 0 0,0 0 0,-1 0 0,1 0 0,-1 0-1,0 0 1,1 0 0,-1 0 0,0 0 0,0 0 0,1 0-1,-1 0 1,0 0 0,0 0 0,0 0 0,0 1 9,5 4-145,15-6 33,-15 0-42</inkml:trace>
  <inkml:trace contextRef="#ctx0" brushRef="#br0">363 262 100,'25'0'7,"-20"-6"52,-5 5-53,0 0 0,0 0 0,0 0 0,0 0-1,0 0 1,0 0 0,1 0 0,-1 0 0,0 0 0,0 0 0,1 0 0,-1 0 0,0 0-1,1 0 1,-1 0 0,1 0 0,0 1 0,-1-1 0,1 0 0,0 0 0,-1 0 0,1 1-1,0-1 1,0 0 0,-1 1 0,1-1 0,0 1 0,0-1 0,0 1 0,0-1 0,0 1-1,0 0 1,0-1 0,0 1 0,0 0 0,0 0 0,0 0 0,0 0 0,0 0 0,0 0-1,0 0 1,1 0-6,4 0 132,-6-27 81,5 21-138,28 6 24,-10 6-95,-18 21-4,-5 6 0,14-4 0,0-20 0,-9 13 3,-5 11 71,0-27-14,0-1 40,0 17-26,0-16 7,0-6-16,0 0 21,5-6-21,16-16 14,-16 17-26,-5 5 0,0-6-29,33-49 52,-27 44-52,21-44-9,-21 50 10,16-7 2,-20 10-26,-1 0 0,1 0 0,-1 1 0,1-1 0,0 0 0,-1 0 0,1 1 0,0-1 0,0 1 0,0 0 0,1 0 0,-1-1 0,0 1 0,0 0 0,1 1 0,-1-1 0,0 0 0,1 1 0,-1-1 0,1 1 0,-1 0 0,1 0 0,-1 0 0,0 0 0,1 0 0,-1 1 0,1-1 0,-1 1 0,0-1 0,1 1 0,-1 0 0,1 0-1,-2-1-4,0 0 0,1 0 0,-1 0 0,1 1 0,-1-1 0,1 0 0,-1 1 0,1-1 0,-1 1 0,0-1 0,1 1 0,-1 0 0,0 0 0,0-1 0,1 1 0,-1 0 0,0 0 0,0 0 0,0 0 0,0 1 0,0-1 0,0 0 0,0 0 0,-1 0 0,1 1 0,0-1 0,-1 0 0,1 1 0,-1-1 0,1 1 0,-1-1 0,0 1 0,0-1 0,1 1 0,-1-1 0,0 1 0,0-1 0,-1 1 0,1-1 0,0 0 0,0 1 0,-1-1 0,1 1 0,-1-1 0,1 1 0,-1-1 4,1 16-54,-6 115-1216,-19-100 918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34 1 172,'0'0'174,"0"0"188,-6 0-95,-22 0 179,28 0-308,0 0-61,0 0-11,0 0-49,0 0-93,0 0-116,0 0-6,0 0-94,0 0 79,0 0-24,6 0 51,22 0-71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1 160,'0'0'0,"0"0"60,0 0 192,0 0-140,0 0 92,0 0-128,0 0 36,0 0-84,0 0-28,30 0-24,-30 0-64,0 0 20,0 0-124,0 0 92,0 0-92,0 0 92,33 0-92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34 264,'61'0'1085,"-55"0"-1358,-6 0 52,0 0-47,0-6 54,0-21-79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8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66 108,'0'0'132,"0"0"147,0 0-45,0 0 49,6 0-106,22 0 128,-28 0-108,0 0-42,0 0 30,5-6-57,17-16 6,-11 17-45,45 0 137,-48-9-192,20 0 38,66 14 55,-83 6-114,16 16-11,-1-12-2,-15 12 0,11-11 0,-16 15 0,-6 7 0,-6 0 0,-16 0 0,16 0 0,1-6 1,-20 6 45,30-55-45,15 11-1,-9-16 1,22-12 45,0 6 68,-11 11-56,-16 11 15,-6 10-70,0 0-1,0 0 1,0 0-1,0 0 1,0 0 0,0 0-1,0 0 1,0 0-1,0 0 1,1 0 0,-1 0-1,0 0 1,1 0 0,-1 0-1,1 0 1,-1 0-1,1 1 1,0-1 0,-1 0-1,1 0 1,0 0 0,-1 1-1,1-1 1,0 0-1,0 1 1,0-1 0,0 1-1,0-1 1,0 1-1,0-1 1,-1 1 0,1 0-1,0-1 1,0 1 0,1 0-1,-1 0 1,0 0-1,0 0 1,0 0 0,0 0-1,0 0 1,1 0-3,3-5 42,-5-16 5,6 16-17,21 5 56,-27 5-71,5 21-13,22 23 1,-26-46-6,-3 16-57,2 168-2930,6-176 2806,21 16-66</inkml:trace>
  <inkml:trace contextRef="#ctx0" brushRef="#br0">690 294 456,'0'-60'334,"0"55"-159,5-1 18,16-16-60,-16 11 7,0-44 92,17 50-182,-11-1-30,17-16-17,77 17-198,-52 5 91,-48 5 84,-5 17-25,-5-16 27,-17-1 16,11 17 2,-9-11 0,-15 17-24,24-23-23,-10 17 25,-11 11-48,26-22 51,6 44-10,6-50-20,47 1 25,-42 16 24,18-17 0,-3 1 0,-21 16 3,-5-17 21,0 1 35,-3 46-28,-14-45-8,7-8 21,4 7-23,-18 15-25,13-15-49,-10-6-80,16 0-21,0 0-90,-17 0 76,16 0 3,0 0 37,-21 0-48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 1028,'2'0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0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1 132 128,'0'0'66,"0"0"75,0 0-13,0 0 44,0 0-32,0 0 43,0 0-6,0-6 81,0-21 100,6 27-184,17 0 70,-17-6-84,-6-48 470,0 48-534,0 6 20,1 0-110,0 1-1,0-1 1,0 0-1,0 0 0,0 0 1,0 0-1,1 0 1,-1 0-1,0 0 1,0 0-1,0 0 0,0 0 1,0-1-1,0 1 1,0 0-1,0-1 1,-1 1-1,1-1 0,0 1 1,0-1-1,0 1 1,0-1-1,0 0 1,-1 1-1,1-1 0,0 0 1,-1 1-1,1-1 1,0 0-1,-1 0 1,1 0-1,-1 0 1,1 0-1,-1 0 0,0 0 1,1 0-1,-1 0 1,0 0-1,0 0 1,0 0-1,1 0 0,-1 0 1,0 0-1,0 0 1,-1 0-1,1 0 1,0 0-6,6-5 81,93 6 216,-73 6-287,3 16-10,-23-17-11,-6 1-13,0 87-35,-15-63 58,0-22 1,4 19 0,-9 0 1,15-22 7,-1 0 17,-16 17 4,16-16 23,6-6-9,0 5 13,0 23 77,6-28-97,87-6-270,-23-21-445,-15 21-30,-12-16 170,78 12-559,-85-16 434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1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99 180,'0'0'55,"0"0"62,0 0-15,0-5 31,0-23 113,0 28-144,0 0 16,0 0-22,0 0 32,0 0-15,0-5 42,0-50 663,0 50-665,0 5-37,0 0 17,0 0-40,0 0 12,0 0-35,0 0 2,0 0-19,0 0 10,0 0-19,0 0 8,0 0-19,0 5-2,0 55 42,0 136-3053,0-196 2606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1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0 132 96,'0'0'84,"0"0"93,0 0-28,0-5 33,0-61 470,6 44-627,16 11-22,-12-11-3,16 16 0,7 6 0,0 0 0,-5 6 0,-22 21 0,-6 6 0,2 13-1,-3-40 1,-28 41 6,18-20 32,-3-18 23,0 26 117,14-34-174,0 0 0,0 0 0,0 1 0,0-1 0,0 0 0,0 0 0,0 0 0,0 0 0,0 0 0,-1 0 0,1 0 0,0 0 0,-1 0 0,1-1-1,-1 1 1,1 0 0,-1 0 0,0 0 0,1 0 0,-1 0 0,0-1 0,1 1 0,-1 0 0,0-1 0,0 1 0,0 0 0,0-1 0,0 1 0,0-1 0,1 0 0,-1 1 0,0-1 0,0 0 0,0 1 0,0-1 0,0 0 0,-1 0 0,1 0 0,0 0 0,0 0 0,0 0 0,-1 0-4,-3 0 70,10 0 10,154 0-348,-66-28-330,5-5-22,-60 28 239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4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36 655 140,'-36'0'379,"36"-5"-172,0-17 31,0 16-75,0 1 10,0-17-56,6 16 2,-5 7-116,0-1 0,0 0 0,1 0-1,-1 0 1,0 0 0,0 0 0,0 0 0,0 0 0,0-1 0,0 1-1,0 0 1,0-1 0,0 1 0,0 0 0,0-1 0,0 1 0,0-1-1,0 0 1,0 1 0,0-1 0,-1 0 0,1 1 0,0-1 0,0 0-1,-1 0 1,1 0 0,-1 0 0,1 0 0,0 0 0,-1 0 0,0 0-1,1 0 1,-1 0 0,0 0 0,1 0 0,-1 0 0,0 0 0,0 0-1,0 0 1,0 0 0,0 0 0,0-1-3,5-9 21,21-11-18,7 17-3,0 10 0,0 17 0,-18-15-9,-14-7 7,0 0-1,0 1 1,0-1-1,0 1 1,0-1-1,0 1 1,0 0-1,0-1 1,0 1-1,0 0 1,0 0-1,-1 0 1,1 0-1,0 0 1,-1 0-1,1 0 1,0 0-1,-1 0 1,1 0-1,-1 0 1,0 0-1,1 0 1,-1 0-1,0 0 1,0 0-1,1 0 1,-1 1-1,0-1 1,0 0 0,0 0-1,0 0 1,-1 0-1,1 1 1,0-1-1,0 0 1,-1 0-1,1 0 1,-1 1 2,1 150-201,-5-141 180,-16 16 18,16 6 3,-9-4 0,1-20 0,7 19 0,6-26 0,0 5 30,6-44 32,7 28-62,1-20 0,17-37 43,2 2 218,-33 37-180,6 16 29,16-11-35,-17 11 2,-5-11-22,0 16 8,0 1-15,0-17 4,0 17-17,0 10 4,0 17-10,0-17 7,0-5-10,0 6 0,0 54-14,6 37 31,22-26-104,-1-16-282,-21-44 117,19 22-365,-16-19 364,21 0-136,8-14-60,-10 0 170</inkml:trace>
  <inkml:trace contextRef="#ctx0" brushRef="#br0">657 818 464,'-28'-27'114,"22"21"124,1 1-54,-17-17 25,16 16-79,6 6-9,0-5-30,0-16 18,0 16-30,0 0 5,0-17-27,0 16 1,0 6-15,6-5 6,16-17-18,-17 16-3,1 6-15,93 0-108,-78 6 92,-16 21 3,-5 6 0,-13-6 0,0-17 0,2 12 0,2-20 0,-17 34 0,0-3 0,-7 0 0,6 0 1,16-6 12,-4-20 19,30-8-7,-10 1 0,-5 1-29,0 1 1,1 0-1,-1-1 1,0 1-1,1 0 1,-1-1-1,1 1 1,-1-1-1,1 1 1,0 0-1,0-1 0,0 0 1,0 1-1,0-1 1,0 0-1,0 1 1,0-1-1,0 0 1,1 0-1,-1 0 1,0 0-1,1 0 1,-1 0-1,1 0 0,-1 0 1,1-1-1,-1 1 1,1-1-1,0 1 1,-1-1-1,1 0 1,0 1-1,-1-1 1,1 0-1,0 0 1,-1 0-1,1 0 0,0 0 1,0-1-1,-1 1 1,1-1-1,-1 1 1,1-1-1,0 1 1,-1-1-1,1 0 1,-1 0-1,1 1 1,-1-1-1,0 0 0,1-1 1,-1 1 3,25-21-148,-15 17-85,78 5-316,14-33-109,-68 33 398</inkml:trace>
  <inkml:trace contextRef="#ctx0" brushRef="#br0">557 65 120,'0'33'93,"0"-33"-39,0 0 12,0 0-13,0 0 10,0 0-15,0 0 6,0 0-12,0 0 9,-5 0-26,-16 0 4,16 0 33,5 0-17,0 0 6,0 0-25,-5 0 14,-17 0 48,16 0-20,6 0 7,0-6-11,0 5-55,0 0 0,1 0-1,-1 0 1,0 0 0,-1 0-1,1 0 1,0 0 0,0 0-1,0-1 1,-1 1 0,1 0-1,0 0 1,-1 0 0,1 0 0,-1 0-1,1 1 1,-1-1 0,0 0-1,1 0 1,-1 0 0,0 0-1,0 1 1,1-1 0,-1 0-1,0 1 1,0-1 0,0 0-1,0 1 1,0-1 0,0 1-1,0 0 1,0-1 0,0 1-1,0 0 1,0 0 0,0-1-1,0 1 1,0 0 0,0 0 0,0 0-1,0 0 1,-1 0 0,1 1-1,0-1 1,0 0 0,0 0-1,0 1-8,1-6 64,0-16 1,0 16-36,0 5-4,0-6 24,5-16-25,23 17-21,0 10-3,-23 22 0,-10 5 0,-17 1 0,11-6 0,-12-16 0,12 11 0,-22 16 0,11-5 0,17 0 0,10-5 0,23-23 0,5-10 0,33-23-6,96 28-386,-63-33-98,28 28-271,-116-17 675,14 16-31</inkml:trace>
  <inkml:trace contextRef="#ctx0" brushRef="#br0">330 163 88,'5'-5'66,"15"-17"74,-15 17-17,-5-1 35,0 5-151,0 0 0,0 0-1,0 0 1,0 0 0,0 0-1,0 0 1,0 0 0,1 0-1,-1 0 1,0 0 0,1 0-1,-1 0 1,0 0 0,1 0-1,-1 0 1,1 0 0,-1 0-1,1 0 1,0 1 0,-1-1-1,1 0 1,0 0 0,0 1-1,0-1 1,-1 1 0,1-1-1,0 0 1,0 1 0,0-1-1,0 1 1,0 0 0,0-1-1,0 1 1,0 0 0,0 0-1,0-1 1,0 1 0,0 0-1,0 0 1,0 0 0,0 0-1,1 1-6,4-7 118,-7 5-112,1 0 0,0 0-1,0 0 1,0 0 0,0 0 0,0 0 0,1 0 0,-1 0 0,0 0 0,0 0 0,1 0 0,-1 0 0,1 0 0,-1 0 0,1 0 0,-1 0 0,1 0-1,-1 1 1,1-1 0,0 0 0,-1 0 0,1 1 0,0-1 0,0 0 0,0 1 0,-1-1 0,1 0 0,0 1 0,0 0 0,0-1 0,0 1 0,0-1 0,0 1-1,0 0 1,0 0 0,0 0 0,0-1 0,0 1 0,0 0 0,0 0 0,0 0 0,1 1-6,4-1 137,-6-5-47,5-16-7,17 16-45,-16 5-9,-6 0 30,0 5-32,0 54-24,-6-26-3,-21 32 3,27-37 18,-6-17 30,4-9-44,0 0 0,-1 0 0,1 1 0,0-1 0,0 1 0,0-1 0,0 1 0,1 0 0,-1 0 0,1 0 0,0 0 0,-1 0 0,1 0 0,1 0 0,-1 0 0,0 0 0,1 0 0,-1 1 0,1-1 0,0 0 0,0 0 0,1 1-7,-1 51 412,0-50-183,0-5-87,0 0-25,0 0-32,0 0 18,0 0-23,0 0 14,0-5-22,33-56 138,-33 1-90,5 49-72,-2 9-41,-1 0-1,0-1 0,0 1 0,1-1 0,-1 1 0,-1-1 0,1 1 1,0-1-1,-1 0 0,1 0 0,-1 0 0,0 0 0,0 0 0,0 0 0,0 0 0,-1 0 0,1-1 1,-1 1-1,0 0 0,0 0 0,0-1 0,0 1-6,0-19 30,6 11 1,16-11-5,-17 17 7,-5 5-13,0 0-6,0 0-6,0 0 5,-12-1-1,-5 8 2,13 52-7,-29 40-7,33-66 0,-6 0 0,-16 0 0,17-2 0,5 29 6,5-54 9,23-6 87,-28-6-60,0-16-8,5 11 7,17-11-10,-16 12 5,27-82 18,-27-1-12,9 86-36,-3-57 12,-17 36-17,-17 28-1,16 28 0,-8 1-10,1-20-15,1 18-45,-10 6 11,11 0-16,-16 28-45,21-50 80,-3-5 23,7-3 13,0 0 0,-1-1 0,1 1 1,0 0-1,1 0 0,-1 0 0,0 0 0,1 1 0,0-1 0,-1 0 0,1 1 0,1-1 0,-1 0 0,0 1 0,1-1 0,0 1 0,0-1 0,0 1 0,0-1 0,0 1 0,1-1 0,-1 1 0,1-1 0,1 4 4,-2 15-1,6-39 1,8 8 0,0-20 0,-9-2 0,17-2 0,-11 0 0,11 0 0,-10 0 0,15-33 0,-21 6-16,16 49-11,-17-16 13,-5 1-1,0 21-12,0 5 7,0 5-42,-33 54-856,28 6-300,-17-37 797,16-17 140,34 44-214,-23-50 201</inkml:trace>
  <inkml:trace contextRef="#ctx0" brushRef="#br0">590 131 148,'-59'0'419,"54"0"-313,5 0-26,0 0 14,-5-6-19,-23-21 88,28 27-98,0 5-38,-5 17-24,-17-11-3,10 16 0,-10 6-5,17 28-233,5-56 59,0 1 30,0 21-195,0-27 135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4:5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198 98 280,'-6'0'91,"-49"0"510,49 0-492,6 0-32,0 0 1,0-5-46,6-17-28,21 16-4,6 6 0,-1 0 0,0 0 0,-9 0 0,-46 6 0,-9 16 0,0-17 0,4 8 0,26-11 0,1 0 0,-1-1 0,1 1 0,-1 0 0,0 0 0,0-1 0,0 1 0,0-1 0,0 1 0,0-1 0,0 0 0,-1 0 0,1 0 0,0 0 0,-1 0 0,1-1 0,0 1 0,-1-1 0,1 1 0,-1-1 0,1 0 0,-1 0 0,1 0 0,-1 0 0,1-1 0,-1 1 0,1-1 0,-1 1 0,1-1 0,0 0 0,-1 0 0,-25 6 0,23 23 0,10-1 0,23-21 0,5-6 0,-4 14 0,-19-1 0,17-7 0,-1-1 0,-21 23 0,-5 5 0,1-32 1,-1 0-1,0 0 1,0 0-1,1 0 1,-1 0-1,0 0 1,0 0 0,0 0-1,0 0 1,0 0-1,0 0 1,-1 0-1,1 0 1,0 0 0,-1 0-1,1 0 1,0 0-1,-1 0 1,1 0 0,-1 0-1,1 0 1,-1 0-1,0 0 1,1-1-1,-1 1 1,0 0 0,0 0-1,1-1 1,-1 1-1,0 0 1,0-1 0,0 1-1,0-1 1,0 1-1,0-1 1,0 0-1,0 1 1,0-1 0,0 0-1,0 0 1,0 0-1,0 1 1,0-1-1,0 0 1,0 0 0,0-1-1,-4 1 62,-1 0-14,-55 0 35,0 0-90,56 0-43,-1 0-72,-16 0-32,17-5-97,5-17 58,0 17-35,0-1 50,0-21-67</inkml:trace>
  <inkml:trace contextRef="#ctx0" brushRef="#br0">1 65 112,'0'0'32,"0"0"41,0 0-9,0 0 19,0 0-16,0 0 15,0 0-16,0-5 15,0-16-17,0 16 16,0 5-19,0 0 5,0-5-37,0-17-23,0 16 12,0 6 27,5 0-25,21 0-17,7 0-3,61 0-280,-89 0 158,1 0 12,-5 0 104,0 0 0,0 0 1,0 0-1,0 0 0,0 0 0,0 0 1,0 0-1,0 0 0,0 1 0,0-1 0,0 0 1,0 1-1,0-1 0,0 1 0,0-1 1,0 1-1,0-1 0,0 1 0,-1-1 0,1 1 1,0 0-1,0 0 0,-1-1 0,1 1 1,0 0-1,-1 0 0,1 0 0,-1 0 0,1 0 1,-1 0-1,0 0 0,1 0 0,-1 0 1,0 0-1,0 0 0,1 0 0,-1 0 0,0 0 1,0 0-1,0 0 0,0 0 0,0 1 6,0 3-96,0 0 22,0 21-29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24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99 228,'0'0'72,"0"0"79,0 0-32,0-5 24,6-83 805,21 82-945,5 6-3,2 0 0,-7 6 0,-22 21 0,-11-3 0,-25 18 0,-4 24 0,15-33 0,9-6 0,-11-16 0,16 16 0,12 0 0,21-22-7,71-10-611,-32-21 149,-33 20 261,-2-21-78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25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65 296,'0'0'79,"0"0"91,0-5-32,0-16 24,0 16-28,0 5 42,0 0-58,0 0 4,0 0-10,0 0 52,0-6-36,0-16 24,0 17-46,0 5 8,0 0-34,0 5 7,0 17-28,5-16 5,16-6-20,-16 5 5,-5 213-2192,0-213 1820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3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33 216,'26'0'90,"-21"0"99,-5 0-34,6 0 36,-5 1-179,0-1-1,0 0 1,0 0 0,0 0 0,0 0 0,1 0 0,-1 0 0,0 0 0,0 0 0,0-1-1,0 1 1,0 0 0,0-1 0,0 1 0,0-1 0,0 1 0,0-1 0,0 1-1,0-1 1,0 0 0,0 0 0,-1 1 0,1-1 0,0 0 0,0 0 0,-1 0 0,1 0-1,-1 0 1,1 0 0,-1 0 0,1 0 0,-1 0 0,1 0 0,-1 0 0,0 0 0,0 0-1,1 0 1,-1 0 0,0 0 0,0 0 0,0 0 0,0-1 0,0 1 0,0 0 0,-1 0-1,1 0 1,0 0-12,0 1 142,0 0-16,0 0 46,0 0-36,0 0 23,0 0-47,0 0 9,0 0-39,0 0 1,0 0-20,0 5 9,0 22 20,0-27-60,0 6-1,0 217-2442,0-190 2088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5:0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1 361 288,'0'0'115,"0"0"129,0 0-56,0 0 24,0 0-48,0-6 33,0-21 49,0 27-146,0 0 32,0 0-31,5-5 19,15-17-36,-15 16 7,-5 6-26,0 0 7,6 0-23,16 0 2,-17 0-15,1 0 4,54 0 20,-59 0-61,0 0 1,0-1 0,0 1-1,0 0 1,1 0 0,-1 0 0,0 0-1,0 0 1,0 0 0,0 0-1,0 0 1,0 1 0,0-1-1,0 0 1,0 1 0,0-1 0,0 0-1,0 1 1,0-1 0,-1 1-1,1 0 1,0-1 0,0 1-1,0 0 1,-1-1 0,1 1 0,0 0-1,-1 0 1,1 0 0,0-1-1,-1 1 1,1 0 0,-1 0-1,0 0 1,1 0 0,-1 0 0,0 0-1,1 0 1,-1 0 0,0 0-1,0 0 1,0 0 0,0 0-1,0 0 1,0 0 0,0 0 0,-1 1 0,7 3-28,-5-5 26,0 0-1,0 0 1,1 0 0,-1 0-1,0 0 1,0 0-1,0 0 1,0 0-1,0 0 1,0 1 0,0-1-1,1 0 1,-1 1-1,0-1 1,0 1-1,0 0 1,0-1 0,-1 1-1,1 0 1,0-1-1,0 1 1,0 0-1,0 0 1,-1 0 0,1 0-1,0-1 1,-1 1-1,1 0 1,-1 0-1,1 0 1,-1 1 0,1-1-1,-1 0 1,0 0-1,0 0 1,1 0-1,-1 0 1,0 0 0,0 0-1,0 1 1,0-1-1,0 0 1,-1 0-1,1 0 1,0 0 0,0 0-1,-1 0 1,1 0-1,-1 0 1,1 1 2,0 84-463,-6-75 410,-16 11 1,16-11 31,1 17 18,-4 7 3,18-43 0,2-19 0,11-6 1,22-39 108,-21 45-3,-12 1-1,16-7 168,-22 28-127,-3 5-139,-1 0 1,0 0-1,0 0 1,0 0-1,0 0 0,0 0 1,0 0-1,0-1 1,0 1-1,1 0 0,-1-1 1,0 1-1,0-1 1,0 1-1,0-1 1,-1 1-1,1-1 0,0 0 1,0 1-1,0-1 1,0 0-1,-1 0 0,1 0 1,0 0-1,-1 0 1,1 0-1,0 1 0,-1-1 1,0-1-1,1 1 1,-1 0-1,1 0 1,-1 0-1,0 0 0,0 0 1,0 0-1,0 0 1,0 0-1,0 0 0,0-1 1,0 1-1,0 0 1,0 0-1,0 0 1,-1 0-1,1 0 0,0 0 1,-1 0-1,1 0 1,-1 0-8,1 0 3,0 0 1,0-1 0,-1 1 0,1 0 0,1 0 0,-1 0 0,0 0 0,0 0 0,0 0 0,0 0 0,1 0 0,-1 0-1,1 0 1,-1 0 0,0 0 0,1 0 0,0 0 0,-1 0 0,1 1 0,0-1 0,-1 0 0,1 0 0,0 0 0,0 1-1,-1-1 1,1 1 0,0-1 0,0 0 0,0 1 0,0-1 0,0 1 0,0 0 0,0-1 0,0 1 0,0 0 0,0 0-1,0 0 1,0-1 0,0 1 0,0 0 0,0 0 0,1 1 0,-1-1 0,0 0 0,0 0 0,0 0 0,0 1 0,0-1-4,-1 6 32,-5 16 4,-18-11-20,18 21 17,5 65-93,5-42-861,9-46 664,0 26-700,-14-34 942,0 0-1,0 0 1,0 0 0,0 0 0,0 0 0,0 0 0,0 0 0,0 0 0,1 0 0,-1 0-1,0 0 1,1 0 0,-1 0 0,1 0 0,-1 0 0,1 0 0,-1 0 0,1 0 0,0-1-1,-1 1 1,1 0 0,0 0 0,-1-1 0,1 1 0,0 0 0,0-1 0,0 1 0,0-1-1,0 1 1,0-1 0,0 0 0,0 1 0,0-1 0,0 0 0,0 1 0,0-1 0,0 0-1,0 0 1,0 0 0,0 0 0,0 0 0,1-1 15,3 1-382</inkml:trace>
  <inkml:trace contextRef="#ctx0" brushRef="#br0">555 524 148,'0'0'126,"0"0"139,0 0-44,0 0 54,0 0-68,0 0 28,0 0-96,0 0-27,0 0-35,0-6 15,0-21 44,0 27-84,0 0 5,0 0-16,0 0-1,0 5-16,0 55 13,0-27-37,0 0 0,0 28 87,0-83-85,33-44 110,-27 55-81,16-11 8,-17 11-12,21-22 13,-15 11-38,13 11-2,-13-11 0,9 22 0,-9 22 0,11-11 0,11 17-22,-27-23-33,-6 94-1338,-28-66 743,22-6 254</inkml:trace>
  <inkml:trace contextRef="#ctx0" brushRef="#br0">458 34 168,'0'0'43,"0"0"53,0 0-12,0 0 22,0-6-25,0-21 92,0 27-93,0 0-23,0 0-1,5 0-31,23 0-22,3 0-3,2 0 0,-6 5 0,-21 22 0,-6 5 0,-6-5 0,-16-16 0,11 11 0,-16 11 25,21-28 29,-14-5-2,15 6 16,5-5-64,0 0 1,0 0-1,0 0 0,0 0 0,0 0 0,0 0 0,0 0 1,0 0-1,-1 0 0,1 0 0,0 0 0,-1 0 0,1 0 1,-1 0-1,1 0 0,-1 0 0,1 0 0,-1 0 0,1-1 0,-1 1 1,0 0-1,0 0 0,1-1 0,-1 1 0,0 0 0,0-1 1,0 1-1,0-1 0,0 1 0,0-1 0,0 0 0,0 1 1,0-1-1,0 0 0,0 0 0,0 1 0,0-1 0,0 0 0,0 0 1,0 0-1,0 0 0,-1-1-4,-3 1 89,5 0 23,-6 0-33,-3 0-33,21 0 13,29 0-196,84-5-684,-54-23 438,-17 23 240,-15-22-52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1 100 400,'0'-94'834,"0"89"-761,0 10 4,0 56-41,5-28-36,20 32-8,-25 158-1139,0-217 938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4:56:17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21431 3634 0,'0'35'62,"-17"-17"-46,17-1-16,-18 1 15,18 17-15,-35 0 16,-1 36-16,-17 35 31,36-89-31,-1 36 0,1 18 31,34-71-15,18-53 0,18-53-1,-35 0 1,35-17 0,-53 70-1,18 0 1,-18 35-1,17 1 1,1 34 0,17 19-1,0 34 1,-17 36 0,35 35 15,-35-35-31,35-18 31,-53-35-15</inkml:trace>
  <inkml:trace contextRef="#ctx0" brushRef="#br0" timeOffset="230.75">21343 4022 0,'18'0'16,"17"0"-16,-17 0 15,-1 0-15,1 0 16,52 0-16,-52-36 15,53 36 1</inkml:trace>
  <inkml:trace contextRef="#ctx0" brushRef="#br0" timeOffset="994.63">21784 3775 0,'18'0'0,"-18"-18"15,35 18-15,-17-35 16,-1 35-1,36 0 1,-35 53 0,-18-18-1,0 53 1,-18-17 0,-17-18-1,35-36 1,-18 1-16,36-18 31,-18-18-31,0 1 16,53-72-1,-18 1 1,18 18 0,-35-1-1,-1 36 1,19 0-1,-72 70 17,36 0-17,-17-17-15,-1 52 16,18 19 0,0-19-1,35 1 16,1-54-15,16-34 0,-16 17-16</inkml:trace>
  <inkml:trace contextRef="#ctx0" brushRef="#br0" timeOffset="1346.8">22454 3933 0,'0'-35'16,"18"35"0,0 0 15,-1 0-31,18 0 16,-17 0-16,0 0 0,35 0 15,-18-17 1,18 17-1,-53-18-15</inkml:trace>
  <inkml:trace contextRef="#ctx0" brushRef="#br0" timeOffset="1561.08">22542 3704 0,'-35'0'0,"18"0"0,69 0 0,-122 0 0,52-17 31,54 17 0,-19 0-31,36 0 16,35 0 0,-17 0-1</inkml:trace>
  <inkml:trace contextRef="#ctx0" brushRef="#br0" timeOffset="2299.6">23019 3510 0,'0'-18'0,"0"-17"31,0 70 0,0-17-15,-18-18 0,18 18-16,0 35 15,-18 35 1,18-70 0,0 52-16,0-17 31,0-18-31,0 18 15,0 0 1,0-35 0,0-1-1,0-34 17,0-1-17,0-35 1,18 53-16,-18-17 15,18-19 1,35 1 0,-18 17-1,18 18 1,-18 18 15,-17 17-31,-18 18 31,-18 18-15,-17-18 0,-18-53-1,18 0 1,-36-53 0,53 35-1</inkml:trace>
  <inkml:trace contextRef="#ctx0" brushRef="#br0" timeOffset="5377.63">21537 4851 0,'0'-18'16,"35"18"-16,-35-18 31,36 18-15,-19 0-1,19 53 1,-36 18 0,-36 17-1,19-88-15,-1 71 16,0-36-1,36-53 17,-18 1-32,35-54 15,18-17 1,-18 17 15,1 36-31,-1-18 31,-35 18-15,18 35 0,-36 0-1,18 17 1,-35 54 0,-1 17-1,36 0 1,0 1-1,71-54 1,0 0 0,-54-35-1</inkml:trace>
  <inkml:trace contextRef="#ctx0" brushRef="#br0" timeOffset="5761.53">22137 5045 0,'0'0'0,"-18"0"15,36 0 1,-1 0-1,19 0 1,-19 0 0,54 0-1,-71-18-15</inkml:trace>
  <inkml:trace contextRef="#ctx0" brushRef="#br0" timeOffset="5946.11">22154 4868 0,'-17'0'0,"34"0"0,-52 0 16,18 0-1,34 0 1,1 0-16,52 0 16,36-17-1,-53 17 1</inkml:trace>
  <inkml:trace contextRef="#ctx0" brushRef="#br0" timeOffset="7081.68">22842 4939 0,'-17'18'0,"34"-36"0,-34 71 0,-1-53 15,18 17-15,-35 1 16,17 35 0,1-18-1,17-17 1,17-53-1,1-36 1,35-35 0,-36 18-1,1-18 1,17 53 0,-17 36 15,-18 34-31,18 36 31,-1 0-15,-17 35-1,35 36 1,-17-71 0,-18 17-1,0-52 1</inkml:trace>
  <inkml:trace contextRef="#ctx0" brushRef="#br0" timeOffset="7294.79">22825 5027 0,'-18'0'16,"36"0"-16,-36-18 0,36 1 31,-1 17-15,1 0-1,17 0-15,18 0 16,18-35 0</inkml:trace>
  <inkml:trace contextRef="#ctx0" brushRef="#br0" timeOffset="7712.14">23107 4516 0,'-35'0'16,"35"-18"0,17 18-1,1 0-15,35 0 16,35 0 0,-53 0-1,18 0 1</inkml:trace>
  <inkml:trace contextRef="#ctx0" brushRef="#br0" timeOffset="7978.91">23513 4374 0,'0'18'63,"0"0"-48,-36-1-15,36 19 16,0 17-16,0 17 31,0-17-31</inkml:trace>
  <inkml:trace contextRef="#ctx0" brushRef="#br0" timeOffset="8795.66">23689 4780 0,'0'0'0,"0"-18"0,0 1 16,0-1-16,0-17 15,0 70 32,0-17-31,0-1-16,0 1 15,0 70 1,0-35 0,0 35-1,0-70 1,18-18-1,-1-18 1,1-52 0,17 52-1,-17-35 1,17 36 0,0 17 15,1 17-16,-19 36 1,-17-17 0,-17 16-1,-1-34-15,0 0 16,-70 17 0,53-70-16</inkml:trace>
  <inkml:trace contextRef="#ctx0" brushRef="#br0" timeOffset="9482.71">21855 5362 0,'0'0'0,"-18"18"31,36-18-31,17 0 16,141 0-1,-17 0 1,-88 0-16,140 0 31,1 0-31,-71 0 31,-70-18-15,-54 18-16</inkml:trace>
  <inkml:trace contextRef="#ctx0" brushRef="#br0" timeOffset="9944.4">20461 4992 0,'18'0'31,"17"0"-31,-17 0 16,-1 0-1,36 0-15,-35 0 0,88 0 16,-89 0-16,107 0 16,-89 0 15,-17 0-31</inkml:trace>
  <inkml:trace contextRef="#ctx0" brushRef="#br0" timeOffset="10278.52">20743 4833 0,'36'0'47,"-19"0"-32,1 0-15,0 0 16,34 0-16,37 18 16,-1-18-1,-53 53 1,0-36 15,-88 19-15,36-36-16,-54 35 15,-35 0 1,54-35-16</inkml:trace>
  <inkml:trace contextRef="#ctx0" brushRef="#br0" timeOffset="10799.28">20832 4851 0,'35'-18'16,"-35"36"0,0-1-1,0 19 1,0 17 0,0-18-16,0 0 15</inkml:trace>
  <inkml:trace contextRef="#ctx0" brushRef="#br0" timeOffset="11245.56">20920 4815 0,'35'-35'15,"-17"70"1,-18-17-1,17 17 1,1 36 0,-18-53-16,0 17 0</inkml:trace>
  <inkml:trace contextRef="#ctx0" brushRef="#br0" timeOffset="11461.85">21043 4815 0,'18'0'16,"-1"0"-1,-17 18-15,18-18 0,17 18 16,1-18-16,-36 17 15</inkml:trace>
  <inkml:trace contextRef="#ctx0" brushRef="#br0" timeOffset="17694.57">24059 2910 0,'18'-17'0,"-18"34"63,-18-17-63,18 18 0,-52 53 15,-1 17 1,0 0 0,-18-17-1,36-36 1,17-35 15,-17-18-15,17 1-1,18-1-15,0-17 16,-17 70 15,-1 0-15,18 18-1,18-18 1,52-35 0,18 0-1,1-17 1,-1-1 0,-53 18-1</inkml:trace>
  <inkml:trace contextRef="#ctx0" brushRef="#br0" timeOffset="18894.72">20973 1817 0,'0'0'0,"17"0"47,1 0-31,17 0-1,-17-35-15,52 35 16,-34-36 0,-19 19 15,19-19-31,-36 19 15,-36-1 1,19 0 0,-89 54-1,53 17 1,0 0 0,18 35-1,88-35 1,17-53-1,18 0 1,-35-18 0,0-17-1,-18-1 1</inkml:trace>
  <inkml:trace contextRef="#ctx0" brushRef="#br0" timeOffset="19144.59">21361 1729 0,'0'0'0,"0"17"78,0 1-62,0 0-16,0 17 15,0-18-15,0 19 16,0-1 0,35-35-1</inkml:trace>
  <inkml:trace contextRef="#ctx0" brushRef="#br0" timeOffset="19282.63">21414 1605 0,'0'-18'0,"0"36"0,0-71 16,0 0 0,0 18-1</inkml:trace>
  <inkml:trace contextRef="#ctx0" brushRef="#br0" timeOffset="20127.75">21661 1693 0,'0'-35'16,"0"17"-1,0-17 1,-36 35-16,19 0 16,-1 0-16,-35 0 15,0 53 1,0-18 0,53 18-1,0-17 16,71-36-15,-36-18 0,53-17-1,-35-18 1,-35 35 0,-18 36 15,-18 52-16,18-52-15,0 52 16,0 36 15,0-88-31,0 52 0,-17 72 32,-19-90-32,19 19 31,-1-53-31,0-18 31,-17 0-31,17-18 16,-52-70-1,52 53 1,18-89 0,18 18-1,52 18 1,-17 0-1,0 17 1,0 36 0,-35 35-1</inkml:trace>
  <inkml:trace contextRef="#ctx0" brushRef="#br0" timeOffset="20861.77">21784 1693 0,'0'36'16,"18"-19"0,17-17-1,-17 0 1,-1 0 0,36-17-1,-35-36 1,-1 35-1,1-35 1,-36 35 0,-17 18-1,35 18 1,-53-18-16,18 53 31,0-35-31,17 35 0,18-18 31,53 18-15,35-36 0,18-34-1,-71-36 1,18 18 0,-35-18-1,-18 17 1,0 54 31,0 0-32,0-1-15,0 19 16,0-19 0,17 1-16,-17 0 31,0-36 0,36-17-15,-36-36-1,17 18 1,1 35 0,35 18-1,-18 53 1,-17 0-1,-18 18 1,0-18 0</inkml:trace>
  <inkml:trace contextRef="#ctx0" brushRef="#br0" timeOffset="21232.83">22595 1587 0,'0'-17'31,"36"17"-31,-36 35 16,17 18-1,-17 18 1,0-54-16,0 19 16,18 16-1,0-34 1,17-53 15,0-53-15,18 17-16,-18-17 31,-35 70-31</inkml:trace>
  <inkml:trace contextRef="#ctx0" brushRef="#br0" timeOffset="22878.35">23072 1729 0,'0'-36'0,"0"19"16,-36-19-1,1 36 1,-35 18-1,34 17 1,1 36 0,35-18-1,35-18 1,-17-35 0,0 0-16,-1-35 31,36-18-16,-35 35 1,-1 1 0,-17 34 15,0 1-31,0 35 16,36-36-1,-1 1 1,18-18-1,0-35 1,-18-53 0,-17-36 15,-1 18-31,1-17 16,-18 52-1,0 54 16,-18 34-15,18 54 0,0 35-1,0-1 1,18 1 0,17-35-1,1-53 1,16-36-1,-16-17 1,-19-36 0,19 18-1,-36 35 1,0 36 15,0 53 0,0-18-15,17-36 0,-17 1-16,18-18 15,0 0 1,17-35 0,-18-36-1,1 18 1,-18 35-1,0 36 1,0 17 0,0 1-1,0 17 17,18-36-32,52-17 31,-52 0-31,35-53 31,-53 18-15,17-18-1,-17 35 17,-17 36-1,17 17-16,17-35 1,-17 18 0,53-18-1,-35-18 1,0-17 0,-1 17-1,-17-52 16,0 52-15,-17 18-16,-1 0 16,-35 18-1,18 52 1,17 1 0,36 0-1,17-36 1,36-17-1,-1-36 1,36-53 15</inkml:trace>
  <inkml:trace contextRef="#ctx0" brushRef="#br0" timeOffset="23185.42">24165 1587 0,'0'0'0,"18"-17"0,-18-1 15,0-17 16,-18 35 1,18 35-17,-17-35 1,-1 35 0,18-17-1,0 17 1,18-17-1,17 0 1,0-1 0,-17 19-1,-18-19 1,-53 1 0,0-18-1,18 0 1</inkml:trace>
  <inkml:trace contextRef="#ctx0" brushRef="#br0" timeOffset="24217.44">21396 1570 0,'18'0'31,"-18"-18"-31,17 18 16,-17-35-1,0 17-15,0 1 16,-17 17 0,-36 0-1,35 0 1,-17 0-16,-18 35 31,53 0-31,106-17 31,-36-18-15</inkml:trace>
  <inkml:trace contextRef="#ctx0" brushRef="#br0" timeOffset="27833.83">20867 4745 0,'0'-18'0,"0"36"62,0-1-62,0 1 0,0 17 16,17-17-16,-17 0 16,0 52-1,18 1 1,-18-54-1</inkml:trace>
  <inkml:trace contextRef="#ctx0" brushRef="#br0" timeOffset="28333.14">20796 4762 0,'0'-17'16,"18"17"15,0 0-31,17 0 15,-18 17 1,1-17-16,0 0 16,35 18-16,35 35 15,-53-35 1,18-1 15,-35-17-31,-1 0 31,-34 0-15,-1 0 0,0 36-1,-52-1 1,17-17 0,-53 70-1,36-35 1,17-18-1</inkml:trace>
  <inkml:trace contextRef="#ctx0" brushRef="#br0" timeOffset="28664.49">20902 4833 0,'0'18'32,"0"-1"-17,0 19-15,0-19 0,0 1 0,18 88 32,-18-18-32</inkml:trace>
  <inkml:trace contextRef="#ctx0" brushRef="#br0" timeOffset="34766.62">12629 5098 0,'-17'17'0,"-1"1"32,18 17-17,0-17 1,18-18 0,-1 0-1,36-18-15,53-52 31,-88 52-31,105-70 16,-17 17 0,-18 1-1,-70 70-15</inkml:trace>
  <inkml:trace contextRef="#ctx0" brushRef="#br0" timeOffset="35483.05">12365 6244 0,'0'18'94,"35"-18"-79,-17 0 1,-1-18 0,1 18-16,-18-17 0,124-54 31,-89 53-31,18-17 0,0 0 0,70-36 31,-70 54-31,0 17 31,-71 17-15,18 1-16</inkml:trace>
  <inkml:trace contextRef="#ctx0" brushRef="#br0" timeOffset="44985.8">18538 11818 0,'0'-18'31,"36"18"0,-19 0 16,-17 18-31,0 0-16,0 17 15,0-17 1,18-1-1,35-34 1,-35 17-16,52-53 16,-52 35-1,105-88-15,1 18 16,52-18 15,-88 36-31,-70 70 31,-18 35-15,0 0-16</inkml:trace>
  <inkml:trace contextRef="#ctx0" brushRef="#br0" timeOffset="51282.53">21096 7567 0,'0'-18'16,"0"36"-16,35-36 0,-35 36 31,-53 0-31,53-1 16,-88 54-1,-70 88 1,140-142-16,-53 54 15,-17 35 1,0-36 0,53 1-1,17-71 1</inkml:trace>
  <inkml:trace contextRef="#ctx0" brushRef="#br0" timeOffset="51579.5">20567 7920 0,'0'0'0,"0"-53"31,0 88-15,0-17-1,-18-1-15,1 54 16,-1 0 15,18-18-15,0-18-1,53-35 1,-18 0-16,18-35 16,71-1-1,-71 19 1,-18 17-1</inkml:trace>
  <inkml:trace contextRef="#ctx0" brushRef="#br0" timeOffset="52412">17022 6967 0,'0'0'0,"0"-17"0,0-54 31,0 89 1,0 35-17,0 35 1,0-70-16,-18 123 15,18 35 17,0-158-32,0 17 0,0 88 15</inkml:trace>
  <inkml:trace contextRef="#ctx0" brushRef="#br0" timeOffset="52695.35">17251 6967 0,'0'0'0,"0"-17"0,17-54 31,-17 89 0,0 17-31,0 18 16,0 70 0,0-87-1,0 70-15,-17 52 32,-18-140-32,35 123 15,-18-70 1,18-54-16</inkml:trace>
  <inkml:trace contextRef="#ctx0" brushRef="#br0" timeOffset="53278.63">16810 7514 0,'0'0'0,"0"-17"0,0-1 32,17 18-32,1 0 15,0 0 1,17 0-1,-17 18-15,17 52 16,18 1 0,-35-36-1,-1 18 1,18-36 15,1-34-15,17-36-1,0-18 1,35-17 0,-18 35-1,18 0 1,-88 36-16</inkml:trace>
  <inkml:trace contextRef="#ctx0" brushRef="#br0" timeOffset="59682.65">14376 4762 0,'17'0'15,"19"0"110,-36 18-125,0 17 16,0-17 15,17-18-15,1-18-1,0 18-15,52-88 16,-17 53-16,35-53 31,53-36-31,-70 54 32,-54 70-32,54-36 0,-53 1 15</inkml:trace>
  <inkml:trace contextRef="#ctx0" brushRef="#br0" timeOffset="60649.53">16722 4674 0,'0'18'62,"0"17"-46,0-17 0,0-1-1,17-17 17,-17-17-32,18 17 15,35-53 1,-36 35-16,89-52 15,0-18 1,-35 52 15,-1 19-31</inkml:trace>
  <inkml:trace contextRef="#ctx0" brushRef="#br0" timeOffset="74483.78">16510 10742 0,'0'18'32,"0"-1"-17,0 19 1,0-19-1,35-17 1,1 0 0,52-70-1,-71 34 1,72-52-16,87-123 31,-53 122-31,-87 54 31,-19 35-15,-34 35-16</inkml:trace>
  <inkml:trace contextRef="#ctx0" brushRef="#br0" timeOffset="75316.6">16686 7814 0,'0'-35'16,"0"17"-16,0 0 16,0 1-1,36 17 1,-19 0-16,19 35 31,-1-35-31,0 71 16,18 34-1,35 37 1,-70-89 0,17 17-1,18-70 1</inkml:trace>
  <inkml:trace contextRef="#ctx0" brushRef="#br0" timeOffset="75650.57">17022 7691 0,'0'0'16,"0"-18"-1,0 36 1,-18-18 0,18 35-16,-18 0 15,-52 71 1,-19 35-1,1-17 1,18-1 15,34-70-31,36-18 16</inkml:trace>
  <inkml:trace contextRef="#ctx0" brushRef="#br0" timeOffset="81463.39">19209 4604 0,'-53'0'15,"35"-18"1,18 0 15,-17 18-31,17-17 16,-18-18-1,-35 35 1,18 0 0,-1 0-1,-16 0-15,-37 0 16,1 35 0,0-35 15,53 0-31,-1 17 15,-52 1 1,18 0 0,-1 17-1,36-17 1,17-18 0,-17 17-1,17 1 16,18 17 1,0-17-32,0-1 15,0 1 1,0 35-16,0 35 31,0 36-31,0 52 31,0 0-15,0 54 0,-17-36-1,17 88 1,0-158 0,0-1-1,0-35 1,0-35-1,0-35 1,0-1 0,17 1-1,1 17 17,17-17-32,0 0 0,54-18 31,52 0-16,-124 0-15</inkml:trace>
  <inkml:trace contextRef="#ctx0" brushRef="#br0" timeOffset="82684.81">18874 4568 0,'53'18'32,"-18"-18"-32,-18 0 0,19 0 15,70 0 1,17-18-16,0 18 31,-105-17-31,17 17 0,18 0 31,-53 17-15,0 54 0,18 52-1,-18 72 1,0-143-16,18 160 16,17-36-1,-17 89 1,-1-53-1,-17-36 1,0-52 0,18-19 15,-18-16-31,0-19 31,0-17-15,35-18-1,-35 18 1,0-17 0,0-19-1,0 18-15,-35 1 16,35-19 0,-18-17 15,-17-17-16,0 17 1,-18 0-16,-159 0 31,89 0-31,-124 17 32,-18 19-17,177-36-15</inkml:trace>
  <inkml:trace contextRef="#ctx0" brushRef="#br0" timeOffset="83730.14">20267 7479 0,'0'-18'0,"0"36"0,0-71 0,0 35 15,0 36 17,-18-18-17,18 35-15,-52 18 16,-19 71-16,18-1 31,18-70-31,17 35 16,-17 36-1,35-54 1,-35-70 0,35-17-1,-18-72 1,0 36 0,18-17-1,0 52 1,0 18 15,18 53-31,0 0 16,-18 35-1,52-17 17,-16-53-32,105-71 31,-71 0-16,-17-36 1</inkml:trace>
  <inkml:trace contextRef="#ctx0" brushRef="#br0" timeOffset="88363.55">13670 4604 0,'0'35'0,"0"-17"0,0-1 16,18 36 0,-18-35-16,0-1 31,35-17-15,0-70-1,-17 52-15,53-70 16,17 18-1,-18 17 1,-52 17 0</inkml:trace>
  <inkml:trace contextRef="#ctx0" brushRef="#br0" timeOffset="89132.03">15963 4657 0,'18'0'15,"-18"17"32,35 1-31,-35 17 0,18-35-16,-1 0 15,36-35 1,0 0-1,71-54 1,-71 19 0,-18 70-1</inkml:trace>
  <inkml:trace contextRef="#ctx0" brushRef="#br0" timeOffset="89896.76">13635 6773 0,'0'18'31,"0"0"-15,35-18-1,53-18 1,18-17 0,53-18-1,-71 17 1</inkml:trace>
  <inkml:trace contextRef="#ctx0" brushRef="#br0" timeOffset="90534.12">15946 6950 0,'0'0'0,"17"0"31,1 0-31,17-18 0,53-35 31,-70 53-31,70-70 16,0 52 0</inkml:trace>
  <inkml:trace contextRef="#ctx0" brushRef="#br0" timeOffset="91830.17">13300 10319 0,'0'-18'0,"0"36"0,17-54 16,-17 1 0,18 35-16,-18-17 0,35 17 31,-17 17-16,0 18 1,-1-35-16,18 36 16,71-19-1,-18-17 1,18-35 0,-17-18-1,-1 18 1,0 17-1,0 36 17,-17 0-32,-1 52 31,-17 18-31,18-17 31,-18-54-15,0-69-1,70-1 1,-35-18 0,0 18-1,18 36 1,-35 69 0,-54-16-1,19 17 1,-1-18-1,18-53 1,17 1 0,19-54 15,-72 53-31,54-17 0,-1 18 31,-34 17-15,34 70-1,-52-35 1,17 1-16,0-19 16,36 1-1,-53-18-15,70-35 16,-18-18 0,1-18-1,-71 36 1</inkml:trace>
  <inkml:trace contextRef="#ctx0" brushRef="#br0" timeOffset="92351.67">15399 10672 0,'0'0'0,"0"-18"0,17 18 0,1-71 31,0 54-15,17 17 0,-17 70-1,-1 36 1,1 0 0,-36 0-1,1-18 1,-1-18-1,-35-52 1</inkml:trace>
  <inkml:trace contextRef="#ctx0" brushRef="#br0" timeOffset="92599.26">15311 10954 0,'-36'0'0,"72"0"0,-89 0 31,53 35-31,0 0 16,17 18-1,19-18 1,52-17 0,-71 17-16,107-88 15,17-17 1,-35 17-1,-106 18 1</inkml:trace>
  <inkml:trace contextRef="#ctx0" brushRef="#br0" timeOffset="106882.61">14023 8467 0,'0'-18'0,"0"0"47,18 18-32,-18-35-15,0 17 16,0 1 0,35 17-16,-35-53 15,17 18 1,1-18-1,35 17 17,-18-16-32,36-1 31,17-18-31,18 18 31,0 18-15,-53 17-16,70-35 15,18 36 1,-35-1 0,0-17-1,35 35 1,35 0 0,-140 0-16,34 0 15,89 35 1,-53-17-1,-18-1 1,0 1 0,18 35-1,-18-18 17,-17 0-32,-1 1 31,-34-19-16,17 36 1,-36-17 0,1-1-1,17 0 1,-35-17 0,0 17 15,0-17-31,-35-18 62</inkml:trace>
  <inkml:trace contextRef="#ctx0" brushRef="#br0" timeOffset="107246.56">16281 8184 0,'0'0'16,"-36"-17"15,36 34 0,36 1-15,-36 0-1,0 17-15,17 0 16,1-17 0,35 17-1,-18-70 1,18-18 0,0-18-1,0 1 16,-35 35-15,-1-1-16</inkml:trace>
  <inkml:trace contextRef="#ctx0" brushRef="#br0" timeOffset="108382.37">15522 9013 0,'18'0'32,"17"0"-17,-17 0 1,-1 0-16,1 0 16,70 36-1,0-19 1,36 19-1,-106-36-15,140 88 32,-52-35-32,0 17 15,-18-17 1,-17 18 0,-36-1 15,18-34-16,-18-1 1,0 0 0,-17-17-1,-18 17 17,0-70 30,0 17-31,-18 18-31</inkml:trace>
  <inkml:trace contextRef="#ctx0" brushRef="#br0" timeOffset="109030.43">16492 9402 0,'-17'0'16,"17"17"15,17-17-31,-17 18 16,18-1-16,17 36 16,-17-35-1,0 53 16,-36-36-15,0 0-16,-35-17 16,18-1-1,-35-17 1</inkml:trace>
  <inkml:trace contextRef="#ctx0" brushRef="#br0" timeOffset="109884.44">20373 8908 0,'0'17'15,"0"19"1,-18-36-16,18 17 31,0 1-31,0 35 31,0-36-15,18-17 0,0 0-16,34-17 15,37-36 1,16-35 0,1-18-1,18 35 1,-107 71-16,19-17 15,-36 34 1,-36 36 0,19-53-1</inkml:trace>
  <inkml:trace contextRef="#ctx0" brushRef="#br0" timeOffset="110914.7">19826 5256 0,'-18'0'16,"36"-35"46,17 35-62,1 0 16,-19 0-16,1 0 0,70-18 16,-17 18-1,-1 0 1,-52-17-16,52 17 15,-52-18 1,-18-17 0,0 17 15,-53 18-31,53-17 16</inkml:trace>
  <inkml:trace contextRef="#ctx0" brushRef="#br0" timeOffset="111297.65">20091 5045 0,'0'-18'16,"0"0"0,-18 18-1,18-17-15,0 34 31,-35-17-31,-18 71 16,-18-36 0,54-17-1,-72 52 1,37-52 0,34 17-1,36-35 16,34 0-15,-16 0 0,52 53-1,-35 0 1,-36 35 0,1-52-16</inkml:trace>
  <inkml:trace contextRef="#ctx0" brushRef="#br0" timeOffset="129299.7">3634 5045 0,'0'-18'156,"0"0"-125,0 1 1,0-18-17,0 17 1,35 18-16,-17 0 16,17 0 15,0 18-16,-17 17 1,-1 18 0,-34 17-1,-36-17 1,35-35-16,1-1 16,-36 36-1,35-53 1,36 0-1,17 0 1,18 0 15,0 18-31,-36 0 16,-34 35 15,-36-18-15,0 18-1,-18-53 1,1 0 0,34-36-1,1 19-15,18-18 16,34-18 0,-17 35-16</inkml:trace>
  <inkml:trace contextRef="#ctx0" brushRef="#br0" timeOffset="129581.38">4075 5009 0,'0'0'0,"35"0"15,-35 18 17,17 0-17,-17 17 1,0-17-16,36 52 16,-36-35-16,0-17 15,35 53 1,-17-54-1</inkml:trace>
  <inkml:trace contextRef="#ctx0" brushRef="#br0" timeOffset="129763.72">4304 5045 0,'-18'-18'0,"-17"18"16,17 0-16,1 0 15,17 18-15,-53 17 16,17 0 0,-34 53-1,52-70-15,18 35 16</inkml:trace>
  <inkml:trace contextRef="#ctx0" brushRef="#br0" timeOffset="130063.69">4463 5292 0,'0'0'15,"-36"17"17,36 19-32,0-19 15,-17-17-15,17 35 16,-18 18 0,0 18-1,18-53 1</inkml:trace>
  <inkml:trace contextRef="#ctx0" brushRef="#br0" timeOffset="130431.26">4851 5274 0,'17'0'15,"19"0"1,-19 0-1,1 0 1,52 0-16,19 18 16,-19-18-1,-35 0 17,-17 0-17</inkml:trace>
  <inkml:trace contextRef="#ctx0" brushRef="#br0" timeOffset="130650.85">5186 5098 0,'0'0'0,"-53"-53"31,53 88-15,-18-17-1,18-1 1,-17 36-16,-36 53 31,35 0-31,0-36 16</inkml:trace>
  <inkml:trace contextRef="#ctx0" brushRef="#br0" timeOffset="131680.53">5874 4992 0,'17'-35'0,"-17"17"15,0 0 1,0 1 0,0 34 15,-17 1-31,-19 35 16,19-36-1,-54 72 1,71-72-16,-17 71 15,34-35 1,36-35 0,53 0 15,-18-18-31,-17-18 31</inkml:trace>
  <inkml:trace contextRef="#ctx0" brushRef="#br0" timeOffset="131913.6">6015 5115 0,'-18'-17'31,"1"17"-31,17 17 16,-53 54-1,35-36 1,-17 53 0,35-52-1,-36 52-15,19-35 32,34 0-32</inkml:trace>
  <inkml:trace contextRef="#ctx0" brushRef="#br0" timeOffset="132497.12">6315 5203 0,'17'0'0,"-17"-17"16,0-1-16,18-17 16,-18 17-1,53 18 1,-35 0-16,17 18 31,0 35-15,-88 35-1,36-70 1,-36 35 0,53-36-1,0-34 1,70-54 0,-52 18-1,52-35 1,-52 70-1,17-17 1,-70 53 15,17 52-15,1-17 0,-1 18 15,18-18-16,18-36-15,-18 1 16,17-1 0,1-17-16</inkml:trace>
  <inkml:trace contextRef="#ctx0" brushRef="#br0" timeOffset="132965.04">6720 5274 0,'0'-18'16,"36"-17"0,-36 17-16,17 18 15,19-17-15,17 17 32,-36 0-17,1 17 1,-36 1-1,1 35 1,-36-35 0,17-1-1,19-17 1,34 36 15,1-36-15,0 0-16,17 17 15,-35 18 1,0 18 0,-53-17 15,-18-1-31,36-17 31,-35-36-15,34-35-1,36 18-15</inkml:trace>
  <inkml:trace contextRef="#ctx0" brushRef="#br0" timeOffset="133501.34">7602 5345 0,'36'0'16,"-19"0"-16,1 0 15,35 17 1,-18-17 0,-17 0-16,17 0 0</inkml:trace>
  <inkml:trace contextRef="#ctx0" brushRef="#br0" timeOffset="133730.47">7743 5168 0,'-17'0'0,"34"0"0,-69-35 0,34 35 15,-17 0-15,-1 0 16,72 0 15,17 0-15,-18 0-16,18 0 15,17 0 1,1 0-16</inkml:trace>
  <inkml:trace contextRef="#ctx0" brushRef="#br0" timeOffset="134466.54">8696 5045 0,'0'35'93,"0"-17"-77,0-1-16,0 1 16,0 17-16,0-17 15,0-1-15,-35 36 16,-1-17 0,19-19-1,-36-17 1,35-35-1,18-36 1,18 1 15,35 17-31,-18 0 32,36 53-17,-36 0 1,-35 53-1</inkml:trace>
  <inkml:trace contextRef="#ctx0" brushRef="#br0" timeOffset="137254.22">3422 6050 0,'0'-35'15,"0"17"1,18 18 0,-18-17-16,17 17 15,36-18 1,-18-17 0,36 70-1,-18 0 1,-88 36-1,-1 17 1,-52-17 0,70-54-1,-34 1-15,16 35 32,89-53-1,35 0-16,54 0 1,-125 0-16,89 0 16,-35 0-1</inkml:trace>
  <inkml:trace contextRef="#ctx0" brushRef="#br0" timeOffset="137797.39">3986 6068 0,'0'-18'16,"0"-17"-1,36 35 1,-19 0 0,19 0-1,16 35 1,-34 18 0,-36 18-1,1-54 1,-18 36-16,17-35 15,18-18 1,18-18 15,34-70-31,19 0 32,-53 35-17,-1 53-15,-17-35 16,0 52-1,-17 36 1,-1 0 0,18 35-1,18-35 1,17-18 0,-35 1-1</inkml:trace>
  <inkml:trace contextRef="#ctx0" brushRef="#br0" timeOffset="138114.59">4374 6350 0,'0'-18'31,"0"1"-31,18-19 31,-18 19-31,35 17 16,18 17-1,-53 19 1,0-1 0,-17 18-1,-54 0 1,53-18 0,-17-17-1,70-18 1,18 0-1,71-18 1,-107 18 0</inkml:trace>
  <inkml:trace contextRef="#ctx0" brushRef="#br0" timeOffset="138516.96">5009 6191 0,'0'0'0,"-17"0"15,17-17 1,17 17 0,1 0-1,0 0-15,52 0 16,18 0-1,1 0 1,-36 0 0,-18-18-1,-18 18-15</inkml:trace>
  <inkml:trace contextRef="#ctx0" brushRef="#br0" timeOffset="138815.81">5256 5980 0,'0'0'0,"-35"0"16,35-18-1,0-17 1,0 70 15,0-17-15,-18 70-1,18 0 1,-17 18 0,17-18-1,0-70-15</inkml:trace>
  <inkml:trace contextRef="#ctx0" brushRef="#br0" timeOffset="139617.48">5927 5891 0,'35'-53'15,"-35"36"1,0 34 15,0 19-15,0-19-16,-35 19 15,35 87 1,0-70 0,35 35-1,53-52 1,18-36-1,-71 0-15,36-36 16,-1 19 0</inkml:trace>
  <inkml:trace contextRef="#ctx0" brushRef="#br0" timeOffset="139864.68">6244 5927 0,'0'0'0,"-17"0"31,-19 0-31,36 35 16,0 0 0,0 53-1,0 18 1,0-18-1,36 1 1,-36-36 0</inkml:trace>
  <inkml:trace contextRef="#ctx0" brushRef="#br0" timeOffset="140465.63">6526 6050 0,'0'-35'0,"0"17"32,0 1-17,0-1-15,18 18 32,53 0-17,-1 18 1,-70 17-1,18 0-15,-36 0 16,18-17-16,-18 35 16,-17-18-1,70-70 17,1-36-17,17 1 1,-36 17-1,-17 0 1,0 71 15,-17-18-31,17 35 16,0 0-16,0 71 31,17-35-15,1-18-1,0-53-15,17 0 16</inkml:trace>
  <inkml:trace contextRef="#ctx0" brushRef="#br0" timeOffset="140914.94">6985 6103 0,'35'-18'0,"-70"36"0,70-53 16,-17 35-16,-18-18 15,18 18-15,34-35 16,-16 17 15,17 36-31,-36 35 32,-34-36-17,-36 54 1,35-53-1,-35-1 1,106-17 15,-18 0-15,18 36 0,18-1-1,-54 18 1,-34-36-1,-36 19 1,-18-1 0,18-70-1,18 35 1,0-18-16,-18 0 16</inkml:trace>
  <inkml:trace contextRef="#ctx0" brushRef="#br0" timeOffset="141298.06">7726 6156 0,'-35'0'16,"17"0"-1,36-18 1,17 18 0,18 0-1,0 0 1,-18-35 0,0 35-16</inkml:trace>
  <inkml:trace contextRef="#ctx0" brushRef="#br0" timeOffset="141482.42">7761 5962 0,'-18'-35'0,"36"70"0,-53-70 0,0 35 16,17 0 0,36 0-1,34 0 1,-34 0-16,70 0 15,0-18 1,-35 18-16</inkml:trace>
  <inkml:trace contextRef="#ctx0" brushRef="#br0" timeOffset="142164.34">8625 5927 0,'0'0'15,"-17"0"-15,17-18 16,-36 18-16,36-18 15,0 36 32,0 0-31,0 17-16,36 0 31,-36-17-31,35 17 16,18-17-1,-18-18 1,-17 0-16,35 0 16,17 0-1,-34 17 1,-19 1 0,-17 35-1,-17-18 1,-19 1-1,-17-36 1,-17 0 0,52-36-1,-17-17 17,0 53-32</inkml:trace>
  <inkml:trace contextRef="#ctx0" brushRef="#br0" timeOffset="142383.51">8643 5891 0,'-18'-17'0,"18"-19"32,18 36-17,0-17 1,17 17-16,53 0 15,-70 0 1,105 0-16,1-18 31,-107 18-31,1 0 0</inkml:trace>
  <inkml:trace contextRef="#ctx0" brushRef="#br0" timeOffset="147114.82">3369 7567 0,'0'0'16,"-18"18"-16,1-18 15,34 0 1,-17-18 15,18 0-31,17-17 0,18-53 32,0 35-32,-18-70 31,18 70-16,-35 17 1,-18 89 15,0-35-31,0 52 16,0 19 0,0 17-1,0-18 1,0-18-1,-18-52 17,1-18-32</inkml:trace>
  <inkml:trace contextRef="#ctx0" brushRef="#br0" timeOffset="147297.63">3404 7549 0,'-35'0'16,"70"0"-16,-88-35 15,36 35 1,34-17 0,1 17-1,53 0 1,-1-18 0</inkml:trace>
  <inkml:trace contextRef="#ctx0" brushRef="#br0" timeOffset="147914.12">3634 7373 0,'0'-35'16,"35"35"0,-35-18-16,18 18 15,17-18 1,35 36-1,-52 0 1,-18 17-16,35 53 31,-70-35-31,0 0 32,35-35-17,0-54 1,17-16-1,36-19 1,-17 18 0,-19 0-1,18 35 1,-35 1 0,0 52-1,-52 36 1,34 17 15,0-18-31,18-17 31,36-17-31,34-36 16,-52 0 0</inkml:trace>
  <inkml:trace contextRef="#ctx0" brushRef="#br0" timeOffset="148148.17">4251 7585 0,'0'0'0,"35"0"46,-17 0-30,-18-18-16,18 18 0,34 0 16,1-18-1,0-34 1</inkml:trace>
  <inkml:trace contextRef="#ctx0" brushRef="#br0" timeOffset="148331.5">4374 7391 0,'0'0'0,"-52"0"16,16 0 0,1 0-1,70 0 1,53-18 0,1 18-1,-1-35 1,-71 17-16</inkml:trace>
  <inkml:trace contextRef="#ctx0" brushRef="#br0" timeOffset="148748.07">4833 7126 0,'18'-18'16,"-36"36"-16,36-71 0,-1 53 15,-17 35 16,0-17-15,36 70 0,-36 0-1,0-17 1,0-53 0,0-1-16,0 36 15,0-106 16,17 18-15,1-18 0,0 53-1,52-35-15,1 35 32,-36 35-17,-35 18 1,-18-18-1,-52 18 1,-18-35 0,-1-18-1</inkml:trace>
  <inkml:trace contextRef="#ctx0" brushRef="#br0" timeOffset="149397.49">3404 7567 0,'-35'0'16,"35"-18"-1,35-17 16,-17 35-31,0 0 0,-1-17 16,18 17 0,18 0-16,-17 0 0,17 0 31,-18 0-31</inkml:trace>
  <inkml:trace contextRef="#ctx0" brushRef="#br0" timeOffset="152247.54">2575 9684 0,'0'17'0,"0"-34"0,0 52 0,-17-35 16,17 35-16,-18-17 15,0 0 1,18-36-16,18-35 16,0 18-1,52-106 1,1 17-1,-36 18 1,18 53 0,-53 36 15,18 17-31,-18 35 0,35 53 31,0 53-15,-17-17-1,-1-1 1,-17-70 0</inkml:trace>
  <inkml:trace contextRef="#ctx0" brushRef="#br0" timeOffset="152436.41">2716 9666 0,'0'0'0,"-17"-35"0,-19 17 15,19 18 1,34-17 15,54 17-31,17-18 16,-17 18 15,-54 0-31</inkml:trace>
  <inkml:trace contextRef="#ctx0" brushRef="#br0" timeOffset="152568.67">3140 9578 0,'0'0'0,"17"0"15,54 0 1,-53 0 0,-1-35-16,1 35 15,35-18 1</inkml:trace>
  <inkml:trace contextRef="#ctx0" brushRef="#br0" timeOffset="152737.2">3281 9419 0,'0'-17'0,"0"34"0,-18-34 0,1 17 16,17-36 15,17 36-15,36-17-1,-35 17-15,52-18 16,-52 18-16</inkml:trace>
  <inkml:trace contextRef="#ctx0" brushRef="#br0" timeOffset="153198.42">3863 9066 0,'0'0'16,"18"-17"-16,-1-19 0,-17 1 15,-35 18 1,-53 17 15,70 17-31,-52-17 0,-1 35 32,53-35-32,-35 36 15,36-19 1,-1-17-16,18 18 15,0 35 1,0 0 0,0 88-1,-18 53 1,-17-35 0,0 52-1,-36 89 1,36-88-1,0-36 1,35-17 0,35-53 15,18-18-31,70-70 31,-105-18-31,106 0 16,17-53-16</inkml:trace>
  <inkml:trace contextRef="#ctx0" brushRef="#br0" timeOffset="153881.62">4868 8961 0,'0'0'0,"-17"-53"31,-1 35-15,18 0-16,18 18 15,-18-35 1,17 35-16,72 0 16,-19 0-1,1 0 1,-36 53-1,0-18 1,-17 53 0,-1 36-1,1-1 1,-18 107 15,0-36-15,0-159-16,0 177 15,0-177-15,0 18 16,0 176 0,-18-88-1,-17 36 1,0-71 0,17-18-1,-17-35 1,-18-36-1,-35-17 1,-18-17 15,35-19-31</inkml:trace>
  <inkml:trace contextRef="#ctx0" brushRef="#br0" timeOffset="154788.69">6315 8643 0,'17'0'0,"1"-35"31,0 35-31,-18-36 15,-18 36 1,0 0 0,1 0-1,-19 0-15,-16 36 0,-37-1 32,19-17-17,52 35 1,-17 17-1,35 36 1,35 0 0,-17-36-1,-18 195 1,0-106 0,0 123-1,-18-70 1,-17 17-1,0-35 1,-18-35 15,53-36-31,0-35 32,0-17-17,53-53 1,-36 17-1,71-35 1,1 0 0,69 0-1,19-53 1,-107 35-16</inkml:trace>
  <inkml:trace contextRef="#ctx0" brushRef="#br0" timeOffset="155431.84">7250 8555 0,'0'0'0,"-18"-18"0,18 1 15,0-19-15,0 1 32,18 35-32,34-18 15,-34 18-15,88 0 16,-53 0-1,-18 53 1,0 35 0,-35 36-1,0-1 1,0 142 0,0-89-1,0 142 1,0-89-1,-35-17 1,0-18 0,-71-35 15,-35-54-31,-71-105 31</inkml:trace>
  <inkml:trace contextRef="#ctx0" brushRef="#br0" timeOffset="155916.7">5697 9754 0,'0'0'0,"18"-53"32,0 36-32,-1 17 31,-17 17-16,36 36-15,-1 0 16,-18-18 0,19 18-16,-1 0 31,-17-35-31,-18-36 16</inkml:trace>
  <inkml:trace contextRef="#ctx0" brushRef="#br0" timeOffset="156101.67">5909 9684 0,'0'0'0,"0"-53"16,-18 53-1,1 53 1,-36 35 0,35-18-1,18-52-15,-53 88 16,36-53-1,17-35 1</inkml:trace>
  <inkml:trace contextRef="#ctx0" brushRef="#br0" timeOffset="156398.26">5997 9878 0,'0'17'16,"18"-17"-1,17 0 16,-17 0-15,-1-17 0,1 17-16,17-18 15,-35 0 1</inkml:trace>
  <inkml:trace contextRef="#ctx0" brushRef="#br0" timeOffset="156531.62">6015 9754 0,'0'0'15,"-18"0"1,124 0 31,-53-35-47,18 17 16</inkml:trace>
  <inkml:trace contextRef="#ctx0" brushRef="#br0" timeOffset="157468.45">8961 9402 0,'0'0'0,"-36"-53"32,36 35-32,0 36 31,0-1-15,0 36-16,-17 53 31,17-18-16,-18-70-15,18 52 16,-18 1 0,18-89-1,18-52 1,17-1 0,18 36-1,-18-18 1,36 53-1,-53 18 1,17 52 0,-70-17 15,-18-18-31,-18-17 31,18-18-15,53-53-1</inkml:trace>
  <inkml:trace contextRef="#ctx0" brushRef="#br0" timeOffset="157616.69">9190 9596 0,'53'17'31,"-36"-17"-31,36 0 15,-17-17 1,17-1 0</inkml:trace>
  <inkml:trace contextRef="#ctx0" brushRef="#br0" timeOffset="157785.13">9331 9402 0,'0'0'0,"-53"0"15,18 0 1,52 0 0,54 0-1,17-36 1,-70 36-16</inkml:trace>
  <inkml:trace contextRef="#ctx0" brushRef="#br0" timeOffset="158718.96">10125 8132 0,'-18'0'16,"-17"-18"-16,17 18 15,1 0-15,-36 0 16,35 0-1,-17 18 1,-18-18 0,35 52-1,0 19 1,18-53-16,-35 87 16,18 54-1,-1 35 1,-35 36-1,35-19 1,1 19 15,-1-19-31,-17-17 32,17-141-32,18 71 15,0 34 1,0-52-1,0 18 1,0-89 0,0-17-16,0 34 15,0-34 1,0 0 0,-17 17-1,34-35 79,1 0-78,17 18-16,-17-18 15,-1 0-15,36 0 16,53-18-1,-71 18-15,36 0 0</inkml:trace>
  <inkml:trace contextRef="#ctx0" brushRef="#br0" timeOffset="168598.61">10636 8132 0,'-35'0'31,"70"0"-31,1-18 16,52 0-1,-35 18 1,-36 0 0,54 0-1,-36 0-15,-17 0 32,17 0-17,-17 18 1,-1 52-1,-17 54 1,0-1 0,-17 54-1,-1 34 1,-17 54 0,17-106-1,18-89-15,-18 160 16,18-89-1,-17 35 17,-18-88-32,17 1 31,18-19-15,0-35-1,0-17 1,0 35-1,0-35 1,0-1 0,0 18-1,0-17 1,18 17 0,-18 1-1,35-19 1,-18 1 15,-17 0-15,18 17-1,-18-18 1,0 1 15,18-18-15,-18 18-1,0 17 1,35-17 0,-70-18 31,17 0-32,-17 0 1,-18-18-16,-71 18 15,36-35 1</inkml:trace>
  <inkml:trace contextRef="#ctx0" brushRef="#br0" timeOffset="-210947.07">6491 8890 0,'0'-18'16,"0"-17"15,0 17-15,18 1-1,-18-1-15,17-35 16,1 18-1,17 0 1,-17 17 0,0 18-1,-1 18 17,-17 35-17,0-18-15,0 18 16,0 17-1,-17 19 1,-1-54 0,18-53 15,18-35-15,-1 18-1,18-36 1,-17 1-1,0 35 1,-18-18 0,0 35-1,0 36 17,-18 17-17,18-17 1,0 17-1,0 53 1,0-17 0,35-1-1,18-52 1,18-18 0,-53-18-1</inkml:trace>
  <inkml:trace contextRef="#ctx0" brushRef="#br0" timeOffset="-210460.35">6967 8908 0,'0'-18'32,"0"0"-17,0 36 16,0 0-15,0-1-16,0 54 16,0 17-1,0-17 1,0-1 0</inkml:trace>
  <inkml:trace contextRef="#ctx0" brushRef="#br0" timeOffset="-209847.23">6615 9666 0,'0'18'0,"-18"-18"0,18-18 31,0-17 0,18 35-15,-1-18-16,18 36 15,-17-18 1,-18 35-16,18 18 31,-18 18-15,-18-1 0,18-52-1,0-18 1,18-18-1,-1-70 1,19 70-16,-19-17 16,1-18-1,-18 18 1,0 88 15,0-18-15,-18 36-1,18-1 1,18 1 0,35-54-1,-35-17 1</inkml:trace>
  <inkml:trace contextRef="#ctx0" brushRef="#br0" timeOffset="-209526.1">6967 9878 0,'0'-18'16,"0"0"0,0-17 15,0 18-15,18 17-16,17 0 15,-17 17 1,-18 36-1,-18 18 1,-17-54 0,17 19-16,1 34 31,-1-52-15,53-18-1,36 0 1,17-18-1</inkml:trace>
  <inkml:trace contextRef="#ctx0" brushRef="#br0" timeOffset="-208977.54">6667 10724 0,'-35'0'0,"18"-52"15,17 34 1,0 0-1,17-17 1,36 17 0,-18 18-1,-35 18-15,36 17 16,-36 18 0,-36 0-1,19-18 1,34-52 15,19-54-15,-19 36 15,-17 17-31,18-17 16,0 0-1,-18 52 1,0 1-1,0 17-15,0 1 16,35 52 0,-17-35-1,-1-36 1</inkml:trace>
  <inkml:trace contextRef="#ctx0" brushRef="#br0" timeOffset="-208557.71">7038 10813 0,'0'0'0,"0"-36"0,0 19 16,18 17-1,-1-18 17,18 0-32,-17 18 15,0 0-15,-1 0 16,19 0-1,-36 36 1,-36 17 0,19-36-1,-1 1 1,36-18 15,35 0-15,-18 0-1,-17 0 1,17 18-16,-18 17 31,-17 0-15,-88-17 0,0 17-1,35-70-15</inkml:trace>
  <inkml:trace contextRef="#ctx0" brushRef="#br0" timeOffset="-206892.31">5874 4075 0,'0'-18'15,"0"36"17,-36-18-32,19 35 15,17-18-15,-18 1 16,1 53 0,17-54-16,-36 36 15,72 35 1,-19-70-1,18-36 1,18-34 0,-17-37-1,-36-17 1,0 18 0,-36 35-1,-17 36 1,1 34-1,16 36 1</inkml:trace>
  <inkml:trace contextRef="#ctx0" brushRef="#br0" timeOffset="-206147.25">6103 4145 0,'0'0'0,"0"-18"15,0 1 1,0-18 0,35 17-1,-17 0 1,17 18 0,1 18-1,-19 35 1,-17-36-1,-17 19-15,-19 34 32,36-52-32,0-18 31,36-35-15,-19-54-1,1 1 1,-1 35-1,-17 36 1,0 34 0,0 36-1,0 18 1,0-18 0,36 17 15,-19-52-31,1 17 31</inkml:trace>
  <inkml:trace contextRef="#ctx0" brushRef="#br0" timeOffset="-205828.8">6438 4198 0,'0'-35'16,"18"17"-1,17 0 1,-17 18 0,17 0-1,0 0 1,-35 36 0,0 34-1,-53 1 1,36-53-1,17-1-15,-18 36 32,53-53-17,18-18 1,71-34 0,-54 34-1</inkml:trace>
  <inkml:trace contextRef="#ctx0" brushRef="#br0" timeOffset="-204676.85">2311 6368 0,'-18'0'16,"18"-18"-16,18 18 15,-18-18-15,70-35 16,36 18 0,18 18-1,-19-19 1,-16 19 0,-72 17-1,1-18-15,-36 0 16</inkml:trace>
  <inkml:trace contextRef="#ctx0" brushRef="#br0" timeOffset="-204494.25">2522 6015 0,'-35'0'31,"70"0"-31,-88 0 0,18 35 0,0 0 16,0 54-1,-18 52 1,0-18 0,53-70-16</inkml:trace>
  <inkml:trace contextRef="#ctx0" brushRef="#br0" timeOffset="-203913.03">1041 6509 0,'0'0'16,"-18"0"-16,-17 0 15,17 0 1,0 17-16,1 1 16,-18 17-1,17 53 1,18-35 0,18 18-1,70-18 1,-35-88-1,-18-1 1,-35-52 0,-18 0-1,-17 35 1,-18 18 0,18 35-1,0 17 1,35 1-1</inkml:trace>
  <inkml:trace contextRef="#ctx0" brushRef="#br0" timeOffset="-203424.83">1147 6544 0,'0'-18'0,"17"1"31,-17-1-15,35 18-16,-17 0 16,53 0-1,-36 18 1,-17 17 0,-36 36-1,0-1 1,18-52-1,0-36 1,18-52 0,0 52-1,17-53 1,0 1 0,-17 17-1,-18 0 1,-18 71 15,0 52-15,18 1-1,36 17 1,17-53 0,-36 0-16,36-17 15,-18-18 1</inkml:trace>
  <inkml:trace contextRef="#ctx0" brushRef="#br0" timeOffset="-203247.12">1782 6509 0,'0'0'0,"0"-18"16,0 36-1,0-1 1,35 54-1,-35-1 1,17-17-16,-17 0 16,0-17-1</inkml:trace>
  <inkml:trace contextRef="#ctx0" brushRef="#br0" timeOffset="-202745.03">2222 6262 0,'0'0'0,"-17"0"0,-1 0 16,1 0 0,-19 0 15,36 17-15,36-17-1,52 36 1,18-36-1,-71 0-15,35 0 16,19-36 0,-72 36-16</inkml:trace>
  <inkml:trace contextRef="#ctx0" brushRef="#br0" timeOffset="-202381.11">2381 6015 0,'0'0'15,"0"-18"1,0 36 15,0 17-31,-17-17 16,17 17-16,-18 89 15,-17 52 17,35-158-32</inkml:trace>
  <inkml:trace contextRef="#ctx0" brushRef="#br0" timeOffset="-202025.26">2134 6403 0,'0'-35'31,"36"35"-31,16-36 32,37 19-17,52-36 1,-35 35-1,-53 18-15</inkml:trace>
  <inkml:trace contextRef="#ctx0" brushRef="#br0" timeOffset="-199926.78">5786 3986 0,'17'0'31,"-34"36"47,17-19-78,-36-17 16,36 18-16,0 35 16,-17-36-16,17 19 15</inkml:trace>
  <inkml:trace contextRef="#ctx0" brushRef="#br0" timeOffset="-197414.08">7020 3969 0,'0'17'0,"-53"19"31,53-19 1,18-17-17,17 0-15,-17-17 16,70-19 0,0 19-1,0 17 1</inkml:trace>
  <inkml:trace contextRef="#ctx0" brushRef="#br0" timeOffset="-197213.07">7232 3863 0,'0'-18'0,"-18"18"16,18-35-16,0 17 31,-17 71-15,17-17-16,-36 52 15,19 88 1,-1-35 0</inkml:trace>
  <inkml:trace contextRef="#ctx0" brushRef="#br0" timeOffset="-178326.71">7408 11377 0,'0'0'0,"0"18"16,-17-18-16,-1 35 16,18-70 15,18 35-16,-1 0-15,1-18 16,17 18 0,1 0-16,16 53 31,-52-18-15,0 36-1,-35-1 1,35-52-1,35-18 17,1 0-17,-19 0-15,19 0 16,-19 18 0,-17-1-1,-53 54 1,0-54-1,-17 19 1,-1-36 15,1-53-15,52 35 0,0-35-16</inkml:trace>
  <inkml:trace contextRef="#ctx0" brushRef="#br0" timeOffset="-177979.96">7761 11448 0,'18'0'0,"-18"17"32,0 1-17,53 35 1,-18 17-1,18-17 1,-36 0 0,36-35-1</inkml:trace>
  <inkml:trace contextRef="#ctx0" brushRef="#br0" timeOffset="-177780.31">7990 11518 0,'-35'-35'0,"35"17"31,-18 18-31,18 18 16,-17 35 0,-36 35-1,35-70-15,1 52 16,-36 18-1</inkml:trace>
  <inkml:trace contextRef="#ctx0" brushRef="#br0" timeOffset="-177176.2">8273 11624 0,'0'-18'31,"17"18"-16,-17-35 1,18 35-16,-18-18 0,35-17 31,-17 35-31,-18-35 16,17 17 0,-17 36 30,0 17-30,0 18 0,0 35-1,0-17 1,0-1 0,0-52-16,0 0 15</inkml:trace>
  <inkml:trace contextRef="#ctx0" brushRef="#br0" timeOffset="-176980.29">8220 11889 0,'0'0'16,"-36"0"0,19 0-1,52 0 1,53-18-1,53 18 1,-17-35 0,35 17-1</inkml:trace>
  <inkml:trace contextRef="#ctx0" brushRef="#br0" timeOffset="-175846.14">10248 8908 0,'-17'0'16,"-1"0"-1,0 0 1,-17 53-1,17-18 1,18-18-16,0 54 16,18 17-1,35-35 1,35-35 0,-53-36-1,36-123 1,-71 70-1,0-34 17,-18 34-32,-52 71 31,-1 35-31</inkml:trace>
  <inkml:trace contextRef="#ctx0" brushRef="#br0" timeOffset="-175062.02">10160 9701 0,'0'18'62,"-18"-18"-46,18 35-16,0-17 15,0 0 1,0-1 0,18-17-1,17 0 1,1 0 0,-19 0-16,36 35 31,-35-17-31,-1 17 15,-17 18 1,-35-17 15,17-1-15,-34-17 0,-19-36-1,53-17 1</inkml:trace>
  <inkml:trace contextRef="#ctx0" brushRef="#br0" timeOffset="-174863.06">10195 9666 0,'0'0'0,"18"0"31,0 0-16,-1 0 1,18 0-16,-17 0 0,70 0 31,-17-35-31</inkml:trace>
  <inkml:trace contextRef="#ctx0" brushRef="#br0" timeOffset="-173713.05">11218 11112 0,'0'18'15,"-17"-18"-15,-1 35 16,0-35 0,-17 0-1,17 0 1,1 0-1,-1-53 1,18 36-16,18-36 16,-1 18-1,36 17 1,-35 18 0,17 88-1,-52 36 1,-1-54-1,-35 18 17,35-70-32,-52 0 15,17-18 1,0-36 0,53-34-1,18 52 1,35 1-1,-36 34-15,1 1 16,52 35 0,-17-18-1,0-17 1,-17-18-16</inkml:trace>
  <inkml:trace contextRef="#ctx0" brushRef="#br0" timeOffset="-173491.01">11448 11201 0,'0'0'16,"17"-18"-16,1 18 31,17 18-15,18-1-1,18 36 1,-1 18-1,-35-54 1,-35 1-16,53-18 16,-35-18-1</inkml:trace>
  <inkml:trace contextRef="#ctx0" brushRef="#br0" timeOffset="-173326.92">11818 11095 0,'-18'0'15,"1"0"-15,-36 35 16,-18 53 15,18 1-15,0-1 0,36-35-16</inkml:trace>
  <inkml:trace contextRef="#ctx0" brushRef="#br0" timeOffset="-172877.83">12083 11271 0,'17'0'15,"-17"-17"1,36-19 0,-36 19-16,17-1 15,1-35 1,-1 18-1,19-18 1,-36 35-16,17 1 16,-17 34 15,-17 36-15,17 0-1,0-18-15,0 54 31,0-54-31,0 18 32,0-36-32</inkml:trace>
  <inkml:trace contextRef="#ctx0" brushRef="#br0" timeOffset="-172674.94">12065 11465 0,'-18'18'15,"36"-18"17,0 0-17,-1 0-15,71-18 16,-52 18-16,-1-17 16,124-1 15,-124 18-31,53-35 0</inkml:trace>
  <inkml:trace contextRef="#ctx0" brushRef="#br0" timeOffset="-169794.09">5309 11465 0,'0'0'0,"36"0"31,-36-17-31,17 17 15,-17-18 1,18 18-16,-1 0 31,19 0-31,-36 35 32,0-17-17,-36 35 1,19-36-1,17 1 1,-18 17 0,36-35-1,-18-35 1,17 35 0,19 35-1,-19-17 1,-17 17-1,-17 18 17,-36-18-32,18-35 31,-18 0-15,17-17-1,1 17-15,17-18 16</inkml:trace>
  <inkml:trace contextRef="#ctx0" brushRef="#br0" timeOffset="-169389.6">4992 11536 0,'0'-18'16,"17"18"15,-17 18-15,18-1-16,-18 1 16,18 17-16,-18-17 15,35 0 1,-17-18-1,-18 17-15</inkml:trace>
  <inkml:trace contextRef="#ctx0" brushRef="#br0" timeOffset="-169179.02">5115 11465 0,'-35'18'31,"0"-18"-31,35 35 0,-18-17 16,-17 70 0,0-70-16,-1 52 15,-17 18 1</inkml:trace>
  <inkml:trace contextRef="#ctx0" brushRef="#br0" timeOffset="-167476.08">4833 11430 0,'0'0'0,"0"18"16,0-1 15,18-17-31,-1 53 16,36-18-1,-17 36 1</inkml:trace>
  <inkml:trace contextRef="#ctx0" brushRef="#br0" timeOffset="-165212.79">10777 11571 0,'0'0'16,"-17"35"15,34-35-15,19 0-1,17 0 1,70 0-1,-105 0-15,52 0 16,-17 0 0,-18 0-1,-70 0 1,0 0 0</inkml:trace>
  <inkml:trace contextRef="#ctx0" brushRef="#br0" timeOffset="-165029.7">10848 11695 0,'-18'17'16,"1"-17"-1,52 0 17,-17 0-32,34 0 15,37 0 1,-54 0-1,0 0 1</inkml:trace>
  <inkml:trace contextRef="#ctx0" brushRef="#br0" timeOffset="-163622.87">4304 11571 0,'0'-18'0,"0"1"31,0-1-15,0-17-16,18 17 15,-18 1-15,52-1 16,-16-17 0,34 70-1,-52-17 16,-18 52-31,-18 18 32,-70 1-17,18-54 1,-1-18 0,36-17-1,-18-17 1,35-18-1,36-18 1,17 53 0,18 53-1,18 35 1,-19-53 0,1 18 15,0-35-31,-17-36 15,16-53 1</inkml:trace>
  <inkml:trace contextRef="#ctx0" brushRef="#br0" timeOffset="-161027.11">4516 12100 0,'-18'0'15,"36"0"16,17 0-15,-18 0-16,54 0 16,-36 0-16,71-17 15,71-1 1,34 0 0,-70-17-1,0 35 1,-70 0-1,-53 0 1</inkml:trace>
  <inkml:trace contextRef="#ctx0" brushRef="#br0" timeOffset="-160446.6">4904 12188 0,'53'0'16,"-18"0"-16,53-17 16,88-1-1,1-35 1,-54 36 0,-105 17-16</inkml:trace>
  <inkml:trace contextRef="#ctx0" brushRef="#br0" timeOffset="-154563.16">3757 9278 0,'-35'0'15,"70"0"48,-35-18-63,18 18 15,-1 0-15,36-17 16,-35 17-16,17 0 31,0 17-15,-35 36 0,-52-17-1,34-19 1,0 19-1,18-19 1,18-17 15,0 0-31,-1 0 16,36 0 0,-35 0-1,-1 35 1,-34 1-1,-1-1 17,-35-17-17,18 17 1,-36-35 0,36 0-1,-18-35 1</inkml:trace>
  <inkml:trace contextRef="#ctx0" brushRef="#br0" timeOffset="-152246.22">4339 9243 0,'35'0'0,"-35"-18"16,-35 18 15,18 0 0,17 18-31,-18-1 16,0 36 0,-17 0-1,35-17 1,35 16-16,1 1 31,16-35-31,1-18 31,0-18-15,-17-52 0,-1-1-1,-35-17 1,-35 53-1,-1 17 1,-52 18 0,18 18-1</inkml:trace>
  <inkml:trace contextRef="#ctx0" brushRef="#br0" timeOffset="-150162.06">4904 9260 0,'17'0'0,"1"0"16,-18-17-1,18 17 1,-18 17 125,0 1-126,-18-18 1,18 35-1,0-17 1,-18 0 0,18-1-1,-17-17 1,17 53 0,-36-53-16,36 35 15,0 1 1,36-36 15,-19 0-15,54 0-1,-54-36-15,19 36 16,52-17 0,-18-1-1,-52 18 16,-36-17-31</inkml:trace>
  <inkml:trace contextRef="#ctx0" brushRef="#br0" timeOffset="-149842.87">4992 9278 0,'0'0'0,"0"-18"16,17 18 15,-17 18-31,0 17 16,0-17-1,18 17-15,-18 106 32,0-35-17,0-18 1,0-70-16</inkml:trace>
  <inkml:trace contextRef="#ctx0" brushRef="#br0" timeOffset="-144192.14">3634 10142 0,'0'-17'32,"0"-1"-32,-18 18 31,18 18-31,-18-1 15,-35 36 1,36-17 15,17 34-15,17-35 0,54-35-1,0-17 1,-36-19-1,-35 1-15,35 0 16,-70-71 0,17 36-1,-52 52 1,-19 36 0,36-1-1</inkml:trace>
  <inkml:trace contextRef="#ctx0" brushRef="#br0" timeOffset="-142313.06">4410 9984 0,'-18'0'0,"0"0"47,18 35-32,-35-35 1,35 18 0,-35-1-1,17-17 1,-17 0 0,17 0-1,1-17 1,17-36-1,17 35 1,1 0 15,35 36-15,-35 0-16,-1 52 16,-17-52-16,35 70 15,-35-35 1,-52 53-1,16-36 1,-34-52 0,17-53-1,35-18 1,18 35-16,0 0 16,0-17-16,53 35 15,-18 0 1,18 35 15,-17-17-31,34 0 31,-35-36-15,18-35 0,18 0-1</inkml:trace>
  <inkml:trace contextRef="#ctx0" brushRef="#br0" timeOffset="-140858.1">4868 10142 0,'-17'0'16,"17"-17"-1,0 34 32,0 1-31,0 17-16,0-17 15,0 0-15,0 52 16,0 1 0,17-71-16,19 35 15,17-17 16,17-36-31,1 0 32,-36-35-17</inkml:trace>
  <inkml:trace contextRef="#ctx0" brushRef="#br0" timeOffset="-140611.89">5009 10195 0,'0'0'0,"-17"0"16,17 18 0,0 0-1,0-1 1,0 36-16,0 35 31,0 18-31,0-18 31,0-70-31,0 35 0</inkml:trace>
  <inkml:trace contextRef="#ctx0" brushRef="#br0" timeOffset="-126857.43">6791 3157 0,'0'-17'31,"0"34"0,-18 1-31,-35 53 16,18 17-1,17-71 1,-34 54 0,16 17-1,-17-53 1,36 1 0,-1-36-1,18-36 1,0 19 15,-35 17-15,35 17 15,0 19-15,0-19-16,35 1 15,0-18 1,36-18-1,17-52 1,-53 52 0,36-52-1,-53 70-15</inkml:trace>
  <inkml:trace contextRef="#ctx0" brushRef="#br0" timeOffset="-125857.48">6438 3369 0,'18'0'31,"17"0"-15,-35 35 30,0-17-46,0 0 16,0 34 0,0-16-1,0-19-15,0 19 0</inkml:trace>
  <inkml:trace contextRef="#ctx0" brushRef="#br0" timeOffset="-108076.75">5874 4674 0,'0'0'0,"-36"0"31,72 0 16,-36-17-31,17 17-16,1 0 0,70-18 15,-70 18 1,52-35-16,19 35 31,-72 0-15,-17 0 0,-17 0-16</inkml:trace>
  <inkml:trace contextRef="#ctx0" brushRef="#br0" timeOffset="-107890.73">5874 4780 0,'17'0'0,"54"-18"16,35 1-1,0-36 1,-1 35-1,-52 1 1</inkml:trace>
  <inkml:trace contextRef="#ctx0" brushRef="#br0" timeOffset="-102177.17">2364 6015 0,'0'-18'0,"-18"1"32,18 34 14,0 1-46,18 17 16,-18-17-16,17 88 16,36 35-1,-18 0 1,18-18 0,-17-70-1,-19 0 1</inkml:trace>
  <inkml:trace contextRef="#ctx0" brushRef="#br0" timeOffset="-101827.64">2099 6403 0,'0'0'0,"71"-53"31,-36 35-31,18 18 0,141-88 31,-71 18-15,-70 70-16,71-71 16,-89 71-16</inkml:trace>
  <inkml:trace contextRef="#ctx0" brushRef="#br0" timeOffset="-100545.27">1199 7126 0,'0'-18'15,"18"-17"-15,0 18 16,-18-1 0,70-35-1,-52 53-15,52-35 16,-52 17-16,88-35 16,-36 36-1,-17 17 1,-35-18-16</inkml:trace>
  <inkml:trace contextRef="#ctx0" brushRef="#br0" timeOffset="-92838.05">9102 5221 0,'0'35'15,"-18"-35"1,18 18 0,18-18 30,17-18-30,-17 18-16,17-53 16,124-70-1,-54 35 1,-16 17-16</inkml:trace>
  <inkml:trace contextRef="#ctx0" brushRef="#br0" timeOffset="-92372.66">9507 6244 0,'0'-17'16,"18"-19"-1,-18 19-15,18 17 0,52-71 16,36 18-1,-35 0 1,-19 36 0,-16-1-16</inkml:trace>
  <inkml:trace contextRef="#ctx0" brushRef="#br0" timeOffset="-82827.12">22825 10054 0,'0'0'0,"-18"18"16,-17-18 0,17 0-1,18-18-15,18 18 16,-18-17-16,35-54 15,0-35 1,36-35 0,17-71 15,-70 142-31,35-1 31,-53 107-31,17-1 31,1 53-31,-18 53 32,0-123-32,0 105 15,0-35 1,-18-17 0</inkml:trace>
  <inkml:trace contextRef="#ctx0" brushRef="#br0" timeOffset="-82656.14">22860 9895 0,'-18'0'16,"36"0"-16,-53-17 0,17-1 15,18 0-15,35-17 16,36 35 0,17 0 15,-53-17-16,36 17-15</inkml:trace>
  <inkml:trace contextRef="#ctx0" brushRef="#br0" timeOffset="-82193.14">23177 9684 0,'18'0'15,"-36"0"-15,36-18 0,0 18 16,35-35-1,-18 17 1,53 18 0,-88 18-1,53 17-15,-35 53 32,-36-52-32,-35 52 15,36-35 1,17-36 15,0-70-15,17 53-16,18-88 15,1 35 1,17-17 0,-36 17-1,-34 88 16,17-17-31,0-1 16,-36 72 0,36 16-1,36-34 1,17-18 0,-18-53-1</inkml:trace>
  <inkml:trace contextRef="#ctx0" brushRef="#br0" timeOffset="-82011.13">23830 9895 0,'0'0'0,"35"0"32,-17-17-17,17 17 1,36 0-1,-1 0 1,-52-18 0</inkml:trace>
  <inkml:trace contextRef="#ctx0" brushRef="#br0" timeOffset="-81844.14">23954 9719 0,'-53'-18'0,"35"1"31,124-1 1,-88 18-32,34 0 15,54 0 1,-35-35-16</inkml:trace>
  <inkml:trace contextRef="#ctx0" brushRef="#br0" timeOffset="-81324.22">24536 9402 0,'0'-36'0,"0"72"0,53-107 15,-36 71-15,1-18 16,-18-17 0,0 88 15,35-18-31,-35 53 31,0 1-15,0 34-1,-35-70 1,35 0 0,0-18-1,0-52 1,0-1-1,35-35 1,-17 35 0,52-17-1,-17 35 1,0 18 0,-35-18-1,-1 35-15,-17 18 31,-35 17-31,-35-52 32,-1-36-17,18-34 1,0-19 0,18 36-1</inkml:trace>
  <inkml:trace contextRef="#ctx0" brushRef="#br0" timeOffset="-80408.7">24677 10866 0,'17'0'62,"-17"-18"-62,18 18 16,17-18-16,1-35 15,17 0 1,-18-35 0,-35 35-1,53-35-15,-53-18 32,0 53-32,0 36 15,-36-19 1,1 36-16,18 0 15</inkml:trace>
  <inkml:trace contextRef="#ctx0" brushRef="#br0" timeOffset="-80159.15">24747 10336 0,'0'36'16,"0"-72"-16,0 36 15,18-17 1,0-1-1,35 0 1,-1-17 0,1 35-1,-35 53 1,0-35 0,-18-1-16,0 54 31,0-1-31,0-52 15</inkml:trace>
  <inkml:trace contextRef="#ctx0" brushRef="#br0" timeOffset="-79627.81">25100 11271 0,'0'0'0,"0"18"0,0 0 16,0 17-1,-35-35 32,17 0-31,18-35-16,0 17 15,0 0 17,53 18-17,-35 18 1,-18 0-16,0 34 16,0 19-1,-53 17 1,-35-35-1,35-18 1,-18-70 0,71 17-1,35-17 1,18 35 0,18 0 15,-53 0-31,52 35 0,-35 18 31,-17-35-15,17-18-16</inkml:trace>
  <inkml:trace contextRef="#ctx0" brushRef="#br0" timeOffset="-79456.9">25312 11448 0,'0'0'0,"53"0"31,-36 17-31,1 1 16,35 35-1,-53-36-15,35 36 16,18-35 0</inkml:trace>
  <inkml:trace contextRef="#ctx0" brushRef="#br0" timeOffset="-79274.24">25559 11448 0,'0'-18'16,"0"36"-16,0-89 15,0 53-15,-18 36 32,18 0-32,-35 35 15,-18 52 1,18-16-1,17-36 1</inkml:trace>
  <inkml:trace contextRef="#ctx0" brushRef="#br0" timeOffset="-78961.4">25665 11395 0,'0'0'0,"17"-18"16,-17 0-16,35 18 15,-35-17 1,18 17-1,-18 17-15,0 1 16,0 70 0,0 0-1,-18 1 1,18-36 0</inkml:trace>
  <inkml:trace contextRef="#ctx0" brushRef="#br0" timeOffset="-78223.94">23707 11483 0,'0'0'0,"0"-18"0,-18 18 15,18-17 1,0-1-16,0-17 15,35-1 1,18 36 0,-18 0-1,-35 18 17,-17 0-17,-1 17-15,-17-17 31,70-1 1,0 1-17,18 17 1,-35-17 0,0 17-1,-18 0 1,-36-17-1,-34-18 1,52 0-16,-35-18 16,-17-35-1,70 36-15,-18-1 16</inkml:trace>
  <inkml:trace contextRef="#ctx0" brushRef="#br0" timeOffset="-78007.43">23865 11359 0,'0'0'0,"18"-17"16,0 17-16,-1 0 15,19 17 1,-19 1 0,-17 0-16,36 35 15,-1-18 1,18 18-1,-18-36 1</inkml:trace>
  <inkml:trace contextRef="#ctx0" brushRef="#br0" timeOffset="-77840.74">24148 11342 0,'0'-35'16,"-53"123"15,35-53-31,-17 53 31,35-70-31,-53 17 16,53 0-16</inkml:trace>
  <inkml:trace contextRef="#ctx0" brushRef="#br0" timeOffset="-77640.41">24271 11342 0,'53'-53'15,"-106"106"-15,106-124 0,-35 71 16,-18 36 0,0 87-1,-18-17 1,18 0-1,0-53 1</inkml:trace>
  <inkml:trace contextRef="#ctx0" brushRef="#br0" timeOffset="-76838.74">22419 10301 0,'-35'-18'32,"35"-17"-17,17 35-15,54-17 16,17 17 0,89-18-1,-54 0 1,-35-17-1,-35 35 17,-71 0-17,-17 0 1,-18 0 0,0 35-16</inkml:trace>
  <inkml:trace contextRef="#ctx0" brushRef="#br0" timeOffset="-76608.37">22313 10389 0,'18'0'16,"-36"0"-16,71 0 0,-18 0 0,124-17 31,-35-36-16,-71 53-15,17 0 16,-17 0 0,-18 0-1</inkml:trace>
  <inkml:trace contextRef="#ctx0" brushRef="#br0" timeOffset="-74311.35">22737 11307 0,'17'0'15,"1"0"16,17 35-31,-35-18 16,35 1 0,-17 0-16,35 17 15,-18 18 1,0-53 0,-35 35-1,0-70-15</inkml:trace>
  <inkml:trace contextRef="#ctx0" brushRef="#br0" timeOffset="-74108.33">22931 11307 0,'0'-18'0,"-18"18"31,18 18-15,-18 17-16,-35 18 15,18 17 17,0-52-32,17 52 15</inkml:trace>
  <inkml:trace contextRef="#ctx0" brushRef="#br0" timeOffset="-73522.85">23107 11254 0,'18'-36'16,"17"36"0,-35-17-1,35 17 1,-17 0-1,17 17-15,-17 19 16,-36-1 0,-17 18-1,17-18 1,0-17 0,1-18-1,34 0 16,1 0-15,35 0 0,-35 53-1,-1-36 1,-17 36 0,-17-35-1,-54-1 1,1-34-1,17-36 1</inkml:trace>
  <inkml:trace contextRef="#ctx0" brushRef="#br0" timeOffset="-72609.31">22948 12188 0,'53'0'32,"-53"-17"-32,18 17 0,35-35 15,-36-1-15,54 1 16,-18-36 0,0-17 15,-36 71-16,-17-36 1,-17 35 0,-1 18-1,-17-18-15</inkml:trace>
  <inkml:trace contextRef="#ctx0" brushRef="#br0" timeOffset="-72290.22">23089 11906 0,'18'-17'32,"0"-1"-17,17 18-15,-18-35 16,1 17-16,53-17 15,-54-1 1,1 19 0,35-1-1,-35 18 1,-1 35 0,18 36-1,-35-53 1,18 35-16</inkml:trace>
  <inkml:trace contextRef="#ctx0" brushRef="#br0" timeOffset="-70086.52">23213 10213 0,'0'-18'0,"35"18"16,-35-35 0,18 35-1,-1 0-15,36-18 16,0 1 0,18 17-1,-54 0 1,36-18-16,-17 18 31,16 0-15,-104 0 15,16 18-31</inkml:trace>
  <inkml:trace contextRef="#ctx0" brushRef="#br0" timeOffset="-69927.26">23213 10231 0,'53'17'31,"-36"-17"-31,89-17 16,35-1 0,-35 18-1,-35 0 1</inkml:trace>
  <inkml:trace contextRef="#ctx0" brushRef="#br0" timeOffset="-63208.1">24836 11906 0,'17'0'79,"-17"-17"-79,18 17 0,-1 0 15,36-18 1,18 18-1,-36-35 1,-17 35 0,-36 0-1,1 35 1,-1-35 0</inkml:trace>
  <inkml:trace contextRef="#ctx0" brushRef="#br0" timeOffset="-63043.42">24783 11959 0,'0'0'0,"0"18"15,17-18 1,36 0 0,35 0-1,-17-18 1,-53 18-16,-1 0 0</inkml:trace>
  <inkml:trace contextRef="#ctx0" brushRef="#br0" timeOffset="-61639.4">22207 11377 0,'0'-18'47,"0"1"-32,0-18-15,0 17 16,0 0-16,18 18 0,0-53 16,35 36-1,-36 17 1,36 0-16,0 53 31,-18 0-15,-70 70-1,0-70 1,-36-18 0,1-17-1,34-36 1,-17-17-1,53 17 1,36 1 0,-1 34-1,36 36 1,-36 0 15,18-18-31,35-35 31,-53-35-15,0 35-16</inkml:trace>
  <inkml:trace contextRef="#ctx0" brushRef="#br0" timeOffset="-53459.14">1464 9719 0,'18'0'16,"-1"0"-1,-17-18-15,53 18 16,-53-17-16,53-36 15,71 0 1,-19-35 0,1 0-1,-35 35 1</inkml:trace>
  <inkml:trace contextRef="#ctx0" brushRef="#br0" timeOffset="-52177.19">1376 9631 0,'0'-18'15,"0"1"1,0 34 31,0 1-31,0 17-16,0-17 0,0-1 15,17 1-15,1 35 16</inkml:trace>
  <inkml:trace contextRef="#ctx0" brushRef="#br0" timeOffset="-23457.21">988 12894 0,'0'-18'32,"0"36"30,0 17-62,35-35 16,-35 18-16,0 0 15,0-1 1,35 18 0,18-70-1,53-18 1,-71 18-16,89-18 15,-1-35 1,18 0 0,-123 88-1,-36 0 1,18 17 0</inkml:trace>
  <inkml:trace contextRef="#ctx0" brushRef="#br0" timeOffset="-19053.8">19579 13070 0,'-17'0'16,"34"0"62,1 0-63,17 0-15,-17 0 16,-1 36-16,1-36 16,123 0-1,-53 0 1,-70 0-16,35 0 16,-18 0-1,-17 0 1</inkml:trace>
  <inkml:trace contextRef="#ctx0" brushRef="#br0" timeOffset="-18708.59">19491 13070 0,'18'0'31,"17"0"-31,-17 0 16,-1 0-16,54 0 15,35 0 1,-89 0-16,124 0 16,-35 36-1,-35-36 17,-36 17-32</inkml:trace>
  <inkml:trace contextRef="#ctx0" brushRef="#br0" timeOffset="-15339.15">14005 13899 0,'0'18'47,"0"0"-16,0-1-31,0 19 16,0-19 0,18-17-1,0 0 1,17 0-1,-18-17-15,72-36 16,34-35 0,54-36-1,-54 71 1,-123 71 0</inkml:trace>
  <inkml:trace contextRef="#ctx0" brushRef="#br0" timeOffset="3125.1">2011 15399 0,'17'0'32,"1"-36"-17,17 36-15,18-35 16,-17 35-16,69-53 16,-34 18-1,-53 35 1,17-18-1,0 18 1,-35 18 0,-35-18-16</inkml:trace>
  <inkml:trace contextRef="#ctx0" brushRef="#br0" timeOffset="3325.49">2081 15505 0,'18'0'0,"-18"-18"0,18 18 0,35-53 32,-36 53-32,71-71 15,1 36 1,-19 18-16</inkml:trace>
  <inkml:trace contextRef="#ctx0" brushRef="#br0" timeOffset="11774.06">9313 16492 0,'18'0'0,"0"0"16,-1 0-16,19-17 16,69-1-1,195-35 1,-123 53-1,158-17 1,-177 17 0,37 17-1,-125 1 1</inkml:trace>
  <inkml:trace contextRef="#ctx0" brushRef="#br0" timeOffset="12840.92">27852 13282 0,'17'-53'32,"1"53"-32,17 0 15,-17 18 1,0 17-16,35 18 16,-36-18-1,18 1 1,36 34-1,-53-52-15</inkml:trace>
  <inkml:trace contextRef="#ctx0" brushRef="#br0" timeOffset="13078.29">28240 13159 0,'-18'0'32,"18"35"-32,-17-35 0,17 18 0,-53 17 15,0 53 1,0 35 15,35-87-31,1 34 16,-19-70-16</inkml:trace>
  <inkml:trace contextRef="#ctx0" brushRef="#br0" timeOffset="13273.74">28363 13458 0,'0'0'0,"36"0"16,-36 18-1,0 17 1,-18 54 0,18-1-1,0-18 1</inkml:trace>
  <inkml:trace contextRef="#ctx0" brushRef="#br0" timeOffset="13541.24">29104 13159 0,'18'0'0,"-36"0"0,71 0 16,-35 0-1,-1 53 1,36-18 0,0 53-1,0-17 1,-35-54 0</inkml:trace>
  <inkml:trace contextRef="#ctx0" brushRef="#br0" timeOffset="13760.3">29369 13159 0,'-18'-18'32,"0"18"-32,18 18 15,-70 52 1,-1 18-1,1 18 1,52-35 0,18-54-1</inkml:trace>
  <inkml:trace contextRef="#ctx0" brushRef="#br0" timeOffset="14074.73">29422 13370 0,'17'-35'0,"-34"70"16,34-88-16,1 53 0,35-35 15,-18 35 1,-17 18 0,17 17-1,-88 36 1,-17-1-1,17 1 1,0-36 0,35-17-1,36-18 1,-1 0-16,124 0 31,-70 0-31,-53 0 16</inkml:trace>
  <inkml:trace contextRef="#ctx0" brushRef="#br0" timeOffset="14284.85">30162 13317 0,'18'0'31,"17"-17"-15,-17 17 0</inkml:trace>
  <inkml:trace contextRef="#ctx0" brushRef="#br0" timeOffset="14464.77">30586 13282 0,'0'0'0,"0"-35"31,17 35-16</inkml:trace>
  <inkml:trace contextRef="#ctx0" brushRef="#br0" timeOffset="14628.7">30921 13247 0,'18'0'15,"-18"-18"1</inkml:trace>
  <inkml:trace contextRef="#ctx0" brushRef="#br0" timeOffset="14882.8">31380 13070 0,'0'0'0,"0"-17"0,17 17 0,54 17 47,-54 19-47,1-1 16,17-35-1,1 106 1,-19-53 0,36-36-1</inkml:trace>
  <inkml:trace contextRef="#ctx0" brushRef="#br0" timeOffset="15063.92">31732 13141 0,'-17'0'0,"34"0"0,-70 0 16,36 18-16,-18 17 15,-18 0-15,-18 53 32,53-35-32,-17 0 0,0 71 31</inkml:trace>
  <inkml:trace contextRef="#ctx0" brushRef="#br0" timeOffset="15507.3">31944 13423 0,'0'-17'0,"0"34"0,35-34 0,-35-1 15,36 0 1,16-17 0,1 35-1,-17 0 1,-19 0-16,1 35 31,-18 1-31,-18 16 31,1-34-15,-19 0 0,36-1-1,0 19 1,53-19 0,18 1-1,-53 35 1,-36 0-1,-53 0 1,-35-18 0,-52-35-1</inkml:trace>
  <inkml:trace contextRef="#ctx0" brushRef="#br0" timeOffset="16224.74">27005 14164 0,'0'-35'0,"0"70"0,35-70 0,-35-1 15,18 19 1,-18-18 0,0 87-1,0-34-15,18 53 16,-18 17-1,-18 0 1</inkml:trace>
  <inkml:trace contextRef="#ctx0" brushRef="#br0" timeOffset="16740.67">26917 15081 0,'35'0'0,"-35"-17"15,18 17-15,17 0 16,18 0 0,-35 0-1,35 17 1,-53 1-1,-36 35 1,-17-18 0,0 0-1,36-17 1,17-18 0,88-18-1,18 18 1,-18 0-1,-17 0 1,-54 18 0</inkml:trace>
  <inkml:trace contextRef="#ctx0" brushRef="#br0" timeOffset="17274.05">26970 15628 0,'0'0'0,"0"-18"31,17 18 0,-17-17-31,53 17 16,-17 0-1,17 0 1,-36 0 0,-17 17-1,0 1 1,0 17-16,0-17 15,-53 0 1,36-1 0,-1 19-1,36-36 1,-1 0 0,36 17-1,-35 1 1,-18 35-1,-18-36 1,-52 19 0,-19-1-1,72-35 1</inkml:trace>
  <inkml:trace contextRef="#ctx0" brushRef="#br0" timeOffset="17730.93">27058 16404 0,'18'0'16,"-18"-17"0,0 34 15,0 1-15,0 17-16,0-17 15,17-18-15,-17 35 16,0 0-16,53 1 15,18-36 1,-36-36 0,18-17-1,-18 18 1,-35 53 15,0 52-15,-17 18-1,17-35 1</inkml:trace>
  <inkml:trace contextRef="#ctx0" brushRef="#br0" timeOffset="17924.75">27234 17110 0,'0'0'0,"-17"53"16,34-53 31,-17 17-31,18-17-16</inkml:trace>
  <inkml:trace contextRef="#ctx0" brushRef="#br0" timeOffset="18657.37">27940 14287 0,'0'-17'0,"0"34"0,0-52 15,-18-35-15,18 17 16,0 35-16,0 89 31,18-36-15,-18 124-16,35 176 31,1 88-15,-19-317-16,18 353 15,1 34 1,-19-263 0,-17 34-1,0-175 1,0-54-16</inkml:trace>
  <inkml:trace contextRef="#ctx0" brushRef="#br0" timeOffset="19407.3">27711 14270 0,'0'0'16,"0"-18"0,35-17-16,18 35 15,-18 0 1,142-18-1,34 18 1,71 18 0,54-18-1,69-18 1,-17 1 0,-35-1-1,-18-35 1,-53-17-1,1 34 1,-19 19 0,-17-19-1,0 19 17,-212 17-32,54 0 0,87 0 31,-88 17-16,0-17 1,-17 0 0,-18 0-1,-35 0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2 100 428,'-1'-2'8,"1"1"0,0 0 0,-1 0 0,1 0-1,0 0 1,0-1 0,0 1 0,0 0 0,0 0 0,0 0 0,1-1 0,-1 1 0,0 0 0,1 0-1,-1 0 1,0 0 0,1 0 0,-1 0 0,1 0 0,0 0 0,-1 0 0,1 0 0,0 0 0,0 0-1,0 0 1,-1 0 0,1 0 0,0 1 0,0-1 0,0 0 0,0 1 0,0-1 0,0 1 0,1-1-1,-1 1 1,0-1 0,0 1 0,0 0 0,0 0 0,1 0 0,-1-1 0,0 1 0,0 0 0,0 0-1,0 1 1,1-1 0,-1 0 0,0 0 0,0 1 0,0-1 0,0 0 0,1 1 0,-1 0-8,21-1 218,-16-6 22,-6 5-235,0 0 1,0 0 0,-1 0 0,1 0 0,0 0 0,1 0 0,-1 0-1,0 0 1,0 0 0,0 0 0,1 0 0,-1 0 0,0 0-1,1 0 1,-1 1 0,1-1 0,-1 0 0,1 0 0,-1 0-1,1 0 1,0 1 0,-1-1 0,1 0 0,0 1 0,0-1-1,0 0 1,-1 1 0,1-1 0,0 1 0,0 0 0,0-1 0,0 1-1,0-1 1,0 1 0,0 0 0,0 0 0,0 0 0,0 0-1,0-1 1,0 1 0,0 1 0,0-1-6,5 0 81,-6 0 20,0-6-30,0-16 8,5 17-31,17 5-13,-16 0-65,-6 0-85,0 0-16,5 0-81,17 0 12,-16 0-76,0 0 64,21 0-234,-27 0 175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99 288,'5'0'121,"116"0"-31,-115 0-272,-6 0-67</inkml:trace>
  <inkml:trace contextRef="#ctx0" brushRef="#br0">557 0 360,'6'0'132,"49"0"837,-49 0-834,-6 0-28,0 0 34,0 0-39,0 0 11,0 0-33,0 0 2,5 0-35,54 0-1890,-59 0 1506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1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261 584 220,'-25'-27'97,"14"21"103,-11 6-66,16 0-16,6 0-46,0 0-4,0 0-20,0 6 7,0 16-4,6-11 12,22 49-33,-3 10-27,-14-10 18,16 72 52,1 4-70,-22 115-3,-12-88 0,-16-86 0,11 81 24,-11-93 25,-15 61-22,-23-27-27,21-28-3,11-40-23,-10 7-172,12-16-44,15-22 52,-11-22-30,17 11 46,5-16-65</inkml:trace>
  <inkml:trace contextRef="#ctx0" brushRef="#br0">361 323 180,'5'-66'24,"23"0"49,-23 1-70,16 32-3,-11 5 0,12 17 0,-11-11 0,12 12 0,-12-11 0,16 21 3,-1 21 25,-21-11 38,31 51 78,-42 4-46,-24 1 28,-1 33 113,4-35-32,-7-4 85,29-49-181,5 44 67,0-49-91,0 21 46,5-22-86,88-10 12,-22-22-319,83 21-423,-111-16 377,111 17-263,-117 5 349</inkml:trace>
  <inkml:trace contextRef="#ctx0" brushRef="#br0">1048 1272 292,'-125'0'982,"92"0"-725,27 0-133,6-6-36,1 5-81,-1-1-1,0 1 1,1-1-1,0 0 1,-1 1 0,1 0-1,0-1 1,-1 1-1,1-1 1,0 1-1,0 0 1,0-1-1,0 1 1,0 0-1,1 0 1,-1 0-1,0 0 1,0 0 0,1 0-1,-1 0 1,1 1-1,-1-1 1,1 0-1,-1 1 1,1-1-1,-1 1 1,1 0-1,-1-1 1,1 1-1,0 0 1,-1 0 0,1 0-1,0 0 1,-1 0-1,1 0 1,-1 1-1,1-1 1,-1 0-1,1 1 1,0-1-1,-1 1 1,1 0-7,9-1 15,88-33 91,-7 33-257,-15-27-168,15 21-87,7-27-210,-33 6 250,-35 21 145</inkml:trace>
  <inkml:trace contextRef="#ctx0" brushRef="#br0">1408 879 272,'-14'-30'23,"0"21"44,3-13 121,-16-11 127,21 28-197,-16 5 14,16 0-30,6 0 30,0 0-16,-5 0 39,-15 0-58,15 5-9,5 220 379,0-2-357,0 11-1384,25-173 765,-20-50 291,-5 16-83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20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130 1964 452,'-5'0'84,"-15"0"92,15 0-37,-1 0 27,-16 0-28,17 0 44,-1 0-44,-49 0 273,49 0-377,6 0 7,0 0 2,6 0 22,218 0 508,-192-6-571,2-16-11,69 17-677,-81 5 480,-11-6-50,9-16 34,-15 17-67,31 5-356,-36 0 382</inkml:trace>
  <inkml:trace contextRef="#ctx0" brushRef="#br0">164 1636 124,'0'0'43,"0"0"49,0 0-14,0 0 15,0 0-24,0 0 8,0 0-19,0 0 9,0 0-16,0 0 4,0 0-11,0 0 16,0 6-34,0 189 89,0-41-115,0-12-144,0 10-319,5-80 209,23-39 103</inkml:trace>
  <inkml:trace contextRef="#ctx0" brushRef="#br0">787 1112 520,'0'0'162,"0"0"172,0 0-110,0-5-10,0 4-202,0 0 0,0 0 0,0 0 0,0 0 1,0-1-1,0 1 0,-1 1 0,1-1 0,0 0 0,0 0 0,-1 0 0,1 0 0,-1 0 1,1 0-1,-1 0 0,1 0 0,-1 0 0,1 1 0,-1-1 0,0 0 0,1 0 0,-1 1 1,0-1-1,0 0 0,0 1 0,0-1 0,1 1 0,-1-1 0,0 1 0,0 0 0,0-1 0,0 1 1,0 0-1,0 0 0,0-1 0,0 1 0,0 0 0,0 0 0,0 0 0,0 0 0,0 0 1,-1 1-13,-3-1 229,5-6 34,0-49 745,0 50-775,0-23 168,0 23-231,0 5 34,130 0 819,-101 14-799,-19-1-157,12-2 34,-11 17-27,16 36 71,-27 166 61,-27-170-171,21-49-21,6 43 11,-5-49-12,-17-5-9,16 0-8,6 0-10,0-26-33,6 15 15,21-49-63,1-33-1,3 21 1,-20 7 12,16 0 15,7-38-35,-34 81 76,5 16 7,17 6 0,-16 0 8,-12 6 0,-16 21 6,11 136 6,-17-98 0,34 62-2,22-51-197,-1-17-579,-20-44 367,17 3-676,-13-13 374,-7-2 608,58 22-1220,-29-25 729,-5 0 240</inkml:trace>
  <inkml:trace contextRef="#ctx0" brushRef="#br0">1211 1669 176,'0'0'48,"0"0"55,0 0-8,0 0 34,0 0-23,0 0 28,0 0-30,0 0 20,0 0-27,0 0 22,0 0-34,0 0 6,0-5-51,5-17-35,17 11-5,-13-3 0,27 1 24,23 13 49,7 0-70,-37 13-3,-20 1 0,13-3 0,-16 16 0,-6 6 0,0 33 0,-14-38 0,0-19 0,3 18 0,-16 6 3,1-6 25,15-21 45,-45 27 290,51-28-169,6-4-187,-1 0 0,0 0 0,0 0 0,0 0-1,0 0 1,-1 0 0,1 1 0,0-1 0,0 0 0,0 0-1,-1 0 1,1-1 0,-1 1 0,1 0 0,-1 0-1,1 0 1,-1 0 0,1 0 0,-1 0 0,0-1 0,1 1-1,-1 0 1,0 0 0,0-1 0,0 1 0,0-1 0,1 1-1,-1-1 1,0 1 0,0-1 0,0 1 0,0-1-1,0 0 1,0 0 0,0 1 0,0-1 0,0 0 0,0 0-1,0 0 1,0 0 0,0 0 0,-1 0-7,-4 0 105,6 0 9,0-28 54,6 23-104,16 5 9,-17 0-18,0-6 9,16-16-24,-10 17-1,50 5-21,5 0-18,-33 5 0,-2 17 0,-17-15 0,5 19-1,-19-20-10,0-1-13,0 23 13,0 4 10,2-23 1,-37 21 0,9-8-5,15-17-31,-88 28-810,39-38 201,1-23-18,48 23 345,-17-17 68,-5 16-91</inkml:trace>
  <inkml:trace contextRef="#ctx0" brushRef="#br0">1341 523 272,'0'0'73,"0"0"81,0 0-28,0 0 19,0 0-52,0 0-3,0 0-30,0 0 1,0 0-13,0 0 12,0 0-12,-5 0 13,-16 0-7,16 0 25,0 0-15,-84 0 300,79-5-311,-11-17 26,16 16-14,-25 6 95,19-5-66,-9-17-20,15 16 14,5 6-27,-6-5 6,-16-16-19,17 16 4,5 0-19,5-50 49,22 49-71,5 6-10,34 0-1,-33 6-3,-5 21-15,-17 1-21,2-19 19,1 19-32,-14 70-48,-33 1 50,33-95 48,0 0 0,0 0 0,-1 0 0,1 0 0,-1 0 0,0 0-1,-1 0 1,1 0 0,0 0 0,-1-1 0,0 1 0,0-1 0,0 1 0,0-1 0,-1 1 0,0-1 0,1 0 0,-1 0 0,0-1 0,0 1 0,0 0-1,-1-1 1,1 0 0,-4 2 2,-40 40 0,13-17 0,2-22 0,5-10 0,22-22 0,5-5 0,0 0 0,5 4 0,22 23 0,1-9 0,-19 0 0,20 14-2,8 33-59,-9-11-23,0-11-78,-17 11 17,2-13 17,1 19-107,12 37-155,-15-37 145,3-20 122,2 22-219,-11 3 133,20 0-77</inkml:trace>
  <inkml:trace contextRef="#ctx0" brushRef="#br0">1704 1243 188,'-28'0'128,"22"6"146,6 16-51,-5-17 38,-17-5-104,16 0-20,6 0-24,0 0 41,0 0-42,0 0 15,0 0-36,0 0 9,6 0-32,119-5-270,-59-23-270,31 23-258,-31-23 318,-32 28 163</inkml:trace>
  <inkml:trace contextRef="#ctx0" brushRef="#br0">917 0 208,'-191'0'833,"180"6"-739,-44 54 94,18 4 27,4 7-83,28-43-99,-51 103 107,46-60-81,-16 120 52,26 103 15,26-98-69,12 1-44,54-6-92,-15-27-222,-65-147 220,2 0-1,0 0 1,0-1 0,1-1 0,1-1 0,1 0 0,0-1 0,15 9 81,8 6-159,-9-2 5,69 36-269,-34-56 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29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0 100 400,'0'-28'11,"0"23"81,0 5 128,0-6-48,0-16 26,0 17-56,6-1 16,16-16-57,-17 17-9,-5 5-52,0 0-13,6 0 27,21 0-28,34 5-23,-50 23-3,10 5 0,-11-1 0,12 0 0,-16 34 0,-12-34 0,-16 1 0,17 0 0,0-5 0,-22-23 0,-2-10 0,29-56-83,24 28 61,-13-60 43,2 85 12,0-26 73,14-21 3,-21 50-64,-6-1 5,0-16-8,0 17 12,5 5-8,18 0 8,-18 5-13,-5 17 6,0-16-14,0-1 6,0 87 28,0 100-982,6-181 645,57 55-682,-35-39 731</inkml:trace>
  <inkml:trace contextRef="#ctx0" brushRef="#br0">524 328 412,'0'-27'11,"0"21"76,0 1 123,0-17-45,0 16 25,0 1-57,0-83 243,5 83-327,29-23-22,-7 23-27,37 5 0,2 0-3,-38 0-18,-22 0-26,-1 0 28,15 5 17,-19-4 2,-1-1 0,1 1 0,-1-1 0,0 1 0,1-1 0,-1 1 0,0-1 0,1 1 0,-1 0 0,0-1 0,0 1 0,0-1 0,1 1 0,-1 0 0,0-1 0,0 1 0,0 0 0,0-1 0,0 1 0,0 0 0,0-1 0,0 1 0,-1-1 0,1 1 0,0 0 0,0-1 0,0 1 0,-1-1 0,1 1 0,0 0 0,-1-1 0,1 1 0,0-1 0,-1 1 0,1-1 0,-1 1 0,1-1 0,-1 1 0,1-1 0,-1 0 0,1 1 0,-1-1 0,1 0 0,-1 1 0,1-1 0,-1 0 0,0 0 0,1 0 0,-1 1 0,0-1 0,1 0 0,-1 0 0,-10 7 0,0 21 0,-17 4 0,-38 29 0,30-23 0,8-10-3,1-17-17,-12 22-47,11-12 34,23-15-39,5-6 18,0 0 0,5 0 32,23 0 19,5 0 3,0 0 0,0 0 0,-2 0 0,2 0 0,-5 0 3,-23 0 18,-5 5 27,-5 17-27,-17-11-18,11 10-3,-17-16 0,1 9 0,18-1 0,-19-7-8,-66-6-627,83-6 467,-22-26-132,8 6 123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7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0 165 160,'0'-5'72,"6"-50"483,16 49-431,-16 1-33,-6-50 132,5 44-199,22-11-21,-1 17 0,20 5 87,-25 5-87,-11 17-3,13-11 0,-18 16 0,-5 72 0,-33 0 0,20-70 0,0-20 3,2 17 21,-13 1 42,18-16 16,-24 44 212,30-49-246,0-6 5,5 0-16,87 0 62,-26-28-244,-33 17-21,37-22-209,-15 11 184,-16 12-60,-1-11 56,16 10-34,-16-11 45,-5 17-66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6T16:16:32"/>
    </inkml:context>
    <inkml:brush xml:id="br0">
      <inkml:brushProperty name="width" value="0.05292" units="cm"/>
      <inkml:brushProperty name="height" value="0.10583" units="cm"/>
      <inkml:brushProperty name="color" value="#AB008B"/>
    </inkml:brush>
  </inkml:definitions>
  <inkml:trace contextRef="#ctx0" brushRef="#br0">1 687 196,'25'28'15,"-14"-23"111,77-5 1604,-82 0-1564,-6 0-14,0 0-37,0 0 18,0 0-35,0 0 15,0 0-54,0 0-43,5 0-159,15 0-232,-14 0 17,-6 0-136,0 0 142,0 0-28,0 0 82,0 0-113</inkml:trace>
  <inkml:trace contextRef="#ctx0" brushRef="#br0">751 753 216,'1'-1'3,"-1"0"0,0 0 1,1 0-1,-1 0 0,0 0 0,0 0 0,0 0 0,0 0 1,0 0-1,0-1 0,-1 1 0,1 0 0,0 0 0,0 0 1,-1 0-1,1 0 0,-1 0 0,1 0 0,-1 0 0,1 0 1,-1 0-1,1 1 0,-1-1 0,0 0 0,0 0 1,1 0-1,-1 1 0,0-1 0,0 0 0,0 1 0,0-1 1,0 1-1,0-1 0,0 1 0,0-1 0,0 1 0,0 0 1,0 0-1,0-1 0,0 1 0,0 0 0,0 0 0,0 0 1,0 0-1,-1 0 0,1 0-3,-10-5 313,-9-23-53,9 1 52,-13 16-133,13-16-46,-10-1-43,16 17 13,10-77 174,16 77-232,-13-2-16,30-1 59,15 14-35,-42 6-42,55 59-39,-46-37-26,-14 5 28,-6 131-77,-13-136 103,0-19 0,2 18 0,-11 6 0,11-5 0,-11-17 0,16 10 1,6-15 11,0-6 16,0 0-6,0-6 3,6-21-14,16-6-1,-11 6 13,11 16-12,-11-16-10,9-5-1,20-34 18,-3 1 64,-9 4 28,-22 50-68,21-44 16,-27 50-33,0 5 4,0 0-14,-5 0-5,-17 0 13,16 5-12,1 23-10,-18 5 0,13 0 10,-16 33 27,20-1-36,-4-49-3,8-14 1,0 1-1,0-1 1,0 1 0,1-1-1,-1 1 1,1 0-1,-1 0 1,1-1 0,0 1-1,0 0 1,0 0 0,0 0-1,1 1 1,-1-1-1,1 0 1,0 0 0,0 0-1,0 0 1,0 0 0,0 0-1,1 1 1,-1-1-1,1 0 1,0 0 0,0 0-1,1 2 1,22 23-85,-18-17-122,20 49-270,-16-33 253,13-16-56,-15 3 134,28 0-421,23-14 187,-27 0 153</inkml:trace>
  <inkml:trace contextRef="#ctx0" brushRef="#br0">1242 1111 232,'0'0'99,"0"-5"114,-5-48 360,-9 44-382,2-26 262,12-64 564,0 78-906,0 15 3,0 6-38,0 0 4,5 0-24,48 6 133,-47 15-150,0-10-12,16 11 0,-17-11-14,-5 83-11,0 30 52,0-119-38,0-5 22,0 0-9,0 0-1,0 0-6,0-5 4,0-55 32,0 28-57,6 0-1,16-1 0,-17 0 1,9 4 14,0 19 1,-3-12-5,15 17-10,1 10-1,-16 17 0,3-13-1,0 26-34,13 20-152,-21-44-3,-6 141-2567,0-147 2517,0-5-90</inkml:trace>
  <inkml:trace contextRef="#ctx0" brushRef="#br0">1375 261 392,'-34'-93'559,"29"82"-327,3 9-211,-1 0-2,1 0-1,0-1 1,0 1 0,0-1-1,0 1 1,0-1 0,0 0-1,1 0 1,0 1 0,-1-1-1,1 0 1,0-1 0,0 1-1,0 0 1,1 0 0,-1 0-1,1 0 1,0-1 0,0 1-1,0-3-18,0-15 132,-5 10-38,-17-10 4,16 15-28,12 1 10,16-17-26,-17 16 6,-5 6-24,0 0-5,6 0-16,16 0-5,-17 0 13,-5 6-12,-5 21-10,-17 6-1,11-2 1,-11 2 7,10-6 16,-1-18-10,-1 21 23,-17 41 275,31-49-204,0-17 35,0 1-41,0 16 6,0-17-30,5-5 6,317 0-2952,-289 0 2517</inkml:trace>
  <inkml:trace contextRef="#ctx0" brushRef="#br0">1732 655 108,'-25'27'14,"20"-22"101,-1-5 164,-16 0-33,16 0 70,1 0-102,-5 0 1263,64 0-1519,137 0-2248,-160 0 1945</inkml:trace>
  <inkml:trace contextRef="#ctx0" brushRef="#br0">2159 457 436,'0'-27'127,"0"21"142,0 1-66,0 4-184,-1 0-1,1 0 1,0 0-1,1 0 1,-1 0-1,0 0 1,0 0-1,0 0 1,1-1-1,-1 1 1,0 1-1,1-1 1,-1 0-1,1 0 1,-1 0-1,1 0 1,-1 0-1,1 0 1,0 0-1,-1 1 1,1-1-1,0 0 1,0 0-1,0 1 1,0-1-1,-1 1 1,1-1-1,0 1 1,0-1 0,0 1-1,0 0 1,0-1-1,0 1 1,0 0-1,0 0 1,0-1-1,1 1 1,-1 0-1,0 0 1,0 0-1,0 1 1,0-1-1,0 0 1,0 0-1,0 0 1,1 1-19,-2 4 72,33 60 178,0 28-132,-28-27-106,21 5-278,7 21-440,-33-65 492,6-16-50,16 11 72,-17-17-28,-5-5 46,0 0-65</inkml:trace>
  <inkml:trace contextRef="#ctx0" brushRef="#br0">2486 523 128,'0'-14'25,"0"13"-12,1-1 0,0 1 0,-1-1 0,1 1 0,-1-1 0,0 1 0,0-1 0,1 0 0,-1 1 1,0-1-1,0 1 0,-1-1 0,1 0 0,0 1 0,0-1 0,-1 1 0,1-1 0,-1 1 0,1-1 0,-1 1 0,0-1 0,0 1 0,0 0 0,1-1 1,-1 1-1,0 0 0,0 0 0,-1 0 0,1 0 0,0-1 0,0 2 0,-1-1 0,1 0 0,0 0 0,-1 0 0,1 1 0,-1-1 0,1 0 1,-1 1-1,1-1 0,-1 1-13,-3 0 125,-1 0 20,-54 27 75,26-16-138,1 11 9,-31 17 14,-63 92-82,90-65-31,-23 26-198,27-21-183,27 0-189,6-43 343</inkml:trace>
  <inkml:trace contextRef="#ctx0" brushRef="#br0">2355 982 404,'34'0'105,"-34"-6"121,0-49 354,0 50-361,5 5-94,-4 0-121,0 0 0,0 0 0,0 0 0,0 0 0,0 0 0,0 0 0,0 0 0,0 0 0,0-1 0,0 1 0,0 0 0,0-1 0,0 1 0,0 0 0,0-1 0,0 1 0,0-1 0,0 0 0,0 1 0,-1-1 0,1 0 0,0 1 0,-1-1 0,1 0 0,0 0 0,-1 0 0,1 0 0,-1 0 0,1 1 0,-1-1 0,1 0 0,-1 0 0,0 0 0,0 0 0,1 0 0,-1 0 0,0 0 0,0-1 0,0 1 0,0 0 0,0 0 0,0 0-4,0-5 80,0 6-26,0 0 6,0 0-16,0 0 8,0 0-18,5 0 0,17 0-3,-16 6 8,-6 15-15,0-15 1,0-1-14,5 23-10,15 5-1,-14-6 3,-6 6 78,0-27-18,0-6 29,0 0-12,0 0 26,0 0-23,-6 0 12,-19 0 127,25-6-154,0-49 90,5 44-113,15-11-10,-14 11 5,-1-43 27,23 43-65,5-6-2,-5 34-2,-23-12-13,0-5-23,-4 0 35,0 0-1,0 0 1,0 0 0,0 0-1,0 0 1,0 0-1,0 0 1,0 1 0,0-1-1,0 0 1,0 1-1,0-1 1,0 0 0,0 1-1,0-1 1,-1 1-1,1 0 1,0-1 0,0 1-1,0 0 1,-1-1 0,1 1-1,0 0 1,-1 0-1,1-1 1,-1 1 0,1 0-1,-1 0 1,1 0-1,-1 0 1,0 0 0,1 0-1,-1 0 1,0 0-1,0 0 1,0 0 0,0 0-1,0 0 1,0 0-1,0 0 1,0 0 0,0 0 3,6 10-96,18 11-58,-18-11-37,-6 77-904,5-82 831,-4-7 253,0 1-1,0 0 1,0 0 0,0 0 0,0 1 0,0-1 0,0 0 0,0 0 0,0 0 0,0 1 0,-1-1-1,1 1 1,0-1 0,0 0 0,0 1 0,0 0 0,0-1 0,-1 1 0,1-1 0,0 1 0,0 0 0,-1 0-1,1-1 1,0 1 0,-1 0 0,1 0 0,-1 0 0,1 0 0,-1 0 0,0-1 0,1 1 0,-1 0-1,0 0 1,0 0 0,1 0 0,-1 0 0,0 0 0,0 0 0,0 0 0,0 0 0,0 0 0,-1 1 11,1 4-214,0-6-61,0 0 55,0 0-84</inkml:trace>
  <inkml:trace contextRef="#ctx0" brushRef="#br0">2879 327 360,'0'-104'643,"0"82"-540,0 17 11,0 5-30,0 0 9,0 0-35,0 0-8,0 5-30,0 23-17,0 76-280,0 20-713,0-91 785</inkml:trace>
  <inkml:trace contextRef="#ctx0" brushRef="#br0">162 33 420,'0'0'78,"0"0"87,0 0-29,0 0 28,-6 0-44,-14 0 16,15 6-24,-1 47 118,-16-37-150,11 72 73,-17 5-15,1 11-29,21 31-31,12-47-50,16-17-3,17 60-126,63 66-587,57-40-204,-93-119 714,0-5-71</inkml:trace>
  <inkml:trace contextRef="#ctx0" brushRef="#br0">2912 33 404,'-59'0'507,"54"0"-435,5 0 9,0 0-16,0 0 18,0 6-15,5 118 228,21-53-272,-21-16-24,18-11 0,-18 113 0,-5 68 0,-28-128 0,-3 1 0,-68 72 0,60-133-42,-25 18-153,35-44 24,19 3 63,-17-1-217,-34-13-184,56 0 311</inkml:trace>
  <inkml:trace contextRef="#ctx0" brushRef="#br0">2552 229 148,'0'0'60,"0"0"67,0 0-21,0 0 28,0-6-25,0 5-103,0 0 1,0 0-1,0 0 1,0 0-1,0 0 0,0 0 1,0 0-1,0 0 1,1 0-1,-1 0 1,0 0-1,1 0 0,-1 0 1,0 0-1,1 0 1,0 0-1,-1 0 0,1 0 1,-1 1-1,1-1 1,0 0-1,0 0 0,-1 1 1,1-1-1,0 0 1,0 1-1,0-1 1,0 1-1,0-1 0,0 1 1,0 0-1,0-1 1,0 1-1,0 0 0,0 0 1,0-1-1,0 1 1,0 0-1,0 0 0,0 0 1,0 0-1,1 1-6,3-7 163,-5-16-31,0 17 28,0-1-58,0-49 564,0 50-527,0 5 23,0 0-50,0 0 3,0 0-30,0 0 13,0 0-20,0 0 14,0 0-25,0 5 12,0 317-2595,0-289 1973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0:22"/>
    </inkml:context>
    <inkml:brush xml:id="br0">
      <inkml:brushProperty name="width" value="0.05292" units="cm"/>
      <inkml:brushProperty name="height" value="0.10583" units="cm"/>
      <inkml:brushProperty name="color" value="#E71224"/>
    </inkml:brush>
  </inkml:definitions>
  <inkml:trace contextRef="#ctx0" brushRef="#br0">2 33 280,'0'1'1,"0"0"0,-1 0 1,1 0-1,0 0 0,0 0 0,0 0 1,0 0-1,0 0 0,0 0 0,0 0 1,0 0-1,0 0 0,0 0 0,1 0 0,-1 0 1,0 0-1,1 0 0,-1 0 0,1 0 1,-1 0-1,1 0 0,-1 0 0,1-1 1,0 1-1,-1 0 0,1 0 0,0-1 0,0 1 1,-1 0-1,1-1 0,0 1 0,0-1 1,0 1-1,0-1 0,0 1 0,0-1 1,0 0-1,0 1 0,0-1 0,0 0 0,0 0 1,0 0-1,0 0 0,0 0 0,0 0 1,0 0-2,10 5 124,21 28 65,-10-12-115,-17-15 12,28 58 56,-1 6-41,-26-43-66,16 0 2,-17-22 43,-5 0-26,5 15-4,20-20-30,8-25-24,-1-2-54,28-29-216,-23 10 3,53-45-77,-52 48 212,-8-16-54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0:23"/>
    </inkml:context>
    <inkml:brush xml:id="br0">
      <inkml:brushProperty name="width" value="0.05292" units="cm"/>
      <inkml:brushProperty name="height" value="0.10583" units="cm"/>
      <inkml:brushProperty name="color" value="#E71224"/>
    </inkml:brush>
  </inkml:definitions>
  <inkml:trace contextRef="#ctx0" brushRef="#br0">95 130 96,'-32'32'42,"32"-5"111,-6-22-77,5-5-73,0 0 0,0 0 0,0 0-1,0 0 1,0 0 0,0 0 0,-1 0-1,1 0 1,0 1 0,0-1 0,0 0-1,0 1 1,0-1 0,0 1 0,0-1-1,0 1 1,0-1 0,0 1 0,0 0-1,1 0 1,-1-1 0,0 1-1,0 0 1,0 0 0,1 0 0,-1 0-1,1 0 1,-1 0 0,1 0 0,-1 0-1,1 0 1,-1 0 0,1 0 0,0 0-1,-1 0 1,1 0 0,0 0 0,0 0-1,0 0 1,0 0 0,0 1 0,0-1-1,0 0 1,1 0 0,-1 0 0,0 0-1,1 0 1,-1 0 0,0 0 0,1 1-3,-1 19 5,-5-15 14,-15-1 28,15 17-22,5 8 75,0-25-36,0-5 21,0 0-27,5 0-2,51-11-29,-49-3-31,20 4-33,76-87-326,-8 6 91,-41 53 158,-18-21-47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0:23"/>
    </inkml:context>
    <inkml:brush xml:id="br0">
      <inkml:brushProperty name="width" value="0.05292" units="cm"/>
      <inkml:brushProperty name="height" value="0.10583" units="cm"/>
      <inkml:brushProperty name="color" value="#E71224"/>
    </inkml:brush>
  </inkml:definitions>
  <inkml:trace contextRef="#ctx0" brushRef="#br0">36 161 244,'0'27'37,"-6"-21"44,5-7-78,0 1-1,0 0 1,0 0 0,0 0 0,0 0-1,0 0 1,-1 1 0,1-1 0,0 0-1,0 0 1,0 1 0,0-1 0,0 0-1,0 1 1,0 0 0,0-1 0,0 1-1,0-1 1,0 1 0,1 0 0,-1 0-1,0-1 1,0 1 0,0 0 0,1 0-1,-1 0 1,1 0 0,-1 0 0,1 0-1,-1 0 1,1 0 0,-1 0 0,1 0-1,0 0 1,-1 0 0,1 0 0,0 0-1,0 1 1,0-1 0,0 0 0,0 0-1,0 0 1,0 0 0,1 0 0,-1 0-1,0 0 1,1 0 0,-1 0 0,0 0-1,1 1-2,-1 50 238,0-47-171,60-10 133,-49-15-200,15 10-6,6-12-40,32-15-186,91-119-316,-117 118 412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8-21T15:04:0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13035 4745 0,'0'0'0,"-18"0"15,18 17 32,18-17-31,0 0-1,-1 0-15,36 0 16,36 0 0,-54 0-16,88 0 15,18 0 1,-17 0 0,-71 0-1,-18 0-15,-17 0 16</inkml:trace>
  <inkml:trace contextRef="#ctx0" brushRef="#br0" timeOffset="737.24">13494 4639 0,'-18'0'16,"18"18"46,18-18-46,-1 0-1,19 17-15,17 1 16,35 17 0,-35-17-1,-18-1 1,0-17 0,-17 0-16,-18 18 78,-18-18-31,-17 35-47,17-35 15,18 18-15,-17-18 0,-54 35 16,1 18-1,34-35 1</inkml:trace>
  <inkml:trace contextRef="#ctx0" brushRef="#br0" timeOffset="1187.29">13547 4674 0,'0'0'0,"17"0"47,-17 18-47,0 17 15,0-17-15,0 17 16,0 53 0,0-35-16</inkml:trace>
  <inkml:trace contextRef="#ctx0" brushRef="#br0" timeOffset="3303.38">10195 4251 0,'-35'0'0,"17"0"16,36 0 31,17 0-47,18 0 15,88-18 1,-35 18 0,-18 0-1,-35 0 1</inkml:trace>
  <inkml:trace contextRef="#ctx0" brushRef="#br0" timeOffset="3654.36">10407 4374 0,'0'-35'0,"0"70"47,0-17-31,0 17-16,0 1 0,0-19 15,18 1-15,-18 52 16,0 19 0,35-19-1,-35-52-15</inkml:trace>
  <inkml:trace contextRef="#ctx0" brushRef="#br0" timeOffset="3891.69">10654 4657 0,'18'0'0,"-36"0"0,36-18 0,-18 36 32,0-1-17,0 1 1,17 17-1,-17 0 1,35-35-16</inkml:trace>
  <inkml:trace contextRef="#ctx0" brushRef="#br0" timeOffset="4171.6">10724 4427 0,'0'-17'15,"0"34"-15,0-52 0,0 17 16,0 36 0,18-18-1,0 18 1,-1-1 0,-17-34-1,36 17 1,-19-36-1,-17 1 1,-53 35 0,36 0-1,-1 0-15,0 35 16</inkml:trace>
  <inkml:trace contextRef="#ctx0" brushRef="#br0" timeOffset="4520.04">10866 4604 0,'0'0'0,"0"-18"32,35 18-17,-18 0-15,1 18 16,0-18-1,35 70 1,-53 1 0,0-36-1,-18 18 1,-17-53-16,17-18 31,18-17-31,18-18 16,35-17-1,-18 17 1,18 17 0</inkml:trace>
  <inkml:trace contextRef="#ctx0" brushRef="#br0" timeOffset="5036.72">11165 4551 0,'0'17'16,"0"1"0,0 35-1,-35-35-15,35 17 16,35 53 0,-17-53-1,17-17 1,18-71-1,-17 0 1,16 0 0,-52 18 15,0 53-15,0 17-1,0 35 16,0-52-31,36 35 16,17-35 0,17-54-1,-35-34 1,-17 17 0,-18 35-1,0 18 1,-18 53-1,1 35 1,17 36 0,-18-18-1,-17-36 1</inkml:trace>
  <inkml:trace contextRef="#ctx0" brushRef="#br0" timeOffset="5303.4">11518 4780 0,'0'-18'0,"0"36"0,18-71 15,-1-17 1,54 17 0,-36 53-1,1 53 1,-19-53-16,-34 70 15,-36-17 1,17 18 0,-17-54-1,36-17 17,34-17-32</inkml:trace>
  <inkml:trace contextRef="#ctx0" brushRef="#br0" timeOffset="5827.38">11800 4762 0,'0'-17'0,"18"-1"16,-36 53-16,36-105 15,-36 52 1,-52 71 0,52-35-16,1 17 15,-19 36 1,36-1-1,53-52 1,-35-36 0,35-35 15,-36 18-31,1 17 31,-18 36-15,18 0-1,17 52 1,-17-52 0,17-36-1,18-35 1,-18-53 0,18-17-1,-53 35 1,18 53-1,-36 87 1,18 37 0,-18 16-1,-17 1 17,35-17-32,0-54 15</inkml:trace>
  <inkml:trace contextRef="#ctx0" brushRef="#br0" timeOffset="6070.12">11959 4851 0,'18'-36'32,"-1"36"-32,36-35 15,36 17 1,-37 18-1,1 0 1,-35 18 0,0 35-1,-18 18 1,0-36 0,0-17-1,-18-18-15</inkml:trace>
  <inkml:trace contextRef="#ctx0" brushRef="#br0" timeOffset="6220.29">12330 4674 0,'0'-17'0,"0"-1"16,0 53-16,0-105 0,0 52 0,0-52 16,0 52-1,0 36 1</inkml:trace>
  <inkml:trace contextRef="#ctx0" brushRef="#br0" timeOffset="6770.1">10054 6897 0,'18'0'0,"17"0"16,-17-18-1,52 18 1,-52-17-16,88 17 16,0 0-1,17 0 1,-70 0-1,-18 17 1,-70-17 0,35 18-1</inkml:trace>
  <inkml:trace contextRef="#ctx0" brushRef="#br0" timeOffset="6972.29">10460 6967 0,'-35'0'16,"70"0"-16,-88 0 15,53 18 1,-18-18-16,18 53 16,-17 35-1,17-53 1,0 89 0,0-71-1,17-18 1</inkml:trace>
  <inkml:trace contextRef="#ctx0" brushRef="#br0" timeOffset="7142.82">10477 7285 0,'18'-35'0,"-36"70"0,54-88 16,-1 53 0,-17 0 15,-18 18-16,0 34 1,17-34 0</inkml:trace>
  <inkml:trace contextRef="#ctx0" brushRef="#br0" timeOffset="7286.75">10636 7038 0,'0'0'0,"0"-18"0,0-17 16,0 17-16,0 1 16,18 17-1</inkml:trace>
  <inkml:trace contextRef="#ctx0" brushRef="#br0" timeOffset="7629.54">10760 7108 0,'0'0'0,"-18"0"0,18 18 16,0 0 0,18-18-1,35 53 1,-36-36-1,19 19 1,-36-1 0,-18-18-1,-17-17 1,-1-52 15,72-1-15,-1-18-1,53 1 1,-17-1 0</inkml:trace>
  <inkml:trace contextRef="#ctx0" brushRef="#br0" timeOffset="8453.45">11165 7108 0,'0'-35'0,"0"70"47,0-17-31,0 0-1,0-1-15,0 36 16,18 18-1,0-54 1,-1-17-16,19 0 16,-1-52-1,18-1 1,-36-18 15,-17 18-15,0 88 15,0-17-31,18 17 16,0 18-1,35-35 1,17-18 0,-35-35-1,-17-1-15</inkml:trace>
  <inkml:trace contextRef="#ctx0" brushRef="#br0" timeOffset="8625.19">11606 7126 0,'0'-53'15,"18"36"-15,-18-54 0,18 18 16,-18-17 0,-36 334-16,72-511 31,-36 265-15,0 52-16,0 36 31,0-18-16,0 1 1,17-37 0</inkml:trace>
  <inkml:trace contextRef="#ctx0" brushRef="#br0" timeOffset="8836.87">11800 6985 0,'0'-35'0,"0"70"0,0-88 0,0 18 15,0 70 17,0-17-32,0-1 15,18 54-15,0 35 32,-18-89-32,0 72 0,0-1 31,0-53-31</inkml:trace>
  <inkml:trace contextRef="#ctx0" brushRef="#br0" timeOffset="9007.29">11695 7161 0,'0'0'16,"0"-17"-16,-36 17 0,19-18 16,34 0-1,71-17 1,54 18-1,-37 17 1,-52 0 0</inkml:trace>
  <inkml:trace contextRef="#ctx0" brushRef="#br0" timeOffset="10071.39">12153 7250 0,'0'0'0,"18"0"32,-1 0-17,-17-18 1,36 18-16,-36-18 15,17 1-15,1-36 16,-18 17 0,0 1-1,-18 0-15,-52 17 32,-1 18-32,36 36 31,-18 16-16,18 37 1,35-36 0,35-18-1,36-35 1,-18-35 0,-18 17-1,-18 0 1,19 18-1,-19 18 1,-17 35 15,18-36-31,35-17 32,-18-17-32,18-18 31,-53 17-31,18-17 15,-1-36 1,-17 53 0,0 36 15,-17 17-31,17 54 31,0-37-15,17-34-1,1-18 1,17-35 0,-17-18-1,-18 35 1,18 18-16,-18-17 0,53-19 31,-36 72-15,1-19-1,-18 54 1,0-54-16,17 19 16,36-36-1,-17-18 1,17-17 0,-36-18-1,1 35 1,-18 1-1,0 34 1,0 1 15,0 0-31,0 17 0,35-18 32,-17-17-32,-1-17 15</inkml:trace>
  <inkml:trace contextRef="#ctx0" brushRef="#br0" timeOffset="10236.83">12859 6967 0,'-18'0'16,"36"0"-16,-71-17 0,0 17 16,18 0-1,35 17 1,53-17-1</inkml:trace>
  <inkml:trace contextRef="#ctx0" brushRef="#br0" timeOffset="12288.89">16140 3281 0,'17'-18'0,"-34"36"0,69-53 16,-16-18-1,-19 53-15,19-18 16,-36 71 0,-53 0-1,-35 158 1,-1-34-1,54-89 1,-88 106 0,70-123 15,17-54-31</inkml:trace>
  <inkml:trace contextRef="#ctx0" brushRef="#br0" timeOffset="12607.98">15787 3845 0,'0'0'16,"0"-35"-16,17 17 31,-17 36 0,0 17-31,0-17 16,0 52-1,0-34 1,36 17 0,-19-53-1,54 0 1,-18-53 0,-18 53-16,71-71 31,-71 54-16,0 17-15</inkml:trace>
  <inkml:trace contextRef="#ctx0" brushRef="#br0" timeOffset="15870.71">15893 5803 0,'35'-17'15,"-70"34"-15,88-70 0,-53 36 0,17 17 16,-34 17 0,-54 54-1,-17 70 1,70-123 0,-70 87-16,-18 54 31,18-53-16,35-35 1,35-54-16</inkml:trace>
  <inkml:trace contextRef="#ctx0" brushRef="#br0" timeOffset="16189.38">15505 6085 0,'-18'18'31,"18"17"-15,0-17-16,0 17 0,-35 1 15,35 16 1,-18 37-1,0-36 1,36-18 0,53-53-1,34-17 1,1-36 0,-70 71-16</inkml:trace>
  <inkml:trace contextRef="#ctx0" brushRef="#br0" timeOffset="20203.73">16051 10372 0,'0'-36'0,"18"72"47,-18-19-47,35-17 15,-35 18-15,18 35 16,17 0 0,0-18-16,18 89 15,0-54 1,-53-52 0,36-1-1</inkml:trace>
  <inkml:trace contextRef="#ctx0" brushRef="#br0" timeOffset="20421.16">16334 10495 0,'0'-18'0,"0"36"0,0-106 16,0 53 0,0-1-1,-18 72 16,-17 17-15,-1-18-16,-17 71 16,1 0-1,-37 35 1,89-124-16</inkml:trace>
  <inkml:trace contextRef="#ctx0" brushRef="#br0" timeOffset="20741.38">16651 10724 0,'0'0'15,"0"-35"1,0 70 0,0-17-1,-18 53 1,18 17-1,0-71-15,0 54 16</inkml:trace>
  <inkml:trace contextRef="#ctx0" brushRef="#br0" timeOffset="21242.03">17657 10548 0,'0'-35'0,"-18"17"31,18 0-31,0 1 16,0 34-1,18 1 1,17 35 0,-18 0-1,1-18-15,35 53 16,-35-52-1,-18-19-15,0 19 16</inkml:trace>
  <inkml:trace contextRef="#ctx0" brushRef="#br0" timeOffset="21474.42">17886 10548 0,'0'0'0,"0"-35"0,0 17 0,0 0 31,-18 18-15,-17 0-16,0 36 15,-18 105 1,0-35 0,0-18-1,35-35-15,1 0 16,17-18-1</inkml:trace>
  <inkml:trace contextRef="#ctx0" brushRef="#br0" timeOffset="21925.51">17992 10760 0,'0'-18'16,"17"18"0,-17-18-1,36 18-15,-19 0 16,1 0-1,-1 0 1,19 0-16,-36 18 16,0 0-1,-36 35-15,-16-18 32,-1 18-32,17-18 31,1-35-16,88 0 17,35 0-17,18 0 1,-88-18-16,70 18 16</inkml:trace>
  <inkml:trace contextRef="#ctx0" brushRef="#br0" timeOffset="27570.55">20602 4480 0,'0'0'15,"18"0"-15,-36 0 31,18 18-31,-53 35 16,-17-18 0,17 53-1,18-70 1,17 35-16,-17-18 31,-1 0-31</inkml:trace>
  <inkml:trace contextRef="#ctx0" brushRef="#br0" timeOffset="27823.91">20302 4727 0,'0'0'0,"0"-35"0,0 17 15,0 1 1,0-1 0,-17 18-16,-19 53 31,36 0-16,0 17 1,18-52 0,17-18-1,1 0 1,17-18-16,70-17 31</inkml:trace>
  <inkml:trace contextRef="#ctx0" brushRef="#br0" timeOffset="28588.92">20338 6985 0,'-36'0'0,"19"0"15,34 0 48,19-18-48,-19 18-15,1-17 0,0 17 16,70-18-16,53-35 16,-53 18-1,-53-18 17,-52 53-32,-54 0 31,53 0-31</inkml:trace>
  <inkml:trace contextRef="#ctx0" brushRef="#br0" timeOffset="28863.67">20461 6809 0,'-18'0'15,"1"35"1,-36 0 31,35-17-47,-35 52 15,18-17 1,17-35 0,36-18-1,53-18 1,17 18 15,-71-35-31,54 35 16,17 35-1,-53 1 1</inkml:trace>
  <inkml:trace contextRef="#ctx0" brushRef="#br0" timeOffset="32438.03">22842 4427 0,'0'-17'16,"0"-1"0,0 36 30,18-1-46,-18 19 0,0-19 16,0 71 0,0-70-16,0 70 15,0-70-15,0 105 16,0-70 0,0-17-1</inkml:trace>
  <inkml:trace contextRef="#ctx0" brushRef="#br0" timeOffset="33020.68">22860 5133 0,'0'0'0,"-18"35"31,1-35-31,17-35 31,17 35-15,1 0-1,17 0 1,1 0-16,-19 35 31,18-35-31,-35 35 16,-35-17-16,0 35 15,-36 18 1,1-19 0,35-16-1,17-19 1,36-17 0,52 0-1,-17 0 1,35 0-1,0 18 1,-17-18 15,-53 0-31</inkml:trace>
  <inkml:trace contextRef="#ctx0" brushRef="#br0" timeOffset="33592.85">22842 5838 0,'0'0'0,"-17"36"31,34-36 1,1 0-17,17 0-15,1 0 0,16 17 32,-34 1-17,-18 0 1,-53 35-1,18-18 1,-18 0 0,35-17-1,36-18 1,35 0 0,-18 0-1,0 17 1,-17 36-1,-71-17 17,18 17-32,-36-36 31,-17-17-15,0-53-1,0 18 1,70 17-16</inkml:trace>
  <inkml:trace contextRef="#ctx0" brushRef="#br0" timeOffset="34093.78">22825 3140 0,'-18'0'0,"18"-36"31,0 72 0,0-19-31,0 1 16,18 35-16,17 53 31,-35-89-31,53 72 16,-35-19-1,-1-35 1</inkml:trace>
  <inkml:trace contextRef="#ctx0" brushRef="#br0" timeOffset="34304.94">23036 3246 0,'0'-53'0,"0"106"0,0-124 16,-17 71 15,-1 18-31,0 17 31,-17-17-31,0 52 0,-53 71 31,35-53-31,35 36 32,18-89-32</inkml:trace>
  <inkml:trace contextRef="#ctx0" brushRef="#br0" timeOffset="34538.37">23089 3581 0,'0'0'16,"18"-36"-1,-18 72 1,0-19-1,-18 107 1,18-71 0,0 17-16,18 54 31,-18-71-31</inkml:trace>
  <inkml:trace contextRef="#ctx0" brushRef="#br0" timeOffset="35021.06">24183 3351 0,'0'0'0,"0"-17"31,0-1-31,0 36 16,0-1-1,35-17-15,-17 71 16,-1 17-1,1 0 1,35 1 15</inkml:trace>
  <inkml:trace contextRef="#ctx0" brushRef="#br0" timeOffset="35221.47">24359 3404 0,'0'-35'0,"0"17"16,-17 18 0,-19 18-1,-17 53 1,-17 17 0,35 0-1,17 0 1,18-70-16</inkml:trace>
  <inkml:trace contextRef="#ctx0" brushRef="#br0" timeOffset="35542.71">24412 3616 0,'35'-71'15,"-35"54"1,36-1-1,-1 0 1,36 36 0,-54 0-1,-34 52 1,-36 19 0,17-1-1,-34-53 1,70 18-1,17-35 1,19-18 0,52 0-16,53 17 31,-88-17-31</inkml:trace>
  <inkml:trace contextRef="#ctx0" brushRef="#br0" timeOffset="36187.41">24042 4463 0,'0'0'0,"0"-36"0,17 36 0,-17-17 15,18 17 1,35 0 0,-18 0-1,-35 17-15,18 19 32,-18-1-17,-53 35 1,0-34-1,35-1 1,18-17 0,71-18-1,17 0 1,18 0 0,-88 0-16</inkml:trace>
  <inkml:trace contextRef="#ctx0" brushRef="#br0" timeOffset="36628.73">23901 5450 0,'17'0'0,"-17"18"62,-17-18-62,17 18 16,0 17-16,-36 0 15,36-17 1,0 52-16,36-17 31,34-53-15,54-35-1,-36 17 1,-53 18-16</inkml:trace>
  <inkml:trace contextRef="#ctx0" brushRef="#br0" timeOffset="36838.87">24130 5574 0,'0'0'0,"-35"0"15,17 0-15,0 0 16,-34 53 0,52-36-1,0 54-15,0 35 32,0-89-32,35 107 15,-18-71 1,1 0-1</inkml:trace>
  <inkml:trace contextRef="#ctx0" brushRef="#br0" timeOffset="37253.9">24253 6156 0,'0'-18'0,"-17"18"32,17 18-17,-18-18-15,-35 71 16,18-19-1,0 72 1,35-71 0,53 0-1,17-53 1,18 0 0,-70-18-1,-36 18 1,-70 0-1,-53 18 17,123-18-32,1 17 0</inkml:trace>
  <inkml:trace contextRef="#ctx0" brushRef="#br0" timeOffset="38743.99">22137 4463 0,'17'-36'0,"-34"72"0,34-89 31,19 35-31,-36 0 16,-36 18-1,19 18 1,-1-18 0,-52 71-1,-1 34 1,36-16-1,17 16 1,36-16 0,52-19-1,-17 1 1,18-36 0,-18 36-1,-53 52 1,-36-70-1,1 35 1,35-70 0,-53 52-16,53 36 31,0-18-31,53-17 31,-35-36-15,-1 18-1,-17-18 1,-35 89 0,-18-18-1,18 17 1,17 18 0,54-70-1,105-36 1,70-52-1,-52-36 1</inkml:trace>
  <inkml:trace contextRef="#ctx0" brushRef="#br0" timeOffset="40739.03">23654 4233 0,'35'0'31,"-70"0"16,35 18-31,-18-18-16,18 35 0,-18-35 15,-34 53-15,16 18 16,-34 35 15,34 17-15,36-17-1,18-36 1,0-17 0,-1 18-1,36-1 1,-35 19 0,35 16-1,-53-34 1,0 52-1,0-52 1,0 17 0,0-17-1,0-36 1,17 53 15,1-35-15,-18 53-1,-35-18 1,-53 18 0,-1 18-1,37-19 1,52-87-16,0 35 16,141-18-1,-18-17 1,-52-18-16,87-18 15,107-17 1</inkml:trace>
  <inkml:trace contextRef="#ctx0" brushRef="#br0" timeOffset="44459.93">18397 12241 0,'-35'0'16,"35"18"-1,0 0 16,0 17-15,0-17 0,0-1-1,35-17 1,-35 18-16,36-18 16,52-53 15,-71 53-31,107-71 15,17-34 1,71 16 0,-124 54-1,-70 35 1,-18 53 0,-53-18-1,35 18 1</inkml:trace>
  <inkml:trace contextRef="#ctx0" brushRef="#br0" timeOffset="53787.8">14658 10301 0,'0'18'47,"35"-18"-31,-17 0-1,-1 0-15,89 0 16,-70 0-16,87 0 15,142 0 17,-89 0-32,0 17 31,-87-17-31</inkml:trace>
  <inkml:trace contextRef="#ctx0" brushRef="#br0" timeOffset="54458.88">17251 10389 0,'0'0'0,"17"0"15,1-17 1,0 17-16,52 0 16,160 0-1,-177 0-15,158 0 16,54 0 0,-54 0-1,-52-36 1</inkml:trace>
  <inkml:trace contextRef="#ctx0" brushRef="#br0" timeOffset="55892.19">13847 14870 0,'0'0'16,"17"-36"-1,36 19-15,-35 17 16,52 0 0,-52 0-16,52 53 15,1 35 1,-53-35-1,-18 35 1,-53-35 15,35-53-31,0-71 32,36-35-17,70-52 1,-35 69-1,0 19 1,0 35 0,-35 17-1</inkml:trace>
  <inkml:trace contextRef="#ctx0" brushRef="#br0" timeOffset="56274.47">14429 14799 0,'0'0'0,"-36"71"31,36-54-31,-17 1 0,17 52 31,0 1-15,0-53-16,17 17 15,19 18 1,17-36 0,17-87-1,-52 35 1,35-71 0,-53 35-1,-18 18 1,18 36-1,-53 17-15,18 0 16,0 17 0</inkml:trace>
  <inkml:trace contextRef="#ctx0" brushRef="#br0" timeOffset="56707.18">14658 14834 0,'0'0'15,"0"53"1,0-18 0,0 1-16,0-1 15,0 53 1,35-35 0,0-35-1,-17-36 1,35-52-1,-35 17 1,-1 35 0,19 18-1,-19 53 17,1 0-17,35 0 1,0-36-1,17-17 1,-17-35 0,-35-53-1,-18 17 1,-18-17 0,-35 71-1,36-19 1</inkml:trace>
  <inkml:trace contextRef="#ctx0" brushRef="#br0" timeOffset="57287.88">15840 14640 0,'0'0'0,"0"-17"16,0-1-1,0-17-15,0 70 16,0 0-1,0 53 1,0 18 15,0 18-31,0-71 32,0 0-17,17-106 16,1 17-15,35-17 0,-18 53-1,18 0 1,-35 71 0,-18 0-1,-18-1 1,-35-52-1,-17-18 1,34-18 0,36-35-1,0 36 1</inkml:trace>
  <inkml:trace contextRef="#ctx0" brushRef="#br0" timeOffset="57443.16">16051 14975 0,'18'0'16,"35"36"0,-53 34 15,0-52-31,0 17 16,0-17-1</inkml:trace>
  <inkml:trace contextRef="#ctx0" brushRef="#br0" timeOffset="57585.26">16122 14799 0,'0'-18'0,"0"36"0,0-71 0,0 18 32,0 17-32,0 36 31</inkml:trace>
  <inkml:trace contextRef="#ctx0" brushRef="#br0" timeOffset="57961.83">16210 14993 0,'0'0'0,"0"18"31,0 17-31,0-17 0,0-1 16,18 36 0,-18-18-1,0-52 32,0-1-31,0-17-16,17 0 15,36-36 1,-35 53 0,35 18-1,-35 0-15,-1 18 16,1 53 0,-18-1-1,0-35 1</inkml:trace>
  <inkml:trace contextRef="#ctx0" brushRef="#br0" timeOffset="58540.64">16581 15187 0,'17'-18'15,"18"18"1,-35-17 0,18 17-1,-18-18-15,18-17 16,-1 17 0,19-17-1,-36-18 1,0 35-16,-36 1 15,1 17 17,-18 0-32,0 35 31,0 36-31,18 17 31,35-53-15,35 0-1,18-35 1,0-53 0,0-17-1,-18-54 1,-35 36 0,-17 0-1,-1 88 1,0 71-1,18 17 1,0 0 15,18-70-31,0 17 0,-1 18 16</inkml:trace>
  <inkml:trace contextRef="#ctx0" brushRef="#br0" timeOffset="59288.02">21960 12841 0,'18'0'0,"-18"-35"0,35 35 16,-17 0-1,17 35 1,1-35-16,-19 53 15,89 88 17,-35-53-32,-36-17 31,0-53-31</inkml:trace>
  <inkml:trace contextRef="#ctx0" brushRef="#br0" timeOffset="59492.17">22419 12894 0,'0'-18'0,"0"-17"15,-18 35 1,1 35 0,-36 54-1,35-72-15,-17 71 16,-36 54-1,54-72 1</inkml:trace>
  <inkml:trace contextRef="#ctx0" brushRef="#br0" timeOffset="59706.97">22666 13159 0,'18'-18'0,"-36"36"0,71-36 16,-35 18-16,-18 18 16,0 17-1,-18 53 1,18-53-16,0 18 16,18 0-1</inkml:trace>
  <inkml:trace contextRef="#ctx0" brushRef="#br0" timeOffset="59959.32">23636 12894 0,'18'0'0,"-36"0"0,36-18 0,17 18 15,-17-17 1,-1 17 0,36 70-1,-53-52-15,35 70 16,-17 0 0,35 1-1</inkml:trace>
  <inkml:trace contextRef="#ctx0" brushRef="#br0" timeOffset="60147.09">23918 12947 0,'0'0'16,"0"-18"-16,-17-17 16,-1 35-1,-53 53 1,1 35-1,35-17 1,17 17 0,18-70-16</inkml:trace>
  <inkml:trace contextRef="#ctx0" brushRef="#br0" timeOffset="60423.03">24042 13070 0,'0'-17'0,"0"34"0,17-34 0,1 17 15,0 0 1,17 53-16,-35-18 31,-35 53-15,-1-35-1,36-35-15,-52 17 16,34 0 0,36-17-1,70-18 1,0-18 0</inkml:trace>
  <inkml:trace contextRef="#ctx0" brushRef="#br0" timeOffset="60621.71">25047 13229 0,'0'-17'31,"18"17"-16,17 0 1</inkml:trace>
  <inkml:trace contextRef="#ctx0" brushRef="#br0" timeOffset="60788.62">25329 13141 0,'36'0'0,"-1"0"32,-35-18-32,18 18 15,-18-17 1</inkml:trace>
  <inkml:trace contextRef="#ctx0" brushRef="#br0" timeOffset="60990.98">25806 12965 0,'17'0'0,"1"0"32,0 0-32,17 17 15,-17 18 1,17-17-1,0 0 1</inkml:trace>
  <inkml:trace contextRef="#ctx0" brushRef="#br0" timeOffset="61242.5">26176 12894 0,'0'0'15,"18"0"1,-1 0 0,19 0-1,-1 53 1,35 35 0,-52-70-16,0 35 15,35 53 16,-36-89-31,-17 1 16</inkml:trace>
  <inkml:trace contextRef="#ctx0" brushRef="#br0" timeOffset="61408.93">26458 13017 0,'0'0'0,"-17"-35"0,-1 35 16,-17 0-1,35 35-15,-36-17 16,19 0-16,-54 70 16,18-17-1,18-1 1</inkml:trace>
  <inkml:trace contextRef="#ctx0" brushRef="#br0" timeOffset="61791.99">26511 13247 0,'36'-18'0,"-19"1"31,18-1-15,-17 18-1,-18 18 1,0 17-1,0 0-15,0 0 16,0 18 0,18-35-1,-1-71 1,19 35 0,-1-87-1,18 52 1,-18 17-1,-17 72 1,-18 34 0,-53 71-1,18-123 1</inkml:trace>
  <inkml:trace contextRef="#ctx0" brushRef="#br0" timeOffset="62377.83">19491 14517 0,'18'0'16,"52"-53"0,-17 53-16,35-35 31,-70 35-31,52 0 15,54 0 1,-106 17-16</inkml:trace>
  <inkml:trace contextRef="#ctx0" brushRef="#br0" timeOffset="62572.25">19897 14570 0,'-36'35'15,"36"-17"-15,0-1 0,0 54 16,0-1 0,0 36-1,0-18 17,36-52-17</inkml:trace>
  <inkml:trace contextRef="#ctx0" brushRef="#br0" timeOffset="62722.02">20002 14817 0,'18'-18'0,"-36"36"0,54-36 15,-1 0 1,-35 54 0,0 34-1,0 1 1,0-54-1</inkml:trace>
  <inkml:trace contextRef="#ctx0" brushRef="#br0" timeOffset="63492.01">20091 14711 0,'0'-18'0,"0"36"16,-18-71-16,18 0 15,0-18 1,0 1-1,35 52 1,18 18 0,0 18-1,0 35 1,-53-36-16,18 19 16,-1 34-1,-17 1 1,0 17-1,0-17 1,-35-36 15,17-35-31,18-18 32,36-35-17,17 0 1,-18 0-1,18 53 1,-36 18 0,1 53-1,-18-1 1,18 1 0,-18-54-1,53-34 1,-36-36-1,-17 35-15,53-35 16,-35 18 0,-18 53 15,17 35-31,-17-1 31,53 37-15,-17-54-1,17-88 1,-36 35-16,1-35 16,0-52-1,-18 87 1,0 36 0,0 35-1,0 52 1,-18-34-1,18-53-15,0 17 16</inkml:trace>
  <inkml:trace contextRef="#ctx0" brushRef="#br0" timeOffset="63723.37">20814 14834 0,'18'-17'0,"-36"34"0,36-105 31,-18 70-31,35-17 16,0 35 0,18 53-1,-53 18 1,-35 17 0,17-18-1,0-52 1</inkml:trace>
  <inkml:trace contextRef="#ctx0" brushRef="#br0" timeOffset="64205.02">21096 14870 0,'0'0'0,"35"-36"0,-70 36 31,17 36-15,-17 16-1,0 1 1,70 18 0,0-106-1,18-1 1,-53-17 0,18 36-1,0 87 32,-18-34-47,53 17 16,-18-53-1,-18 0 1,36-53-16,-35-71 31,0 18-15,17-35-1,-35 71 1,0 158 15,0-53-31,0 89 16,0-36 0,0 53-1,-35-106 1</inkml:trace>
  <inkml:trace contextRef="#ctx0" brushRef="#br0" timeOffset="64457.99">21220 14922 0,'0'0'0,"0"-17"16,0-1 15,35 18-15,53 0-1,18 18 1,-36-1 0,1 36-1,-53-17 1,-1 34 0,-34-17-1</inkml:trace>
  <inkml:trace contextRef="#ctx0" brushRef="#br0" timeOffset="64604.9">21661 14746 0,'0'-18'16,"0"36"-16,0-53 0,17-36 16,1 1-1,-18 34 1,-18 19-1,18 34-15</inkml:trace>
  <inkml:trace contextRef="#ctx0" brushRef="#br0" timeOffset="65327.39">19632 16598 0,'-35'-17'31,"35"-1"-31,-18 0 0,18-17 16,53 0-1,35 17 1,18 18 0,-71 0-1,54 0-15,-19 0 32,-52 0-32,17 0 15,-70 18 1</inkml:trace>
  <inkml:trace contextRef="#ctx0" brushRef="#br0" timeOffset="65526.4">19861 16545 0,'0'18'0,"0"-36"0,-17 36 16,-1-18 0,0 18-1,-17 34 1,18 37-1,17-1 1,0-71 0,0 54-16,0-36 15</inkml:trace>
  <inkml:trace contextRef="#ctx0" brushRef="#br0" timeOffset="65706.28">19914 16757 0,'36'-18'0,"-72"36"16,107-53-16,-54 52 15,-17 1-15,0 0 16,0 17-16,0-18 16,18 19-1</inkml:trace>
  <inkml:trace contextRef="#ctx0" brushRef="#br0" timeOffset="65862.47">19950 16545 0,'35'-35'0,"-70"70"0,70-88 16,-35 18-16,17 0 15,-17-18 1,0 18-1,18 35 1</inkml:trace>
  <inkml:trace contextRef="#ctx0" brushRef="#br0" timeOffset="66860.72">20214 16651 0,'0'0'0,"0"-18"16,0-17-1,0 18 1,0-1-16,35 0 16,1-17-1,34 70 1,1 1 0,-54 34-1,1 18 1,-36-52-1,1-1 1,17-88 15,0-53-31,35 18 32,-17 0-17,35 35 1,-36 53-1,1 0-15</inkml:trace>
  <inkml:trace contextRef="#ctx0" brushRef="#br0" timeOffset="67489.1">20620 16475 0,'17'35'31,"-17"0"-31,0 1 16,0 34-1,18 1 1,17-18-1,1-18 17,-19-35-32,19 0 0,-1-71 31,-17 1-31,17 34 31,-18 72 0,-17-19-31,18 19 16,-18 17 0,53-18-1,-35-70 1,17-18 0,0-71-1,-17 36 1,-1 53-1,-17 52 17,0 1-17,18 70-15,17 36 32,-35-107-17,36 1 1,17-53-1,-36-54 1,1-34 0,-1 70-1,-17 88 17,36 54-17,-36 16 1,0-69-16,0 52 15,0-71 1</inkml:trace>
  <inkml:trace contextRef="#ctx0" brushRef="#br0" timeOffset="67639.02">21149 16722 0,'0'-36'0,"0"72"0,0-89 16,71 17-1,-19 1 1,90 0 0,-72 35-1</inkml:trace>
  <inkml:trace contextRef="#ctx0" brushRef="#br0" timeOffset="68505.85">21625 16810 0,'0'0'16,"36"0"-16,-36-35 16,0 17-1,17 0-15,-17 1 16,0-54 0,-17 1-1,-19 52 1,1 36-1,-18 34 1,18 37 0,35-36-1,17-18 1,36-35 0,-17-53-1,17-18 1,-36 54-1,-17-1 1,18 36 15,-18-1-31,17 19 16,19-1 0,-1-35-1,18-35 1,-18-18-1,-17 17 1,17 36 0,-17 18-1,-18 17 1,0 36 0,0-18-1,0-18 1,17-53-1,36-34 17,-35 16-32,17-17 31,1 53-15,-19 53-1,1 18 1,35-54-1,-36 1 1,1-53 0,-18-36-1,18 18 1,-18 18 0,0 53-1,0 35 1,0-18-1,0 18 1</inkml:trace>
  <inkml:trace contextRef="#ctx0" brushRef="#br0" timeOffset="68655.02">22225 16475 0,'0'-18'0,"0"36"0,-18-71 15,1 35 1,-36 1 0</inkml:trace>
  <inkml:trace contextRef="#ctx0" brushRef="#br0" timeOffset="69872.85">22119 15399 0,'0'0'0,"-53"-36"16,18 19-1,17-1 1,18 1 0,36-19-1,52 36 17,-71 0-32,107 0 15,88 0 1,17 0-1,35-17 1,107-1 0,-124 0-1,123-17 1,-17 0 0,70 17-1,36 18 1,0-35-1,-354 35-15,231 0 16,175 0 15,-211 0-15,35 0 0,-141 0-1,-35 0 1,-71 0-1,-88 0 1,-18 0-16</inkml:trace>
  <inkml:trace contextRef="#ctx0" brushRef="#br0" timeOffset="73388.1">28116 15487 0,'0'-53'0,"0"106"0,18-124 0,-18 54 15,0-19-15,18 1 0,-18 18 0,53-19 16,17 19 0,-17 34 15,-53 71-31,-18 36 31,-70 70-15,53-71-1,0-34 1,88-36 0,-18-53-1,35-18 1,-17 18 0,-53 18-1,-53 52 1,36 18-1,-1 36 17,36-54-32,52 36 31,-34 35-31,17-35 31,-89-18-15,1-17-1,-36-54 1,-17-34 0,0-36-1</inkml:trace>
  <inkml:trace contextRef="#ctx0" brushRef="#br0" timeOffset="74654.8">8537 16951 0,'0'35'31,"0"-70"-31,0 17 16,0-17 0,0 0-16,0 17 0,0-17 15,35-124 1,1 53-1,-19 18 1,-17 35 0,-53 53-1,1 53 1,-1 0 0,53 18-1,17-19 1,54 1-1,-1 0 1,-34 35 15,-36-52-15,-18 52 0,0-17-1,18-54 1,18-17-1,35 0 1,0-17 0,17-1-1,-52 0 1</inkml:trace>
  <inkml:trace contextRef="#ctx0" brushRef="#br0" timeOffset="75010.95">8890 16775 0,'18'0'0,"-36"0"0,36-18 16,-18 36 15,0 17-15,0 0 0,0 53-1,0-70-15,17 53 16,19-19-1,-1-52 1,18-35 0,-36-18-1,-17-35 1,0 35 0,-53 18-1,18 35 1,-35 17 15,87-17-15</inkml:trace>
  <inkml:trace contextRef="#ctx0" brushRef="#br0" timeOffset="75427.13">8996 16827 0,'88'0'16,"-194"0"-16,124 0 0,70 36 31,-88 34-16,0 1 1,18-36 0,17 0-1,0-70 1,-35 18-16,53-19 16,-18-52-1,-17 88 16,-18 18-15,35 52 0,-17 18-1,53-35-15,-54-17 32,54-72-17,-36-17 1,-17-70-1,-18 17 1,-18 18 0,0 53-1,1-1 1</inkml:trace>
  <inkml:trace contextRef="#ctx0" brushRef="#br0" timeOffset="75988.25">9807 16510 0,'35'0'16,"-70"0"-16,88-18 0,-53 36 31,0 17-31,0 18 31,18 71-15,-18-36-1,17-35 1,-17-18 0,0-70-1,0 17 1,0 0 0,36-34-1,-1 34 1,-17 18-16,35 18 15,-36 34 1,1 37 15,-53-54-31,17 0 32,-35-35-17,18-53 1,35-17-1,35 17 1,36-18 0,-1 54-1,-17 17 1,-18 35 0,-17 35-1,-18-34 1,0-1-1</inkml:trace>
  <inkml:trace contextRef="#ctx0" brushRef="#br0" timeOffset="76122.23">10248 16669 0,'0'-18'16,"0"36"-16,0-106 15,0 52 1,0 1-16,0 17 15,35 18 1</inkml:trace>
  <inkml:trace contextRef="#ctx0" brushRef="#br0" timeOffset="76455.5">10389 16686 0,'0'36'0,"0"-72"0,0 89 0,0-17 15,0-1-15,0 53 32,0-53-32,0 18 31,18-88-31,-18-18 31,18-18-15,34-17-1,-34 35 1,35 53 0,-35 53-1,-18 35 1,0-17 0,0 17-1,17-52 1</inkml:trace>
  <inkml:trace contextRef="#ctx0" brushRef="#br0" timeOffset="76972.5">10848 17022 0,'18'0'16,"-36"0"-16,71 0 0,-36-36 31,1 36-31,-18-35 16,53 0-1,-35-18 1,-1 0 0,-17 0-1,-17 35 1,-36 1 0,35 17-16,-17 35 15,-36 35 1,54-52-16,-19 53 15,19 17 17,34-70-32,72-36 31,-19-53-15,-17-17-1,-18-71 1,-17 36-1,-18 35 1,-18 70 0,1 53-1,-1 106 1,18-17 0,53 35-1,0-89 1,-36-70-16,36 18 15</inkml:trace>
  <inkml:trace contextRef="#ctx0" brushRef="#br0" timeOffset="77805">11871 16898 0,'0'0'16,"-35"0"-16,17-35 31,36 35 0,17 0-31,-17 0 16,17 0 15,0-18-15</inkml:trace>
  <inkml:trace contextRef="#ctx0" brushRef="#br0" timeOffset="77983.53">11871 16739 0,'-35'-17'16,"70"34"-16,-88-34 16,53-19-16,-18 36 15,18-17 1,18 17 0,0-18-1,70 0 1,0-17 15</inkml:trace>
  <inkml:trace contextRef="#ctx0" brushRef="#br0" timeOffset="79959.62">13247 16581 0,'0'0'0,"35"-71"32,-35 53-32,18 18 0,-18 18 15,-18 105 17,-17-87-17,35 122 1,0-122-1,0-1 1,0-88 0,0-53-1,35 0 1,-17-17 0,17 105-1,0 71 1,1 53-1,16 18 1,-16-1 0,17-70 15,-36-53-31,1 35 0,35-158 31,-36-54-15,-17 36-1,-17 53 1,-18 53 0,17 88-1,0 35 1,18 0 0,18-17-1,0-71 1</inkml:trace>
  <inkml:trace contextRef="#ctx0" brushRef="#br0" timeOffset="80230.36">13723 16633 0,'0'0'0,"18"0"0,-18 36 16,0-19 0,0 54-1,17-1 1,-17-52-16,53 35 15,-17-35 1,16-71 0,-34 0-1,-18-35 1,-53 17 0,36 53-1,-1 18 1,18 18-1</inkml:trace>
  <inkml:trace contextRef="#ctx0" brushRef="#br0" timeOffset="80360.8">14041 16757 0,'35'0'0,"-70"0"0,87 0 0,-34 0 31,-18-18-15,-18 18-1,18-17-15,0-19 16</inkml:trace>
  <inkml:trace contextRef="#ctx0" brushRef="#br0" timeOffset="80506.02">14093 16510 0,'0'0'0,"0"-18"15,-17 1 1,17-1-1,17 18 1</inkml:trace>
  <inkml:trace contextRef="#ctx0" brushRef="#br0" timeOffset="80812.07">14446 16387 0,'18'0'0,"-36"0"0,36 17 31,-18 1-31,-18 35 16,1 17 0,17-52-16,0 52 15,17-34 1,54-19 0,-36-52-1,-17-35 1,-18-36-1,-18 35 17,0 54-32,1-1 0,-36 18 31,71 0 0,17 0-31</inkml:trace>
  <inkml:trace contextRef="#ctx0" brushRef="#br0" timeOffset="81156.11">14640 16298 0,'53'-17'0,"-35"-19"16,17 36 0,-211 71-16,387-71 15,-352-18-15,282 54 0,-141 52 16,0 53 0,0 18-1,18-54 1,0-34-1,35-53 17,-18-71-32,-35-71 31,-18 18-15,-35 54-1,0-19 1,0 53-1,71 18 1,35 0 0,53-17-1,0-36 1</inkml:trace>
  <inkml:trace contextRef="#ctx0" brushRef="#br0" timeOffset="82206.07">15787 16422 0,'0'0'0,"0"-18"32,-18 18-32,1 0 15,-54 71 1,53-71-16,-17 35 15,17 88 1,36-70 0,53-17-1,-18-72 1,-1 1 0,19-35-1,-53-1 1,17 71-1,-35 35 1,-35 18 15,35 0-31,53 18 32,17-54-17,-52-34 1,-1 17-16,1-89 15,-18 19 1,-18-1 0,-17 36-1,-35 35 1,52 18 0,-17-1-1</inkml:trace>
  <inkml:trace contextRef="#ctx0" brushRef="#br0" timeOffset="83756.13">16051 16387 0,'53'-71'0,"-106"159"15,124-194-15,-142 195 0,142-195 0,-53 70 0,-18 19 0,17-54 32,-17 106-17,0 18 1,-17 89-1,17-107-15,0 88 16,17-35 0,18-35-1,1-53 1,17-53 0,-36-17-1,19-1 1,-36 142 15,0-1-15,0-52-1,35 17 1,-35 1-16,35-19 16,18-17-1,-18-70 1,18-36-1,-35 35 1,-18 36 0,-18 88 15,18 18-15,18-71-16,0 52 15,34-16 1,1-36-1,0-71 17,-35 36-32,-18 17 15,0-35 1,0 36-16,0 34 31,0 36-15,0 0-1,0-18 1,0 1 0,18-54-1,17 0 1,-35-52 0,17-1-1,1 54 1,0 17-1,17 35 1,-17 53 0,-18-35 15,0-35-31,17-18 31,1-71-15,-18 54-16,35-54 15,-17 18 1,0 18 0,-1 70-1,-17 18 1,0 18 0,35-1-1,-17-52 1,0-36 15,-1-35-31,36-35 31,-35 53-31,-18 17 32,0 53-17,0 18 1,0 0-1,0-18 1,0-17 0,18-71-1,17 18 1,0-18 0,-17 18-1,17 52 1,-17 36-1,-1 35 17,1-88-32,52 0 31,-52-52-15,35-19-1,-35 18 1,-18-17-1,-18 70 1,18 35 15,18 18-15,-1 17 0,-17-34-1,0-19 1,-53 36-1,18-53 1,-71 18 0</inkml:trace>
  <inkml:trace contextRef="#ctx0" brushRef="#br0" timeOffset="85722.17">28504 14041 0,'0'0'0,"0"-89"31,0 54-31,0 17 0,-17-70 16,17 53 0,-35-71-1,-36 18 1,53 70-16,-52-70 15,-36-18 1,53 71-16,-106-53 16,-52-18-1,-19 35 1,1 18 0,-36-17-1,1 17 1,-36 35-1,0-17 1,-17 0 0,-54 35 15,160 0-15,-107 0-1,18 0 1,-17 35-1,-54-17 1,283-1-16,-106 1 16,-141 17-1,106 1 1,-1-19 0,1 36-1,17 18 1,1-36 15,17 18-31,17 0 31,142-18-31,-141 18 16,-54 70 0,124-34-1,53-72-15,1 19 16,-90 52-1,125-53-15,-71 53 16,70-70-16,-105 88 16,17 52-1,88-69 1,36 69 0,70-34-1,88 17 1,142-18 15,-124-52-31,159 17 31,-106-53-31,141 18 32,-106-53-17,-194 0-15,300 18 16,-106-18-1,159 18 1,-53 17 0,-70-17-1,-107-1 1,213-34 0,-71-1-1,-1-35 1,1 18-1,-35-36 1,-36 1 0,53-36 15,-123 18-31,123-53 31,-88 35-15,-194 88-16,158-70 15,-105 0 1,18-1 0,-36-69-1,-53-1 1,-88 18 0,-70 0-1,-89 35 1,159 88-1</inkml:trace>
  <inkml:trace contextRef="#ctx0" brushRef="#br0" timeOffset="87457.43">28063 15875 0,'36'0'0,"-72"0"0,72-18 0,-36 1 15,0-19-15,0 19 0,-53-54 16,-18 18 0,-52-17 15,-54-1-31,-158 1 31,88 34-15,-35 19-1,70-19 1,-176 19 0,159 17-1,-106 0 1,-88 17 0,87-17-1,-16 36 1,34-36-1,1 17 1,34 19 15,19 17-31,17-18 32,-35 53-17,-36 36 1,230-89-1,-106 53 1,88-17 0,-88 17-1,71-71 1,-18 36 0,17-17-1,36-19 1,-18 36-1,35-18 1,19 36 0,16 0 15,36-1-31,71 54 31,70 17-15,0-53-1,18 18 1,0-18 0,140 35-1,19-70 1,-18-17 0,35 16-1,0-34 1,53-18 15,-123 0-31,158-35 31,-70-18-15,0 18 0,-283-1-16,177 19 15,35-54 1,-17 36-1,70-18 1,-123 18 0,17-18-1,-194 35-15,124 0 16,17-34 0,1 34-1,-18-17 1,-18-18-1,0 17 17,-35 1-32,-1 0 31,-69 35-31,52-53 0,18 18 31,0-36-15,-36 36-1,1-18 1,-36 18 0,-17-36-1,-18-17 1,-36-18 0,-105-35-1,88 123-15</inkml:trace>
  <inkml:trace contextRef="#ctx0" brushRef="#br0" timeOffset="105583.4">8484 13141 0,'-17'0'31,"17"18"32</inkml:trace>
  <inkml:trace contextRef="#ctx0" brushRef="#br0" timeOffset="135159.78">16228 13988 0,'-18'0'31,"0"0"-15,18-36-16,0 19 47,18 17-47,17 0 15,18-18 1,18 18-1,-18 0 1,-18 0 0,-70 0-1,35 18-15,-35-18 16</inkml:trace>
  <inkml:trace contextRef="#ctx0" brushRef="#br0" timeOffset="135327">16192 14005 0,'0'0'0,"-70"18"0,17 0 15,88-18 17,-35 35-32,36-35 15,-19 0-15,36 0 16,53 0 0,-18 0-1</inkml:trace>
  <inkml:trace contextRef="#ctx0" brushRef="#br0" timeOffset="137343.2">16545 11307 0,'0'-18'0,"0"36"0,0-54 16,0-34-1,-35 34 1,17-17 0,18 36-1,-35-1-15,-18-17 16,-17 35-1,17 35 17,17-35-32,-17 18 0,-17-1 15,-1 54 17,54-53-32,-54 52 15,36 1 1,-18-18-1,18 35 1,-18 35 0,35-34-1,18-72-15,-17 107 16,17 17 0,-36-35-1,36-1 1,0 19-1,0-18 1,0 0 15,0-18-31,36 18 32,-36 17-17,0-35 1,0 0-1,0 18 1,0-17 0,0-1-1,0 0 1,17 0 0,1 0-1,-1 0 1,19-17-1,-1 17 1,-17-35 0,17 18 15,-17 17-15,17-18-1,18-34 1,-18 17-1,36-18 1,-19 0 0,-16-17-1,17-1 1,0 1 0,0-18-1,17 0 1,-35-18-1,18 1 1,0-36 0,0 18 15,-18-54-15,36-52-1,-71 106 1,53-106-1,-53 35 1,17-17 0,1-18-1,-18 17 1,18-35 0,17 18-1,-35 18 1,0-18-1,-35 17 1,17-52 15,0-1-31,-34-105 32,16 141-17,-34-71 1,-1 71-1</inkml:trace>
  <inkml:trace contextRef="#ctx0" brushRef="#br0" timeOffset="154029.92">4286 12665 0,'0'-36'16,"-35"36"0,17 0-16,1 0 15,-1 0-15,-17 0 16,-1 36-1,-52-1 1,35 53 0,53-70-16,0 52 15,53 1 1,-35-71-16,52 18 16,89-54-1,-71-17 1,-35-17 15,-17 17-31,-36 18 31,-36 70-15,1 0 0,17 36-1,18-1 1,18-34-1,70-36 1,-52-36 0,16-34-1,-52-1 1,-52 36 0,16 0-1,19 35 16,-19 35-31,89-35 32,18-35-32,-54 17 15</inkml:trace>
  <inkml:trace contextRef="#ctx0" brushRef="#br0" timeOffset="154207.51">4604 12682 0,'88'-88'16,"-35"0"15,-53 70-31,17-35 16,-175 300-16,316-529 15,-158 300 1,0 52 0,-17-52-16,-1 88 15,18 35 1,0-123-16,0 70 16,18-18-1,-1-70 1</inkml:trace>
  <inkml:trace contextRef="#ctx0" brushRef="#br0" timeOffset="154440.03">5203 12929 0,'0'0'15,"18"0"-15,35 0 47,-35 0-47,-1 18 0,71-18 16,71-18 0,-88 18-1</inkml:trace>
  <inkml:trace contextRef="#ctx0" brushRef="#br0" timeOffset="154673.66">5609 12771 0,'0'0'0,"-35"0"0,70 0 32,-17 0-17,52 35 1,-52-35-16,53 53 15,-54-18 1,-34 36 0,17-54-16,-71 36 15,-88-18 17</inkml:trace>
  <inkml:trace contextRef="#ctx0" brushRef="#br0" timeOffset="157759.76">7073 12682 0,'-17'0'16,"17"-17"0,0 34 46,0 1-62,0 0 16,0 17-16,0-17 15,0 52-15,-18-52 16,18 17 0,0 36-1,0-54 1,18-52-1,-1-18 1,36-53 0,-18 36-1,18 34 1,-17 36 0,16 89 15,-52-19-31,0 18 31,0-35-15,-17-18-16</inkml:trace>
  <inkml:trace contextRef="#ctx0" brushRef="#br0" timeOffset="158580.17">7391 12788 0,'0'-17'16,"0"34"-16,17-87 15,-17 105 1,-17-35 0,17 18-16,0-1 0,0 54 15,0-1 1,17-52 0,36-18-1,-17-53 1,-19 18-1,18-36 17,-17 89-17,-18 35 17,18 35-17,-18-53 1,17 0-16,54-35 15,-71-35 1,53 0 0,-36 17-16,1-52 15,0-1 1,-18 54 0,35 17-1,-35 35 1,18 35 15,-18-52-31,0 35 16,17 17-16,-17-105 47,0 18-47,0-54 15,18 36 1,-18 17-16,35 18 15,-35 18 1,35 52 0,-35-52-16,18 17 15,17 18 1,-17-106 15,-18 36-31,18-19 16,-1-34 15,36 52-31,18 36 31,-71-1-31,17 36 16,1 35 0,-18-52-1,18-54 1</inkml:trace>
  <inkml:trace contextRef="#ctx0" brushRef="#br0" timeOffset="158941.29">8343 12771 0,'35'-89'15,"-70"178"-15,88-195 0,-18 53 16,-17 70 0,-18 72-1,0 34 1,-18-17-1,18-36 1,0-52 0,18-71-1,-18 36 1,18-19 0,-1-34-1,54 17 1,-18 106-1,-53 17 1,-36 18 0,-16-52-1,-1-19 1,17-34 0,36-19-1</inkml:trace>
  <inkml:trace contextRef="#ctx0" brushRef="#br0" timeOffset="159507.71">8643 12894 0,'0'35'0,"0"-70"0,18 70 15,17-17-15,0-18 32,18 0-17,-35 0-15,17-18 16,18-35-1,-18-17 1,-35 35 0,0 17-16,-17-17 15,-19 70 1,-17 18 0,36 35-1,34-17 16,36-54-31,0-17 32,-17-17-32,16-19 0,19-105 31,-53 124-15,-18-1-16,0-35 15,-18 35 1,0 54-1,1-36-15,17 35 16,17 53 0,1-35-1,35 0 1,-35-18 0,-1 0-1,36-35 1,35-35-1,18 0 17,-88 17-32,52-17 0</inkml:trace>
  <inkml:trace contextRef="#ctx0" brushRef="#br0" timeOffset="159795.35">9842 12788 0,'18'0'15,"-36"0"-15,18 18 16,-35-18-1,18 70 1,-19 1 0,36-1-1,36-52 1,16-18 0,1-53-1,-17-35 1,-36 0-1,0 70 1,0 1 0,-53-36-1,70 35 17</inkml:trace>
  <inkml:trace contextRef="#ctx0" brushRef="#br0" timeOffset="160095.14">9966 12700 0,'53'-18'16,"-35"18"-1,-1 18 1,-17 88 0,-17 35-1,-1 18 1,18-36 0,0-17-1,35-71 16,18-70-31,-35-53 16,-18 35 15,-53-18-15,53 54-16,-18-19 16,18 1-1,71 17 1,-1-17-16</inkml:trace>
  <inkml:trace contextRef="#ctx0" brushRef="#br0" timeOffset="160829.96">10848 13123 0,'0'0'0,"0"36"16,18-54 15,17 0-15,-35 1-16,35-54 15,-17 53-15,35-123 16,-36 18-1,-34 52 1,-36 71 0,35 0-16,-17 18 15,0 53 1,70-1 15,-18-17-31,19 0 16,-36 17-1,-18 36 17,18-88-32,0 35 31,53-53-15,35-53-1,0-35 1,1 0-1,-54 52 1,-35 72 15,-35 52-15,35-35 0,0-36-16,0 54 15,17-53 1,54-36 15,-36-53-31,18-17 31,-35 18-15,-36-1 0,-17 53-1,17 18 1</inkml:trace>
  <inkml:trace contextRef="#ctx0" brushRef="#br0" timeOffset="161257.66">11448 12876 0,'17'0'0,"-34"0"0,52 18 15,0-18 1,-35 35-16,0 1 16,0 34-1,0 1 16,0-36-31,18-35 32,-1-18-32,54-70 31,-53 70-15,-1-17-1,19 70 1,-19 18-1,-17 0 1,35-17 0,18-36-1,-17-18 1,17-70 0,-18 0-1,0-1 16,-17 89-31,-18-35 0,17 0 32</inkml:trace>
  <inkml:trace contextRef="#ctx0" brushRef="#br0" timeOffset="161545.19">12171 12788 0,'53'0'15,"-106"0"-15,123-17 16,-87 17-1,17 17 1,-36-17-16,1 53 16,-18 0-1,36 0 1,17-18 0,53 18-1,-18-35 1,18-1 15,-53 19-31,-88-19 31,-1-17-15</inkml:trace>
  <inkml:trace contextRef="#ctx0" brushRef="#br0" timeOffset="165707.06">3845 14305 0,'0'35'15,"0"-17"1,0-36 0,18 18-1,-18-35-15,18 0 16,52-71 0,-70 53-1,35-35-15,18-18 16,-53 0-1,-17 71 17,-36 70-17,17 1 1,1 16 0,35 1-1,53 18 1,-18 17-1,1-35 1,-19 0 0,1-18-1,35-70 1,-36 17 0,54-88-1,-53 89 1,-1-36 15,1 53-31,-18 53 31,0-18-15,0 36 0,53-54-1,-18-34 1,36-36-1,-54-35 1,-17 35 0,-17 0-1,-19 53 1,1 0 0,18 0-16,-1 0 15</inkml:trace>
  <inkml:trace contextRef="#ctx0" brushRef="#br0" timeOffset="166074.03">4427 13917 0,'36'0'16,"-72"0"-16,89 0 0,-35 18 0,0 52 31,-18 18-15,0-17-1,52-18 1,19-18-1,-36-88 1,18 18 0,-35-36-1,-1 71 17,-17 18-32,0 0 15,71 52 16,-36-52-31,36-36 32,-71 1-32,18-36 15,-36-53 1,-17 35 0,-1 36-1,19 35-15</inkml:trace>
  <inkml:trace contextRef="#ctx0" brushRef="#br0" timeOffset="166263.96">5221 14111 0,'0'71'31,"0"-54"-31,35-17 16,1-17-1,52-1 1,-18-35 0</inkml:trace>
  <inkml:trace contextRef="#ctx0" brushRef="#br0" timeOffset="166477.66">5450 14005 0,'0'0'0,"-17"-53"15,-36 36 1,35-1-1,53 18 1,18 0 0,71 35-1,-71 18 1,-36 35 0,-52-17-1,0-18 1,35 17-1</inkml:trace>
  <inkml:trace contextRef="#ctx0" brushRef="#br0" timeOffset="166844.09">7920 13899 0,'0'0'0,"0"-35"16,0 18 0,0 34 15,0 18-15,0 1-1,0 17 1,17-53-16</inkml:trace>
  <inkml:trace contextRef="#ctx0" brushRef="#br0" timeOffset="166991.34">8043 13829 0,'0'-18'0,"0"36"0,36-36 0,-36-17 16,0 70-1,0 1 1,0-19-1,0 36-15,0-18 16</inkml:trace>
  <inkml:trace contextRef="#ctx0" brushRef="#br0" timeOffset="167463.99">9842 13899 0,'-35'0'15,"18"18"17,17 0-32,-18-1 15,18 19 1,0-19-16</inkml:trace>
  <inkml:trace contextRef="#ctx0" brushRef="#br0" timeOffset="167640.32">9931 13899 0,'0'-35'16,"17"35"-16,-17-17 15,0 87 16,0-35-15,0 36 0,0-18-1</inkml:trace>
  <inkml:trace contextRef="#ctx0" brushRef="#br0" timeOffset="169323.7">10813 13952 0,'-36'0'31,"19"0"-15,17 36-16,-18-36 0,0 17 16,18 1-16,-52 70 15,52 0 16,52-70-31,-16 17 32,34-70-17,1-53 1,-18 35 0,-18 0-1,-35 71 1,0 34-1,0 19 1,0-36 0,0-17-16,18 17 15,17-70 1,18 0 0,-53-71-1,0 35 16,-53 18-31,35 36 32,-17 34-17,35 36 1,18-35 0,52-18-1,-35-18 1,18-52-1,-17-18 1,17-18 0,-53 88-16,17-35 15,-17 35 1,-17 54 0,-19 123-1,19-18 1,34-36 15,19-34-31,-19-53 31,19-18-15,-1-71 0,-18 36-1,1 0 1,-18 87 15,0-34-31,0 0 16,18 35-1,35-36 1,17-34 0,-52-1-1,17-70 1,0 35 15,-17 35-31,0 18 31,-18 36-15,0 16 0,17-16-1,19-1 1,-19-35-1,1-35 1,-1-1 0,-17-16-1,0 34 1,0 36 0,0 17-1,0 0 1,0 18 15,36-35-31,-36-36 47,0-35-31,17 18-1,-17-18 1,18 53-1,-18 53 1,0-18 0,18-17-1,-18 17 1,0-70 0,0 17-1,35-17 1,-17-18-1,-1 53 1,1 18 0,-18 34 15,0-34-31,0 0 16,35 17-1</inkml:trace>
  <inkml:trace contextRef="#ctx0" brushRef="#br0" timeOffset="169678.71">12012 14041 0,'0'0'0,"0"-18"15,0 36 32,0 17-47,0-18 0,0 19 16,0 17-1,0-36 17,0-34-17,0-36 1,35 17 0,-17-16-1,0 34 1,-1 36-1,19 17 1,-36 18 0,0 0-1,0-36 1,35-17 0</inkml:trace>
  <inkml:trace contextRef="#ctx0" brushRef="#br0" timeOffset="169940.37">12277 14041 0,'35'-18'16,"-70"36"-16,88-71 0,-53 17 31,0 72-15,-18-19 0,-17 1-1,35 35 1,35-18-1,0-17 1,-17 17 0,17 0-1,-35-17 1,-35-18-16,-18 35 16,18-35-1</inkml:trace>
  <inkml:trace contextRef="#ctx0" brushRef="#br0" timeOffset="171562.59">2487 12947 0,'35'0'31,"-35"18"1,18-18-17,-18 17-15,18-17 16,-1 0-1,19 0 1,16-35 0,1 35-16,36-71 15,16-17 1,-87 71-16,53-54 16,-54 71-16</inkml:trace>
  <inkml:trace contextRef="#ctx0" brushRef="#br0" timeOffset="171863.09">2699 14041 0,'0'0'0,"53"35"32,-18-35-32,-35-35 0,53 17 15,106-70 1,-18 0-1,-18-18-15</inkml:trace>
  <inkml:trace contextRef="#ctx0" brushRef="#br0" timeOffset="172773.6">5221 12224 0,'0'-36'15,"-35"19"-15,35-1 16,-53-35-16,-53-35 16,18 35-1,53 18-15,-124-18 16,-35 18 0,-35 88-1,158-36 1,-211 89-16,35 70 31,35 54-31,53 70 31,89-89-15,70 1 0,70 17-1,71-52 1,54-72-1,140-69 1,-53-54 0,0-52-1,71-107 1,-124-17 0,-123 18-1,-18-177 1,-88 88 15,-159 54-31,-105 52 31,-18 88-31</inkml:trace>
  <inkml:trace contextRef="#ctx0" brushRef="#br0" timeOffset="173625.32">12665 11642 0,'17'0'16,"-17"-18"-16,18 18 15,0-18 1,17-17-16,-17 17 16,-89 71 15,53-17-31,-70 34 16,-88 107-1,88-89 1,-18 18-1,70-89 1,19-17-16</inkml:trace>
  <inkml:trace contextRef="#ctx0" brushRef="#br0" timeOffset="173824.21">12153 11924 0,'0'0'15,"-17"35"16,-19-17-31,36 17 0,-17 36 32,34-18-32,54-36 31,70-17-15,-18-53-1,-70 36-15</inkml:trace>
  <inkml:trace contextRef="#ctx0" brushRef="#br0" timeOffset="175108.16">5080 13758 0,'18'-17'0,"-18"-1"15,0-17-15,0-18 16,-18 53-16,-17-88 16,-18-1-1,0 19 1,-53-1 15,-35 54-31,0 34 31,-88 54-15,34 52 0,1 36-1,36 18 1,17-1-1,35 88 1,88-105 0,36 18-1,-18-142-15,70 124 16,54-54 0,52-34-1,53-71 1,18-71-1,-17-70 1,17-70 15,-53-54-15,-53-105 0,-124 158-1,-87-17 1,-124 105-1,106 89-15</inkml:trace>
  <inkml:trace contextRef="#ctx0" brushRef="#br0" timeOffset="176328.91">12312 13847 0,'-35'-71'0,"-18"-17"15,0 35 1,35 18-16,-52-54 0,-124-87 31,-36 53-15,-52 34 0,-53 36-1,35 89 1,18 87-1,53 124 1,70 176 0,124-35-1,140-17 1,160-36 0,-18-194-1,17-53 1,283-158 15,-300-71-31,124-177 31,-195 18-15,-158 18 0,-107 70-1,37 160-15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2T15:40:24"/>
    </inkml:context>
    <inkml:brush xml:id="br0">
      <inkml:brushProperty name="width" value="0.05292" units="cm"/>
      <inkml:brushProperty name="height" value="0.10583" units="cm"/>
      <inkml:brushProperty name="color" value="#E71224"/>
    </inkml:brush>
  </inkml:definitions>
  <inkml:trace contextRef="#ctx0" brushRef="#br0">31 1 332,'0'27'5,"-5"-17"38,-15 12 56,15-11-31,5 48 274,5-54-177,15 17-35,-15-17 26,0-5-57,87-5-37,-23-28-388,-15 6 64,48-10-164,-44 10 248,-20-5-67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45:38"/>
    </inkml:context>
    <inkml:brush xml:id="br0">
      <inkml:brushProperty name="width" value="0.05292" units="cm"/>
      <inkml:brushProperty name="height" value="0.10583" units="cm"/>
      <inkml:brushProperty name="color" value="#FF0066"/>
    </inkml:brush>
  </inkml:definitions>
  <inkml:trace contextRef="#ctx0" brushRef="#br0">66 261 188,'-60'0'347,"54"-6"-277,6-15-3,0 15-22,0 6 6,0 0-28,6-5-1,-2 1-18,0 1 0,0 0 0,0 1-1,1-1 1,0 1 0,-1 0 0,1 0 0,0 0 0,0 1 0,0-1 0,0 1 0,0 1 0,0-1 0,1 1 0,-1-1 0,0 2 0,0-1 0,2 1-4,116-7 0,-79-16 0,117 17 0,229 5 0,-337 0 0,50 0 0,-89-3 1,-22 1-7,2-26-140,1 28 50,-17 0-36,11-5 27,-11-17-22,17 17 26,5 5-35</inkml:trace>
  <inkml:trace contextRef="#ctx0" brushRef="#br0">680 0 140,'-123'0'444,"117"0"-392,1 0-31,-15 0-16,15 0 13,5 0 27,0 0-22,0 0 4,5 6 32,-1-3-57,-1 0-1,1-1 1,0 1-1,0 0 1,1-1-1,-1 0 1,0 0 0,1 0-1,-1-1 1,1 0-1,0 1 1,-1-2 0,1 1-1,0 0 1,0-1-1,0 0 1,-1 0-1,1 0 1,2-1-2,57 6 0,1 22 0,59-21 0,-86 15 0,-6-10 0,1 11 0,0-11 0,-8 16 0,-25 6 0,-25-1 0,-73 26 0,7-25 0,20-1 0,38-21-5,-58 16-119,88-27 109,-1 0 0,1 0 1,-1 0-1,1 1 0,0-1 0,0 1 0,-1 0 0,1 0 0,0 0 0,0 0 0,0 0 0,0 1 0,0 0 0,0-1 0,0 1 0,0 0 1,1 0-1,-1 1 0,1-1 0,-1 1 15,2-2-8,-10 5-149,-14-6-59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45:36"/>
    </inkml:context>
    <inkml:brush xml:id="br0">
      <inkml:brushProperty name="width" value="0.05292" units="cm"/>
      <inkml:brushProperty name="height" value="0.10583" units="cm"/>
      <inkml:brushProperty name="color" value="#FF0066"/>
    </inkml:brush>
  </inkml:definitions>
  <inkml:trace contextRef="#ctx0" brushRef="#br0">332 325 92,'0'0'26,"0"0"33,-6 0-9,-46 0 190,47-6-174,5-15-12,-6 15 13,-54 6 86,2-5-24,47-17-125,-18 17-1,-35 5 87,31 0-87,26 0 19,28 0 27,31 0 41,72 0-67,15-33-23,343 33 0,-385 0 93,-70-5-90,-27-16-3,-27 16 0,-6 5-1043,33-5 942,0-22-35</inkml:trace>
  <inkml:trace contextRef="#ctx0" brushRef="#br0">656 66 148,'0'0'36,"0"-5"39,0-17-20,0 16 8,0 6-15,0 0 6,0 0-12,0 0 9,0 0-27,0-5 1,0-22 122,-6 27-126,12 27 58,-1-22-54,-3-5-25,0-1 0,1 0 0,-1 1 0,0-1 0,0 1 0,1 0 1,-1-1-1,0 1 0,1 1 0,-1-1 0,0 0 0,1 0 0,-1 1 1,0-1-1,0 1 0,0 0 0,1 0 0,-1 0 0,0 0 0,0 0 1,0 0-1,0 0 0,0 1 0,-1-1 0,1 1 0,0-1 0,-1 1 0,1 0 1,-1-1-1,1 2 0,27 10-1,36-13 1,-33 5 0,-17 7 0,67 4 0,-50-16 0,2 5 0,-3 17 0,-4-17 2,-21-5 16,-6 0 27,0 6-25,-8 48-17,-13-50-2,-8 2-2,18 15 1,-18-11 0,-3 12 0,0-11 0,-6 11 0,-16-11 0,15 10 0,-25 17 0,-60 27 0,86-37-7,11-18-45,16 12-72,-16-11-11,1 16-73,16-1 41,-17-21-64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45:39"/>
    </inkml:context>
    <inkml:brush xml:id="br0">
      <inkml:brushProperty name="width" value="0.05292" units="cm"/>
      <inkml:brushProperty name="height" value="0.10583" units="cm"/>
      <inkml:brushProperty name="color" value="#FF0066"/>
    </inkml:brush>
  </inkml:definitions>
  <inkml:trace contextRef="#ctx0" brushRef="#br0">34 0 112,'0'0'20,"0"0"25,-6 0-25,-16 5-17,17 17-6,5-16-21,0-6-28,0 0 6,0 0-13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" max="2" units="cm"/>
          <inkml:channel name="Y" type="integer" min="-2" max="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5:46:20"/>
    </inkml:context>
    <inkml:brush xml:id="br0">
      <inkml:brushProperty name="width" value="0.05292" units="cm"/>
      <inkml:brushProperty name="height" value="0.10583" units="cm"/>
      <inkml:brushProperty name="color" value="#FF0066"/>
    </inkml:brush>
  </inkml:definitions>
  <inkml:trace contextRef="#ctx0" brushRef="#br0">66 65 96,'0'0'36,"0"0"36,0 6-40,0 21-28,-6 0-4,-17-16 0,17 16 3,6-26-2,0 0 1,1 0 0,-1 0 0,0 0 0,0 0-1,0 0 1,0 0 0,0 0 0,0 0 0,0 0-1,0 0 1,0 0 0,0 1 0,-1-1 0,1 0-1,0 0 1,-1-1 0,1 1 0,-1 0 0,1 0-1,-1 0 1,1 0 0,-1 0 0,0 0 0,1-1-1,-1 1 1,0 0 0,0 0 0,0-1 0,1 1-1,-1-1 1,0 1 0,0-1 0,0 1 0,0-1-1,0 1 1,0-1 0,0 0 0,0 0 0,0 1-1,0-1 1,0 0 0,0 0 0,0 0 0,0 0-1,-1 0-1,-3 5 50,5 47 176,5-46-148,16-6-18,-16 0 10,1 0-39,119-6-27,-87-15-9,59-16-131,21-28-96,49-32-79,-102 64 183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1T22:30:23"/>
    </inkml:context>
    <inkml:brush xml:id="br0">
      <inkml:brushProperty name="width" value="0.09701" units="cm"/>
      <inkml:brushProperty name="height" value="0.09701" units="cm"/>
      <inkml:brushProperty name="color" value="#1B7CCB"/>
    </inkml:brush>
  </inkml:definitions>
  <inkml:trace contextRef="#ctx0" brushRef="#br0">13543 3352,'0'-27,"-26"27,26-28,-28 28,28-53,-53 53,24 0,-24 0,-1 0,27 0,-1 53,-53-25,54-1,1-1,26 29,0-29,0 3,0-3,26-26,-26 55,27-29,28-26,-55 27,26-27,2 0,-1 28,27 25,-27-53,-1 0,-26 28,29-28,24 27,-25-1,-28 29,-28-55,-25 26,24-26,3 0,-1 0,-27 0,27 0,-1 0,2 0,-29 0,55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1T22:30:23"/>
    </inkml:context>
    <inkml:brush xml:id="br0">
      <inkml:brushProperty name="width" value="0.09701" units="cm"/>
      <inkml:brushProperty name="height" value="0.09701" units="cm"/>
      <inkml:brushProperty name="color" value="#1B7CCB"/>
    </inkml:brush>
  </inkml:definitions>
  <inkml:trace contextRef="#ctx0" brushRef="#br0">13460 3561,'-27'0,"27"-26,0 52,0 29,0-28,0 1,0-2,0 29,0-28,0-1,0 2,0 25,0-24,0-3,0 55,0-81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1T22:30:23"/>
    </inkml:context>
    <inkml:brush xml:id="br0">
      <inkml:brushProperty name="width" value="0.09701" units="cm"/>
      <inkml:brushProperty name="height" value="0.09701" units="cm"/>
      <inkml:brushProperty name="color" value="#1B7CCB"/>
    </inkml:brush>
  </inkml:definitions>
  <inkml:trace contextRef="#ctx0" brushRef="#br0">13470 4096,'0'-27,"-28"27,28-28,-53 28,25 0,1 28,1-1,26-1,-55-26,55 55,0-29,0 3,0-3,55-26,-55 55,26-55,-26 26,0 1,-26-27,-29 28,29-28,-3 0,3 0,26 53,0-53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11T22:30:23"/>
    </inkml:context>
    <inkml:brush xml:id="br0">
      <inkml:brushProperty name="width" value="0.09701" units="cm"/>
      <inkml:brushProperty name="height" value="0.09701" units="cm"/>
      <inkml:brushProperty name="color" value="#1B7CCB"/>
    </inkml:brush>
  </inkml:definitions>
  <inkml:trace contextRef="#ctx0" brushRef="#br0">13437 4271,'27'0,"1"0,-1 0,28 0,-55 28,0-1,-55-1,28 29,-1-28,28 1,-27-28,27 26,-54 29,27-28,27-1,27-26,27 0,-27 0,1 0,54-26,-56-1,-26 27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1372 476,'-52'0,"-17"0,155 0,-34 0,35 0,120 17,-155-17,17 0,-17 0,0 17,17-17,-121-68,-34-16,17 50,121 68,17 0,17-1,-51 18,17-17,-87 17,1 0,-18-18,0 1,-17-17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 43,'16'0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 530,'-69'17,"120"0,1-17,34 0,-35 0,35 0,0-17,-69-34,-86 17,35-16,-18 33,87 68,16-35,1 1,16 0,-16 34,-18 16,-86-33,-16 17,16-18,1-33,-18 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 394,'86'-35,"-34"0,-104 35,0 0,0 0,-17 17,-17-17,34 0,0 0,-17 18,51 34,18 18,0 52,0-52,0 0,-17 17,17-35,0 1,0 34,0-17,0 34,0-34,0 17,0-34,0 16,0 1,0 0,0-18,0 1,0 16,69-34,122-17,-88-18,-16 0,-1 35,-16-35,16 0,1 0,-18-35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1725 368,'-68'12,"-16"0,33-12,0 0,-16 0,16 0,102-12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1467 360,'51'50,"34"-16,-33 16,16-33,-17-17,1 17,-1 0,-102-17,-137 67,102-16,18-35,16 1,-16-17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4561 7207,'-25'0,"-22"0,22 0,50 0,22 0,-22 0,-2 0,74 0,-49 0,24 0,71 0,-71 0,1 0,-3 0,148 0,-98 0,-98 0,26 0,0 0,-23 0,22 0,1 0,-23 0,-1 0,-48 0,24-25,-25 2,25 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4910 7064,'-23'0,"23"48,23-48,2 0,-2 23,26-23,-26 0,2 24,-2-24,26 0,-26 0,74 23,-74-23,2 0,-2 50,24-50,-22 0,23 23,0-23,-24 0,-48 0,-24 0,25 0,-2 0,25 24,-25-24,-22 0,24 0,-2 23,2-23,-26 0,26 0,-2 50,-47-50,49 0,-2 23,-70-23,70 0,2 24,-25-24,24 0,-1 0,25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4747 7118,'-25'0,"25"23,0 26,0-26,0 2,0-2,0 50,0-49,0-1,0-23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-2258 10554,'0'-47,"0"22,0 2,0-2,0-22,23 47,-23-25,0 2,0-2,0-22,0 22,0 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1068 6812,'-49'0,"49"-25,0-24,-25 49,2 0,-2 0,-24 49,24-49,1 0,-1 25,-47 0,72 0,-25 22,0-22,-24 24,49 1,-25-25,25-2,0 51,0-25,0 25,0-51,0 27,0-1,25 1,-25-26,49 24,-24-23,0 0,-3-25,-22 24,50-24,-1 0,-24 0,49 0,-51 0,51-24,-74-1,25 25,-1-73,1 49,23-1,-48 0,25-24,-1-24,-24-1,0 25,0-1,0 26,-24 1,24-52,-25 51,-23-1,23 0,25-22,-123 22,100 25,23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2-06-25T22:37:10"/>
    </inkml:context>
    <inkml:brush xml:id="br0">
      <inkml:brushProperty name="width" value="0.05292" units="cm"/>
      <inkml:brushProperty name="height" value="0.05292" units="cm"/>
      <inkml:brushProperty name="color" value="#1B7CCB"/>
    </inkml:brush>
  </inkml:definitions>
  <inkml:trace contextRef="#ctx0" brushRef="#br0">2043 6752,'-23'0,"23"-25,-49 25,49-47,-25 47,25-25,0 50,0 22,0-22,0 0,0 0,0 24,25-49,-25 25,49 24,-49-1,23 26,2-25,0-1,24-23,-49 24,25-24,0 0,-25-1,24-24,-24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AC5F4ED9-334D-4F32-82DD-3CCE676A8408}" type="datetimeFigureOut">
              <a:rPr lang="en-US"/>
              <a:t>8/21/2022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</a:defRPr>
            </a:lvl1pPr>
          </a:lstStyle>
          <a:p>
            <a:pPr>
              <a:defRPr/>
            </a:pPr>
            <a:fld id="{6545EB16-1616-48C3-8AE6-46CF05E8DCE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45EB16-1616-48C3-8AE6-46CF05E8DC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  <a:r>
              <a:rPr lang="en-US" baseline="30000" dirty="0"/>
              <a:t>st</a:t>
            </a:r>
            <a:r>
              <a:rPr lang="en-US" dirty="0"/>
              <a:t> Aug, 2012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E634A9-4649-4019-AF23-6398A079B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18400" y="6550223"/>
            <a:ext cx="3860800" cy="3270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29,30</a:t>
            </a:r>
            <a:r>
              <a:rPr lang="en-US" baseline="30000"/>
              <a:t>th</a:t>
            </a:r>
            <a:r>
              <a:rPr lang="en-US"/>
              <a:t> April, 2014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23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2354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06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6096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10080" y="1850064"/>
            <a:ext cx="98752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34275" anchor="t" anchorCtr="0"/>
          <a:lstStyle>
            <a:lvl1pPr marR="0" lv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665" b="0" i="0" u="none" strike="noStrike" cap="none">
                <a:solidFill>
                  <a:srgbClr val="2A310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ctr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ctr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309600" y="6305551"/>
            <a:ext cx="6096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 lang="en-GB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13467" y="838200"/>
            <a:ext cx="99992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9568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344D6C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265" b="0" i="0" u="none" strike="noStrike" cap="none">
                <a:solidFill>
                  <a:srgbClr val="57231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14400" y="1066800"/>
            <a:ext cx="10871200" cy="4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600" marR="0" lvl="0" indent="-465455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219200" marR="0" lvl="1" indent="-48260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828800" marR="0" lvl="2" indent="-457200" algn="l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438400" marR="0" lvl="3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3048000" marR="0" lvl="4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3657600" marR="0" lvl="5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4267200" marR="0" lvl="6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4876800" marR="0" lvl="7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5486400" marR="0" lvl="8" indent="-431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7518400" y="6400999"/>
            <a:ext cx="3860800" cy="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4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865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304800"/>
            <a:ext cx="12192000" cy="60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8A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84663" y="6444476"/>
            <a:ext cx="199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Linear Algebra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sz="1200" b="1" dirty="0">
              <a:solidFill>
                <a:srgbClr val="232D47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3683B-3747-477E-B496-3231C9834C0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DE26-250A-48B7-9BF2-DAA16ABB04B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335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2.xml"/><Relationship Id="rId7" Type="http://schemas.openxmlformats.org/officeDocument/2006/relationships/customXml" Target="../ink/ink1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0" Type="http://schemas.openxmlformats.org/officeDocument/2006/relationships/customXml" Target="../ink/ink14.xml"/><Relationship Id="rId4" Type="http://schemas.openxmlformats.org/officeDocument/2006/relationships/diagramQuickStyle" Target="../diagrams/quickStyle2.xml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9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8.png"/><Relationship Id="rId2" Type="http://schemas.openxmlformats.org/officeDocument/2006/relationships/image" Target="../media/image10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ustomXml" Target="../ink/ink22.xml"/><Relationship Id="rId59" Type="http://schemas.openxmlformats.org/officeDocument/2006/relationships/image" Target="../media/image2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8" Type="http://schemas.openxmlformats.org/officeDocument/2006/relationships/customXml" Target="../ink/ink23.xml"/><Relationship Id="rId5" Type="http://schemas.openxmlformats.org/officeDocument/2006/relationships/diagramColors" Target="../diagrams/colors3.xml"/><Relationship Id="rId57" Type="http://schemas.openxmlformats.org/officeDocument/2006/relationships/image" Target="../media/image42.png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39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31" Type="http://schemas.openxmlformats.org/officeDocument/2006/relationships/image" Target="../media/image24.png"/><Relationship Id="rId30" Type="http://schemas.openxmlformats.org/officeDocument/2006/relationships/customXml" Target="../ink/ink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14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18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8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9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customXml" Target="../ink/ink33.xml"/><Relationship Id="rId2" Type="http://schemas.openxmlformats.org/officeDocument/2006/relationships/diagramData" Target="../diagrams/data4.xml"/><Relationship Id="rId83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82" Type="http://schemas.openxmlformats.org/officeDocument/2006/relationships/customXml" Target="../ink/ink34.xml"/><Relationship Id="rId81" Type="http://schemas.openxmlformats.org/officeDocument/2006/relationships/image" Target="../media/image2020.png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customXml" Target="../ink/ink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diagramLayout" Target="../diagrams/layout6.xml"/><Relationship Id="rId7" Type="http://schemas.openxmlformats.org/officeDocument/2006/relationships/customXml" Target="../ink/ink3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33.wmf"/><Relationship Id="rId125" Type="http://schemas.openxmlformats.org/officeDocument/2006/relationships/customXml" Target="../ink/ink40.xml"/><Relationship Id="rId7" Type="http://schemas.openxmlformats.org/officeDocument/2006/relationships/image" Target="../media/image37.wmf"/><Relationship Id="rId124" Type="http://schemas.openxmlformats.org/officeDocument/2006/relationships/image" Target="../media/image42.png"/><Relationship Id="rId2" Type="http://schemas.openxmlformats.org/officeDocument/2006/relationships/image" Target="../media/image2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customXml" Target="../ink/ink39.xml"/><Relationship Id="rId4" Type="http://schemas.openxmlformats.org/officeDocument/2006/relationships/image" Target="../media/image34.wmf"/><Relationship Id="rId9" Type="http://schemas.openxmlformats.org/officeDocument/2006/relationships/image" Target="../media/image2139.png"/><Relationship Id="rId126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22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1" Type="http://schemas.openxmlformats.org/officeDocument/2006/relationships/customXml" Target="../ink/ink47.xml"/><Relationship Id="rId42" Type="http://schemas.openxmlformats.org/officeDocument/2006/relationships/image" Target="../media/image2316.png"/><Relationship Id="rId63" Type="http://schemas.openxmlformats.org/officeDocument/2006/relationships/customXml" Target="../ink/ink68.xml"/><Relationship Id="rId84" Type="http://schemas.openxmlformats.org/officeDocument/2006/relationships/image" Target="../media/image2337.png"/><Relationship Id="rId138" Type="http://schemas.openxmlformats.org/officeDocument/2006/relationships/image" Target="../media/image2364.png"/><Relationship Id="rId107" Type="http://schemas.openxmlformats.org/officeDocument/2006/relationships/customXml" Target="../ink/ink90.xml"/><Relationship Id="rId11" Type="http://schemas.openxmlformats.org/officeDocument/2006/relationships/customXml" Target="../ink/ink42.xml"/><Relationship Id="rId32" Type="http://schemas.openxmlformats.org/officeDocument/2006/relationships/image" Target="../media/image2311.png"/><Relationship Id="rId37" Type="http://schemas.openxmlformats.org/officeDocument/2006/relationships/customXml" Target="../ink/ink55.xml"/><Relationship Id="rId53" Type="http://schemas.openxmlformats.org/officeDocument/2006/relationships/customXml" Target="../ink/ink63.xml"/><Relationship Id="rId58" Type="http://schemas.openxmlformats.org/officeDocument/2006/relationships/image" Target="../media/image2324.png"/><Relationship Id="rId74" Type="http://schemas.openxmlformats.org/officeDocument/2006/relationships/image" Target="../media/image2332.png"/><Relationship Id="rId79" Type="http://schemas.openxmlformats.org/officeDocument/2006/relationships/customXml" Target="../ink/ink76.xml"/><Relationship Id="rId102" Type="http://schemas.openxmlformats.org/officeDocument/2006/relationships/image" Target="../media/image2346.png"/><Relationship Id="rId128" Type="http://schemas.openxmlformats.org/officeDocument/2006/relationships/image" Target="../media/image2359.png"/><Relationship Id="rId144" Type="http://schemas.openxmlformats.org/officeDocument/2006/relationships/image" Target="../media/image2367.png"/><Relationship Id="rId5" Type="http://schemas.openxmlformats.org/officeDocument/2006/relationships/image" Target="../media/image34.wmf"/><Relationship Id="rId90" Type="http://schemas.openxmlformats.org/officeDocument/2006/relationships/image" Target="../media/image2340.png"/><Relationship Id="rId95" Type="http://schemas.openxmlformats.org/officeDocument/2006/relationships/customXml" Target="../ink/ink84.xml"/><Relationship Id="rId22" Type="http://schemas.openxmlformats.org/officeDocument/2006/relationships/image" Target="../media/image2306.png"/><Relationship Id="rId27" Type="http://schemas.openxmlformats.org/officeDocument/2006/relationships/customXml" Target="../ink/ink50.xml"/><Relationship Id="rId43" Type="http://schemas.openxmlformats.org/officeDocument/2006/relationships/customXml" Target="../ink/ink58.xml"/><Relationship Id="rId48" Type="http://schemas.openxmlformats.org/officeDocument/2006/relationships/image" Target="../media/image2319.png"/><Relationship Id="rId64" Type="http://schemas.openxmlformats.org/officeDocument/2006/relationships/image" Target="../media/image2327.png"/><Relationship Id="rId69" Type="http://schemas.openxmlformats.org/officeDocument/2006/relationships/customXml" Target="../ink/ink71.xml"/><Relationship Id="rId113" Type="http://schemas.openxmlformats.org/officeDocument/2006/relationships/customXml" Target="../ink/ink93.xml"/><Relationship Id="rId118" Type="http://schemas.openxmlformats.org/officeDocument/2006/relationships/image" Target="../media/image2354.png"/><Relationship Id="rId134" Type="http://schemas.openxmlformats.org/officeDocument/2006/relationships/image" Target="../media/image2362.png"/><Relationship Id="rId139" Type="http://schemas.openxmlformats.org/officeDocument/2006/relationships/customXml" Target="../ink/ink104.xml"/><Relationship Id="rId80" Type="http://schemas.openxmlformats.org/officeDocument/2006/relationships/image" Target="../media/image2335.png"/><Relationship Id="rId85" Type="http://schemas.openxmlformats.org/officeDocument/2006/relationships/customXml" Target="../ink/ink79.xml"/><Relationship Id="rId12" Type="http://schemas.openxmlformats.org/officeDocument/2006/relationships/image" Target="../media/image2301.png"/><Relationship Id="rId17" Type="http://schemas.openxmlformats.org/officeDocument/2006/relationships/customXml" Target="../ink/ink45.xml"/><Relationship Id="rId33" Type="http://schemas.openxmlformats.org/officeDocument/2006/relationships/customXml" Target="../ink/ink53.xml"/><Relationship Id="rId38" Type="http://schemas.openxmlformats.org/officeDocument/2006/relationships/image" Target="../media/image2314.png"/><Relationship Id="rId59" Type="http://schemas.openxmlformats.org/officeDocument/2006/relationships/customXml" Target="../ink/ink66.xml"/><Relationship Id="rId103" Type="http://schemas.openxmlformats.org/officeDocument/2006/relationships/customXml" Target="../ink/ink88.xml"/><Relationship Id="rId108" Type="http://schemas.openxmlformats.org/officeDocument/2006/relationships/image" Target="../media/image2349.png"/><Relationship Id="rId129" Type="http://schemas.openxmlformats.org/officeDocument/2006/relationships/customXml" Target="../ink/ink99.xml"/><Relationship Id="rId54" Type="http://schemas.openxmlformats.org/officeDocument/2006/relationships/image" Target="../media/image2322.png"/><Relationship Id="rId70" Type="http://schemas.openxmlformats.org/officeDocument/2006/relationships/image" Target="../media/image2330.png"/><Relationship Id="rId75" Type="http://schemas.openxmlformats.org/officeDocument/2006/relationships/customXml" Target="../ink/ink74.xml"/><Relationship Id="rId91" Type="http://schemas.openxmlformats.org/officeDocument/2006/relationships/customXml" Target="../ink/ink82.xml"/><Relationship Id="rId96" Type="http://schemas.openxmlformats.org/officeDocument/2006/relationships/image" Target="../media/image2343.png"/><Relationship Id="rId140" Type="http://schemas.openxmlformats.org/officeDocument/2006/relationships/image" Target="../media/image2365.png"/><Relationship Id="rId145" Type="http://schemas.openxmlformats.org/officeDocument/2006/relationships/customXml" Target="../ink/ink10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23" Type="http://schemas.openxmlformats.org/officeDocument/2006/relationships/customXml" Target="../ink/ink48.xml"/><Relationship Id="rId28" Type="http://schemas.openxmlformats.org/officeDocument/2006/relationships/image" Target="../media/image2309.png"/><Relationship Id="rId49" Type="http://schemas.openxmlformats.org/officeDocument/2006/relationships/customXml" Target="../ink/ink61.xml"/><Relationship Id="rId114" Type="http://schemas.openxmlformats.org/officeDocument/2006/relationships/image" Target="../media/image2352.png"/><Relationship Id="rId119" Type="http://schemas.openxmlformats.org/officeDocument/2006/relationships/customXml" Target="../ink/ink96.xml"/><Relationship Id="rId44" Type="http://schemas.openxmlformats.org/officeDocument/2006/relationships/image" Target="../media/image2317.png"/><Relationship Id="rId60" Type="http://schemas.openxmlformats.org/officeDocument/2006/relationships/image" Target="../media/image2325.png"/><Relationship Id="rId65" Type="http://schemas.openxmlformats.org/officeDocument/2006/relationships/customXml" Target="../ink/ink69.xml"/><Relationship Id="rId81" Type="http://schemas.openxmlformats.org/officeDocument/2006/relationships/customXml" Target="../ink/ink77.xml"/><Relationship Id="rId86" Type="http://schemas.openxmlformats.org/officeDocument/2006/relationships/image" Target="../media/image2338.png"/><Relationship Id="rId130" Type="http://schemas.openxmlformats.org/officeDocument/2006/relationships/image" Target="../media/image2360.png"/><Relationship Id="rId135" Type="http://schemas.openxmlformats.org/officeDocument/2006/relationships/customXml" Target="../ink/ink102.xml"/><Relationship Id="rId13" Type="http://schemas.openxmlformats.org/officeDocument/2006/relationships/customXml" Target="../ink/ink43.xml"/><Relationship Id="rId18" Type="http://schemas.openxmlformats.org/officeDocument/2006/relationships/image" Target="../media/image2304.png"/><Relationship Id="rId39" Type="http://schemas.openxmlformats.org/officeDocument/2006/relationships/customXml" Target="../ink/ink56.xml"/><Relationship Id="rId109" Type="http://schemas.openxmlformats.org/officeDocument/2006/relationships/customXml" Target="../ink/ink91.xml"/><Relationship Id="rId34" Type="http://schemas.openxmlformats.org/officeDocument/2006/relationships/image" Target="../media/image2312.png"/><Relationship Id="rId50" Type="http://schemas.openxmlformats.org/officeDocument/2006/relationships/image" Target="../media/image2320.png"/><Relationship Id="rId55" Type="http://schemas.openxmlformats.org/officeDocument/2006/relationships/customXml" Target="../ink/ink64.xml"/><Relationship Id="rId76" Type="http://schemas.openxmlformats.org/officeDocument/2006/relationships/image" Target="../media/image2333.png"/><Relationship Id="rId97" Type="http://schemas.openxmlformats.org/officeDocument/2006/relationships/customXml" Target="../ink/ink85.xml"/><Relationship Id="rId104" Type="http://schemas.openxmlformats.org/officeDocument/2006/relationships/image" Target="../media/image2347.png"/><Relationship Id="rId120" Type="http://schemas.openxmlformats.org/officeDocument/2006/relationships/image" Target="../media/image2355.png"/><Relationship Id="rId141" Type="http://schemas.openxmlformats.org/officeDocument/2006/relationships/customXml" Target="../ink/ink105.xml"/><Relationship Id="rId146" Type="http://schemas.openxmlformats.org/officeDocument/2006/relationships/image" Target="../media/image2368.png"/><Relationship Id="rId7" Type="http://schemas.openxmlformats.org/officeDocument/2006/relationships/image" Target="../media/image42.wmf"/><Relationship Id="rId71" Type="http://schemas.openxmlformats.org/officeDocument/2006/relationships/customXml" Target="../ink/ink72.xml"/><Relationship Id="rId92" Type="http://schemas.openxmlformats.org/officeDocument/2006/relationships/image" Target="../media/image2341.png"/><Relationship Id="rId2" Type="http://schemas.openxmlformats.org/officeDocument/2006/relationships/image" Target="../media/image2295.png"/><Relationship Id="rId29" Type="http://schemas.openxmlformats.org/officeDocument/2006/relationships/customXml" Target="../ink/ink51.xml"/><Relationship Id="rId24" Type="http://schemas.openxmlformats.org/officeDocument/2006/relationships/image" Target="../media/image2307.png"/><Relationship Id="rId40" Type="http://schemas.openxmlformats.org/officeDocument/2006/relationships/image" Target="../media/image2315.png"/><Relationship Id="rId45" Type="http://schemas.openxmlformats.org/officeDocument/2006/relationships/customXml" Target="../ink/ink59.xml"/><Relationship Id="rId66" Type="http://schemas.openxmlformats.org/officeDocument/2006/relationships/image" Target="../media/image2328.png"/><Relationship Id="rId87" Type="http://schemas.openxmlformats.org/officeDocument/2006/relationships/customXml" Target="../ink/ink80.xml"/><Relationship Id="rId110" Type="http://schemas.openxmlformats.org/officeDocument/2006/relationships/image" Target="../media/image2350.png"/><Relationship Id="rId115" Type="http://schemas.openxmlformats.org/officeDocument/2006/relationships/customXml" Target="../ink/ink94.xml"/><Relationship Id="rId131" Type="http://schemas.openxmlformats.org/officeDocument/2006/relationships/customXml" Target="../ink/ink100.xml"/><Relationship Id="rId136" Type="http://schemas.openxmlformats.org/officeDocument/2006/relationships/image" Target="../media/image2363.png"/><Relationship Id="rId61" Type="http://schemas.openxmlformats.org/officeDocument/2006/relationships/customXml" Target="../ink/ink67.xml"/><Relationship Id="rId82" Type="http://schemas.openxmlformats.org/officeDocument/2006/relationships/image" Target="../media/image2336.png"/><Relationship Id="rId19" Type="http://schemas.openxmlformats.org/officeDocument/2006/relationships/customXml" Target="../ink/ink46.xml"/><Relationship Id="rId14" Type="http://schemas.openxmlformats.org/officeDocument/2006/relationships/image" Target="../media/image2302.png"/><Relationship Id="rId30" Type="http://schemas.openxmlformats.org/officeDocument/2006/relationships/image" Target="../media/image2310.png"/><Relationship Id="rId35" Type="http://schemas.openxmlformats.org/officeDocument/2006/relationships/customXml" Target="../ink/ink54.xml"/><Relationship Id="rId56" Type="http://schemas.openxmlformats.org/officeDocument/2006/relationships/image" Target="../media/image2323.png"/><Relationship Id="rId77" Type="http://schemas.openxmlformats.org/officeDocument/2006/relationships/customXml" Target="../ink/ink75.xml"/><Relationship Id="rId100" Type="http://schemas.openxmlformats.org/officeDocument/2006/relationships/image" Target="../media/image2345.png"/><Relationship Id="rId105" Type="http://schemas.openxmlformats.org/officeDocument/2006/relationships/customXml" Target="../ink/ink89.xml"/><Relationship Id="rId126" Type="http://schemas.openxmlformats.org/officeDocument/2006/relationships/image" Target="../media/image2358.png"/><Relationship Id="rId147" Type="http://schemas.openxmlformats.org/officeDocument/2006/relationships/customXml" Target="../ink/ink108.xml"/><Relationship Id="rId8" Type="http://schemas.openxmlformats.org/officeDocument/2006/relationships/image" Target="../media/image37.wmf"/><Relationship Id="rId51" Type="http://schemas.openxmlformats.org/officeDocument/2006/relationships/customXml" Target="../ink/ink62.xml"/><Relationship Id="rId72" Type="http://schemas.openxmlformats.org/officeDocument/2006/relationships/image" Target="../media/image2331.png"/><Relationship Id="rId93" Type="http://schemas.openxmlformats.org/officeDocument/2006/relationships/customXml" Target="../ink/ink83.xml"/><Relationship Id="rId98" Type="http://schemas.openxmlformats.org/officeDocument/2006/relationships/image" Target="../media/image2344.png"/><Relationship Id="rId121" Type="http://schemas.openxmlformats.org/officeDocument/2006/relationships/customXml" Target="../ink/ink97.xml"/><Relationship Id="rId142" Type="http://schemas.openxmlformats.org/officeDocument/2006/relationships/image" Target="../media/image2366.png"/><Relationship Id="rId3" Type="http://schemas.openxmlformats.org/officeDocument/2006/relationships/image" Target="../media/image40.wmf"/><Relationship Id="rId25" Type="http://schemas.openxmlformats.org/officeDocument/2006/relationships/customXml" Target="../ink/ink49.xml"/><Relationship Id="rId46" Type="http://schemas.openxmlformats.org/officeDocument/2006/relationships/image" Target="../media/image2318.png"/><Relationship Id="rId67" Type="http://schemas.openxmlformats.org/officeDocument/2006/relationships/customXml" Target="../ink/ink70.xml"/><Relationship Id="rId116" Type="http://schemas.openxmlformats.org/officeDocument/2006/relationships/image" Target="../media/image2353.png"/><Relationship Id="rId137" Type="http://schemas.openxmlformats.org/officeDocument/2006/relationships/customXml" Target="../ink/ink103.xml"/><Relationship Id="rId20" Type="http://schemas.openxmlformats.org/officeDocument/2006/relationships/image" Target="../media/image2305.png"/><Relationship Id="rId41" Type="http://schemas.openxmlformats.org/officeDocument/2006/relationships/customXml" Target="../ink/ink57.xml"/><Relationship Id="rId62" Type="http://schemas.openxmlformats.org/officeDocument/2006/relationships/image" Target="../media/image2326.png"/><Relationship Id="rId83" Type="http://schemas.openxmlformats.org/officeDocument/2006/relationships/customXml" Target="../ink/ink78.xml"/><Relationship Id="rId88" Type="http://schemas.openxmlformats.org/officeDocument/2006/relationships/image" Target="../media/image2339.png"/><Relationship Id="rId111" Type="http://schemas.openxmlformats.org/officeDocument/2006/relationships/customXml" Target="../ink/ink92.xml"/><Relationship Id="rId132" Type="http://schemas.openxmlformats.org/officeDocument/2006/relationships/image" Target="../media/image2361.png"/><Relationship Id="rId15" Type="http://schemas.openxmlformats.org/officeDocument/2006/relationships/customXml" Target="../ink/ink44.xml"/><Relationship Id="rId36" Type="http://schemas.openxmlformats.org/officeDocument/2006/relationships/image" Target="../media/image2313.png"/><Relationship Id="rId57" Type="http://schemas.openxmlformats.org/officeDocument/2006/relationships/customXml" Target="../ink/ink65.xml"/><Relationship Id="rId106" Type="http://schemas.openxmlformats.org/officeDocument/2006/relationships/image" Target="../media/image2348.png"/><Relationship Id="rId127" Type="http://schemas.openxmlformats.org/officeDocument/2006/relationships/customXml" Target="../ink/ink98.xml"/><Relationship Id="rId10" Type="http://schemas.openxmlformats.org/officeDocument/2006/relationships/image" Target="../media/image44.wmf"/><Relationship Id="rId31" Type="http://schemas.openxmlformats.org/officeDocument/2006/relationships/customXml" Target="../ink/ink52.xml"/><Relationship Id="rId52" Type="http://schemas.openxmlformats.org/officeDocument/2006/relationships/image" Target="../media/image2321.png"/><Relationship Id="rId73" Type="http://schemas.openxmlformats.org/officeDocument/2006/relationships/customXml" Target="../ink/ink73.xml"/><Relationship Id="rId78" Type="http://schemas.openxmlformats.org/officeDocument/2006/relationships/image" Target="../media/image2334.png"/><Relationship Id="rId94" Type="http://schemas.openxmlformats.org/officeDocument/2006/relationships/image" Target="../media/image2342.png"/><Relationship Id="rId99" Type="http://schemas.openxmlformats.org/officeDocument/2006/relationships/customXml" Target="../ink/ink86.xml"/><Relationship Id="rId101" Type="http://schemas.openxmlformats.org/officeDocument/2006/relationships/customXml" Target="../ink/ink87.xml"/><Relationship Id="rId143" Type="http://schemas.openxmlformats.org/officeDocument/2006/relationships/customXml" Target="../ink/ink106.xml"/><Relationship Id="rId148" Type="http://schemas.openxmlformats.org/officeDocument/2006/relationships/image" Target="../media/image45.png"/><Relationship Id="rId4" Type="http://schemas.openxmlformats.org/officeDocument/2006/relationships/image" Target="../media/image33.wmf"/><Relationship Id="rId9" Type="http://schemas.openxmlformats.org/officeDocument/2006/relationships/image" Target="../media/image43.wmf"/><Relationship Id="rId26" Type="http://schemas.openxmlformats.org/officeDocument/2006/relationships/image" Target="../media/image2308.png"/><Relationship Id="rId47" Type="http://schemas.openxmlformats.org/officeDocument/2006/relationships/customXml" Target="../ink/ink60.xml"/><Relationship Id="rId68" Type="http://schemas.openxmlformats.org/officeDocument/2006/relationships/image" Target="../media/image2329.png"/><Relationship Id="rId89" Type="http://schemas.openxmlformats.org/officeDocument/2006/relationships/customXml" Target="../ink/ink81.xml"/><Relationship Id="rId112" Type="http://schemas.openxmlformats.org/officeDocument/2006/relationships/image" Target="../media/image2351.png"/><Relationship Id="rId133" Type="http://schemas.openxmlformats.org/officeDocument/2006/relationships/customXml" Target="../ink/ink101.xml"/><Relationship Id="rId16" Type="http://schemas.openxmlformats.org/officeDocument/2006/relationships/image" Target="../media/image23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2" Type="http://schemas.openxmlformats.org/officeDocument/2006/relationships/image" Target="../media/image2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1.png"/><Relationship Id="rId5" Type="http://schemas.openxmlformats.org/officeDocument/2006/relationships/customXml" Target="../ink/ink110.xml"/><Relationship Id="rId4" Type="http://schemas.openxmlformats.org/officeDocument/2006/relationships/image" Target="../media/image23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2.xml"/><Relationship Id="rId2" Type="http://schemas.openxmlformats.org/officeDocument/2006/relationships/image" Target="../media/image24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3.xml"/><Relationship Id="rId2" Type="http://schemas.openxmlformats.org/officeDocument/2006/relationships/image" Target="../media/image26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4.xml"/><Relationship Id="rId2" Type="http://schemas.openxmlformats.org/officeDocument/2006/relationships/image" Target="../media/image27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5.xml"/><Relationship Id="rId2" Type="http://schemas.openxmlformats.org/officeDocument/2006/relationships/image" Target="../media/image28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6.xml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17.xml"/><Relationship Id="rId4" Type="http://schemas.openxmlformats.org/officeDocument/2006/relationships/image" Target="../media/image290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8.xml"/><Relationship Id="rId2" Type="http://schemas.openxmlformats.org/officeDocument/2006/relationships/image" Target="../media/image29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9.xml"/><Relationship Id="rId2" Type="http://schemas.openxmlformats.org/officeDocument/2006/relationships/image" Target="../media/image3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20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32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122.xml"/><Relationship Id="rId4" Type="http://schemas.openxmlformats.org/officeDocument/2006/relationships/image" Target="../media/image5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33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4.xml"/><Relationship Id="rId2" Type="http://schemas.openxmlformats.org/officeDocument/2006/relationships/image" Target="../media/image34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5.png"/><Relationship Id="rId3" Type="http://schemas.openxmlformats.org/officeDocument/2006/relationships/customXml" Target="../ink/ink125.xml"/><Relationship Id="rId2" Type="http://schemas.openxmlformats.org/officeDocument/2006/relationships/image" Target="../media/image3682.png"/><Relationship Id="rId1" Type="http://schemas.openxmlformats.org/officeDocument/2006/relationships/slideLayout" Target="../slideLayouts/slideLayout2.xml"/><Relationship Id="rId119" Type="http://schemas.openxmlformats.org/officeDocument/2006/relationships/image" Target="../media/image58.png"/><Relationship Id="rId118" Type="http://schemas.openxmlformats.org/officeDocument/2006/relationships/customXml" Target="../ink/ink1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7.xml"/><Relationship Id="rId2" Type="http://schemas.openxmlformats.org/officeDocument/2006/relationships/image" Target="../media/image37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customXml" Target="../ink/ink1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0.xml"/><Relationship Id="rId2" Type="http://schemas.openxmlformats.org/officeDocument/2006/relationships/image" Target="../media/image40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customXml" Target="../ink/ink131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85" Type="http://schemas.openxmlformats.org/officeDocument/2006/relationships/image" Target="../media/image70.png"/><Relationship Id="rId3" Type="http://schemas.openxmlformats.org/officeDocument/2006/relationships/oleObject" Target="../embeddings/oleObject1.bin"/><Relationship Id="rId84" Type="http://schemas.openxmlformats.org/officeDocument/2006/relationships/customXml" Target="../ink/ink133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32.xml"/><Relationship Id="rId83" Type="http://schemas.openxmlformats.org/officeDocument/2006/relationships/image" Target="../media/image416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.bin"/><Relationship Id="rId87" Type="http://schemas.openxmlformats.org/officeDocument/2006/relationships/image" Target="../media/image71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9.wmf"/><Relationship Id="rId10" Type="http://schemas.openxmlformats.org/officeDocument/2006/relationships/image" Target="../media/image67.wmf"/><Relationship Id="rId86" Type="http://schemas.openxmlformats.org/officeDocument/2006/relationships/customXml" Target="../ink/ink134.xml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6.wmf"/><Relationship Id="rId18" Type="http://schemas.openxmlformats.org/officeDocument/2006/relationships/customXml" Target="../ink/ink135.xml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77.wmf"/><Relationship Id="rId10" Type="http://schemas.openxmlformats.org/officeDocument/2006/relationships/image" Target="../media/image75.wmf"/><Relationship Id="rId19" Type="http://schemas.openxmlformats.org/officeDocument/2006/relationships/image" Target="../media/image79.png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22.png"/><Relationship Id="rId3" Type="http://schemas.openxmlformats.org/officeDocument/2006/relationships/oleObject" Target="../embeddings/oleObject16.bin"/><Relationship Id="rId7" Type="http://schemas.openxmlformats.org/officeDocument/2006/relationships/customXml" Target="../ink/ink1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82.png"/><Relationship Id="rId4" Type="http://schemas.openxmlformats.org/officeDocument/2006/relationships/image" Target="../media/image80.wmf"/><Relationship Id="rId9" Type="http://schemas.openxmlformats.org/officeDocument/2006/relationships/customXml" Target="../ink/ink13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customXml" Target="../ink/ink138.xml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customXml" Target="../ink/ink139.xml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431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0.wmf"/><Relationship Id="rId11" Type="http://schemas.openxmlformats.org/officeDocument/2006/relationships/customXml" Target="../ink/ink140.xml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2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customXml" Target="../ink/ink141.xml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9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oleObject" Target="../embeddings/oleObject33.bin"/><Relationship Id="rId7" Type="http://schemas.openxmlformats.org/officeDocument/2006/relationships/customXml" Target="../ink/ink1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01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143.xml"/><Relationship Id="rId45" Type="http://schemas.openxmlformats.org/officeDocument/2006/relationships/image" Target="../media/image105.png"/><Relationship Id="rId5" Type="http://schemas.openxmlformats.org/officeDocument/2006/relationships/image" Target="../media/image104.wmf"/><Relationship Id="rId44" Type="http://schemas.openxmlformats.org/officeDocument/2006/relationships/customXml" Target="../ink/ink144.xml"/><Relationship Id="rId4" Type="http://schemas.openxmlformats.org/officeDocument/2006/relationships/oleObject" Target="../embeddings/oleObject35.bin"/><Relationship Id="rId43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76.png"/><Relationship Id="rId2" Type="http://schemas.openxmlformats.org/officeDocument/2006/relationships/image" Target="../media/image437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tom-halverson.github.io/math236_f21/svd-and-image-compression.html" TargetMode="External"/><Relationship Id="rId2" Type="http://schemas.openxmlformats.org/officeDocument/2006/relationships/hyperlink" Target="https://mse.redwoods.edu/darnold/math45/laproj/fall2006/iancraig/SVD_Slideshow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45.xml"/><Relationship Id="rId135" Type="http://schemas.openxmlformats.org/officeDocument/2006/relationships/image" Target="../media/image42.png"/><Relationship Id="rId4" Type="http://schemas.openxmlformats.org/officeDocument/2006/relationships/hyperlink" Target="https://nbviewer.jupyter.org/gist/frankcleary/4d2bd178708503b556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56" Type="http://schemas.openxmlformats.org/officeDocument/2006/relationships/image" Target="../media/image42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258" Type="http://schemas.openxmlformats.org/officeDocument/2006/relationships/image" Target="../media/image8.png"/><Relationship Id="rId257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600" y="2708920"/>
            <a:ext cx="11360800" cy="1056800"/>
          </a:xfrm>
          <a:solidFill>
            <a:srgbClr val="00206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0"/>
                <a:ea typeface="Montserrat"/>
                <a:cs typeface="Montserrat"/>
                <a:sym typeface="Montserrat"/>
              </a:rPr>
              <a:t>Linear Algebra for Data science</a:t>
            </a:r>
            <a:endParaRPr lang="en-IN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Machine learning using image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268760"/>
            <a:ext cx="10873208" cy="496477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cs typeface="Times New Roman" panose="02020603050405020304" pitchFamily="18" charset="0"/>
              </a:rPr>
              <a:t>Storing</a:t>
            </a:r>
          </a:p>
          <a:p>
            <a:pPr lvl="1" algn="just"/>
            <a:r>
              <a:rPr lang="en-IN" dirty="0">
                <a:cs typeface="Times New Roman" panose="02020603050405020304" pitchFamily="18" charset="0"/>
              </a:rPr>
              <a:t>The image is stored in the machine as a large matrix of pixel values across the image</a:t>
            </a:r>
          </a:p>
          <a:p>
            <a:pPr lvl="1" algn="just"/>
            <a:r>
              <a:rPr lang="en-IN" dirty="0">
                <a:cs typeface="Times New Roman" panose="02020603050405020304" pitchFamily="18" charset="0"/>
              </a:rPr>
              <a:t>Thus, storing the pixel value matrix is equivalent to storing the image for the machine </a:t>
            </a:r>
          </a:p>
          <a:p>
            <a:pPr algn="just"/>
            <a:r>
              <a:rPr lang="en-IN" sz="2800" dirty="0">
                <a:cs typeface="Times New Roman" panose="02020603050405020304" pitchFamily="18" charset="0"/>
              </a:rPr>
              <a:t>Identification</a:t>
            </a:r>
          </a:p>
          <a:p>
            <a:pPr lvl="1" algn="just"/>
            <a:r>
              <a:rPr lang="en-IN" dirty="0">
                <a:cs typeface="Times New Roman" panose="02020603050405020304" pitchFamily="18" charset="0"/>
              </a:rPr>
              <a:t>Several machine learning algorithms are deployed in order to “teach” the machine how to identify a particular image</a:t>
            </a:r>
          </a:p>
          <a:p>
            <a:pPr lvl="1" algn="just"/>
            <a:r>
              <a:rPr lang="en-IN" dirty="0">
                <a:cs typeface="Times New Roman" panose="02020603050405020304" pitchFamily="18" charset="0"/>
              </a:rPr>
              <a:t>Linear algebra and matrix operations are at the  heart of these machine learning algorithms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9A6FD2-7CC8-4850-A96D-24485BD87230}"/>
                  </a:ext>
                </a:extLst>
              </p14:cNvPr>
              <p14:cNvContentPartPr/>
              <p14:nvPr/>
            </p14:nvContentPartPr>
            <p14:xfrm>
              <a:off x="603360" y="1847880"/>
              <a:ext cx="8071200" cy="3607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9A6FD2-7CC8-4850-A96D-24485BD87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00" y="1838520"/>
                <a:ext cx="8089920" cy="362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1663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Data Matrix: Summary</a:t>
            </a: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1559636" y="1594399"/>
          <a:ext cx="90010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5308600" y="1739900"/>
              <a:ext cx="1270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8"/>
            </p:blipFill>
            <p:spPr>
              <a:xfrm>
                <a:off x="5308600" y="1739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11518900" y="2724150"/>
              <a:ext cx="1270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8"/>
            </p:blipFill>
            <p:spPr>
              <a:xfrm>
                <a:off x="11518900" y="2724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AA10C1-01FC-4513-AE18-D47412D486BD}"/>
                  </a:ext>
                </a:extLst>
              </p14:cNvPr>
              <p14:cNvContentPartPr/>
              <p14:nvPr/>
            </p14:nvContentPartPr>
            <p14:xfrm>
              <a:off x="2006640" y="2114640"/>
              <a:ext cx="7169400" cy="313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AA10C1-01FC-4513-AE18-D47412D486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7280" y="2105280"/>
                <a:ext cx="7188120" cy="314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Understanding independence of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4863ED-A21B-4F25-A3A3-28FAEB3BFB0A}"/>
                  </a:ext>
                </a:extLst>
              </p14:cNvPr>
              <p14:cNvContentPartPr/>
              <p14:nvPr/>
            </p14:nvContentPartPr>
            <p14:xfrm>
              <a:off x="1384200" y="336600"/>
              <a:ext cx="6769440" cy="226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4863ED-A21B-4F25-A3A3-28FAEB3BFB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840" y="327240"/>
                <a:ext cx="6788160" cy="227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Further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268760"/>
            <a:ext cx="10871200" cy="4953000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cs typeface="Times New Roman" panose="02020603050405020304" pitchFamily="18" charset="0"/>
              </a:rPr>
              <a:t>Now that we can represent the data into a matrix format, we ask the following questions</a:t>
            </a:r>
          </a:p>
          <a:p>
            <a:pPr lvl="1" algn="just"/>
            <a:r>
              <a:rPr lang="en-IN" sz="3200" dirty="0">
                <a:cs typeface="Times New Roman" panose="02020603050405020304" pitchFamily="18" charset="0"/>
              </a:rPr>
              <a:t>Are all the attributes in the data matrix relevant/ important?</a:t>
            </a:r>
          </a:p>
          <a:p>
            <a:pPr lvl="1" algn="just"/>
            <a:r>
              <a:rPr lang="en-IN" sz="3200" dirty="0">
                <a:cs typeface="Times New Roman" panose="02020603050405020304" pitchFamily="18" charset="0"/>
              </a:rPr>
              <a:t>Is there any method which can identify if some attributes are related to the other attributes?</a:t>
            </a:r>
          </a:p>
          <a:p>
            <a:pPr lvl="1" algn="just"/>
            <a:r>
              <a:rPr lang="en-IN" sz="3200" dirty="0">
                <a:cs typeface="Times New Roman" panose="02020603050405020304" pitchFamily="18" charset="0"/>
              </a:rPr>
              <a:t>If yes, how do we identify the linear relationship?</a:t>
            </a:r>
          </a:p>
          <a:p>
            <a:pPr lvl="1" algn="just"/>
            <a:r>
              <a:rPr lang="en-IN" sz="3200" dirty="0">
                <a:cs typeface="Times New Roman" panose="02020603050405020304" pitchFamily="18" charset="0"/>
              </a:rPr>
              <a:t>Can we use this to reduce the size of the data matrix?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2C2C9B-DEE8-4917-B75D-00AD7A534C84}"/>
                  </a:ext>
                </a:extLst>
              </p14:cNvPr>
              <p14:cNvContentPartPr/>
              <p14:nvPr/>
            </p14:nvContentPartPr>
            <p14:xfrm>
              <a:off x="1397160" y="1720800"/>
              <a:ext cx="10039680" cy="395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2C2C9B-DEE8-4917-B75D-00AD7A534C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00" y="1711440"/>
                <a:ext cx="10058400" cy="397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94556"/>
            <a:ext cx="12504712" cy="819944"/>
          </a:xfrm>
        </p:spPr>
        <p:txBody>
          <a:bodyPr>
            <a:noAutofit/>
          </a:bodyPr>
          <a:lstStyle/>
          <a:p>
            <a:r>
              <a:rPr lang="en-IN" sz="3600" dirty="0"/>
              <a:t>Identification of independent attributes: Example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</p:spPr>
            <p:txBody>
              <a:bodyPr/>
              <a:lstStyle/>
              <a:p>
                <a:r>
                  <a:rPr lang="en-US" dirty="0">
                    <a:cs typeface="Times New Roman" panose="02020603050405020304" pitchFamily="18" charset="0"/>
                  </a:rPr>
                  <a:t>Consider the ideal reactor example with multiple (say, 4) attributes like Pressure, Temperature, Density, Viscosity, etc.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samples</a:t>
                </a:r>
              </a:p>
              <a:p>
                <a:r>
                  <a:rPr lang="en-US" dirty="0">
                    <a:cs typeface="Times New Roman" panose="02020603050405020304" pitchFamily="18" charset="0"/>
                  </a:rPr>
                  <a:t>Thus we have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4 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matrix such that</a:t>
                </a:r>
              </a:p>
              <a:p>
                <a:pPr marL="40322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vectors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samples from the Pressure, Temperature, Density and Viscosity sensors</a:t>
                </a:r>
              </a:p>
              <a:p>
                <a:r>
                  <a:rPr lang="en-US" dirty="0">
                    <a:cs typeface="Times New Roman" panose="02020603050405020304" pitchFamily="18" charset="0"/>
                  </a:rPr>
                  <a:t>How does one identify the number of independent attributes?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288" y="1340768"/>
                <a:ext cx="11255424" cy="5040560"/>
              </a:xfrm>
              <a:blipFill rotWithShape="1">
                <a:blip r:embed="rId2"/>
                <a:stretch>
                  <a:fillRect l="-3" t="-6" r="3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EACDDD-04CF-491C-AA3E-98C3D3BFFDE6}"/>
                  </a:ext>
                </a:extLst>
              </p14:cNvPr>
              <p14:cNvContentPartPr/>
              <p14:nvPr/>
            </p14:nvContentPartPr>
            <p14:xfrm>
              <a:off x="819000" y="2685960"/>
              <a:ext cx="9017640" cy="2229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EACDDD-04CF-491C-AA3E-98C3D3BFF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2676600"/>
                <a:ext cx="9036360" cy="224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Identification of independent attributes: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196752"/>
                <a:ext cx="11089232" cy="52565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Domain knowledge</a:t>
                </a:r>
              </a:p>
              <a:p>
                <a:pPr marL="8255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 dirty="0">
                          <a:latin typeface="Cambria Math" panose="02040503050406030204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Thus, in some sense </a:t>
                </a:r>
                <a:r>
                  <a:rPr lang="en-US" b="1" dirty="0"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cs typeface="Times New Roman" panose="02020603050405020304" pitchFamily="18" charset="0"/>
                  </a:rPr>
                  <a:t> is a function of </a:t>
                </a:r>
                <a:r>
                  <a:rPr lang="en-US" b="1" dirty="0">
                    <a:cs typeface="Times New Roman" panose="02020603050405020304" pitchFamily="18" charset="0"/>
                  </a:rPr>
                  <a:t>P</a:t>
                </a:r>
                <a:r>
                  <a:rPr lang="en-US" dirty="0">
                    <a:cs typeface="Times New Roman" panose="02020603050405020304" pitchFamily="18" charset="0"/>
                  </a:rPr>
                  <a:t> and </a:t>
                </a:r>
                <a:r>
                  <a:rPr lang="en-US" b="1" dirty="0">
                    <a:cs typeface="Times New Roman" panose="02020603050405020304" pitchFamily="18" charset="0"/>
                  </a:rPr>
                  <a:t>T</a:t>
                </a:r>
              </a:p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Implying that at least one attribute is dependent on the others</a:t>
                </a:r>
              </a:p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This variable can be calculated as a linear combination of the other variables </a:t>
                </a:r>
              </a:p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The physics of the problem helps us identify the relationship in the data matrix</a:t>
                </a:r>
              </a:p>
              <a:p>
                <a:pPr algn="just"/>
                <a:r>
                  <a:rPr lang="en-US" dirty="0">
                    <a:cs typeface="Times New Roman" panose="02020603050405020304" pitchFamily="18" charset="0"/>
                  </a:rPr>
                  <a:t>We now ask if the data itself will help us identify these relationships</a:t>
                </a:r>
              </a:p>
              <a:p>
                <a:pPr algn="just"/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196752"/>
                <a:ext cx="11089232" cy="5256584"/>
              </a:xfrm>
              <a:blipFill rotWithShape="1">
                <a:blip r:embed="rId2"/>
                <a:stretch>
                  <a:fillRect l="-2" t="-8" r="4" b="-717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60C3E2-BE5C-4BA0-9F0C-8AAE288ADA85}"/>
                  </a:ext>
                </a:extLst>
              </p14:cNvPr>
              <p14:cNvContentPartPr/>
              <p14:nvPr/>
            </p14:nvContentPartPr>
            <p14:xfrm>
              <a:off x="3549600" y="1511280"/>
              <a:ext cx="5918760" cy="363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60C3E2-BE5C-4BA0-9F0C-8AAE288ADA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240" y="1501920"/>
                <a:ext cx="5937480" cy="365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1" y="548680"/>
            <a:ext cx="11280576" cy="579438"/>
          </a:xfrm>
        </p:spPr>
        <p:txBody>
          <a:bodyPr>
            <a:noAutofit/>
          </a:bodyPr>
          <a:lstStyle/>
          <a:p>
            <a:r>
              <a:rPr lang="en-IN" sz="3600" dirty="0"/>
              <a:t>Number of independent attributes: Rank of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88" y="1340768"/>
            <a:ext cx="11017224" cy="4968552"/>
          </a:xfrm>
        </p:spPr>
        <p:txBody>
          <a:bodyPr>
            <a:normAutofit/>
          </a:bodyPr>
          <a:lstStyle/>
          <a:p>
            <a:pPr algn="just"/>
            <a:endParaRPr lang="en-IN" dirty="0"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Let us assume that we have many more samples than attributes for now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Is there any approach which can be used to identify the </a:t>
            </a:r>
            <a:r>
              <a:rPr lang="en-IN" dirty="0">
                <a:solidFill>
                  <a:srgbClr val="00B050"/>
                </a:solidFill>
                <a:cs typeface="Times New Roman" panose="02020603050405020304" pitchFamily="18" charset="0"/>
              </a:rPr>
              <a:t>number of linear relationships between the attributes purely using data</a:t>
            </a:r>
            <a:r>
              <a:rPr lang="en-IN" dirty="0"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This is addressed by the concept of the </a:t>
            </a:r>
            <a:r>
              <a:rPr lang="en-IN" b="1" dirty="0">
                <a:cs typeface="Times New Roman" panose="02020603050405020304" pitchFamily="18" charset="0"/>
              </a:rPr>
              <a:t>rank</a:t>
            </a:r>
            <a:r>
              <a:rPr lang="en-IN" dirty="0">
                <a:cs typeface="Times New Roman" panose="02020603050405020304" pitchFamily="18" charset="0"/>
              </a:rPr>
              <a:t> of the matrix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Rank</a:t>
            </a:r>
            <a:r>
              <a:rPr lang="en-US" dirty="0">
                <a:cs typeface="Times New Roman" panose="02020603050405020304" pitchFamily="18" charset="0"/>
              </a:rPr>
              <a:t> of a matrix refers to the number of linearly independent rows or columns of the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605395" y="1330325"/>
              <a:ext cx="635" cy="635"/>
            </p14:xfrm>
          </p:contentPart>
        </mc:Choice>
        <mc:Fallback xmlns="">
          <p:pic>
            <p:nvPicPr>
              <p:cNvPr id="5" name="Ink 4"/>
            </p:nvPicPr>
            <p:blipFill>
              <a:blip r:embed="rId3"/>
            </p:blipFill>
            <p:spPr>
              <a:xfrm>
                <a:off x="7605395" y="133032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4AAF4D-FDE3-4467-8FBE-3D741980487C}"/>
                  </a:ext>
                </a:extLst>
              </p14:cNvPr>
              <p14:cNvContentPartPr/>
              <p14:nvPr/>
            </p14:nvContentPartPr>
            <p14:xfrm>
              <a:off x="888840" y="1193760"/>
              <a:ext cx="9106560" cy="467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4AAF4D-FDE3-4467-8FBE-3D74198048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480" y="1184400"/>
                <a:ext cx="9125280" cy="469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Rank of a matrix: Example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" t="-14" r="3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56792"/>
                <a:ext cx="10515600" cy="4896544"/>
              </a:xfrm>
            </p:spPr>
            <p:txBody>
              <a:bodyPr/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Consider another example 	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800" b="0" i="1" dirty="0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We observe that </a:t>
                </a:r>
              </a:p>
              <a:p>
                <a:pPr lvl="1"/>
                <a:r>
                  <a:rPr lang="en-IN" dirty="0">
                    <a:cs typeface="Times New Roman" panose="02020603050405020304" pitchFamily="18" charset="0"/>
                  </a:rPr>
                  <a:t>(Col.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x (Col.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IN" dirty="0">
                    <a:cs typeface="Times New Roman" panose="02020603050405020304" pitchFamily="18" charset="0"/>
                  </a:rPr>
                  <a:t>(Col.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) is independent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Thus, the rank of this matrix is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IN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56792"/>
                <a:ext cx="10515600" cy="4896544"/>
              </a:xfrm>
              <a:blipFill rotWithShape="1">
                <a:blip r:embed="rId3"/>
                <a:stretch>
                  <a:fillRect t="-8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59BC4B-CCBF-4735-BB8E-9B7845958043}"/>
                  </a:ext>
                </a:extLst>
              </p14:cNvPr>
              <p14:cNvContentPartPr/>
              <p14:nvPr/>
            </p14:nvContentPartPr>
            <p14:xfrm>
              <a:off x="291960" y="342720"/>
              <a:ext cx="10528920" cy="578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59BC4B-CCBF-4735-BB8E-9B78459580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00" y="333360"/>
                <a:ext cx="10547640" cy="580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Rank:  Advantages and summary</a:t>
            </a: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1849016" y="1124744"/>
          <a:ext cx="8493968" cy="5314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/>
              <p14:cNvContentPartPr/>
              <p14:nvPr/>
            </p14:nvContentPartPr>
            <p14:xfrm>
              <a:off x="1168400" y="5962650"/>
              <a:ext cx="12700" cy="36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57"/>
            </p:blipFill>
            <p:spPr>
              <a:xfrm>
                <a:off x="1168400" y="5962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3CCD6-C489-4FBC-A11D-3C8D36A9F562}"/>
                  </a:ext>
                </a:extLst>
              </p14:cNvPr>
              <p14:cNvContentPartPr/>
              <p14:nvPr/>
            </p14:nvContentPartPr>
            <p14:xfrm>
              <a:off x="304920" y="971640"/>
              <a:ext cx="11722320" cy="546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3CCD6-C489-4FBC-A11D-3C8D36A9F5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5560" y="962280"/>
                <a:ext cx="11741040" cy="547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2776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Understanding linear relationships between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2400" y="6305550"/>
            <a:ext cx="609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19C6209-FC6E-4403-93A8-3FF83C5415F9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6DFF7C-D024-43F3-9942-A7A668533BE4}"/>
                  </a:ext>
                </a:extLst>
              </p14:cNvPr>
              <p14:cNvContentPartPr/>
              <p14:nvPr/>
            </p14:nvContentPartPr>
            <p14:xfrm>
              <a:off x="971640" y="272880"/>
              <a:ext cx="10274400" cy="610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6DFF7C-D024-43F3-9942-A7A668533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2280" y="263520"/>
                <a:ext cx="10293120" cy="612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16" y="-239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6" name="Content Placeholder 3"/>
          <p:cNvGraphicFramePr/>
          <p:nvPr>
            <p:extLst>
              <p:ext uri="{D42A27DB-BD31-4B8C-83A1-F6EECF244321}">
                <p14:modId xmlns:p14="http://schemas.microsoft.com/office/powerpoint/2010/main" val="286725080"/>
              </p:ext>
            </p:extLst>
          </p:nvPr>
        </p:nvGraphicFramePr>
        <p:xfrm>
          <a:off x="3143672" y="550704"/>
          <a:ext cx="5688632" cy="5686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F9FE7E-6497-4D3B-AEA1-F6B29E79617E}"/>
                  </a:ext>
                </a:extLst>
              </p14:cNvPr>
              <p14:cNvContentPartPr/>
              <p14:nvPr/>
            </p14:nvContentPartPr>
            <p14:xfrm>
              <a:off x="565200" y="450720"/>
              <a:ext cx="9106200" cy="28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F9FE7E-6497-4D3B-AEA1-F6B29E7961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840" y="441360"/>
                <a:ext cx="912492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3C5B1C-F667-47E7-A847-0167C5850989}"/>
                  </a:ext>
                </a:extLst>
              </p14:cNvPr>
              <p14:cNvContentPartPr/>
              <p14:nvPr/>
            </p14:nvContentPartPr>
            <p14:xfrm>
              <a:off x="272880" y="349200"/>
              <a:ext cx="11874960" cy="628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3C5B1C-F667-47E7-A847-0167C58509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520" y="339840"/>
                <a:ext cx="11893680" cy="630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Linear relationships among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2" y="1507220"/>
            <a:ext cx="10945216" cy="4824536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cs typeface="Times New Roman" panose="02020603050405020304" pitchFamily="18" charset="0"/>
              </a:rPr>
              <a:t>Now that we have identified the number of linearly independent attributes:</a:t>
            </a:r>
          </a:p>
          <a:p>
            <a:pPr lvl="1" algn="just"/>
            <a:r>
              <a:rPr lang="en-IN" sz="3200" dirty="0">
                <a:cs typeface="Times New Roman" panose="02020603050405020304" pitchFamily="18" charset="0"/>
              </a:rPr>
              <a:t>How does one identify those linear relations among the attributes?</a:t>
            </a:r>
          </a:p>
          <a:p>
            <a:pPr algn="just"/>
            <a:r>
              <a:rPr lang="en-IN" dirty="0">
                <a:cs typeface="Times New Roman" panose="02020603050405020304" pitchFamily="18" charset="0"/>
              </a:rPr>
              <a:t>Such questions are addressed by the linear algebraic concept of nullity and null space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Ink 96"/>
              <p14:cNvContentPartPr/>
              <p14:nvPr/>
            </p14:nvContentPartPr>
            <p14:xfrm>
              <a:off x="3854450" y="3016250"/>
              <a:ext cx="12700" cy="360"/>
            </p14:xfrm>
          </p:contentPart>
        </mc:Choice>
        <mc:Fallback xmlns="">
          <p:pic>
            <p:nvPicPr>
              <p:cNvPr id="97" name="Ink 96"/>
            </p:nvPicPr>
            <p:blipFill>
              <a:blip r:embed="rId3"/>
            </p:blipFill>
            <p:spPr>
              <a:xfrm>
                <a:off x="3854450" y="3016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FB5DF4-9AB3-4665-97C5-63506E57E115}"/>
                  </a:ext>
                </a:extLst>
              </p14:cNvPr>
              <p14:cNvContentPartPr/>
              <p14:nvPr/>
            </p14:nvContentPartPr>
            <p14:xfrm>
              <a:off x="749160" y="2006640"/>
              <a:ext cx="9957240" cy="374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FB5DF4-9AB3-4665-97C5-63506E57E1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800" y="1997280"/>
                <a:ext cx="9975960" cy="375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Null space for data science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124744"/>
                <a:ext cx="10081120" cy="532859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>
                    <a:cs typeface="Times New Roman" panose="02020603050405020304" pitchFamily="18" charset="0"/>
                  </a:rPr>
                  <a:t>The null space of a matrix A consists of all vectors </a:t>
                </a:r>
                <a14:m>
                  <m:oMath xmlns:m="http://schemas.openxmlformats.org/officeDocument/2006/math">
                    <m:r>
                      <a:rPr lang="en-I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I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and   </a:t>
                </a:r>
                <a14:m>
                  <m:oMath xmlns:m="http://schemas.openxmlformats.org/officeDocument/2006/math">
                    <m:r>
                      <a:rPr lang="en-I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I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800" dirty="0">
                    <a:cs typeface="Times New Roman" panose="02020603050405020304" pitchFamily="18" charset="0"/>
                  </a:rPr>
                  <a:t> Nullity of a matrix is the number of vectors in the null space of the given matrix</a:t>
                </a:r>
              </a:p>
              <a:p>
                <a:pPr algn="just"/>
                <a:r>
                  <a:rPr lang="en-US" sz="2800" dirty="0">
                    <a:cs typeface="Times New Roman" panose="02020603050405020304" pitchFamily="18" charset="0"/>
                  </a:rPr>
                  <a:t>The size of the null space of a matrix provides us with the number of linear relations among the attributes </a:t>
                </a:r>
              </a:p>
              <a:p>
                <a:pPr algn="just"/>
                <a:r>
                  <a:rPr lang="en-US" sz="2800" dirty="0">
                    <a:cs typeface="Times New Roman" panose="02020603050405020304" pitchFamily="18" charset="0"/>
                  </a:rPr>
                  <a:t>And the null space vectors </a:t>
                </a:r>
                <a14:m>
                  <m:oMath xmlns:m="http://schemas.openxmlformats.org/officeDocument/2006/math">
                    <m:r>
                      <a:rPr lang="en-I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are useful to identify these linear relationships</a:t>
                </a:r>
              </a:p>
              <a:p>
                <a:pPr algn="just"/>
                <a:r>
                  <a:rPr lang="en-US" sz="2800" dirty="0">
                    <a:cs typeface="Times New Roman" panose="02020603050405020304" pitchFamily="18" charset="0"/>
                  </a:rPr>
                  <a:t>Notice that in this equation, the matrix represents the data and the vector represents the coefficients – contrast this with the representation of linear equations in the matrix form that we described before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124744"/>
                <a:ext cx="10081120" cy="5328592"/>
              </a:xfrm>
              <a:blipFill rotWithShape="1">
                <a:blip r:embed="rId2"/>
                <a:stretch>
                  <a:fillRect l="-2" t="-3" r="1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0" name="Ink 109"/>
              <p14:cNvContentPartPr/>
              <p14:nvPr/>
            </p14:nvContentPartPr>
            <p14:xfrm>
              <a:off x="749300" y="5829300"/>
              <a:ext cx="12700" cy="360"/>
            </p14:xfrm>
          </p:contentPart>
        </mc:Choice>
        <mc:Fallback xmlns="">
          <p:pic>
            <p:nvPicPr>
              <p:cNvPr id="110" name="Ink 109"/>
            </p:nvPicPr>
            <p:blipFill>
              <a:blip r:embed="rId29"/>
            </p:blipFill>
            <p:spPr>
              <a:xfrm>
                <a:off x="749300" y="5829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11674A-7273-4D31-85B6-16CE6E9E99BE}"/>
                  </a:ext>
                </a:extLst>
              </p14:cNvPr>
              <p14:cNvContentPartPr/>
              <p14:nvPr/>
            </p14:nvContentPartPr>
            <p14:xfrm>
              <a:off x="958680" y="190440"/>
              <a:ext cx="8503200" cy="4528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11674A-7273-4D31-85B6-16CE6E9E99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9320" y="181080"/>
                <a:ext cx="8521920" cy="454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space: general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410870"/>
                <a:ext cx="10873208" cy="5042466"/>
              </a:xfrm>
            </p:spPr>
            <p:txBody>
              <a:bodyPr/>
              <a:lstStyle/>
              <a:p>
                <a:r>
                  <a:rPr lang="en-US" dirty="0"/>
                  <a:t>Let us suppose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a data matrix and there is one vector in the null space of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…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as per the definition,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satisfies all the equations given below 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82550" indent="0">
                  <a:buNone/>
                </a:pPr>
                <a:r>
                  <a:rPr lang="en-US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b="0" dirty="0"/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410870"/>
                <a:ext cx="10873208" cy="5042466"/>
              </a:xfrm>
              <a:blipFill rotWithShape="1">
                <a:blip r:embed="rId2"/>
                <a:stretch>
                  <a:fillRect l="-4" t="-11" r="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BAC8DB-AB2D-4A44-B134-73C338C7A1B4}"/>
                  </a:ext>
                </a:extLst>
              </p14:cNvPr>
              <p14:cNvContentPartPr/>
              <p14:nvPr/>
            </p14:nvContentPartPr>
            <p14:xfrm>
              <a:off x="1454040" y="907920"/>
              <a:ext cx="8223840" cy="508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BAC8DB-AB2D-4A44-B134-73C338C7A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680" y="898560"/>
                <a:ext cx="8242560" cy="510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Null space:  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431433"/>
                <a:ext cx="10981220" cy="4462481"/>
              </a:xfrm>
            </p:spPr>
            <p:txBody>
              <a:bodyPr>
                <a:normAutofit/>
              </a:bodyPr>
              <a:lstStyle/>
              <a:p>
                <a:pPr marL="365125" lvl="1" indent="-282575" algn="just">
                  <a:spcBef>
                    <a:spcPts val="600"/>
                  </a:spcBef>
                  <a:buSzPct val="80000"/>
                  <a:buFont typeface="Wingdings 2" panose="05020102010507070707" pitchFamily="18" charset="2"/>
                  <a:buChar char=""/>
                </a:pPr>
                <a:r>
                  <a:rPr lang="en-US" sz="3200" dirty="0">
                    <a:cs typeface="Times New Roman" panose="02020603050405020304" pitchFamily="18" charset="0"/>
                  </a:rPr>
                  <a:t>Notice that if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IN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32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3200" b="1" dirty="0">
                    <a:cs typeface="Times New Roman" panose="02020603050405020304" pitchFamily="18" charset="0"/>
                  </a:rPr>
                  <a:t>, </a:t>
                </a:r>
                <a:r>
                  <a:rPr lang="en-US" sz="3200" dirty="0">
                    <a:cs typeface="Times New Roman" panose="02020603050405020304" pitchFamily="18" charset="0"/>
                  </a:rPr>
                  <a:t>every row of A when multiplied by </a:t>
                </a:r>
                <a14:m>
                  <m:oMath xmlns:m="http://schemas.openxmlformats.org/officeDocument/2006/math">
                    <m:r>
                      <a:rPr lang="en-IN" sz="3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sz="3200" b="1" i="1" dirty="0"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cs typeface="Times New Roman" panose="02020603050405020304" pitchFamily="18" charset="0"/>
                  </a:rPr>
                  <a:t>goes to zero</a:t>
                </a:r>
              </a:p>
              <a:p>
                <a:pPr marL="365125" lvl="1" indent="-282575" algn="just">
                  <a:spcBef>
                    <a:spcPts val="600"/>
                  </a:spcBef>
                  <a:buSzPct val="80000"/>
                  <a:buFont typeface="Wingdings 2" panose="05020102010507070707" pitchFamily="18" charset="2"/>
                  <a:buChar char=""/>
                </a:pPr>
                <a:r>
                  <a:rPr lang="en-US" sz="3200" dirty="0">
                    <a:cs typeface="Times New Roman" panose="02020603050405020304" pitchFamily="18" charset="0"/>
                  </a:rPr>
                  <a:t>This implies that variable values in each sample (represented by a row) behave the same</a:t>
                </a:r>
              </a:p>
              <a:p>
                <a:pPr marL="365125" lvl="1" indent="-282575" algn="just">
                  <a:spcBef>
                    <a:spcPts val="600"/>
                  </a:spcBef>
                  <a:buSzPct val="80000"/>
                  <a:buFont typeface="Wingdings 2" panose="05020102010507070707" pitchFamily="18" charset="2"/>
                  <a:buChar char=""/>
                </a:pPr>
                <a:r>
                  <a:rPr lang="en-US" sz="3200" dirty="0">
                    <a:cs typeface="Times New Roman" panose="02020603050405020304" pitchFamily="18" charset="0"/>
                  </a:rPr>
                  <a:t>This helps in identifying the linear relationships in the attributes</a:t>
                </a:r>
              </a:p>
              <a:p>
                <a:pPr marL="365125" lvl="1" indent="-282575" algn="just">
                  <a:spcBef>
                    <a:spcPts val="600"/>
                  </a:spcBef>
                  <a:buSzPct val="80000"/>
                  <a:buFont typeface="Wingdings 2" panose="05020102010507070707" pitchFamily="18" charset="2"/>
                  <a:buChar char=""/>
                </a:pPr>
                <a:r>
                  <a:rPr lang="en-US" sz="3200" b="1" dirty="0">
                    <a:cs typeface="Times New Roman" panose="02020603050405020304" pitchFamily="18" charset="0"/>
                  </a:rPr>
                  <a:t>Every null space vector corresponds to one linear relationship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431433"/>
                <a:ext cx="10981220" cy="4462481"/>
              </a:xfrm>
              <a:blipFill rotWithShape="1">
                <a:blip r:embed="rId2"/>
                <a:stretch>
                  <a:fillRect l="-5" t="-3" r="1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59EEB8-0B9A-436C-9C34-E1831296A189}"/>
                  </a:ext>
                </a:extLst>
              </p14:cNvPr>
              <p14:cNvContentPartPr/>
              <p14:nvPr/>
            </p14:nvContentPartPr>
            <p14:xfrm>
              <a:off x="1936800" y="1257120"/>
              <a:ext cx="2661120" cy="420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59EEB8-0B9A-436C-9C34-E1831296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7440" y="1247760"/>
                <a:ext cx="2679840" cy="422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Null space: 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700" y="1268760"/>
                <a:ext cx="11496600" cy="5786285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Consider the matrix A with attributes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}</a:t>
                </a:r>
              </a:p>
              <a:p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sz="28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800" b="0" i="1" dirty="0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sz="2800" b="0" i="1" dirty="0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8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800" b="0" i="1" dirty="0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sz="2800" b="0" i="1" dirty="0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6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Number of columns in A =2</a:t>
                </a: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Rank of A =2</a:t>
                </a: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Thus, nullity	=0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This implies that the null space of the matrix A does not contain any vectors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Thus we can claim that all the attributes are linearly independent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700" y="1268760"/>
                <a:ext cx="11496600" cy="5786285"/>
              </a:xfrm>
              <a:blipFill rotWithShape="1">
                <a:blip r:embed="rId2"/>
                <a:stretch>
                  <a:fillRect l="-3" t="-1" r="2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A34F03-FF14-4DC6-8099-0923998296B4}"/>
                  </a:ext>
                </a:extLst>
              </p14:cNvPr>
              <p14:cNvContentPartPr/>
              <p14:nvPr/>
            </p14:nvContentPartPr>
            <p14:xfrm>
              <a:off x="1784520" y="1803240"/>
              <a:ext cx="6909120" cy="308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A34F03-FF14-4DC6-8099-0923998296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5160" y="1793880"/>
                <a:ext cx="6927840" cy="310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Null space: 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0344" y="1416550"/>
                <a:ext cx="10971312" cy="4968552"/>
              </a:xfrm>
            </p:spPr>
            <p:txBody>
              <a:bodyPr>
                <a:noAutofit/>
              </a:bodyPr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Now consider A with attributes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} such that</a:t>
                </a:r>
              </a:p>
              <a:p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sz="2800" b="0" i="1" dirty="0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Number of columns in A =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Rank of A =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Thus, nullity	=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Thus, we can identify a vector in the null space of A which is non-zero in this case</a:t>
                </a:r>
              </a:p>
              <a:p>
                <a:pPr marL="82550" indent="0">
                  <a:buNone/>
                </a:pPr>
                <a:endParaRPr lang="en-US" sz="2800" dirty="0"/>
              </a:p>
              <a:p>
                <a:pPr marL="82550" indent="0">
                  <a:buNone/>
                </a:pPr>
                <a:br>
                  <a:rPr lang="en-US" sz="2800" dirty="0"/>
                </a:br>
                <a:endParaRPr lang="en-IN" sz="2800" dirty="0"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344" y="1416550"/>
                <a:ext cx="10971312" cy="4968552"/>
              </a:xfrm>
              <a:blipFill rotWithShape="1">
                <a:blip r:embed="rId2"/>
                <a:stretch>
                  <a:fillRect l="-1" t="-10" r="5" b="-163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5BDA4B-0014-4EC7-BBD8-A3C45A66DE2B}"/>
                  </a:ext>
                </a:extLst>
              </p14:cNvPr>
              <p14:cNvContentPartPr/>
              <p14:nvPr/>
            </p14:nvContentPartPr>
            <p14:xfrm>
              <a:off x="914400" y="1930320"/>
              <a:ext cx="10954080" cy="307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5BDA4B-0014-4EC7-BBD8-A3C45A66D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40" y="1920960"/>
                <a:ext cx="10972800" cy="309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Rank nullity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08" y="1314182"/>
            <a:ext cx="10515600" cy="4351338"/>
          </a:xfrm>
        </p:spPr>
        <p:txBody>
          <a:bodyPr/>
          <a:lstStyle/>
          <a:p>
            <a:r>
              <a:rPr lang="en-US" sz="2600" dirty="0">
                <a:cs typeface="Times New Roman" panose="02020603050405020304" pitchFamily="18" charset="0"/>
              </a:rPr>
              <a:t>Consider the data matrix A with the null space and nullity as defined before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The rank- nullity theorem helps us to relate the nullity of the data matrix to the rank and the number of attributes in the data 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According to the rank-nullity theorem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992" y="5157192"/>
            <a:ext cx="18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Number of equations in Null space of data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1496" y="5314041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Number of independent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5336" y="5359598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MT" panose="020B0502020104020203" pitchFamily="34" charset="0"/>
              </a:rPr>
              <a:t>Total number of variables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343472" y="2924944"/>
          <a:ext cx="6296248" cy="288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/>
              <p14:cNvContentPartPr/>
              <p14:nvPr/>
            </p14:nvContentPartPr>
            <p14:xfrm>
              <a:off x="7071360" y="6633845"/>
              <a:ext cx="2320925" cy="6985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81"/>
            </p:blipFill>
            <p:spPr>
              <a:xfrm>
                <a:off x="7071360" y="6633845"/>
                <a:ext cx="2320925" cy="6985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5E82711-8BD0-4B66-B262-7975DA2BC9B2}"/>
                  </a:ext>
                </a:extLst>
              </p14:cNvPr>
              <p14:cNvContentPartPr/>
              <p14:nvPr/>
            </p14:nvContentPartPr>
            <p14:xfrm>
              <a:off x="1200240" y="3486240"/>
              <a:ext cx="10947600" cy="296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5E82711-8BD0-4B66-B262-7975DA2BC9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0880" y="3476880"/>
                <a:ext cx="10966320" cy="298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Full row and column rank: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052736"/>
                <a:ext cx="10871200" cy="495300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Consider a data matrix </a:t>
                </a:r>
                <a14:m>
                  <m:oMath xmlns:m="http://schemas.openxmlformats.org/officeDocument/2006/math">
                    <m:r>
                      <a:rPr lang="en-I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052736"/>
                <a:ext cx="10871200" cy="4953000"/>
              </a:xfrm>
              <a:blipFill rotWithShape="1">
                <a:blip r:embed="rId2"/>
                <a:stretch>
                  <a:fillRect l="-2" t="-11" r="2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63752" y="5560041"/>
            <a:ext cx="392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  <a:cs typeface="Times New Roman" panose="02020603050405020304" pitchFamily="18" charset="0"/>
              </a:rPr>
              <a:t>Row rank = Column rank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414604" y="1731006"/>
          <a:ext cx="8208912" cy="3596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800CED-674C-4048-9DEE-4E0AAB088042}"/>
                  </a:ext>
                </a:extLst>
              </p14:cNvPr>
              <p14:cNvContentPartPr/>
              <p14:nvPr/>
            </p14:nvContentPartPr>
            <p14:xfrm>
              <a:off x="190440" y="1041480"/>
              <a:ext cx="8757000" cy="501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800CED-674C-4048-9DEE-4E0AAB0880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80" y="1032120"/>
                <a:ext cx="8775720" cy="502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Linear Algebra – Vectors, Distance, Eigenvalues, Eigenvectors</a:t>
            </a: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9E21BC-3F12-426D-A258-55E83A1E9ED5}"/>
                  </a:ext>
                </a:extLst>
              </p14:cNvPr>
              <p14:cNvContentPartPr/>
              <p14:nvPr/>
            </p14:nvContentPartPr>
            <p14:xfrm>
              <a:off x="5587920" y="2698920"/>
              <a:ext cx="1238760" cy="14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9E21BC-3F12-426D-A258-55E83A1E9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560" y="2689560"/>
                <a:ext cx="1257480" cy="16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Summary</a:t>
            </a:r>
          </a:p>
        </p:txBody>
      </p:sp>
      <p:graphicFrame>
        <p:nvGraphicFramePr>
          <p:cNvPr id="6" name="Content Placeholder 3"/>
          <p:cNvGraphicFramePr/>
          <p:nvPr/>
        </p:nvGraphicFramePr>
        <p:xfrm>
          <a:off x="1918660" y="1196752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80780B-AD5E-45CF-8A62-C88D2432D30F}"/>
                  </a:ext>
                </a:extLst>
              </p14:cNvPr>
              <p14:cNvContentPartPr/>
              <p14:nvPr/>
            </p14:nvContentPartPr>
            <p14:xfrm>
              <a:off x="4032360" y="1523880"/>
              <a:ext cx="7036200" cy="405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80780B-AD5E-45CF-8A62-C88D2432D3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000" y="1514520"/>
                <a:ext cx="7054920" cy="407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independence of variables</a:t>
            </a:r>
          </a:p>
          <a:p>
            <a:r>
              <a:rPr lang="en-US" dirty="0"/>
              <a:t>Understanding relationships between variables</a:t>
            </a:r>
            <a:endParaRPr lang="en-IN" dirty="0"/>
          </a:p>
          <a:p>
            <a:r>
              <a:rPr lang="en-US" dirty="0"/>
              <a:t>Eigenvalues &amp; eigenvectors</a:t>
            </a:r>
          </a:p>
          <a:p>
            <a:r>
              <a:rPr lang="en-US" dirty="0"/>
              <a:t>Singular value decomposition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C9A7B7-E3C1-403A-A082-73E719A969AD}"/>
                  </a:ext>
                </a:extLst>
              </p14:cNvPr>
              <p14:cNvContentPartPr/>
              <p14:nvPr/>
            </p14:nvContentPartPr>
            <p14:xfrm>
              <a:off x="127080" y="133200"/>
              <a:ext cx="8547480" cy="411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C9A7B7-E3C1-403A-A082-73E719A969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720" y="123840"/>
                <a:ext cx="8566200" cy="4133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lengths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380" y="1366743"/>
                <a:ext cx="11161240" cy="4895932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Consider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i="1" dirty="0">
                    <a:cs typeface="Times New Roman" panose="02020603050405020304" pitchFamily="18" charset="0"/>
                  </a:rPr>
                  <a:t>X</a:t>
                </a:r>
                <a:r>
                  <a:rPr lang="en-IN" sz="2600" dirty="0">
                    <a:cs typeface="Times New Roman" panose="02020603050405020304" pitchFamily="18" charset="0"/>
                  </a:rPr>
                  <a:t> is a data point in a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dimensional plane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as the distances along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axes respectively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X can also be considered as a vector between the origin and the data point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The length (magnitude) of this vector is 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380" y="1366743"/>
                <a:ext cx="11161240" cy="4895932"/>
              </a:xfrm>
              <a:blipFill rotWithShape="1">
                <a:blip r:embed="rId2"/>
                <a:stretch>
                  <a:fillRect l="-4" t="-5" r="2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184232" y="4103675"/>
            <a:ext cx="2108200" cy="2159000"/>
            <a:chOff x="609600" y="2209800"/>
            <a:chExt cx="2108200" cy="2159000"/>
          </a:xfrm>
        </p:grpSpPr>
        <p:pic>
          <p:nvPicPr>
            <p:cNvPr id="5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514600" y="40386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600" y="22098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7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76400" y="2667000"/>
              <a:ext cx="635000" cy="215900"/>
            </a:xfrm>
            <a:prstGeom prst="rect">
              <a:avLst/>
            </a:prstGeom>
            <a:noFill/>
          </p:spPr>
        </p:pic>
        <p:sp>
          <p:nvSpPr>
            <p:cNvPr id="8" name="Oval 7"/>
            <p:cNvSpPr/>
            <p:nvPr/>
          </p:nvSpPr>
          <p:spPr>
            <a:xfrm>
              <a:off x="1905000" y="28956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9" name="Object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371600" y="3200400"/>
              <a:ext cx="139700" cy="177800"/>
            </a:xfrm>
            <a:prstGeom prst="rect">
              <a:avLst/>
            </a:prstGeom>
            <a:noFill/>
          </p:spPr>
        </p:pic>
        <p:pic>
          <p:nvPicPr>
            <p:cNvPr id="10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09600" y="4191000"/>
              <a:ext cx="152400" cy="177800"/>
            </a:xfrm>
            <a:prstGeom prst="rect">
              <a:avLst/>
            </a:prstGeom>
            <a:noFill/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762000" y="24384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V="1">
              <a:off x="1638300" y="33147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3"/>
            </p:cNvCxnSpPr>
            <p:nvPr/>
          </p:nvCxnSpPr>
          <p:spPr>
            <a:xfrm flipV="1">
              <a:off x="741924" y="2960641"/>
              <a:ext cx="1174235" cy="12303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7896121" y="6262483"/>
              <a:ext cx="654480" cy="2570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9"/>
            </p:blipFill>
            <p:spPr>
              <a:xfrm>
                <a:off x="7896121" y="6262483"/>
                <a:ext cx="654480" cy="25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7" name="Ink 156"/>
              <p14:cNvContentPartPr/>
              <p14:nvPr/>
            </p14:nvContentPartPr>
            <p14:xfrm>
              <a:off x="3048000" y="6070600"/>
              <a:ext cx="12700" cy="360"/>
            </p14:xfrm>
          </p:contentPart>
        </mc:Choice>
        <mc:Fallback xmlns="">
          <p:pic>
            <p:nvPicPr>
              <p:cNvPr id="157" name="Ink 156"/>
            </p:nvPicPr>
            <p:blipFill>
              <a:blip r:embed="rId124"/>
            </p:blipFill>
            <p:spPr>
              <a:xfrm>
                <a:off x="3048000" y="60706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A3ACC7-AE79-4C59-9887-119435FCE5FA}"/>
                  </a:ext>
                </a:extLst>
              </p14:cNvPr>
              <p14:cNvContentPartPr/>
              <p14:nvPr/>
            </p14:nvContentPartPr>
            <p14:xfrm>
              <a:off x="5048280" y="546120"/>
              <a:ext cx="5353200" cy="574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A3ACC7-AE79-4C59-9887-119435FCE5F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038920" y="536760"/>
                <a:ext cx="5371920" cy="576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lengths: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1018440" cy="47229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Consider the point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=(3,4)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in a two dimensional plane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=5 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Important: Geometric concepts are easier to visualize in 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Difficult to do so in the higher dimensions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However, the fundamental mathematics remain the same irrespective of the dimension of the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1018440" cy="4722953"/>
              </a:xfrm>
              <a:blipFill rotWithShape="1">
                <a:blip r:embed="rId2"/>
                <a:stretch>
                  <a:fillRect t="-272" r="5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0CFCFB-1B66-403C-804D-3550D7883104}"/>
                  </a:ext>
                </a:extLst>
              </p14:cNvPr>
              <p14:cNvContentPartPr/>
              <p14:nvPr/>
            </p14:nvContentPartPr>
            <p14:xfrm>
              <a:off x="114120" y="971640"/>
              <a:ext cx="11405160" cy="431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0CFCFB-1B66-403C-804D-3550D78831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60" y="962280"/>
                <a:ext cx="11423880" cy="433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8825" y="1193304"/>
                <a:ext cx="11233641" cy="5093692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Consider another example with two points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600" b="1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600" b="1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IN" sz="26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600" b="1" i="1" dirty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IN" sz="2600" b="1" i="1" dirty="0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The distance between these two can be calculated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2600" b="1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6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IN" sz="2600" b="1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sz="2600" baseline="-25000" dirty="0">
                    <a:cs typeface="Times New Roman" panose="02020603050405020304" pitchFamily="18" charset="0"/>
                  </a:rPr>
                  <a:t>2</a:t>
                </a:r>
              </a:p>
              <a:p>
                <a:pPr marL="82550" indent="0" algn="ctr">
                  <a:buNone/>
                </a:pPr>
                <a:endParaRPr lang="en-IN" sz="2600" baseline="-25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i="1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2600" b="1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6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6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1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sz="2600" b="1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6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600" b="1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sz="2600" b="1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600" b="1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1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IN" sz="2600" b="1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825" y="1193304"/>
                <a:ext cx="11233641" cy="5093692"/>
              </a:xfrm>
              <a:blipFill rotWithShape="1">
                <a:blip r:embed="rId2"/>
                <a:stretch>
                  <a:fillRect l="-5" t="-3" r="3" b="-85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184232" y="4293096"/>
            <a:ext cx="3818275" cy="2159000"/>
            <a:chOff x="3873500" y="2286000"/>
            <a:chExt cx="3943350" cy="2159000"/>
          </a:xfrm>
        </p:grpSpPr>
        <p:pic>
          <p:nvPicPr>
            <p:cNvPr id="5" name="Object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73750" y="2438400"/>
              <a:ext cx="812800" cy="241300"/>
            </a:xfrm>
            <a:prstGeom prst="rect">
              <a:avLst/>
            </a:prstGeom>
            <a:noFill/>
          </p:spPr>
        </p:pic>
        <p:pic>
          <p:nvPicPr>
            <p:cNvPr id="6" name="Object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391400" y="4114800"/>
              <a:ext cx="203200" cy="215900"/>
            </a:xfrm>
            <a:prstGeom prst="rect">
              <a:avLst/>
            </a:prstGeom>
            <a:noFill/>
          </p:spPr>
        </p:pic>
        <p:pic>
          <p:nvPicPr>
            <p:cNvPr id="7" name="Object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486400" y="2286000"/>
              <a:ext cx="215900" cy="215900"/>
            </a:xfrm>
            <a:prstGeom prst="rect">
              <a:avLst/>
            </a:prstGeom>
            <a:noFill/>
          </p:spPr>
        </p:pic>
        <p:pic>
          <p:nvPicPr>
            <p:cNvPr id="8" name="Object 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54850" y="3657600"/>
              <a:ext cx="762000" cy="241300"/>
            </a:xfrm>
            <a:prstGeom prst="rect">
              <a:avLst/>
            </a:prstGeom>
            <a:noFill/>
          </p:spPr>
        </p:pic>
        <p:sp>
          <p:nvSpPr>
            <p:cNvPr id="9" name="Oval 8"/>
            <p:cNvSpPr/>
            <p:nvPr/>
          </p:nvSpPr>
          <p:spPr>
            <a:xfrm>
              <a:off x="6019800" y="26670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" name="Object 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29200" y="3581400"/>
              <a:ext cx="165100" cy="215900"/>
            </a:xfrm>
            <a:prstGeom prst="rect">
              <a:avLst/>
            </a:prstGeom>
            <a:noFill/>
          </p:spPr>
        </p:pic>
        <p:pic>
          <p:nvPicPr>
            <p:cNvPr id="11" name="Object 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486400" y="4267200"/>
              <a:ext cx="152400" cy="177800"/>
            </a:xfrm>
            <a:prstGeom prst="rect">
              <a:avLst/>
            </a:prstGeom>
            <a:noFill/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5638800" y="25146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V="1">
              <a:off x="6515100" y="3390900"/>
              <a:ext cx="0" cy="1752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96000" y="2743200"/>
              <a:ext cx="11430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  <a:effectLst>
              <a:outerShdw blurRad="50800" dist="50800" dir="5400000" algn="ctr" rotWithShape="0">
                <a:schemeClr val="accent6">
                  <a:lumMod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495800" y="3429000"/>
              <a:ext cx="114300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/>
            </a:ln>
            <a:effectLst>
              <a:outerShdw blurRad="50800" dist="50800" dir="5400000" algn="ctr" rotWithShape="0">
                <a:schemeClr val="accent6">
                  <a:lumMod val="50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239000" y="35814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 rot="5400000">
              <a:off x="6537960" y="3048000"/>
              <a:ext cx="91440" cy="91440"/>
              <a:chOff x="1450168" y="4480560"/>
              <a:chExt cx="91440" cy="9144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1453216" y="448056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rot="16200000">
                <a:off x="1495888" y="452628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5400000">
              <a:off x="4495800" y="3429000"/>
              <a:ext cx="91440" cy="91440"/>
              <a:chOff x="1450168" y="4480560"/>
              <a:chExt cx="91440" cy="9144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rot="10800000">
                <a:off x="1453216" y="448056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1495888" y="4526280"/>
                <a:ext cx="0" cy="914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Object 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553200" y="2844800"/>
              <a:ext cx="546100" cy="190500"/>
            </a:xfrm>
            <a:prstGeom prst="rect">
              <a:avLst/>
            </a:prstGeom>
            <a:noFill/>
          </p:spPr>
        </p:pic>
        <p:pic>
          <p:nvPicPr>
            <p:cNvPr id="20" name="Object 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73500" y="3124200"/>
              <a:ext cx="1308100" cy="241300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11165185" y="1545491"/>
              <a:ext cx="212760" cy="2412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12"/>
            </p:blipFill>
            <p:spPr>
              <a:xfrm>
                <a:off x="11165185" y="1545491"/>
                <a:ext cx="212760" cy="24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/>
              <p14:cNvContentPartPr/>
              <p14:nvPr/>
            </p14:nvContentPartPr>
            <p14:xfrm>
              <a:off x="11531305" y="1427771"/>
              <a:ext cx="329400" cy="29556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14"/>
            </p:blipFill>
            <p:spPr>
              <a:xfrm>
                <a:off x="11531305" y="1427771"/>
                <a:ext cx="329400" cy="29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/>
              <p14:cNvContentPartPr/>
              <p14:nvPr/>
            </p14:nvContentPartPr>
            <p14:xfrm>
              <a:off x="10812385" y="1545491"/>
              <a:ext cx="200520" cy="167040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16"/>
            </p:blipFill>
            <p:spPr>
              <a:xfrm>
                <a:off x="10812385" y="1545491"/>
                <a:ext cx="200520" cy="167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/>
              <p14:cNvContentPartPr/>
              <p14:nvPr/>
            </p14:nvContentPartPr>
            <p14:xfrm>
              <a:off x="10552825" y="1463411"/>
              <a:ext cx="177120" cy="23580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18"/>
            </p:blipFill>
            <p:spPr>
              <a:xfrm>
                <a:off x="10552825" y="1463411"/>
                <a:ext cx="177120" cy="23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/>
              <p14:cNvContentPartPr/>
              <p14:nvPr/>
            </p14:nvContentPartPr>
            <p14:xfrm>
              <a:off x="9856945" y="1453691"/>
              <a:ext cx="342720" cy="269640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20"/>
            </p:blipFill>
            <p:spPr>
              <a:xfrm>
                <a:off x="9856945" y="1453691"/>
                <a:ext cx="342720" cy="269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2"/>
              <p14:cNvContentPartPr/>
              <p14:nvPr/>
            </p14:nvContentPartPr>
            <p14:xfrm>
              <a:off x="9021385" y="1475291"/>
              <a:ext cx="270720" cy="25956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22"/>
            </p:blipFill>
            <p:spPr>
              <a:xfrm>
                <a:off x="9021385" y="1475291"/>
                <a:ext cx="270720" cy="259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/>
              <p14:cNvContentPartPr/>
              <p14:nvPr/>
            </p14:nvContentPartPr>
            <p14:xfrm>
              <a:off x="10729585" y="2016731"/>
              <a:ext cx="165960" cy="141840"/>
            </p14:xfrm>
          </p:contentPart>
        </mc:Choice>
        <mc:Fallback xmlns="">
          <p:pic>
            <p:nvPicPr>
              <p:cNvPr id="52" name="Ink 51"/>
            </p:nvPicPr>
            <p:blipFill>
              <a:blip r:embed="rId24"/>
            </p:blipFill>
            <p:spPr>
              <a:xfrm>
                <a:off x="10729585" y="2016731"/>
                <a:ext cx="165960" cy="141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/>
              <p14:cNvContentPartPr/>
              <p14:nvPr/>
            </p14:nvContentPartPr>
            <p14:xfrm>
              <a:off x="9032185" y="2052371"/>
              <a:ext cx="248760" cy="212400"/>
            </p14:xfrm>
          </p:contentPart>
        </mc:Choice>
        <mc:Fallback xmlns="">
          <p:pic>
            <p:nvPicPr>
              <p:cNvPr id="54" name="Ink 53"/>
            </p:nvPicPr>
            <p:blipFill>
              <a:blip r:embed="rId26"/>
            </p:blipFill>
            <p:spPr>
              <a:xfrm>
                <a:off x="9032185" y="2052371"/>
                <a:ext cx="248760" cy="21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/>
              <p14:cNvContentPartPr/>
              <p14:nvPr/>
            </p14:nvContentPartPr>
            <p14:xfrm>
              <a:off x="11236105" y="2099891"/>
              <a:ext cx="35280" cy="23400"/>
            </p14:xfrm>
          </p:contentPart>
        </mc:Choice>
        <mc:Fallback xmlns="">
          <p:pic>
            <p:nvPicPr>
              <p:cNvPr id="58" name="Ink 57"/>
            </p:nvPicPr>
            <p:blipFill>
              <a:blip r:embed="rId28"/>
            </p:blipFill>
            <p:spPr>
              <a:xfrm>
                <a:off x="11236105" y="2099891"/>
                <a:ext cx="35280" cy="2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/>
              <p14:cNvContentPartPr/>
              <p14:nvPr/>
            </p14:nvContentPartPr>
            <p14:xfrm>
              <a:off x="11365705" y="2088011"/>
              <a:ext cx="129960" cy="12240"/>
            </p14:xfrm>
          </p:contentPart>
        </mc:Choice>
        <mc:Fallback xmlns="">
          <p:pic>
            <p:nvPicPr>
              <p:cNvPr id="59" name="Ink 58"/>
            </p:nvPicPr>
            <p:blipFill>
              <a:blip r:embed="rId30"/>
            </p:blipFill>
            <p:spPr>
              <a:xfrm>
                <a:off x="11365705" y="2088011"/>
                <a:ext cx="12996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Ink 61"/>
              <p14:cNvContentPartPr/>
              <p14:nvPr/>
            </p14:nvContentPartPr>
            <p14:xfrm>
              <a:off x="8997265" y="2559251"/>
              <a:ext cx="129960" cy="153720"/>
            </p14:xfrm>
          </p:contentPart>
        </mc:Choice>
        <mc:Fallback xmlns="">
          <p:pic>
            <p:nvPicPr>
              <p:cNvPr id="62" name="Ink 61"/>
            </p:nvPicPr>
            <p:blipFill>
              <a:blip r:embed="rId32"/>
            </p:blipFill>
            <p:spPr>
              <a:xfrm>
                <a:off x="8997265" y="2559251"/>
                <a:ext cx="129960" cy="1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Ink 62"/>
              <p14:cNvContentPartPr/>
              <p14:nvPr/>
            </p14:nvContentPartPr>
            <p14:xfrm>
              <a:off x="9209665" y="2641331"/>
              <a:ext cx="35280" cy="94320"/>
            </p14:xfrm>
          </p:contentPart>
        </mc:Choice>
        <mc:Fallback xmlns="">
          <p:pic>
            <p:nvPicPr>
              <p:cNvPr id="63" name="Ink 62"/>
            </p:nvPicPr>
            <p:blipFill>
              <a:blip r:embed="rId34"/>
            </p:blipFill>
            <p:spPr>
              <a:xfrm>
                <a:off x="9209665" y="2641331"/>
                <a:ext cx="35280" cy="9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6" name="Ink 65"/>
              <p14:cNvContentPartPr/>
              <p14:nvPr/>
            </p14:nvContentPartPr>
            <p14:xfrm>
              <a:off x="9821665" y="2559251"/>
              <a:ext cx="318960" cy="176400"/>
            </p14:xfrm>
          </p:contentPart>
        </mc:Choice>
        <mc:Fallback xmlns="">
          <p:pic>
            <p:nvPicPr>
              <p:cNvPr id="66" name="Ink 65"/>
            </p:nvPicPr>
            <p:blipFill>
              <a:blip r:embed="rId36"/>
            </p:blipFill>
            <p:spPr>
              <a:xfrm>
                <a:off x="9821665" y="2559251"/>
                <a:ext cx="31896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7" name="Ink 66"/>
              <p14:cNvContentPartPr/>
              <p14:nvPr/>
            </p14:nvContentPartPr>
            <p14:xfrm>
              <a:off x="11589265" y="2064251"/>
              <a:ext cx="272880" cy="153720"/>
            </p14:xfrm>
          </p:contentPart>
        </mc:Choice>
        <mc:Fallback xmlns="">
          <p:pic>
            <p:nvPicPr>
              <p:cNvPr id="67" name="Ink 66"/>
            </p:nvPicPr>
            <p:blipFill>
              <a:blip r:embed="rId38"/>
            </p:blipFill>
            <p:spPr>
              <a:xfrm>
                <a:off x="11589265" y="2064251"/>
                <a:ext cx="272880" cy="1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0" name="Ink 69"/>
              <p14:cNvContentPartPr/>
              <p14:nvPr/>
            </p14:nvContentPartPr>
            <p14:xfrm>
              <a:off x="11236105" y="2653211"/>
              <a:ext cx="12240" cy="360"/>
            </p14:xfrm>
          </p:contentPart>
        </mc:Choice>
        <mc:Fallback xmlns="">
          <p:pic>
            <p:nvPicPr>
              <p:cNvPr id="70" name="Ink 69"/>
            </p:nvPicPr>
            <p:blipFill>
              <a:blip r:embed="rId40"/>
            </p:blipFill>
            <p:spPr>
              <a:xfrm>
                <a:off x="11236105" y="2653211"/>
                <a:ext cx="1224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1" name="Ink 70"/>
              <p14:cNvContentPartPr/>
              <p14:nvPr/>
            </p14:nvContentPartPr>
            <p14:xfrm>
              <a:off x="11330785" y="2641331"/>
              <a:ext cx="23400" cy="360"/>
            </p14:xfrm>
          </p:contentPart>
        </mc:Choice>
        <mc:Fallback xmlns="">
          <p:pic>
            <p:nvPicPr>
              <p:cNvPr id="71" name="Ink 70"/>
            </p:nvPicPr>
            <p:blipFill>
              <a:blip r:embed="rId42"/>
            </p:blipFill>
            <p:spPr>
              <a:xfrm>
                <a:off x="11330785" y="2641331"/>
                <a:ext cx="23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Ink 71"/>
              <p14:cNvContentPartPr/>
              <p14:nvPr/>
            </p14:nvContentPartPr>
            <p14:xfrm>
              <a:off x="11436625" y="2629451"/>
              <a:ext cx="24120" cy="12240"/>
            </p14:xfrm>
          </p:contentPart>
        </mc:Choice>
        <mc:Fallback xmlns="">
          <p:pic>
            <p:nvPicPr>
              <p:cNvPr id="72" name="Ink 71"/>
            </p:nvPicPr>
            <p:blipFill>
              <a:blip r:embed="rId44"/>
            </p:blipFill>
            <p:spPr>
              <a:xfrm>
                <a:off x="11436625" y="2629451"/>
                <a:ext cx="2412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8" name="Ink 77"/>
              <p14:cNvContentPartPr/>
              <p14:nvPr/>
            </p14:nvContentPartPr>
            <p14:xfrm>
              <a:off x="10646785" y="2571131"/>
              <a:ext cx="342360" cy="176400"/>
            </p14:xfrm>
          </p:contentPart>
        </mc:Choice>
        <mc:Fallback xmlns="">
          <p:pic>
            <p:nvPicPr>
              <p:cNvPr id="78" name="Ink 77"/>
            </p:nvPicPr>
            <p:blipFill>
              <a:blip r:embed="rId46"/>
            </p:blipFill>
            <p:spPr>
              <a:xfrm>
                <a:off x="10646785" y="2571131"/>
                <a:ext cx="342360" cy="1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1" name="Ink 80"/>
              <p14:cNvContentPartPr/>
              <p14:nvPr/>
            </p14:nvContentPartPr>
            <p14:xfrm>
              <a:off x="9149905" y="2405891"/>
              <a:ext cx="200880" cy="106200"/>
            </p14:xfrm>
          </p:contentPart>
        </mc:Choice>
        <mc:Fallback xmlns="">
          <p:pic>
            <p:nvPicPr>
              <p:cNvPr id="81" name="Ink 80"/>
            </p:nvPicPr>
            <p:blipFill>
              <a:blip r:embed="rId48"/>
            </p:blipFill>
            <p:spPr>
              <a:xfrm>
                <a:off x="9149905" y="2405891"/>
                <a:ext cx="200880" cy="10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Ink 81"/>
              <p14:cNvContentPartPr/>
              <p14:nvPr/>
            </p14:nvContentPartPr>
            <p14:xfrm>
              <a:off x="9233785" y="1899011"/>
              <a:ext cx="360" cy="94320"/>
            </p14:xfrm>
          </p:contentPart>
        </mc:Choice>
        <mc:Fallback xmlns="">
          <p:pic>
            <p:nvPicPr>
              <p:cNvPr id="82" name="Ink 81"/>
            </p:nvPicPr>
            <p:blipFill>
              <a:blip r:embed="rId50"/>
            </p:blipFill>
            <p:spPr>
              <a:xfrm>
                <a:off x="9233785" y="1899011"/>
                <a:ext cx="360" cy="9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Ink 82"/>
              <p14:cNvContentPartPr/>
              <p14:nvPr/>
            </p14:nvContentPartPr>
            <p14:xfrm>
              <a:off x="9975745" y="2370251"/>
              <a:ext cx="164880" cy="95400"/>
            </p14:xfrm>
          </p:contentPart>
        </mc:Choice>
        <mc:Fallback xmlns="">
          <p:pic>
            <p:nvPicPr>
              <p:cNvPr id="83" name="Ink 82"/>
            </p:nvPicPr>
            <p:blipFill>
              <a:blip r:embed="rId52"/>
            </p:blipFill>
            <p:spPr>
              <a:xfrm>
                <a:off x="9975745" y="2370251"/>
                <a:ext cx="164880" cy="9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/>
              <p14:cNvContentPartPr/>
              <p14:nvPr/>
            </p14:nvContentPartPr>
            <p14:xfrm>
              <a:off x="9927865" y="1852211"/>
              <a:ext cx="342360" cy="356040"/>
            </p14:xfrm>
          </p:contentPart>
        </mc:Choice>
        <mc:Fallback xmlns="">
          <p:pic>
            <p:nvPicPr>
              <p:cNvPr id="88" name="Ink 87"/>
            </p:nvPicPr>
            <p:blipFill>
              <a:blip r:embed="rId54"/>
            </p:blipFill>
            <p:spPr>
              <a:xfrm>
                <a:off x="9927865" y="1852211"/>
                <a:ext cx="342360" cy="356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Ink 89"/>
              <p14:cNvContentPartPr/>
              <p14:nvPr/>
            </p14:nvContentPartPr>
            <p14:xfrm>
              <a:off x="11012545" y="2099531"/>
              <a:ext cx="102240" cy="118440"/>
            </p14:xfrm>
          </p:contentPart>
        </mc:Choice>
        <mc:Fallback xmlns="">
          <p:pic>
            <p:nvPicPr>
              <p:cNvPr id="90" name="Ink 89"/>
            </p:nvPicPr>
            <p:blipFill>
              <a:blip r:embed="rId56"/>
            </p:blipFill>
            <p:spPr>
              <a:xfrm>
                <a:off x="11012545" y="2099531"/>
                <a:ext cx="102240" cy="118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/>
              <p14:cNvContentPartPr/>
              <p14:nvPr/>
            </p14:nvContentPartPr>
            <p14:xfrm>
              <a:off x="10859185" y="2382131"/>
              <a:ext cx="93960" cy="106200"/>
            </p14:xfrm>
          </p:contentPart>
        </mc:Choice>
        <mc:Fallback xmlns="">
          <p:pic>
            <p:nvPicPr>
              <p:cNvPr id="91" name="Ink 90"/>
            </p:nvPicPr>
            <p:blipFill>
              <a:blip r:embed="rId58"/>
            </p:blipFill>
            <p:spPr>
              <a:xfrm>
                <a:off x="10859185" y="2382131"/>
                <a:ext cx="93960" cy="10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2" name="Ink 91"/>
              <p14:cNvContentPartPr/>
              <p14:nvPr/>
            </p14:nvContentPartPr>
            <p14:xfrm>
              <a:off x="10894825" y="1852211"/>
              <a:ext cx="11520" cy="94320"/>
            </p14:xfrm>
          </p:contentPart>
        </mc:Choice>
        <mc:Fallback xmlns="">
          <p:pic>
            <p:nvPicPr>
              <p:cNvPr id="92" name="Ink 91"/>
            </p:nvPicPr>
            <p:blipFill>
              <a:blip r:embed="rId60"/>
            </p:blipFill>
            <p:spPr>
              <a:xfrm>
                <a:off x="10894825" y="1852211"/>
                <a:ext cx="11520" cy="94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4" name="Ink 93"/>
              <p14:cNvContentPartPr/>
              <p14:nvPr/>
            </p14:nvContentPartPr>
            <p14:xfrm>
              <a:off x="11649025" y="1899011"/>
              <a:ext cx="24840" cy="106200"/>
            </p14:xfrm>
          </p:contentPart>
        </mc:Choice>
        <mc:Fallback xmlns="">
          <p:pic>
            <p:nvPicPr>
              <p:cNvPr id="94" name="Ink 93"/>
            </p:nvPicPr>
            <p:blipFill>
              <a:blip r:embed="rId62"/>
            </p:blipFill>
            <p:spPr>
              <a:xfrm>
                <a:off x="11649025" y="1899011"/>
                <a:ext cx="24840" cy="10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5" name="Ink 94"/>
              <p14:cNvContentPartPr/>
              <p14:nvPr/>
            </p14:nvContentPartPr>
            <p14:xfrm>
              <a:off x="11672785" y="2464931"/>
              <a:ext cx="282600" cy="248040"/>
            </p14:xfrm>
          </p:contentPart>
        </mc:Choice>
        <mc:Fallback xmlns="">
          <p:pic>
            <p:nvPicPr>
              <p:cNvPr id="95" name="Ink 94"/>
            </p:nvPicPr>
            <p:blipFill>
              <a:blip r:embed="rId64"/>
            </p:blipFill>
            <p:spPr>
              <a:xfrm>
                <a:off x="11672785" y="2464931"/>
                <a:ext cx="282600" cy="248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5" name="Ink 104"/>
              <p14:cNvContentPartPr/>
              <p14:nvPr/>
            </p14:nvContentPartPr>
            <p14:xfrm>
              <a:off x="9456985" y="4125971"/>
              <a:ext cx="11520" cy="141840"/>
            </p14:xfrm>
          </p:contentPart>
        </mc:Choice>
        <mc:Fallback xmlns="">
          <p:pic>
            <p:nvPicPr>
              <p:cNvPr id="105" name="Ink 104"/>
            </p:nvPicPr>
            <p:blipFill>
              <a:blip r:embed="rId66"/>
            </p:blipFill>
            <p:spPr>
              <a:xfrm>
                <a:off x="9456985" y="4125971"/>
                <a:ext cx="11520" cy="141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1" name="Ink 110"/>
              <p14:cNvContentPartPr/>
              <p14:nvPr/>
            </p14:nvContentPartPr>
            <p14:xfrm>
              <a:off x="10281385" y="4279331"/>
              <a:ext cx="71640" cy="36000"/>
            </p14:xfrm>
          </p:contentPart>
        </mc:Choice>
        <mc:Fallback xmlns="">
          <p:pic>
            <p:nvPicPr>
              <p:cNvPr id="111" name="Ink 110"/>
            </p:nvPicPr>
            <p:blipFill>
              <a:blip r:embed="rId68"/>
            </p:blipFill>
            <p:spPr>
              <a:xfrm>
                <a:off x="10281385" y="4279331"/>
                <a:ext cx="71640" cy="3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2" name="Ink 111"/>
              <p14:cNvContentPartPr/>
              <p14:nvPr/>
            </p14:nvContentPartPr>
            <p14:xfrm>
              <a:off x="10529065" y="4208411"/>
              <a:ext cx="247680" cy="36000"/>
            </p14:xfrm>
          </p:contentPart>
        </mc:Choice>
        <mc:Fallback xmlns="">
          <p:pic>
            <p:nvPicPr>
              <p:cNvPr id="112" name="Ink 111"/>
            </p:nvPicPr>
            <p:blipFill>
              <a:blip r:embed="rId70"/>
            </p:blipFill>
            <p:spPr>
              <a:xfrm>
                <a:off x="10529065" y="4208411"/>
                <a:ext cx="247680" cy="3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5" name="Ink 124"/>
              <p14:cNvContentPartPr/>
              <p14:nvPr/>
            </p14:nvContentPartPr>
            <p14:xfrm>
              <a:off x="9586585" y="3821771"/>
              <a:ext cx="542160" cy="774000"/>
            </p14:xfrm>
          </p:contentPart>
        </mc:Choice>
        <mc:Fallback xmlns="">
          <p:pic>
            <p:nvPicPr>
              <p:cNvPr id="125" name="Ink 124"/>
            </p:nvPicPr>
            <p:blipFill>
              <a:blip r:embed="rId72"/>
            </p:blipFill>
            <p:spPr>
              <a:xfrm>
                <a:off x="9586585" y="3821771"/>
                <a:ext cx="542160" cy="77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6" name="Ink 125"/>
              <p14:cNvContentPartPr/>
              <p14:nvPr/>
            </p14:nvContentPartPr>
            <p14:xfrm>
              <a:off x="8349265" y="4043891"/>
              <a:ext cx="731160" cy="860400"/>
            </p14:xfrm>
          </p:contentPart>
        </mc:Choice>
        <mc:Fallback xmlns="">
          <p:pic>
            <p:nvPicPr>
              <p:cNvPr id="126" name="Ink 125"/>
            </p:nvPicPr>
            <p:blipFill>
              <a:blip r:embed="rId74"/>
            </p:blipFill>
            <p:spPr>
              <a:xfrm>
                <a:off x="8349265" y="4043891"/>
                <a:ext cx="731160" cy="8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7" name="Ink 126"/>
              <p14:cNvContentPartPr/>
              <p14:nvPr/>
            </p14:nvContentPartPr>
            <p14:xfrm>
              <a:off x="9185905" y="4397051"/>
              <a:ext cx="282240" cy="188640"/>
            </p14:xfrm>
          </p:contentPart>
        </mc:Choice>
        <mc:Fallback xmlns="">
          <p:pic>
            <p:nvPicPr>
              <p:cNvPr id="127" name="Ink 126"/>
            </p:nvPicPr>
            <p:blipFill>
              <a:blip r:embed="rId76"/>
            </p:blipFill>
            <p:spPr>
              <a:xfrm>
                <a:off x="9185905" y="4397051"/>
                <a:ext cx="282240" cy="18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9" name="Ink 128"/>
              <p14:cNvContentPartPr/>
              <p14:nvPr/>
            </p14:nvContentPartPr>
            <p14:xfrm>
              <a:off x="11943145" y="3713411"/>
              <a:ext cx="212760" cy="153720"/>
            </p14:xfrm>
          </p:contentPart>
        </mc:Choice>
        <mc:Fallback xmlns="">
          <p:pic>
            <p:nvPicPr>
              <p:cNvPr id="129" name="Ink 128"/>
            </p:nvPicPr>
            <p:blipFill>
              <a:blip r:embed="rId78"/>
            </p:blipFill>
            <p:spPr>
              <a:xfrm>
                <a:off x="11943145" y="3713411"/>
                <a:ext cx="212760" cy="153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2" name="Ink 131"/>
              <p14:cNvContentPartPr/>
              <p14:nvPr/>
            </p14:nvContentPartPr>
            <p14:xfrm>
              <a:off x="10965745" y="3926171"/>
              <a:ext cx="1048320" cy="447840"/>
            </p14:xfrm>
          </p:contentPart>
        </mc:Choice>
        <mc:Fallback xmlns="">
          <p:pic>
            <p:nvPicPr>
              <p:cNvPr id="132" name="Ink 131"/>
            </p:nvPicPr>
            <p:blipFill>
              <a:blip r:embed="rId80"/>
            </p:blipFill>
            <p:spPr>
              <a:xfrm>
                <a:off x="10965745" y="3926171"/>
                <a:ext cx="1048320" cy="44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5" name="Ink 24"/>
              <p14:cNvContentPartPr/>
              <p14:nvPr/>
            </p14:nvContentPartPr>
            <p14:xfrm>
              <a:off x="9113095" y="1137818"/>
              <a:ext cx="196560" cy="12564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82"/>
            </p:blipFill>
            <p:spPr>
              <a:xfrm>
                <a:off x="9113095" y="1137818"/>
                <a:ext cx="196560" cy="12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6" name="Ink 25"/>
              <p14:cNvContentPartPr/>
              <p14:nvPr/>
            </p14:nvContentPartPr>
            <p14:xfrm>
              <a:off x="10060615" y="1149338"/>
              <a:ext cx="138240" cy="11592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84"/>
            </p:blipFill>
            <p:spPr>
              <a:xfrm>
                <a:off x="10060615" y="1149338"/>
                <a:ext cx="138240" cy="11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7" name="Ink 26"/>
              <p14:cNvContentPartPr/>
              <p14:nvPr/>
            </p14:nvContentPartPr>
            <p14:xfrm>
              <a:off x="10647775" y="1161218"/>
              <a:ext cx="140400" cy="104040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86"/>
            </p:blipFill>
            <p:spPr>
              <a:xfrm>
                <a:off x="10647775" y="1161218"/>
                <a:ext cx="140400" cy="104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8" name="Ink 27"/>
              <p14:cNvContentPartPr/>
              <p14:nvPr/>
            </p14:nvContentPartPr>
            <p14:xfrm>
              <a:off x="11445895" y="1276418"/>
              <a:ext cx="161640" cy="58320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88"/>
            </p:blipFill>
            <p:spPr>
              <a:xfrm>
                <a:off x="11445895" y="1276418"/>
                <a:ext cx="161640" cy="5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3" name="Ink 32"/>
              <p14:cNvContentPartPr/>
              <p14:nvPr/>
            </p14:nvContentPartPr>
            <p14:xfrm>
              <a:off x="7533801" y="2663508"/>
              <a:ext cx="371520" cy="15228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90"/>
            </p:blipFill>
            <p:spPr>
              <a:xfrm>
                <a:off x="7533801" y="2663508"/>
                <a:ext cx="371520" cy="152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4" name="Ink 33"/>
              <p14:cNvContentPartPr/>
              <p14:nvPr/>
            </p14:nvContentPartPr>
            <p14:xfrm>
              <a:off x="7670961" y="1963668"/>
              <a:ext cx="388080" cy="19836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92"/>
            </p:blipFill>
            <p:spPr>
              <a:xfrm>
                <a:off x="7670961" y="1963668"/>
                <a:ext cx="388080" cy="198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6" name="Ink 35"/>
              <p14:cNvContentPartPr/>
              <p14:nvPr/>
            </p14:nvContentPartPr>
            <p14:xfrm>
              <a:off x="8303481" y="2127468"/>
              <a:ext cx="12240" cy="1224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94"/>
            </p:blipFill>
            <p:spPr>
              <a:xfrm>
                <a:off x="8303481" y="2127468"/>
                <a:ext cx="12240" cy="12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6" name="Ink 45"/>
              <p14:cNvContentPartPr/>
              <p14:nvPr/>
            </p14:nvContentPartPr>
            <p14:xfrm>
              <a:off x="11511441" y="3538308"/>
              <a:ext cx="233280" cy="93600"/>
            </p14:xfrm>
          </p:contentPart>
        </mc:Choice>
        <mc:Fallback xmlns="">
          <p:pic>
            <p:nvPicPr>
              <p:cNvPr id="46" name="Ink 45"/>
            </p:nvPicPr>
            <p:blipFill>
              <a:blip r:embed="rId96"/>
            </p:blipFill>
            <p:spPr>
              <a:xfrm>
                <a:off x="11511441" y="3538308"/>
                <a:ext cx="233280" cy="9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7" name="Ink 36"/>
              <p14:cNvContentPartPr/>
              <p14:nvPr/>
            </p14:nvContentPartPr>
            <p14:xfrm>
              <a:off x="8326120" y="2060575"/>
              <a:ext cx="156210" cy="22415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98"/>
            </p:blipFill>
            <p:spPr>
              <a:xfrm>
                <a:off x="8326120" y="2060575"/>
                <a:ext cx="15621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8" name="Ink 37"/>
              <p14:cNvContentPartPr/>
              <p14:nvPr/>
            </p14:nvContentPartPr>
            <p14:xfrm>
              <a:off x="8530590" y="2245360"/>
              <a:ext cx="10160" cy="17589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100"/>
            </p:blipFill>
            <p:spPr>
              <a:xfrm>
                <a:off x="8530590" y="2245360"/>
                <a:ext cx="10160" cy="175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4" name="Ink 43"/>
              <p14:cNvContentPartPr/>
              <p14:nvPr/>
            </p14:nvContentPartPr>
            <p14:xfrm>
              <a:off x="8364855" y="2566670"/>
              <a:ext cx="107950" cy="146685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102"/>
            </p:blipFill>
            <p:spPr>
              <a:xfrm>
                <a:off x="8364855" y="2566670"/>
                <a:ext cx="107950" cy="146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5" name="Ink 44"/>
              <p14:cNvContentPartPr/>
              <p14:nvPr/>
            </p14:nvContentPartPr>
            <p14:xfrm>
              <a:off x="8481695" y="2712720"/>
              <a:ext cx="88265" cy="117475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104"/>
            </p:blipFill>
            <p:spPr>
              <a:xfrm>
                <a:off x="8481695" y="2712720"/>
                <a:ext cx="88265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" name="Ink 28"/>
              <p14:cNvContentPartPr/>
              <p14:nvPr/>
            </p14:nvContentPartPr>
            <p14:xfrm>
              <a:off x="7943850" y="2057400"/>
              <a:ext cx="298450" cy="1397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106"/>
            </p:blipFill>
            <p:spPr>
              <a:xfrm>
                <a:off x="7943850" y="2057400"/>
                <a:ext cx="2984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0" name="Ink 29"/>
              <p14:cNvContentPartPr/>
              <p14:nvPr/>
            </p14:nvContentPartPr>
            <p14:xfrm>
              <a:off x="8001000" y="2508250"/>
              <a:ext cx="209550" cy="1333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108"/>
            </p:blipFill>
            <p:spPr>
              <a:xfrm>
                <a:off x="8001000" y="2508250"/>
                <a:ext cx="209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1" name="Ink 30"/>
              <p14:cNvContentPartPr/>
              <p14:nvPr/>
            </p14:nvContentPartPr>
            <p14:xfrm>
              <a:off x="8756650" y="2057400"/>
              <a:ext cx="311150" cy="56515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110"/>
            </p:blipFill>
            <p:spPr>
              <a:xfrm>
                <a:off x="8756650" y="2057400"/>
                <a:ext cx="3111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2" name="Ink 31"/>
              <p14:cNvContentPartPr/>
              <p14:nvPr/>
            </p14:nvContentPartPr>
            <p14:xfrm>
              <a:off x="8591550" y="2336800"/>
              <a:ext cx="139700" cy="12700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112"/>
            </p:blipFill>
            <p:spPr>
              <a:xfrm>
                <a:off x="8591550" y="2336800"/>
                <a:ext cx="139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8" name="Ink 47"/>
              <p14:cNvContentPartPr/>
              <p14:nvPr/>
            </p14:nvContentPartPr>
            <p14:xfrm>
              <a:off x="8661400" y="2286000"/>
              <a:ext cx="190500" cy="127000"/>
            </p14:xfrm>
          </p:contentPart>
        </mc:Choice>
        <mc:Fallback xmlns="">
          <p:pic>
            <p:nvPicPr>
              <p:cNvPr id="48" name="Ink 47"/>
            </p:nvPicPr>
            <p:blipFill>
              <a:blip r:embed="rId114"/>
            </p:blipFill>
            <p:spPr>
              <a:xfrm>
                <a:off x="8661400" y="2286000"/>
                <a:ext cx="19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9" name="Ink 48"/>
              <p14:cNvContentPartPr/>
              <p14:nvPr/>
            </p14:nvContentPartPr>
            <p14:xfrm>
              <a:off x="2835275" y="4546600"/>
              <a:ext cx="475615" cy="17780"/>
            </p14:xfrm>
          </p:contentPart>
        </mc:Choice>
        <mc:Fallback xmlns="">
          <p:pic>
            <p:nvPicPr>
              <p:cNvPr id="49" name="Ink 48"/>
            </p:nvPicPr>
            <p:blipFill>
              <a:blip r:embed="rId116"/>
            </p:blipFill>
            <p:spPr>
              <a:xfrm>
                <a:off x="2835275" y="4546600"/>
                <a:ext cx="475615" cy="177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0" name="Ink 49"/>
              <p14:cNvContentPartPr/>
              <p14:nvPr/>
            </p14:nvContentPartPr>
            <p14:xfrm>
              <a:off x="3042285" y="4486275"/>
              <a:ext cx="259715" cy="121285"/>
            </p14:xfrm>
          </p:contentPart>
        </mc:Choice>
        <mc:Fallback xmlns="">
          <p:pic>
            <p:nvPicPr>
              <p:cNvPr id="50" name="Ink 49"/>
            </p:nvPicPr>
            <p:blipFill>
              <a:blip r:embed="rId118"/>
            </p:blipFill>
            <p:spPr>
              <a:xfrm>
                <a:off x="3042285" y="4486275"/>
                <a:ext cx="259715" cy="1212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1" name="Ink 50"/>
              <p14:cNvContentPartPr/>
              <p14:nvPr/>
            </p14:nvContentPartPr>
            <p14:xfrm>
              <a:off x="2999105" y="4520565"/>
              <a:ext cx="9525" cy="95250"/>
            </p14:xfrm>
          </p:contentPart>
        </mc:Choice>
        <mc:Fallback xmlns="">
          <p:pic>
            <p:nvPicPr>
              <p:cNvPr id="51" name="Ink 50"/>
            </p:nvPicPr>
            <p:blipFill>
              <a:blip r:embed="rId120"/>
            </p:blipFill>
            <p:spPr>
              <a:xfrm>
                <a:off x="2999105" y="4520565"/>
                <a:ext cx="9525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6" name="Ink 55"/>
              <p14:cNvContentPartPr/>
              <p14:nvPr/>
            </p14:nvContentPartPr>
            <p14:xfrm>
              <a:off x="-1433830" y="6504305"/>
              <a:ext cx="8890" cy="113030"/>
            </p14:xfrm>
          </p:contentPart>
        </mc:Choice>
        <mc:Fallback xmlns="">
          <p:pic>
            <p:nvPicPr>
              <p:cNvPr id="56" name="Ink 55"/>
            </p:nvPicPr>
            <p:blipFill>
              <a:blip r:embed="rId126"/>
            </p:blipFill>
            <p:spPr>
              <a:xfrm>
                <a:off x="-1433830" y="6504305"/>
                <a:ext cx="8890" cy="113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7" name="Ink 56"/>
              <p14:cNvContentPartPr/>
              <p14:nvPr/>
            </p14:nvContentPartPr>
            <p14:xfrm>
              <a:off x="398780" y="4279265"/>
              <a:ext cx="220980" cy="309245"/>
            </p14:xfrm>
          </p:contentPart>
        </mc:Choice>
        <mc:Fallback xmlns="">
          <p:pic>
            <p:nvPicPr>
              <p:cNvPr id="57" name="Ink 56"/>
            </p:nvPicPr>
            <p:blipFill>
              <a:blip r:embed="rId128"/>
            </p:blipFill>
            <p:spPr>
              <a:xfrm>
                <a:off x="398780" y="4279265"/>
                <a:ext cx="220980" cy="3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60" name="Ink 59"/>
              <p14:cNvContentPartPr/>
              <p14:nvPr/>
            </p14:nvContentPartPr>
            <p14:xfrm>
              <a:off x="1236345" y="4226560"/>
              <a:ext cx="97790" cy="229870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30"/>
            </p:blipFill>
            <p:spPr>
              <a:xfrm>
                <a:off x="1236345" y="4226560"/>
                <a:ext cx="97790" cy="229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1" name="Ink 60"/>
              <p14:cNvContentPartPr/>
              <p14:nvPr/>
            </p14:nvContentPartPr>
            <p14:xfrm>
              <a:off x="1183640" y="4235450"/>
              <a:ext cx="185420" cy="300355"/>
            </p14:xfrm>
          </p:contentPart>
        </mc:Choice>
        <mc:Fallback xmlns="">
          <p:pic>
            <p:nvPicPr>
              <p:cNvPr id="61" name="Ink 60"/>
            </p:nvPicPr>
            <p:blipFill>
              <a:blip r:embed="rId132"/>
            </p:blipFill>
            <p:spPr>
              <a:xfrm>
                <a:off x="1183640" y="4235450"/>
                <a:ext cx="185420" cy="3003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64" name="Ink 63"/>
              <p14:cNvContentPartPr/>
              <p14:nvPr/>
            </p14:nvContentPartPr>
            <p14:xfrm>
              <a:off x="786765" y="4438015"/>
              <a:ext cx="397510" cy="53340"/>
            </p14:xfrm>
          </p:contentPart>
        </mc:Choice>
        <mc:Fallback xmlns="">
          <p:pic>
            <p:nvPicPr>
              <p:cNvPr id="64" name="Ink 63"/>
            </p:nvPicPr>
            <p:blipFill>
              <a:blip r:embed="rId134"/>
            </p:blipFill>
            <p:spPr>
              <a:xfrm>
                <a:off x="786765" y="4438015"/>
                <a:ext cx="39751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65" name="Ink 64"/>
              <p14:cNvContentPartPr/>
              <p14:nvPr/>
            </p14:nvContentPartPr>
            <p14:xfrm>
              <a:off x="1050925" y="4402455"/>
              <a:ext cx="142240" cy="168275"/>
            </p14:xfrm>
          </p:contentPart>
        </mc:Choice>
        <mc:Fallback xmlns="">
          <p:pic>
            <p:nvPicPr>
              <p:cNvPr id="65" name="Ink 64"/>
            </p:nvPicPr>
            <p:blipFill>
              <a:blip r:embed="rId136"/>
            </p:blipFill>
            <p:spPr>
              <a:xfrm>
                <a:off x="1050925" y="4402455"/>
                <a:ext cx="142240" cy="168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8" name="Ink 67"/>
              <p14:cNvContentPartPr/>
              <p14:nvPr/>
            </p14:nvContentPartPr>
            <p14:xfrm>
              <a:off x="478155" y="4975860"/>
              <a:ext cx="229870" cy="212090"/>
            </p14:xfrm>
          </p:contentPart>
        </mc:Choice>
        <mc:Fallback xmlns="">
          <p:pic>
            <p:nvPicPr>
              <p:cNvPr id="68" name="Ink 67"/>
            </p:nvPicPr>
            <p:blipFill>
              <a:blip r:embed="rId138"/>
            </p:blipFill>
            <p:spPr>
              <a:xfrm>
                <a:off x="478155" y="4975860"/>
                <a:ext cx="229870" cy="2120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9" name="Ink 68"/>
              <p14:cNvContentPartPr/>
              <p14:nvPr/>
            </p14:nvContentPartPr>
            <p14:xfrm>
              <a:off x="689610" y="5010785"/>
              <a:ext cx="556260" cy="450215"/>
            </p14:xfrm>
          </p:contentPart>
        </mc:Choice>
        <mc:Fallback xmlns="">
          <p:pic>
            <p:nvPicPr>
              <p:cNvPr id="69" name="Ink 68"/>
            </p:nvPicPr>
            <p:blipFill>
              <a:blip r:embed="rId140"/>
            </p:blipFill>
            <p:spPr>
              <a:xfrm>
                <a:off x="689610" y="5010785"/>
                <a:ext cx="556260" cy="450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73" name="Ink 72"/>
              <p14:cNvContentPartPr/>
              <p14:nvPr/>
            </p14:nvContentPartPr>
            <p14:xfrm>
              <a:off x="1271270" y="4852035"/>
              <a:ext cx="36195" cy="88900"/>
            </p14:xfrm>
          </p:contentPart>
        </mc:Choice>
        <mc:Fallback xmlns="">
          <p:pic>
            <p:nvPicPr>
              <p:cNvPr id="73" name="Ink 72"/>
            </p:nvPicPr>
            <p:blipFill>
              <a:blip r:embed="rId142"/>
            </p:blipFill>
            <p:spPr>
              <a:xfrm>
                <a:off x="1271270" y="4852035"/>
                <a:ext cx="3619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74" name="Ink 73"/>
              <p14:cNvContentPartPr/>
              <p14:nvPr/>
            </p14:nvContentPartPr>
            <p14:xfrm>
              <a:off x="1324610" y="4843780"/>
              <a:ext cx="35560" cy="264795"/>
            </p14:xfrm>
          </p:contentPart>
        </mc:Choice>
        <mc:Fallback xmlns="">
          <p:pic>
            <p:nvPicPr>
              <p:cNvPr id="74" name="Ink 73"/>
            </p:nvPicPr>
            <p:blipFill>
              <a:blip r:embed="rId144"/>
            </p:blipFill>
            <p:spPr>
              <a:xfrm>
                <a:off x="1324610" y="4843780"/>
                <a:ext cx="35560" cy="264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75" name="Ink 74"/>
              <p14:cNvContentPartPr/>
              <p14:nvPr/>
            </p14:nvContentPartPr>
            <p14:xfrm>
              <a:off x="1245235" y="4869815"/>
              <a:ext cx="661670" cy="274320"/>
            </p14:xfrm>
          </p:contentPart>
        </mc:Choice>
        <mc:Fallback xmlns="">
          <p:pic>
            <p:nvPicPr>
              <p:cNvPr id="75" name="Ink 74"/>
            </p:nvPicPr>
            <p:blipFill>
              <a:blip r:embed="rId146"/>
            </p:blipFill>
            <p:spPr>
              <a:xfrm>
                <a:off x="1245235" y="4869815"/>
                <a:ext cx="661670" cy="27432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F2F35CB-9365-4F5D-A430-A27E01AD1898}"/>
                  </a:ext>
                </a:extLst>
              </p14:cNvPr>
              <p14:cNvContentPartPr/>
              <p14:nvPr/>
            </p14:nvContentPartPr>
            <p14:xfrm>
              <a:off x="463680" y="1650960"/>
              <a:ext cx="11671560" cy="3893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F2F35CB-9365-4F5D-A430-A27E01AD189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4320" y="1641600"/>
                <a:ext cx="11690280" cy="39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Vectors and distances: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874424" cy="4722953"/>
              </a:xfrm>
            </p:spPr>
            <p:txBody>
              <a:bodyPr/>
              <a:lstStyle/>
              <a:p>
                <a:r>
                  <a:rPr lang="en-IN" sz="3000" dirty="0">
                    <a:cs typeface="Times New Roman" panose="02020603050405020304" pitchFamily="18" charset="0"/>
                  </a:rPr>
                  <a:t>What is the distance between points </a:t>
                </a:r>
                <a:r>
                  <a:rPr lang="en-IN" sz="3000" b="1" i="1" dirty="0">
                    <a:cs typeface="Times New Roman" panose="02020603050405020304" pitchFamily="18" charset="0"/>
                  </a:rPr>
                  <a:t>A </a:t>
                </a:r>
                <a:r>
                  <a:rPr lang="en-IN" sz="3000" dirty="0">
                    <a:cs typeface="Times New Roman" panose="02020603050405020304" pitchFamily="18" charset="0"/>
                  </a:rPr>
                  <a:t>and </a:t>
                </a:r>
                <a:r>
                  <a:rPr lang="en-IN" sz="3000" b="1" i="1" dirty="0">
                    <a:cs typeface="Times New Roman" panose="02020603050405020304" pitchFamily="18" charset="0"/>
                  </a:rPr>
                  <a:t>B, </a:t>
                </a:r>
                <a:r>
                  <a:rPr lang="en-IN" sz="30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(2,7)</m:t>
                    </m:r>
                  </m:oMath>
                </a14:m>
                <a:r>
                  <a:rPr lang="en-IN" sz="30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(5,3)</m:t>
                    </m:r>
                  </m:oMath>
                </a14:m>
                <a:endParaRPr lang="en-IN" sz="3000" dirty="0">
                  <a:cs typeface="Times New Roman" panose="02020603050405020304" pitchFamily="18" charset="0"/>
                </a:endParaRPr>
              </a:p>
              <a:p>
                <a:r>
                  <a:rPr lang="en-IN" sz="3000" dirty="0">
                    <a:cs typeface="Times New Roman" panose="02020603050405020304" pitchFamily="18" charset="0"/>
                  </a:rPr>
                  <a:t>Using the concept of distance introduced before</a:t>
                </a:r>
              </a:p>
              <a:p>
                <a:endParaRPr lang="en-IN" sz="3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eqArr>
                        </m:e>
                      </m:d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3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3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(5−2)</m:t>
                              </m:r>
                            </m:e>
                            <m:sup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30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3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(3−7)</m:t>
                              </m:r>
                            </m:e>
                            <m:sup>
                              <m:r>
                                <a:rPr lang="en-IN" sz="30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3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30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=5 </m:t>
                      </m:r>
                      <m:r>
                        <a:rPr lang="en-IN" sz="30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𝑢𝑛𝑖𝑡𝑠</m:t>
                      </m:r>
                    </m:oMath>
                  </m:oMathPara>
                </a14:m>
                <a:endParaRPr lang="en-IN" sz="3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874424" cy="4722953"/>
              </a:xfrm>
              <a:blipFill rotWithShape="1">
                <a:blip r:embed="rId2"/>
                <a:stretch>
                  <a:fillRect t="-3" b="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0314861" y="1518287"/>
              <a:ext cx="102240" cy="41400"/>
            </p14:xfrm>
          </p:contentPart>
        </mc:Choice>
        <mc:Fallback xmlns="">
          <p:pic>
            <p:nvPicPr>
              <p:cNvPr id="8" name="Ink 7"/>
            </p:nvPicPr>
            <p:blipFill>
              <a:blip r:embed="rId4"/>
            </p:blipFill>
            <p:spPr>
              <a:xfrm>
                <a:off x="10314861" y="1518287"/>
                <a:ext cx="102240" cy="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10662261" y="1497767"/>
              <a:ext cx="102240" cy="5184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6"/>
            </p:blipFill>
            <p:spPr>
              <a:xfrm>
                <a:off x="10662261" y="1497767"/>
                <a:ext cx="102240" cy="5184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546CEF-A2CB-4E78-96C5-C19ED855EF7E}"/>
                  </a:ext>
                </a:extLst>
              </p14:cNvPr>
              <p14:cNvContentPartPr/>
              <p14:nvPr/>
            </p14:nvContentPartPr>
            <p14:xfrm>
              <a:off x="1384200" y="603360"/>
              <a:ext cx="10211400" cy="594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546CEF-A2CB-4E78-96C5-C19ED855EF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4840" y="594000"/>
                <a:ext cx="10230120" cy="596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Unit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A unit vector is a vector with magnitude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(distance from origin)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Unit vectors are used to define directions in a coordinate system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Any vector can be written as a product of a unit vector and a scalar magnitude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8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800" dirty="0">
                    <a:cs typeface="Times New Roman" panose="02020603050405020304" pitchFamily="18" charset="0"/>
                  </a:rPr>
                  <a:t>Magnitude of 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=5</a:t>
                </a:r>
              </a:p>
              <a:p>
                <a:pPr marL="82550" indent="0" algn="ctr">
                  <a:buNone/>
                </a:pPr>
                <a:endParaRPr lang="en-IN" sz="28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I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r>
                        <a:rPr lang="en-I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r>
                        <a:rPr lang="en-IN" sz="28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3/5</m:t>
                              </m:r>
                            </m:e>
                            <m:e>
                              <m:r>
                                <a:rPr lang="en-IN" sz="28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4/5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788" y="1416550"/>
                <a:ext cx="10874424" cy="4794962"/>
              </a:xfrm>
              <a:blipFill rotWithShape="1">
                <a:blip r:embed="rId2"/>
                <a:stretch>
                  <a:fillRect l="-3" t="-368" r="3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C2A4A8-7D89-48E6-BB94-EF8A5FF370F2}"/>
                  </a:ext>
                </a:extLst>
              </p14:cNvPr>
              <p14:cNvContentPartPr/>
              <p14:nvPr/>
            </p14:nvContentPartPr>
            <p14:xfrm>
              <a:off x="495360" y="476280"/>
              <a:ext cx="11601720" cy="591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C2A4A8-7D89-48E6-BB94-EF8A5FF370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0" y="466920"/>
                <a:ext cx="11620440" cy="593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Orthogonal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658400" cy="4506929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Two vectors are orthogonal to each other when their dot product is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Dot product (scalar product) of two n dimensional vectors </a:t>
                </a:r>
                <a:r>
                  <a:rPr lang="en-IN" sz="2600" b="1" i="1" dirty="0">
                    <a:cs typeface="Times New Roman" panose="02020603050405020304" pitchFamily="18" charset="0"/>
                  </a:rPr>
                  <a:t>A</a:t>
                </a:r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:r>
                  <a:rPr lang="en-IN" sz="2600" b="1" i="1" dirty="0">
                    <a:cs typeface="Times New Roman" panose="02020603050405020304" pitchFamily="18" charset="0"/>
                  </a:rPr>
                  <a:t>B</a:t>
                </a:r>
              </a:p>
              <a:p>
                <a:endParaRPr lang="en-IN" sz="2600" b="1" i="1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vectors A and B are orthogonal to each other if and only if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600" b="0" i="1" dirty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658400" cy="4506929"/>
              </a:xfrm>
              <a:blipFill rotWithShape="1">
                <a:blip r:embed="rId2"/>
                <a:stretch>
                  <a:fillRect t="-3" r="5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074524-5264-44A1-AEC1-670F8F6992B8}"/>
                  </a:ext>
                </a:extLst>
              </p14:cNvPr>
              <p14:cNvContentPartPr/>
              <p14:nvPr/>
            </p14:nvContentPartPr>
            <p14:xfrm>
              <a:off x="1403280" y="438120"/>
              <a:ext cx="6978960" cy="577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074524-5264-44A1-AEC1-670F8F699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920" y="428760"/>
                <a:ext cx="6997680" cy="579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Orthogonal vectors: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9416" y="1196752"/>
                <a:ext cx="10871200" cy="5386536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Consider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in 3D space. Identify if they are orthogonal to each other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800" i="1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Taking the dot product of the vectors</a:t>
                </a:r>
              </a:p>
              <a:p>
                <a:pPr marL="825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.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=[1−2</m:t>
                    </m:r>
                    <m:r>
                      <a:rPr lang="en-US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4]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600" b="0" i="1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/>
                              </a:rPr>
                              <m:t>5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Hence, the vectors are orthogonal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1196752"/>
                <a:ext cx="10871200" cy="5386536"/>
              </a:xfrm>
              <a:blipFill rotWithShape="1">
                <a:blip r:embed="rId2"/>
                <a:stretch>
                  <a:fillRect l="-5" t="-8" r="5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738DDA-F87A-4046-AC05-D34EAE17D328}"/>
                  </a:ext>
                </a:extLst>
              </p14:cNvPr>
              <p14:cNvContentPartPr/>
              <p14:nvPr/>
            </p14:nvContentPartPr>
            <p14:xfrm>
              <a:off x="1803240" y="1962000"/>
              <a:ext cx="10262160" cy="369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738DDA-F87A-4046-AC05-D34EAE17D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3880" y="1952640"/>
                <a:ext cx="10280880" cy="370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Orthonormal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Orthonormal vectors are orthogonal vectors with unit magnitude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Example</a:t>
                </a: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/>
                                </a:rPr>
                                <m:t>4</m:t>
                              </m:r>
                            </m:e>
                          </m:eqArr>
                        </m:e>
                      </m:d>
                      <m:r>
                        <a:rPr lang="en-IN" sz="24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(−2)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r>
                  <a:rPr lang="en-IN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sz="2800" i="1">
                                <a:latin typeface="Cambria Math" panose="02040503050406030204"/>
                              </a:rPr>
                              <m:t>5</m:t>
                            </m:r>
                          </m:e>
                          <m:e>
                            <m:r>
                              <a:rPr lang="en-IN" sz="2800" i="1">
                                <a:latin typeface="Cambria Math" panose="02040503050406030204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60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60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sz="260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600" b="0" i="1" dirty="0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26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sz="2600" b="0" i="1" dirty="0" smtClean="0">
                                <a:latin typeface="Cambria Math" panose="02040503050406030204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Note that we have taken the vectors from the previous example and converted them into unit vectors by dividing them with their magnitudes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All orthonormal vectors are orthogonal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268760"/>
                <a:ext cx="11233248" cy="5040560"/>
              </a:xfrm>
              <a:blipFill rotWithShape="1">
                <a:blip r:embed="rId2"/>
                <a:stretch>
                  <a:fillRect l="-5" t="-1" b="-25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FE9E3D-7D28-43A3-BA51-C45F224CCE13}"/>
                  </a:ext>
                </a:extLst>
              </p14:cNvPr>
              <p14:cNvContentPartPr/>
              <p14:nvPr/>
            </p14:nvContentPartPr>
            <p14:xfrm>
              <a:off x="3130560" y="1308240"/>
              <a:ext cx="8998200" cy="501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FE9E3D-7D28-43A3-BA51-C45F224CC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0" y="1298880"/>
                <a:ext cx="9016920" cy="502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416550"/>
                <a:ext cx="10871200" cy="4953000"/>
              </a:xfrm>
            </p:spPr>
            <p:txBody>
              <a:bodyPr/>
              <a:lstStyle/>
              <a:p>
                <a:r>
                  <a:rPr lang="en-IN" sz="3600" dirty="0">
                    <a:cs typeface="Times New Roman" panose="02020603050405020304" pitchFamily="18" charset="0"/>
                  </a:rPr>
                  <a:t>We have previously seen linear equations of the form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IN" sz="3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IN" sz="3600" dirty="0">
                  <a:cs typeface="Times New Roman" panose="02020603050405020304" pitchFamily="18" charset="0"/>
                </a:endParaRPr>
              </a:p>
              <a:p>
                <a:r>
                  <a:rPr lang="en-IN" sz="3600" dirty="0">
                    <a:cs typeface="Times New Roman" panose="02020603050405020304" pitchFamily="18" charset="0"/>
                  </a:rPr>
                  <a:t>What is the geometrical interpretation of this equation?</a:t>
                </a:r>
              </a:p>
              <a:p>
                <a:r>
                  <a:rPr lang="en-IN" sz="3600" dirty="0">
                    <a:cs typeface="Times New Roman" panose="02020603050405020304" pitchFamily="18" charset="0"/>
                  </a:rPr>
                  <a:t>We can make an interpretation as follows</a:t>
                </a:r>
              </a:p>
              <a:p>
                <a:pPr lvl="1"/>
                <a:r>
                  <a:rPr lang="en-IN" dirty="0">
                    <a:cs typeface="Times New Roman" panose="02020603050405020304" pitchFamily="18" charset="0"/>
                  </a:rPr>
                  <a:t>When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is operated on by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, we obtain a new vector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with a different orientation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416550"/>
                <a:ext cx="10871200" cy="4953000"/>
              </a:xfrm>
              <a:blipFill rotWithShape="1">
                <a:blip r:embed="rId2"/>
                <a:stretch>
                  <a:fillRect l="-5" t="-10" r="5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39761" y="2896428"/>
              <a:ext cx="12240" cy="36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139761" y="2896428"/>
                <a:ext cx="1224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422AF2-BD51-49D8-9288-6213C385C7BD}"/>
                  </a:ext>
                </a:extLst>
              </p14:cNvPr>
              <p14:cNvContentPartPr/>
              <p14:nvPr/>
            </p14:nvContentPartPr>
            <p14:xfrm>
              <a:off x="2247840" y="2190600"/>
              <a:ext cx="5074200" cy="311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422AF2-BD51-49D8-9288-6213C385C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38480" y="2181240"/>
                <a:ext cx="5092920" cy="313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9140" y="1268760"/>
                <a:ext cx="11553720" cy="5256584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Operator representation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The newly obtained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vector represents a new orientation. So we ask the following question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Are there directions for a matrix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such that when the matrix operates on these directions they maintain their orientation same for multiplication by a scalar (positive or negative)?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That is</a:t>
                </a: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140" y="1268760"/>
                <a:ext cx="11553720" cy="5256584"/>
              </a:xfrm>
              <a:blipFill rotWithShape="1">
                <a:blip r:embed="rId2"/>
                <a:stretch>
                  <a:fillRect l="-3" t="-1" r="2" b="-2909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77763" y="1772816"/>
            <a:ext cx="5280587" cy="936104"/>
            <a:chOff x="2627784" y="4509120"/>
            <a:chExt cx="3960440" cy="936104"/>
          </a:xfrm>
        </p:grpSpPr>
        <p:sp>
          <p:nvSpPr>
            <p:cNvPr id="5" name="Rectangle 4"/>
            <p:cNvSpPr/>
            <p:nvPr/>
          </p:nvSpPr>
          <p:spPr>
            <a:xfrm>
              <a:off x="3635896" y="4509120"/>
              <a:ext cx="1080120" cy="936104"/>
            </a:xfrm>
            <a:prstGeom prst="rect">
              <a:avLst/>
            </a:prstGeom>
            <a:noFill/>
            <a:ln>
              <a:solidFill>
                <a:srgbClr val="2B12BE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627784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60032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43808" y="465313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95936" y="475708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52120" y="4757082"/>
              <a:ext cx="936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b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89730" y="5445224"/>
            <a:ext cx="6144683" cy="936104"/>
            <a:chOff x="2627784" y="4509120"/>
            <a:chExt cx="4608512" cy="936104"/>
          </a:xfrm>
        </p:grpSpPr>
        <p:sp>
          <p:nvSpPr>
            <p:cNvPr id="12" name="Rectangle 11"/>
            <p:cNvSpPr/>
            <p:nvPr/>
          </p:nvSpPr>
          <p:spPr>
            <a:xfrm>
              <a:off x="3635896" y="4509120"/>
              <a:ext cx="1080120" cy="936104"/>
            </a:xfrm>
            <a:prstGeom prst="rect">
              <a:avLst/>
            </a:prstGeom>
            <a:noFill/>
            <a:ln>
              <a:solidFill>
                <a:srgbClr val="2B12BE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27784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860032" y="5013176"/>
              <a:ext cx="7920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43808" y="465313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5936" y="4757082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52120" y="4757082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b  = </a:t>
              </a:r>
              <a:r>
                <a:rPr lang="el-G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3ABE42-9696-49A6-83D9-0C16601E5709}"/>
                  </a:ext>
                </a:extLst>
              </p14:cNvPr>
              <p14:cNvContentPartPr/>
              <p14:nvPr/>
            </p14:nvContentPartPr>
            <p14:xfrm>
              <a:off x="2952720" y="781200"/>
              <a:ext cx="5956560" cy="560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3ABE42-9696-49A6-83D9-0C16601E5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3360" y="771840"/>
                <a:ext cx="5975280" cy="562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5908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/>
              <a:t>Linear Algebra and Matrices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260" y="1229282"/>
                <a:ext cx="11683534" cy="5222670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The mathematical formulation of our question is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The constant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𝑝𝑜𝑠𝑖𝑡𝑖𝑣𝑒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represents the amount of stretch or shrinkage the attributes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go through in the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direction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The solutions (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) are known as eigenvectors and their corresponding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are eigenvalues</a:t>
                </a: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60" y="1229282"/>
                <a:ext cx="11683534" cy="5222670"/>
              </a:xfrm>
              <a:blipFill rotWithShape="1">
                <a:blip r:embed="rId2"/>
                <a:stretch>
                  <a:fillRect l="-2" t="-11" r="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3898880" y="3840617"/>
            <a:ext cx="3240360" cy="2088232"/>
            <a:chOff x="2483768" y="3861048"/>
            <a:chExt cx="3240360" cy="2088232"/>
          </a:xfrm>
        </p:grpSpPr>
        <p:grpSp>
          <p:nvGrpSpPr>
            <p:cNvPr id="31" name="Group 30"/>
            <p:cNvGrpSpPr/>
            <p:nvPr/>
          </p:nvGrpSpPr>
          <p:grpSpPr>
            <a:xfrm>
              <a:off x="2610257" y="3861048"/>
              <a:ext cx="3113871" cy="2025516"/>
              <a:chOff x="5418569" y="4499828"/>
              <a:chExt cx="3113871" cy="202551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418569" y="4653136"/>
                <a:ext cx="2897848" cy="1872208"/>
                <a:chOff x="5418569" y="4653136"/>
                <a:chExt cx="2897848" cy="1872208"/>
              </a:xfrm>
            </p:grpSpPr>
            <p:grpSp>
              <p:nvGrpSpPr>
                <p:cNvPr id="37" name="Group 20"/>
                <p:cNvGrpSpPr/>
                <p:nvPr/>
              </p:nvGrpSpPr>
              <p:grpSpPr>
                <a:xfrm>
                  <a:off x="5652120" y="4653136"/>
                  <a:ext cx="2664297" cy="1872208"/>
                  <a:chOff x="3198938" y="2304746"/>
                  <a:chExt cx="1877118" cy="1268270"/>
                </a:xfrm>
              </p:grpSpPr>
              <p:cxnSp>
                <p:nvCxnSpPr>
                  <p:cNvPr id="41" name="Straight Arrow Connector 4"/>
                  <p:cNvCxnSpPr/>
                  <p:nvPr/>
                </p:nvCxnSpPr>
                <p:spPr>
                  <a:xfrm>
                    <a:off x="4213597" y="2304746"/>
                    <a:ext cx="19638" cy="126827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3891A7"/>
                    </a:solidFill>
                    <a:prstDash val="solid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42" name="Straight Arrow Connector 41"/>
                  <p:cNvCxnSpPr/>
                  <p:nvPr/>
                </p:nvCxnSpPr>
                <p:spPr>
                  <a:xfrm flipH="1" flipV="1">
                    <a:off x="3198938" y="2981366"/>
                    <a:ext cx="1877118" cy="15586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3891A7"/>
                    </a:solidFill>
                    <a:prstDash val="solid"/>
                    <a:headEnd type="triangle"/>
                    <a:tailEnd type="triangle"/>
                  </a:ln>
                  <a:effectLst/>
                </p:spPr>
              </p:cxnSp>
            </p:grpSp>
            <p:grpSp>
              <p:nvGrpSpPr>
                <p:cNvPr id="38" name="Group 37"/>
                <p:cNvGrpSpPr/>
                <p:nvPr/>
              </p:nvGrpSpPr>
              <p:grpSpPr>
                <a:xfrm rot="19585217">
                  <a:off x="5418569" y="5779558"/>
                  <a:ext cx="1766357" cy="469573"/>
                  <a:chOff x="1763688" y="5373216"/>
                  <a:chExt cx="1215860" cy="497710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2014783" flipH="1">
                    <a:off x="2347483" y="5496885"/>
                    <a:ext cx="632065" cy="374041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C32D2E"/>
                    </a:solidFill>
                    <a:prstDash val="solid"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flipH="1" flipV="1">
                    <a:off x="1763688" y="5373216"/>
                    <a:ext cx="548192" cy="19888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C32D2E"/>
                    </a:solidFill>
                    <a:prstDash val="dash"/>
                    <a:headEnd type="none" w="med" len="med"/>
                    <a:tailEnd type="triangle" w="med" len="med"/>
                  </a:ln>
                  <a:effectLst/>
                </p:spPr>
              </p:cxn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8244408" y="558924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64288" y="449982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491880" y="52292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83768" y="55799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l-G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λ</a:t>
              </a: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BD8898-8375-411F-ACAC-AE966B677CAF}"/>
                  </a:ext>
                </a:extLst>
              </p14:cNvPr>
              <p14:cNvContentPartPr/>
              <p14:nvPr/>
            </p14:nvContentPartPr>
            <p14:xfrm>
              <a:off x="5454720" y="1574640"/>
              <a:ext cx="3772080" cy="111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BD8898-8375-411F-ACAC-AE966B677C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5360" y="1565280"/>
                <a:ext cx="379080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8E60E8-8C21-4BEB-88CD-5715F8CE78E6}"/>
                  </a:ext>
                </a:extLst>
              </p14:cNvPr>
              <p14:cNvContentPartPr/>
              <p14:nvPr/>
            </p14:nvContentPartPr>
            <p14:xfrm>
              <a:off x="565200" y="165240"/>
              <a:ext cx="10357200" cy="586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8E60E8-8C21-4BEB-88CD-5715F8CE78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840" y="155880"/>
                <a:ext cx="10375920" cy="587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0796" y="1433300"/>
                <a:ext cx="10909820" cy="4948028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We can find the eigenvalues as follows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×1)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𝐼𝑥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eigenvalues of the equation can be identified using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|=0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Substituting the eigenvalues in the original equation will help us find solutions for the eigenvector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N" sz="2600" b="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796" y="1433300"/>
                <a:ext cx="10909820" cy="4948028"/>
              </a:xfrm>
              <a:blipFill rotWithShape="1">
                <a:blip r:embed="rId2"/>
                <a:stretch>
                  <a:fillRect l="-5" t="-2" r="4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8B2811-68DE-4177-BAA1-399D25FDB54B}"/>
                  </a:ext>
                </a:extLst>
              </p14:cNvPr>
              <p14:cNvContentPartPr/>
              <p14:nvPr/>
            </p14:nvContentPartPr>
            <p14:xfrm>
              <a:off x="3797280" y="1295280"/>
              <a:ext cx="5029560" cy="457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8B2811-68DE-4177-BAA1-399D25FDB5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7920" y="1285920"/>
                <a:ext cx="5048280" cy="45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30235E-D54C-457A-9F4C-74C38FBB9023}"/>
                  </a:ext>
                </a:extLst>
              </p14:cNvPr>
              <p14:cNvContentPartPr/>
              <p14:nvPr/>
            </p14:nvContentPartPr>
            <p14:xfrm>
              <a:off x="4749840" y="5435640"/>
              <a:ext cx="228960" cy="7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30235E-D54C-457A-9F4C-74C38FBB90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0480" y="5426280"/>
                <a:ext cx="247680" cy="9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600" b="0" dirty="0">
                    <a:cs typeface="Times New Roman" panose="02020603050405020304" pitchFamily="18" charset="0"/>
                  </a:rPr>
                  <a:t>Consider the following example with the given A matrix</a:t>
                </a:r>
              </a:p>
              <a:p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i="1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2600" b="0" i="1" smtClean="0">
                                        <a:latin typeface="Cambria Math" panose="02040503050406030204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b="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8−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3−</m:t>
                          </m:r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−14=0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−11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+10=0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=(10,1)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we identify two eigenvalues and now we proceed to find the corresponding eigenvectors</a:t>
                </a: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1124744"/>
                <a:ext cx="10726216" cy="5314528"/>
              </a:xfrm>
              <a:blipFill rotWithShape="1">
                <a:blip r:embed="rId2"/>
                <a:stretch>
                  <a:fillRect l="-2" t="-744" r="6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1C6C38-57DE-4414-8A51-C5134DF3D8F3}"/>
                  </a:ext>
                </a:extLst>
              </p14:cNvPr>
              <p14:cNvContentPartPr/>
              <p14:nvPr/>
            </p14:nvContentPartPr>
            <p14:xfrm>
              <a:off x="285840" y="374760"/>
              <a:ext cx="11690640" cy="637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1C6C38-57DE-4414-8A51-C5134DF3D8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480" y="365400"/>
                <a:ext cx="11709360" cy="63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</p:spPr>
            <p:txBody>
              <a:bodyPr>
                <a:normAutofit fontScale="77500" lnSpcReduction="20000"/>
              </a:bodyPr>
              <a:lstStyle/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is</a:t>
                </a: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802416" cy="4794961"/>
              </a:xfrm>
              <a:blipFill rotWithShape="1">
                <a:blip r:embed="rId2"/>
                <a:stretch>
                  <a:fillRect t="-519" r="4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77395C-C46D-41BD-A39B-4C85AA355A6A}"/>
                  </a:ext>
                </a:extLst>
              </p14:cNvPr>
              <p14:cNvContentPartPr/>
              <p14:nvPr/>
            </p14:nvContentPartPr>
            <p14:xfrm>
              <a:off x="1746360" y="1168560"/>
              <a:ext cx="10096920" cy="487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77395C-C46D-41BD-A39B-4C85AA355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000" y="1159200"/>
                <a:ext cx="10115640" cy="488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794" y="175418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Eigenvalues and eigenvectors: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600" i="1">
                                    <a:latin typeface="Cambria Math" panose="02040503050406030204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+7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IN" sz="2600" i="1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600" i="1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600" b="0" i="1" smtClean="0">
                          <a:latin typeface="Cambria Math" panose="02040503050406030204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Thus the eigenvector (unit) corresponding to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IN" sz="2600" i="1"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600" b="0" i="1" smtClean="0"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IN" sz="2600" b="0" i="1" smtClean="0"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  <m:t>53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indent="0" algn="ctr"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268760"/>
                <a:ext cx="9982132" cy="5413822"/>
              </a:xfrm>
              <a:blipFill rotWithShape="1">
                <a:blip r:embed="rId2"/>
                <a:stretch>
                  <a:fillRect l="-6" t="-1" r="5" b="-116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/>
              <p14:cNvContentPartPr/>
              <p14:nvPr/>
            </p14:nvContentPartPr>
            <p14:xfrm>
              <a:off x="4733290" y="5641975"/>
              <a:ext cx="635" cy="635"/>
            </p14:xfrm>
          </p:contentPart>
        </mc:Choice>
        <mc:Fallback xmlns="">
          <p:pic>
            <p:nvPicPr>
              <p:cNvPr id="60" name="Ink 59"/>
            </p:nvPicPr>
            <p:blipFill>
              <a:blip r:embed="rId117"/>
            </p:blipFill>
            <p:spPr>
              <a:xfrm>
                <a:off x="4733290" y="5641975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74680C-AECE-4B4D-9553-655852AC5BCA}"/>
                  </a:ext>
                </a:extLst>
              </p14:cNvPr>
              <p14:cNvContentPartPr/>
              <p14:nvPr/>
            </p14:nvContentPartPr>
            <p14:xfrm>
              <a:off x="844560" y="1650960"/>
              <a:ext cx="8553960" cy="455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74680C-AECE-4B4D-9553-655852AC5B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5200" y="1641600"/>
                <a:ext cx="8572680" cy="457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366938"/>
            <a:ext cx="9865096" cy="709469"/>
          </a:xfrm>
        </p:spPr>
        <p:txBody>
          <a:bodyPr>
            <a:noAutofit/>
          </a:bodyPr>
          <a:lstStyle/>
          <a:p>
            <a:r>
              <a:rPr lang="en-IN" sz="3600" dirty="0"/>
              <a:t>Connections between eigenvectors and nullity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1404" y="1402165"/>
                <a:ext cx="10729192" cy="5112568"/>
              </a:xfrm>
            </p:spPr>
            <p:txBody>
              <a:bodyPr/>
              <a:lstStyle/>
              <a:p>
                <a:r>
                  <a:rPr lang="en-IN" sz="2800" dirty="0">
                    <a:cs typeface="Times New Roman" panose="02020603050405020304" pitchFamily="18" charset="0"/>
                  </a:rPr>
                  <a:t>Symmetric matrices have a very important role in data sciences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In fact, symmetric matrices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are often encountered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Eigenvalues of matrices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 while being real and non-negative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As discussed for general symmetric matrices, there will be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IN" sz="2800" dirty="0">
                    <a:cs typeface="Times New Roman" panose="02020603050405020304" pitchFamily="18" charset="0"/>
                  </a:rPr>
                  <a:t> linearly independent eigenvectors</a:t>
                </a:r>
              </a:p>
              <a:p>
                <a:r>
                  <a:rPr lang="en-IN" sz="2800" dirty="0">
                    <a:cs typeface="Times New Roman" panose="02020603050405020304" pitchFamily="18" charset="0"/>
                  </a:rPr>
                  <a:t>What is the connection between the eigenvectors and the column space and null space of a (symmetric) matrix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404" y="1402165"/>
                <a:ext cx="10729192" cy="5112568"/>
              </a:xfrm>
              <a:blipFill rotWithShape="1">
                <a:blip r:embed="rId2"/>
                <a:stretch>
                  <a:fillRect l="-5" t="-2" r="1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1ED19F-03EC-4CF9-BD4F-77491573A331}"/>
                  </a:ext>
                </a:extLst>
              </p14:cNvPr>
              <p14:cNvContentPartPr/>
              <p14:nvPr/>
            </p14:nvContentPartPr>
            <p14:xfrm>
              <a:off x="1079640" y="844560"/>
              <a:ext cx="9296640" cy="502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1ED19F-03EC-4CF9-BD4F-77491573A3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835200"/>
                <a:ext cx="9315360" cy="50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370239"/>
            <a:ext cx="9721080" cy="936104"/>
          </a:xfrm>
        </p:spPr>
        <p:txBody>
          <a:bodyPr>
            <a:noAutofit/>
          </a:bodyPr>
          <a:lstStyle/>
          <a:p>
            <a:r>
              <a:rPr lang="en-IN" sz="3600" dirty="0"/>
              <a:t>Connections between eigenvectors and null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412776"/>
            <a:ext cx="10873208" cy="4968552"/>
          </a:xfrm>
        </p:spPr>
        <p:txBody>
          <a:bodyPr/>
          <a:lstStyle/>
          <a:p>
            <a:pPr marL="82550" indent="0">
              <a:buNone/>
            </a:pPr>
            <a:endParaRPr lang="en-IN" sz="2800" dirty="0">
              <a:cs typeface="Times New Roman" panose="02020603050405020304" pitchFamily="18" charset="0"/>
            </a:endParaRPr>
          </a:p>
          <a:p>
            <a:r>
              <a:rPr lang="en-IN" sz="2800" dirty="0">
                <a:cs typeface="Times New Roman" panose="02020603050405020304" pitchFamily="18" charset="0"/>
              </a:rPr>
              <a:t>What happens when the eigenvalues become zero?</a:t>
            </a:r>
          </a:p>
          <a:p>
            <a:pPr marL="82550" indent="0">
              <a:buNone/>
            </a:pPr>
            <a:endParaRPr lang="en-IN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The eigenvectors corresponding to zero eigenvalues are in the null space of the matrix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Conversely, if the eigenvalue corresponding to an eigenvector is not zero then that eigenvector cannot be in the null space of a matrix</a:t>
            </a:r>
            <a:endParaRPr lang="en-IN" sz="2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096C78-991B-4D40-B07D-CFCED6FCF6F0}"/>
                  </a:ext>
                </a:extLst>
              </p14:cNvPr>
              <p14:cNvContentPartPr/>
              <p14:nvPr/>
            </p14:nvContentPartPr>
            <p14:xfrm>
              <a:off x="831960" y="1104840"/>
              <a:ext cx="8731440" cy="3708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096C78-991B-4D40-B07D-CFCED6FCF6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1095480"/>
                <a:ext cx="8750160" cy="372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667001"/>
            <a:ext cx="10714191" cy="152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781300"/>
            <a:ext cx="8128000" cy="1295400"/>
          </a:xfrm>
          <a:effectLst>
            <a:outerShdw dist="2540000" dir="21540000" sx="1000" sy="1000" algn="ctr" rotWithShape="0">
              <a:srgbClr val="000000"/>
            </a:outerShdw>
          </a:effectLst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Singular Value Decomposition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436530-5C0C-42DE-8995-DB39CF42292A}"/>
                  </a:ext>
                </a:extLst>
              </p14:cNvPr>
              <p14:cNvContentPartPr/>
              <p14:nvPr/>
            </p14:nvContentPartPr>
            <p14:xfrm>
              <a:off x="3803760" y="660240"/>
              <a:ext cx="5156280" cy="468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436530-5C0C-42DE-8995-DB39CF4229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4400" y="650880"/>
                <a:ext cx="5175000" cy="46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1268760"/>
                <a:ext cx="11017224" cy="525658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SVD – factorization of 1 matrix (any matrix) into 3 matrices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factored into </a:t>
                </a:r>
              </a:p>
              <a:p>
                <a:pPr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	      </a:t>
                </a:r>
              </a:p>
              <a:p>
                <a:pPr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columns of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eigenvectors of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columns of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eigenvectors of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diagonal matrix </a:t>
                </a:r>
                <a:r>
                  <a:rPr lang="en-US" sz="24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square roots of eigenvalues from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not from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positive entries will be 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l-G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σ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They are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values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they fill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places in the main diagonal of </a:t>
                </a:r>
                <a:r>
                  <a:rPr lang="en-US" sz="24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when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rank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rest of </a:t>
                </a:r>
                <a:r>
                  <a:rPr lang="en-US" sz="2400" b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zero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1268760"/>
                <a:ext cx="11017224" cy="5256584"/>
              </a:xfrm>
              <a:blipFill rotWithShape="1">
                <a:blip r:embed="rId2"/>
                <a:stretch>
                  <a:fillRect l="-1" t="-1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95600" y="2420888"/>
            <a:ext cx="6912768" cy="596283"/>
            <a:chOff x="1979712" y="2348880"/>
            <a:chExt cx="5184576" cy="587672"/>
          </a:xfrm>
        </p:grpSpPr>
        <p:sp>
          <p:nvSpPr>
            <p:cNvPr id="4" name="Rectangle 3"/>
            <p:cNvSpPr/>
            <p:nvPr/>
          </p:nvSpPr>
          <p:spPr>
            <a:xfrm>
              <a:off x="1979712" y="2348880"/>
              <a:ext cx="5184576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79712" y="2420888"/>
              <a:ext cx="5184576" cy="515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A</a:t>
              </a:r>
              <a:r>
                <a:rPr lang="en-US" sz="2600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= </a:t>
              </a:r>
              <a:r>
                <a:rPr lang="en-US" sz="2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U</a:t>
              </a:r>
              <a:r>
                <a:rPr lang="en-US" sz="2800" b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S</a:t>
              </a:r>
              <a:r>
                <a:rPr lang="en-US" sz="2600" b="1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V</a:t>
              </a:r>
              <a:r>
                <a:rPr lang="en-US" sz="2600" b="1" baseline="30000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T</a:t>
              </a:r>
              <a:r>
                <a:rPr lang="en-US" sz="2600" dirty="0">
                  <a:latin typeface="Gill Sans MT" panose="020B0502020104020203" pitchFamily="34" charset="0"/>
                  <a:cs typeface="Times New Roman" panose="02020603050405020304" pitchFamily="18" charset="0"/>
                </a:rPr>
                <a:t> = (orthogonal) (diagonal) (orthogonal)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01E3FB-AF95-4B0C-A86A-B7A120344684}"/>
                  </a:ext>
                </a:extLst>
              </p14:cNvPr>
              <p14:cNvContentPartPr/>
              <p14:nvPr/>
            </p14:nvContentPartPr>
            <p14:xfrm>
              <a:off x="69840" y="324000"/>
              <a:ext cx="12084480" cy="5664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01E3FB-AF95-4B0C-A86A-B7A1203446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314640"/>
                <a:ext cx="12103200" cy="56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2DF013-A306-4F96-851C-BFF1526C016D}"/>
                  </a:ext>
                </a:extLst>
              </p14:cNvPr>
              <p14:cNvContentPartPr/>
              <p14:nvPr/>
            </p14:nvContentPartPr>
            <p14:xfrm>
              <a:off x="5708520" y="5619600"/>
              <a:ext cx="4833000" cy="209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2DF013-A306-4F96-851C-BFF1526C01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9160" y="5610240"/>
                <a:ext cx="4851720" cy="22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892" y="114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1128908" cy="51845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a matrix A = 	            To factorize A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		       ;  eigenvalues = 4, 2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Eigen vectors of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for the eigenvalue 4 and       for the eigenvalue 2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and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007768" y="4204562"/>
          <a:ext cx="330037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254000" imgH="457200" progId="Equation.3">
                  <p:embed/>
                </p:oleObj>
              </mc:Choice>
              <mc:Fallback>
                <p:oleObj name="Equation" r:id="rId3" imgW="25400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4204562"/>
                        <a:ext cx="330037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4100346" y="5205416"/>
          <a:ext cx="650552" cy="79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469900" imgH="457200" progId="Equation.3">
                  <p:embed/>
                </p:oleObj>
              </mc:Choice>
              <mc:Fallback>
                <p:oleObj name="Equation" r:id="rId5" imgW="469900" imgH="457200" progId="Equation.3">
                  <p:embed/>
                  <p:pic>
                    <p:nvPicPr>
                      <p:cNvPr id="1280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346" y="5205416"/>
                        <a:ext cx="650552" cy="7931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418031" y="1533442"/>
          <a:ext cx="1044115" cy="69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8031" y="1533442"/>
                        <a:ext cx="1044115" cy="69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8" name="Object 12"/>
          <p:cNvGraphicFramePr>
            <a:graphicFrameLocks noChangeAspect="1"/>
          </p:cNvGraphicFramePr>
          <p:nvPr/>
        </p:nvGraphicFramePr>
        <p:xfrm>
          <a:off x="2028383" y="2975040"/>
          <a:ext cx="278288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9" imgW="1828800" imgH="711200" progId="Equation.3">
                  <p:embed/>
                </p:oleObj>
              </mc:Choice>
              <mc:Fallback>
                <p:oleObj name="Equation" r:id="rId9" imgW="1828800" imgH="711200" progId="Equation.3">
                  <p:embed/>
                  <p:pic>
                    <p:nvPicPr>
                      <p:cNvPr id="66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383" y="2975040"/>
                        <a:ext cx="2782888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0" name="Object 14"/>
          <p:cNvGraphicFramePr>
            <a:graphicFrameLocks noChangeAspect="1"/>
          </p:cNvGraphicFramePr>
          <p:nvPr/>
        </p:nvGraphicFramePr>
        <p:xfrm>
          <a:off x="1698183" y="5245445"/>
          <a:ext cx="330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11" imgW="254000" imgH="457200" progId="Equation.3">
                  <p:embed/>
                </p:oleObj>
              </mc:Choice>
              <mc:Fallback>
                <p:oleObj name="Equation" r:id="rId11" imgW="254000" imgH="457200" progId="Equation.3">
                  <p:embed/>
                  <p:pic>
                    <p:nvPicPr>
                      <p:cNvPr id="66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183" y="5245445"/>
                        <a:ext cx="330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1" name="Object 15"/>
          <p:cNvGraphicFramePr>
            <a:graphicFrameLocks noChangeAspect="1"/>
          </p:cNvGraphicFramePr>
          <p:nvPr/>
        </p:nvGraphicFramePr>
        <p:xfrm>
          <a:off x="2749246" y="5196201"/>
          <a:ext cx="3302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2" imgW="254000" imgH="457200" progId="Equation.3">
                  <p:embed/>
                </p:oleObj>
              </mc:Choice>
              <mc:Fallback>
                <p:oleObj name="Equation" r:id="rId12" imgW="254000" imgH="457200" progId="Equation.3">
                  <p:embed/>
                  <p:pic>
                    <p:nvPicPr>
                      <p:cNvPr id="66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246" y="5196201"/>
                        <a:ext cx="3302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62520" y="4203700"/>
          <a:ext cx="30988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4" imgW="330200" imgH="792480" progId="Equation.3">
                  <p:embed/>
                </p:oleObj>
              </mc:Choice>
              <mc:Fallback>
                <p:oleObj name="Equation" r:id="rId14" imgW="330200" imgH="792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520" y="4203700"/>
                        <a:ext cx="309880" cy="7512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/>
              <p14:cNvContentPartPr/>
              <p14:nvPr/>
            </p14:nvContentPartPr>
            <p14:xfrm>
              <a:off x="1291590" y="3882390"/>
              <a:ext cx="34925" cy="177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83"/>
            </p:blipFill>
            <p:spPr>
              <a:xfrm>
                <a:off x="1291590" y="3882390"/>
                <a:ext cx="34925" cy="1778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6E7446-DDD6-461B-861B-B1A23131E384}"/>
                  </a:ext>
                </a:extLst>
              </p14:cNvPr>
              <p14:cNvContentPartPr/>
              <p14:nvPr/>
            </p14:nvContentPartPr>
            <p14:xfrm>
              <a:off x="4241880" y="495360"/>
              <a:ext cx="5797800" cy="205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6E7446-DDD6-461B-861B-B1A23131E3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32520" y="486000"/>
                <a:ext cx="5816520" cy="20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BC051F-4259-4E76-9636-FE32897CFD95}"/>
                  </a:ext>
                </a:extLst>
              </p14:cNvPr>
              <p14:cNvContentPartPr/>
              <p14:nvPr/>
            </p14:nvContentPartPr>
            <p14:xfrm>
              <a:off x="1625760" y="2793960"/>
              <a:ext cx="8744040" cy="341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BC051F-4259-4E76-9636-FE32897CFD9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616400" y="2784600"/>
                <a:ext cx="8762760" cy="343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41794"/>
            <a:ext cx="11233248" cy="1128947"/>
          </a:xfrm>
        </p:spPr>
        <p:txBody>
          <a:bodyPr>
            <a:normAutofit/>
          </a:bodyPr>
          <a:lstStyle/>
          <a:p>
            <a:r>
              <a:rPr lang="en-US" sz="4000" dirty="0"/>
              <a:t>Matrices for data science: 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28800"/>
            <a:ext cx="11233248" cy="460851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Usually, matrices are used to store and represent the data on machines 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Matrix is a very natural approach for organizing data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In general, data is organized in the following fashion</a:t>
            </a:r>
          </a:p>
          <a:p>
            <a:pPr lvl="1" algn="just"/>
            <a:r>
              <a:rPr lang="en-US" sz="3200" dirty="0">
                <a:cs typeface="Times New Roman" panose="02020603050405020304" pitchFamily="18" charset="0"/>
              </a:rPr>
              <a:t>Rows represent samples </a:t>
            </a:r>
          </a:p>
          <a:p>
            <a:pPr lvl="1" algn="just"/>
            <a:r>
              <a:rPr lang="en-US" sz="3200" dirty="0">
                <a:cs typeface="Times New Roman" panose="02020603050405020304" pitchFamily="18" charset="0"/>
              </a:rPr>
              <a:t>Columns represent the values of the variables (or attributes) </a:t>
            </a:r>
          </a:p>
          <a:p>
            <a:pPr lvl="1" algn="just"/>
            <a:r>
              <a:rPr lang="en-US" sz="3200" dirty="0">
                <a:cs typeface="Times New Roman" panose="02020603050405020304" pitchFamily="18" charset="0"/>
              </a:rPr>
              <a:t>It is also possible to use rows for variables and columns for samples</a:t>
            </a:r>
          </a:p>
          <a:p>
            <a:pPr lvl="1" algn="just"/>
            <a:r>
              <a:rPr lang="en-US" sz="3200" dirty="0">
                <a:cs typeface="Times New Roman" panose="02020603050405020304" pitchFamily="18" charset="0"/>
              </a:rPr>
              <a:t>However, we will stick to rows as samples and columns as variables in all of the material that will be presented</a:t>
            </a:r>
          </a:p>
          <a:p>
            <a:pPr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32530A-E5AD-457F-B790-38B21119B3F8}"/>
                  </a:ext>
                </a:extLst>
              </p14:cNvPr>
              <p14:cNvContentPartPr/>
              <p14:nvPr/>
            </p14:nvContentPartPr>
            <p14:xfrm>
              <a:off x="2063880" y="977760"/>
              <a:ext cx="7023240" cy="327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32530A-E5AD-457F-B790-38B21119B3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4520" y="968400"/>
                <a:ext cx="7041960" cy="328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14" y="1147828"/>
            <a:ext cx="11596426" cy="508948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                                 ;  eigenvalues = 4, 2,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for the eigenvalue 4 ,       for the eigenvalue 2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        for the eigenvalue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,              and         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/>
        </p:nvGraphicFramePr>
        <p:xfrm>
          <a:off x="1452466" y="1696798"/>
          <a:ext cx="2952329" cy="10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3" imgW="2070100" imgH="711200" progId="Equation.3">
                  <p:embed/>
                </p:oleObj>
              </mc:Choice>
              <mc:Fallback>
                <p:oleObj name="Equation" r:id="rId3" imgW="2070100" imgH="71120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466" y="1696798"/>
                        <a:ext cx="2952329" cy="10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2" name="Object 12"/>
          <p:cNvGraphicFramePr>
            <a:graphicFrameLocks noChangeAspect="1"/>
          </p:cNvGraphicFramePr>
          <p:nvPr/>
        </p:nvGraphicFramePr>
        <p:xfrm>
          <a:off x="3411315" y="2773322"/>
          <a:ext cx="330200" cy="93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5" imgW="254000" imgH="711200" progId="Equation.3">
                  <p:embed/>
                </p:oleObj>
              </mc:Choice>
              <mc:Fallback>
                <p:oleObj name="Equation" r:id="rId5" imgW="254000" imgH="711200" progId="Equation.3">
                  <p:embed/>
                  <p:pic>
                    <p:nvPicPr>
                      <p:cNvPr id="67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315" y="2773322"/>
                        <a:ext cx="330200" cy="9361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3" name="Object 13"/>
          <p:cNvGraphicFramePr>
            <a:graphicFrameLocks noChangeAspect="1"/>
          </p:cNvGraphicFramePr>
          <p:nvPr/>
        </p:nvGraphicFramePr>
        <p:xfrm>
          <a:off x="6567198" y="2761891"/>
          <a:ext cx="330200" cy="86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7" imgW="254000" imgH="711200" progId="Equation.3">
                  <p:embed/>
                </p:oleObj>
              </mc:Choice>
              <mc:Fallback>
                <p:oleObj name="Equation" r:id="rId7" imgW="254000" imgH="711200" progId="Equation.3">
                  <p:embed/>
                  <p:pic>
                    <p:nvPicPr>
                      <p:cNvPr id="67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198" y="2761891"/>
                        <a:ext cx="330200" cy="864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4" name="Object 14"/>
          <p:cNvGraphicFramePr>
            <a:graphicFrameLocks noChangeAspect="1"/>
          </p:cNvGraphicFramePr>
          <p:nvPr/>
        </p:nvGraphicFramePr>
        <p:xfrm>
          <a:off x="1222943" y="3522809"/>
          <a:ext cx="428625" cy="86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9" imgW="330200" imgH="711200" progId="Equation.3">
                  <p:embed/>
                </p:oleObj>
              </mc:Choice>
              <mc:Fallback>
                <p:oleObj name="Equation" r:id="rId9" imgW="330200" imgH="711200" progId="Equation.3">
                  <p:embed/>
                  <p:pic>
                    <p:nvPicPr>
                      <p:cNvPr id="67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43" y="3522809"/>
                        <a:ext cx="428625" cy="864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5" name="Object 15"/>
          <p:cNvGraphicFramePr>
            <a:graphicFrameLocks noChangeAspect="1"/>
          </p:cNvGraphicFramePr>
          <p:nvPr/>
        </p:nvGraphicFramePr>
        <p:xfrm>
          <a:off x="1262147" y="5187597"/>
          <a:ext cx="330200" cy="100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11" imgW="254000" imgH="711200" progId="Equation.3">
                  <p:embed/>
                </p:oleObj>
              </mc:Choice>
              <mc:Fallback>
                <p:oleObj name="Equation" r:id="rId11" imgW="254000" imgH="711200" progId="Equation.3">
                  <p:embed/>
                  <p:pic>
                    <p:nvPicPr>
                      <p:cNvPr id="670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47" y="5187597"/>
                        <a:ext cx="330200" cy="100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6" name="Object 16"/>
          <p:cNvGraphicFramePr>
            <a:graphicFrameLocks noChangeAspect="1"/>
          </p:cNvGraphicFramePr>
          <p:nvPr/>
        </p:nvGraphicFramePr>
        <p:xfrm>
          <a:off x="2021022" y="5157192"/>
          <a:ext cx="66040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Equation" r:id="rId12" imgW="508000" imgH="761365" progId="Equation.3">
                  <p:embed/>
                </p:oleObj>
              </mc:Choice>
              <mc:Fallback>
                <p:oleObj name="Equation" r:id="rId12" imgW="508000" imgH="761365" progId="Equation.3">
                  <p:embed/>
                  <p:pic>
                    <p:nvPicPr>
                      <p:cNvPr id="6707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022" y="5157192"/>
                        <a:ext cx="660400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7" name="Object 17"/>
          <p:cNvGraphicFramePr>
            <a:graphicFrameLocks noChangeAspect="1"/>
          </p:cNvGraphicFramePr>
          <p:nvPr/>
        </p:nvGraphicFramePr>
        <p:xfrm>
          <a:off x="3538773" y="5157192"/>
          <a:ext cx="73602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14" imgW="622300" imgH="761365" progId="Equation.3">
                  <p:embed/>
                </p:oleObj>
              </mc:Choice>
              <mc:Fallback>
                <p:oleObj name="Equation" r:id="rId14" imgW="622300" imgH="761365" progId="Equation.3">
                  <p:embed/>
                  <p:pic>
                    <p:nvPicPr>
                      <p:cNvPr id="6707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773" y="5157192"/>
                        <a:ext cx="736029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5491722" y="5187597"/>
          <a:ext cx="185420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16" imgW="1307465" imgH="761365" progId="Equation.3">
                  <p:embed/>
                </p:oleObj>
              </mc:Choice>
              <mc:Fallback>
                <p:oleObj name="Equation" r:id="rId16" imgW="1307465" imgH="761365" progId="Equation.3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722" y="5187597"/>
                        <a:ext cx="1854206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8845C9-326D-4ECE-91B7-514B8BD1BACD}"/>
                  </a:ext>
                </a:extLst>
              </p14:cNvPr>
              <p14:cNvContentPartPr/>
              <p14:nvPr/>
            </p14:nvContentPartPr>
            <p14:xfrm>
              <a:off x="704880" y="1162080"/>
              <a:ext cx="10573200" cy="5315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8845C9-326D-4ECE-91B7-514B8BD1BA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520" y="1152720"/>
                <a:ext cx="10591920" cy="533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matrix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square root of the nonzero eigenvalues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=</a:t>
            </a:r>
          </a:p>
          <a:p>
            <a:pPr>
              <a:buNone/>
            </a:pPr>
            <a:endParaRPr lang="en-US" sz="24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have,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					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39516" y="2265103"/>
          <a:ext cx="1368152" cy="74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927100" imgH="508000" progId="Equation.3">
                  <p:embed/>
                </p:oleObj>
              </mc:Choice>
              <mc:Fallback>
                <p:oleObj name="Equation" r:id="rId3" imgW="927100" imgH="508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516" y="2265103"/>
                        <a:ext cx="1368152" cy="749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919536" y="3732461"/>
            <a:ext cx="4897438" cy="2057251"/>
            <a:chOff x="2483768" y="2955925"/>
            <a:chExt cx="4897438" cy="2057251"/>
          </a:xfrm>
        </p:grpSpPr>
        <p:graphicFrame>
          <p:nvGraphicFramePr>
            <p:cNvPr id="674820" name="Object 4"/>
            <p:cNvGraphicFramePr>
              <a:graphicFrameLocks noChangeAspect="1"/>
            </p:cNvGraphicFramePr>
            <p:nvPr/>
          </p:nvGraphicFramePr>
          <p:xfrm>
            <a:off x="2483768" y="2955925"/>
            <a:ext cx="4897438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5" imgW="3505200" imgH="711200" progId="Equation.3">
                    <p:embed/>
                  </p:oleObj>
                </mc:Choice>
                <mc:Fallback>
                  <p:oleObj name="Equation" r:id="rId5" imgW="3505200" imgH="711200" progId="Equation.3">
                    <p:embed/>
                    <p:pic>
                      <p:nvPicPr>
                        <p:cNvPr id="67482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955925"/>
                          <a:ext cx="4897438" cy="1193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eft Brace 5"/>
            <p:cNvSpPr/>
            <p:nvPr/>
          </p:nvSpPr>
          <p:spPr>
            <a:xfrm rot="16200000">
              <a:off x="2627784" y="4109010"/>
              <a:ext cx="360040" cy="504056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5148064" y="3645025"/>
              <a:ext cx="360040" cy="1368152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16200000">
              <a:off x="3635896" y="3820978"/>
              <a:ext cx="360040" cy="1080120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27784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4613066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Symbol" panose="05050102010706020507" pitchFamily="18" charset="2"/>
                  <a:cs typeface="Times New Roman" panose="02020603050405020304" pitchFamily="18" charset="0"/>
                </a:rPr>
                <a:t>S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76056" y="4613066"/>
              <a:ext cx="5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0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2857041" y="4144548"/>
              <a:ext cx="12240" cy="12240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8"/>
            </p:blipFill>
            <p:spPr>
              <a:xfrm>
                <a:off x="2857041" y="4144548"/>
                <a:ext cx="12240" cy="1224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23DE61-7F38-40FB-8F6A-EF3D0F0BE067}"/>
                  </a:ext>
                </a:extLst>
              </p14:cNvPr>
              <p14:cNvContentPartPr/>
              <p14:nvPr/>
            </p14:nvContentPartPr>
            <p14:xfrm>
              <a:off x="1911240" y="958680"/>
              <a:ext cx="7315560" cy="4109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23DE61-7F38-40FB-8F6A-EF3D0F0BE0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01880" y="949320"/>
                <a:ext cx="7334280" cy="412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196857"/>
            <a:ext cx="10873208" cy="50405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a matrix A = 	     To factorize A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		         ;  eigenvalues = 3, 1, 0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for the eigenvalue 3 ,       for the eigenvalue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         for the eigenvalue 0       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9708" name="Object 12"/>
          <p:cNvGraphicFramePr>
            <a:graphicFrameLocks noChangeAspect="1"/>
          </p:cNvGraphicFramePr>
          <p:nvPr/>
        </p:nvGraphicFramePr>
        <p:xfrm>
          <a:off x="1733005" y="3068960"/>
          <a:ext cx="30543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2006600" imgH="711200" progId="Equation.3">
                  <p:embed/>
                </p:oleObj>
              </mc:Choice>
              <mc:Fallback>
                <p:oleObj name="Equation" r:id="rId3" imgW="2006600" imgH="711200" progId="Equation.3">
                  <p:embed/>
                  <p:pic>
                    <p:nvPicPr>
                      <p:cNvPr id="66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005" y="3068960"/>
                        <a:ext cx="305435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111898" y="1419191"/>
          <a:ext cx="61849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469900" imgH="711200" progId="Equation.3">
                  <p:embed/>
                </p:oleObj>
              </mc:Choice>
              <mc:Fallback>
                <p:oleObj name="Equation" r:id="rId5" imgW="469900" imgH="711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898" y="1419191"/>
                        <a:ext cx="61849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730396" y="4261242"/>
          <a:ext cx="28803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7" imgW="254000" imgH="711200" progId="Equation.3">
                  <p:embed/>
                </p:oleObj>
              </mc:Choice>
              <mc:Fallback>
                <p:oleObj name="Equation" r:id="rId7" imgW="254000" imgH="7112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396" y="4261242"/>
                        <a:ext cx="288032" cy="108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86152"/>
              </p:ext>
            </p:extLst>
          </p:nvPr>
        </p:nvGraphicFramePr>
        <p:xfrm>
          <a:off x="6849753" y="4365104"/>
          <a:ext cx="3730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9" imgW="330200" imgH="711200" progId="Equation.3">
                  <p:embed/>
                </p:oleObj>
              </mc:Choice>
              <mc:Fallback>
                <p:oleObj name="Equation" r:id="rId9" imgW="330200" imgH="711200" progId="Equation.3">
                  <p:embed/>
                  <p:pic>
                    <p:nvPicPr>
                      <p:cNvPr id="67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753" y="4365104"/>
                        <a:ext cx="3730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1546474" y="5157917"/>
          <a:ext cx="3730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1" imgW="330200" imgH="711200" progId="Equation.3">
                  <p:embed/>
                </p:oleObj>
              </mc:Choice>
              <mc:Fallback>
                <p:oleObj name="Equation" r:id="rId11" imgW="330200" imgH="711200" progId="Equation.3">
                  <p:embed/>
                  <p:pic>
                    <p:nvPicPr>
                      <p:cNvPr id="6758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474" y="5157917"/>
                        <a:ext cx="373062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/>
              <p14:cNvContentPartPr/>
              <p14:nvPr/>
            </p14:nvContentPartPr>
            <p14:xfrm>
              <a:off x="7102971" y="2532830"/>
              <a:ext cx="12240" cy="1224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4"/>
            </p:blipFill>
            <p:spPr>
              <a:xfrm>
                <a:off x="7102971" y="2532830"/>
                <a:ext cx="12240" cy="1224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3CB846-ED92-47B0-B650-F3BC94BFE206}"/>
                  </a:ext>
                </a:extLst>
              </p14:cNvPr>
              <p14:cNvContentPartPr/>
              <p14:nvPr/>
            </p14:nvContentPartPr>
            <p14:xfrm>
              <a:off x="1162080" y="2133720"/>
              <a:ext cx="7220160" cy="179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3CB846-ED92-47B0-B650-F3BC94BFE2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52720" y="2124360"/>
                <a:ext cx="7238880" cy="181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76" y="1416554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    ,              and              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Cambria Math" panose="02040503050406030204"/>
                <a:ea typeface="Cambria Math" panose="02040503050406030204"/>
                <a:cs typeface="Times New Roman" panose="02020603050405020304" pitchFamily="18" charset="0"/>
              </a:rPr>
              <a:t>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07768" y="2398908"/>
          <a:ext cx="609600" cy="11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609600" imgH="761365" progId="Equation.3">
                  <p:embed/>
                </p:oleObj>
              </mc:Choice>
              <mc:Fallback>
                <p:oleObj name="Equation" r:id="rId3" imgW="609600" imgH="761365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2398908"/>
                        <a:ext cx="609600" cy="110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2528712" y="2435098"/>
          <a:ext cx="622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622300" imgH="711200" progId="Equation.3">
                  <p:embed/>
                </p:oleObj>
              </mc:Choice>
              <mc:Fallback>
                <p:oleObj name="Equation" r:id="rId5" imgW="622300" imgH="711200" progId="Equation.3">
                  <p:embed/>
                  <p:pic>
                    <p:nvPicPr>
                      <p:cNvPr id="67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712" y="2435098"/>
                        <a:ext cx="6223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631504" y="2399283"/>
          <a:ext cx="53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533400" imgH="761365" progId="Equation.3">
                  <p:embed/>
                </p:oleObj>
              </mc:Choice>
              <mc:Fallback>
                <p:oleObj name="Equation" r:id="rId7" imgW="533400" imgH="761365" progId="Equation.3">
                  <p:embed/>
                  <p:pic>
                    <p:nvPicPr>
                      <p:cNvPr id="67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399283"/>
                        <a:ext cx="5334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934966" y="4004182"/>
          <a:ext cx="1802256" cy="110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9" imgW="1688465" imgH="761365" progId="Equation.3">
                  <p:embed/>
                </p:oleObj>
              </mc:Choice>
              <mc:Fallback>
                <p:oleObj name="Equation" r:id="rId9" imgW="1688465" imgH="761365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966" y="4004182"/>
                        <a:ext cx="1802256" cy="110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53166F-890A-43C5-B991-1921429D92DA}"/>
                  </a:ext>
                </a:extLst>
              </p14:cNvPr>
              <p14:cNvContentPartPr/>
              <p14:nvPr/>
            </p14:nvContentPartPr>
            <p14:xfrm>
              <a:off x="4432320" y="3137040"/>
              <a:ext cx="781560" cy="149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53166F-890A-43C5-B991-1921429D92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22960" y="3127680"/>
                <a:ext cx="800280" cy="151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                             ;  eigenvalues = 3,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Eigenvectors of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       for the eigenvalue 3 and         for the eigenvalue 1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vectors orthonormal, divide them by its length, which will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give              and                 ;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/>
        </p:nvGraphicFramePr>
        <p:xfrm>
          <a:off x="2073272" y="2172069"/>
          <a:ext cx="25717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803400" imgH="711200" progId="Equation.3">
                  <p:embed/>
                </p:oleObj>
              </mc:Choice>
              <mc:Fallback>
                <p:oleObj name="Equation" r:id="rId3" imgW="1803400" imgH="711200" progId="Equation.3">
                  <p:embed/>
                  <p:pic>
                    <p:nvPicPr>
                      <p:cNvPr id="670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2" y="2172069"/>
                        <a:ext cx="25717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945958" y="3610489"/>
          <a:ext cx="2943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228600" imgH="457200" progId="Equation.3">
                  <p:embed/>
                </p:oleObj>
              </mc:Choice>
              <mc:Fallback>
                <p:oleObj name="Equation" r:id="rId5" imgW="228600" imgH="457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958" y="3610489"/>
                        <a:ext cx="294320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7510734" y="3610042"/>
          <a:ext cx="425450" cy="720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330200" imgH="457200" progId="Equation.3">
                  <p:embed/>
                </p:oleObj>
              </mc:Choice>
              <mc:Fallback>
                <p:oleObj name="Equation" r:id="rId7" imgW="330200" imgH="457200" progId="Equation.3">
                  <p:embed/>
                  <p:pic>
                    <p:nvPicPr>
                      <p:cNvPr id="676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0734" y="3610042"/>
                        <a:ext cx="425450" cy="720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7" name="Object 13"/>
          <p:cNvGraphicFramePr>
            <a:graphicFrameLocks noChangeAspect="1"/>
          </p:cNvGraphicFramePr>
          <p:nvPr/>
        </p:nvGraphicFramePr>
        <p:xfrm>
          <a:off x="1785144" y="5330481"/>
          <a:ext cx="652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9" imgW="508000" imgH="508000" progId="Equation.3">
                  <p:embed/>
                </p:oleObj>
              </mc:Choice>
              <mc:Fallback>
                <p:oleObj name="Equation" r:id="rId9" imgW="508000" imgH="508000" progId="Equation.3">
                  <p:embed/>
                  <p:pic>
                    <p:nvPicPr>
                      <p:cNvPr id="676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144" y="5330481"/>
                        <a:ext cx="6524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8" name="Object 14"/>
          <p:cNvGraphicFramePr>
            <a:graphicFrameLocks noChangeAspect="1"/>
          </p:cNvGraphicFramePr>
          <p:nvPr/>
        </p:nvGraphicFramePr>
        <p:xfrm>
          <a:off x="3428719" y="5330481"/>
          <a:ext cx="8016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1" imgW="622300" imgH="508000" progId="Equation.3">
                  <p:embed/>
                </p:oleObj>
              </mc:Choice>
              <mc:Fallback>
                <p:oleObj name="Equation" r:id="rId11" imgW="622300" imgH="508000" progId="Equation.3">
                  <p:embed/>
                  <p:pic>
                    <p:nvPicPr>
                      <p:cNvPr id="676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719" y="5330481"/>
                        <a:ext cx="80168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375794" y="5266485"/>
          <a:ext cx="12470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3" imgW="1091565" imgH="508000" progId="Equation.3">
                  <p:embed/>
                </p:oleObj>
              </mc:Choice>
              <mc:Fallback>
                <p:oleObj name="Equation" r:id="rId13" imgW="1091565" imgH="50800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794" y="5266485"/>
                        <a:ext cx="1247017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1C35B-9CE2-4672-9003-AE956EDFE22B}"/>
                  </a:ext>
                </a:extLst>
              </p14:cNvPr>
              <p14:cNvContentPartPr/>
              <p14:nvPr/>
            </p14:nvContentPartPr>
            <p14:xfrm>
              <a:off x="1397160" y="2813040"/>
              <a:ext cx="6674040" cy="2972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1C35B-9CE2-4672-9003-AE956EDFE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7800" y="2803680"/>
                <a:ext cx="6692760" cy="299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Singular Value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matrix 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square root of the nonzero eigenvalues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Symbol" panose="05050102010706020507" pitchFamily="18" charset="2"/>
                <a:cs typeface="Times New Roman" panose="02020603050405020304" pitchFamily="18" charset="0"/>
              </a:rPr>
              <a:t> =</a:t>
            </a:r>
          </a:p>
          <a:p>
            <a:pPr>
              <a:buNone/>
            </a:pPr>
            <a:endParaRPr lang="en-US" sz="2400" dirty="0"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have,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=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03388" y="2536825"/>
          <a:ext cx="8429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571500" imgH="761365" progId="Equation.3">
                  <p:embed/>
                </p:oleObj>
              </mc:Choice>
              <mc:Fallback>
                <p:oleObj name="Equation" r:id="rId3" imgW="571500" imgH="761365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536825"/>
                        <a:ext cx="842962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847528" y="4352934"/>
          <a:ext cx="52705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3771900" imgH="762000" progId="Equation.3">
                  <p:embed/>
                </p:oleObj>
              </mc:Choice>
              <mc:Fallback>
                <p:oleObj name="Equation" r:id="rId5" imgW="3771900" imgH="762000" progId="Equation.3">
                  <p:embed/>
                  <p:pic>
                    <p:nvPicPr>
                      <p:cNvPr id="67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352934"/>
                        <a:ext cx="52705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2747628" y="4908310"/>
            <a:ext cx="360040" cy="17281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Left Brace 12"/>
          <p:cNvSpPr/>
          <p:nvPr/>
        </p:nvSpPr>
        <p:spPr>
          <a:xfrm rot="16200000">
            <a:off x="5411924" y="5164405"/>
            <a:ext cx="360040" cy="115212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eft Brace 13"/>
          <p:cNvSpPr/>
          <p:nvPr/>
        </p:nvSpPr>
        <p:spPr>
          <a:xfrm rot="16200000">
            <a:off x="4259796" y="5484374"/>
            <a:ext cx="360040" cy="5760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783632" y="60244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5800" y="6024434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47928" y="602443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1CDF99-76FE-4683-8829-1E143CDB7108}"/>
                  </a:ext>
                </a:extLst>
              </p14:cNvPr>
              <p14:cNvContentPartPr/>
              <p14:nvPr/>
            </p14:nvContentPartPr>
            <p14:xfrm>
              <a:off x="1181160" y="1073160"/>
              <a:ext cx="10465200" cy="4858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1CDF99-76FE-4683-8829-1E143CDB71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1800" y="1063800"/>
                <a:ext cx="10483920" cy="487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Singular Value Decomposition 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219200"/>
            <a:ext cx="11129962" cy="4495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+mn-lt"/>
              </a:rPr>
              <a:t> SVD (economical) of the data matrix</a:t>
            </a: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r>
              <a:rPr lang="en-US" sz="2400" b="1" dirty="0">
                <a:latin typeface="+mn-lt"/>
              </a:rPr>
              <a:t> U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 are orthonormal matrices</a:t>
            </a:r>
          </a:p>
          <a:p>
            <a:pPr algn="just"/>
            <a:endParaRPr lang="en-US" sz="2400" dirty="0">
              <a:latin typeface="+mn-lt"/>
            </a:endParaRPr>
          </a:p>
          <a:p>
            <a:pPr lvl="1" algn="just"/>
            <a:endParaRPr lang="en-US" sz="2400" dirty="0">
              <a:latin typeface="+mn-lt"/>
            </a:endParaRPr>
          </a:p>
          <a:p>
            <a:pPr algn="just"/>
            <a:r>
              <a:rPr lang="en-US" sz="2400" b="1" dirty="0">
                <a:latin typeface="+mn-lt"/>
              </a:rPr>
              <a:t> S</a:t>
            </a:r>
            <a:r>
              <a:rPr lang="en-US" sz="2400" dirty="0">
                <a:latin typeface="+mn-lt"/>
              </a:rPr>
              <a:t> is a diagonal matrix whose diagonal entries (ordered from largest to smallest) are called singular values</a:t>
            </a:r>
          </a:p>
          <a:p>
            <a:pPr algn="just"/>
            <a:endParaRPr lang="en-US" sz="2400" dirty="0">
              <a:latin typeface="+mn-lt"/>
            </a:endParaRPr>
          </a:p>
          <a:p>
            <a:pPr algn="just"/>
            <a:r>
              <a:rPr lang="en-US" sz="2400" dirty="0">
                <a:latin typeface="+mn-lt"/>
              </a:rPr>
              <a:t> Columns of </a:t>
            </a:r>
            <a:r>
              <a:rPr lang="en-US" sz="2400" b="1" dirty="0">
                <a:latin typeface="+mn-lt"/>
              </a:rPr>
              <a:t>U</a:t>
            </a:r>
            <a:r>
              <a:rPr lang="en-US" sz="2400" dirty="0">
                <a:latin typeface="+mn-lt"/>
              </a:rPr>
              <a:t> are left singular vector and columns of </a:t>
            </a:r>
            <a:r>
              <a:rPr lang="en-US" sz="2400" b="1" dirty="0">
                <a:latin typeface="+mn-lt"/>
              </a:rPr>
              <a:t>V</a:t>
            </a:r>
            <a:r>
              <a:rPr lang="en-US" sz="2400" dirty="0">
                <a:latin typeface="+mn-lt"/>
              </a:rPr>
              <a:t> are the right singular vectors of the data matrix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29" name="Object 5"/>
              <p:cNvSpPr txBox="1"/>
              <p:nvPr/>
            </p:nvSpPr>
            <p:spPr bwMode="auto">
              <a:xfrm>
                <a:off x="3581400" y="1784350"/>
                <a:ext cx="4026768" cy="5349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𝑠𝑣𝑑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25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1784350"/>
                <a:ext cx="4026768" cy="534988"/>
              </a:xfrm>
              <a:prstGeom prst="rect">
                <a:avLst/>
              </a:prstGeom>
              <a:blipFill rotWithShape="1">
                <a:blip r:embed="rId3"/>
                <a:stretch>
                  <a:fillRect r="6" b="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3581400" y="2913289"/>
          <a:ext cx="35687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4" imgW="40538400" imgH="6096000" progId="Equation.3">
                  <p:embed/>
                </p:oleObj>
              </mc:Choice>
              <mc:Fallback>
                <p:oleObj name="Equation" r:id="rId4" imgW="40538400" imgH="6096000" progId="Equation.3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913289"/>
                        <a:ext cx="35687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6178550" y="5873750"/>
              <a:ext cx="1905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3"/>
            </p:blipFill>
            <p:spPr>
              <a:xfrm>
                <a:off x="6178550" y="58737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2CBAFA-A878-4104-86A2-C6B8E12924DA}"/>
                  </a:ext>
                </a:extLst>
              </p14:cNvPr>
              <p14:cNvContentPartPr/>
              <p14:nvPr/>
            </p14:nvContentPartPr>
            <p14:xfrm>
              <a:off x="4375080" y="2216160"/>
              <a:ext cx="254520" cy="18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2CBAFA-A878-4104-86A2-C6B8E12924D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65720" y="2206800"/>
                <a:ext cx="273240" cy="20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SVD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792"/>
                <a:ext cx="10515600" cy="4351338"/>
              </a:xfrm>
            </p:spPr>
            <p:txBody>
              <a:bodyPr/>
              <a:lstStyle/>
              <a:p>
                <a:pPr algn="just"/>
                <a:r>
                  <a:rPr lang="en-US" sz="2400" dirty="0">
                    <a:latin typeface="+mn-lt"/>
                  </a:rPr>
                  <a:t>SVD of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data matrix</a:t>
                </a:r>
                <a:r>
                  <a:rPr lang="en-US" sz="2400" dirty="0">
                    <a:latin typeface="+mn-lt"/>
                  </a:rPr>
                  <a:t> are related to eigenvectors of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covariance matrix </a:t>
                </a:r>
              </a:p>
              <a:p>
                <a:pPr algn="just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Columns of </a:t>
                </a:r>
                <a:r>
                  <a:rPr lang="en-US" sz="2400" b="1" dirty="0">
                    <a:latin typeface="+mn-lt"/>
                  </a:rPr>
                  <a:t>V</a:t>
                </a:r>
                <a:r>
                  <a:rPr lang="en-US" sz="2400" dirty="0">
                    <a:latin typeface="+mn-lt"/>
                  </a:rPr>
                  <a:t> are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I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400" dirty="0">
                    <a:latin typeface="+mn-lt"/>
                  </a:rPr>
                  <a:t>(variable direction)</a:t>
                </a:r>
              </a:p>
              <a:p>
                <a:pPr algn="just"/>
                <a:endParaRPr lang="en-US" sz="2400" baseline="3000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Columns of </a:t>
                </a:r>
                <a:r>
                  <a:rPr lang="en-US" sz="2400" b="1" dirty="0">
                    <a:latin typeface="+mn-lt"/>
                  </a:rPr>
                  <a:t>U</a:t>
                </a:r>
                <a:r>
                  <a:rPr lang="en-US" sz="2400" dirty="0">
                    <a:latin typeface="+mn-lt"/>
                  </a:rPr>
                  <a:t> are eigenvectors of           (sample direction)</a:t>
                </a:r>
              </a:p>
              <a:p>
                <a:pPr algn="just"/>
                <a:endParaRPr lang="en-US" sz="2400" dirty="0">
                  <a:latin typeface="+mn-lt"/>
                </a:endParaRPr>
              </a:p>
              <a:p>
                <a:pPr algn="just"/>
                <a:r>
                  <a:rPr lang="en-US" sz="2400" dirty="0">
                    <a:latin typeface="+mn-lt"/>
                  </a:rPr>
                  <a:t>Singular values are square root of eigen values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792"/>
                <a:ext cx="10515600" cy="4351338"/>
              </a:xfrm>
              <a:blipFill rotWithShape="1">
                <a:blip r:embed="rId2"/>
                <a:stretch>
                  <a:fillRect t="-9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5" name="Object 1"/>
              <p:cNvSpPr txBox="1"/>
              <p:nvPr/>
            </p:nvSpPr>
            <p:spPr bwMode="auto">
              <a:xfrm>
                <a:off x="5663952" y="3240969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1505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3952" y="3240969"/>
                <a:ext cx="1080120" cy="648072"/>
              </a:xfrm>
              <a:prstGeom prst="rect">
                <a:avLst/>
              </a:prstGeom>
              <a:blipFill rotWithShape="1">
                <a:blip r:embed="rId3"/>
                <a:stretch>
                  <a:fillRect l="-36" t="-87" r="34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Demonstration of image compression using SVD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354230"/>
            <a:ext cx="10515600" cy="815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Image compression: </a:t>
            </a:r>
            <a:r>
              <a:rPr lang="en-US" sz="1100" dirty="0">
                <a:hlinkClick r:id="rId2"/>
              </a:rPr>
              <a:t>Image Compression Using SVD (redwoods.edu)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1100" dirty="0">
                <a:hlinkClick r:id="rId3"/>
              </a:rPr>
              <a:t>Section 21 SVD and Image Compression | MATH 236: Linear Algebra (tom-halverson.github.io)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https://nbviewer.jupyter.org/gist/frankcleary/4d2bd178708503b556b0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(Python code)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/>
              <p14:cNvContentPartPr/>
              <p14:nvPr/>
            </p14:nvContentPartPr>
            <p14:xfrm>
              <a:off x="3460750" y="3086100"/>
              <a:ext cx="12700" cy="360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35"/>
            </p:blipFill>
            <p:spPr>
              <a:xfrm>
                <a:off x="3460750" y="308610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416550"/>
                <a:ext cx="10873208" cy="4604738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IN" sz="3000" dirty="0">
                    <a:cs typeface="Times New Roman" panose="02020603050405020304" pitchFamily="18" charset="0"/>
                  </a:rPr>
                  <a:t>A real life example 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IN" sz="3000" dirty="0">
                    <a:cs typeface="Times New Roman" panose="02020603050405020304" pitchFamily="18" charset="0"/>
                  </a:rPr>
                  <a:t>Consider a reactor which needs to be controlled using multiple attributes from various sensors like Pressure (</a:t>
                </a:r>
                <a14:m>
                  <m:oMath xmlns:m="http://schemas.openxmlformats.org/officeDocument/2006/math">
                    <m:r>
                      <a:rPr lang="en-IN" sz="3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𝑃𝑎</m:t>
                    </m:r>
                    <m:r>
                      <a:rPr lang="en-IN" sz="3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3000" dirty="0">
                    <a:cs typeface="Times New Roman" panose="02020603050405020304" pitchFamily="18" charset="0"/>
                  </a:rPr>
                  <a:t>, Temperature (</a:t>
                </a:r>
                <a14:m>
                  <m:oMath xmlns:m="http://schemas.openxmlformats.org/officeDocument/2006/math">
                    <m:r>
                      <a:rPr lang="en-IN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IN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3000" dirty="0">
                    <a:cs typeface="Times New Roman" panose="02020603050405020304" pitchFamily="18" charset="0"/>
                  </a:rPr>
                  <a:t>, Density </a:t>
                </a:r>
                <a14:m>
                  <m:oMath xmlns:m="http://schemas.openxmlformats.org/officeDocument/2006/math">
                    <m:r>
                      <a:rPr lang="en-IN" sz="3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3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𝑔𝑚</m:t>
                    </m:r>
                    <m:r>
                      <a:rPr lang="en-IN" sz="3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p>
                      <m:sSupPr>
                        <m:ctrlPr>
                          <a:rPr lang="en-IN" sz="3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IN" sz="3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3000" dirty="0">
                    <a:cs typeface="Times New Roman" panose="02020603050405020304" pitchFamily="18" charset="0"/>
                  </a:rPr>
                  <a:t>) etc. 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IN" sz="3000" dirty="0">
                    <a:cs typeface="Times New Roman" panose="02020603050405020304" pitchFamily="18" charset="0"/>
                  </a:rPr>
                  <a:t>Independently, the sensors have generated </a:t>
                </a:r>
                <a14:m>
                  <m:oMath xmlns:m="http://schemas.openxmlformats.org/officeDocument/2006/math">
                    <m:r>
                      <a:rPr lang="en-IN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1,000</m:t>
                    </m:r>
                  </m:oMath>
                </a14:m>
                <a:r>
                  <a:rPr lang="en-IN" sz="3000" dirty="0">
                    <a:cs typeface="Times New Roman" panose="02020603050405020304" pitchFamily="18" charset="0"/>
                  </a:rPr>
                  <a:t> data points 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IN" sz="3000" dirty="0">
                    <a:cs typeface="Times New Roman" panose="02020603050405020304" pitchFamily="18" charset="0"/>
                  </a:rPr>
                  <a:t>This complete set of information is contained in</a:t>
                </a:r>
              </a:p>
              <a:p>
                <a:pPr marL="403225" lvl="1" indent="0" algn="ctr">
                  <a:buNone/>
                </a:pPr>
                <a:r>
                  <a:rPr lang="en-IN" sz="2600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IN" sz="2600" b="0" i="1" smtClean="0">
                        <a:latin typeface="Cambria Math" panose="02040503050406030204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3225" lvl="1" indent="0" algn="ctr">
                  <a:buNone/>
                </a:pPr>
                <a:r>
                  <a:rPr lang="en-IN" sz="2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IN" sz="2600" b="0" i="1" smtClean="0"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IN" sz="26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6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/>
                                </a:rPr>
                                <m:t>1000</m:t>
                              </m:r>
                            </m:e>
                          </m:eqAr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IN" sz="2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300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</m:mr>
                          <m:mr>
                            <m:e>
                              <m:r>
                                <a:rPr lang="en-IN" sz="26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6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60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500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1000</m:t>
                              </m:r>
                            </m:e>
                            <m:e>
                              <m:r>
                                <a:rPr lang="en-IN" sz="2600" b="0" i="1" smtClean="0"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  <m:t>5000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3225" lvl="1" indent="0" algn="ctr">
                  <a:buNone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IN" sz="2200" i="1" dirty="0">
                  <a:latin typeface="Cambria Math" panose="02040503050406030204"/>
                  <a:cs typeface="Times New Roman" panose="02020603050405020304" pitchFamily="18" charset="0"/>
                </a:endParaRPr>
              </a:p>
              <a:p>
                <a:pPr marL="403225" lvl="1" indent="0" algn="ctr">
                  <a:buNone/>
                </a:pPr>
                <a:endParaRPr lang="en-IN" sz="2200" i="1" dirty="0">
                  <a:latin typeface="Cambria Math" panose="02040503050406030204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416550"/>
                <a:ext cx="10873208" cy="4604738"/>
              </a:xfrm>
              <a:blipFill rotWithShape="1">
                <a:blip r:embed="rId2"/>
                <a:stretch>
                  <a:fillRect l="-4" t="-11" r="5" b="-119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81DCB-DB58-49CA-B425-FC837A51DB2F}"/>
                  </a:ext>
                </a:extLst>
              </p14:cNvPr>
              <p14:cNvContentPartPr/>
              <p14:nvPr/>
            </p14:nvContentPartPr>
            <p14:xfrm>
              <a:off x="3117960" y="666720"/>
              <a:ext cx="6756480" cy="5328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81DCB-DB58-49CA-B425-FC837A51DB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600" y="657360"/>
                <a:ext cx="6775200" cy="534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Representing </a:t>
            </a:r>
            <a:r>
              <a:rPr lang="en-US" altLang="en-IN" dirty="0"/>
              <a:t>linear </a:t>
            </a:r>
            <a:r>
              <a:rPr lang="en-IN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416550"/>
                <a:ext cx="11233248" cy="503678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IN" sz="3400" dirty="0">
                    <a:cs typeface="Times New Roman" panose="02020603050405020304" pitchFamily="18" charset="0"/>
                  </a:rPr>
                  <a:t>Consider</a:t>
                </a:r>
              </a:p>
              <a:p>
                <a:pPr marL="40322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sz="3400" dirty="0">
                  <a:cs typeface="Times New Roman" panose="02020603050405020304" pitchFamily="18" charset="0"/>
                </a:endParaRPr>
              </a:p>
              <a:p>
                <a:pPr marL="40322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IN" sz="3400" dirty="0">
                  <a:cs typeface="Times New Roman" panose="02020603050405020304" pitchFamily="18" charset="0"/>
                </a:endParaRPr>
              </a:p>
              <a:p>
                <a:pPr marL="403225" lvl="1" indent="0" algn="ctr">
                  <a:buNone/>
                </a:pPr>
                <a:endParaRPr lang="en-IN" sz="3400" dirty="0">
                  <a:cs typeface="Times New Roman" panose="02020603050405020304" pitchFamily="18" charset="0"/>
                </a:endParaRPr>
              </a:p>
              <a:p>
                <a:r>
                  <a:rPr lang="en-IN" sz="3400" dirty="0">
                    <a:cs typeface="Times New Roman" panose="02020603050405020304" pitchFamily="18" charset="0"/>
                  </a:rPr>
                  <a:t>In matrix form</a:t>
                </a: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3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3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⌊"/>
                          <m:endChr m:val="⌋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34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:endParaRPr lang="en-IN" sz="3400" dirty="0">
                  <a:cs typeface="Times New Roman" panose="02020603050405020304" pitchFamily="18" charset="0"/>
                </a:endParaRPr>
              </a:p>
              <a:p>
                <a:pPr marL="825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3400" b="0" dirty="0">
                  <a:cs typeface="Times New Roman" panose="02020603050405020304" pitchFamily="18" charset="0"/>
                </a:endParaRPr>
              </a:p>
              <a:p>
                <a:r>
                  <a:rPr lang="en-IN" sz="3400" dirty="0">
                    <a:cs typeface="Times New Roman" panose="02020603050405020304" pitchFamily="18" charset="0"/>
                  </a:rPr>
                  <a:t>Where matrix  </a:t>
                </a:r>
                <a14:m>
                  <m:oMath xmlns:m="http://schemas.openxmlformats.org/officeDocument/2006/math">
                    <m:r>
                      <a:rPr lang="en-IN" sz="3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3400" dirty="0">
                    <a:cs typeface="Times New Roman" panose="02020603050405020304" pitchFamily="18" charset="0"/>
                  </a:rPr>
                  <a:t> contains the coefficients in the two equations</a:t>
                </a:r>
              </a:p>
              <a:p>
                <a:r>
                  <a:rPr lang="en-IN" sz="3400" dirty="0"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r>
                      <a:rPr lang="en-IN" sz="3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3400" dirty="0">
                    <a:cs typeface="Times New Roman" panose="02020603050405020304" pitchFamily="18" charset="0"/>
                  </a:rPr>
                  <a:t> represents the variables</a:t>
                </a:r>
              </a:p>
              <a:p>
                <a:r>
                  <a:rPr lang="en-IN" sz="3400" dirty="0">
                    <a:cs typeface="Times New Roman" panose="02020603050405020304" pitchFamily="18" charset="0"/>
                  </a:rPr>
                  <a:t>A matrix of numbers should be understood in the context in which it is defined</a:t>
                </a:r>
              </a:p>
              <a:p>
                <a:r>
                  <a:rPr lang="en-IN" sz="3400" dirty="0">
                    <a:cs typeface="Times New Roman" panose="02020603050405020304" pitchFamily="18" charset="0"/>
                  </a:rPr>
                  <a:t>We will focus on data matrices predominantly and coefficient matrix as and when required</a:t>
                </a:r>
                <a:endParaRPr lang="en-IN" sz="2200" i="1" dirty="0">
                  <a:latin typeface="Cambria Math" panose="02040503050406030204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416550"/>
                <a:ext cx="11233248" cy="5036786"/>
              </a:xfrm>
              <a:blipFill rotWithShape="1">
                <a:blip r:embed="rId2"/>
                <a:stretch>
                  <a:fillRect l="-5" t="-792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3" name="Ink 162"/>
              <p14:cNvContentPartPr/>
              <p14:nvPr/>
            </p14:nvContentPartPr>
            <p14:xfrm>
              <a:off x="2108200" y="6527800"/>
              <a:ext cx="12700" cy="360"/>
            </p14:xfrm>
          </p:contentPart>
        </mc:Choice>
        <mc:Fallback xmlns="">
          <p:pic>
            <p:nvPicPr>
              <p:cNvPr id="163" name="Ink 162"/>
            </p:nvPicPr>
            <p:blipFill>
              <a:blip r:embed="rId256"/>
            </p:blipFill>
            <p:spPr>
              <a:xfrm>
                <a:off x="2108200" y="6527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3E6495-E268-4255-B323-E2A5F3A49A0B}"/>
                  </a:ext>
                </a:extLst>
              </p14:cNvPr>
              <p14:cNvContentPartPr/>
              <p14:nvPr/>
            </p14:nvContentPartPr>
            <p14:xfrm>
              <a:off x="317520" y="463680"/>
              <a:ext cx="11297160" cy="5721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3E6495-E268-4255-B323-E2A5F3A49A0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08160" y="454320"/>
                <a:ext cx="11315880" cy="574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Combining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3140" y="1124744"/>
                <a:ext cx="11277600" cy="5314528"/>
              </a:xfrm>
            </p:spPr>
            <p:txBody>
              <a:bodyPr/>
              <a:lstStyle/>
              <a:p>
                <a:r>
                  <a:rPr lang="en-IN" sz="2600" dirty="0">
                    <a:cs typeface="Times New Roman" panose="02020603050405020304" pitchFamily="18" charset="0"/>
                  </a:rPr>
                  <a:t>Example </a:t>
                </a:r>
                <a14:m>
                  <m:oMath xmlns:m="http://schemas.openxmlformats.org/officeDocument/2006/math"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82550" lvl="1" indent="0" algn="ctr">
                  <a:spcBef>
                    <a:spcPts val="6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6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6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6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1,2,3</m:t>
                              </m:r>
                            </m:e>
                          </m:d>
                        </m:e>
                        <m:sup>
                          <m:r>
                            <a:rPr lang="en-IN" sz="2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lvl="1" indent="0" algn="ctr">
                  <a:spcBef>
                    <a:spcPts val="600"/>
                  </a:spcBef>
                  <a:buSzPct val="80000"/>
                  <a:buNone/>
                </a:pPr>
                <a:endParaRPr lang="en-IN" sz="2600" dirty="0">
                  <a:cs typeface="Times New Roman" panose="02020603050405020304" pitchFamily="18" charset="0"/>
                </a:endParaRPr>
              </a:p>
              <a:p>
                <a:pPr marL="82550" lvl="1" indent="0" algn="ctr">
                  <a:spcBef>
                    <a:spcPts val="600"/>
                  </a:spcBef>
                  <a:buSzPct val="8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6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2,4,6</m:t>
                            </m:r>
                          </m:e>
                        </m:d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are vectors pertaining to some attributes</a:t>
                </a:r>
              </a:p>
              <a:p>
                <a:r>
                  <a:rPr lang="en-IN" sz="2600" dirty="0">
                    <a:cs typeface="Times New Roman" panose="02020603050405020304" pitchFamily="18" charset="0"/>
                  </a:rPr>
                  <a:t>We define the A matrix using a column bind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600" dirty="0">
                    <a:cs typeface="Times New Roman" panose="02020603050405020304" pitchFamily="18" charset="0"/>
                  </a:rPr>
                  <a:t> thus representing data in a matrix format</a:t>
                </a:r>
              </a:p>
              <a:p>
                <a:pPr marL="403225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sz="2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0" y="1124744"/>
                <a:ext cx="11277600" cy="5314528"/>
              </a:xfrm>
              <a:blipFill>
                <a:blip r:embed="rId2"/>
                <a:stretch>
                  <a:fillRect l="-270" t="-1837" r="-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70106C-8D2D-4BD3-9AE8-6322E20D64C4}"/>
                  </a:ext>
                </a:extLst>
              </p14:cNvPr>
              <p14:cNvContentPartPr/>
              <p14:nvPr/>
            </p14:nvContentPartPr>
            <p14:xfrm>
              <a:off x="895320" y="1117440"/>
              <a:ext cx="9442800" cy="510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70106C-8D2D-4BD3-9AE8-6322E20D64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1108080"/>
                <a:ext cx="9461520" cy="512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Image as a matrix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60" y="1124744"/>
            <a:ext cx="11451364" cy="5328592"/>
          </a:xfrm>
        </p:spPr>
        <p:txBody>
          <a:bodyPr/>
          <a:lstStyle/>
          <a:p>
            <a:r>
              <a:rPr lang="en-IN" sz="2600" dirty="0">
                <a:cs typeface="Times New Roman" panose="02020603050405020304" pitchFamily="18" charset="0"/>
              </a:rPr>
              <a:t>The simplicity in representation will become apparent when the image below is considered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2132856"/>
            <a:ext cx="6597104" cy="41011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616D71-8A14-4FAE-8410-C2A24C7342F1}"/>
                  </a:ext>
                </a:extLst>
              </p14:cNvPr>
              <p14:cNvContentPartPr/>
              <p14:nvPr/>
            </p14:nvContentPartPr>
            <p14:xfrm>
              <a:off x="9516620" y="2174120"/>
              <a:ext cx="11670" cy="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616D71-8A14-4FAE-8410-C2A24C7342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8772" y="2047240"/>
                <a:ext cx="47366" cy="2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E250A4-A962-4208-B546-7429B7D95B4E}"/>
                  </a:ext>
                </a:extLst>
              </p14:cNvPr>
              <p14:cNvContentPartPr/>
              <p14:nvPr/>
            </p14:nvContentPartPr>
            <p14:xfrm>
              <a:off x="0" y="2355840"/>
              <a:ext cx="3613680" cy="405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E250A4-A962-4208-B546-7429B7D95B4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2346480"/>
                <a:ext cx="3632400" cy="407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3011</Words>
  <Application>Microsoft Office PowerPoint</Application>
  <PresentationFormat>Widescreen</PresentationFormat>
  <Paragraphs>457</Paragraphs>
  <Slides>58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Arial</vt:lpstr>
      <vt:lpstr>Cabin</vt:lpstr>
      <vt:lpstr>Calibri</vt:lpstr>
      <vt:lpstr>Calibri Light</vt:lpstr>
      <vt:lpstr>Cambria Math</vt:lpstr>
      <vt:lpstr>Gill Sans</vt:lpstr>
      <vt:lpstr>Gill Sans MT</vt:lpstr>
      <vt:lpstr>Noto Sans Symbols</vt:lpstr>
      <vt:lpstr>Symbol</vt:lpstr>
      <vt:lpstr>Times New Roman</vt:lpstr>
      <vt:lpstr>Verdana</vt:lpstr>
      <vt:lpstr>Wingdings 2</vt:lpstr>
      <vt:lpstr>Office Theme</vt:lpstr>
      <vt:lpstr>Custom Design</vt:lpstr>
      <vt:lpstr>Simple Light</vt:lpstr>
      <vt:lpstr>Equation</vt:lpstr>
      <vt:lpstr>PowerPoint Presentation</vt:lpstr>
      <vt:lpstr>Motivation</vt:lpstr>
      <vt:lpstr>Outline</vt:lpstr>
      <vt:lpstr>Linear Algebra and Matrices</vt:lpstr>
      <vt:lpstr>Matrices for data science: Data representation</vt:lpstr>
      <vt:lpstr>Representing data</vt:lpstr>
      <vt:lpstr>Representing linear equations</vt:lpstr>
      <vt:lpstr>Combining data</vt:lpstr>
      <vt:lpstr>Image as a matrix </vt:lpstr>
      <vt:lpstr>Machine learning using image matrices</vt:lpstr>
      <vt:lpstr>Data Matrix: Summary</vt:lpstr>
      <vt:lpstr>Understanding independence of variables</vt:lpstr>
      <vt:lpstr>Further analysis</vt:lpstr>
      <vt:lpstr>Identification of independent attributes: Example</vt:lpstr>
      <vt:lpstr>Identification of independent attributes: Example</vt:lpstr>
      <vt:lpstr>Number of independent attributes: Rank of a matrix</vt:lpstr>
      <vt:lpstr>Rank of a matrix: Example 1</vt:lpstr>
      <vt:lpstr>Rank:  Advantages and summary</vt:lpstr>
      <vt:lpstr>Understanding linear relationships between variables</vt:lpstr>
      <vt:lpstr>Linear relationships among attributes</vt:lpstr>
      <vt:lpstr>Null space for data science</vt:lpstr>
      <vt:lpstr>Null space: general description</vt:lpstr>
      <vt:lpstr>Null space:  The idea</vt:lpstr>
      <vt:lpstr>Null space:  An Example</vt:lpstr>
      <vt:lpstr>Null space:  Another example</vt:lpstr>
      <vt:lpstr>Rank nullity theorem</vt:lpstr>
      <vt:lpstr>Full row and column rank: Concepts</vt:lpstr>
      <vt:lpstr>Linear Algebra – Vectors, Distance, Eigenvalues, Eigenvectors</vt:lpstr>
      <vt:lpstr>Summary</vt:lpstr>
      <vt:lpstr>Vectors and lengths</vt:lpstr>
      <vt:lpstr>Vectors and lengths: Example</vt:lpstr>
      <vt:lpstr>Vectors and distances</vt:lpstr>
      <vt:lpstr>Vectors and distances: Example</vt:lpstr>
      <vt:lpstr>Unit vector</vt:lpstr>
      <vt:lpstr>Orthogonal vectors</vt:lpstr>
      <vt:lpstr>Orthogonal vectors: Example</vt:lpstr>
      <vt:lpstr>Orthonormal vectors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eigenvectors: Examples</vt:lpstr>
      <vt:lpstr>Eigenvalues and eigenvectors: Examples</vt:lpstr>
      <vt:lpstr>Eigenvalues and eigenvectors: Examples</vt:lpstr>
      <vt:lpstr>Connections between eigenvectors and nullity</vt:lpstr>
      <vt:lpstr>Connections between eigenvectors and null space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</vt:lpstr>
      <vt:lpstr>Singular Value Decomposition (SVD)</vt:lpstr>
      <vt:lpstr>SVD and Eigenvectors</vt:lpstr>
      <vt:lpstr>Demonstration of image compression using SVD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 srikanth</dc:creator>
  <cp:lastModifiedBy>Hemanth Kumar  Tanneru</cp:lastModifiedBy>
  <cp:revision>1699</cp:revision>
  <dcterms:created xsi:type="dcterms:W3CDTF">2006-08-16T00:00:00Z</dcterms:created>
  <dcterms:modified xsi:type="dcterms:W3CDTF">2022-08-21T16:59:04Z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C1C32F0C217A4987B863D83F0D3612EE</vt:lpwstr>
  </property>
  <property fmtid="{D5CDD505-2E9C-101B-9397-08002B2CF9AE}" pid="3" name="KSOProductBuildVer">
    <vt:lpwstr>1033-11.2.0.11156</vt:lpwstr>
  </property>
</Properties>
</file>