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  <p:sldMasterId id="2147483778" r:id="rId2"/>
    <p:sldMasterId id="2147483784" r:id="rId3"/>
    <p:sldMasterId id="2147483790" r:id="rId4"/>
  </p:sldMasterIdLst>
  <p:notesMasterIdLst>
    <p:notesMasterId r:id="rId66"/>
  </p:notesMasterIdLst>
  <p:sldIdLst>
    <p:sldId id="256" r:id="rId5"/>
    <p:sldId id="258" r:id="rId6"/>
    <p:sldId id="259" r:id="rId7"/>
    <p:sldId id="260" r:id="rId8"/>
    <p:sldId id="261" r:id="rId9"/>
    <p:sldId id="262" r:id="rId10"/>
    <p:sldId id="429" r:id="rId11"/>
    <p:sldId id="855" r:id="rId12"/>
    <p:sldId id="263" r:id="rId13"/>
    <p:sldId id="264" r:id="rId14"/>
    <p:sldId id="820" r:id="rId15"/>
    <p:sldId id="821" r:id="rId16"/>
    <p:sldId id="823" r:id="rId17"/>
    <p:sldId id="856" r:id="rId18"/>
    <p:sldId id="824" r:id="rId19"/>
    <p:sldId id="825" r:id="rId20"/>
    <p:sldId id="826" r:id="rId21"/>
    <p:sldId id="827" r:id="rId22"/>
    <p:sldId id="828" r:id="rId23"/>
    <p:sldId id="829" r:id="rId24"/>
    <p:sldId id="830" r:id="rId25"/>
    <p:sldId id="831" r:id="rId26"/>
    <p:sldId id="833" r:id="rId27"/>
    <p:sldId id="832" r:id="rId28"/>
    <p:sldId id="834" r:id="rId29"/>
    <p:sldId id="835" r:id="rId30"/>
    <p:sldId id="273" r:id="rId31"/>
    <p:sldId id="274" r:id="rId32"/>
    <p:sldId id="857" r:id="rId33"/>
    <p:sldId id="836" r:id="rId34"/>
    <p:sldId id="275" r:id="rId35"/>
    <p:sldId id="277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7" r:id="rId44"/>
    <p:sldId id="278" r:id="rId45"/>
    <p:sldId id="837" r:id="rId46"/>
    <p:sldId id="838" r:id="rId47"/>
    <p:sldId id="839" r:id="rId48"/>
    <p:sldId id="840" r:id="rId49"/>
    <p:sldId id="841" r:id="rId50"/>
    <p:sldId id="843" r:id="rId51"/>
    <p:sldId id="286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844" r:id="rId61"/>
    <p:sldId id="845" r:id="rId62"/>
    <p:sldId id="847" r:id="rId63"/>
    <p:sldId id="846" r:id="rId64"/>
    <p:sldId id="854" r:id="rId6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293" autoAdjust="0"/>
  </p:normalViewPr>
  <p:slideViewPr>
    <p:cSldViewPr>
      <p:cViewPr>
        <p:scale>
          <a:sx n="156" d="100"/>
          <a:sy n="156" d="100"/>
        </p:scale>
        <p:origin x="1565" y="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1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4:35:15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7329 2661 1353 0,'-1'-3'461'0,"1"0"-442"15,0 2-12-15,-4 1 3 16,-1-1-7-16,-4 0 6 0,-4-2-12 15,-2 2-2-15,4 1 9 16,-4 0 1-16,-2 1 5 16,-4 3 23-16,-3 2-6 15,2 4 8-15,3 1 6 16,2 6-23-16,-1 1 5 16,1 2-11-16,0 3-10 15,-3 0 6-15,5 2-7 0,2 1 1 16,2 1 8-16,6 1-1 15,-5-1 0-15,2 2 6 16,0 0-4-16,2 4-1 16,2 2 5-16,6 2-9 15,2 1 2-15,5-1-7 16,4 0-1-16,-4 0 0 16,3 2 0-16,0 0 0 15,1 0-3-15,5-1 4 16,-1 1-5-16,2-1 5 15,-2-1-1-15,4 3 1 16,1-2 0-16,2 0-4 16,5 0 2-16,1-3-2 15,0-1 2-15,2-3-4 16,-4-2 3-16,0-6 0 16,0-3-7-16,6-6 7 15,1-4-3-15,0-2 2 0,2-5 0 16,-4-4 0-16,1-2 3 15,2-8-1-15,2-2 0 16,4-7-3-16,0-3-8 16,-3-4 1-16,0-4 4 0,-3-4 4 15,-2-3 3-15,4-5 1 16,0 1 2-16,-4-2-4 16,0 1 3-16,-6 2 2 15,-2 0-3-15,-5-1 10 16,1 0-2-16,-6 0-5 15,0 0 9-15,0-1-6 16,-3 0-3-16,-1 2 5 16,-2-1-10-16,-9 1 6 15,-3 2 0-15,-11-2 1 16,1 0 5-16,-4 1-5 16,0-2 0-16,0 7 1 15,-3 0-4-15,-3 3 3 16,-1 4 1-16,-5-1-4 15,-1 0 2-15,-5 3-5 0,-3 2 3 16,-2 4-3-16,-3 2 0 16,-1 7-1-16,-2 2-3 15,-5 6-2-15,-2 4-9 16,-3 5 1-16,1 5-6 16,-4 4 4-16,-2 3 10 15,-1 6-12-15,1 2 1 16,-3 7-14-16,-1 3-4 15,4 5 4-15,-2 1 4 0,14-2-21 16,5 0-20-16,6-8 43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30:04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1480 5268 657 0,'-3'-1'262'0,"-1"1"-171"16,4 1-23-16,2-1-39 16,-2 2-13-16,0-2-12 15,0 0-3-15,0 0 7 16,0 0 3-16,2 5 1 16,1 1 4-16,15 13-4 0,-14-13 6 15,2-2 4-15,0 0 4 16,2-1 2-16,3 0-5 15,4 0-6-15,0 0-4 16,2-1-5-16,2 1 4 16,2 1-2-16,7 0 0 15,6 2 1-15,-1-2-6 16,2 0-2-16,-7-1-1 0,5-3-1 16,4 0 1-16,9-2 3 15,5 0 1-15,-6 1 2 16,0 1 8-16,-2 0-3 15,2 2 4-15,8 2-2 16,-2-1-4-16,-1 3 2 16,5 0-8-16,-2 1-2 15,3 1-1-15,-2-1 0 16,-2-1 2-16,3-1 3 16,0-3-4-16,1 1 1 15,2-2-1-15,0-1 4 16,0 1 5-16,1-1-1 15,1 1 1-15,0 1 0 16,1 0-6-16,3 1 3 0,-1 0-3 16,1 1-6-16,0-1 3 15,1 1-3-15,3-3 0 16,2-2 3-16,-1-2-3 16,11-2 3-16,1 0-1 15,-4-2-1-15,4 2 4 16,0 0-2-16,-4-1 2 15,8 2 3-15,1-1-2 16,-5 0 7-16,8 2 2 0,-3 1 4 16,-4 0-2-16,8 1-3 15,-5-1 0-15,-3 0-2 16,5 1 6-16,-9-1 2 16,0 2 0-16,1 2 3 15,-4 1-2-15,-4 1-3 16,-1 1 2-16,-5 1-4 15,-3 0-1-15,-4 1 1 16,-5-1-6-16,-6-2-4 16,-1-1 0-16,-4 2-12 15,-4-2-17-15,-9 1-35 16,-8-1-24-16,-5-4-43 16,-3-3-34-16,-10-1 103 15</inkml:trace>
  <inkml:trace contextRef="#ctx0" brushRef="#br0" timeOffset="294.85">5833 5284 795 0,'9'-1'345'15,"4"0"-122"-15,4 2-208 16,-1 0-10-16,1 4 3 16,-1 0-2-16,0 5 3 15,-1 1 1-15,-1 6 0 16,-3 0 2-16,-3 3 6 16,-4 1-2-16,-10 1-6 15,-3 6-4-15,-14 7-13 16,-7 6-15-16,-15 13 202 15,-13 3-141-15</inkml:trace>
  <inkml:trace contextRef="#ctx0" brushRef="#br0" timeOffset="9023.92">12103 3953 804 0,'-2'2'383'0,"10"0"-41"15,5-2-338-15,7 1-22 16,1 4 11-16,3 1-2 16,2 3-13-16,1 3-18 15,4 1-15-15,-7 2 13 16,0 0 14-16,-7 0 33 0,-6-3 25 16,-9-1 5-16,-16 2 0 15,-24 5-67-15,-19 7 28 16</inkml:trace>
  <inkml:trace contextRef="#ctx0" brushRef="#br0" timeOffset="19370.8">9385 2538 616 0,'-5'-26'275'0,"0"4"-87"16,0-1-81-16,-3 5 18 15,1 2-4-15,0 2-11 16,0 5-6-16,0 0-15 16,0 3-11-16,2 1-6 15,0 2 6-15,2 3-8 16,0 0-4-16,1 5-13 15,1 1-18-15,-1 7 9 16,2 4-2-16,1 6 11 16,0 3-5-16,0 2-11 15,2 2-2-15,-1 6-6 16,2 3-1-16,-2 7-2 16,0 4-1-16,-4 8-4 0,1 4 0 15,-4 6-9-15,2 2-2 16,-3 4-5-16,2-1 1 15,2 0 2-15,0 0-1 16,2-6-1-16,-1 1 0 16,-2 0 1-16,1-2 2 15,-4-1-1-15,1 0-5 0,-2 2 1 16,-1 2 3-16,-2 1-4 16,1-1 5-16,0-8-5 15,2-2-1-15,-2-3-2 16,1-1 2-16,2-2-1 15,-3-1 3-15,5-6-3 16,-6-2 1-16,2-6 3 16,-1-1-7-16,2-6 3 15,-1-2 1-15,0-8-4 16,4-1 5-16,-1-6 0 16,2-1-3-16,2-1 2 15,-4-3-2-15,2 1-6 16,1 0 6-16,-2-2-9 15,1 1 6-15,3-2 3 16,-4-2-8-16,4-1 5 0,-1-2-7 16,-1-2-27-16,-3-3-17 15,-1-5-52-15,-2-5-27 16,-1-2-77-16,-2-1-9 16,1-2 133-16</inkml:trace>
  <inkml:trace contextRef="#ctx0" brushRef="#br0" timeOffset="20198">8367 4426 1154 0,'0'0'400'0,"2"-1"-338"15,4 0-70-15,-1 0 8 16,4 0 9-16,2 0 3 16,4-2 17-16,-1 0 7 15,4 1 29-15,0-1 6 16,3 1 7-16,2 0 0 16,0 1-24-16,5-1-5 15,2-1-18-15,4 0-9 16,8 1 4-16,1-1-2 0,4 3 7 15,-2 1 0-15,6 2-2 16,3 2-1-16,1-1 0 16,1 1-3-16,4-2-1 15,2 0 0-15,0 0-11 16,4-1 3-16,2-1 5 16,1 2-6-16,5-1 6 15,0-1 0-15,4 2-2 16,-5-3 7-16,10 0 0 15,2 0 5-15,4-1-8 16,3-1-6-16,1-2-5 16,1-2-7-16,1-2-1 15,1 0 3-15,7-2-1 0,-5-2 2 16,5-4-1 0,2 2 1-16,0 0-4 0,3 1 1 15,-3 3 0-15,3 1-1 16,-4 1-1-16,2 0-3 15,-1 0 0-15,-2-1 3 16,1 0 2-16,-3-3-1 16,-3 1 0-16,-4 3-3 0,-7-1-1 15,2 0 2-15,-13 5 0 16,-6-1-2-16,-11 3-17 16,-9 1-7-16,-11 2-25 15,-8-1-7-15,-11 1-24 16,-10 0-17-16,-8-3-15 15,-6 0-19-15,-9-5-46 16,-2-2-10-16,-9-2 114 16</inkml:trace>
  <inkml:trace contextRef="#ctx0" brushRef="#br0" timeOffset="20617.99">12272 4095 1359 0,'15'2'469'0,"10"0"-409"16,-1-1-102-16,5 0 14 15,-2 0-6-15,0-1-1 16,3 0 11-16,1 0 5 16,2 0 6-16,2 3 11 15,-3 2 6-15,-8 4 11 16,-3 3 0-16,-8 5 16 15,-3 5 15-15,-9 4 9 16,-3 3 6-16,-10 2-10 16,-6-2-19-16,-8-1-22 15,-6-2-16-15,-2-6-54 16,1 0-25-16,-3-8-83 16,5-3 101-16</inkml:trace>
  <inkml:trace contextRef="#ctx0" brushRef="#br0" timeOffset="21011.74">12048 4570 1509 0,'-5'3'541'15,"2"-1"-457"-15,8-3-93 16,0-1-1-16,9-2-2 16,2 0 3-16,1 0 9 15,3 2-4-15,-4 2-5 16,0 2 5-16,-4 2-2 15,0 3 1-15,-3 2 5 16,-2 0 0-16,-2 2 8 16,-3 1 1-16,-2 2-2 0,-5-1-2 15,-3 1-20-15,0-1-13 16,-5-4-40-16,3-3-17 16,-2-6-40-16,3-4-32 15,5-9 103-15</inkml:trace>
  <inkml:trace contextRef="#ctx0" brushRef="#br0" timeOffset="21244.5">12228 4456 1212 0,'1'9'454'0,"-2"4"-340"15,0 2-57-15,-2 5-16 16,-2 1-20-16,1 2-18 15,-3 0 5-15,3-1-7 16,2-1 1-16,3-2 3 16,6-3-4-16,7-6-6 15,5-6-2-15,6-11-20 16,5-8-20-16,1-12 183 16,1-6-113-16</inkml:trace>
  <inkml:trace contextRef="#ctx0" brushRef="#br0" timeOffset="22153.8">9770 2158 1269 0,'-2'-2'423'16,"1"0"-401"-16,1 1-45 15,1 1 12-15,-1 0 0 16,0 0 2-16,0 7 13 15,0 7-4-15,-1 30 12 16,1-12 8-16,1 3 2 0,1-2-1 16,4-6-3-16,3-5-13 15,1-10 2-15,1-3-3 16,1-8 8-16,0-6 10 16,1-9-1-16,0-7 6 15,0-6-13-15,-2-2-8 16,-8-1-1-16,-3-1-9 15,-5 3 1-15,0 3 5 0,1 8-2 16,1 5 1-16,-1 7 0 16,2 5-14-16,1 5-6 15,2 9 6-15,5 8-3 16,2 6 7-16,3 7 10 16,-4-2-4-16,0 4 2 15,-1 2 6-15,-4 5-8 16,-1 2 3-16,-10-3 0 15,-3 2-2-15,-6-4 3 16,-4-1 1-16,-2-3-2 16,-2-5 3-16,2-8 8 15,1-6 5-15,3-9 17 16,3-3-3-16,6-6 0 16,5-2-11-16,10-6-39 15,6-6-19-15,13-5-50 0,1-5-44 16,4-4 89-16</inkml:trace>
  <inkml:trace contextRef="#ctx0" brushRef="#br0" timeOffset="24662.06">9176 4241 517 0,'2'0'274'0,"-8"1"-9"15,3 0-210-15,9-1-16 16,-5 1 12-16,8-2 2 16,-5 2-1-16,-2-1-15 15,3 2-9-15,-8 4 14 16,3 1 6-16,-5 4 18 15,1 0-3-15,4 1-2 0,0 0-4 16,0 1-12-16,-3 0 3 16,-2 2-22-16,-2 2 0 15,5 6-3-15,5 8 0 16,-1 11 1-16,4 6-6 16,-3 17-7-16,-3 4-3 15,-2 6-7-15,-1 6 5 16,-1 2-5-16,-5 0-5 0,-3 6 6 15,1-5-5-15,1 7 9 16,1 0 4-16,5-4 15 16,0 6-3-16,1-12 5 15,2-4 6-15,-3-9-10 16,1-8 5-16,-2-11-11 16,-2-7-8-16,-4-8-24 15,-2-6-24-15,-4-8-79 16,-4-5-45-16,-8-14 97 15</inkml:trace>
  <inkml:trace contextRef="#ctx0" brushRef="#br0" timeOffset="87288.8">10872 3531 1105 0,'-5'7'374'16,"4"2"-359"-16,2 4-12 15,3 4 3-15,1 1-1 16,-1 0-1-16,-4 1 3 16,-3 0 1-16,3 0 14 15,0 0 7-15,-1 0 15 16,3-2 5-16,2-2 5 16,1-2 1-16,5-6-5 15,0 1 2-15,1-5 2 16,5-3 5-16,4-8 8 15,7-8-5-15,14-13-8 0,6-8-13 16,15-12-22-16,3-4 0 16,9-5-14-16,0-2-4 15,-4 1-14-15,-1 4-10 16,-13 4-15-16,-3 8 0 16,-11 11-14-16,-6 7-6 15,-15 8-17-15,-7 5-17 0,-6 5-47 16,-2 1-15-16,-6 2 94 15</inkml:trace>
  <inkml:trace contextRef="#ctx0" brushRef="#br0" timeOffset="96612.59">10932 3103 907 0,'-3'-5'357'16,"-2"3"-206"-16,3 2-152 15,-2 1-16-15,-8 4-22 16,1-2-9-16,-3-1 9 15,-3 2 5-15,1-3 6 16,-4 1 5-16,-1 2 1 16,1-1 10-16,0 4 12 15,0 0 3-15,-3 3 9 16,0 2-2-16,-10 0-4 16,-4 3 1-16,-3 3-8 15,-1 1 4-15,3 4-2 0,-3 1-1 16,-5 3-12-16,-2 1-9 15,-2 2-20-15,-1 0-12 16,-2-1-17-16,-4 1-14 16,-3 3-53-16,-2 0-16 15,0 5 19-15,-3 1 3 16,1-2 100-16</inkml:trace>
  <inkml:trace contextRef="#ctx0" brushRef="#br0" timeOffset="97334.18">7821 5188 274 0,'-13'26'123'0,"-1"-1"-74"16,6-4 24-16,2 0 10 15,2 1-13-15,-1-2-8 16,1 2-25-16,4-1-12 15,3-1-16-15,11-1-4 16,6-4-5-16,-2-2 0 16,8-5-10-16,3-2-15 15,8-4-31-15,6-2-13 0,8-3 1 16,-1-3 18-16,7-2-19 16,1-3 53-16,-2-8 89 15,11 1 40-15,8-9 89 16,1-4-97-16,16-2-22 15,-4-3-4-15,-2 0-6 16,5-3-10-16,1-4-16 16,-1-1-17-16,10-7-14 15,-4-1-6-15,6-7-8 16,1-4-1-16,-2-5-13 16,3-2 1-16,-6-2-14 15,6-1-2-15,-7 1-2 16,-1 5-11-16,0-1 7 0,-10 0 3 15,3 2 12-15,-3-3 16 16,-10 3 14-16,4 1 7 16,-5 2 4-16,-8 3-10 15,-4 5 5-15,-6 1-1 16,-5 6-6-16,-1-2 2 16,-9 3-8-16,-6 0-2 15,-11-4-3-15,-2 1 0 16,-6-1-2-16,-6-2-5 15,-12 1-2-15,-3 3-1 0,-13 5-23 16,-8 8-15-16,-14 11-46 16,-6 5-68-16,-20 13 105 15</inkml:trace>
  <inkml:trace contextRef="#ctx0" brushRef="#br0" timeOffset="100898.01">8792 4198 994 0,'-2'4'384'16,"0"0"-274"-16,1 2-43 15,-2 2-4-15,1 3-12 16,-2 2-16-16,1 2-17 15,0-1-5-15,0-2-12 16,1 1-1-16,1 1 2 0,0 5-4 16,1 6 1-16,2 3 5 15,2 4 0-15,3-2 4 16,3-5-1-16,0-3-3 16,3-8-5-16,0-3 5 15,3-4 1-15,-1-3-4 16,-2 0 3-16,0 1-5 0,-6 1 0 15,-2 3 0-15,-6 7 5 16,-6 3 3-16,-6 10 1 16,0 2 0-16,-6 2 1 15,2-2 3-15,2-9 6 16,0-4 11-16,6-10 9 16,3-4-5-16,4-5-5 15,2-4-6-15,2-7-13 16,2-4-5-16,6-6-2 15,0 0 0-15,6 2-4 16,2 4 1-16,5 13-19 16,3 6-9-16,1 20-3 15,0 6-12-15,0 7 11 16,-4 4 2-16,1-9 1 16,3-8 13-16,14-19 3 15,13-15 2-15,15-36 9 0,8-18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5:34:18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6297 7652 1602 0,'28'0'-17'0,"13"1"4"0,33 2 0 0,14-1 14 16,5 2 9-16,7 1 28 0,3 1 20 15,10 2 10 1,1 3 4-16,6 3-3 15,3 0-21-15,4 3-9 0,7-1-7 16,6 0-15-16,3 0-2 16,0 0-7-16,-1-3-5 15,1-6-4-15,-10-1 2 16,12-3 10-16,-5 1 9 0,0 0 20 16,4 2 4-1,-17 2-6-15,-2 4 3 16,-7 6-19-16,-8 4-2 0,-9 4 7 15,-6 0-8 1,-20-1-1-16,-4-2 3 0,-15-3-3 16,-10-3-3-16,-9-6 3 15,-9-5-8-15,-10-4-28 16,-6-4-21-16,-8-3-91 16,-3-8-42-16,-8-12 101 15</inkml:trace>
  <inkml:trace contextRef="#ctx0" brushRef="#br0" timeOffset="1071.08">952 8242 997 0,'11'-10'358'15,"6"-1"-287"-15,9-1-53 0,2 0 1 16,8 0-3 0,4 0-7-16,13 1-7 0,4 1-4 15,4 2-2 1,3 1 4-16,8 5 4 0,3-2 11 15,12 0 17 1,4 0 7-16,3 0 10 0,6-1 7 16,-3 4 6-16,5-1 10 15,-5 2 1-15,-4 0 3 16,4-1-5-16,-13 1-5 0,-1 0-10 16,-2 0-10-16,-16 0-7 15,1 1-4-15,-16-1-2 16,-4 1-3-16,-11 0-9 15,-5 0-7-15,-6-1-20 16,-4-1-26-16,-4-5-120 16,-4-3 100-16</inkml:trace>
  <inkml:trace contextRef="#ctx0" brushRef="#br0" timeOffset="11107.77">3076 3278 1097 0,'-21'4'384'16,"8"2"-351"-16,2 2-5 16,0 5-17-16,1 4-5 0,-2 8-3 15,1 3-2-15,-3 7 1 16,0 2 0-16,1 7 0 15,3 5 2-15,0 3 0 16,0 5 4-16,2 8 6 16,-2 2 0-16,4 10-2 15,4 2 0-15,2 3-8 16,2 2 3-16,5 1-2 16,2 0-5-16,1 2 0 15,2 0 0-15,-1 3 0 16,-2-3 2-16,2-2 5 15,-2-3 5-15,0-6 8 16,3-2 8-16,1-4-5 16,-1-2-10-16,3-8-5 0,1 0-8 15,1-9 2-15,2 0 2 16,1-4 0 0,0-4-1-16,-5-3-4 0,2-4-1 15,0-5-1-15,-2 0-1 16,1-3 1-16,-3-3-2 15,-2-2-2-15,2-4 6 16,-1-1-1-16,3-1-4 0,1-3 0 16,1 0-1-16,3 0 1 15,3 0 4-15,6 1 4 16,-3-1-3-16,3 1 3 16,-1 0-3-16,-2-2-1 15,5 2 6-15,9-2-3 16,-2-1 1-16,9-1-1 15,1 0-1-15,2-1 2 16,3 2-1-16,5-2 2 16,2-1-1-16,-1 2-1 15,3 0-1-15,-2-1-2 16,1 0 2-16,1-4-1 16,-1 0 2-16,-1-2 5 15,1 0-1-15,-3 0 7 16,0-1 3-16,-2 3 2 15,0-1 1-15,0 1-3 16,-1-1 1-16,3-1-6 0,-1-1-3 16,2-1 0-16,-1-2-6 15,2 0 6-15,2-3-6 16,-2 2-10-16,3-1 1 16,-3-1-14-16,-2 1 3 15,0-4 7-15,-3 1 5 16,3-2 5-16,-2-2 1 0,0-3 0 15,2-1-5-15,-1-7 6 16,1-1 0 0,0-6-2-16,0-4 6 0,-5-4-1 15,-1-3 6-15,1-6 7 16,-1-1-6-16,-6-8 9 16,-4-5-2-16,-2-6-3 15,-4-4 3-15,-5-3-11 16,-1-1 8-16,-13-4-4 15,-2 2-3-15,-10-7 3 16,-5 0-7-16,-7-1 11 16,-5-3 5-16,-13 4 4 15,-7-1 3-15,-13-2-4 16,-5 2 3-16,-8 1-9 0,-5-1 1 16,-7 0-12-16,-6-2-7 15,-9 2-5-15,-1 3-3 16,-13 7-2-16,-1 2 7 15,-7 5 3-15,-1 2 2 16,-10 5 3-16,5 4 3 16,-11 10-2-16,-3 5 0 15,3 8-1-15,-7 5-3 0,9 6-4 16,0 5-4-16,0 7-7 16,0 3-8-1,-1 6 4-15,-2 4-7 0,-2 7 11 16,0 4 9-16,1 8 6 15,-2 5 3-15,2 12 4 16,1 5-2-16,3 14-2 16,1 10-3-16,-2 14-25 15,4 10-15-15,2 15-36 16,3 9-28-16,-1 11 68 16</inkml:trace>
  <inkml:trace contextRef="#ctx0" brushRef="#br0" timeOffset="37587.85">7955 5467 1053 0,'0'14'397'0,"6"1"-300"15,3-1-16-15,-2 2-22 16,5 6-14-16,-1 0-16 16,6 4-19-16,-4 0 2 0,4-1-9 15,2 0-2-15,1-6-1 16,0-3 0-16,7-8 15 16,0-4 4-16,10-9 11 15,0-4 0-15,1-10-1 16,3-5 2-16,1-13 2 15,5-3 7-15,3-9-2 16,0-2-8-16,-1-2-4 16,0 0-5-16,2-1-3 15,-1 1 3-15,-5 2-5 16,-2 3-1-16,-12 7-4 16,-3 4 0-16,-5 11-6 15,2 6-3-15,-9 8 3 16,-1 4-2-16,-4 6 3 15,-3 1-2-15,-2 3-1 0,3 2-1 16,-2 0 0-16,0-1 2 16,4-2-4-16,1-3 5 15,9-8 2-15,3-3-3 16,5-9-1-16,6-4 2 16,9-7-4-16,0-4 0 15,4-5 7-15,-2 0-8 16,0 0 2-16,5 1-1 15,-1 1-5-15,-3 3 4 16,-4 3 4-16,-2 4 0 0,-1 7-2 16,0 3-2-16,-2 5-3 15,-4 1 2-15,-4 3 1 16,2-1 2-16,4-3 3 16,0 0-2-16,12-5 3 15,-3-2 0-15,6-7-2 16,6-1 2-16,3-7-4 15,3-5 6-15,6-6-1 16,4-6 0-16,-1-7 2 16,-1-1-5-16,-2-2-2 15,-2 0 3-15,-9 2 2 16,-2 4-5-16,-11 10 1 16,-8 0-1-16,-4 10-4 0,-6 9 2 15,-8 7 2-15,-5 9 1 16,-8 10 0-1,0-1-6-15,-6 4-15 0,-2 0-11 16,-3 2-45-16,-2 3-14 16,-1 2-56-16,-4-1-15 15,2-3 102-15</inkml:trace>
  <inkml:trace contextRef="#ctx0" brushRef="#br0" timeOffset="38909.24">10487 3963 1135 0,'27'-29'434'0,"8"-5"-296"16,24-14-103-16,7-9-3 15,23-15-7-15,5-9-6 16,15-9-30-16,3-8-37 0,4-4 28 15</inkml:trace>
  <inkml:trace contextRef="#ctx0" brushRef="#br0" timeOffset="40076.62">9566 3835 96 0</inkml:trace>
  <inkml:trace contextRef="#ctx0" brushRef="#br0" timeOffset="40470.64">9586 3879 909 0,'21'4'349'0,"-17"-8"-207"16,1 0-15-16,-2-2 6 15,2 1-15-15,-5 1-47 16,-1 1-20-16,1 3-19 15,0 0-2-15,0 0 6 16,0 0-4-16,1 1 6 16,10 1 7-16,21 32 0 15,-11-10 3-15,0 10-2 16,5 4-3-16,-1 1-3 16,0 2-6-16,-2-4-14 15,-3-4-10-15,-4-8-10 16,-1-3 0-16,-1-8 1 15,-2-4 3-15,-3-4-4 16,-5-3-5-16,-1-3-15 0,-5 0-14 16,0-2-23-16,2 1-19 15,0 1-94-15,-5-9 113 16</inkml:trace>
  <inkml:trace contextRef="#ctx0" brushRef="#br0" timeOffset="40788.21">9764 4191 1013 0,'3'10'354'0,"1"0"-302"15,3 1 10-15,1 1 23 16,1-3-8-16,3-3-12 15,-1-4-8-15,-1-3-9 16,1-2 4-16,0-2 9 16,0-3 7-16,3-4 5 15,0-1-7-15,-4-1-21 16,-1 0-13-16,-4-1-17 16,-3 1-8-16,0-1-21 15,1 0-14-15,-6 3-61 16,3 0-18-16,-2 2-47 0,0 1-38 15,-7 3 132-15</inkml:trace>
  <inkml:trace contextRef="#ctx0" brushRef="#br0" timeOffset="41191.87">9670 3878 750 0,'-4'0'328'15,"2"-1"-124"-15,-2 0-119 16,-4 1 10-16,5 1-5 15,-1 0-16-15,-1-1-22 16,-1-3-15-16,-2-1-10 16,3-1-6-16,-1-2-8 0,3-1-1 15,2 1 5-15,2 0-1 16,1 1 6-16,3 0 10 16,0-1 2-16,1 1 4 15,5 0 5-15,2 1-4 16,7 3 0-16,3 2-3 15,0 4-16-15,0 0-20 16,-1 0-88-16,-4-4-140 0,-4-19 144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32:39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 4802 886 0,'-1'0'308'0,"4"-7"-287"16,7-2-7-16,10-14-13 15,0-7 7-15,13-17 8 16,11-11-2-16,12-19 14 15,11-10-6-15,18-15 22 16,-4-10 3-16,22-10 4 16,2-5 10-16,11-9-9 0,5-3 6 15,9-7-3 1,9-5-3-16,7-3-10 0,13 0-7 16,-2 2-8-16,5 3-13 15,1 8 0-15,-5 4-5 16,-7 11-4-16,-7 6 3 15,-15 13-2-15,-5 7 1 16,-15 14 4-16,-10 10-1 16,-18 14-1-16,-10 8-2 0,-17 12-7 15,-9 5 2-15,-14 13 2 16,-7 2-1-16,-15 11 3 16,-5 2-2-16,-9 5-46 15,-1 2-48-15,-26 1 56 16</inkml:trace>
  <inkml:trace contextRef="#ctx0" brushRef="#br0" timeOffset="2180.13">5592 2692 1188 0</inkml:trace>
  <inkml:trace contextRef="#ctx0" brushRef="#br0" timeOffset="2889.53">10147 4470 1068 0,'1'27'360'0,"8"-7"-343"16,14-7-11-16,7-21 15 16,15-12 13-16,25-24 20 15,6-17 7-15,29-27-17 16,8-11-32-16,15-12-9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33:2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6871 2985 500 0,'2'-1'268'0,"-2"3"26"15,-14-8-169-15,4 2 2 16,-3 2-7-16,8 2-54 16,-2 0-15-16,-9 8-28 15,2 1-15-15,-5 10-8 16,-8 3 1-16,15 6-2 15,-4 3 2-15,2-1 0 16,10-2-2-16,-4-8 1 16,7-6-3-16,4-6-2 0,5-5-1 15,13-6 5-15,4-4 8 16,0-10 13-16,1-3 1 16,-7-6 0-16,-1-1-5 15,-2 4-13-15,-7 4 5 16,-7 7-6-16,-2 3 5 15,-6 5 6-15,-1 3-7 16,-7 8-2-16,-2 4-3 0,9 6-12 16,0 4-9-16,8 2-42 15,10-2-52-15,-3-5 73 16</inkml:trace>
  <inkml:trace contextRef="#ctx0" brushRef="#br0" timeOffset="1171">8574 3129 670 0,'-2'-6'242'0,"-4"-1"-196"0,3-4 6 15,-4 0-5-15,4-1 8 16,-1 1-1-16,-1 3-16 16,1 4-8-16,-1 2 0 15,0 4-13-15,-1 4 3 16,-4 3-18-16,1 4-3 16,2 3-1-16,-9 2 2 15,-1-2 4-15,1-3 0 0,-7-3 10 16,18-6-3-16,-4 0 8 15,1-4-1-15,7-3-1 16,-6-1 3-16,10-8-4 16,6-2-4-16,4-6-6 15,11 1-7-15,1 4-7 16,-11 8 1-16,1 6-1 16,-11 2-1-16,-2 6-2 15,8-1-18-15,-3 3-80 16,1 0 76-16</inkml:trace>
  <inkml:trace contextRef="#ctx0" brushRef="#br0" timeOffset="1351.52">8746 3072 867 0,'37'-6'419'0,"9"-5"-73"16,24-9-193-16,3-5-110 15</inkml:trace>
  <inkml:trace contextRef="#ctx0" brushRef="#br0" timeOffset="182325.51">6460 3010 830 0,'1'-9'335'15,"-2"2"-174"-15,-1 2-91 16,2 2 8-16,0 0 2 16,2 2-1-16,-4 1-4 15,2 0-19-15,0 0-3 0,-1 0-29 16,1-1-6-16,0 1-7 16,0-1-5-16,8-2 6 15,6-3 1-15,23-11 9 16,-16 16 1-16,7 2-1 15,-5 2-2-15,4 1-6 16,-1-1-1-16,4-2 1 16,8-3 1-16,5-8 3 15,-1-5 0-15,0-7 3 16,-3-2-3-16,5-2-2 16,5 0-6-16,3 4-4 15,-1 4-4-15,-2 8-2 16,-3 6 3-16,6 9 0 15,1 4-4-15,-5 3 1 16,1-3 0-16,-5-2-6 0,4-2 6 16,-1-2 0-16,-1-3 0 15,-5 0 2-15,-6-2 1 16,2-1-1-16,-4 0 0 16,1 3-3-16,-3 1 1 15,-8 4 3-15,0 3-2 16,-2 3 0-16,-2 1-1 0,8-1-2 15,3-1 2-15,10-7 2 16,4-5 1-16,6-5-3 16,2-5-3-16,8 1 1 15,3 1-1-15,2 5-6 16,1 2-1-16,-1 7-9 16,-3 4-2-16,-1 5 7 15,-3 3 5-15,-4-1 5 16,1-3-7-16,-8-7-33 15,-4-5-15-15,-11-10-73 16,-8-2 80-16</inkml:trace>
  <inkml:trace contextRef="#ctx0" brushRef="#br0" timeOffset="182863.24">8003 2278 1460 0,'-10'-13'497'0,"11"0"-453"16,1 4-60-16,2 5-21 15,-4 2 1-15,-2 6 6 16,7 1 3-16,-6 7 19 16,12 0 5-16,-7 6 4 15,4 3 2-15,1 3 1 16,-5 2 6-16,3 0 7 16,-2-3 3-16,-1-4 7 15,3-3-3-15,-3-5-6 16,1-2-5-16,0-6-5 15,1 1-3-15,1-6 0 16,0-1 2-16,1-3-9 16,1-4 4-16,2 0-10 15,3 2 2-15,-2 3-7 0,1 3-9 16,-3 8 2-16,-3 4 2 16,-1 7 0-16,-8 3 13 15,-5 1 1-15,-6-1-1 16,-5-3 5-16,2 0 0 15,-2-4 0-15,4 0-17 16,-4-5-24-16,4-5-20 0,5-5-25 16,4-5-7-16,8-4-74 15,4-3 110-15</inkml:trace>
  <inkml:trace contextRef="#ctx0" brushRef="#br0" timeOffset="183093.39">8314 2369 1317 0,'0'1'448'0,"1"5"-417"16,2 2-3-16,-1 3 7 15,2 1 0-15,0 3-11 16,1 1-10-16,0-4-15 15,1 0-17-15,0-8-43 0,-2-4-27 16,-3-3-113-16,-2-7 127 16</inkml:trace>
  <inkml:trace contextRef="#ctx0" brushRef="#br0" timeOffset="183212.01">8281 2165 1093 0,'-5'-5'418'0,"4"4"-306"15,-3 5-71-15,2 3-48 16,2 2-35-16,0 1 26 16</inkml:trace>
  <inkml:trace contextRef="#ctx0" brushRef="#br0" timeOffset="184758.73">8542 2364 1528 0,'23'-9'515'0,"5"-4"-507"16,1-3-26-16,-2-3-33 0,-5-2 0 15,-12-7 5-15,0-6 19 16,-13-5 43-16,-1-1 18 15,-7 3 18-15,-4 2 0 16,-4 5-7-16,-1 5-11 16,3 9-16-16,-1 9-1 0,3 13-14 15,0 7-3-15,5 11-1 16,-1 4 1-16,4 8 2 16,6 2-1-16,4 7-2 15,4-1-1-15,3-6 2 16,5-5 4-16,2-10 1 15,3-4-1-15,4-7 2 16,6-5-7-16,-3-9 4 16,4-7 1-16,-1-9-4 15,-10-2 3-15,-3-1-1 16,-6-1 3-16,-5 0 4 16,2 1 2-16,-5 2-5 15,0 4-5-15,-1 7 0 16,-2 3-2-16,0 5-4 15,0 5 3-15,0 6-4 16,2 4 3-16,2 3 4 0,1 1 0 16,4-4 1-16,0-1-1 15,3-4-3-15,1-4 2 16,2-4 4-16,4-4-2 16,-2-5 5-16,0-4-7 15,-4-3 0-15,-11-3 1 16,4-3-1-16,-9 2 5 15,-1-2-1-15,4 4-1 16,-9 3-1-16,11 4-5 0,-4 4 0 16,0 2-4-16,6 4 2 15,-6 3 3-15,6 4 2 16,-1 3-3-16,4 0-2 16,1 1 2-16,-2-2-3 15,2-1 6-15,-5-2-1 16,0-3-6-16,0-3 6 15,-5-2-3-15,0-4 4 16,-4-1 4-16,-4-1 0 16,6-2-3-16,1-4 2 15,-5 0-3-15,14 0-3 16,-8-2 4-16,7 4-5 16,2 3 2-16,-2 3-3 15,5 2-2-15,-7 4 2 0,8 4-5 16,-4 4 5-16,-1 2-2 15,4 3 1-15,-5-2 4 16,4-1 2-16,-1 0 0 16,2-3 4-16,0-4 3 15,4-5 5-15,2-5 0 16,5-6 1-16,0-3-1 16,3-2-5-16,1-3 7 0,-5 0-2 15,-1 1-6-15,-9 0-2 16,-3 1-2-16,-5 2-3 15,-5 3 3-15,-4 4-3 16,-4 3-4-16,-8 8 3 16,3 0 0-16,-3 7-2 15,-1 3 2-15,11 0 0 16,-1 3 1-16,10-2 1 16,4 0 1-16,8-1-1 15,6-2-2-15,6-4 2 16,6-3 1-16,0-6-2 15,-1-3 1-15,-1-5 0 16,-4 0 3-16,-6-4 0 16,1 0 4-16,-9-1-4 15,0-2-3-15,-6-1 4 0,-7 0-2 16,3 2 0-16,-7 5-1 16,0 3-3-16,2 3-2 15,-4 7 1-15,2 2 0 16,0 6 0-16,3 1-1 15,4 2-3-15,2-1-1 16,5-3 0-16,2-2 2 0,2-4 7 16,0-2-1-16,4-3 0 15,-3-5 3 17,-6 4-2-32,-3 2 7 0,1 1-3 15,18-17-3-15,1-1 4 0,-5-2-5 0,-15 9 1 16,1 4 3-16,-1 1-3 15,-2 1 0-15,2 5 1 16,-3-3-7-16,2 3-6 16,1 0 1-16,-1 0-2 15,-2 1 1-15,0 0 5 16,2-1 1-16,1 1 2 16,0-2 5-16,1 0-4 15,0 0 5-15,3-9-4 16,15-15-1-16,-8 13 1 0,3 0-4 15,7 3 5-15,2 3-1 16,5 6-1-16,-3 5-1 16,0 4-10-16,-6 2-12 15,-8-3-44-15,-2-2-24 16,-15-3-61-16,-1-4 89 16</inkml:trace>
  <inkml:trace contextRef="#ctx0" brushRef="#br0" timeOffset="184922.31">8813 1925 1180 0,'15'-1'295'0</inkml:trace>
  <inkml:trace contextRef="#ctx0" brushRef="#br0" timeOffset="186258.52">10017 1304 920 0,'-7'-12'355'0,"2"2"-260"16,-1 4 3-16,1 4-20 16,2 3-22-16,-4 6-18 15,5 4-18-15,0 8-7 16,0 4 9-16,6 8-1 15,-2 6 0-15,5 6 2 16,3 2-7-16,-1-1-9 16,5-5 1-16,0-10-8 15,0-2 1-15,6-10 10 16,-3-3 2-16,4-9 5 16,3-7 5-16,-2-8-2 15,-1-2-4-15,-8-6 0 16,-5 1-8-16,-9-2-4 15,0-1-5-15,-7 2-4 16,1 2-3-16,-6 6 0 0,6 6 1 16,2 9 1-16,-5 8 0 15,11 5-2-15,-8 1 5 16,7 1 2-16,9-5-1 16,-1-4 1-16,11-4-2 15,0-5 2-15,1-4 3 16,0-5 2-16,-4-5 3 15,-2-2 0-15,-1-2-2 0,-8-3-1 16,-1 1-2-16,-6-2-1 16,-2 1-4-16,-1 3 0 15,-1 3 2-15,2 4-7 16,1 2 7-16,1 3-5 16,3 2-2-16,3 3-1 15,2 3 0-15,4 5 1 16,0 0 2-16,4 2-1 15,-2 2-2-15,-2 0 1 16,1 0 1-16,-5 2 6 16,7-5 1-16,0-3-1 15,-4-3 2-15,8-6 5 16,-8-1 5-16,3-8 0 16,8-2-1-16,-1-6-2 15,4-3-6-15,-6-3 4 0,-2 1-3 16,-5 0 1-16,-3 1 5 15,-3 4-3-15,-3 3 2 16,-2 4 2-16,-3 4-5 16,2 3-4-16,-1 7 0 15,2 4-9-15,1 4 2 16,1 6 2-16,2 0 2 0,1 3 1 16,3 0 0-16,0-2 0 15,-3 0-3-15,1-4 6 16,-2-3-2-16,-3-4 0 15,4-2 0-15,-6-5-1 16,-1-2-1-16,-2-3 6 16,-4-5 2-16,1-4-4 15,0-2-3-15,2-2-5 16,3 1-4-16,1-2 0 16,2 2 2-16,3 4-4 15,1 1 4-15,3 8 1 16,-2 3-2-16,3 7 4 15,-1 4-2-15,-1 2 3 16,3 1 3-16,-3-3 5 16,1-1 6-16,-1-2 4 15,-3 1 2-15,-1-5-3 0,1 0 1 16,2-4 10-16,-3-2 2 16,4-8 1-16,-2-2-1 15,5-5-17-15,5-4-4 16,0 4-6-16,6-1 4 15,-3 8-7-15,1 3 3 16,-1 8 0-16,-4 2-10 0,1 8 5 16,-2 2-12-16,-3 4-26 15,-2 2-15-15,-7 3-66 16,-2-3-2-16,-10-2 75 16</inkml:trace>
  <inkml:trace contextRef="#ctx0" brushRef="#br0" timeOffset="186985.58">9138 2559 747 0,'22'-6'286'0,"-4"7"-219"15,12 0-12-15,-15 10-41 16,-1 4-17-16,-7 8-11 15,-12 2-3-15,-2 0 16 16,-7 0 3-16,-1-8 3 16,13-6 0-16,-2-6-24 0,10-7-61 15,2-13 55-15</inkml:trace>
  <inkml:trace contextRef="#ctx0" brushRef="#br0" timeOffset="187164.48">9255 2482 984 0,'-5'8'353'0,"-1"8"-297"15,5-1-3-15,2 2-8 16,-1 1-17-16,9 0-33 16,-1 0-16-16,5-5-41 15,5-4-39-15,-5-6 65 16</inkml:trace>
  <inkml:trace contextRef="#ctx0" brushRef="#br0" timeOffset="187579.39">9362 2416 1035 0,'-6'0'389'0,"7"4"-285"0,-3 4-18 15,4 5-19-15,0 3-16 16,-2 2-32-16,9-3-10 16,-6 0-12-16,9-6-6 15,-1-5 1-15,0-4 6 16,6-6 5-16,-12-2 9 16,9-5 5-16,-8-2-6 15,-1-2 2-15,0 0-6 16,-1 1 4-16,-6 3-1 0,2 3-6 15,0 3 6-15,-3 6-14 16,9 1-1-16,-4 8-4 16,6 2-1-16,5 10 10 15,-2 5 5-15,3 3 1 16,0 3 2-16,-3 6-21 16,-2 2 3-16,-6 2 2 15,-1-1-8-15,-10-8 20 16,-4-4-11-16,-7-6-17 15,-4-3-8-15,-5-12-47 16,7-7-44-16,2-14 79 16</inkml:trace>
  <inkml:trace contextRef="#ctx0" brushRef="#br0" timeOffset="188638.53">9702 2180 1291 0,'4'5'432'0,"-1"8"-416"16,5 3-5-16,-2 5 1 16,-5 6 2-16,4-1-4 15,-4 1-7-15,4-4 2 16,4-3 2-16,1-7-4 15,3-3 0-15,1-7 0 16,-2-3-3-16,1-5 0 16,1-2 0-16,-2-6-2 15,1-2 2-15,-2-3-6 16,4-1-2-16,-3 2-4 16,-10 0 2-16,2 3 7 15,-11 5 2-15,3 5 5 16,11 2 0-16,-11 7-1 15,8-2 0-15,0 6 0 16,3 1-5-16,8 0-1 0,-6 1 1 16,5-5-2-16,-3-2-3 15,0-5 7-15,3-3-1 16,-2-3 3-16,-3-1 5 16,-1-3-6-16,1-1 7 15,-2-3-8-15,-2 1 1 16,-1 1 2-16,0-1-4 0,-4 5 5 15,3 2-4-15,0 6 2 16,2 1-2-16,-1 7 4 16,1 3 3-16,1 3-4 15,-1 3 3-15,4-5-5 16,-5-1 1-16,1-5 2 16,7-5 3-16,-3-5-2 15,5-4-2-15,3-7 1 16,-1-1-3-16,-1-3 1 15,-7 0 0-15,-6 3-2 16,2 1 7-16,-3 4-2 16,2 1 2-16,3 5 4 15,-8 2-8-15,4 4-4 16,3 2-2-16,-5 7-2 16,6 0 1-16,-1 5 9 0,1 0-1 15,2-3-2-15,-1-1 3 16,0-6-3-16,2 0 4 15,-1-4-4-15,-2-2 7 16,0-3-6-16,0-1 2 16,-1-2-3-16,1-2-1 15,0-2 0-15,-1 0 1 16,-2-2 6-16,-2 1-6 16,3 1 9-16,0-1-2 0,-1 4-1 15,3 2 6-15,-2 4-7 16,0 2-2-16,6 4 1 15,-3 3-3-15,5 1 0 16,0 4 7-16,-2-2-8 16,-1 0-2-16,-2-4 6 15,1-2-8-15,-1-3 9 16,3-3 8-16,-9-4-6 16,3-2 3-16,-2-6-5 15,-3 1-3-15,9-4 6 16,-3 0 1-16,3 3-2 15,2-1-4-15,0 7-5 16,-1 1-2-16,4 7 0 16,0 4-1-16,0 5-17 0,3 4-12 15,-5 2-31-15,0-1-24 16,-7 1-42-16,-3-4 284 16,-11 0-134-16</inkml:trace>
  <inkml:trace contextRef="#ctx0" brushRef="#br0" timeOffset="188818.69">9855 2179 1449 0,'67'-35'402'0,"28"-28"-311"16</inkml:trace>
  <inkml:trace contextRef="#ctx0" brushRef="#br0" timeOffset="-191857.25">7658 3099 1068 0,'4'6'270'16,"5"-1"-283"-16</inkml:trace>
  <inkml:trace contextRef="#ctx0" brushRef="#br0" timeOffset="-185114.28">10846 1733 1131 0,'14'-19'380'15,"3"-3"-376"-15,7 1-2 16,-7 5-4-16,-13 6-7 15,-4 10-8-15,-12 4 3 16,-3 10 4-16,10 0 9 16,-6 11 4-16,12 0 5 0,2 2 7 15,2-2-3-15,5-6 1 16,-7-2-5-16,7-9 1 16,-3-1 7-16,10-9 4 15,2-7 2-15,1-4 1 16,0-6-8-16,-2-4-7 15,-3 1 0-15,3 1-10 16,-9 2-1-16,-3 5-4 16,12 1-4-16,-11 6 0 15,15 1 0-15,-3 7 3 16,-12 1 1-16,10 2 5 16,-10 3 1-16,6-5 0 15,3 2 3-15,-2-3 0 16,5-2 4-16,-6-1 6 15,1-3 0-15,-8-2 6 0,-2-1 2 16,-4-3-6-16,-4-1-2 16,-1-1-20-16,-4 2-13 15,-1 5-31-15,3 0-27 16,0 2-71-16,2 2 90 16</inkml:trace>
  <inkml:trace contextRef="#ctx0" brushRef="#br0" timeOffset="-184900.79">11364 1552 876 0,'8'8'333'0,"-8"3"-259"16,7 4-1-16,-6 0-23 15,7 1-19-15,-4-1-23 16,10-3-5-16,-3-1-8 15,0-5-9-15,-1-4-14 16,-10-1-14-16,-3-10 33 16,0-1-3-16</inkml:trace>
  <inkml:trace contextRef="#ctx0" brushRef="#br0" timeOffset="-184780.3">11239 1358 1037 0,'-9'-5'362'16,"9"-1"-362"-16,8 2-54 16,3-5 37-16</inkml:trace>
  <inkml:trace contextRef="#ctx0" brushRef="#br0" timeOffset="-184487.47">11536 1250 1019 0,'-1'5'395'16,"-3"5"-198"-16,2 7-210 15,7 0 9-15,-5 8 7 16,1 2 3-16,7 2 1 15,-10 2 1-15,6-4-2 16,1 1 1-16,2-4-3 0,16-6-4 16,-2-7-9-16,-7-1-14 15,-2-6-22-15,-6-3-16 16,-5-3-100-16,9-5 106 16</inkml:trace>
  <inkml:trace contextRef="#ctx0" brushRef="#br0" timeOffset="-184330.63">11471 1480 1127 0,'9'-9'381'0,"10"-4"-382"16,8-3-21-16,10-5-72 15,-4-3-60-15,7-8 96 16</inkml:trace>
  <inkml:trace contextRef="#ctx0" brushRef="#br0" timeOffset="-183916.54">11701 1159 818 0,'-2'3'355'0,"3"9"-89"15,13 20-265-15,-5-10 8 16,1 4 2-16,-7 4-8 16,1-1-6-16,-2 1-5 15,-2-8 1-15,2-8 12 16,0-6 23-16,2-6 7 16,0-3 13-16,1-1 0 0,2-5-9 15,-4-2-10-15,3-6-12 16,-4 0-12-16,-2 0-5 15,5 1 1-15,2 0-3 16,7 2 2-16,0 4-1 16,-12 2 2-16,5 6-1 15,-10 4 0-15,3 4 0 32,0-3-4-32,0-1 0 0,12 16 2 0,-5 2-1 15,9-2 2-15,-3-12-6 16,-4-3 0-16,6-6-7 15,-4-1-9-15,10-13-19 16,4-7-33-16,0-8 48 16</inkml:trace>
  <inkml:trace contextRef="#ctx0" brushRef="#br0" timeOffset="-182227.43">10061 2685 1177 0,'0'0'416'16,"0"0"-357"-16,0 0-57 15,0 0 2-15,0 0-11 16,1 4 5-16,9 10 2 16,16 28-2-16,-14-8 4 15,6-1-2-15,-4 4 5 0,3 0 6 16,-4-9 6-16,-4-3 0 15,-4-12-1-15,-9-5 4 16,-1-12 7-16,-4-4-1 16,-10-13-9-16,3-7-5 15,-5-8-14-15,3-6 4 16,8-2 11-16,3-2-4 0,8 1 1 16,7 1-5-16,9 6-2 15,3 7-2-15,4 12 4 16,-1 7-3-16,-3 10-6 15,-3 6 3-15,-5 8-1 16,-4 5-4-16,-5 4 8 16,-3 1-4-16,-7 1 3 15,-1 0-3-15,-7-2-28 16,3-2-10-16,-1-6-59 16,-3-4-52-16,8-6 98 15</inkml:trace>
  <inkml:trace contextRef="#ctx0" brushRef="#br0" timeOffset="-181929.25">10244 2723 1064 0,'2'9'402'16,"3"3"-308"-16,-2 3-13 15,1 3-26-15,-1 3-20 16,0-2-17-16,3-2-7 15,0-7-8-15,1-4 8 16,4-7 14-16,1-5 13 16,4-9 19-16,-3-2-5 0,0-5-16 15,-2-1-12 1,-14 4-19-16,2 0 0 16,-13 8-11-16,-2 2-20 0,2 8-28 15,-2 6-17-15,7 5-17 16,2 3-8-16,5 0-52 15,2-3-53-15,6-4 125 16</inkml:trace>
  <inkml:trace contextRef="#ctx0" brushRef="#br0" timeOffset="-180561.85">10429 2653 918 0,'0'-3'346'0,"0"3"-255"0,-4 0-48 16,2 1-15-16,2-1-5 16,-1 0-8-16,1 0 5 15,-2 1 1-15,1 2 7 16,-6 2 22-16,-1 12 8 16,3-12 4-16,12-3-4 15,-6 3-9-15,3 1-12 16,2 0-14-16,-4 0 0 0,8 2-14 15,-5-2-2-15,4-1-6 16,-1-1-2-16,3-2-5 16,-2-2 6-16,0-1 1 15,-4-2-6-15,1-4 7 16,-1 1 0-16,0-6 3 16,-2 2 6-16,0-4-4 15,-1 0-3-15,1-1-3 16,-1 2 4-16,1 4-4 15,0 0 0-15,-2 6 1 16,1 0-5-16,0 6 0 16,3-2-3-16,1 6 4 15,2 1-2-15,2-2 4 16,-3 0 0-16,7-4-4 16,-4-2 6-16,8-4-6 15,-5 0 8-15,4-3-5 0,-4-2 0 16,-6 0 8-16,5-2-9 15,-9 0 7-15,2-1-6 16,-5 0-5-16,0 0 6 16,-5 0 0-16,-4 1 1 15,-1 0-3-15,3 0-1 0,0 2 3 16,7 0-5-16,4 1 6 16,-5 1-4-16,10 1-6 15,-3 3 7-15,7 0-6 16,0-1 5-16,0 3 0 15,0 0-5-15,-3 0 8 16,2 1-4-16,-4 0 6 16,0 0 3-16,-6-3-3 15,2 1-1-15,-4-1 6 16,0 1 0-16,0-2 0 16,-1 1 4-16,-2 0-9 15,0 1-1-15,0 3-1 16,0 2 3-16,2 4-3 15,0 1-2-15,1 4 2 16,1 1-4-16,1 1 1 0,3-1 4 16,1-2-2-16,2-4 1 15,1-4 7-15,2-2-3 16,4-4 3-16,2-3 7 16,2-5-1-16,-6-2 4 15,6-2-3-15,-8-3-5 16,0 1-3-16,-2 0-5 0,-8 2 7 15,-1 2-5-15,-5 3 2 16,-1 0 1-16,-1 5-9 16,-4 1 3-16,0 2-4 15,6 1 1-15,-3 0 0 16,10 1 2-16,-3 0-10 16,5 2 4-16,4-2 2 15,3 1-5-15,6-1 11 16,-8-1-5-16,6 0 2 15,-5 1 2-15,0 2-3 16,6 1 2-16,-8 2-1 16,2 2-4-16,-3 3 4 15,-3 0 0-15,1 0 0 16,0 1 5-16,0-5-2 16,-1-1 2-16,1-4-3 15,-1-2 2-15,2-5 3 0,2-2 2 16,-1-6 1-16,1-3-5 15,-2-2 2-15,2-3-5 16,-4 1-1-16,-1-1 4 16,-2 3-3-16,-1 3 0 15,-1 2 3-15,-3 2 0 16,2 7-5-16,-2 1 3 16,1 5-5-16,0 4-3 0,2 1 1 15,1 2-3 1,4-1 3-16,-3 0-4 0,7-3 8 15,4 0-6-15,0-3 4 16,9 0 4-16,-2 0-2 16,4 1 3-16,-2 1-1 15,-6 0-4-15,-2 3 1 16,-7 2-5-16,-4 3-4 16,-6 1 0-16,-4 3-17 15,-3-1 0-15,0-3-16 16,1-2-19-16,-6-7-47 15,12-5 69-15</inkml:trace>
  <inkml:trace contextRef="#ctx0" brushRef="#br0" timeOffset="-180137.4">11467 2044 883 0,'-3'0'377'16,"3"0"-244"-16,0-4 15 15,3-5-2-15,2-6-28 16,3-5-21-16,0-4-34 15,0 1-10-15,0-2-35 16,-1 3-7-16,-1 1-5 16,0 3-5-16,0 7 2 15,-1 4 1-15,-3 7-2 16,6 2-1-16,-4 9 3 16,7 5 3-16,-4 10 0 15,5 3 2-15,-3 6-2 16,2-1-4-16,1-3 0 15,-5-1 0-15,5-8-3 0,-3-1-3 16,2-6-17-16,-5-3-16 16,5-7-53-16,-4-4-28 15,-3-9 70-15</inkml:trace>
  <inkml:trace contextRef="#ctx0" brushRef="#br0" timeOffset="-179945.81">11487 2235 1298 0,'18'3'428'0,"22"-12"-432"16,6-5-1-16,4-10 5 15,3-5 2-15,-3-2-54 16,-1 0-80-16,-12 3 86 15</inkml:trace>
  <inkml:trace contextRef="#ctx0" brushRef="#br0" timeOffset="-179533.44">12108 2125 1217 0,'21'-2'435'0,"-12"6"-386"15,-6 2-2-15,-10 9-33 16,-10 6 3-16,-22 12-7 15,-5 6 0-15,-25 12 9 16,-11 6-4-16,-15 10 10 16,-13 3 0-16,-10 10 3 15,-6 3-1-15,-5 7 16 16,-5 5 15-16,0-1 17 16,9 4 5-16,4-9-16 15,6-4-17-15,23-12-25 16,6-10-18-16,23-19-34 15,12-8-23-15,20-19-64 16,12-9-21-16,18-15-65 16,15-11 121-16</inkml:trace>
  <inkml:trace contextRef="#ctx0" brushRef="#br0" timeOffset="-110284.45">7670 3065 944 0,'-1'5'380'0,"10"-1"-254"15,-4-2-56-15,17-3-12 16,2-3-32-16,2-2-8 0,11-4-7 15,-14 1-5 1,5-1-57-16,-9 2-70 0,0 1 80 16</inkml:trace>
  <inkml:trace contextRef="#ctx0" brushRef="#br0" timeOffset="-109673.39">7621 2896 510 0,'16'48'249'16,"-19"-31"-108"-16,3-2 2 16,-7 1 4-16,3 0-24 15,0-1-15-15,-1-5-33 16,6-1-11-16,-3-6-29 16,6-3-6-16,0-3-6 15,-2-3 3-15,11-11 6 16,-5-1-2-16,7-8-5 15,-2 0-11-15,3 6-4 16,-7 3 2-16,-3 7 14 16,0 5 7-16,-8 5-3 15,9 1-4-15,-8 8-11 0,8 1-3 16,-7 7-4-16,7 1-1 16,-5-1-5-16,5 1 0 15,-4 0 0-15,-1 0-5 16,11-2-21-16,-14 1-19 15,7-5-51-15,-12 1-26 16,-2-5 77-16</inkml:trace>
  <inkml:trace contextRef="#ctx0" brushRef="#br0" timeOffset="-109507.3">7688 3107 927 0,'25'2'342'0,"7"-1"-289"16,8-5-16-16,-2-1-36 15,9-5-40-15,0-3 26 16</inkml:trace>
  <inkml:trace contextRef="#ctx0" brushRef="#br0" timeOffset="-108882.16">8912 2926 1010 0,'31'-9'381'0,"-23"-3"-260"16,-4 3-94-16,7-4 2 15,-16 5 8-15,19-2 4 16,-14 2 11-16,6-2-4 15,1 0 2-15,-12 2-9 16,13-2-5-16,-12 6 0 16,8 0-8-16,-2 3 6 15,-2 1-9-15,0 0-5 16,0 0-7-16,0 0-1 16,1 11 1-16,8 21 1 0,-5-4-2 15,1 0-5-15,-1-1-4 16,-1-1 3-16,-2-7-3 15,1-1-4-15,0-4-32 16,-4-1-20-16,0-4-37 16,-1-2-9-16,-1-5-27 15,0-2-44-15,-9-2 116 16</inkml:trace>
  <inkml:trace contextRef="#ctx0" brushRef="#br0" timeOffset="-108679.21">8851 3108 796 0,'9'-1'346'0,"0"0"-147"16,14-4-106-16,-2-1 10 16,9-1-15-16,7-2-20 15,-3 0-27-15,10-1-15 16,-6 2-50-16,-3 0-41 15,-1 1-137-15,-15 3 124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5:35:44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8968 3792 1348 0,'-8'-1'468'15,"-5"5"-430"-15,12-2-17 0,-7 7-12 16,-2-1-3-16,1 1-6 16,-3 4 0-16,2-1 0 15,1 0-3-15,4 2 3 16,4-1 3-16,1-1 0 16,1-3 2-16,8-3 3 15,3-2 8-15,12-10 23 16,8-6 18-16,15-24 19 31,-23 19-6-31,1-1-23 0,84-66-31 0,27-22-112 16,8-9-57-16,-31 23 88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40:27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10068 1085 747 0,'0'0'321'16,"-2"1"-94"-16,1 0-180 15,0-2 7-15,1 1 16 16,-1-1-9-16,-4-1-9 16,-4 0-9-16,-16-9-1 15,9 6 3-15,-4-1 2 16,0 0 7-16,-7 1 4 15,1 0-5-15,-4 0-9 16,0 1-7-16,3 0-19 16,1 1-4-16,9 2-14 15,-2 2 1-15,5 4-6 0,-1 3 0 16,3 5 5-16,1 4-5 16,2 8 2-16,-3 1 3 15,3 7-3-15,-2 1-1 16,4 11 4-16,4 5 0 15,0 6 1-15,0 2 1 16,3 3-5-16,-1-3-1 16,-6-3-2-16,3-2 3 0,-6-7 2 15,3-5-3-15,5-12-24 16,0-7-22-16,2-13-48 16,1-6-32-16,0-17 81 15</inkml:trace>
  <inkml:trace contextRef="#ctx0" brushRef="#br0" timeOffset="207.8">9698 1445 946 0,'22'1'339'0,"3"-2"-277"0,4 1-46 16,15-3-3-16,-3 0-2 16,3-2-58-16,-4 1-75 15,-8-1 79-15</inkml:trace>
  <inkml:trace contextRef="#ctx0" brushRef="#br0" timeOffset="418.47">9973 1588 1012 0,'15'-8'372'0,"11"-5"-263"15,3 2-90-15,3 2-3 16,1 0-3-16,-1 1-72 15,-7 3-101-15,-7 1 101 16</inkml:trace>
  <inkml:trace contextRef="#ctx0" brushRef="#br0" timeOffset="597.65">10009 1756 1074 0,'20'-3'372'16,"18"-10"-336"-16,7-2-19 15,-6-5-60-15,3-4-66 16,-12 2 67-16</inkml:trace>
  <inkml:trace contextRef="#ctx0" brushRef="#br0" timeOffset="1117.63">10707 855 990 0,'-1'-16'332'16,"-3"2"-320"-16,1 3-8 0,-1 0 10 16,-4 6-3-16,0 2-1 15,-8 4-7-15,-6 4-2 16,0 5-1-16,-1 6 2 16,6 3 9-16,4 4 8 15,4 5 21-15,1 2 6 16,0 13 9-16,1 8-1 15,2 16-16-15,0 11-7 0,1 20-11 16,1 9-7 0,1 14-8-16,-1 3-2 0,-5 2-5 15,3 1 3-15,-4-8 7 16,0-1 0-16,3-8 7 16,-3-8 1-16,0-8 19 15,-3-9 12-15,3-13 8 16,3-9 0-16,-1-16-17 15,7-9-11-15,1-15-12 16,1-6-11-16,8-8-1 16,-1-5-4-16,6-8-10 15,0-4-5-15,4-12-34 16,5-7-24-16,4-13-55 16,11-8-53-16,4-6 117 15</inkml:trace>
  <inkml:trace contextRef="#ctx0" brushRef="#br0" timeOffset="1687.91">10837 265 664 0,'-2'2'309'16,"2"1"-59"-16,3-1-186 16,-2-1 12-16,4 0 12 15,-4-2-14-15,-2 1-10 16,0-1-7-16,0 0-13 16,1 1-6-16,-1-1-18 0,-1 0-9 15,-12-3-9-15,-18-15-1 16,14 16 0-16,3 1 1 15,2 7-2-15,1 0-1 16,4 5-7-16,2 0 0 16,1 1-2-16,1 1 7 15,4 2 4-15,1 3-2 16,3 3 1-16,2 2-5 0,2 1 3 16,0-1 0-16,-1 2 0 15,-2-2 4-15,-4 1-1 16,-1-2-1-16,-4 1-5 15,-5-1-16-15,-2 0-53 16,-2-2-60-16,-1-7 83 16</inkml:trace>
  <inkml:trace contextRef="#ctx0" brushRef="#br0" timeOffset="1866.79">10708 513 943 0,'16'-2'343'0,"1"0"-286"15,2 5-13-15,0-1-8 16,-5 3-42-16,3 1-61 16,-9 0 41-16</inkml:trace>
  <inkml:trace contextRef="#ctx0" brushRef="#br0" timeOffset="2045.97">10962 596 916 0,'4'13'344'15,"0"8"-242"-15,0 5-73 16,-2 2 1-16,-2-1-23 15,0-3-45-15,-1-6 26 16</inkml:trace>
  <inkml:trace contextRef="#ctx0" brushRef="#br0" timeOffset="2489.92">11680 348 783 0,'6'-11'303'0,"-4"-1"-209"16,1 1 9-16,-5 0-1 16,-2 2-25-16,-3 3-34 15,-1 1-12-15,-3 4-10 16,-2 2-3-16,-2 5-9 16,1 3-1-16,6 4-6 15,2 2-1-15,0 2 2 16,0 0-4-16,0 1-3 15,3 1 2-15,9 3-2 16,4 2 5-16,4 2 0 16,-1-2 1-16,-2 2-2 0,-4-1-4 15,-8-1-16-15,-5 1-14 16,1-6-38-16,-9 0-63 16,5-7 91-16</inkml:trace>
  <inkml:trace contextRef="#ctx0" brushRef="#br0" timeOffset="2681.92">11630 577 868 0,'21'-5'300'0,"-5"-1"-281"16,1-1-1-16,-1-1-22 15,2 0-27-15,3-1-106 16,-7 2 91-16</inkml:trace>
  <inkml:trace contextRef="#ctx0" brushRef="#br0" timeOffset="3006.75">11820 678 628 0,'-15'9'294'16,"8"-4"-34"-16,7-2-215 15,7-1 10-15,-3-2-3 16,9-3-19-16,0 1-5 16,-2-2-16-16,3-1-2 15,-8 2-8-15,0 1-2 16,-1 2-6-16,0 2 0 0,1 0-4 15,-2 2-2-15,-5 3 6 16,1 3 0-16,-3 3 6 16,0-1 4-16,4-1 4 15,-1 0-1-15,7-1 1 16,2-4-7-16,7-7-7 16,3-4-13-16,15-13-76 15,13-4 67-15</inkml:trace>
  <inkml:trace contextRef="#ctx0" brushRef="#br0" timeOffset="3381.78">12504 265 904 0,'-3'0'317'16,"-2"-1"-294"-16,-5-2 0 15,-4 0-3-15,0-1-14 0,-2 2-13 16,-3 3 0-16,-1 3-4 16,1 4-1-16,1-1 7 15,1 1-1-15,8 0 1 16,1 0 6-16,0 1 8 15,5 2 6-15,1 3 8 16,4 1 0-16,5 4-7 16,0-1 0-16,0 1-11 15,-3 0-2-15,-2 2-6 16,1 2-8-16,-5-2-35 16,-4-2-33-16,-8 1-102 15,1-4 111-15</inkml:trace>
  <inkml:trace contextRef="#ctx0" brushRef="#br0" timeOffset="3576.64">12342 517 760 0,'27'-4'257'16,"-5"0"-254"-16,-4 1-19 0,0 0-67 16,-2 3 57-16</inkml:trace>
  <inkml:trace contextRef="#ctx0" brushRef="#br0" timeOffset="3950.77">12423 576 867 0,'6'0'309'16,"-2"1"-263"-16,3-1 8 16,1 0-1-16,-1-1-15 15,2 0-15-15,-3 2-16 16,0 0-5-16,-3 3-7 0,-1 0-2 15,-2 1-5-15,0 2 6 16,-5 2 6-16,0 1 4 16,0 3 3-16,0-2 4 15,4 0 4-15,0-1 0 16,2-2 2-16,3 0-3 16,1 0 2-16,2 0-1 15,-1-1-3-15,0-1-4 0,-2-1 1 16,-3 0-2-16,-1-1 1 15,-3 1 1-15,-7 0-9 16,-1 0-12-16,-7-1-38 16,1-2-46-16,1-4 61 15</inkml:trace>
  <inkml:trace contextRef="#ctx0" brushRef="#br0" timeOffset="4662.49">12697 58 877 0,'2'-6'314'15,"-2"2"-257"-15,1 1 8 16,0 6 9-16,1 3-14 15,3 6-25-15,-1 2-10 16,3 4-8-16,2 1-2 0,0 6 2 16,3 2 0-1,3 2-1-15,-2 2 2 0,-7-1-1 16,-3 3 1-16,-4 3-1 16,-2 5-3-16,-1 6-5 15,-2 2-1-15,-8 4-2 16,-2 4 1-16,-1 4-3 15,4 3-3-15,2 2-1 16,1-2-1-16,2-3 4 16,2-3 0-16,2-2 0 15,-1-2-2-15,3-1-3 16,0-1 2-16,-2-2-1 16,3 4 1-16,-3 1 2 15,1 1 1-15,-1 2 4 16,2-18 4-1,1-20-2-15,1 0 2 0,-3 55-4 0,4-2-3 16,1-5 0-16,-1-22-3 16,2-1-1-16,-1 1-1 15,1 0 0-15,0-1-1 16,-1 1 2-16,-2 0 2 16,0-4 2-16,0 0 1 15,1-5 5-15,1-3-5 16,1-2 2-16,-1-3 1 0,1-4-1 15,0 0 1 1,-3-2 1-16,0-2-1 0,-3 0-5 16,-1-2 3-16,-3 1-1 15,-1-1 0-15,-7-1 0 16,-3-2-2-16,-8-1-4 16,-6 0 0-16,-8-3-1 15,-8 4 1-15,-15 2-17 16,-14 3-21-16,-35 7-392 15,-12 3 308-15</inkml:trace>
  <inkml:trace contextRef="#ctx0" brushRef="#br0" timeOffset="5889.71">11572 2931 930 0,'9'-7'373'16,"-9"0"-152"-16,-5 0-138 16,4 2 20-16,-3 1-3 0,-1 2-43 15,5 1-16-15,-5 3-29 16,0 4 0-16,2 12-6 15,0 7-5-15,1 9-2 16,4 2-2-16,5 1 0 16,-2 0 1-16,4-2 2 15,7-4-1-15,-4-11-1 16,7-7 1-16,-1-9-3 16,-4-4 6-16,2-7 1 15,-5-3-1-15,1-8 0 16,-2-1-6-16,-2-7 2 15,-3 0 6-15,-3 1 2 16,-2 4-2-16,0 9-3 16,0 4-1-16,0 8-1 15,0 5-3-15,-3 8 2 16,-1 5-1-16,3 6-2 0,1 0 7 16,2-4-2-16,3-4 0 15,1-6-1-15,1-3-2 16,2-7 2-16,0-2 0 15,0-8 3-15,0-5-2 16,0-7-2-16,-2-4 1 16,-1 0 3-16,-5 0 3 0,-4 6 0 15,-4 2-7-15,-2 6-30 16,-3 5-10-16,-1 7-29 16,3 5-11-16,-1 9-25 15,3 4-39-15,1 1 95 16</inkml:trace>
  <inkml:trace contextRef="#ctx0" brushRef="#br0" timeOffset="6265.92">11838 3006 1420 0,'2'0'54'16,"-1"0"-18"-16,-3 4 33 0,-2 2-23 16,1 8-25-16,3 3-8 15,3 4-8-15,-1 2-2 16,0-1 1-16,5-3 0 16,6-5 5-16,2-5-1 15,1-8 5-15,-2-2 2 16,0-10 12-16,0-2 2 15,0-7 0-15,-2-2-6 16,-6-1-14-16,-5-2 1 0,-6 4-9 16,-4 4 3-16,-7 6-11 15,1 5-3-15,-4 9-17 16,-3 3-5-16,4 7-13 16,1 3-13-16,9 0-37 15,4 1-39-15,-3-5 86 16</inkml:trace>
  <inkml:trace contextRef="#ctx0" brushRef="#br0" timeOffset="6630.56">12023 2927 1029 0,'2'4'413'15,"-5"4"-290"-15,1 2 1 16,1 4-56-16,-2 2-25 16,2 2-32-16,0 1-7 15,1-2-3-15,2-2-3 16,4-5-1-16,1-3 3 0,7-7-1 16,0-2 2-16,2-7 13 15,5-3 4-15,-6-6 8 16,0 1-4-16,-8 0-2 15,-5 1 1-15,-6 1-6 16,-2 1-1-16,-8 3-7 16,-4 4-3-16,-7 6-13 15,-3 3-3-15,1 10-28 16,6 2-23-16,7 3-29 16,3 1-25-16,10-2-89 15,1-5 131-15</inkml:trace>
  <inkml:trace contextRef="#ctx0" brushRef="#br0" timeOffset="6890.46">12351 2815 954 0,'3'-4'380'16,"0"3"-249"-16,-3 1 12 15,-6 4-13-15,-1 4-35 16,-5 7-43-16,6 6-25 16,-1 6-22-16,-2 2 5 0,0 0-5 15,-4-2 1-15,4-4-24 16,2-4-8-16,4-8-28 16,3-5-20-16,1-8-25 15,-1-6-43-15,1-8 90 16</inkml:trace>
  <inkml:trace contextRef="#ctx0" brushRef="#br0" timeOffset="7072.21">12203 2883 752 0,'9'5'352'15,"3"1"-153"-15,4 5-75 16,5-1-6-16,-2 3-50 15,1 2-23-15,-6 0-32 16,-5-3-20-16,-2-3-81 0,3-3-88 16,-2-5 107-16</inkml:trace>
  <inkml:trace contextRef="#ctx0" brushRef="#br0" timeOffset="7441.51">12412 2779 948 0,'10'-5'415'16,"0"0"-254"-16,3-1-11 16,0 1-8-16,-1 0-62 15,1 2-20-15,-4 2-40 16,-2 0-14-16,-5 4-7 15,-2 2 0-15,-4 7-1 16,-3 2 3-16,0 2-1 16,1 2 0-16,0-4-3 15,4-1 1-15,0-2 6 16,2-1-1-16,5-2 4 16,0-1-4-16,5 0-2 0,3-3 2 15,1 0 3-15,6-1 1 16,3 4-1-16,-4 2-3 15,-8 5-6-15,-15 5 3 16,-28 11-2-16,-18 9-18 16,-44 24 17-16</inkml:trace>
  <inkml:trace contextRef="#ctx0" brushRef="#br0" timeOffset="14219.55">4751 577 1311 0,'-16'-1'-9'0,"4"0"0"0,-17-2 1 0,2-2-1 16,-9 2 11-16,-3-1-1 15,-1 0 3-15,-3 4 0 0,7-1 1 16,-2 0 1 0,0 2 4-16,-4-1 5 0,-3 1 6 15,4 1 3-15,-1 0-3 16,-2 3-6-16,1 0-4 16,2 1-2-16,-1-1-4 15,7 1-2-15,-1 2 5 16,-4 0 0-16,3 3 14 15,-3 0 3-15,1 4-2 16,1-1 1-16,2 4-12 16,1 1 1-16,5 1-6 15,-7-1-4-15,0 4 4 16,3 1-1-16,-1 7 2 16,7 2 1-16,5 4-5 0,-5 2 3 15,2 0 0-15,5 1 1 16,0 2 6-16,-1 1-3 15,5 0 1-15,-2 3 0 16,3-3-6-16,7 0 0 16,1-2 1-16,2 0 3 15,5-4-2-15,1-4 1 16,2-2-8-16,3-2 4 16,8 0-4-16,5 2 0 0,0-2-1 15,4 0-3-15,2-3 2 16,1-2 5-16,7 0 0 15,-2-1 0-15,0 0 1 16,7-2-6-16,7-3 0 16,-3 1 0-16,6-3-3 15,-7 0 4-15,5-1 0 16,9-3 0-16,-1 0 4 16,3 2-4-16,2-3 0 15,1 1 3-15,2 1-3 16,0-3 0-16,3 1 0 15,3-2-2-15,0 0 2 16,1 0 1-16,3 0 2 16,-4 0-3-16,3 3-1 15,6 0 1-15,-4 1 0 16,-2 2 2-16,4 1-1 0,0-3 3 16,-3-1-7-16,0-2 5 15,4-2-2-15,-2 0 0 16,3 0 1-16,1 0 0 15,-1 0-1-15,-1 1-3 16,5 0 4-16,-2-2-1 0,-6 3 2 16,1 1-2-16,1-1 3 15,-1 0-5-15,2 2 2 16,5-2 0-16,-6-1-3 16,2-2 1-16,4 0 3 15,-5 1 1-15,0 1 0 16,6-2 1-16,-7 1-6 15,-2-2 1-15,2 1 2 16,-2 1-2-16,-1-1 0 16,4 1 4-16,1-1-3 15,-5-1-1-15,4 0 1 16,1-1-6-16,-4-2-2 16,-1 0 0-16,2-2 0 15,0-1 0-15,-3-1 3 16,0-1 0-16,-3-2 4 0,0 0 2 15,3 0 0-15,-3 0 2 16,0 0-2-16,-4-2-2 16,-2-1 1-16,0-1 1 15,-3-4-1-15,-1 1 4 16,-3-2-1-16,-1-1-2 16,-3 1 5-16,3-2-5 15,0 1 5-15,-2-1 4 0,-1-3-4 16,-5 3 5-16,-2-2-4 15,-1 0-4-15,-9-3 3 16,1-1-1-16,-6-3 2 16,0-4-1-16,-2-1 10 15,-6-1 3-15,-1-2-1 16,-1 2 4-16,-5-4-7 16,3-2-3-16,-4-2 0 15,-5-2-7-15,-4 1 0 16,-3-2 0-16,-1-1 2 15,0-2 1-15,-2-5-4 16,-1 0-4-16,-3 0-6 16,-2 0 5-16,-4 1 3 15,5 0-2-15,-6 2 4 16,-5 1-4-16,-3 2-1 0,-7-1 7 16,4 17-1-1,12 14 4 1,0-1-5-16,-33-38-3 0,-13 4 1 0,-3 1-1 15,16 18-1-15,-8 1 2 16,3 2-3-16,-6 1 0 16,-5 3 3-16,-3 3-2 15,-7 3-3-15,1 2 4 0,-8 2-1 16,-2-1 1-16,-3 5 0 16,-5 0 4-16,-3 3-3 15,-6 4 0-15,-2 1 4 16,-5 1-4-16,-6 2-1 15,1 0 0-15,-10 1-1 16,-2 2 0-16,-1 1 6 16,-4-3 10-16,-5 0 2 15,-2 1-4-15,-7 0 4 16,-5-2-4-16,-5-2 5 16,-6-1 5-16,-10-3-3 15,0-1 0-15,-9-1-8 16,-6-3-3-16,-8-1-1 15,-8 2-3-15,-5-2-5 16,-7 5-3-16,-11 3-21 16,0 3-11-16,-16 10-28 0,-2 4-31 15,-3 14-60-15,0 8 93 16</inkml:trace>
  <inkml:trace contextRef="#ctx0" brushRef="#br0" timeOffset="41142.37">414 1426 1445 0,'10'-9'491'0,"9"6"-478"15,17 7-10-15,3 6-3 16,3 11-14-16,2 7-7 16,-3 12-16-16,4 2-7 15,-3 4-4-15,0-3 5 0,-8-9 12 16,-8-3-1-16,-9-12-7 16,-6-5-15-16,-9-10-8 15,-5-6-5-15,-8-13 43 16</inkml:trace>
  <inkml:trace contextRef="#ctx0" brushRef="#br0" timeOffset="41304.68">667 1350 1042 0,'-12'-27'439'0,"5"10"-247"16,3 7-24-16,1 16-70 15,-1 11-33-15,-1 19-43 16,0 17-15-16,-7 23-29 0,1 7-31 15,-2 9-120 1,-4-3 109-16</inkml:trace>
  <inkml:trace contextRef="#ctx0" brushRef="#br0" timeOffset="41529.87">1063 1346 1436 0,'6'4'484'0,"4"10"-478"16,4 6-32-16,0 14-36 15,0 6-6-15,0 8-39 16,-4 1-42-16,2-13 104 15</inkml:trace>
  <inkml:trace contextRef="#ctx0" brushRef="#br0" timeOffset="41739.57">1244 1006 1302 0,'15'14'438'0,"14"7"-451"16,1 0-45-16,0 4 37 16</inkml:trace>
  <inkml:trace contextRef="#ctx0" brushRef="#br0" timeOffset="41945.16">1473 941 1528 0,'-9'33'519'0,"6"29"-529"16,-3 14-57-16,-3 24-95 16,-6 6-74-16,-10 1 138 0</inkml:trace>
  <inkml:trace contextRef="#ctx0" brushRef="#br0" timeOffset="42368.58">1596 1306 1127 0,'3'-9'386'16,"4"11"-367"-16,-1 8-4 15,-2 13-24-15,-1 9-7 16,-4 9-35-16,-3 2-42 16,-3-5 62-16</inkml:trace>
  <inkml:trace contextRef="#ctx0" brushRef="#br0" timeOffset="42790">1867 826 1000 0,'2'-6'403'16,"2"2"-246"-16,6 2-119 15,6 2-22-15,5 0-16 16,-3-1-3-16,-2-1-7 16,1-2 1-16,-3-3 4 15,2-1 1-15,1-2 8 16,-5 1-3-16,-1 0 2 0,-1 4-1 16,-2 3 0-16,-3 4 3 15,-5 11-6-15,-2 4-3 16,-9 11-7-16,-3 6-4 15,-6 5 6-15,1 0 1 16,1 1 4-16,-1-5 0 0,5-2-5 16,2-4 1-1,13-4 0-15,10-3-1 0,8-5 4 16,4-1 1-16,1-2 3 16,2-1 3-16,5 2 1 15,2 4-3-15,1 12-19 16,-3 7-26-16,-2 18-90 15,-11 8 85-15</inkml:trace>
  <inkml:trace contextRef="#ctx0" brushRef="#br0" timeOffset="45377.91">4714 3303 730 0,'6'-5'301'16,"2"-1"-179"-16,0-2-53 15,1-1 0-15,1 5-31 16,0-1-9-16,-2 3-11 16,3-1-6-16,7-2 2 15,6-4-6-15,6-9-9 16,0-4-7-16,5-17-38 16,-1-6-44-16,20-9 57 15</inkml:trace>
  <inkml:trace contextRef="#ctx0" brushRef="#br0" timeOffset="46406.88">6629 3242 768 0,'0'3'279'0,"0"1"-217"16,1 1-7-16,3-2 8 16,1-2 7-16,7-7 4 15,10-8-5-15,17-14-28 16,12-12-31-16,17-22-11 15</inkml:trace>
  <inkml:trace contextRef="#ctx0" brushRef="#br0" timeOffset="47421.2">8447 3037 1252 0,'52'-46'451'15,"40"-16"-390"-15,10-9-67 0,23-18-4 16</inkml:trace>
  <inkml:trace contextRef="#ctx0" brushRef="#br0" timeOffset="48375">4268 4169 936 0,'-7'0'356'0,"3"0"-264"16,4-1-24-16,11-3-20 15,4-3-11-15,16-10-18 16,7-4 2-16,14-14-36 16,9-8-59-16,17-14 47 15</inkml:trace>
  <inkml:trace contextRef="#ctx0" brushRef="#br0" timeOffset="49138.59">6189 4017 1170 0,'21'-20'400'0,"23"-10"-374"16,9-8-32-16,19-14 465 15,4-10-347-15</inkml:trace>
  <inkml:trace contextRef="#ctx0" brushRef="#br0" timeOffset="50244.71">4794 4710 1109 0,'19'16'415'15,"10"-16"-306"-15,10-10-101 0,11-15-19 16,14-6 11-16,14-14-45 16,2-5-20-16</inkml:trace>
  <inkml:trace contextRef="#ctx0" brushRef="#br0" timeOffset="50505.66">6240 4774 1978 0,'12'-4'19'0,"12"-5"-9"0,-2-1-8 15,8-5-19-15,4 0-14 16,6-2-47-16,23-10 74 16,16-8-61-16,-1-6-37 15</inkml:trace>
  <inkml:trace contextRef="#ctx0" brushRef="#br0" timeOffset="50933">7845 4801 1408 0,'58'-56'480'15,"18"-30"-387"-15,40-55-56 16,18-31-23-16</inkml:trace>
  <inkml:trace contextRef="#ctx0" brushRef="#br0" timeOffset="59899.91">3546 3184 1236 0,'-11'5'387'0,"-6"5"-506"16,-2 2-26-16,-14 0 74 15</inkml:trace>
  <inkml:trace contextRef="#ctx0" brushRef="#br0" timeOffset="61910.54">2084 5653 1121 0,'-1'9'428'0,"1"-2"-279"16,1 3-138-16,-1-1-5 15,1-1-1-15,1-3 0 16,0-2-2-16,2-2 3 15,3-1 3-15,0-1 23 0,3-3 22 16,6 0 23-16,-2-2 3 16,6-1-7-16,4 1-17 15,0-2-23-15,3 1-10 16,0-2-9-16,3 0-3 16,0 0-4-16,4-2 1 15,3 1-2-15,1 0-2 16,-2 4 5-16,-2-1 4 15,-3 6 4-15,-4 1 1 0,5 3-4 16,-2 4-4-16,3 2-6 16,-1 1-3-16,-4 1 4 15,0 0-1-15,-3 0-1 16,1-1 0-16,3 0-4 16,-1 0-3-16,3-1 3 15,1 1 1-15,-4-1 1 16,-1 0 5-16,-3 0-5 15,-1 0 2-15,3-2-5 16,0-1 0-16,5-2 0 16,-1 0 4-16,3-3 0 15,-1-1-3-15,-4-1 2 16,1-1-5-16,-3-1 4 16,1 2 0-16,4 0-1 15,0 1 3-15,1 1 0 0,-4 3 2 16,0 2 2-16,-3 2-7 15,-2 1 5-15,1 0-7 16,2-2 1-16,3 3 6 16,2-1-6-16,-1 1 2 15,1 1-2-15,-4-2-2 16,2 1 3-16,1 1 5 16,2-2-4-16,3-2 0 0,4-2 1 15,0-1-2-15,-1-3 3 16,-1 0 2-16,2 0 3 15,3-1 5-15,4 0 4 16,-1 0-4-16,0 0-1 16,0 0-5-16,1 0-2 15,3-2 3-15,-3-2-6 16,0-1 0-16,-1-1-3 16,4-1 1-16,2 0 5 15,-2 0-2-15,1-1 0 16,-6 1-2-16,5 2 0 15,1 1 0-15,-2 1 7 16,1 1 4-16,-6-1-3 16,0 3-4-16,5-1 0 0,-1 1-3 15,-1 0-1 1,-3-1 6-16,-1 0-1 0,1 0-7 16,-1 1 3-16,1 0 1 15,-6 0-4-15,-2 0 7 16,-2 1-1-16,6 2-4 15,-3-4 2-15,2 2-7 16,-1 1 5-16,-9-3-2 0,2 3-2 16,-2 2 7-16,1 1-1 15,4 2 1-15,-2 0 3 16,0 0-6-16,-4-1-5 16,-3 2 4-16,-1-2-5 15,0-1 9-15,1 0-3 16,0-1-2-16,3-1 10 15,2 2-9-15,0-3 2 16,1 1-4-16,-4 0-5 16,1-2 4-16,1 1 7 15,-1 0 1-15,2-2 2 16,3 1-7-16,1-1-1 16,1-1 2-16,-1-1-6 15,-2-1 9-15,0-2-3 16,0 1 0-16,5 0 5 0,1-1-4 15,0 0-1-15,0 1 1 16,-4-1-1-16,-1 2-3 16,7 1 3-16,-2 1 3 15,2 1-3-15,1 0 3 16,-7 0-5-16,-1 1-2 16,1-1 4-16,6 0-1 15,1 0 7-15,1 0-9 16,-1-3-1-16,-5 1 4 0,1-1-3 15,2-1 4-15,3 0 4 16,3 0-6-16,-1-1 1 16,-1 2 2-16,-2-1-2 15,-1-2-4-15,5 0 2 16,1 0 2-16,-2-1-3 16,1 1 8-16,-1 1 3 15,1-2-9-15,3 1 0 16,0 1-2-16,-2-1-5 15,1 2 8-15,2 0 0 16,1 1 0-16,2 1 4 16,0 0-3-16,2-1-3 15,0 1 4-15,3 1 0 16,0-1-3-16,1 2 1 16,1 0 1-16,4 0-4 0,-2 1 4 15,-1 1-2-15,-3 2-18 16,-5-1-59-16,-4 0-78 15,-12-11 97-15</inkml:trace>
  <inkml:trace contextRef="#ctx0" brushRef="#br0" timeOffset="67757.78">6613 3128 692 0,'-8'18'321'16,"2"1"-64"-16,3 6-244 16,-5 1-3-16,8-2-7 15,-1-3-3-15,7-9 2 16,5-7 3-16,10-12 3 16,8-12 3-16,17-17-71 0,4-7 46 15</inkml:trace>
  <inkml:trace contextRef="#ctx0" brushRef="#br0" timeOffset="68389.59">4334 4029 842 0,'8'12'290'0,"-4"3"-260"16,16-2-16-16,-5-2-41 15,3-6-32-15,11-12 32 16</inkml:trace>
  <inkml:trace contextRef="#ctx0" brushRef="#br0" timeOffset="69096.5">8183 3217 543 0,'7'1'268'0,"0"1"-79"16,3 2-136-16,4 1-16 15,1-1-33-15,4-4-4 0,6-9 2 16,4-5 6-16,14-16 13 16,8-11 0-16,14-14-26 15,5-8 7-15</inkml:trace>
  <inkml:trace contextRef="#ctx0" brushRef="#br0" timeOffset="70233.63">6535 4785 819 0,'11'-5'303'15,"20"-16"-234"-15,16-12-49 16,23-26 46-16,12-13-50 16</inkml:trace>
  <inkml:trace contextRef="#ctx0" brushRef="#br0" timeOffset="71221.06">8026 3919 1040 0,'37'-13'379'0,"30"-24"-342"15,19-20 307-15,18-32-272 16</inkml:trace>
  <inkml:trace contextRef="#ctx0" brushRef="#br0" timeOffset="73912.67">7936 3699 800 0,'34'-25'200'0</inkml:trace>
  <inkml:trace contextRef="#ctx0" brushRef="#br0" timeOffset="77917.78">8478 6444 1072 0,'29'-2'364'0,"-1"1"-351"16,0-2-1-16,5 2-3 16,4 0-4-16,8 0 1 15,-1 3 4-15,3-2 18 16,1 3 14-16,8-1 12 15,9 0 0-15,10 1-7 16,5 1-8-16,-1 1-14 16,4 1-1-16,6 0 2 15,-3 1-7-15,8 1 5 16,0-1-3-16,-8 4 9 16,2-1 10-16,-5 0 13 0,-6-2 4 15,-1-5-5-15,-4 0-7 16,-10-3-25-16,-6-2-20 15,-30-2-3-15</inkml:trace>
  <inkml:trace contextRef="#ctx0" brushRef="#br0" timeOffset="104896.89">7569 7445 926 0,'-6'-4'349'0,"-3"0"-247"16,3-1-49-16,0 1-6 0,-1 1 11 15,5 0-1-15,-5 3-14 16,7 1-6-16,2-1-21 16,-5 2-8-16,11 2-10 15,0-1 0-15,3 3-1 16,10-1 1-16,-3-4 2 16,4-2 5-16,5-3 14 15,0-2 3-15,10-1 10 16,-1 0 1-16,6-1-4 15,1 1-1-15,0 0-4 16,11-1-6-16,0 2-8 16,1-2 0-16,6 2-6 15,-6 2 0-15,7-1-1 16,2 2-4-16,-1-1 0 16,8-1 0-16,-7 4 1 0,1 1 4 15,4 4-5-15,-6 4 0 16,1 4 1-16,-1 0-3 15,-4 2 4-15,2-2-1 16,0-1 0-16,0 0 4 16,6-4 1-16,-4 0 5 15,0-2-7-15,2-2 2 16,-4 1-2-16,1-1-7 0,-2 1 6 16,-5 1-6-16,1 1-2 15,-1-1 9-15,-2 5-2 16,1 0 6-16,-1 1 12 15,-2 3 2-15,1 0 14 16,-5 1 3-16,-5 0-6 16,-4 1-4-16,1-1-5 15,-2-2-4-15,0-1-2 16,0 0-6-16,-9-2-10 16,-4 0-8-16,-9-4-38 15,-5-3-35-15,-7-3-68 16,-3-4 88-16</inkml:trace>
  <inkml:trace contextRef="#ctx0" brushRef="#br0" timeOffset="106018">1716 7876 859 0,'-7'2'332'15,"19"-3"-222"-15,-3 0-38 16,3-3-28-16,8-5 8 16,-9 3-2-16,6-4-7 15,-3 3-23-15,-2 3 0 0,7-2-15 16,-1 1-4-16,2 2 15 16,10-1-1-16,-2 3 6 15,-3 1 5-15,6-3-8 16,-10 3-5-16,7 1-3 15,2-1-1-15,0 4 1 16,9-2 5-16,2 2 2 16,4-2-5-16,1 1-2 15,-4 1 3-15,13-3 7 16,-6 2 2-16,6-2 4 16,-1 0-5-16,-4 3-4 15,9-2 10-15,-4 3 5 16,-1-1 2-16,-4 1-2 15,-5 3-6-15,4-1 0 0,-4 0 0 16,-5 0-3 0,-3 1-5-16,-11-1-11 0,3 0-9 15,2 2 1-15,-8-3-1 16,2 3 0-16,-5 1 4 16,-8-2-2-16,3 2-10 15,-8-5-86-15,3-5 287 16,-12-15-169-16</inkml:trace>
  <inkml:trace contextRef="#ctx0" brushRef="#br0" timeOffset="114076.51">6267 7987 1154 0,'-6'-14'431'15,"11"-8"-321"-15,2-2-39 0,-12 1-36 16,-1 1 1-16,-4 5-17 15,-3 0 8-15,3 3 23 16,-3 1 0-16,0 3 28 16,-6 3 0-16,-1 4-3 15,0 1-3-15,-6 2-19 16,-2 2-18-16,-6 8-13 16,-4 3 0-16,-3 7-8 15,1 4 2-15,-2 5-2 16,2 2-14-16,-2 7-2 15,0 2 5-15,6 4 1 16,2 1 13-16,9 3 2 16,5-1-10-16,9 4-3 15,2 0-5-15,9-1-1 16,5-1 0-16,6-4 0 0,6-16 2 31,-8-15-2-31,0 1 0 0,39 33-1 0,5-3-1 16,6-14-9-16,-15-19 5 15,1-8-21-15,3-6-30 16,4-9-67-16,-5-2-52 16,-7-7-185-16,-6 3 228 15</inkml:trace>
  <inkml:trace contextRef="#ctx0" brushRef="#br0" timeOffset="114527.66">6357 8289 1518 0,'-11'13'553'0,"2"-7"-450"15,3-2-51-15,4-1-56 16,-1 2-10-16,0 3-20 15,1 1-9-15,1 4 2 0,1 2 7 16,2 1 15-16,1 0 10 16,5-1 22-16,4-1 1 15,6-4 7-15,0 0 8 16,3-6 4-16,-2-4-2 16,2-8 1-16,2-5-6 15,-4-11-8-15,2-4 5 16,-4-9-6-16,-2-2-9 15,-15 1-10-15,-7 3-12 16,-8 10-4-16,-3 3 7 0,0 10 1 16,-3 6 7-16,-2 9 1 15,-2 6-9-15,6 6 5 16,0 3-3-16,7 1 1 16,5-2-3-16,4-2-35 15,7-1-34-15,5-5-77 16,0-3-46-16,5-7 123 15</inkml:trace>
  <inkml:trace contextRef="#ctx0" brushRef="#br0" timeOffset="114910.62">6733 8124 1466 0,'-2'28'620'16,"2"-2"-328"-16,3-5-197 16,8-2-105-16,3 1-24 15,3-2-21-15,-4 1-13 16,-4-2-12-16,2-2 14 16,-2-1 21-16,1 0 18 0,1-2 34 15,-3 0 15-15,-3-3 20 16,-1-1 11-16,1-6 12 15,1-2-9-15,2-10 12 16,1-7-14-16,1-16-15 16,3-8 1-16,3-12-39 15,1-3-14-15,5 3-48 16,-1 5-30-16,3 11-36 16,-1 7-14-16,-8 18-7 15,2 7 3-15,-3 11-70 16,-4 10 265-16,6 6-65 15</inkml:trace>
  <inkml:trace contextRef="#ctx0" brushRef="#br0" timeOffset="115373.9">7804 7782 1204 0,'8'-4'522'0,"-3"1"-271"16,-2-1-90-16,-4-1-88 16,-3 1-23-16,-7-1-27 15,-3 0-16-15,-8 3-16 16,-5 0 6-16,-1 4 0 15,-4 4 2-15,1 0 14 16,3 4-4-16,0 2 5 16,1 2 9-16,1 7-2 15,-1 0 6-15,9 2-5 16,1 3-5-16,6 1-10 16,6 3-4-16,1 6-3 15,4 4 5-15,6 5 2 16,1 4-1-16,2 4-2 0,-4 0-5 15,0 1 1 1,0-3-2-16,-3-7 2 0,-2-7 1 16,-3-12-11-16,1-8-10 15,0-11-31-15,0-7-26 16,2-17-73-16,2-10-17 16,1-15-79-16,-5-5 143 15</inkml:trace>
  <inkml:trace contextRef="#ctx0" brushRef="#br0" timeOffset="115531.68">7431 8170 1616 0,'18'31'588'0,"17"-9"-477"15,5-5-70-15,9-13-81 16,1-7-48-16,-2-13 53 15</inkml:trace>
  <inkml:trace contextRef="#ctx0" brushRef="#br0" timeOffset="116204.93">8759 8105 1123 0,'-5'5'481'16,"10"-3"-265"-16,3 0-120 15,9 1-77-15,7-1-9 16,6-2-10-16,7-2-13 0,7-2-30 15,-2-1-22-15,-1 2-25 16,-7 3-10 0,-7 0-69-16,-1 3-29 0,-2 0 124 15</inkml:trace>
  <inkml:trace contextRef="#ctx0" brushRef="#br0" timeOffset="116395.89">8808 8382 1447 0,'33'5'558'16,"11"-3"-375"-16,16-12-149 15,2-3-39-15,8-13-97 0,-3-5-51 16,-7-9 87-16</inkml:trace>
  <inkml:trace contextRef="#ctx0" brushRef="#br0" timeOffset="117312.52">10085 7700 830 0,'-1'1'379'0,"-1"-1"-138"15,-5 0-177-15,2 0-66 16,-3-1-10-16,1 0-5 15,1 1 5-15,2 0 12 16,-1 1 10-16,0 1 22 16,0 0 14-16,-1-1 24 15,1 2 7-15,3 0-6 16,0 1-15-16,0-1-33 16,1-2-11-16,1 1-20 15,0-2 0-15,0 0-3 0,0 0-2 16,0 0 5-16,0 0 5 15,0 0 9-15,0 0 10 16,0 0 13-16,0-1-3 16,0 1-5-16,0 0-6 15,0 0-7-15,0 0-6 16,0 0 1-16,0 0-3 16,0 0-4-16,0 0 3 15,0 0 1-15,0 0 0 0,0 0 2 16,0 0 0-16,0 0-13 15,0 0-13-15,0 0-62 16,0 0 32-16,-2 0 20 16</inkml:trace>
  <inkml:trace contextRef="#ctx0" brushRef="#br0" timeOffset="127388.7">3934 8288 910 0,'2'-5'328'16,"1"-1"-265"-16,9-8-118 15,-6-2-241-15,1-3 206 16</inkml:trace>
  <inkml:trace contextRef="#ctx0" brushRef="#br0" timeOffset="128581.79">3983 7911 1421 0,'-41'5'513'0,"1"0"-391"15,2-1-42-15,1 1-2 16,5 5 19-16,3 0-12 16,7 2-36-16,-1 2-5 15,5 2-31-15,4 0-10 16,8 7-39-16,4 2-19 16,6 1-17-16,9 2-4 0,3-3 29 15,5-2 15-15,2-2 25 16,4 1 6-16,7 0 10 15,5 2 6-15,0 6 5 16,-4 2 4-16,-5 6-8 16,-5 4-7-16,-8 8-6 15,-6 3-11-15,-10 1-11 16,-4-3-1-16,-10-12-10 16,-3-6 4-16,-3-17 11 15,-2-8 8-15,2-19 24 16,7-9 9-16,5-17 20 15,6-8 1-15,10-11-2 16,4-3-6-16,10-2-19 16,3 1-11-16,6 6-9 0,1 9-11 15,1 13-23-15,1 12 0 16,-8 17-4-16,-3 8 8 16,-5 11 25-16,-4 7 2 15,0 9 7-15,-2 2 3 16,-1 4 5-16,1-2 1 15,-1-5-5-15,-2-5-1 16,-1-6-18-16,-2-6-21 16,-6-9-87-16,-1-5-45 0,-8-14 94 15</inkml:trace>
  <inkml:trace contextRef="#ctx0" brushRef="#br0" timeOffset="128716.93">4131 8098 1206 0,'-22'10'552'0,"2"1"-244"16,2-3-143-16,11-6-141 15,5-2-90-15,15-13 37 16</inkml:trace>
  <inkml:trace contextRef="#ctx0" brushRef="#br0" timeOffset="129369.51">4320 8185 1490 0,'-5'15'549'0,"6"-12"-453"16,8-3-50-16,6-6-58 15,7-4-12-15,2-4-19 16,-3-1-36-16,3 0-11 16,-5 2 5-16,-2 7 27 15,2 5 28-15,-5 7 41 16,-1 5 12-16,-2 9 29 16,-2 4 12-16,-1 8-3 15,-1 4-10-15,0 2-25 16,1 2-12-16,0-1-11 15,-5 2-1-15,6 1-7 16,-10 2-7-16,-1-1-23 16,1-3-2-16,-10-6-6 15,5-6 12-15,-2-9 24 16,-1-6 5-16,3-11 28 0,0-3-5 16,7-11 9-16,1-7-1 15,5-11-10 1,11-6 4-16,0-9-3 0,11-1 0 15,2-2-6-15,-6 2-1 16,5 2-6-16,-5 1-1 16,-4 5 5-16,-2 2-3 15,-3 9 0-15,-7 4 2 0,-4 9-8 16,-6 5 4-16,-12 5-2 16,1 4-1-16,-6 8-4 15,-1 5-4-15,2 10-1 16,0 4-2-16,2 5-2 15,6 0 1-15,5-2-4 16,2-3-1-16,11-9 0 16,2-2 4-16,10-10 1 15,6-5 0-15,11-11 0 16,-1-7-18-16,6-14-63 16,-2-4-47-16,-6-7 79 15</inkml:trace>
  <inkml:trace contextRef="#ctx0" brushRef="#br0" timeOffset="129827">4939 8144 1620 0,'-16'4'583'16,"11"-11"-499"-16,0-7-47 15,5-11-51-15,3-6-12 16,4-6-47-16,5-2-23 0,3 6-15 16,2 6 5-16,-1 11 42 15,2 9 30-15,-1 11 31 16,-1 11 3-16,1 16 15 16,-2 10 3-16,-3 16 2 15,-3 3 8-15,-3 8-10 16,-6 1-2-16,1-2 7 15,-1-2-4-15,-2-10 5 16,3-7 0-16,-2-16-5 16,7-9-4-16,-3-17-9 15,7-7-3-15,3-12-3 16,-2-6-4-16,4-8 5 16,-2-1 0-16,-5 0-5 15,-3 2-2-15,-7 13-20 0,-4 3-1 16,-12 13-10-16,-5 8-4 15,-1 11-8-15,-3 4-19 16,1 6-13-16,6-3-5 16,5-10-43-16,8-8 85 15</inkml:trace>
  <inkml:trace contextRef="#ctx0" brushRef="#br0" timeOffset="130163.28">5538 7684 1559 0,'-22'21'576'0,"3"0"-454"16,3 1-44-16,3 6-44 15,0 2-12-15,0 8-31 16,1 1-15-16,3 10-25 16,2 6-7-16,7 15 4 15,4 9 9-15,6 10 23 0,4 2 8 16,13 0 12-16,6-4 1 16,14-20-1-16,4-8-2 15,10-25-14-15,3-10-21 16,5-19-63-16,2-11-48 15,12-21 88-15</inkml:trace>
  <inkml:trace contextRef="#ctx0" brushRef="#br0" timeOffset="130597.65">7598 7608 1225 0,'18'3'493'0,"5"2"-310"16,3 3-41-16,17 7-65 15,1 5-17-15,7 9-41 16,3 2-7-16,1 12-15 15,-2 3-11-15,-8 9-27 0,-4 6-20 16,-22 13-29-16,-8 7-6 16,-20 22 16-16,-14 9 1 15,-22 24-10-15,-10 12-151 16,-29 15 164-16</inkml:trace>
  <inkml:trace contextRef="#ctx0" brushRef="#br0" timeOffset="141914.81">9711 7905 997 0,'-1'-6'445'0,"0"-5"-184"16,2-4-182 0,8-2-36-16,4-1-12 0,6 4-1 15,1 3-7-15,4 4-17 16,4 4-1-16,2 6-2 15,2 0-2-15,-2 6 7 16,-1 0 4-16,-7 2 5 16,-2 3 0-16,-7 0-2 15,-2 4-8-15,-7 3 4 16,-1 4 4-16,-7 2-4 16,-4 1 5-16,-6 0-6 0,-2-4-6 15,-4-4-2-15,-2-3 6 16,4-8 3-16,-3-3 14 15,9-6 10-15,2-1 2 16,5-2-3-16,5-1-11 16,4-4-16-16,3-1-2 15,7-4-6-15,7 0-1 16,2 3 3-16,9 2-5 16,-1 8 4-16,-1 5 3 0,2 9-7 15,-4 5 1-15,-1 7-10 16,-1 4-6-16,-12 7 11 15,-9 2-2-15,-10 7 10 16,-11 1 8-16,-10 1 1 16,-5-1 5-16,-8-6 13 15,-2-4 9-15,-8-9-3 16,-4-6 3-16,-2-10-24 16,1-6-12-16,6-11-15 15,4-5-17-15,8-9-26 16,6-3-40-16,10-9-72 15,9-3-16-15,10-2 108 16</inkml:trace>
  <inkml:trace contextRef="#ctx0" brushRef="#br0" timeOffset="142334.09">10791 7956 1247 0,'6'-5'481'0,"-6"1"-326"15,1 0-74-15,-1 0-49 16,-3 4-1-16,-2 1-21 16,-6 4-5-16,-4 8-14 15,-3 3-2-15,-6 9-1 16,2 1 4-16,-7 1 17 16,2 0 5-16,0-2 3 15,1-4-2-15,8-5-12 16,2-2-4-16,4-5-14 0,5-2-10 15,2-4-18-15,1-3-11 16,3-8-25-16,2-3-7 16,1-8-14-16,2-1-20 15,3-4 83-15</inkml:trace>
  <inkml:trace contextRef="#ctx0" brushRef="#br0" timeOffset="142602.54">10496 7905 1127 0,'0'1'449'15,"3"2"-285"-15,6 3-110 16,6 4-22-16,7 2-12 16,5 1 0-16,8 1-14 15,0 1 2-15,4 5-1 16,-3 2-1-16,-3 2 3 15,-3 1 0-15,-3-2-3 16,0-1 4-16,-1-4-8 16,-5-3-5-16,-5-4-23 15,0-3-24-15,-11-6-52 16,2-5-47-16,-9-7 94 0</inkml:trace>
  <inkml:trace contextRef="#ctx0" brushRef="#br0" timeOffset="143237.87">10966 7797 1106 0,'15'-2'476'16,"3"-3"-182"-16,11-4-244 15,5-4-20-15,3-2-11 16,2 0-12-16,-1 1-14 16,-7 3 2-16,-4 2 0 15,-3 5 2-15,-5 5 14 16,1 5 7-16,-5 6 13 16,1 3 9-16,-8 6-4 15,-2 3-7-15,-9 8-10 16,-4 2-13-16,-7 3-2 15,-5 0 1-15,1-2-5 16,-5-2 5-16,5-4-3 0,1-3 2 16,2-9 7-1,8-5 7-15,2-6 2 0,3-5 7 16,6-7-10-16,3-4-4 16,8-8 6-16,5-3-2 15,8 1 5-15,4 0-4 16,6 4-7-16,1 4-8 15,-3 5 1-15,1 5 1 0,-4 9-9 16,-3 3 7-16,-2 9-8 16,-4 3-4-16,-11 11 11 15,0 3-9-15,-10 10 2 16,-3 1 3-16,-8-2-7 16,-7 1 5-16,-6-4 8 15,-6-4-2-15,-4-2 0 16,-2-5 3-16,-6-5-6 15,0-5-1-15,-4-7-1 16,-4-5-21-16,-2-4-23 16,1-2-12-16,-3-5-35 15,-1-3 5-15,5-4-12 16,-3-2-2-16,10 0-52 16,-3-3 96-16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5:37:58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8290 3337 1087 0,'-37'38'339'15,"-4"-40"-121"-15</inkml:trace>
  <inkml:trace contextRef="#ctx0" brushRef="#br0" timeOffset="25029.92">2566 3400 1045 0,'-5'4'368'16,"1"2"-315"-16,-3 5-50 0,3 3-7 15,-2 2-4 1,-5 3-2-16,-2 2 0 15,3 0 2-15,-2 5 5 0,-4 5 2 16,2 1 6-16,-4 5 6 16,-6 5 12-16,18 0 5 15,-9 9 8-15,6 1 6 0,9 4 0 16,-9 2-1-16,15 4-7 16,2 2-5-16,4 5-12 15,-4 2-4-15,4-6-6 16,4-3-1-16,6-9-1 15,9-7-5-15,4-12-2 16,-1-7-3-16,7-14 4 16,0-5 9-16,2-13 21 15,-3-7 12-15,-2-13 10 16,0-7 1-16,-1-13-14 16,0-8-7-16,-2-15-16 15,0-10-6-15,-8-17-7 16,-3-5 0-16,-8-10-4 15,-4-1 2-15,-12 8 0 16,-2 6-5-16,-15 16 5 0,-1 7 5 16,-15 14 2-16,-10 9 0 15,-14 22 0-15,-14 11-10 16,-15 33-1-16,-4 17-2 16,-15 33 2-16,-3 17 2 15,-5 31 3-15,1 11-5 16,4 18-40-16,7 3-35 15,24-3 47-15</inkml:trace>
  <inkml:trace contextRef="#ctx0" brushRef="#br0" timeOffset="51039.89">2932 3116 786 0,'-9'-5'322'0,"-5"1"-213"15,5-1-24-15,2 0 2 16,-8 3-22-16,9-1-6 16,-3 5-15-16,6-2-8 0,1 4-17 15,6 0-3-15,1 5 1 16,5 2 4-16,6 4 6 16,0 1-1-16,4 0 0 15,-6 1 2-15,-1 2 2 16,-7 1-3-16,1 0 2 15,0-2-9-15,-1-4 2 16,-1-2 0-16,-1-6-8 16,-2-2 0-16,-1-7 2 15,0-4 3-15,3-12 4 16,0-5 1-16,1-8-18 16,-2-3-3-16,-1 2-11 15,4 2-11-15,-4 10-20 16,2 5-21-16,1 10-43 0,-4 4-31 15,2 6 85 1</inkml:trace>
  <inkml:trace contextRef="#ctx0" brushRef="#br0" timeOffset="51690.59">3173 3189 879 0,'0'-11'356'16,"-3"3"-248"-16,-10-2-31 16,12-1-17-16,-17 4-19 15,11-2-8-15,-4 7-3 16,6 2-6-16,4 5-11 16,-9 4 1-16,5 3-6 15,-3 4 2-15,1 1 2 16,13-3 1-16,-3 2 2 15,3-3-3-15,8-3 2 16,-13 0-5-16,17-5-3 16,-8-2 0-16,5-4-1 15,-1-2 3-15,-8-3 12 16,2-3 5-16,-6 0 1 0,3-2-3 16,-5-2-11-16,-1 2-7 15,-11-1-2 1,8-1-2-16,-11 1 1 0,15-1 3 15,0 3-5-15,-3 4 8 16,11 3-3-16,-11 3 1 16,8 5 4-16,-9 3-11 15,6 2 3-15,5 0-3 16,-2 1 3-16,15-6 0 0,-11-1-3 16,1-2 4-1,0-4-7-15,-6 1 2 0,0-6 10 16,-2 0-2-16,1-8 7 15,-5-3 3-15,4-2-12 16,-6-1 3-16,4 3-7 16,-2 1 1-16,2 6 5 15,6 2-7-15,-3 5 1 16,8 4-3-16,1 5 1 16,0 4 2-16,6 3 9 15,-8 3-2-15,6 4-2 16,0-1-8-16,3-2-21 15,-4-2-22-15,-12-6-31 16,13-4-13-16,-19-3-54 16,12-5-41-16,-3-7 120 15</inkml:trace>
  <inkml:trace contextRef="#ctx0" brushRef="#br0" timeOffset="51897.91">3387 2957 957 0,'12'6'372'0,"-10"2"-279"0,12 3-18 16,-10 2-7-16,2 1-27 15,8-2-11-15,-7 0-18 16,4-3-20-16,-3-2-46 16,0-4-33-16,-2-5-101 15,2-1 116-15</inkml:trace>
  <inkml:trace contextRef="#ctx0" brushRef="#br0" timeOffset="52040.51">3498 2884 706 0,'-2'-9'344'0,"-2"4"-88"16,3 5-96-16,-5 13-16 15,-1 10-5-15,-4 12-22 16,0 9-16-16,-11 15-75 0,6 2-73 15,-5 1 21 1</inkml:trace>
  <inkml:trace contextRef="#ctx0" brushRef="#br0" timeOffset="53028.8">5382 3660 1075 0,'-1'-3'410'0,"1"4"-330"15,3 1-15-15,-3 6-41 16,0 4-16-16,0 2-5 16,5 3 0-16,6-2-5 15,0 1 3-15,4-3 3 16,2 0 0-16,-4 1 4 0,2-2-3 15,-5 4-1-15,-1-3-1 16,4-3-6-16,-2 0 2 16,6-9-2-1,-4-1 5-15,-7-7 27 0,-1-3 6 16,0-10 2-16,1-5-6 16,-1-4-19-16,2-3-8 0,-13 5-20 15,5 6-11-15,8 6-32 16,0 5-27-16,5 7 61 15</inkml:trace>
  <inkml:trace contextRef="#ctx0" brushRef="#br0" timeOffset="53619.96">5805 3715 1016 0,'-2'-10'355'0,"-2"1"-324"16,-1-1-12-16,2 0-4 15,-4 2-4-15,3-3-1 0,2 4-4 16,7 2 0-16,0 2 3 16,-6 5-2-16,-2 3 2 15,-10 8-3-15,3 3-3 16,6 6 6-16,3 1 1 15,17-1 1-15,1-3 2 16,-3-4-5-16,3-5 0 16,-14-5 5-16,5-5 6 0,-4-4 9 15,3-2 3-15,0-5-2 16,-5-1-6-16,3-3-5 16,-3 1-7-16,0 2-2 15,-2 2-3-15,1 5-3 16,0 1 5-16,3 3-3 15,2 2 2-15,-6 4-3 16,2 2-6-16,-1 2-1 16,1 0-3-16,4-3 0 15,0-1 1-15,4-4 3 16,0-2 2-16,0-2 4 16,1-3-2-16,-2-1 5 15,1-2-3-15,-4-1-2 16,-1-1 3-16,0 1-2 0,-3 2 3 15,7 1-5-15,-4 2-2 16,6 4-4-16,3 1 1 16,-7 6 2-16,3 1 2 15,-3 0-15-15,-1 0-15 16,9-3-33-16,1 1-25 16,-6-2-265-16,3 0 244 15</inkml:trace>
  <inkml:trace contextRef="#ctx0" brushRef="#br0" timeOffset="53819.93">6097 3666 885 0,'2'-13'351'0,"3"16"-226"16,4 0-49-16,-2 3-26 15,2 2-6-15,6-1-18 16,1 1-6-16,7 0-14 15,2 1-10-15,7-3-12 16,3-1-27-16,-12-3-62 16,4-6-68-16,-15-3 107 15</inkml:trace>
  <inkml:trace contextRef="#ctx0" brushRef="#br0" timeOffset="53968.88">6365 3565 728 0,'-4'-2'417'0,"3"2"9"16,-1 10-313-16,0 4-11 16,-10 16-38-16,-3 7-11 15,1 14-65-15,-2 7-51 16,-2 4 38-16</inkml:trace>
  <inkml:trace contextRef="#ctx0" brushRef="#br0" timeOffset="54743.87">7104 4783 1163 0,'0'-8'420'0,"1"-2"-354"16,1 0-16-16,4-2-22 16,-5 1-7-16,1 3-6 15,2-1-4-15,-1 8-8 16,4-1-3-16,1 8-4 16,-2 6-1-16,6 1 9 15,-5 7 0-15,6-1 1 0,3 0 1 16,-4 0-5-16,13-6-2 15,-6-4 6 1,-8-1-5-16,12-8 9 0,-9-3 13 16,0-4-5-1,1-5 2-15,-7-3-9 0,-5 0-22 16,2-2-30-16,1 0-20 0,1 4-87 16,1-1 96-1</inkml:trace>
  <inkml:trace contextRef="#ctx0" brushRef="#br0" timeOffset="55308.19">7503 4793 1022 0,'2'2'385'0,"6"-1"-274"15,-7 0-73-15,0-3-19 16,-13 0-5-16,6-3-7 15,-12-2-6-15,4 1-2 16,4 3-2-16,-6 3 1 16,10 0 0-16,-7 8-4 15,10-1 2-15,0 7-3 0,1 2 5 16,5 1 0-16,-3 3-2 16,11-6 2-16,-4 1-2 15,4-8 6-15,10-4 4 16,-12-3 10-16,11-7 5 15,-3-1-5-15,-7-1 1 16,4-3-7-16,-9 1-2 16,1-2 1-16,-6 2-1 0,3 3 3 15,-2-1-2-15,-2 6 2 16,-2 1-3-16,-4 4-4 16,3 5-3-16,-2 1-3 15,10 1-1-15,2-2 0 16,-1 2-1-16,5-4-3 15,-5 0 2-15,4-4 1 16,-1-1-1-16,1-6 2 16,5-4-1-16,-4-3 1 15,4-2 2-15,-3-1 2 16,1-2 1-16,0 4 1 16,-5 4-1-16,5 1-1 15,-4 5-1-15,-3 4 0 16,9-1 3-16,-5 7-2 0,8 1-8 15,3 2-19-15,-11 3-19 16,5-2-99 0,-12 4 96-16</inkml:trace>
  <inkml:trace contextRef="#ctx0" brushRef="#br0" timeOffset="55658.19">7897 4797 1108 0,'27'-5'424'0,"-1"-1"-312"16,0 5-48-16,3-1-28 16,-15 5-17-16,1 2-15 15,-4 3-3-15,-9 6-4 16,-4 3-3-16,-12 11 0 15,4 4-3-15,-20 8 2 16,7 0 4-16,-7 1-1 16,-1-1 6-16,9-1 1 15,1-2-2-15,9-8 4 16,5-2-5-16,11-13 0 16,6-4-1-16,14-8-2 0,21-11 3 15,9-13-11-15,6-7-14 16,14-11-60-16,-6-2-338 15,3 0 298-15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43:08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5673 1078 1180 0,'-6'-12'455'0,"1"2"-359"16,1-1-17-16,-2-4-10 16,-2 1-23-16,-3 0-9 15,-2 1-11-15,-5 1-17 16,-6 2-6-16,-7 1 5 15,-3 1-8-15,0 1 7 16,-1 7-7-16,5 3-5 0,-6 4 10 16,2 3-7-1,-1 2 11-15,3 3 0 0,12 4-3 16,4 4 3-16,13 9-9 16,3 4 1-16,6 7-1 15,0 2 0-15,7 8 0 16,-5 4 4-16,-2 6-4 15,-2 0 2-15,-6-1-7 16,3-7-12-16,-9-14-48 16,6-10-34-16,-5-21-96 15,0-9 116-15</inkml:trace>
  <inkml:trace contextRef="#ctx0" brushRef="#br0" timeOffset="165.62">5266 1212 842 0,'34'0'376'15,"11"-1"-111"-15,5 0-235 16,2 1-9-16,6 0-12 16,-1 2-80-16,1 3 52 15</inkml:trace>
  <inkml:trace contextRef="#ctx0" brushRef="#br0" timeOffset="436.68">6270 1310 1319 0,'4'-6'450'0,"14"2"-420"0,-6 2-15 16,6 2-18-16,-3 3-28 15,-2 4-96-15,2-1 85 16</inkml:trace>
  <inkml:trace contextRef="#ctx0" brushRef="#br0" timeOffset="591.66">6213 1518 1410 0,'7'-1'492'0,"28"-6"-448"16,8-5-24-16,9-8-36 15,7-2-56-15,4-1 48 16</inkml:trace>
  <inkml:trace contextRef="#ctx0" brushRef="#br0" timeOffset="989.53">7361 639 1436 0,'7'-31'502'16,"-5"10"-450"-16,-2 6-23 15,-9 5-6-15,-9 6-10 16,-8 6-11-16,-6 5-12 16,-7 11-25-16,1 5-1 15,2 9-7-15,4 4 11 16,7 12 27-16,5 6-1 15,3 12 12-15,7 7 6 16,6 12 2-16,3 3 3 0,7 17 0 16,1 7-4-16,0 12-6 15,-1 8 0-15,2 2-3 16,-3 3 3-16,-3-5-5 16,-1-2 0-16,-2-20 1 15,-2-15-6-15,1-30 10 16,2-17-4-16,3-28 0 15,4-15-3-15,9-22-28 16,5-15-16-16,20-24-52 16,-5-10-36-16,8-16 82 15</inkml:trace>
  <inkml:trace contextRef="#ctx0" brushRef="#br0" timeOffset="1301.58">7681 719 1373 0,'-6'-13'470'0,"-1"2"-446"15,-3 2-1-15,-4 3 8 16,-3 4-12-16,-2 7 1 15,-2 5-10-15,-3 6-21 16,-3 4 7-16,0 2-17 16,1 2-1-16,4 4 1 15,5 1-5-15,4-1 8 16,6-1 5-16,5-5-15 16,3-3-21-16,5-6-63 15,0-3-77-15,-10-1 119 16</inkml:trace>
  <inkml:trace contextRef="#ctx0" brushRef="#br0" timeOffset="1452.5">7368 937 696 0,'23'-4'310'0,"7"-2"-80"16,10-3-218-16,1 2-23 15,-1-5 9-15</inkml:trace>
  <inkml:trace contextRef="#ctx0" brushRef="#br0" timeOffset="1617.42">7750 903 1253 0,'3'10'435'0,"1"7"-397"16,1 3-21-16,-1 9-24 16,-4 3-38-16,2 10 31 15</inkml:trace>
  <inkml:trace contextRef="#ctx0" brushRef="#br0" timeOffset="1982.75">8755 578 867 0,'-2'-7'402'16,"-8"-1"-90"-16,-9 2-260 16,-11 1 7-16,-6 2 4 15,4 3-14-15,-2 4-16 16,7 3-14-16,0 8-20 16,2 4-7-16,1 7-7 15,0 5 1-15,11 5-7 16,-3 1 3-16,4 5 2 15,6 0-5-15,-5-2-33 16,5-2-24-16,6-10-101 16,-5-7 109-16</inkml:trace>
  <inkml:trace contextRef="#ctx0" brushRef="#br0" timeOffset="2163.32">8460 849 1412 0,'34'-11'481'0,"7"-2"-451"0,10 2-43 16,-2 0-32-16,0 7-106 16,-3 3 95-16</inkml:trace>
  <inkml:trace contextRef="#ctx0" brushRef="#br0" timeOffset="2430.63">8755 1019 1187 0,'4'-2'436'0,"5"-3"-324"16,1-2-67-16,0 0-5 15,1 0-2-15,-1 3-10 16,1 4-10-16,-4 6-26 15,-2 3-10-15,-7 7-7 16,-2 4-1-16,0 2 15 0,-1 1 3 16,3 1 6-1,5-6 1-15,10-4-2 0,6-4 5 16,21-10-2-16,8-5-3 16,17-14-4-16,10-4-15 15,5-9-88-15,5-5 79 16</inkml:trace>
  <inkml:trace contextRef="#ctx0" brushRef="#br0" timeOffset="2717.46">10187 510 1183 0,'7'-7'471'15,"0"3"-263"-15,-10 0-164 16,-11 1-5-16,-9-1-5 16,-7 2-4-16,-3-1-25 15,1 5-6-15,-1 5-10 16,3 3 3-16,3 8-6 16,5 2 9-16,8 11 3 15,-1 6 1-15,8 9 4 16,0 2-3-16,7 1-22 0,1-2-42 15,0-2-73-15,1-5-37 16,5-14 100-16</inkml:trace>
  <inkml:trace contextRef="#ctx0" brushRef="#br0" timeOffset="2883.42">9924 790 1123 0,'-4'0'414'0,"20"0"-301"16,2-3-81-16,8-3-17 16,13-3 1-16,9-2-69 15,-1-1 271-15,5 3-179 16</inkml:trace>
  <inkml:trace contextRef="#ctx0" brushRef="#br0" timeOffset="3235.1">10177 947 1457 0,'0'3'490'0,"10"-1"-472"0,5-2-12 16,2-2 12-16,2 0-6 15,-4 2-9-15,0 0-6 16,-6 2-31-16,0 1 1 15,-5 0-3-15,-1 0 5 16,1 0 25-16,-3 0 0 0,3 2 11 16,0 0 3-16,1 2-2 15,3 1 3-15,2 1-3 16,-1 3-2-16,4 1-1 16,-7 3 0-16,1 1 2 15,-6 1-2-15,-11 2-3 16,1 1 0-16,-15 0-27 15,-1-1-14-15,-12-1-28 16,-4-1-28-16,-12-4-233 16,-1-1 228-16</inkml:trace>
  <inkml:trace contextRef="#ctx0" brushRef="#br0" timeOffset="3594.65">10811 83 1219 0,'49'23'491'0,"3"12"-254"15,-3 10-227-15,-6 2-4 16,-9 9-18-16,-7 3-1 0,-7 13-26 15,1 11-21-15,-14 11-27 16,-8 12-7-16,-12 10-1 16,-10 0 27-16,-3-1 39 15,3-2 9-15,-7-5 27 16,-1-1 5-16,-12-1 14 16,-1-4 6-16,-8 0 10 15,-5-6 3-15,-8-3-4 16,-9-4 6-16,-19-5-13 15,-12 0-9-15,-33-6-82 16,-26 1 42-16</inkml:trace>
  <inkml:trace contextRef="#ctx0" brushRef="#br0" timeOffset="4116.87">3525 2971 1546 0,'-6'-10'539'16,"0"1"-496"-16,-5-9-10 0,-8-2-27 15,-4 3-16-15,-14 9-30 0,-5 7-17 16,-7 16-20-16,1 8-2 16,3 17 21-16,-3 9 17 15,13 10 27-15,2 4 12 16,15 1 4-16,18-4-10 15,21-8-18-15,9-6-11 16,13-14-24-16,0-10-9 0,6-16-104 16,-1-8 118-16</inkml:trace>
  <inkml:trace contextRef="#ctx0" brushRef="#br0" timeOffset="4402.39">3402 3212 1394 0,'-19'19'480'0,"19"4"-443"15,0 1-26-15,21 1-36 16,0-1-6-16,5-10-5 16,10-6 7-16,3-12 21 15,4-7 10-15,4-7 30 0,-2-3 9 16,-13-7 26-1,-7 0 11-15,-17 1-2 0,-8-1-6 16,-17 2-31-16,-6 4-15 16,-15 8-33-16,-4 9-22 15,4 11-36-15,1 9-31 16,12 8-77-16,6 2-263 16,15 1 299-16</inkml:trace>
  <inkml:trace contextRef="#ctx0" brushRef="#br0" timeOffset="4701">3805 3136 1177 0,'-3'-9'512'0,"1"1"-206"15,6 3-259-15,4 3-37 16,1 3-16-16,6 15-8 15,-2 4-17-15,8 10-16 16,-7 3-7-16,0 1-1 16,2-1 21-16,-5-8 33 15,2-5 19-15,-4-11 43 0,-1-6 10 16,-6-12 34-16,1-6 8 16,-1-12-30-16,1-8-20 15,1-4-49-15,2-2-33 16,3 7-74-16,0 4-64 15,2 9 94-15</inkml:trace>
  <inkml:trace contextRef="#ctx0" brushRef="#br0" timeOffset="5053.76">4641 2896 1146 0,'-1'-36'452'15,"0"2"-332"-15,-7 3-46 16,-10 2-17-16,-8 8-33 16,-4 5-13-16,-2 12-3 15,1 5-6-15,4 13-2 16,1 9 0-16,0 15-1 15,9 8 4-15,3 7-1 16,9 4-6-16,12-1 3 0,0 2-4 16,9 0-8-16,-1 0 10 15,1-2-18-15,4-3-3 16,1-6 8-16,0-7-2 16,3-15-1-16,0-7-16 15,0-13-80-15,-1-7 74 16</inkml:trace>
  <inkml:trace contextRef="#ctx0" brushRef="#br0" timeOffset="5358.38">4934 2987 1274 0,'-2'0'512'0,"0"0"-278"16,-1 1-190-16,2-1-38 16,-12 1-2-16,-30 4-10 15,15-2-3-15,-4 3-2 16,3 2 6-16,4 2 0 16,0 1 3-16,9 6 1 15,4 1-3-15,5 8 7 0,3 4-6 16,3 2 5-16,2 2-1 15,1-3-20-15,-2-1-17 16,1-1-57-16,-1-3-39 16,-6-3 79-16</inkml:trace>
  <inkml:trace contextRef="#ctx0" brushRef="#br0" timeOffset="5523.41">4697 3217 1131 0,'43'-14'400'0,"13"-3"-364"16,-1-1-51-16,-4-2 8 16</inkml:trace>
  <inkml:trace contextRef="#ctx0" brushRef="#br0" timeOffset="5817.85">5037 2864 1556 0,'20'-1'536'16,"11"6"-500"-16,2 4-19 15,-8 9-6-15,2 3-4 16,-7 10-7-16,-2 3-12 0,-5 10-32 16,-6 2-11-16,-7 4 5 15,-3-1 7 1,-8-3 30-16,-3-3 12 0,-4-3-3 16,-1-7 7-16,2-13-36 15,-1-7-37-15,3-17-102 16,5-9 101-16</inkml:trace>
  <inkml:trace contextRef="#ctx0" brushRef="#br0" timeOffset="6000.92">5461 3012 958 0,'13'1'453'0,"1"1"-167"15,10-2-190-15,-2 0-22 16,4-4-50-16,2-1-10 16,-3-2-47-16,-2 1-52 15,-7 2 55-15</inkml:trace>
  <inkml:trace contextRef="#ctx0" brushRef="#br0" timeOffset="6133.42">5483 3231 1577 0,'52'-9'546'0,"21"-16"-513"16</inkml:trace>
  <inkml:trace contextRef="#ctx0" brushRef="#br0" timeOffset="9040.62">3548 3901 1007 0,'-2'-21'421'0,"2"-1"-217"16,-1-4-141-16,-4-1-12 16,-3 3-25-16,-5 3-10 0,-8 13-14 15,1 4-1-15,-11 17-1 16,5 5-5-16,-8 13 3 15,-2 7-6-15,10 5 1 16,-4 3 7-16,21 3 3 16,2 1 11-16,12-4 5 15,3-2-6-15,18-13-3 16,1-6-5-16,8-13-8 16,1-6 8-16,-7-10-2 15,-3-3-6-15,-7-8 7 16,1-3-6-16,-5-3 2 15,0-1 11-15,-7 3-9 16,-3 4 7-16,-5 4 1 16,-1 2-8-16,-5 9 7 15,1 2-7-15,0 11-9 16,-1 2 1-16,3 5-6 0,2 0-2 16,6-3 6-16,1-1-1 15,10-7 4-15,1-2 0 16,9-6 5-16,-5-4 4 15,4-6 6-15,-8-1 3 16,-7-4 2-16,5-2 0 16,-18 2 5-16,1-4 4 15,-9 5-9-15,-13 2-2 0,4 3-16 16,3 3-16-16,0 4-44 16,7 2-44-16,11 4 64 15</inkml:trace>
  <inkml:trace contextRef="#ctx0" brushRef="#br0" timeOffset="9995.09">3805 4016 1247 0,'-3'-2'467'16,"3"0"-348"-16,0 0-82 15,2-2-28-15,2 3-21 0,-5 2-9 16,7 4-18-16,-4 4-4 16,2 4 18-16,3 2 7 15,-7 0 11-15,9 0 11 16,-5-5 0-16,8-2 0 16,0-4 4-16,-4-1 1 15,6-5 9-15,-5-4 5 16,5-6 3-16,-4-3-4 0,-3-2-6 15,2-1-4-15,-7 2-8 16,3 1-3-16,-4 7-2 16,1-1-1-16,-4 8 2 15,3 1 4-15,0 5-3 16,1 2-2-16,4 6 0 16,0-1-6-16,3-2 3 15,0 0 4-15,5-7 1 16,-1 0 0-16,6-7 4 15,3-6 6-15,3-10 1 16,1-4 6-16,0-8-3 16,-4 0-5-16,-6-1-2 15,-5-1-1-15,-9 2-3 16,0 2 1-16,-3 4 0 16,-2 7 0-16,2 10 7 15,0 4-3-15,1 9-2 0,1 5 3 16,4 14-10-16,-3 5 3 15,6 5-3-15,1-1-4 16,0-1 7-16,3-1-3 16,-2-4 3-16,3-1-3 15,1-8 0-15,-2-2-3 16,1-8 0-16,-2-3-1 0,2-8 1 16,-4-7 0-16,-2-8 1 15,-3-4 3-15,-6-1-1 16,-2 1-2-16,-7 6 0 15,-2 4-5-15,-4 6-3 16,4 6 2-16,0 8 0 16,1 5 1-16,3 8 1 15,2 3 6-15,5 0-7 16,4-3 6-16,6-5-4 16,3-6 1-16,2-7 4 15,2-2-3-15,6-10 7 16,-3-4-5-16,3-6 5 15,-1-3 3-15,-9-4-5 16,-3-1-1-16,-3 0 1 16,-7 1-1-16,-3 0 6 0,-6 1 2 15,-2 5-3-15,-1 0 5 16,1 9 4-16,6 4 2 16,2 6 3-16,3 3-10 15,11 10-5-15,-3 6-1 16,11 11-4-16,0 3 0 15,-1 3 1-15,7 0-5 16,-9 1-24-16,4-3-20 0,-5-2-44 16,-2-4-35-16,3-10 81 15</inkml:trace>
  <inkml:trace contextRef="#ctx0" brushRef="#br0" timeOffset="10560.93">4661 3643 1294 0,'2'16'515'0,"4"4"-298"16,1 4-178-16,-2 7-26 15,0 4-3-15,-5 1-9 16,2 1-10-16,-2-4-16 0,1-4-3 15,-1-7 3 1,1-4 5-16,-1-8 19 0,1-4 0 16,0-7 1-16,0-5 8 15,2-10-3-15,2-5 6 16,1-10-3-16,1-2-7 16,2 0-7-16,-1 3-18 15,1 8-9-15,-2 7 1 0,-2 8-6 16,0 7 6-16,1 11 16 15,1 4-2-15,-2 11 15 16,-2 2 6-16,5-1 12 16,-5-4 7-16,10-6 8 15,-6-4 2-15,5-7-14 16,2-2 1-16,2-8-10 16,7-3-3-16,0-8-1 15,-2-3-2-15,-4-3-3 16,1-1-11-16,-6 1-5 15,-1 1-13-15,-9 4-3 16,0 2 7-16,-6 6 11 16,-1 2 7-16,-3 8 7 15,1 3-2-15,3 8 1 16,2 4 1-16,3 4-1 0,4-1 5 16,10-4-4-16,2-4-16 15,4-8-49-15,1-5-51 16,8-7 68-16</inkml:trace>
  <inkml:trace contextRef="#ctx0" brushRef="#br0" timeOffset="10979.8">4638 4202 1234 0,'-21'12'513'16,"6"-6"-264"-16,8-11-212 16,7-7-8-16,4-7-25 15,1-5-4-15,11-2-15 16,0 1-1-16,1 8-10 16,3 6 3-16,-7 10 10 15,3 6 1-15,-7 11 13 16,-2 6-2-16,-6 12 2 15,-6 4 3-15,-6 5-2 0,-8-1-1 16,-8-4 0-16,1-4-1 16,-7-10 0-16,-1-5 0 15,6-14 1-15,0-6 2 16,9-12-6-16,8-5 6 16,9-5-6-16,4 0 3 15,10 1 0-15,7 3-3 16,8 8 6-16,10 5-4 0,1 10-9 15,1 6-17-15,1 6-34 16,-1 1-68-16,4 0 83 16</inkml:trace>
  <inkml:trace contextRef="#ctx0" brushRef="#br0" timeOffset="11295.56">5082 4078 954 0,'-3'-8'424'0,"1"3"-142"0,1 3-183 16,-1 7-36-16,1 6-12 15,-2 9-28-15,-3 4-12 16,6 9-2-16,0 2-1 16,3 1-5-16,8-1-5 15,-11-7-28-15,12-8-18 0,-4-9-15 16,-2-5 3 0,13-8-18-16,-8-3-26 0,3-8 70 15</inkml:trace>
  <inkml:trace contextRef="#ctx0" brushRef="#br0" timeOffset="11459.6">5103 4238 1007 0,'10'-9'415'15,"6"-4"-185"-15,12-9-234 16,-3 1-23-16,6-4-57 15,-5 2-70-15,-3 3 97 16</inkml:trace>
  <inkml:trace contextRef="#ctx0" brushRef="#br0" timeOffset="11977.46">5296 4044 1141 0,'-10'19'472'0,"6"-12"-222"16,6 3-225-16,3 2-10 0,-1 5-9 16,3 4-7-16,3 1-16 15,-8 0-20-15,12-2-19 16,-10-5-1-16,2-5 16 16,2-3 17-16,-5-7 24 15,0-1 9-15,5-7 11 16,-1-1 2-16,-1-5-1 15,7-3-8-15,-4-2-7 16,2 2 1-16,-4 3-11 16,0 3 1-16,-4 8-8 15,1 1-5-15,-3 7 6 16,1 2 0-16,0 6 8 16,-1 0 3-16,3 0 1 15,1 1 1-15,3-1 3 16,2-3-19-16,4-5-1 0,0-5-10 15,0-9-11-15,6-3 17 16,-4-4 4-16,8-2 7 16,-6-2 11-16,-7 1 4 15,3 3 12-15,-13 0 6 16,8 3 5-16,-9 2 0 16,-2 5-9-16,2 2-12 0,-1 9-7 15,2 6-3-15,1 6-3 16,1 5 3-16,-1 4-10 15,4-1-7-15,-1-5-47 16,-2-4-51-16,1-11 73 16</inkml:trace>
  <inkml:trace contextRef="#ctx0" brushRef="#br0" timeOffset="12147.45">5524 3926 1388 0,'5'8'423'0,"5"1"-613"16,15-1 129-16</inkml:trace>
  <inkml:trace contextRef="#ctx0" brushRef="#br0" timeOffset="13023.08">5745 3992 1197 0,'12'5'495'0,"3"-3"-238"16,-3 1-217-16,2 2-66 15,-4 3-15-15,-10 2-41 16,10 0-2-16,-14 1 19 15,4 1 14-15,3-2 32 16,-1-3 14-16,2-1 25 16,-4-3 7-16,6-3 18 15,-7 0 3-15,8-6 2 16,2-1-5-16,-1-4-11 16,7-5-7-16,-5 0-21 15,2-1 2-15,-2 2-9 16,-2 5 1-16,-1 4 2 15,-2 5-4-15,2 3 1 16,0 5-1-16,0 5 5 0,0 3 4 16,2-1 1-16,1 1 2 15,3-5-9-15,-1-4 0 16,5-5 4-16,-5-4-5 16,3-3 1-16,-4-3 0 15,-2-3-1-15,0-3 1 16,-9 0 6-16,1 1 0 15,-10 2 5-15,6 3 9 0,-8 5-7 16,8 1 0-16,-2 7-6 16,-6 2-7-16,14 4-1 15,-4 3 2-15,1 5-4 16,9 0-2-16,0 0 7 16,2-2-9-16,9 0 9 15,-4 2-40-15,-2-1-5 16,1 1 2-16,-6-2-5 15,0-3 43-15,-5 6-33 16,0 1-9-16,-8 2-11 16,2 2-9-16,-7-6 34 15,0-1 13-15,3-6 25 16,-2-4 13-16,8-8 20 16,-7-5 2-16,9-10 5 0,0-3 1 15,7-7-8-15,6-3-1 16,2-3-18-16,4-1-7 15,1-1-7-15,0-1-6 16,2 1-2-16,-4 1 0 16,-2 3-10-16,-8 3 6 15,-5 9-3-15,-5 1-2 16,-5 9 10-16,-3 3-1 0,-4 5 4 16,2 2 5-16,-3 6-7 15,3 0-10-15,0 6-6 16,6 0-14-16,3 1 1 15,3 1 3-15,7 1 5 16,6-1 10-16,-1 2 2 16,7-2 8-16,-7 2 1 15,1-1 2-15,-1-1-28 16,-12 1-30-16,-5 1 33 16</inkml:trace>
  <inkml:trace contextRef="#ctx0" brushRef="#br0" timeOffset="13349.92">6766 2997 1603 0,'0'26'556'15,"1"9"-490"-15,2 10-71 16,2 5-8-16,-12 4-18 15,4-3-22-15,1-7-79 16,1-5-48-16,14-20 107 16</inkml:trace>
  <inkml:trace contextRef="#ctx0" brushRef="#br0" timeOffset="13647.59">6914 3076 1168 0,'1'14'459'0,"2"7"-316"16,0 13-77-16,4 5-15 16,-1 3-24-16,5-2-5 15,2-5-14-15,11-7 0 16,0-14-8-16,3-12 2 16,2-18-2-16,-7-8 0 15,-1-12 11-15,-5 0-1 16,-12 0 13-16,-5 4 2 15,-14 4-6-15,-6 6-5 0,-7 12-5 16,-5 7-4-16,-1 17-14 16,1 4-17-16,3 10-49 15,5 1-25-15,12 1-27 16,1-3-42-16,11-7 117 16</inkml:trace>
  <inkml:trace contextRef="#ctx0" brushRef="#br0" timeOffset="14000.95">7230 3080 1786 0,'-6'29'593'16,"5"9"-598"-16,-1 1-9 15,1-1 1-15,-4-2-7 16,5-6-33-16,7-7-9 16,2-9-8-16,4-8 9 15,8-14 46-15,-4-7 17 16,4-15 22-16,-1-4 3 0,-7-5-2 16,-2-2-1-16,-8 7-9 15,-6 2-6-15,-7 12 2 16,-3 6-9-16,-1 11-18 15,-5 8-11-15,-3 9-34 16,2 7-29-16,5 3-28 16,10 1-16-16,8-6-75 15,15-6 136-15</inkml:trace>
  <inkml:trace contextRef="#ctx0" brushRef="#br0" timeOffset="14304.57">7491 3067 1300 0,'1'6'496'0,"-5"5"-356"15,-2 5-90-15,1 6-6 16,0 4-26-16,3 0-7 16,7 3-20-16,6-4-9 15,3-3-13-15,7-5-11 16,4-10 9-16,3-5 6 0,-3-14 34 15,2-6 18-15,-5-13 21 16,0-7 8-16,-12-3-21 16,-7 1-2-16,-14 4-23 15,-8 7-5-15,-7 11-7 16,-3 8-12-16,0 13-33 16,-1 7-29-16,-4 11-51 15,1 6-38-15,6 1 104 16</inkml:trace>
  <inkml:trace contextRef="#ctx0" brushRef="#br0" timeOffset="14566.88">8073 2879 1495 0,'-17'32'545'0,"0"3"-369"15,-10 4-223-15,-3 0 13 16,-3-2-19-16,-3-1-24 16,12-6-37-16,-1-4-20 15,9-10-19-15,6-8-6 16,3-11-51-16,1-5 129 0</inkml:trace>
  <inkml:trace contextRef="#ctx0" brushRef="#br0" timeOffset="14742.71">7897 2960 1474 0,'10'23'531'0,"12"5"-439"15,-1 3-69-15,1 1-16 16,-1 0-14-16,-11-6-84 16,8-4-60-16,-2-10 88 15</inkml:trace>
  <inkml:trace contextRef="#ctx0" brushRef="#br0" timeOffset="15273.59">8225 2686 1585 0,'16'25'603'0,"3"1"-351"15,-2 5-275-15,-7 4-4 16,-9 5 9-16,-2 6-39 15,-2 1-19-15,-1-3-22 16,4-6-3-16,3-14 39 16,4-10 24-16,5-12 42 15,-1-6 23-15,5-12 30 16,0-5 3-16,4-9-11 16,0-3-16-16,-4 0-26 15,-7 2-5-15,-2 9 1 16,-5 3 1-16,-3 12-3 15,1 4-2-15,-5 12-8 0,-4 5 1 16,-1 12 0-16,1 3 4 16,4-2 2-16,4-3-1 15,4-10 3-15,3-3 0 16,3-9 0-16,3-3 0 16,-1-10 1-16,7-4-1 15,-6-9 2-15,-1-2 2 16,-4-2-2-16,-7 1-1 0,-3 5 2 15,-4 4-3-15,-2 8-6 16,-2 4-5-16,1 8-18 16,-5 5-16-16,6 4-33 15,1 4-9-15,3 0-39 16,3-1-46-16,2-6 117 16</inkml:trace>
  <inkml:trace contextRef="#ctx0" brushRef="#br0" timeOffset="15595.99">8678 2728 1454 0,'-10'19'556'0,"0"0"-352"15,5 6-199-15,-2 2 3 16,3-3-19-16,-1-1-13 15,9-7-40-15,-1-4-25 16,4-9 7-16,6-4 10 16,6-8 42-16,-5-4 22 15,5-8 8-15,-3 0 8 16,-9-4 15-16,9 0 3 16,-17 2 11-16,-2 0-4 0,-11 9-14 15,2 1-10-15,-3 8-29 16,-7 7-15-16,6 5-61 15,-1 4-38-15,8 2 381 16,3 1-222-16</inkml:trace>
  <inkml:trace contextRef="#ctx0" brushRef="#br0" timeOffset="15946.99">8919 2713 1026 0,'2'17'406'0,"1"-3"-225"16,2-6-170-16,6-2-5 15,1-9-1-15,11-3 3 16,-7-7-2-16,7-3-2 0,-4-2 3 16,-1-2-2-16,1 1 6 15,-3-3 7-15,-9 5 1 16,-2 1 6-16,-10 5 3 16,-6 4-5-16,-5 6-18 15,-4 2-25-15,-5 9-80 16,-4 1-317-16,0-1 290 15</inkml:trace>
  <inkml:trace contextRef="#ctx0" brushRef="#br0" timeOffset="16722.8">6856 4075 1562 0,'-2'3'541'0,"3"-3"-481"15,5-2-62-15,1-1 3 16,6-4-1-16,1-5 0 15,7-2-3-15,5-1-6 16,5-2 1-16,1 3-2 16,-2 4 6-16,-4 3 2 15,-6 8-1-15,-6 2 0 0,-5 10-2 16,-6 5-2-16,-6 9 1 16,-4 7 2-16,-11 4 1 15,1 0 3-15,-1-1 11 16,-1 0-1-16,3-8 10 15,4-2 1-15,9-12-5 16,2-3-3-16,15-5-9 16,5-1-1-16,1-3-4 15,6-2-1-15,-9 1-6 16,-2 0-6-16,-6 3-4 16,-6 4 3-16,-10 5-1 15,-6 5 1-15,-13 7-6 16,-9 2-1-16,-6 0-1 15,-1 0-16-15,4-10-47 0,8-8-46 16,14-15 76-16</inkml:trace>
  <inkml:trace contextRef="#ctx0" brushRef="#br0" timeOffset="16984.66">7732 3864 1927 0,'-6'15'653'16,"-2"6"-601"-16,-12 11-93 16,-6 8-13-16,-13 13-6 15,-1 2-9-15,1 7-32 16,0-2-15-16,1-8-18 15,5-10 7-15,8-19 1 16,6-11-17-16,11-20 26 16,0-5 60-16</inkml:trace>
  <inkml:trace contextRef="#ctx0" brushRef="#br0" timeOffset="17162.41">7442 3902 1318 0,'7'5'513'16,"9"7"-361"-16,5 3-61 16,7 5-61-16,5 2-11 15,6 1-25-15,5 0-21 16,9-2-59-16,-4-3-37 16,-3-3-275-16,-9 2 264 0</inkml:trace>
  <inkml:trace contextRef="#ctx0" brushRef="#br0" timeOffset="17556.57">7872 3771 1855 0,'14'-7'635'0,"13"0"-601"15,7-2-20-15,1 1-9 16,2 0 0-16,-4 2-22 16,-6 2-29-16,-12 5-33 15,-6 3-16-15,-10 9 18 0,-5 3 16 16,-8 8 39-16,-3 3 13 16,-3 2 21-16,3-1 12 15,2-5 11-15,4 0 1 16,7-7-7-16,4-2-10 15,11-4-11-15,1-2-5 16,9-3-7-16,-1 1-2 0,0-3-17 16,0 3-3-16,-6 3-10 15,-3 4 0-15,-8 7 6 16,-4 1 2-16,-14 7-8 16,-6 3-21-16,-16 2-48 15,-2-2-48-15,-13-4 92 16</inkml:trace>
  <inkml:trace contextRef="#ctx0" brushRef="#br0" timeOffset="17833.89">6845 4951 1213 0,'94'-29'494'15,"18"-26"-247"-15,13-13-244 16,16-19-48-16,-6-4-15 0,-5-4-84 15,-5 3 93-15</inkml:trace>
  <inkml:trace contextRef="#ctx0" brushRef="#br0" timeOffset="18220.59">6704 3711 1075 0,'41'-9'417'0,"24"-9"-296"16,26-8-12-16,13-6-43 16,21-4-13-16,25-2-30 15,-6 1 0-15,15 1-12 16,-10 5-33-16,-8 4-34 15,-2-2-17-15,-24 1-54 16,-13-2 84-16</inkml:trace>
  <inkml:trace contextRef="#ctx0" brushRef="#br0" timeOffset="18863.5">9329 2333 867 0,'-9'-21'371'0,"11"13"-199"0,4 0-27 15,7-2-23-15,3 0-16 16,9 3-22-16,2 2-13 16,0 3-31-16,-1 4-14 15,-2 5-17-15,-4 4-8 16,-6 8-12-16,-1 5-6 16,-6 9-3-16,-1 2-2 15,-5 3 9-15,1-1 11 0,-1-8 2 16,0-3 9-16,4-4 10 15,1-2-6-15,3-3-1 16,2-1-6-16,6-4-7 16,4 0 1-16,1-2-2 15,6 1-1-15,-4 1-9 16,0-2-8-16,-1 1-10 16,-4 0-7-16,-3-2 1 15,-4 3 4-15,-7-2 8 16,-5 4-1-16,-10 2-11 15,-6 3-3-15,-11 4-14 16,-4-2 0-16,-6 0-29 16,4-5-34-16,9-11 77 15</inkml:trace>
  <inkml:trace contextRef="#ctx0" brushRef="#br0" timeOffset="19736.93">10137 2352 1394 0,'10'-3'519'0,"-6"3"-381"16,-3 1-108-16,-4 4-15 16,-6 3 0-16,-3 7 2 15,3 5-7-15,2 10-19 16,0 3-10-16,3 3-16 15,-3-1 2-15,4-6 0 16,-1-2 13-16,4-9 6 16,2-5 9-16,7-10 9 15,6-3 4-15,3-8 6 16,3-3 1-16,-3-5 0 16,-1-1-3-16,-5 0 0 15,-1 1-5-15,0 4-4 16,-2 3 0-16,0 6-5 15,-2 2-2-15,-1 3 0 16,1 5-5-16,-1 2 3 0,1 1-3 16,4 2 3-16,3-3 5 15,2-1-7-15,4-1 7 16,-3-4-5-16,-3-2 1 16,-3-3 8-16,-3-3 1 15,5-2 2-15,0-3 2 16,1 0-3-16,-1 1 0 0,-6-1 5 15,-4 2-2-15,-3 6-2 16,-1-1-6-16,0 3-6 16,0 0-5-16,1 0-3 15,0 0 7-15,1 5-4 16,0 0 6-16,1-3 3 16,11-1-3-16,17 9 8 15,-14-15 0-15,-2-3 2 16,0-3 3-16,-7 0 1 15,-2 0-9-15,-7 0-4 16,-6 1-10-16,-7 1-26 16,-3 2 0-16,-4 7-10 15,3 4 4-15,-2 3 15 16,2 3 2-16,4-2 11 16,1-1 6-16,8-4 8 15,6-1 3-15,12-5 14 0,6-4 4 16,13-7 14-16,1-2 2 15,8-8-9-15,1-1-4 16,0-2-8-16,-3-1 1 16,-11 4 0-16,-3 2-2 15,-10 4 5-15,-2 5-3 16,-5 5-4-16,-1 3 2 16,-3 8-11-16,0 5 0 0,1 9-4 15,0 6 0-15,0 10-9 16,0 2-8-16,2 4-30 15,1-3-14-15,-1-7-31 16,0-4-19-16,0-11 188 16,-2-5-79-16</inkml:trace>
  <inkml:trace contextRef="#ctx0" brushRef="#br0" timeOffset="19889.41">10670 2450 998 0,'25'-13'433'16,"11"-3"-140"-16,6-4-295 0,6-4-11 15,-3-1-78-15,-1-1 59 16</inkml:trace>
  <inkml:trace contextRef="#ctx0" brushRef="#br0" timeOffset="20237.53">11004 2153 1367 0,'-14'52'526'16,"16"-27"-291"-16,3 6-245 16,0 0 1-16,1-2 10 15,-1-2-15-15,1-4-42 16,-1-4-18-16,-4-7-14 15,3-4 12-15,-2-7 41 16,3-5 21-16,0-6 24 16,2-4 12-16,0-5 14 15,2-3 5-15,5-2-4 16,0 3-8-16,6 4-11 16,-2 4-13-16,-3 7-8 15,2 5-9-15,-6 10-17 16,0 4-4-16,-6 12-4 15,-1 1-7-15,1-2-9 0,0-4-11 16,6-13-60-16,1-8-36 16,6-14 101-16</inkml:trace>
  <inkml:trace contextRef="#ctx0" brushRef="#br0" timeOffset="20919.77">11508 2082 1514 0,'-7'7'509'0,"-2"2"-488"15,0 1-20-15,0 0 4 16,-1 1-4-16,1 0-24 16,0 1-15-16,2 1-23 15,1 0 1-15,3 1 5 16,1-1 15-16,4-4 16 15,3-2 7-15,6-7 24 16,-1-2 6-16,2-5 20 16,0-3-1-16,-3-3-2 15,-1-1-10-15,-2-3-12 16,-3-1 3-16,-2 2-7 0,-2 3 5 16,-1 4-10-16,-1 4-6 15,1 5 1-15,-1 3-4 16,2 5 2-16,1 2 5 15,2 4-7-15,2-1 6 16,3-1-8-16,2-1 1 16,-2-4 2-16,2-1-3 15,-1-4 7-15,1-3 3 0,1-5 5 16,-1-2 3-16,2-3 2 16,-4-1 2-16,-5-1 1 15,3 0 1-15,-3-1 9 16,5 0-9-16,3 3-9 15,1 3 3-15,1 6-10 16,1 2-2-16,0 5 5 16,0 2-3-16,-1 6 5 15,-1 2 0-15,1-1 3 16,0-2-1-16,2-4 1 16,3-5 8-16,2-5 2 15,2-4 5-15,4-9-4 16,-1-1-8-16,3-6-4 15,-6-4-3-15,-7 3-3 16,-5-2 4-16,-13 4-1 16,-3 6 2-16,-2 7-2 0,-1 4-1 15,-1 11-1-15,1 6-5 16,6 12-11-16,4 4-18 16,12-1-63-16,8-3 16 15,6-13 42-15</inkml:trace>
  <inkml:trace contextRef="#ctx0" brushRef="#br0" timeOffset="21406.46">11184 2614 1598 0,'13'13'531'0,"2"-1"-452"16,0 1-144-16,-2-4 43 15,-1 1 24-15,2 0-14 16,-1 3-18-16,-2 1-20 0,1 0-10 15,-6 1 11-15,0-2 20 16,-6-5 19-16,-3-2 21 16,-1-3 37-16,-4-2-2 15,0-3 18-15,-2-4-14 16,-3-10-21-16,1-4-1 16,3-10-20-16,-1-4-1 0,6 0-8 15,3-2-13-15,4 7-7 16,5 6-6-16,2 11-1 15,2 5 9-15,-2 10 6 16,1 4 7-16,-6 8-1 16,1 3-4-16,-6 3-21 15,-3-1-12-15,0-6-44 16,0-5-24-16,-4-11 100 16,7-5-20-16</inkml:trace>
  <inkml:trace contextRef="#ctx0" brushRef="#br0" timeOffset="21694.99">11381 2575 1476 0,'1'21'451'16,"7"-1"-509"-16,0-4-2 15,5-8 37-15,-1-2 6 16,3-9-15-16,0-6-7 16,-1-7 1-16,-1-3 10 0,-6-4 25 15,-2-1 14-15,-7 0 28 16,-3 2 4-16,-4 7 2 16,-2 4-5-16,1 11-19 15,-1 3-20-15,-3 7-49 16,3 3-38-16,-1 7 49 15</inkml:trace>
  <inkml:trace contextRef="#ctx0" brushRef="#br0" timeOffset="22531.56">11644 2555 1322 0,'10'-13'469'0,"5"-6"-393"0,-2-3-71 16,-3-3 17-16,-4-2-4 15,-5 2-4-15,-1 3-11 16,-7 9-29-16,-2 6-3 16,-4 8-8-16,-3 4 5 15,3 7 6-15,-3 1 3 16,9 1 10-16,1-1 0 15,4-1 6-15,10-3 5 0,-3-1 11 16,10 0 2-16,2-1 4 16,1-3-2-16,3 2-8 15,-3-2-1-15,-7 3-5 16,-1-1-3-16,-9 1-5 16,-2 2-4-16,-8 1 5 15,0 1 0-15,-3-4 9 16,1-1 5-16,1-4 11 15,0-3 9-15,0-1 13 16,3-3 5-16,3-5 1 16,4-2-3-16,6-4 4 15,5-1-6-15,1-1 2 16,2 1-1-16,-1 2-14 16,-1 1 1-16,-2 4-11 0,-2 3-8 15,-4 4-6-15,0 3-3 16,-5 1-3-16,-3 0 2 15,0 4-4-15,-1 0-2 16,0 0-2-16,2-2 1 16,2-1 2-16,1-2 4 15,4 0-2-15,2 0-1 16,4 1 5-16,2 0-4 0,4 2-3 16,1 1 1-16,-1-3-16 15,4 3-7-15,-9-1-11 16,-5 1-8-16,4 2-1 15,-10 0 5-15,4 1 19 16,0 0 11-16,-14 0 11 16,-1-2 3-16,-5-2 7 15,-2-2 2-15,13-5 5 16,5-2 5-16,5-6-3 16,6-4 2-16,2-3-1 15,4-2-1-15,6 1-4 16,0 2-3-16,4 3 0 15,-1 3-6-15,2 6-1 16,-2 2 1-16,-1 7 0 16,-1 4 0-16,-4 5-14 0,-6 2-7 15,-11 2-32-15,2-3-6 16,-5-4-34-16,6-6-26 16,-3-11 79-16</inkml:trace>
  <inkml:trace contextRef="#ctx0" brushRef="#br0" timeOffset="22681.43">11980 2151 1065 0,'0'7'453'0,"6"1"-195"16,5 0-244-16,1-3-37 15,11-6-27-15,-1-6 39 16</inkml:trace>
  <inkml:trace contextRef="#ctx0" brushRef="#br0" timeOffset="23037.44">12161 2142 1513 0,'-2'26'504'0,"2"1"-463"15,0 3-69-15,0-2 24 16,5-2 7-16,1-3-1 16,2-4-7-16,1-3-4 15,2-6-1-15,-1-5 11 16,1-6 10-16,1-4 8 16,3-4 15-16,-2-3-5 15,3-4-2-15,4 0-5 0,4 3-16 16,1 1-1-16,-6 5-2 15,-5 4-5-15,-16 8 1 16,-1 3-3-16,-9 11-8 16,-6 2 3-16,-7 5-5 15,-5 0-6-15,4-6-12 16,0-5-18-16,6-12-44 16,2-4-24-16,3-14 71 15</inkml:trace>
  <inkml:trace contextRef="#ctx0" brushRef="#br0" timeOffset="23367.64">12412 2058 1722 0,'-1'30'567'16,"1"5"-569"-16,0 1-15 15,-2-6 13-15,0-2-3 16,1-6-26-16,1-5-14 16,0-7-25-16,0-4-5 15,0-9 21-15,3-3 15 0,2-6 22 16,2-2 15-16,-1-2 19 16,-1 0 14-16,0 1 16 15,0 3 3-15,-1 5-8 16,-1 2-13-16,1 7-18 15,0 1-4-15,3 6-19 16,1 3-9-16,11 1-48 16,5-5-37-16,18-15 67 15</inkml:trace>
  <inkml:trace contextRef="#ctx0" brushRef="#br0" timeOffset="56278.87">6893 3783 1062 0,'-10'-8'420'0,"0"4"-264"15,4 3-89-15,0 5-26 16,-5 3-14-16,-1 8-20 16,-7 4-4-16,-4 7-2 15,-3 2-3-15,-3 7 0 16,6 4 2-16,-1 10-2 15,4 5 4-15,1 8 0 16,1 6 2-16,7 3 7 16,1 3-3-16,8 1 1 0,3-4 2 15,11-7-5-15,6-6 4 16,14-11 0-16,11-4-4 16,13-11 6-16,8-6 0 15,15-11 1-15,4-8 3 16,17-11-10-16,7-5-3 15,4-16-2-15,6-4 1 16,1-9 10-16,4-6 2 0,-2-7 5 16,-2-7 10-16,-10-10 5 15,-3-7 9-15,-19-14 6 16,-7-5-1-16,-15-12-6 16,-15 1-2-16,-14 1-5 15,-11 4 1-15,-24 10-8 16,-10 4-8-16,-23 17-6 15,-12 8-12-15,-24 20-19 16,-7 13-3-16,-28 24-33 16,-5 12-8-16,-25 24-12 15,-10 13-15-15,-9 22-3 16,-15 10-16-16,8 13 307 16,-8 4-168-16</inkml:trace>
  <inkml:trace contextRef="#ctx0" brushRef="#br0" timeOffset="58331.68">4976 5266 1221 0,'-3'18'449'0,"4"-14"-370"16,4-5-17-16,4-14-33 15,2-8-12-15,11-22-2 16,2-11-8-16,-2-14-15 0,3-6-11 15,-13 2-25 1,-5 4-5-16,0 15 7 0,-17 12 14 16,-2 20 47-16,-6 11 18 15,-11 20 13-15,3 8 4 16,-7 21-19-16,19-5-6 16,-2 1-12-16,-5 32-9 15,1 6-12-15,10-12-7 16,11-30 2-16,3-6-4 0,12-11 7 15,4-7 2-15,9-8 1 16,5-3 8-16,13-6-3 16,-2 1 3-16,-4 4-4 15,-1 2-10-15,-21 9-17 16,0 6 1-16,-15 12-3 16,-4 6 8-16,-8 6 18 15,-2 1 0-15,1-2 3 16,-1-5 6-16,7-10 10 15,2-6-6-15,7-10 6 16,6-5-6-16,7-9 8 16,7-6 14-16,11-13 0 15,-1-2 5-15,2-8-16 0,-5 0-12 16,-6 0-5 0,-1 1-6-16,-9 5 2 0,-1 2-1 15,-11 9 3-15,-3 5-1 16,-5 7-1-16,-5 6 6 15,-2 5-4-15,-3 6 6 16,3 6-4-16,2 4 1 16,3 6 0-16,2 0-6 15,6 4 1-15,2-3-2 0,8-7-2 16,2-3 2-16,10-10 1 16,5-6-1-16,2-10 3 15,3-7 3-15,-5-12 10 16,-5-5 1-16,-4-9 0 15,-6-1 0-15,-4-1-10 16,-6 4-3-16,-6 6-3 16,-3 6 1-16,-5 12-1 15,1 4 2-15,-1 15 1 16,-2 6 2-16,5 17-3 16,-3 10-2-16,6 14-3 15,3 4-2-15,1 4 3 16,7 0 1-16,1-6 3 15,5-3 0-15,4-11-2 16,-1-6-2-16,4-12-3 0,6-8-1 16,-9-11 1-16,8-5 1 15,-7-11 1-15,-6-4 2 16,4-6 0-16,-10-3-1 16,-4 5 0-16,1 2-2 15,-11 11 1-15,7 5 4 16,-3 9-1-16,-6 5 0 0,3 12-7 15,-2 5-3-15,-1 7-4 16,12 1 0-16,1-6 10 16,-4-5-1-16,10-9 4 15,-5-2 1-15,6-9-8 16,4-3 8-16,-4-6 0 16,2-5 5-16,-4-4 5 15,0-4-5-15,-1 0-4 16,-3 4 0-16,3 4-1 15,-2 8-2-15,0 5 2 16,1 2-2-16,-2 10 0 16,3-1 2-16,0 11 5 15,0 4 2-15,4-1-4 16,-2 1-1-16,5-10-3 16,-3-5-3-16,-9-7 2 15,6-6 0-15,-7-12 4 0,-5-6 3 16,8-12 0-16,-11-2 2 15,1-2 3-15,-2 2 3 16,-8 4 1-16,5 1-1 16,-4 10-8-16,3 3-5 15,7 13 1-15,0 8-4 16,4 14 0-16,1 12 3 0,6 16-1 16,2 4 2-16,8 3-13 15,1-3-10-15,4-9-69 16,-3-5-22-16,-16-11-55 15,4-7 89-15</inkml:trace>
  <inkml:trace contextRef="#ctx0" brushRef="#br0" timeOffset="58487.68">6039 4896 1384 0,'16'-8'506'0,"6"-2"-382"16,9-1-103-16,-6 4-54 16,-6 2-46-16,-5 4 47 15</inkml:trace>
  <inkml:trace contextRef="#ctx0" brushRef="#br0" timeOffset="58681.53">6179 4822 1244 0,'1'1'507'0,"1"8"-301"0,9 20-166 16,-5-12-7-16,2 7-50 16,-3 1-31-16,-2-1-87 15,-3-1-80-15,3-8 129 16</inkml:trace>
  <inkml:trace contextRef="#ctx0" brushRef="#br0" timeOffset="58831.47">6169 4808 1109 0,'-4'-2'420'0,"4"2"-337"16,1 1-36-16,1 4-81 15,1 1-62-15,-1 4 60 0</inkml:trace>
  <inkml:trace contextRef="#ctx0" brushRef="#br0" timeOffset="59127.62">6257 4902 940 0,'5'11'376'0,"10"-2"-255"0,-10 5-42 16,2-1-8-16,0 0-10 15,-9 0-2-15,11-5-15 16,-5-2-13-16,1-3-20 16,8-4-9-16,-10-2-7 15,-2-3 2-15,10-9 3 16,-12 1 2-16,6-4 9 16,-4-2-1-16,-5 5 3 15,3 1 0-15,-11 8-2 16,6 1-1-16,-8 5-5 15,-5 6 4-15,15 3-22 16,-7 2-12-16,9 3-36 16,7-3-26-16,-9 0-56 15,11-2 246-15,1-7-97 16</inkml:trace>
  <inkml:trace contextRef="#ctx0" brushRef="#br0" timeOffset="59419.77">6386 4841 933 0,'0'-1'445'0,"-2"1"-120"16,2 1-239-16,0-1-27 15,0 0-26-15,0 5-17 0,0 8-26 16,2 16-5-16,-1-12-11 16,1-2 0-16,-1-3-1 15,-1-2 12-15,1-4-1 16,-1-6 6-16,2-2 14 15,1-6 5-15,-1-6 13 16,3 0 1-16,4-6-4 16,2 0-2-16,2 3-11 15,6 1 2-15,-2 7-8 16,-3 4-14-16,6 8-13 16,-2 6-19-16,-10 9 434 15,6 2-301-15</inkml:trace>
  <inkml:trace contextRef="#ctx0" brushRef="#br0" timeOffset="60642.87">5933 5554 1176 0,'-15'7'527'0,"2"-4"-146"0,6-11-398 16,-2-6-36-16,-3-5-41 15,-13-3-18-15,2 2 24 16,-2 3 29-16,-5 7 34 16,12 5 20-16,-5 10 30 15,3 10 8-15,10 9 8 16,1 5-6-16,7 10-18 15,6-4 1-15,5-1-14 16,2-5-1-16,14-13 1 16,4-4-4-16,0-12 5 15,3-5 4-15,-12-9 2 16,-4-7 6-16,0-8-4 16,-3-4-2-16,-2-3-6 15,-3 3-1-15,-4 4-1 16,-4 5 2-16,-1 8 5 0,-2 6 1 15,-1 6 14-15,2 6 0 16,-2 7-8-16,2 4-4 16,2 8-7-16,0 2-7 15,6-2 4-15,1-2-4 16,3-7 0-16,1-10-2 16,-4-1 1-1,-2 0 0-15,22-7-2 0,-3-7 8 0,-4-9-4 16,-8 1 4-16,-7-1-1 15,-5 2-4-15,9 4 7 16,-13 4-2-16,3 5 13 16,7 1-2-16,-14 7-1 15,15 2-3-15,-7 9-7 16,-4 4 2-16,17 8-5 16,-13 2 1-16,8-1-4 15,2-3-5-15,-13-5-5 16,7-4-5-16,-5-8-9 15,-5-1 9-15,3-9-3 16,0-5 7-16,-8-8 6 16,7-3 1-16,4-6 7 15,-7 2-3-15,7 2 6 0,7 3-4 16,-10 8-2-16,6 3 2 16,6 8 2-16,-9 3-1 15,19 8 8-15,-2 2 0 16,0 6-2-16,2 0-3 15,-8-2-1-15,4-1-3 16,-8-4 0-16,0-3 0 16,-2-5-1-16,-4-2 2 0,-1-2 1 15,-1-5 0-15,-1-8 3 16,1-5 1-16,1-7-4 16,1 0 0-16,2-2-1 15,2 3-3-15,2 6 3 16,2 3-1-16,1 10 6 15,5 6 2-15,4 10 2 16,-5 6 3-16,4 6-7 16,-3-1 1-16,-6-1-7 15,6-3 1-15,-7-6 3 16,-4 0-2-16,6-7 6 16,-8-1 2-16,2-4-6 15,3-3 2-15,-6-4-1 16,3 1-1-1,-2 3-2-15,0 0 1 0,6-11-3 0,-3 3-2 16,3 2 2-16,-5 7-3 16,1 5-3-16,2 0-1 15,0 1-2-15,3 0 4 16,3-2 2-16,0 0 0 16,-1-3 1-16,4-3 0 15,-4-4 3-15,-1-1 4 16,-4-5 4-16,-6 4 2 0,-3-1 0 15,-3 1-4-15,-6 6-5 16,2 1-14-16,-3 7-28 16,1-1-18-16,1 7-34 15,1 1-10-15,2 1-58 16,3 0 102-16</inkml:trace>
  <inkml:trace contextRef="#ctx0" brushRef="#br0" timeOffset="61348.67">6558 5234 1480 0,'0'7'548'0,"2"2"-405"0,0 0-130 15,3 4-38-15,-2 0-17 16,1-1-64-16,5 1-7 15,-1 0 9-15,0-1 15 16,-2-4 75-16,-4 0 25 16,0-7 32-16,1-2 19 15,-2-2 9-15,-1-3-2 16,0-3-26-16,0-2-13 0,0 0-23 16,0-3-7-16,0 2-6 15,3 3-10-15,1 4-1 16,0 3-9-16,-1 6 7 15,3 2 7-15,-2 4 6 16,2 2 6-16,6 0 0 16,-2-1 4-16,9-5 4 15,8-5 6-15,-2-6 10 16,4-6-7-16,2-5 3 16,-9-3-9-16,2-3-6 15,-5 0 1-15,-10 1-7 16,-2-1 0-16,-10 7-6 15,-3 2-2-15,-2 9 3 16,-5 5 0-16,-3 7 1 16,3 2 7-16,-4 4-5 0,3 2 5 15,14-1-2-15,-2-1-1 16,4-2-9-16,10-5-16 16,-4-6 6-16,3-1-7 15,6-7 15-15,-3-1 8 16,-1-3 8-16,2-1 8 15,-1 0 19-15,-3-1 7 0,1 6-4 16,2 1-2-16,-2 5-18 16,-1 3-6-16,4 8-1 15,-2 7-7-15,-6 10-6 16,4 9-2-16,-3 13-42 16,-4 4 3-16,1 5 6 15,-1-2 2-15,-11-5 41 16,-4-5 11-16,-8-10-4 15,-7-5-9-15,-3-15-46 16,0-8-41-16,5-21 51 16</inkml:trace>
  <inkml:trace contextRef="#ctx0" brushRef="#br0" timeOffset="61672.64">7161 5096 1353 0,'9'26'561'16,"8"-3"-266"-16,2 1-265 16,2 0-65-16,0-3-19 15,1-2-40-15,1-3-10 0,-4-3 17 16,-1-4 17-16,-10-6 54 15,-1-3 37-15,-3-8 52 16,-4-4 16-16,0-12-4 16,0-6-19-16,0-5-40 15,2-3-15-15,4 5-26 16,2 4-12-16,3 7-58 16,1 5-27-16,1 13-45 15,3 3 87-15</inkml:trace>
  <inkml:trace contextRef="#ctx0" brushRef="#br0" timeOffset="62402.85">7579 5170 1400 0,'3'-5'501'15,"-2"-4"-443"-15,0-5-8 16,-3-7-37-16,-5-3-32 15,-3 1-30-15,0 3-7 16,-5 7 11-16,3 5 26 16,3 8 44-16,-3 3 7 15,10 10 18-15,-1 5 3 0,8 6-10 16,5 2 1-16,1 1-13 16,7-6-12-16,-4-8-10 15,2-3-4-15,1-8 2 16,-4-3 5-16,-1-4 1 15,-1-2 1-15,-2-7-6 16,-1-2-1-16,-3-1-4 16,-2-3-3-16,-4 3 2 15,1 2-4-15,-3 1 2 16,0 4-3-16,2 4 2 16,0 4 2-16,2 2-3 15,0 1-6-15,-1-1-7 16,1 0-6-16,11 5-9 15,15 3-1-15,-8-8-1 16,-2-3 4-16,0-4 10 0,2-1 4 16,-12-3 9-16,4 0-2 15,-3-4 8-15,-3 1 4 16,3-2 10-16,-4 2-1 16,1 2-3-16,0 0 2 15,0 3-8-15,2 2-1 16,2 4 0-16,-2 3-2 15,5 7-3-15,-1 3 1 0,2 2 1 16,5 0-1-16,-2-1 5 16,3-1-3-16,4-4 4 15,-5-1-16-15,1-5 14 16,-4-3 7-16,-5-7 4 16,1-4 19-16,-6-7-17 15,2-1-3-15,-5-3-14 16,-3 2 2-16,1 5-4 15,-3 4 0-15,1 7 0 16,3 4-4-16,-1 8-5 16,0 6-12-16,0 8-6 15,1 4-10-15,1 1-46 16,3-2-19-16,4-10-39 16,-4-2 78-16</inkml:trace>
  <inkml:trace contextRef="#ctx0" brushRef="#br0" timeOffset="62567.41">7994 4741 1564 0,'6'16'554'15,"1"-4"-429"-15,7-5-335 16,-3-4 131-16</inkml:trace>
  <inkml:trace contextRef="#ctx0" brushRef="#br0" timeOffset="63332.52">8230 4789 1573 0,'-7'7'568'16,"4"-1"-439"-16,-8-2-179 16,-2-1-19-16,-3-1-48 0,-2-1 8 15,3 3 20-15,2 2 21 16,0 5 70-16,-2 2 27 16,7 4 13-16,1 2 7 15,5-1-14-15,3-2-13 16,6-5-11-16,3-6-2 15,4-9-9-15,2-5 0 16,2-8-1-16,3-1-3 0,-5-4 5 16,-3-1-5-1,1 1 9-15,-12 1 1 0,6 5 14 16,-1 4 4-16,-5 6-1 16,1 3-1-16,-6 6-15 15,5 4-2-15,-7 8-2 16,2 2-1-16,5 2 0 15,-4-1 0-15,4-4-2 16,7-4 0-16,-3-5-2 16,-1-2-1-16,4-6 3 15,-5-5 2-15,3-8 3 16,-1-6 1-16,-1-4-1 16,-2-2-2-16,-3 0 3 15,1 2 1-15,-3 3 12 16,0 2-2-16,2 7 3 0,-3 4 0 15,2 7-7-15,2 5-3 16,0 8 1-16,3 4-4 16,3 7-2-16,0 0-1 15,0-2-3-15,-1-1 1 16,0-6-6-16,1-1 4 16,0-5-3-16,0-2-4 15,-2-4 5-15,1-2 1 0,-1-7 3 16,0-1-1-16,3-3 5 15,1-2-8-15,1 0 0 16,0 3 2-16,4 2-6 16,-4 4 2-16,-4 6-8 15,6 3 2-15,-8 8-6 16,-4 3-1-16,0 2-4 16,-6 1-7-16,-9-2 2 15,6-1-3-15,-4-8-28 16,-5-3-20-16,1-6-66 15,0-6-227-15,1-11 255 16</inkml:trace>
  <inkml:trace contextRef="#ctx0" brushRef="#br0" timeOffset="63686.58">8452 4445 1454 0,'4'30'635'0,"5"3"-209"16,1 0-495-16,-3-1-22 15,-2-5-60-15,-3-4-6 16,7-9 19-16,-2-4 14 0,2-11 88 16,2-4 63-16,-3-9 70 15,3-5 9-15,-3-6-26 16,3-3-33-16,-6-1-52 15,-1 2-8-15,-2 10-8 16,-2 4-1-16,-1 11 7 16,0 8 2-16,-2 11-5 15,0 6-1-15,0 8-4 16,3 0 4-16,2-5 4 16,4-6-6-16,7-15-21 15,5-7-23-15,6-16-64 16,4-7 79-16</inkml:trace>
  <inkml:trace contextRef="#ctx0" brushRef="#br0" timeOffset="67249.45">808 5080 1104 0,'-9'4'470'0,"7"-8"-205"16,4-4-179-16,3-15-28 15,4-9-13-15,5-16-20 0,2-9-12 16,7-11-3-16,3-4-3 16,4-5-7-16,1 3 1 15,-8 5-5-15,-5 6-1 16,-12 16 0-16,-13 6 2 15,-8 19 13-15,-4 9 6 16,-10 14-2-16,2 9 1 16,-3 17-11-16,2 3-3 0,4 8 0 15,4 0 0-15,7-6 3 16,5-4 2-16,9-2 2 16,7-2 2-16,6-2 4 15,7 3 0-15,2-3 2 16,1 2-4-16,3 1-9 15,-1-1-4-15,-2 2-4 16,-3 1-3-16,-6 1 3 16,-1 3 4-16,-6 0-1 15,3-1 5-15,-3-6 0 16,-2-4-5-16,1-6 1 16,0-5 0-16,4-6-3 15,3-4 8-15,7-12-1 16,4-4 0-16,9-10 3 15,2-6-1-15,4-5-1 0,-6 0-6 16,-9 1-7-16,-7 3-8 16,-13 5 2-16,-3 4 5 15,-8 7 9-15,-4 3 2 16,-1 10 6-16,-3 6 2 16,2 12-4-16,3 5 1 15,5 8-5-15,1 1-3 16,10 1-1-16,5-1 1 15,9-7 2-15,6-1 1 0,2-7 0 16,1-4 0-16,6-6 5 16,2-5 1-16,-2-7 16 15,-3-5-1-15,-8-7-1 16,-7-2-2-16,-6-2-17 16,-1 1 0-16,-9 0-2 15,0 0-2-15,-5 4 12 16,1 4 6-16,0 6 5 15,1 5 11-15,0 3-7 16,2 3-3-16,0 9-12 16,5 3-7-16,2 10-5 15,-1 4 1-15,2 1 2 16,0 0-5-16,-1 2-6 16,-2-2-3-16,-4-5-2 15,0-3 14-15,-3-12 2 0,0-2 9 16,-1-7 2-16,-1-4-12 15,0-8 2-15,-2-3-3 16,0-9 1-16,5-1-1 16,0-4 5-16,4 1-7 15,3 5 2-15,0 5 5 0,5 9-10 16,3 4 5-16,4 10-1 16,5 7 0-16,1 8-1 15,0 5-1-15,-2 1-10 16,-1-2-2-16,-4 0 2 15,-2-3-3-15,-4-5 12 16,-4-2-1-16,-5-9 8 16,0-3 5-16,1-6-3 15,-1-6 6-15,3-9 0 16,1-2-8-16,0-8 0 16,3 0-4-16,1 0-1 15,-2 1 5-15,3 9-2 16,-2 4-3-16,-2 10-5 15,3 6-1-15,-1 12 2 16,-1 5 6-16,1 10 3 16,-2 2-2-16,-4 0-1 0,0-2-2 15,-1-7 2-15,1-6 10 16,-1-6 6-16,1-3-2 16,2-5-3-16,-1-2-6 15,1-8-5-15,1-2 5 16,-1-3-7-16,0 0-10 15,0 6-9-15,1 5-10 16,-3 7 6-16,-1 7 11 0,-1 6 10 16,3 1 4-16,5 3 5 15,0-2 5-15,4-3 7 16,5-3-5-16,-1-8 10 16,1-4-5-16,-2-10 3 15,-6-6 7-15,-2-6-20 16,-5-2-2-16,-8-1-14 15,4 1-11-15,-7 5-24 16,-1 4-19-16,-3 6-61 16,-2 4-32-16,-6 6 363 15,8 2-194-15</inkml:trace>
  <inkml:trace contextRef="#ctx0" brushRef="#br0" timeOffset="67756.82">2320 4519 1277 0,'4'1'507'15,"2"1"-358"-15,3 0-62 16,0 4-78-16,-2 1-21 16,0 4-36-16,2 4-4 15,-5 3 6-15,2 2 7 16,3 1 37-16,-7 0 3 0,0-7 20 15,0-2 3-15,-2-6 13 16,-1-4 3-16,0-4-6 16,-3-3-8-16,-4-4-16 15,4-2-6-15,2-2-6 16,1-2 3-16,9 1-8 16,-1 1 4-16,4 2-10 15,10 1 2-15,-3 4 1 16,3 1 1-16,5 2 9 15,-7-2-4-15,3-3 12 16,0-1 0-16,2-7 5 16,-2-3 7-16,-1-4-5 15,2-3-1-15,-11 2-9 16,-3 1 0-16,-8 6-8 0,-10 3-1 16,-2 9-4-16,-5 7-9 15,-2 11-4-15,0 10-6 16,1 14-1-16,3 5 5 15,5 4 7-15,6 0 6 16,10-9 9-16,2-3 1 16,12-11-14-16,1-4-30 0,4-7-47 15,2-5 53-15</inkml:trace>
  <inkml:trace contextRef="#ctx0" brushRef="#br0" timeOffset="69157.5">1484 5284 1589 0,'-7'10'556'0,"12"-10"-493"0,7 0-94 16,0 0-83-16,4 0-18 16,-3 5-49-16,-3 1 5 15,-1 9 66-15,-2 3 35 16,-4 4 113-16,1 1 52 16,-4-6 62-16,-1-5 6 15,0-8-20-15,-2-1-24 16,0-8-58-16,1-5-16 15,-1-11-37-15,-1-5-17 16,4-5-29-16,-2 3-14 0,4 5-5 16,1 6 8-16,2 6 25 15,-1 5 13-15,4 6 16 16,0 6 7-16,4 6 10 16,1 3 2-16,1 2 4 15,4-2-2-15,-5-2-9 16,7-3 1-16,-1-6-6 15,-9 0-4-15,3-6 2 16,-9-2-6-16,-6-4 3 16,2-3 0-16,-6-3 3 15,6 0 6-15,2-2 3 16,0 2-2-16,6 2-2 16,-8 2-2-16,7 6-10 15,-2 4-1-15,1 11-1 0,4 4-4 16,-1 9 5-16,4 0 3 15,-2 4-1-15,-1-2 3 16,4-5-1-16,-2-5 5 16,1-9 7-16,4-5 6 15,3-11 14-15,-1-6-5 16,2-11-3-16,6-3-9 0,-5-4-18 16,-4 1-6-16,-5 2-13 15,-10 4 4-15,-7 9 2 16,-4 4 4-16,-2 13 10 15,-2 7 0-15,-3 10 2 16,3 4 3-16,1 8 8 16,4 1 3-16,6 0 3 15,7-1-2-15,13-10-8 16,2-3-8-16,11-13-3 16,0-7-2-16,3-10-3 15,4-6 3-15,0-8 3 16,3-2-1-16,-3-5 5 15,-8 2-2-15,-8 1-6 16,-7 4-1-16,-12 7 2 16,-3 4 5-16,-10 9 10 0,-4 4 3 15,-8 10 1 1,1 5-5-16,-4 10-5 0,2 5 0 16,4 2-5-16,0 1 0 15,9-1 0-15,1-3-4 16,12-5 3-16,6-4 2 15,6-10-1-15,4-5 2 16,2-9-1-16,-2-5 0 16,-3-8-3-16,3-1-2 0,-7-4 2 15,1-1-1-15,-6 3 3 16,-1 2 3-16,-4 6 11 16,-1 7-1-16,-1 4 3 15,-3 4-8-15,1 8-13 16,1 6-4-16,0 8-2 15,2 5 1-15,0-1 10 16,1-2 1-16,3-2 1 16,2-5 9-16,5-3-1 15,1-5-9-15,2-9 6 16,-1-4-6-16,-1-11 0 16,-1-5 8-16,-7-4-8 15,2-4 0-15,-8 3-4 16,0 1 5-16,0 8 1 15,-6 4-2-15,3 8 2 16,1 5-3-16,-4 5 1 0,7 6 3 16,-1 9-3-16,4 2-2 15,1 4 0-15,-3-1 2 16,3-5 1-16,-3-4-1 16,0-8 0-16,-1-3 0 15,-4-6-5-15,1-3 4 0,-5-8 0 16,3-3-5-16,-1-7 5 15,5-3 1-15,7 3-1 16,-2 2 1-16,10 6 1 16,3 6-3-16,4 12-11 15,6 9-7-15,-1 12-40 16,-5 4-31-16,-3-1-65 16,-4-3 92-16</inkml:trace>
  <inkml:trace contextRef="#ctx0" brushRef="#br0" timeOffset="70650.78">2961 4891 1385 0,'-15'-33'461'16,"-1"-2"-455"-16,1 2-13 15,4 3 4-15,-1 4 3 0,4 10 5 16,0 5 7-16,-1 11 1 15,1 8-9-15,1 13-6 16,1 13-4-16,2 24 1 16,0 8 5-16,1 11 0 15,2 4 1-15,1-3-5 16,1-3-3-16,3-7 3 16,3-8 1-16,3-15 5 15,1-8 15-15,2-17 7 16,4-6 2-16,6-13-1 15,0-6-6-15,5-12-12 16,-2-5-1-16,-7-10-39 16,-1-4-32-16,-11-2-62 15,-5 2-34-15,-15 7-54 16,-7 3 23-16,-12 12 84 0,-1 7 80 16,-6 6 168-16,2 3 37 15,9 2 26-15,3-1-25 16,14 0-49-16,3-3-22 15,9-3-43-15,5-4-24 16,6-8-26-16,6-3-12 16,5-6-4-16,3-3 5 15,2 1-2-15,-2 0 2 0,-3 4-3 16,-5 5-3-16,-5 7-3 16,-4 5-2-16,-3 10 1 15,-2 7-3-15,-2 10 2 16,1 5 2-16,1 5 1 15,-1-3 3-15,3-7 3 16,2-6 4-16,3-11 7 16,3-3 4-16,6-10 2 15,2-6 6-15,1-9-5 16,-6-4-6-16,-4 0-5 16,-9 0-7-16,-9 5-4 15,2 4-5-15,-8 4-10 16,-3 5-6-16,-3 9-9 15,-4 2 1-15,0 8 7 16,1 3 10-16,6 2 10 0,2 0 9 16,5-5 8-16,5-2-4 15,5-5 7-15,6-2-1 16,6-5-6-16,4-5 2 16,7-7-1-16,0-4-3 15,6-4-1-15,-2 0 3 16,-5 5-6-16,0 2 0 15,-8 9 2-15,1 8-2 0,-4 9 2 16,0 10-5-16,-3 11-7 16,-2 5-13-16,-1 2-44 15,-3-1-12-15,1-11-45 16,-4-6-25-16,-2-14 100 16</inkml:trace>
  <inkml:trace contextRef="#ctx0" brushRef="#br0" timeOffset="71034.63">3590 4892 1344 0,'1'5'492'0,"5"0"-384"16,-3-2-99-16,0-1 1 15,0-5-12-15,-3-5 2 16,0-7 1-16,0-2 1 16,-5-2 9-16,-4 0 5 15,1 3 10-15,1 1 1 16,-1 4 1-16,3 4-8 0,-1 3-6 16,1 1-6-16,1 3-9 15,0 2 1-15,2 2 1 16,0 2 2-16,1 1 9 15,1-2 1-15,0 1-2 16,1 1 0-16,2-2-11 16,-2 1-6-16,1-4-1 15,-1 0-5-15,1-3-1 16,0 0-3-16,-2 0-101 16,0-4 86-16</inkml:trace>
  <inkml:trace contextRef="#ctx0" brushRef="#br0" timeOffset="72349.7">3072 5193 943 0,'-5'5'351'0,"-1"-1"-273"16,-1 0-30-16,3 0-25 15,-1-2-5-15,3-1-6 16,0-1 10-16,1 0 35 16,1-1 10-16,0 1 17 0,0-3 11 15,5-12 7-15,14-33-8 16,1 11-12-16,2-5-15 15,-1-4-42-15,-1 0-6 16,-6 1-17-16,-7 3-5 16,-7 9 1-16,-2 6-5 15,-10 12 7-15,0 6-3 0,-1 9-4 16,-4 6 2-16,3 11-3 16,0 2 2-16,3 5 3 15,4 0 1-15,5-2 1 16,3-1 2-16,5-4 5 15,5-1-6-15,7-6 2 16,3-2 2-16,9-4-1 16,0-2 0-16,2-2 0 15,-3 1-6-15,-5 0-9 16,-1 3 1-16,-4 6-7 16,-3 2 3-16,-6 6 5 15,-2 2-2-15,-5 3 5 16,0-1 5-16,-3-3 9 15,2-4 9-15,1-8 5 16,2-5-3-16,3-9-4 0,0-4-2 16,3-8-3-1,1-4 1-15,0-3-5 0,0 0-6 16,-6 5-9-16,-2 2 2 16,-3 8-1-16,1 4 2 15,-2 4 6-15,0 3 0 16,-2 4-3-16,0 4 2 15,2 4 1-15,1 1-2 16,5 0 3-16,2-4 5 0,4-6-2 16,5-2 0-16,3-9 2 15,-1-2-5-15,-5-6-1 16,-4 0-5-16,-6-1-4 16,-5 0 2-16,-7 0 2 15,-4 0-3-15,-7 2-14 16,-1 3-7-16,2 5-23 15,1 2-8-15,8 3-47 16,1 2-6-16,13-4 67 16</inkml:trace>
  <inkml:trace contextRef="#ctx0" brushRef="#br0" timeOffset="72836.59">3691 4716 1336 0,'-8'20'571'15,"7"-1"-254"-15,3 0-305 16,3 6-97-16,0-1-18 16,-1 0-37-16,-2-1-1 15,1-8 24-15,-3-5 34 0,1-6 91 16,-2-3 45-16,0-5 55 15,-3-4 5-15,-2-5-26 16,0-4-22-16,1-4-32 16,1-2-17-16,1-1-15 15,2 1-1-15,3 0-8 16,2 4-5-16,2 6 0 16,0 4-4-16,-1 10 9 15,1 5 0-15,0 7 10 16,1 5 0-16,1 1 3 15,-1-1 0-15,-2-2-4 16,1-3 5-16,0-6-6 16,-1-3 4-16,3-7 3 15,-1-5-2-15,2-6 0 0,1-3 3 16,6-4-9-16,0 0 4 16,7 1-3-16,-1 3-6 15,-2 10-8-15,2 5-16 16,-7 13-34-16,3 3-20 15,-5 9-65-15,-8 4 90 16</inkml:trace>
  <inkml:trace contextRef="#ctx0" brushRef="#br0" timeOffset="73199.63">3653 5263 1698 0,'-18'11'593'0,"0"-7"-549"15,0-1-84-15,-4-2-41 16,-4 0-13-16,-2 2 16 0,-1 1 29 15,2 5 41-15,0 4 26 16,2 5 38-16,3 1 3 16,2 6-7-16,5 2-13 15,6 4-24-15,1 2-11 16,9 1-18-16,-1 2-8 16,4-1-20-16,-2-1-16 15,-6-7-25-15,4-5-8 0,-4-11-30 16,-2-5-11-1,2-8 88-15</inkml:trace>
  <inkml:trace contextRef="#ctx0" brushRef="#br0" timeOffset="73361.2">3198 5579 1024 0,'21'2'519'15,"5"-4"-4"-15,21-7-515 16,7-4-52-16,-3-5-318 16,0-2 260-16</inkml:trace>
  <inkml:trace contextRef="#ctx0" brushRef="#br0" timeOffset="73544.67">3641 5594 1662 0,'-8'34'593'15,"6"-2"-506"-15,3-1-78 16,2-1-68-16,6 0-60 0,-1-5-94 16,0-2-42-16,-2-7 152 15</inkml:trace>
  <inkml:trace contextRef="#ctx0" brushRef="#br0" timeOffset="73828.67">3889 5691 1692 0,'0'42'584'0,"-1"-3"-545"15,-4-5-100-15,-10-2-17 16,-3-1-65-16,-6-3-6 16,2-9-14-16,2-5 16 15,4-14 55-15,8-6 25 16,6-18 5-16,4-5-31 15,8-14 60-15</inkml:trace>
  <inkml:trace contextRef="#ctx0" brushRef="#br0" timeOffset="74155.22">4203 5169 1433 0,'-2'5'563'0,"-1"2"-387"16,-5 1-101-16,-5 4-84 16,-2 0-23-16,-6 0-25 15,-3 1-4-15,-3-2 10 16,-1 2 7-16,2-1 36 16,3-2 8-16,7-1 27 15,3-1 9-15,5 1-5 16,4 1-5-16,4 4-9 0,4 2-8 15,3 7-9-15,0 2 0 16,3 3 0-16,1 1-4 16,-2-1-14-16,0-1-14 15,-4-4-47-15,-2-2-15 16,-3-8-54-16,0-5-35 16,0-10 121-16</inkml:trace>
  <inkml:trace contextRef="#ctx0" brushRef="#br0" timeOffset="74319.69">4008 5451 1603 0,'1'6'565'0,"8"-6"-500"15,30 12-77-15,-5-21-115 16,4-3-61-16,-2-4 109 15</inkml:trace>
  <inkml:trace contextRef="#ctx0" brushRef="#br0" timeOffset="74634.7">4269 5481 1633 0,'-6'20'568'16,"8"-6"-525"-16,2-4-41 16,4-4-49-16,4 1-23 15,-1-3-46-15,-3 1-2 16,-3 1 21-16,-4 2 31 0,-5 2 66 16,3 2 24-16,-3 5 24 15,-1 0 5-15,-2 1 6 16,2-2-9-16,3-5-7 15,2-1-11-15,8-8-23 16,1-5-4-16,13-8-24 16,-3-5-27-16,6-6-68 15,1-6 627-15,-3-5-411 16</inkml:trace>
  <inkml:trace contextRef="#ctx0" brushRef="#br0" timeOffset="74988.5">4539 5313 1512 0,'-14'10'558'16,"2"-3"-441"-16,0-3-98 16,-6-7-64-16,2-3-29 15,-3-8-30-15,5-1 11 16,1-2 34-16,0-1 23 15,8 1 58-15,-1 1 13 0,7 5 25 16,5 1 5-16,0 3-19 16,3 2-9-16,4 4-20 15,-2 3-11-15,1 8-18 16,-1 4-12-16,-6 7-10 16,-4 5 4-16,-5 5 14 15,-3 4 13-15,-3 1 19 16,0 0 10-16,1-3 14 15,2-4-5-15,7-10-5 16,1-6-26-16,14-14-70 16,6-11-28-16,9-20 48 15</inkml:trace>
  <inkml:trace contextRef="#ctx0" brushRef="#br0" timeOffset="75977.14">4716 5526 856 0,'3'-1'393'15,"0"0"-86"-15,-1 1-271 16,0 0-9-16,-2 0 11 16,0-1 3-16,-1 1-9 15,-3-1 3-15,-10-2 0 16,-15-4 0-16,15 4 10 0,-1 0 3 15,1 2-7-15,-2-1 0 16,5 1-5-16,-6 1 0 16,3 3-6-16,3 1-10 15,-3 6-8-15,7 3-8 16,-2 10-13-16,3 4-1 16,5 5-7-16,0 2 4 15,2-1-1-15,0 0 0 0,1-1 0 16,1-1-4-16,1-5-9 15,0-4-21-15,1-9-34 16,-2-4-40-16,-6-12 75 16</inkml:trace>
  <inkml:trace contextRef="#ctx0" brushRef="#br0" timeOffset="76167.7">4543 5757 1702 0,'10'5'575'0,"17"-5"-564"0,5-5-47 16,5-6-60-16,1-4-45 16,-5-4-125-16,-3 1 161 15</inkml:trace>
  <inkml:trace contextRef="#ctx0" brushRef="#br0" timeOffset="76664.64">4871 5663 927 0,'8'5'369'0,"-13"3"-247"0,7 2-76 15,-6 0-14-15,-1 4-4 16,-2 1 6-16,-7-1 23 16,10 1 14-16,-3-3 10 15,2-2-6-15,4-3-18 16,0-4-24-16,1 0-29 15,9-3-1-15,-2-1-5 16,2-2 12-16,3-3 10 16,-4 0 7-16,4 0 12 15,-4 1-1-15,1 0 7 16,-2 0-10-16,0 1-6 16,2 0-9-16,0 1-15 15,1-1 3-15,2 3-11 16,-1 1 0-16,0 3-5 15,-1 3-11-15,-4 5-3 0,-1 1 0 16,-4 6 10-16,-4 3 6 16,-4 4 6-16,-2 1-3 15,-3-4-2-15,-1-2 4 16,1-5 2-16,2-3 6 16,6-6 2-16,1-2-3 15,4-4-3-15,3-2 0 16,6-4 1-16,4-3 3 0,7-2 1 15,6 0-2-15,1 3-9 16,0 3-7-16,-2 4-11 16,-6 1-7-16,-8 7-22 15,-8 3-5-15,-15 8-9 16,-10 4-10-16,-11 4-28 16,3-5-24-16,-8-10 78 15</inkml:trace>
  <inkml:trace contextRef="#ctx0" brushRef="#br0" timeOffset="76816.73">5239 5443 1837 0,'7'16'705'16,"-13"-26"-375"-16</inkml:trace>
  <inkml:trace contextRef="#ctx0" brushRef="#br0" timeOffset="80044.57">3897 6866 998 0,'0'-4'400'0,"2"-2"-256"0,5 0-42 16,-14-1-20-16,-4 2-5 16,9 0-7-16,-6 0 2 15,-1-3-3-15,-2 2-5 16,-7 0 12-16,-2 2-5 15,0 3 5-15,2-1-3 16,-6 2-21-16,1 0-8 0,-6 4-17 16,2-1-10-1,-4 2 1-15,-1 0-4 0,1-1-2 16,-2-1-2-16,0 1-12 16,2 0 3-16,-2 2-2 15,-2 1-7-15,1-1 8 16,3 1 1-16,2 1-1 15,8 0 10-15,7 2-6 16,2 2-6-16,3 5 0 16,0 4-3-16,5 5 3 15,1 1 5-15,3 4-3 16,3 0-1-16,2 3 2 16,-1 2 0-16,1 2 4 15,0 1 3-15,-2 7-3 16,6 6-4-16,-3 5-3 0,-2 0 2 15,1-3 3-15,-3-1 1 16,0-5 0-16,0-3-5 16,-1-11-6-16,0-5-3 15,-2-12-28-15,-2-3-18 16,-2-8-48-16,-4-4-26 16,-1-8-63-16,0-6-19 15,-2-12 131-15</inkml:trace>
  <inkml:trace contextRef="#ctx0" brushRef="#br0" timeOffset="80385.48">3190 7419 1286 0,'-2'8'568'16,"5"-4"-206"-16,11 0-328 16,7-2-27-16,9-5-8 15,8-3 5-15,8-8-20 16,4-4-8-16,2-1-1 0,-4 0 5 16,-2 4 21-16,-2 2 9 15,-2 4 12-15,-3 3 6 16,-9 3 1-16,-4 1 4 15,-11 3-11-15,-2 0-11 16,-7 0-19-16,-2-1-23 16,-3 0-22-16,-5-2-24 15,-1-2-72-15,-2-6-28 0,2-9 103 16</inkml:trace>
  <inkml:trace contextRef="#ctx0" brushRef="#br0" timeOffset="80729.48">4238 6387 1663 0,'-2'6'656'0,"5"1"-354"16,5 4-302-16,2 6-23 16,1 6-28-16,-1 3-13 15,0 2-23-15,-1 2 11 16,-1 3 29-16,-3-2 19 16,-4 2 34-16,-2-1 2 15,0-7 10-15,-5-2 0 16,3-9-5-16,1-3-4 15,2-7-25-15,0-2-34 16,-6-7-88-16,-3-5-45 0,-6-11 106 16</inkml:trace>
  <inkml:trace contextRef="#ctx0" brushRef="#br0" timeOffset="80981.34">3987 6456 1241 0,'3'1'552'0,"14"-4"-243"15,8-3-157-15,25-2-118 16,7-2-11-16,8 0-46 16,6-1-32-16,-7 0-65 0,-3-1-15 15,-5 1-3-15,-3 3 26 16,-6 0 51-16,-4 3 29 15,-10 3 33-15,-4-1-3 16,-11 3-34-16,-3 1-58 16,-4 0 57-16</inkml:trace>
  <inkml:trace contextRef="#ctx0" brushRef="#br0" timeOffset="81698.17">5142 7009 1179 0,'-6'-10'493'0,"1"-4"-219"15,1-2-249-15,1 0-18 16,-1 1-7-16,0 2-1 0,-3 0-10 16,-2 0-1-16,-6 4 5 15,-4 2 7-15,-6 6 24 16,-3 0 2-16,-2 4 16 16,2 3 2-16,-3 3 3 15,-2 3 3-15,-2 2-4 16,0 1 2-16,2-3-6 15,4 2-2-15,6-4-11 16,1 0-13-16,6 0-7 16,0-1-3-16,5 1 2 15,0 0 4-15,3 3 7 16,3 1 5-16,4 7 6 16,2 2-7-16,5 7 2 15,0 1-5-15,1 1-6 16,1 3 9-16,0-1-12 15,-1 3-6-15,1 0 0 0,-4 1-6 16,2 1 2-16,-5-2 4 16,3-3-5-16,0-4 5 15,-3-8-3-15,2-4-4 16,-2-9-16-16,-1-4-19 16,0-3-34-16,-1-2-23 15,-3-8-33-15,-1-2-35 0,-3-9-42 16,-1-5-15-16,4-4 131 15</inkml:trace>
  <inkml:trace contextRef="#ctx0" brushRef="#br0" timeOffset="81936.03">4641 7345 1249 0,'-1'6'458'16,"7"-2"-345"-16,3-2-98 15,5-3-6-15,5-7-1 16,3-1-2-16,4-6 4 0,7-1-7 16,8-3 0-16,3-2 1 15,-3 1-46-15,1-1-17 16,-17 0 34-16</inkml:trace>
  <inkml:trace contextRef="#ctx0" brushRef="#br0" timeOffset="86357.02">2336 8220 1067 0,'-2'-10'539'0,"0"-5"-48"15,2-12-412-15,0-5-27 16,2-6-21-16,-2 1-17 15,-2 3-36-15,-1 5-3 16,-6 10-7-16,-2 4 3 16,-6 9 15-16,1 4 11 15,-10 12 11-15,0 7 7 16,0 18 4-16,0 8-1 16,6 10-8-16,5 1-4 0,8-6-2 15,5-6-3-15,13-14 2 16,2-8-5-16,8-12-12 15,3-5-1-15,-3-9-2 16,0-5 8-16,-4-8 15 16,-1-2-1-16,-3-4 8 15,-1 1 4-15,-7 1 3 16,-3 3 6-16,-4 7 2 16,-1 2-2-16,1 8-1 15,2 2-12-15,2 3-15 16,1 2-8-16,4 7-23 15,4 4-1-15,3 2 1 16,2-1 1-16,0-2 6 16,2-5 7-16,3-6 5 0,-1-3 7 15,0-7 11-15,-1-4 11 16,-5-10 8-16,0-3 1 16,-3-6-2-16,-4-4-6 15,-3 0 0-15,-3 0-4 16,-4 3-6-16,-2 4 4 15,-1 11-9-15,-1 6 2 16,2 11 7-16,-1 9-10 0,3 20-1 16,2 11-7-16,5 19-12 15,3 7 6-15,2 7-6 16,2 0 0-16,0-4 5 16,2 0-1-16,0-10 13 15,1-2-1-15,-2-7 7 16,0-8 1-16,-1-12 6 15,-2-8 9-15,3-17-4 16,-2-6-3-16,4-12-4 16,-3-8-5-16,-3-12-4 15,-4-5 7-15,-5-9-13 16,-8-1-17-16,-8 4-20 16,-1 4-24-16,-5 9-36 15,2 7 7-15,1 10 16 0,0 6 18 16,0 8 53-16,0 2 17 15,8 0 42-15,3 0 25 16,8-4 5-16,6-4-4 16,7-8-16-16,5-6-16 15,7-11-5-15,1-4-3 16,3-4-20-16,0 1-8 16,-4 5-12-16,-3 1 3 0,-5 8-1 15,-5 3 3-15,-5 10 2 16,-3 4 3-16,-4 5 22 15,-3 2 0-15,-1 6 7 16,1 6-14-16,0 8-19 16,-3 4 0-16,3 6-14 15,3 0 5-15,8 4-7 16,4-2-3-16,5-4 5 16,-2-4 2-16,0-10 7 15,-2-4 4-15,0-9 10 16,1-1-1-16,1-7 0 15,-1-4 1-15,1-8-7 16,-1-5-1-16,-6-3-2 16,0 0 0-16,-3 1 2 15,-3 2-5-15,0 6-5 16,-1 5-7-16,-1 8 1 0,1 3 7 16,0 6 1-16,0 4 0 15,4 5-5-15,3 2-2 16,5 0 3-16,2-2 5 15,3-5 3-15,0-3 5 16,-3-6 2-16,-2-2 2 16,-3-7 6-16,-3-3-6 0,2-5-2 15,1-2 1-15,0-1-4 16,1 2-2-16,1 4 1 16,-1 3 0-16,4 7-6 15,0 5 0-15,1 10-16 16,2 5-16-16,-7 9-47 15,2 0-23-15,-7 0-36 16,-6-1-18-16,-4-5 106 16</inkml:trace>
  <inkml:trace contextRef="#ctx0" brushRef="#br0" timeOffset="86529.37">2788 8089 1182 0,'0'2'528'16,"9"-1"-263"-16,9-1-107 15,20-7-107-15,8-4-36 16,8-8-103-16,3-2-27 16,0-3 58-16</inkml:trace>
  <inkml:trace contextRef="#ctx0" brushRef="#br0" timeOffset="88014">3687 8344 1333 0,'1'-11'523'0,"-1"-15"-354"15,1-9-86-15,3-13-69 16,-1-5-18-16,-1-4-49 16,2 0-20-16,-4 10-12 0,-4 4 12 15,-6 19 31-15,-3 8 38 16,-5 12 31-16,-2 7 11 15,2 9 0-15,-3 6-7 16,4 6-20-16,2 2-9 16,4-2 8-16,6-1 4 15,7-5 8-15,3-1 5 16,9-6 1-16,5-1-2 0,6-3 1 16,4-1-2-16,0-2-7 15,-2 2-5-15,1 2-4 16,-7 2-10-16,-5 5-10 15,-3 1-4-15,-6 5-4 16,-2 2 6-16,-2 0 14 16,-1-2 4-16,0-3 10 15,1-7 7-15,6-6-1 16,2-3 8-16,6-9 9 16,4-5 0-16,2-11 1 15,0-4-6-15,-2-5-17 16,-2-1-12-16,-6 3-10 15,-1 4 2-15,-7 8-2 16,-3 5 2-16,-2 8 4 16,-2 3 0-16,-1 5 8 15,-1 4-1-15,0 4 0 0,1 5-7 16,1 2-3-16,2 0-2 16,5-1-1-16,3-2 5 15,1-4-4-15,1-3 4 16,3-5 1-16,-2-3 1 15,1-2 2-15,-2-3 3 16,0-3 1-16,-2 1-7 0,-3-3 2 16,0 0 1-16,-3 0 2 15,-2 2 4-15,-4 3 1 16,1 1 0-16,1 3 1 16,1 1-6-16,1 1-5 15,0-1-3-15,0 0-11 16,2 9 9-16,9 20-5 15,-6-13 5-15,0-3 5 16,-2-1-4-16,2-5 9 16,-3-2-2-16,-1-3-2 15,1-1 0-15,-5-1-8 16,3-1-3-16,-1 0 3 16,0 1 4-16,-4-12 2 15,-5-18-1-15,11 13 2 16,5 0-5-16,0 0-1 0,3 2 4 15,1 4-1-15,3 5 4 16,3 6-1-16,1 3 3 16,-1 7-3-16,-2 1-7 15,-4 4-2-15,-1-3-6 16,-3-2 5-16,-1-2 2 16,-3-6 11-16,-1 1 6 0,0-3-7 15,0-2 4 1,-1-3-9-16,0-2-2 0,0-7 7 15,-1 2-3-15,1-4 1 16,0 0-2-16,1 2 2 16,3 1-5-16,0 4 2 15,-1 2 6-15,6 4-5 16,-2 3 9-16,6 3-1 16,0 4-5-16,1 6-3 15,1 1-11-15,-1 6-12 16,1 2-2-16,0 3 4 15,2-1 4-15,-1-4 20 16,0-5 11-16,-6-10 24 16,-1-2 3-16,-2-9-1 15,-1-7-5-15,0-9-24 16,-2-5 0-16,-2-5-20 0,-1 2-2 16,-1 5-9-16,-1 4-12 15,-1 9 3-15,-1 6-1 16,0 11 12-16,2 7 10 15,1 8 6-15,0 3-1 16,4 0 0-16,1-2 4 16,2-5 7-16,3-2 4 0,3-7 1 15,1-2 6-15,1-8-1 16,0-6 3-16,-2-8 3 16,1-3-10-16,-4-7-2 15,-4 0-5-15,-7 4-12 16,-6 0-1-16,-7 8-9 15,-2 5-8-15,-4 8-11 16,-1 4-11-16,4 6-37 16,-4 6-5-16,10-2-20 15,1-1-3-15,8-3 78 16</inkml:trace>
  <inkml:trace contextRef="#ctx0" brushRef="#br0" timeOffset="88318.81">4606 7919 1652 0,'5'27'603'0,"2"-2"-456"16,8-1-181-16,-1-3-46 15,-2-3-63-15,2-2-14 0,-5-3-5 16,0-2 33-16,-4-2 104 16,-2-3 43-16,-1-5 91 15,0-2 15-15,2-10-1 16,-1-4-7-16,1-9-50 16,1-2-19-16,0-4-47 15,1 3-27-15,1 4-91 16,0 4-45-16,-2 10 97 15</inkml:trace>
  <inkml:trace contextRef="#ctx0" brushRef="#br0" timeOffset="89193.49">4796 8014 1563 0,'2'14'554'16,"7"-5"-492"-16,-1 2-55 15,0-2-80-15,4 2-22 16,-1 0-21-16,-2 0 5 16,4-3 45-16,-5 0 27 0,-5-1 54 15,4-3 23-15,-5-3 35 16,3-2 13-16,2-6-10 15,0-4-14-15,1-3-30 16,-2-1-13-16,-2-4-10 16,0 0-2-16,-4 1 0 15,0 1-8-15,-2 6-6 16,1 3-6-16,0 7-1 16,0 3 1-16,0 6 5 15,2 3 3-15,2 6-1 16,2 0 5-16,4 1 3 15,-1-2-2-15,1-4 0 16,0-1-2-16,-4-5-15 16,2-2 7-16,-2-4 1 15,-1-2 4-15,-3-3 14 0,0-2 0 16,-1-3 7-16,0 0-3 16,0 0 5-16,2 1-8 15,1 0-3-15,-1 3-4 16,5 3-3-16,0 4 1 15,3 6-1-15,4 3 3 16,-3 3-5-16,2 2 0 16,2-2-6-16,-1-1-5 15,5-5 11-15,0-3 6 0,-1-7 30 16,0-4 18-16,-2-8 15 16,0-6-4-16,-2-7-20 15,1-2-10-15,-1-3-24 16,-4 2-18-16,-4 5-24 15,-3 5-14-15,-4 12-15 16,-2 2 9-16,-5 10 21 16,-1 3 11-16,0 8 22 15,2 2 15-15,-1 2 19 16,4-1 5-16,4-1 3 16,2-2-10-16,8-3-12 15,1-1-6-15,3-3-7 16,4 2 3-16,2-2-3 15,0 2-10-15,4 7 1 0,-1 1-9 16,-3 7-15-16,-1 4 1 16,-10 5-4-16,-2 2 0 15,-7 5 3-15,-4 2-11 16,-7-3-1-16,-3-3 7 16,-8-15-16-16,-7-11-15 15,-8-16-46-15,2-14-30 0,-4-17-56 16,2-8 119-16</inkml:trace>
  <inkml:trace contextRef="#ctx0" brushRef="#br0" timeOffset="89320.84">5006 7768 1250 0,'-7'-13'521'0,"5"10"-307"16,2 4-45-16,2 9-99 15,4 5-45-15,3 11-150 16,0 3 390-16,-16 5-231 15</inkml:trace>
  <inkml:trace contextRef="#ctx0" brushRef="#br0" timeOffset="90822.19">4265 8726 1571 0,'-16'1'564'0,"5"-9"-476"16,3-6-47-16,7-1-46 15,-2 1 1-15,6 5-22 16,1 4-10-16,3 5-3 16,2 5-1-16,2 10 19 15,0 3 7-15,1 7 12 16,1 1 4-16,-2-4 7 16,0-2 9-16,-5-9 7 15,-2-2-3-15,-3-7-4 16,-1-1-5-16,0-3-4 15,-1 1-7-15,-1-5-1 16,-1-9-2-16,-10-33-5 16,8 18 1-16,2 2 0 0,3 2-2 15,6 7-1-15,4 4 4 16,5 5 2-16,-1 5 2 16,5 8 0-16,-3 5 0 15,-1 11-10-15,1 3-5 16,-4 6-6-16,-2-1-2 15,-4-3 5-15,-1-3 6 0,-3-8 12 16,0-4 10-16,-2-7-1 16,0-2 0-16,2-5-8 15,-1-4-4-15,1-7-1 16,0-2 7-16,1-5-3 16,-1 1 6-16,4 4-1 15,0 4-1-15,-3 7 3 16,-1 5-7-16,2 12 5 15,1 6-8-15,4 14-1 16,2 4-1-16,-1 5-5 16,4-2 6-16,5-8 11 15,3-4 10-15,6-11 18 16,2-6 3-16,0-10 5 16,2-7-10-16,-2-14-12 15,-4-8-5-15,1-8-12 16,-3-4-8-16,-5 2-12 0,-3 3 2 15,-9 8-11-15,-7 7 13 16,-5 14 12-16,-6 5-2 16,-3 14 7-16,1 5-5 15,3 10-1-15,5 5-2 16,5 6-11-16,5 0 3 16,6-4-5-16,7-5 6 15,1-9 6-15,4-4 0 0,3-10 10 16,-3-4 2-16,2-9 10 15,1-5 1-15,-1-7-1 16,0-2-7-16,-6-4-5 16,-3 1-3-16,-10 1-17 15,-4 3 1-15,-6 7-6 16,-6 4 1-16,0 7 16 16,-5 3-1-16,0 9 5 15,0 4 3-15,-2 4-9 16,5 3 1-16,2 2-4 15,4-3 0-15,8-1 0 16,3-2 0-16,7-5 0 16,2-2-2-16,3-7 6 15,2-4 0-15,2-7 7 16,-3-4 4-16,0-5-1 0,-7-1 0 16,-9-2-6-16,0 2-1 15,-4 5-4-15,2 4 3 16,-2 8 3-16,0 2 0 15,-2 6 11-15,-7 4 2 16,4 8-5-16,0 1-5 16,6 4-9-16,5 0-5 0,1-3 2 15,6 0 1-15,-2-7 4 16,5-4 5-16,1-5 9 16,-2-5-1-16,4-5 0 15,-3-5 0-15,1-7-11 16,-5-3 2-16,-2-1-3 15,-1 0-6-15,-4 5 1 16,2 4-1-16,-4 7 2 16,2 3 0-16,-6 4 5 15,1 3 0-15,0 5-3 16,-2 5 3-16,3 6-11 16,1 1 2-16,3 1 3 15,-1-4-4-15,2-5 15 16,0-4 3-16,0-6-2 15,1-2 2-15,-1-6-6 0,1-3 0 16,-2-8 5-16,2 0 0 16,1-1 7-16,0 2-2 15,4 6-1-15,2 2 4 16,5 7-11-16,3 5 1 16,-4 13-18-16,2 7-19 15,-9 13-62-15,4 0-33 16,-4-5-54-16,-9-5 100 0</inkml:trace>
  <inkml:trace contextRef="#ctx0" brushRef="#br0" timeOffset="91252.66">6016 7294 1750 0,'23'7'587'0,"17"0"-570"16,8-3-73-16,7-7-132 15,-15-4 128-15</inkml:trace>
  <inkml:trace contextRef="#ctx0" brushRef="#br0" timeOffset="91426.58">5992 7600 1532 0,'42'24'667'16,"27"-29"-259"-16,23-19-441 15,9-34-31 1</inkml:trace>
  <inkml:trace contextRef="#ctx0" brushRef="#br0" timeOffset="92602.99">870 6922 1664 0,'-22'-7'585'0,"8"-7"-533"15,4-4-43-15,1-8-60 16,-3-1-23-16,-6 2-52 16,-5 5-17-16,-1 12 11 0,-5 6 10 15,0 14 65-15,2 9 29 16,-3 11 58-16,5 5 28 16,9 6 28-16,6-2 12 15,11-4-7-15,9-3-16 16,16-4-31-16,10-2-16 15,18-1-22-15,2-1-7 0,1 0-21 16,-1-2-12-16,-14 3-41 16,-9 2-6-16,-13 4 9 15,-15 6 10-15,-18 6 49 16,-7 0 10-16,-14 0 26 16,2-4 18-16,-1-11 30 15,5-5 4-15,5-13 5 16,2-7-10-16,12-12-35 15,0-9-10-15,14-19-26 16,8-10-9-16,8-16-10 16,5-5-8-16,4 4 2 15,2 5 0-15,9 14 9 16,0 11 12-16,-3 16 6 16,-1 12 1-16,-8 21 4 15,-1 12 0-15,-6 14-3 0,-5 3-1 16,-6 1-26-16,-4-2-19 15,-4-12-29-15,-3-5-20 16,-1-18-34-16,-3-8 78 16</inkml:trace>
  <inkml:trace contextRef="#ctx0" brushRef="#br0" timeOffset="92745.58">1026 7023 1579 0,'-5'9'538'0,"17"-8"-579"16,6-5-460-16,5-15 341 15</inkml:trace>
  <inkml:trace contextRef="#ctx0" brushRef="#br0" timeOffset="93338.71">1361 7045 1805 0,'-5'13'630'0,"10"-5"-568"0,3-6-77 16,10-2-64-16,-1-2-21 15,1-6-39-15,3-2-4 16,-5 0 47-16,3 3 31 15,-3 5 81-15,-4 2 39 16,3 6 32-16,-5 2 0 16,5 10-23-16,2 1-17 0,-3 9-30 15,2 5-6-15,-4 2-22 16,-3 4-11-16,-4 1-9 16,-3-3-8-16,-5 4 6 15,-2-3 6-15,-6-5 12 16,-1-2 4-16,-1-11 11 15,0-4 1-15,5-9 8 16,2-2 15-16,5-6 6 16,2-6-4-16,6-10 0 15,6-7-8-15,9-13 0 16,7-3 4-16,13-8-7 16,0 0-12-16,0-2-6 15,-1 2-5-15,-5 7-1 16,-2 3 4-16,-2 9 4 15,-9 1 2-15,-5 4 4 16,-9 1 1-16,-7 3-2 16,-8 2 0-16,-11 3-4 0,-1 5-10 15,-12 15-8-15,4 8-3 16,1 19 7-16,2 7 6 16,11 10 7-16,15-15 0 31,-1-17-13-31,0 1-4 0,26 38-7 0,10-10-8 15,26-27-39-15,-8-34-39 0,5-21 68 16</inkml:trace>
  <inkml:trace contextRef="#ctx0" brushRef="#br0" timeOffset="93617.81">2532 6766 1729 0,'-21'49'623'16,"5"6"-486"-16,10 13-173 16,4 7-30-16,4 16-11 15,4 6 1-15,10 10 43 0,4 2 23 16,16-1 26-16,9-8 8 15,19-21-6-15,15-17-9 16,23-44-77-16,19-25-51 16,24-50-216-16,6-21 208 15</inkml:trace>
  <inkml:trace contextRef="#ctx0" brushRef="#br0" timeOffset="93919.97">5408 6727 1210 0,'-2'4'637'0,"3"-3"-76"16,2-1-494-16,11 7-86 16,4 6-12-16,16 20 21 0,11 17-11 15,8 16-42-15,1 22-22 16,-8 20-48-16,-7 10-12 16,-12 17-14-16,-5-4-33 15,-16-2 137-15</inkml:trace>
  <inkml:trace contextRef="#ctx0" brushRef="#br0" timeOffset="95151.65">6870 7253 2047 0,'-11'25'1024'0,"17"3"0"0,-1 1-1024 0,-4-4 0 16,-1-12 0-16,0-1 0 0,2 9-109 0,0-1-227 16,-10-4 67-16,0 0 2 15,-1 12-44 1,0 0 311-16,3-13-179 0,-5 99 252 15,212-42-1422 64</inkml:trace>
  <inkml:trace contextRef="#ctx0" brushRef="#br0" timeOffset="95227.02">6902 7688 4095 0</inkml:trace>
  <inkml:trace contextRef="#ctx0" brushRef="#br0" timeOffset="96624.01">6546 7379 1460 0,'5'11'520'0,"4"-11"-452"16,7-5-27-16,2-6-33 15,4-2 1-15,1-4-6 16,3-1-3-16,1 5-4 15,8 0-1-15,-4 7 3 16,0 2-3-16,-4 6 2 16,-10 4 0-16,-3 5 6 0,-5 6 6 15,-6 13 5-15,-4 6 0 16,-7 7-8-16,-4 1 2 16,-7-3-1-16,1 1 3 15,-8-7 5-15,2-1-2 16,4-7 3-16,0-5 1 15,10-8 0-15,5-3-1 16,6-3-3-16,5-2-7 16,8-1-1-16,8-2-2 0,9 0 3 15,3-2 1-15,5 1-4 16,-5 1 4-16,-6 6-7 16,0 2-2-16,-10 7 2 15,-8 4 0-15,-10 9-1 16,-9 4-4-16,-10 6-22 15,-7 2-7-15,-8-4-8 16,-6 0-6-16,-1-13-12 16,3-9-28-16,0-16-23 15,12-15 62-15</inkml:trace>
  <inkml:trace contextRef="#ctx0" brushRef="#br0" timeOffset="96921.67">7368 7393 1185 0,'-7'30'590'0,"2"0"-44"0,1-1-543 15,1 3-50-15,-3 9-68 16,-1 2-21-16,-1 2-25 16,-3 4 10-16,-3 0 47 15,-5-1 19-15,-4-1 49 16,3-9 18-16,-2-16 13 16,7-9-8-16,4-18 46 15,-1-7-27-15</inkml:trace>
  <inkml:trace contextRef="#ctx0" brushRef="#br0" timeOffset="97118.76">7144 7519 1400 0,'21'22'600'15,"18"4"-299"-15,4 2-181 16,10 4-89-16,3 2-12 15,-4 2-51-15,-3 0-41 16,-3-3-102-16,-4-1-48 16,-15-6-186-16,-1-7 253 15</inkml:trace>
  <inkml:trace contextRef="#ctx0" brushRef="#br0" timeOffset="97673.49">7725 7476 1288 0,'7'28'575'0,"-4"10"-292"16,2 3-112-16,-3 5-114 15,7 5-25-15,4 1-29 16,-4 0-6-16,5-7-15 15,-4-5-5-15,0-11 7 16,3-7 1-16,-2-11 19 0,2-7 3 16,0-10 9-16,2-4 4 15,-1-12-5-15,3-6 0 16,-7-6-10-16,-3-1-5 16,-1 4-21-16,-8 4-12 15,-2 9-14-15,3 5-1 16,-8 10 17-16,2 5 9 15,1 12 15-15,-2 3 5 0,6 7 0 16,2 1 0-16,5 0 4 16,2-1 3-16,6-7-1 15,-1-4 2-15,8-8-5 16,-5-5-4-16,4-6 3 16,5-5 3-16,-11-7-2 15,5-4 3-15,-7-2 0 16,-8 2-2-16,-3-2 1 15,0 1 2-15,-12 3-9 16,1 3-8-16,-6 9-9 16,-6 4-9-16,7 8-16 15,-1 5-18-15,0 6-26 16,7 3-12-16,-1 2-1 16,3-2 3-16,10-1-11 0,6-6-28 15,3-6 89 1</inkml:trace>
  <inkml:trace contextRef="#ctx0" brushRef="#br0" timeOffset="97996.88">8254 7603 1125 0,'-7'33'565'0,"-2"-2"-143"16,-3 1-264-16,3-1-136 15,-4 1-33-15,5 0-30 16,13-4-16-16,-1-5-13 16,2-3 4-16,10-8 13 15,-5-3 13-15,8-8 33 16,7-5 24-16,-4-7 22 16,0-5 4-16,-4-12-4 15,-6-2-10-15,-4-4-17 16,-7-1-9-16,-7 4-19 15,-7 6-12-15,-7 8-22 16,0 6-18-16,-2 14-12 16,3 5-16-16,3 11-65 15,1 3 106-15</inkml:trace>
  <inkml:trace contextRef="#ctx0" brushRef="#br0" timeOffset="98578.9">8559 7673 1207 0,'-2'27'450'16,"5"-8"-347"-16,-2 1-79 16,7-1-45-16,0 2-6 15,1 2 3-15,2 0 6 16,1-5 17-16,-2-1 10 0,3-9 23 15,0-6 5-15,-3-3 8 16,5-8 7-16,-6-4 7 16,3-5 3-16,-6-10 3 15,-5-2-13-15,0-6-30 16,-6 0-15-16,-5 6-29 16,-5 3-15-16,1 11-33 15,-8 10-15-15,5 6-32 16,3 7-18-16,2 11-71 15,3 3 127-15</inkml:trace>
  <inkml:trace contextRef="#ctx0" brushRef="#br0" timeOffset="99099.53">9123 7465 1427 0,'-4'22'624'0,"-5"-8"-304"16,2-3-242-16,2-3-145 15,-2 1-45-15,2-2-71 16,0 1-28-16,-1-1-48 15,1-1 25-15,1 0 136 16,2-1 89-16,3-3 169 16,-1 0 28-16,0-2-19 15,-1-1-34-15,0 1-62 16,1-2-22-16,-2-8-54 16,-3-14-23-16,3 15-26 15,-1 3-10-15,3 3 0 16,-1 2 8-16,3 3 18 15,2 1 6-15,1 2 21 16,2 1 6-16,2 1 0 16,2 0 2-16,-1-1 3 0,7-1-2 15,-6-1 7-15,8-4 3 16,-3-3 8-16,-7-1 5 16,-2-4 2-16,-6 2 2 15,-11-3-13-15,-2 2-2 16,-6 2-12-16,-7 2-10 15,4 6-14-15,-4 4-18 16,8 3-67-16,-2 6 71 0</inkml:trace>
  <inkml:trace contextRef="#ctx0" brushRef="#br0" timeOffset="99790.42">9788 7597 1177 0,'-16'-11'486'16,"5"2"-281"-16,1 4-87 16,2 5-68-16,0 1-15 15,1 11-29-15,2 3-11 0,3 11-15 16,4 4 2-16,3 6 1 15,4 1 0-15,1 1 10 16,2 0 6-16,1-5 14 16,0-5 17-16,3-11 15 15,0-7 5-15,-3-10 1 16,3-5-13-16,-7-9-14 16,7-6-9-16,-11-4-7 15,4-2-3-15,-9 0-13 16,-7 5-10-16,7 7-23 15,-11 6-6-15,11 9 1 16,-3 6 5-16,3 9-2 16,1 3 8-16,10 5 11 15,1-2 7-15,11-1 27 0,4-4 10 16,-1-7 21-16,4-4 5 16,-4-8 3-16,0-6-5 15,-2-5-22-15,-8-3-4 16,-6-5-13-16,-8 1-1 15,-9-3-9-15,-2 1-12 16,-12 9-33-16,3 2-27 16,-7 14-38-16,1 6-14 0,-5 10 5 15,5 5 22-15,11 1 34 16,0 0 11-16,26-11-47 16,-5-3 169-16,12-11-69 15</inkml:trace>
  <inkml:trace contextRef="#ctx0" brushRef="#br0" timeOffset="100130.49">10260 7621 1422 0,'-8'35'620'0,"2"-1"-311"16,4 0-205-16,2-4-124 15,0 1-39-15,6-6-33 16,0-2-7-16,8-7 9 0,1-5 23 16,6-9 33-16,5-6 32 15,1-9 54-15,4-7 20 16,-6-9 20-16,-1 0-9 16,-6-7-29-16,-8 2-19 15,-8 3-20-15,-6 2-11 16,-10 14-31-16,-11 8-11 0,-6 13-29 15,0 8-7-15,-3 8-21 16,8 1-3-16,7 2-5 16,1-1-10-16,12-5-50 15,9-3 105-15</inkml:trace>
  <inkml:trace contextRef="#ctx0" brushRef="#br0" timeOffset="100432.14">10691 7619 1273 0,'-5'30'631'16,"-4"3"-144"-16,-2-4-392 16,1 1-48-16,2-2-82 0,0-3-29 15,6-6-35-15,-3-3-10 16,8-7 33-16,6-6 26 15,7-5 53-15,7-10 25 16,0-9 33-16,-2-5-3 16,-4-10-2-16,-5 0-16 15,-11 3-22-15,-7 2-7 16,-10 12-22-16,-6 8-17 0,-3 11-48 16,1 8-42-16,-8 11-74 15,11 2-29-15,1 8 131 16</inkml:trace>
  <inkml:trace contextRef="#ctx0" brushRef="#br0" timeOffset="100673.34">11241 7608 1943 0,'-29'66'641'15,"-1"-11"-661"-15,-8-5-54 16,1-7-93-16,5-8-37 16,2-14 81-16,8-5 38 15</inkml:trace>
  <inkml:trace contextRef="#ctx0" brushRef="#br0" timeOffset="100881.5">11103 7777 2037 0,'26'44'675'0,"8"-20"-711"16,3-7-52-16,0-16-143 15,-6-7 566-15,-13-17-288 16</inkml:trace>
  <inkml:trace contextRef="#ctx0" brushRef="#br0" timeOffset="101281.66">11592 7637 1673 0,'-1'10'612'0,"13"-11"-490"16,6-5-66-16,1-3-37 15,4-4-6-15,1-2-15 16,-1 1-1-16,0 3-17 16,-5 4 0-16,-4 7 3 15,-7 2-10-15,-8 10 2 16,-4 3 0-16,-10 10 4 16,-1 3 14-16,-5 2 20 15,3 0 7-15,4-8 9 16,3-4-10-16,11-6-7 15,4-4-8-15,8-4-20 16,6-1-3-16,0-2-38 16,-1 0-9-16,-3 3-25 15,-7 5-14-15,-18 12-2 16,-9 5-4-16,-28 8-2 0,-12 3-8 16,-12-5 83-16</inkml:trace>
  <inkml:trace contextRef="#ctx0" brushRef="#br0" timeOffset="101706.47">7591 8513 1531 0,'-21'27'603'16,"6"-5"-384"-16,11-13-165 15,7-3-57-15,10-6-53 16,2-4-26-16,12-4-69 15,0-1-41-15,8 0 126 0</inkml:trace>
  <inkml:trace contextRef="#ctx0" brushRef="#br0" timeOffset="101910.54">7808 8876 1334 0,'32'-10'526'0,"17"-11"-377"16,6-6-61-16,-1-7-206 16,-1 0 87-16</inkml:trace>
  <inkml:trace contextRef="#ctx0" brushRef="#br0" timeOffset="102399.9">8447 8444 1318 0,'-3'0'614'16,"11"-10"-232"-16,4-3-255 15,4-9-113-15,9-2-15 16,-2 0-19-16,3 3-12 16,1 7-51-16,-4 6-11 15,-2 9 12-15,-7 9 4 16,-2 12 48-16,-6 7 15 0,-8 12 11 16,-4 8 17-1,-11 5 19-15,-1-1 11 0,-2-4 5 16,4-10-5-16,3-8-18 15,2-8-12-15,6-11-13 16,3-4-5-16,9-10-4 16,2-2 0-16,10-8 8 15,6 0 6-15,9-3 2 16,-1 3 2-16,5 6-3 16,-4 5-6-16,-11 7 4 15,-1 7-7-15,-15 10 6 16,-4 2 12-16,-16 9 12 15,-6 1 14-15,-16 1-11 16,-8 5-3-16,-11-1-4 0,-2-3-4 16,-9-6-6-16,1-7-17 15,3-15-53-15,6-7-29 16,11-14-104-16,5-9 119 16</inkml:trace>
  <inkml:trace contextRef="#ctx0" brushRef="#br0" timeOffset="102698.69">9463 8432 1429 0,'18'51'730'0,"-14"-15"-94"15,-2-9-541-15,-5-15-84 16,-4-2-51-16,-10 0-60 16,5 1-32-16,-12 4-45 15,-4 3 1-15,-2 9 31 16,-11 6 24-16,2 13 59 16,0 2 24-16,2 0 41 15,-1-6 7-15,9-16 2 0,5-11-21 16,7-21-91-16,8-13 69 15</inkml:trace>
  <inkml:trace contextRef="#ctx0" brushRef="#br0" timeOffset="102915.24">9189 8506 1823 0,'-1'75'733'0,"9"-6"-465"16,5-7-170-16,15-13-110 16,-3-2-30-16,10-11-55 15,2-8-40-15,4-8-76 16,2-10-36-16,-2-9-28 16,-1-5 249-16,-8-11-4 15</inkml:trace>
  <inkml:trace contextRef="#ctx0" brushRef="#br0" timeOffset="103373.9">9846 8413 2052 0,'16'21'735'15,"16"-14"-632"-15,3-4-62 16,5-11-46-16,3-1-16 16,-8-5-48-16,-4-2-30 0,1 3-10 15,-9 5 1-15,-11 7 51 16,-1 7 32-16,-23 11 22 16,-1 5 5-16,-8 11-1 15,-9 4 5-15,-2 4-5 16,-4 2 8-16,-1-4 4 15,5-3-7-15,4-9-4 16,12-8 0-16,9-11-8 16,5-2 2-16,23-10 2 15,0-2-2-15,18-3 8 16,2-3-2-16,6 0 1 16,6 1-5-16,-5 3-12 15,-4 4-13-15,-15 7-31 16,-11 5-13-16,-20 11-28 15,-11 5-15-15,-29 12-1 0,-7 4-1 16,-16 1 1-16,-9 1 13 16,-2-7-8-16,-7-5 116 15,-6-10-13-15</inkml:trace>
  <inkml:trace contextRef="#ctx0" brushRef="#br0" timeOffset="113474.67">340 1251 985 0,'-12'13'448'16,"8"-28"-147"-16,2-9-209 15,5-25-16-15,4-9-23 16,-3-6-29-16,0-1 0 15,-8 6-4-15,-3 7-5 0,-10 13 0 16,-1 6-2 0,-15 18-7-16,7 18-4 15,0 0-4-15,-21 20-3 0,-4 28 2 16,11 15 4-16,22 21 4 16,7 6 1-16,7 9 0 15,12-4 0-15,8-6 0 16,3-6-9-16,9-21-38 15,4-8-18-15,17-27-64 16,-3-9-39-16,5-20 107 16</inkml:trace>
  <inkml:trace contextRef="#ctx0" brushRef="#br0" timeOffset="113771.76">528 1264 1177 0,'-11'-11'490'0,"4"5"-331"16,6 6-47-16,7 7-46 16,1 15-52-16,1 7-14 15,5 10 0-15,-2 0-3 16,0-6-16-16,-1-7-6 16,6-12-4-16,0-6 7 15,3-16 18-15,1-6 8 16,-3-13 21-16,-1-7 4 0,-11-6-4 15,-4-3-4-15,-12 3-14 16,-4 3-11-16,-8 11-19 16,0 7-13-16,2 15-25 15,-3 8-6-15,14 15-26 16,-4 4-21-16,12 4 77 16</inkml:trace>
  <inkml:trace contextRef="#ctx0" brushRef="#br0" timeOffset="114071.35">773 1239 933 0,'1'-10'465'0,"3"-2"-126"16,0 0-187-16,-1 2-80 0,-1 2-34 16,6 5-28-16,3 4-11 15,2 6-12-15,4 6-7 16,1 5-17-16,-2 4-3 15,-1-1 11-15,1-4 5 16,-7-3 25-16,1-4 13 16,2-5 19-16,-4-3 28 15,-3-5 18-15,-7-6 0 0,-9-5-14 16,-1-2-31-16,0-3-36 16,3 0-19-1,2 4-46-15,1 2-33 0,7 7-66 16,1 4-60-16,-1 3 142 15</inkml:trace>
  <inkml:trace contextRef="#ctx0" brushRef="#br0" timeOffset="114512.79">1452 636 1056 0,'-2'-27'446'15,"-5"6"-227"-15,-1 6-105 16,-12 8-55-16,-10 5-20 0,-3 13-38 15,-1 9-6-15,1 9-2 16,5 3 1-16,5 5 2 16,3 2 1-16,13 7-1 15,-5 9 2-15,16 9 9 16,8 5 2-16,6 6 10 16,6-2-6-16,-3 9-7 15,-5 0-3-15,-6-1-5 16,2 1 0-16,-2-12 2 15,0-7 3-15,4-20-7 16,2-14 3-16,13-21-16 16,10-9-11-16,5-19-21 15,1-9-21-15,-2-16-94 16,-6-8 106-16</inkml:trace>
  <inkml:trace contextRef="#ctx0" brushRef="#br0" timeOffset="114800.2">1747 873 1187 0,'-25'-10'499'0,"6"2"-301"0,-3 4-109 16,-2 2-45-16,0 8-44 15,-6 2-10-15,6 6-9 16,4 3-5-16,4 3-6 15,4 3 7-15,3 6 0 16,-1 2 8-16,8 9 15 16,2 4-7-16,5 1 8 15,5 0-3-15,-2-3 2 16,-5-1 2-16,-1 0-17 16,0-3-9-16,-4-6-45 15,2-6-25-15,-2-13 58 16</inkml:trace>
  <inkml:trace contextRef="#ctx0" brushRef="#br0" timeOffset="114939.65">1519 1200 1089 0,'11'-14'419'16,"15"-3"-316"-16,1-1-41 15,14-6-69-15,4-3-46 16,-3-1 34-16</inkml:trace>
  <inkml:trace contextRef="#ctx0" brushRef="#br0" timeOffset="115239.74">1951 581 1268 0,'29'-4'470'16,"1"4"-359"-16,2 11-71 15,-3 8-19-15,5 14-14 16,0 8-7-16,-4 18-20 16,5 11-2-16,-14 16-5 15,-3 10 1-15,-6 4 18 16,-9-3-3-16,-8-5 23 0,-2-9 9 15,-5-12 2-15,-4-6 10 16,-8-20-53-16,-5-10-44 16,1-23 42-16</inkml:trace>
  <inkml:trace contextRef="#ctx0" brushRef="#br0" timeOffset="115440.7">2360 906 1330 0,'0'-1'499'0,"12"-1"-386"16,11-3-32-16,9-5-61 16,7-1-9-16,1-6-46 15,-4 0-48-15,-3 3 29 16,4 2 14-16</inkml:trace>
  <inkml:trace contextRef="#ctx0" brushRef="#br0" timeOffset="115591.49">2392 1291 1309 0,'34'-5'504'16,"20"-22"-363"-16,15-7-120 15,15-9-104-15,-3 0-52 16,-8 2 72-16</inkml:trace>
  <inkml:trace contextRef="#ctx0" brushRef="#br0" timeOffset="116025.75">3413 598 1032 0,'0'-13'436'0,"-10"2"-254"0,-3 0-30 16,-1 1-45-1,-10 1-25-15,-4 1-25 0,2 1-15 16,2 3-21-16,1 2-4 16,2 4-16-16,0 3 0 15,3 7-2-15,-1 2-7 16,4 10 0-16,1 4 1 15,4 11 2-15,5 4 1 0,3 9 4 16,0 2-1-16,1 1-1 16,2-2 2-16,6-7-22 15,0-5-10-15,-3-10-57 16,-11 0-29-16,-9-9 73 16</inkml:trace>
  <inkml:trace contextRef="#ctx0" brushRef="#br0" timeOffset="116183.18">3031 953 1094 0,'22'-13'425'0,"21"-5"-318"16,7-2-31-16,9-6-40 15,0 0-31-15,0-2-63 16,1 0 39-16</inkml:trace>
  <inkml:trace contextRef="#ctx0" brushRef="#br0" timeOffset="116411.54">3497 255 1532 0,'3'-10'545'0,"10"10"-478"16,1 7-32-16,-4 16-34 15,-2 8-7-15,-8 16-57 16,-2 5-39-16,-4 0-60 16,0 2-42-16,-3-12 132 15</inkml:trace>
  <inkml:trace contextRef="#ctx0" brushRef="#br0" timeOffset="116600.59">3237 340 1272 0,'27'-37'474'0,"15"3"-369"16,19 1-65-16,6 2-26 15,8 6-47-15,4 5-33 16,-10 9 264-16,-7 8-172 0</inkml:trace>
  <inkml:trace contextRef="#ctx0" brushRef="#br0" timeOffset="116898.58">4072 479 1294 0,'2'-23'489'0,"2"-1"-381"16,-6-1-39-16,-11-1-41 16,-2 8-11-16,-4 9-14 15,-2 3-8-15,3 9 3 16,0 7-7-16,3 11 11 15,-1 6 3-15,7 8-1 0,3 0 1 16,5 3-2-16,1 0-2 16,2 1 5-16,-2 3-7 15,-7-4-46-15,3-2-33 16,-6-3-85-16,-13-5 97 16</inkml:trace>
  <inkml:trace contextRef="#ctx0" brushRef="#br0" timeOffset="117038.5">3712 786 1548 0,'30'-19'551'0,"21"-4"-478"16,7-1-44-16,2 5-65 16,-3-1-76-16,-16-1 70 15</inkml:trace>
  <inkml:trace contextRef="#ctx0" brushRef="#br0" timeOffset="118339.89">2988 1559 1106 0,'-10'-4'438'0,"1"-1"-320"16,4-2-43-16,-7 0-20 16,-5-2-34-16,2 1-12 15,-13 5-6-15,4 1-11 16,3 11-8-16,-7 7-2 15,11 11 4-15,-1 4 6 16,5 6 7-16,2 0 4 16,7-4 0-16,3-4 3 15,6-15 1-15,2-5 11 0,7-14 14 16,0-6 7-16,2-9 0 16,2-6-16-16,-3-2-7 15,-1 1-11-15,-6 7-4 16,-5 4 7-16,-3 8-5 15,-4 5 2-15,2 7 1 16,3 4-6-16,-2 7-2 16,6 0 3-16,5-1-1 15,-1 0-2-15,15-6 7 16,-2-3-3-16,2-8 11 16,1-5 1-16,-8-7 1 15,0-4-3-15,-2-9-6 16,-1-4-2-16,-2-5-3 15,-3 1 3-15,-6 3 9 0,1 3 5 16,-7 6 1-16,2 4 1 16,0 9-7-16,-1 6-6 15,2 11-6-15,0 9-1 16,2 16-3-16,1 12 3 16,4 14 2-16,2 0-2 15,0 11 0-15,8-2-8 16,1-6-4-16,8-2 0 0,1-18-8 15,-5-10 12-15,-2-14 2 16,-6-5 5-16,-1-13 6 16,-2-2-3-16,-3-11-3 15,-4-3-9-15,-8-3-19 16,-5 1-10-16,-8 6-16 16,-5 4-5-16,-12 10 10 15,1 1 9-15,-4 8 19 16,2 1 11-16,14-3 11 15,-1 1 5-15,13-7 23 16,6-4 5-16,10-10 8 16,6-9 6-16,14-16-13 15,1-6 4-15,10-13-3 16,3-3-6-16,-7-3-1 16,-4 0-8-16,-12 8-8 15,-7 9 1-15,-7 14-9 0,-3 7 3 16,-4 14 6-16,0 3-1 15,-3 14 0-15,0 6-2 16,3 10-9-16,0 5-2 16,7 11 0-16,4 3 0 15,5 5-1-15,3 1 2 16,3-10 0-16,7-4-3 0,-2-12 3 16,6-7 0-16,-3-10 2 15,-6-6 4-15,0-9 10 16,-6-6 0-16,-7-3 0 15,-3-4-4-15,-6 1-5 16,-3-1-4-16,-3 2 3 16,-1 3-3-16,2 5-3 15,0 5 2-15,5 4-7 16,1 5 4-16,5 6-11 16,3 4 3-16,4 4 3 15,0 1-1-15,4-1 7 16,-1-2 1-16,3-4-1 15,5-6 0-15,-9-4 4 16,7-5-4-16,-6-7 9 16,-4-3 0-16,2-9-2 0,-2-2 2 15,3-3-8-15,-3 3 3 16,1 5-4-16,-3 3 0 16,0 10-3-16,1 6-4 15,2 11-1-15,3 8 0 16,0 10 2-16,1 0-11 15,-2 0-68-15,-2-3-41 16,-8-6 71-16</inkml:trace>
  <inkml:trace contextRef="#ctx0" brushRef="#br0" timeOffset="118506.48">3319 1433 1511 0,'18'-26'525'0,"21"-4"-495"16,9 3-30-16,6 1-63 15,2 3-34-15,9 7 57 16</inkml:trace>
  <inkml:trace contextRef="#ctx0" brushRef="#br0" timeOffset="119890.11">3448 2228 1095 0,'0'-8'457'0,"2"-4"-243"0,1-4-125 16,1-3-23-16,-4 4-23 15,3 3-17-15,-3 6-24 16,0 5-2-16,0 5-11 16,-3 3 1-16,-1 7-6 15,-1 4 4-15,-2-1 10 16,3-2 7-16,1-7 14 16,-1-4 1-16,1-8 11 15,3-7-8-15,-8-8-10 16,7-8-4-16,-4-6-11 15,5 0 1-15,-2 4-2 16,5 5 4-16,3 8-1 16,-6 7 1-16,10 4-2 15,-6 6 0-15,4 8 4 16,5 3-3-16,-2 6 4 0,1 2-1 16,-3-3-2-16,1-1 3 15,-6-4-4-15,3-4 2 16,-5-4-2-16,0-2 0 15,1-5 1-15,0-3-4 16,3-10 1-16,1-2 1 16,1-5 0-16,1-3 2 0,2 5 1 15,0 2-1-15,8 7 2 16,-8 6 0-16,6 11-1 16,-2 3-3-16,0 9-1 15,1 1 1-15,-1-2 1 16,0 0 2-16,-3-6 1 15,6-4-3-15,-2-5 0 16,3-4 3-16,1-7 13 16,2-4 9-16,-1-4 4 15,5-3-4-15,-8-1-13 16,-4 0-3-16,-5 1-8 16,-5 4 1-16,-4 4-1 15,-4 3-1-15,-7 7-3 16,1 4-4-16,-6 10 2 15,5 3-3-15,8 5 6 16,-3 3 3-16,20-2-2 16,-1-3 1-16,9-9-1 0,8-7-3 15,-4-14 0-15,7-2 4 16,-3-9 6-16,-2-3 2 16,3-1 16-16,1-1 9 15,-5 4 2-15,-6 2 1 16,-12 6-14-16,-8 2-14 0,-9 7-10 15,0 4-10-15,-12 8-7 16,2 6-1-16,-4 8-1 16,0 4 9-16,8 1 6 15,2 0 4-15,10-4 1 16,2-4-4-16,10-7 3 16,4-3 0-16,12-8 1 15,2-5 4-15,3-10-1 16,-5-4 1-16,-7-2 2 15,-5-1 0-15,-6 4-2 16,-1 2 3-16,-4 2 7 16,-2 3-1-16,-2 5 7 15,0 3 2-15,-4 7-9 16,1 4-1-16,1 9 0 16,0 4-11-16,0 5 0 15,3 0 6-15,2-6-11 0,1-1 5 16,4-7 0-16,-1-3-4 15,2-6 5-15,-2-2-1 16,0-7-1-16,0-2 2 16,-1-6-5-16,1-2 4 15,-1-3-1-15,0 0 0 16,-1 0 2-16,0 1-2 16,0 4 5-16,1 0-5 0,0 5 7 15,0 2-5-15,-2 3 2 16,4 4 3-16,-1 7-10 15,0 1 4-15,3 7-3 16,-5 3 4-16,5 5 0 16,-1 2 0-16,5-3 6 15,2-2-10-15,-2-9 5 16,2-3 0-16,-2-8-10 16,-2-6 3-16,1-14 5 15,0-4-3-15,4-10 7 16,-2 1 3-16,3 6-5 15,0 2-1-15,-2 12-3 16,5 5-4-16,0 14-5 16,-7 9-1-16,-3 13-32 15,-1 6-13-15,-16 6-99 0,4 1-34 16,-2-2 116-16</inkml:trace>
  <inkml:trace contextRef="#ctx0" brushRef="#br0" timeOffset="121338.77">3602 2748 1369 0,'-12'-3'497'0,"27"-21"-425"16,-5-12-27-16,17-19-29 15,2-7 0-15,-2-7 5 16,2 2-6-16,-9 0-1 16,-2 7-7-16,-13 12-4 15,-5 5 0-15,-12 22-2 16,-5 9-2-16,-7 23-7 0,-2 13-8 15,-9 17-1-15,3 8 4 16,3 4 1-16,3-3 12 16,17-5-4-16,1-8-2 15,19-16 1-15,7-5-6 16,17-15 19-16,4-4 4 16,4-10 9-16,0-2 1 0,2-1-12 15,3 0-8-15,-10 8-7 16,-3 3-9-16,-17 5-2 15,-6 3 4-15,-8 4 2 16,1 1 7-16,-5-1 6 16,0 0-4-16,2-6 4 15,0-2 4-15,5-6 4 16,2-6 8-16,6-9-3 16,1-2-3-16,0-4-7 15,-2 1-5-15,-4 3-2 16,-6 1-2-16,-9 6-5 15,-4 4 0-15,-6 8-2 16,0 5 0-16,1 11 8 16,-1 4-3-16,4 7 5 15,4 1 4-15,3 1-7 16,5-1 1-16,8-5 1 0,2-6-6 16,9-9 2-16,0-7-3 15,8-10 0-15,-4-3 6 16,9-7 6-16,-8-1 10 15,-1 1 2-15,-3 0-1 16,-14 3-2-16,5 1-5 16,-12 5 1-16,0 3 3 15,0 6-3-15,-4 3 0 16,4 4-1-16,2 4-5 0,1 5 0 16,1 3 1-16,-1 4-5 15,4-2 1-15,1 2 0 16,2-1-3-16,0-1 5 15,-3 0 1-15,-2-5 0 16,1-1-1-16,-3-5-4 16,1 0-1-16,-4-3 2 15,-4 0 1-15,-1-2 3 16,-1-2-3-16,-2-4 4 16,3-1 1-16,0-6 6 15,1-2 3-15,4-2-3 16,2-1-6-16,2 0-5 15,1 3-2-15,3 6 1 16,1 4 2-16,2 8-3 16,-1 6 0-16,1 6-5 0,-1 2 2 15,-1 1 4-15,0-2-1 16,-1-3 1-16,-4-2 0 16,0-6-1-16,-1 0 0 15,1-8 9-15,-3-2-1 16,4-4 2-16,-4-4-2 15,0-1-5-15,5-1-2 16,-8 1-2-16,9 0 5 0,-3 5-3 16,1 2 1-16,0 7-1 15,0 1 0-15,2 5 0 16,2 4-1-16,4 3 0 16,-2 3-2-16,3-1 4 15,-6-1-1-15,8-3 0 16,-4-3 3-16,5-4-4 15,-1-3 2-15,0-3 1 16,-1-2 0-16,-1-2 0 16,-2-2 3-16,-3 0 0 15,4-3 0-15,-7 1 3 16,4 0-3-16,-2 2-2 16,-1 3 0-16,-7 4-2 15,4 3 0-15,0 5-2 0,-4 4-3 16,13 2 0-16,-10-1-2 15,7-4 5-15,-3-2 1 16,-1-5 3-16,2-2 4 16,-2-5 13-16,1-3 6 15,-4-5-4-15,-1-2 3 16,-5-3-16-16,-3 0-6 16,-3 5-11-16,-2 2-18 0,-7 7-33 15,1 4-6-15,-4 9-32 16,-3 3-5-16,9 6-11 15,4 1-30-15,8-6 97 16</inkml:trace>
  <inkml:trace contextRef="#ctx0" brushRef="#br0" timeOffset="121665.11">4738 2084 1251 0,'-3'2'479'0,"3"4"-344"16,-2 0-26-16,2 8-32 15,1 3-18-15,2 2-24 16,2 4-4-16,2-1-10 0,3-2-3 16,1-3-12-16,1-4-1 15,4-9-5-15,-9-1 0 16,7-9 1-16,-7-3 6 15,-3-9 5-15,3-3 3 16,-2-1 1-16,-2-4-2 0,-1 6-8 16,4 0-6-16,-4 6-35 15,5 3-21-15,1 6-78 16,-4 3-31-16,-1 6-59 16,1 5-58-16,1 3 191 15</inkml:trace>
  <inkml:trace contextRef="#ctx0" brushRef="#br0" timeOffset="122261.69">4959 2179 724 0,'12'3'386'16,"-4"-2"-89"-16,1-3-151 15,-2-3-21-15,-2-1-25 16,3-1-2-16,-5-3-1 16,-3 0-11-16,-3-1-30 15,-5 0-16-15,-4 3-28 16,0 1-8-16,-3 7-4 15,0 4 0-15,1 7-3 0,3 3 1 16,2 3 2-16,2 0 1 16,5-1 2-16,-1 0-3 15,7-6-1-15,1-3-3 16,4-7 2-16,3-5 6 16,2-6 12-16,1-4 2 15,2-3-1-15,1-3-4 16,-1 2-8-16,-3 1-4 0,-7 4 1 15,3 3 3-15,-7 5-6 16,-1 3 1-16,1 5-9 16,-9 3-7-16,6 4 2 15,-2 3 0-15,5 3 7 16,-3-1 4-16,6 0-3 16,5-3 4-16,-6-6-5 15,11-3 0-15,-4-6 4 16,3-4 0-16,6-8 2 15,-2-1 1-15,2-4-1 16,-5-3-8-16,-3-2-13 16,-3 0-6-16,-5 0 0 15,-2 2-2-15,-4 8 17 16,-2 2 4-16,-4 9 3 16,0 4 7-16,-1 7 20 15,1 4 6-15,0 7 1 0,2 5-2 16,2 6-18-16,1 1-8 15,2 1-2-15,5-2-1 16,2-2-18-16,2-8-10 16,5-10-22-16,-2-12-2 15,-7 2-39 1,1 1-21-16,29-25 77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5:43:11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9061 4769 1374 0,'-11'5'570'0,"0"-3"-235"16,3 1-334-16,5 8-40 15,0 5-3-15,-2 17-9 16,-2 8-9-16,-1 11 7 0,-2 9 14 16,-1 9 7-1,2 5 17-15,-5 14 39 0,4 3 10 16,0 11 28-16,-1 6 2 15,1 17 3-15,-2 8-6 16,0 15-2-16,-2 6 3 16,0 1 2-16,0-6-6 15,1-12-2-15,0-11-12 16,2-17-25-16,0-9 2 16,2-24-19-16,-1-9-6 0,3-28-12 15,2-11-32-15,1-18-52 16,0-8-29-16,-2-14-84 15,-4-11-17-15,3-20 142 16</inkml:trace>
  <inkml:trace contextRef="#ctx0" brushRef="#br0" timeOffset="469.13">8174 6775 1049 0,'-12'38'514'0,"8"-6"-40"15,19-8-464-15,11-5-12 16,17-3 4-16,9-6 1 15,20-7-6-15,7-5 0 0,20-7-1 16,8-2 3-16,13 0-1 16,1-1 5-16,15 1-3 15,2 1 3-15,-2 3 12 16,19 1 3-16,-3 5-6 16,8 2 0-16,12 5-9 15,-11 4-2-15,2 2 11 16,-3 2 5-16,-6 6 26 15,4 1 7-15,-14 7 24 16,-3 2 0-16,-19 3-10 16,-10 1-12-16,-19-3-18 15,-13 1-14-15,-19-8-19 16,-10-4-16-16,-17-9-74 16,-6-8-35-16,-16-15-106 15,-7-8-112-15,-13-13 220 16</inkml:trace>
  <inkml:trace contextRef="#ctx0" brushRef="#br0" timeOffset="781.1">11467 6764 1463 0,'26'17'521'0,"1"0"-417"16,3 3-93-16,0 7-13 15,-1 2 6-15,-5 8-15 16,-4 2 9-16,-12 4 2 16,-5 2-10-16,-10 1 14 15,-4 1 8-15,-9-4 18 16,-2-4 6-16,-2-6-2 15,-3-6-14-15,2-9-44 16,-1-5-26-16,0-12-117 16,-2-8-332-16,9-11 338 15</inkml:trace>
  <inkml:trace contextRef="#ctx0" brushRef="#br0" timeOffset="1100.25">11941 6943 1298 0,'10'12'611'0,"4"-5"-129"16,4-1-428-16,6 1-93 15,1 0-10-15,-4 2-50 16,-2 1-23-16,-6 6-20 16,-3 4 25-16,-6 6 63 15,-6 4 26-15,-3 7 63 16,-3-1-2-16,-6-1 2 16,1-3 0-16,3-13-35 15,-1-7-19-15,10-12-102 16,-4-8 80-16</inkml:trace>
  <inkml:trace contextRef="#ctx0" brushRef="#br0" timeOffset="1328.94">12149 6846 1848 0,'-10'35'663'15,"3"1"-541"-15,6 3-180 16,1 1-25-16,4 1-51 16,3-2-21-16,6-5-12 15,5-4 6-15,3-6 28 16,3-6 25-16,7-13 4 16,-3-7-29-16,-6-15 87 15</inkml:trace>
  <inkml:trace contextRef="#ctx0" brushRef="#br0" timeOffset="2019.05">9056 4076 1467 0,'-9'10'534'15,"3"3"-299"-15,10 11-299 0,3 7-7 16,1 11 44-16,2 6-3 15,2 1 5-15,1-1 4 16,4-12 3-16,0-6 3 16,6-12 13-16,1-7 7 0,0-11 26 15,-2-5 10-15,-5-11 7 16,-1-8 3-16,-4-7-18 16,-1-4-6-16,-1-6-13 15,-1-2-4-15,-3 2-11 16,-1 3-9-16,-5 9 0 15,0 9-1-15,-1 9-1 16,0 6 11-16,-1 5-8 16,-1 3 1-16,5 9-1 15,-1 3-1-15,9 10 11 16,2 3 3-16,3 9 6 16,3 3-1-16,3 10-3 15,-5 5-1-15,-9 4-4 16,-6 3-6-16,-18 4-11 15,-11 3-18-15,-23-1-45 16,-19 3-21-16,-22-5-65 16,-14-4 96-16</inkml:trace>
  <inkml:trace contextRef="#ctx0" brushRef="#br0" timeOffset="5838.72">8869 6584 957 0,'2'3'344'16,"8"-1"-279"-16,-1 3-19 0,7-3-5 15,1 0-12-15,3-2-17 16,2-3-4-16,0 2-3 15,-2 1 2-15,-2 1-2 16,-2 2 0-16,0 1 12 16,2-1 0-16,-4 1 8 15,4-1 7-15,-5 0 2 16,0-2 3-16,-1 1-9 16,-1-1-2-16,-4 0-16 15,0-1-2-15,-5 0-2 16,-4 0-5-16,4 0 9 15,-2 0 4-15,0 0 9 16,-1 0 5-16,0 0 6 16,1 0-3-16,-1 0-12 15,1 0-5-15,2 11-2 16,3 30-3-16,-3 6-1 0,-7 9-22 16,-14 19 189-16,-13 2-138 15</inkml:trace>
  <inkml:trace contextRef="#ctx0" brushRef="#br0" timeOffset="8604.91">11546 6829 1042 0,'4'0'386'16,"1"3"-297"-16,0 2-10 15,1 3 2-15,0 1-1 16,-2 2-14-16,0 0-3 16,-4 0-16-16,2-2-10 15,1-1-21-15,-1-1-5 16,2-1-10-16,-3-1 0 0,1 2-1 16,0-1 2-16,2 3-1 15,2 2 0-15,0 2 2 16,2 1 3-1,-1 0 4-15,-1 1 6 0,1-1 5 16,0-1 4-16,1-1-2 16,1-4-3-16,-2-1-5 15,0-1-1-15,-1-3-3 16,0 1-3-16,-2 1 4 16,1-1-5-16,-1-1-2 15,-2 0 3-15,0-1-4 16,-1 1 3-16,0-1 4 15,-1-1-1-15,-1-1 5 16,1 0 2-16,-1 0-2 0,1 0-3 16,0 0-1-1,-11 4-3-15,-22 19 0 16,6-9 0-16,-15 11-13 0,-9 8-7 16,-17 20-24-16,-9 6-10 15,-10 7-36-15,-9 5-35 16,-7 1 79-16</inkml:trace>
  <inkml:trace contextRef="#ctx0" brushRef="#br0" timeOffset="11294.02">8672 6961 975 0,'-6'1'365'0,"1"0"-253"15,4-1-80-15,1 0-13 16,1 0-1-16,-2 0-6 16,1 0-4-16,0-1 9 15,0 1 0-15,0 0-2 0,2 0 40 16,12-4 13-16,20-12 19 16,-10-1 10-16,0-8-18 15,5-6-9 1,7-8-15-16,10-6-7 15,9-9-21-15,1-5-8 0,8-3 0 16,3-3 0-16,4-6 3 16,4 1 3-16,9-6-5 15,-1 2 5-15,8-4-1 16,6-3 1-16,-3 1 0 16,1 1-1-16,-4 3-10 15,-1 2 6-15,0 5 1 16,-3-1 5-16,-1 6 6 15,-1 2-8-15,-9 2 1 16,-1 4 1-16,-7 7-11 0,-3 2 1 16,-9 7-5-16,-7 6-6 15,-10 9 9-15,-6 5-3 16,-6 7-10-16,-6 5 6 16,-12 3-11-16,-2 3 0 15,-6 2 8-15,-2 0-4 16,2 2-1-16,-1-2 3 0,-1 0-8 15,-3 3-8-15,-12 1-34 16,-17 19-23 0,14-13-56-16,1 0-52 0,-3-3-15 15,5-1 102-15</inkml:trace>
  <inkml:trace contextRef="#ctx0" brushRef="#br0" timeOffset="11939.51">10906 5401 1402 0,'1'1'492'15,"4"-1"-436"-15,-3 2-48 16,6 0-8-16,-5 1 5 16,1 5-5-16,1 4 0 15,-3 5-2-15,1 4-4 0,4 3 5 16,-3 2 4-16,3 2 4 15,2-1 3-15,-6-3 1 16,1-3 3-16,-2-6 5 16,-1-4 10-16,1-4 10 31,-2-4-5-31,2-1-4 0,-2-1-10 0,0-2-2 16,0 0-2-16,-2 1-7 15,-3-11-3-15,-9-23-6 16,6 10-1-16,2-5 1 15,4-1-1-15,3-6 1 16,4 1-1-16,6-1-1 16,3 3 5-16,4 6-3 15,1 4 3-15,3 6 1 16,0 3-6-16,0 7 2 0,0 3-4 16,-2 5-5-16,-1 3-5 15,-5 1-11-15,-2 2-7 16,-10 3 13-16,-3 1-2 15,-5 5 8-15,-6 1-2 16,-1 0-12-16,-3 1 5 0,-3-3-7 16,3-1-1-16,-1-2-25 15,1-2-20-15,2-3-38 16,2-1-41-16,5-5 103 16</inkml:trace>
  <inkml:trace contextRef="#ctx0" brushRef="#br0" timeOffset="12307.69">11281 5463 1122 0,'-2'1'382'0,"-2"0"-370"16,-1 1-9-16,-2 3-1 0,-2 0-2 15,-1 2 3-15,-2 2 1 16,-1 1 10-16,1 3 9 16,-2 4 5-16,3-1 3 15,4 1-4-15,1 0-8 0,4-4 3 16,3 1-1-16,4-4-6 15,0-1 1-15,8-4-10 16,-2-2-2-16,5-2-9 16,1-3-5-1,1-3-26-15,5-2-20 0,1-5-84 16,-6 0 88-16</inkml:trace>
  <inkml:trace contextRef="#ctx0" brushRef="#br0" timeOffset="12803.97">11611 5457 873 0,'1'-3'334'15,"0"-3"-235"-15,1 0-45 16,10-12 3-16,-7 15-9 15,-1 0-6-15,5-1 2 16,-1 2-3-16,-1 0-7 16,1 1-2-16,-1 1-9 15,-2-1-4-15,0 0 6 16,-1-1 1-16,1 1 4 16,0-1 6-16,-1 0-6 15,0 2-5-15,-4-1-15 16,1 3 6-16,-1-2-10 15,1 5 0-15,4 10 6 16,10 24-9-16,-7-16-4 16,-1-2 0-16,0-1-22 0,-1-3-6 15,-2-3-30 1,-3-1-38-16,-4-5 68 0</inkml:trace>
  <inkml:trace contextRef="#ctx0" brushRef="#br0" timeOffset="13001.49">11624 5680 1427 0,'19'-5'488'0,"8"-7"-472"16,6-4-84-16,-6-5 107 15,-3-4-51-15</inkml:trace>
  <inkml:trace contextRef="#ctx0" brushRef="#br0" timeOffset="13626.04">10679 5155 973 0,'-1'0'329'0,"1"0"-315"16,-1 0-7-16,1 0 6 0,0 0 8 16,9 0 8-16,14 2 8 15,-11 3 8-15,0-2 4 16,4 1-2-16,-1-1 1 15,2-2-10-15,1-1-7 16,4-1-10-16,1-1-7 16,0-4 2-16,0 0-2 15,-2-1-4-15,-1-1 0 16,-5 4-5-16,-2 1-1 0,-6 6-1 16,-1 7 2-16,-6 8-6 15,-5 6-1-15,-7 10 0 16,-8 1-10-16,-8 5-14 15,-3 1-21-15,-8-4 31 16</inkml:trace>
  <inkml:trace contextRef="#ctx0" brushRef="#br0" timeOffset="14669.27">8697 6856 1105 0,'-16'-3'412'0,"9"-2"-317"15,-4-2-51-15,6-5-26 16,-2-1-4-16,-7-4 1 16,0 0 3-16,-5-1 11 0,-1-1 10 15,-4-2 21-15,-6-3 15 16,-6-3 8-16,-4-2 4 16,-7-4-18-1,0-2-7-15,-1-4-5 0,-4-4 3 16,-1-6-12-16,-1-6-10 15,0-7-17-15,4-1-15 16,0-3-4-16,3-2-3 0,2 1-5 16,0 2-2-16,7 5 0 31,0 5-7-31,-2 5 6 0,2 5 1 0,4 8 0 16,1 4 9-16,8 5 0 15,1 3 0-15,2 5-1 16,6 2 2-16,6 7-1 15,0 3 1-15,4 4-1 16,1 2-8-16,1 3-37 16,-1 1-33-16,2 4-87 15,3 1-43-15,4-1 128 16</inkml:trace>
  <inkml:trace contextRef="#ctx0" brushRef="#br0" timeOffset="15116.23">7439 5690 1149 0,'1'-2'456'15,"1"-1"-241"-15,5 0-203 16,0 0-8-16,-4 3-1 16,-3-1-6-16,-1 1-1 15,1-1 0-15,0 1-2 16,0-1 9-16,4-12-2 15,5-17-2-15,-8 11 3 16,4-1-2-16,4 1 12 16,-1 4 5-16,6 3 7 15,1 2-4-15,-3 6-3 16,1 1-7-16,3 4-8 16,-1 3 3-16,1 6-8 0,-2 3-1 15,0 2-29-15,2 1-22 16,-2-4-49-16,-2-1-45 15,-1-8 97-15</inkml:trace>
  <inkml:trace contextRef="#ctx0" brushRef="#br0" timeOffset="15825.92">6309 6204 1117 0,'-4'1'388'0,"6"0"-358"16,1 5-13-16,7 5-14 15,1 3 0-15,0 5 6 16,-1 2-1-16,-1-1-5 16,0 1 1-16,-4 0-5 15,1-1 3-15,-3 0 1 16,1-1 0-16,-3-5 9 16,-1-5 6-16,1-4 20 15,-1-1 5-15,-1-4 11 16,-2-1-5-16,-5-8-12 15,-4-3-11-15,-2-10-11 0,2-3-3 16,0-5-11-16,-1-3 5 16,5-2-2-16,0-1-6 15,10 2 4-15,5 3-4 16,7 5-3-16,4 4 8 16,-1 6-2-16,3 4-1 15,3 8-3-15,-3 1 0 16,2 6-6-16,-1 4 0 0,-6 3 0 15,-3 1-5-15,-3 3 4 16,-8 1 10-16,-4 2-4 16,-1-1 7-16,-10-1-6 15,4-3-12-15,-1-2-23 16,-1-1-23-16,2-2-58 16,-2-1 283-16,3-9-141 15</inkml:trace>
  <inkml:trace contextRef="#ctx0" brushRef="#br0" timeOffset="16124.06">6613 6101 1190 0,'0'1'456'15,"-2"0"-316"-15,2 1-101 16,0-2-39-16,-2 5-4 16,-2 10 0-16,-8 20-7 0,2-15-3 15,3 3 7-15,2-2 1 16,-1-1 4 0,7-4 4-16,0-2 1 0,6-5-4 15,3-5 2-15,5-3 2 16,1-5-11-16,6-9-39 15,4-2-51-15,-2-12 58 16</inkml:trace>
  <inkml:trace contextRef="#ctx0" brushRef="#br0" timeOffset="16456.96">6801 5953 1159 0,'7'6'456'16,"5"1"-227"-16,-1 4-229 16,1 8-80-16,-1 5 11 15,-9 5-10-15,-2 3-4 16,-2-2 47-16,-2-1 19 15,-2-5 32-15,-1-1 17 0,0-4 21 16,1-3 6-16,1-6-5 16,3-4-10-16,5-6-18 15,5-3-11-15,9-10-24 16,4-4-15-16,15-11-81 16,9-5 71-16</inkml:trace>
  <inkml:trace contextRef="#ctx0" brushRef="#br0" timeOffset="16867.97">9193 5349 1037 0,'5'0'375'0,"8"-4"-303"16,17-6-90-16,-10 0-67 15,-3 0 55-15</inkml:trace>
  <inkml:trace contextRef="#ctx0" brushRef="#br0" timeOffset="17267.91">10343 6294 1910 0,'12'5'483'16,"0"-10"-653"-16,8-25 48 16</inkml:trace>
  <inkml:trace contextRef="#ctx0" brushRef="#br0" timeOffset="17442.95">10570 6782 2476 0,'-8'-6'-182'16,"-4"-4"117"-16</inkml:trace>
  <inkml:trace contextRef="#ctx0" brushRef="#br0" timeOffset="17680.84">9102 5943 1690 0,'1'-36'519'16,"10"-2"-559"-16,15-5-190 15,-1 2 151-15</inkml:trace>
  <inkml:trace contextRef="#ctx0" brushRef="#br0" timeOffset="17847.41">10050 5584 1780 0,'17'3'520'15,"8"-1"-297"-15,-4-3-212 16</inkml:trace>
  <inkml:trace contextRef="#ctx0" brushRef="#br0" timeOffset="18044.16">10828 6353 2193 0,'-35'24'670'15,"-4"-14"-719"-15</inkml:trace>
  <inkml:trace contextRef="#ctx0" brushRef="#br0" timeOffset="21895.23">10655 5125 706 0,'-3'-1'261'16,"1"-1"-194"-16,2 2-7 15,0-1 5-15,0 1 4 16,-1 0-2-16,1 0 8 0,0 0-7 16,-1 0-6-1,0 0-3-15,1 0-8 0,0 0-3 16,1 0-3-16,10 2-3 15,16 16-4 1,-13-15-8-16,1-1 9 16,-1 1-19-16,1 1-1 0,-1-1-5 15,0-1-6-15,2-2 8 16,-1-2 2-16,0-2 2 16,-2 0-6-16,-3-1-7 15,0 3 2-15,-5 0-3 16,1 0-2-16,-1 1 3 15,-3 1-6-15,1 1-1 16,-4 1 6-16,1-2-4 16,0 0 1-16,-1 0 10 15,0 5-3-15,-1 2 6 0,-7 14 5 16,2-16-11-16,4-1 4 16,1 1-8-16,-1-2-7 15,-1 1 3-15,0 2-7 16,-1 5 2-16,0 2 3 15,-3 12-11-15,-1 5-6 16,-4 12-71-16,-2 2-37 16,-7 3 74-16</inkml:trace>
  <inkml:trace contextRef="#ctx0" brushRef="#br0" timeOffset="23106.25">7451 5855 839 0,'-4'4'315'16,"3"-2"-233"-16,0-2-3 0,1 0-10 15,-1-1-7-15,1 0-10 16,0 1-10-16,-2-1-9 16,1 0-7-16,-2-8-15 15,-13-18-3-15,15 7-3 16,3-2 3-16,0-3 15 15,4-1 6-15,3 1 5 16,0 1-4-16,3 1-8 16,-1 2-3-16,-2 4-4 15,1 0 5-15,-4 3-2 16,-3 1 0-16,1 4-6 16,-1 3-8-16,-1 5 4 15,-1 0-3-15,-1 1 9 16,0 0 3-16,-1 0-8 15,1 0 1-15,0 0-10 0,0 0-1 16,0 0 9-16,0 0-2 16,5 11 9-16,18 16 4 15,-13-11-8-15,2 0 3 16,3 0-9-16,1-2-5 16,4-4-17-16,4 0-20 0,5-3-56 15,5 1-38-15,-2-1 79 16</inkml:trace>
  <inkml:trace contextRef="#ctx0" brushRef="#br0" timeOffset="23816.84">7366 5857 992 0,'-5'3'440'15,"3"-2"-220"-15,4-10-141 16,3-7-30-16,5-9-35 16,2-7-6-16,5-5-9 15,-1-1-2-15,3 0-5 16,-2-1 3-16,-1 2 7 15,-2 4 4 1,-4 6-1-16,1 4 7 0,-5 11-5 16,-1 5 2-16,-1 4 10 15,-4 3-7-15,-2 4-2 0,2 1 0 16,2 3 5-16,-1 1-1 16,4-2 2-16,-1 0-1 15,3-4-6-15,1 2 5 16,2-1 5-16,0-1 0 15,1 0-3-15,3 0-1 0,2-1 1 16,5-2-4 0,7-2-3-16,6-3-7 0,9-1-11 15,3 1-16-15,2 1-50 16,2 1-31-16,-5 4 59 16</inkml:trace>
  <inkml:trace contextRef="#ctx0" brushRef="#br0" timeOffset="25958.42">11615 5694 1222 0,'9'-7'432'16,"5"-1"-375"-16,7-7-33 15,5-1 0-15,10-2-1 16,8-1-6-16,8-4-65 0,7-2 38 16</inkml:trace>
  <inkml:trace contextRef="#ctx0" brushRef="#br0" timeOffset="27478.23">9285 6266 2074 0,'1'0'-8'0,"1"0"-35"15,5 1-23-15,-3-1-56 0,-1 0-70 16,-2-7 121-16</inkml:trace>
  <inkml:trace contextRef="#ctx0" brushRef="#br0" timeOffset="27671.93">9507 6005 1144 0,'6'-9'338'0,"3"-2"-351"16</inkml:trace>
  <inkml:trace contextRef="#ctx0" brushRef="#br0" timeOffset="27860.22">9667 5756 1276 0,'6'0'478'0,"0"-2"-303"16,3-1-309-16,-4-2 81 15</inkml:trace>
  <inkml:trace contextRef="#ctx0" brushRef="#br0" timeOffset="28026.32">9837 5493 1528 0,'14'0'556'0,"4"0"-457"16,4-1-163-16,-6 1-164 16,1-1 145-16</inkml:trace>
  <inkml:trace contextRef="#ctx0" brushRef="#br0" timeOffset="28179.28">10068 5322 1586 0,'10'0'544'16,"5"2"-527"-16,2 1-68 15,1-2-113-15,-8 3-113 16,1-4 166-16</inkml:trace>
  <inkml:trace contextRef="#ctx0" brushRef="#br0" timeOffset="28323.02">10267 5280 1175 0,'7'4'438'0,"4"2"-353"16,1 0-65-16,-3 2-175 16,-6 0 109-16</inkml:trace>
  <inkml:trace contextRef="#ctx0" brushRef="#br0" timeOffset="28472.85">10306 5564 923 0,'3'17'361'15,"4"-5"-311"-15,2-6-76 16</inkml:trace>
  <inkml:trace contextRef="#ctx0" brushRef="#br0" timeOffset="28634.81">10381 5701 1173 0,'-3'13'382'0,"-4"-2"-587"16,0-3 105-16</inkml:trace>
  <inkml:trace contextRef="#ctx0" brushRef="#br0" timeOffset="28806.9">10166 5959 1034 0,'-13'19'318'16,"-4"-4"-301"-16</inkml:trace>
  <inkml:trace contextRef="#ctx0" brushRef="#br0" timeOffset="28979.1">9783 6279 1558 0,'-11'26'504'0,"4"-8"-342"16,1-2-143-16</inkml:trace>
  <inkml:trace contextRef="#ctx0" brushRef="#br0" timeOffset="29154.13">9496 6583 1347 0,'-12'15'376'16,"1"-7"-399"-16</inkml:trace>
  <inkml:trace contextRef="#ctx0" brushRef="#br0" timeOffset="29349.78">9024 6928 1395 0,'-24'34'492'0,"1"-13"-462"15,3-4-24-15,-9-4-36 16</inkml:trace>
  <inkml:trace contextRef="#ctx0" brushRef="#br0" timeOffset="29534.82">8131 7434 1389 0,'-28'8'405'0,"3"-5"-526"0,4-6 61 15</inkml:trace>
  <inkml:trace contextRef="#ctx0" brushRef="#br0" timeOffset="29722.05">7634 7637 1203 0,'-22'33'562'0,"1"-10"-196"16,3-5-255-16,6-11-193 15,-3-9-97-15,7-12 112 16</inkml:trace>
  <inkml:trace contextRef="#ctx0" brushRef="#br0" timeOffset="29893.26">7719 7350 2130 0,'-5'22'682'0,"18"-12"-814"16,-1-7-113-16,4-11 146 16</inkml:trace>
  <inkml:trace contextRef="#ctx0" brushRef="#br0" timeOffset="30073.06">8005 7046 1939 0,'10'8'673'0,"3"-3"-672"16,7 0-85-16,-1-7-260 0,-5-3 218 16</inkml:trace>
  <inkml:trace contextRef="#ctx0" brushRef="#br0" timeOffset="30240.88">8368 6806 2191 0,'21'-3'743'0,"14"-8"-789"15,2-7-107-15,-5-8 103 16</inkml:trace>
  <inkml:trace contextRef="#ctx0" brushRef="#br0" timeOffset="30390.09">9077 6056 2011 0,'38'-25'690'0,"7"-1"-704"0,-1 0-83 16,-8 0 65-16</inkml:trace>
  <inkml:trace contextRef="#ctx0" brushRef="#br0" timeOffset="30559.97">9686 5550 1643 0,'16'14'754'0,"5"-8"-154"15,2 1-691-15,-1-5-241 16,-3 0 221-16</inkml:trace>
  <inkml:trace contextRef="#ctx0" brushRef="#br0" timeOffset="30735.82">9716 5614 2017 0,'-19'43'757'0,"4"-7"-581"0,3 1-327 16,-6-1 98-16</inkml:trace>
  <inkml:trace contextRef="#ctx0" brushRef="#br0" timeOffset="30937.85">8672 6387 1618 0,'-27'31'476'15,"5"-5"-551"-15,3-5-4 16</inkml:trace>
  <inkml:trace contextRef="#ctx0" brushRef="#br0" timeOffset="31100.83">8023 6961 1778 0,'-24'33'540'0,"11"-8"-642"16,-5-9 47-16</inkml:trace>
  <inkml:trace contextRef="#ctx0" brushRef="#br0" timeOffset="31285.5">7682 7414 1375 0,'-29'55'552'0,"4"-8"-343"16,6-3-155-16,7-9-163 16,-3-3-85-16,5-3 117 15</inkml:trace>
  <inkml:trace contextRef="#ctx0" brushRef="#br0" timeOffset="31460.19">7589 7910 1547 0,'8'13'550'16,"8"-13"-527"-16,3-6-142 15,-1-15 73-15</inkml:trace>
  <inkml:trace contextRef="#ctx0" brushRef="#br0" timeOffset="31651.48">8147 7374 1643 0,'20'1'640'0,"7"-8"-415"15,4-4-201-15,4-10-132 16,-3-2-99-16,-9-4 129 16</inkml:trace>
  <inkml:trace contextRef="#ctx0" brushRef="#br0" timeOffset="31803.85">8577 7038 1715 0,'4'10'648'0,"3"-1"-478"16,2-2-127-16,3-3-78 15,-3-7-162-15,1-3-379 16,-10-11 376-16</inkml:trace>
  <inkml:trace contextRef="#ctx0" brushRef="#br0" timeOffset="32247.9">9207 6348 926 0,'-19'14'406'16,"-9"4"-158"-16,-1 3-193 0,0 5-47 16,-6 4-3-16,-1 5-5 15,-6 2-6-15,-6 5 15 16,-3 2 9-16,-5 8 23 16,0 3 18-16,-7 5 1 15,-1 3-8-15,-9 0-22 16,-3 0-23-16,7-3-55 15,1-3-35-15,2-7 48 16</inkml:trace>
  <inkml:trace contextRef="#ctx0" brushRef="#br0" timeOffset="122953.24">547 2329 1950 0,'-10'-2'18'0,"-8"8"42"0,-13 7-13 16,-6-1 1-16,-1 1-1 15,0 1-6-15,3 3-8 16,1 2-7-16,-3 3-3 0,0 2-5 16,4 1 2-16,1 0 8 15,4 5 0-15,6 5 9 16,5 4-3-16,9 5-13 15,4-2 4-15,4 2-23 16,-2 0 2-16,-1 3-6 16,-1 1 0-16,-4-3-7 15,-5-3-11-15,-5-8-30 16,-1-4-34-16,-7-8-67 16,5-5-45-16,0-14 119 15</inkml:trace>
  <inkml:trace contextRef="#ctx0" brushRef="#br0" timeOffset="123130.95">31 2749 1454 0,'36'-18'519'15,"18"-1"-454"-15,4 0-12 16,3 3-41-16,-2 4-52 15,-11 8-116-15,-10-1-175 16,-14 5 203-16</inkml:trace>
  <inkml:trace contextRef="#ctx0" brushRef="#br0" timeOffset="123351.08">547 2715 1505 0,'7'-2'537'0,"12"-2"-445"16,3-2-52-16,6 3-32 16,0 0-15-16,0 4-113 15,-1 3-85-15,-7 1 121 0</inkml:trace>
  <inkml:trace contextRef="#ctx0" brushRef="#br0" timeOffset="123502.76">472 3064 1559 0,'21'0'539'16,"17"-13"-479"-16,9-5-67 15,6-9-100-15,-1-4-66 0,1-8 94 16</inkml:trace>
  <inkml:trace contextRef="#ctx0" brushRef="#br0" timeOffset="123949.75">1208 2185 1317 0,'12'-32'531'0,"-10"2"-285"15,1 4-195-15,-12 5-27 16,-4 4-14-16,-11 5-6 0,-4 2-4 16,-4 8 1-16,0 4 6 15,-3 5-8-15,4 3 6 16,-1 5 6-16,2 1 3 15,9 10 16-15,2 6 0 16,10 14 0-16,5 6 0 16,8 13-1-16,2 6-7 15,2 13 1-15,3 9-8 0,-3 15-7 16,-1 9 3-16,-5 15-3 16,-2 1 11-16,-5 6 3 15,-2-7 10-15,3-12-5 16,1-8 6-16,3-22 5 15,7-6-14-15,3-22 9 16,3-10-18-16,5-19-8 16,-1-11 0-16,0-13-8 15,4-8 1-15,-1-14-31 16,3-8-17-16,5-22-104 16,1-7-67-16,2-19 133 15</inkml:trace>
  <inkml:trace contextRef="#ctx0" brushRef="#br0" timeOffset="124359.78">1411 2079 1275 0,'-1'-2'470'0,"-3"0"-364"15,1-2-41-15,-5 3-20 16,2-2-15-16,-5 2-21 16,-1 1 4-16,-4 0-13 15,-2 1 5-15,0 0-1 16,-2 1-4-16,-3 3 3 15,-3 0-7-15,1 1 4 16,2 0 8-16,2 5 0 16,7 0-3-16,3 4 2 15,2 3-7-15,7 2-5 16,1 4-1-16,4 3-23 16,1 2-15-16,-1-2-26 0,1-1-17 15,-2-5-47-15,-2-1-57 16,-2-5 121-16</inkml:trace>
  <inkml:trace contextRef="#ctx0" brushRef="#br0" timeOffset="124501.82">1146 2297 758 0,'2'-8'399'0,"1"0"-39"15,4-1-281 1,7 1-63-16,2 3-21 15,7 0-47-15,1 4-41 0,-2-3 56 16</inkml:trace>
  <inkml:trace contextRef="#ctx0" brushRef="#br0" timeOffset="124674.11">1371 2310 1119 0,'0'13'408'0,"4"7"-339"16,-1 5-24-16,-1 5-29 16,2 4-15-16,-1-3-89 15,4-4 67-15</inkml:trace>
  <inkml:trace contextRef="#ctx0" brushRef="#br0" timeOffset="125039.82">2094 1987 806 0,'-1'-7'312'0,"-7"1"-201"16,0-3-70-16,-5 3 22 15,-2-1 12-15,0 4 26 16,-2 2-3-16,3 4-26 16,-1 4-20-16,0 4-34 15,3 6-5-15,4 6-8 16,3 5 4-16,5 5 9 15,4 2-7-15,0 0 2 16,-1 1-17-16,2-1-44 0,-5-3-12 16,0-7-89-16,2-6 94 15</inkml:trace>
  <inkml:trace contextRef="#ctx0" brushRef="#br0" timeOffset="125213.11">1924 2259 1221 0,'50'-8'407'0,"-17"-2"-432"16,-1-1-43-16,-1 0-139 15,5 3 133-15</inkml:trace>
  <inkml:trace contextRef="#ctx0" brushRef="#br0" timeOffset="125511.03">2273 2293 1078 0,'1'4'467'0,"4"-1"-231"15,0-1-159-15,1 0-21 16,1-2-33-16,0-1-5 15,-1 2-18-15,1-1 3 16,-1 3 5-16,0 2-10 16,-4 3-1-16,-1 2 7 15,-4 3-9-15,-1 2 2 0,0-1 13 16,1 1-10-16,3-3 1 16,2-1 1-16,7-3-6 15,1-2 4-15,8-6-10 16,7-2-6-16,5-9-44 15,4-3-27-15,2-4-92 16,-1-5 111-16</inkml:trace>
  <inkml:trace contextRef="#ctx0" brushRef="#br0" timeOffset="125768.85">2786 1960 1374 0,'-3'-6'497'16,"1"3"-427"-16,-3 2-18 15,-1 5-31-15,-2 1-13 16,-2 4-6-16,3 5 2 16,-3 5-2-16,5 3 1 15,0 5 3-15,2 0 0 16,5 2-1-16,0-3-4 15,4 0-7-15,-1-4-21 16,2-5-66-16,-3-1-62 16,-1-8 91-16</inkml:trace>
  <inkml:trace contextRef="#ctx0" brushRef="#br0" timeOffset="125941.74">2622 2206 1212 0,'16'-3'411'0,"6"-2"-415"15,4-1-50-15,4-2-80 16,0-1-197-16,1-2 220 16</inkml:trace>
  <inkml:trace contextRef="#ctx0" brushRef="#br0" timeOffset="126293.81">2882 2204 1208 0,'-5'8'455'16,"7"-4"-348"-16,4 2-29 0,3-6-20 16,8-4-14-16,4-2-3 15,-1-3-1-15,-1 1-4 16,-6 2 3-16,-4 3-7 15,-2 2-6-15,-4 2-14 16,-2 3-7-16,-2 6-5 16,-1 0 3-16,-1 3-1 15,0-1 0-15,3-2 1 16,0 1-3 0,4 2 1-16,1-1-1 0,1 2 3 15,2 2-2-15,-3 1 0 16,0 2 0-16,-3-2-3 15,-3-1 1-15,-2-4-7 16,-4-1-3-16,-4-2-39 16,2-3-34-16,-3-7-80 15,1-5 99-15</inkml:trace>
  <inkml:trace contextRef="#ctx0" brushRef="#br0" timeOffset="126660.02">3043 1814 1153 0,'14'-1'475'0,"3"7"-238"16,-1 9-153-16,-6 12-27 16,0 9-15-16,-10 15-23 15,-1 5-9-15,-5 8 1 16,-3 1-10-16,0 4-4 15,1 4 9-15,-1 5-4 16,2 1 11-16,0 5 10 16,1 2-4-16,3 3 2 15,1 2-11-15,0-3-5 16,-2 2 3-16,-2-1 12 16,-3-4 6-16,-5 1 11 15,-2-9 7-15,-7-6-5 16,-9-3 5-16,-13-4-11 0,-10-1-12 15,-22 2-7-15,-7 0-8 16,-31 0-34-16,-15-1-44 16,-27 0-78-16,-16-2 87 15</inkml:trace>
  <inkml:trace contextRef="#ctx0" brushRef="#br0" timeOffset="127995.74">1570 4089 1198 0,'-1'-4'467'16,"0"1"-273"-16,1 1-169 16,0 4-1-16,-1 6-2 15,-1 3-13-15,1 13 0 16,0 4 1-16,1 12 11 16,0 2 2-16,1 0-2 15,1-3-5-15,0-11-19 16,2-6-28-16,1-13-63 15,2-6-55-15,4-16 83 16</inkml:trace>
  <inkml:trace contextRef="#ctx0" brushRef="#br0" timeOffset="128308.89">1716 4153 1352 0,'-7'12'483'15,"3"9"-433"-15,1 3-17 16,3 7-14-16,0-2-18 16,7-3 1-16,2-5 0 0,1-10-10 15,6-6 10-15,4-10-3 16,1-7 2-16,0-14 12 16,-2-4-4-16,-3-8 0 15,-5-2-2-15,-10 2-6 16,-4 6-1-16,-11 8-6 15,-2 6 0-15,-4 15-4 16,-1 4-16-16,-2 14-23 16,-1 7-11-16,2 8-22 15,5 3 5-15,9-1-17 16,9-3-46-16,5-8 97 16</inkml:trace>
  <inkml:trace contextRef="#ctx0" brushRef="#br0" timeOffset="128651.78">1982 4158 1265 0,'0'0'479'16,"2"2"-358"-16,0 3-44 15,0 4-49-15,2 3-7 16,0 3-12-16,1 3-9 15,2-4-3-15,0 0 1 0,2-8-5 16,2-3 11-16,1-5 13 16,1-5 11-16,0-7 11 15,0-2-7-15,-4-2-12 16,-3 0-8-16,-6 1-11 16,-3 4 0-16,-8 1-5 15,1 4-4-15,-3 7-6 16,2 3-16-16,1 10-25 15,2 2-17-15,2 3-7 16,3 0-2-16,6-2-12 16,3-1-21-16,3-8 70 15</inkml:trace>
  <inkml:trace contextRef="#ctx0" brushRef="#br0" timeOffset="128964.15">2278 4096 1152 0,'0'-2'509'0,"-1"0"-251"16,-5 5-177-16,2 3-19 15,-5 5-48-15,1 5-12 0,-2 4 3 16,4 1-6-16,1-2-3 16,3-3 7-16,7-3-2 15,2-4 1-15,3-6 3 16,3-3-1-16,3-8 12 15,3-5-1-15,2-6 1 16,-2-6-3-16,1 0-9 16,-8 1-2-16,-4 3-6 15,-7 3-1-15,-10 5-14 16,-3 5-5-16,-4 7-34 16,-2 4-9-16,4 8-36 15,0 0-28-15,3-1 89 16</inkml:trace>
  <inkml:trace contextRef="#ctx0" brushRef="#br0" timeOffset="129195.02">2598 3938 1601 0,'-4'15'557'0,"-4"12"-517"15,-3 5-25-15,-7 6-42 16,-1 2-12 0,0-1-23-16,-1-4-5 0,8-9-13 15,5-6-18-15,4-14-59 32,6-6 404-32,2-16-209 0</inkml:trace>
  <inkml:trace contextRef="#ctx0" brushRef="#br0" timeOffset="129345.9">2436 4026 1443 0,'4'17'497'16,"5"2"-468"-16,4-4-109 15,1-1-43-15,0-6 67 0</inkml:trace>
  <inkml:trace contextRef="#ctx0" brushRef="#br0" timeOffset="129721.42">2672 3887 1183 0,'-1'-2'507'0,"3"-1"-252"15,3-1-132 1,5 0-62-16,2 1-17 0,4 1-22 16,1 0-6-16,1 2-5 15,-5 3-2-15,-1 2-5 16,-5 3-1-16,-5 4-2 16,-3 0 1-16,-5 5 3 15,-1-1 4-15,1 0 11 16,1-1-4-16,0-1-1 15,2-1-3-15,3-2-11 16,3 0 0-16,3-1-2 16,3-2-2-16,6-1 1 15,1 0-1-15,3 1-2 0,0 2-4 16,-3 2-11-16,-3 2-13 16,-10 5-38-1,-9 4-32-15,-13 12 352 0,-20 7-212 16</inkml:trace>
  <inkml:trace contextRef="#ctx0" brushRef="#br0" timeOffset="130325.95">545 6022 1934 0,'-2'0'27'15,"-3"2"-9"1,-1-1 15-16,-12 4-14 0,-1 0-15 16,-4 4-4-16,-7 1 3 15,5 2-1-15,-2 0 4 16,4 3 19-16,3-1 12 16,2 4 21-16,2 0 4 15,4 1-17-15,1 0-10 16,8 3-23-16,1 1-5 0,5 4-6 15,0 2-4-15,-1-1-1 16,-1 1-7 0,1 1-12-16,-2-1-5 0,-1 0-10 15,-1-2-7-15,-6-5-30 16,0-4-16-16,-6-8-44 16,2-7-35-16,-10-10 114 15</inkml:trace>
  <inkml:trace contextRef="#ctx0" brushRef="#br0" timeOffset="130464.91">211 6352 1295 0,'28'-5'490'0,"11"-5"-395"0,0 2-28 16,-3-3-80-16,-1-3-63 15,-12-2 51-15</inkml:trace>
  <inkml:trace contextRef="#ctx0" brushRef="#br0" timeOffset="130691.84">595 5711 1671 0,'6'15'569'0,"3"5"-600"16,0 3-39-16,-4 6-74 15,-7 2-64-15,-6 0 137 16</inkml:trace>
  <inkml:trace contextRef="#ctx0" brushRef="#br0" timeOffset="130889.16">421 5737 1265 0,'30'-2'529'0,"8"-2"-232"16,8 0-289-16,-1 2-45 0,-1 2-106 15,-10 5 86-15</inkml:trace>
  <inkml:trace contextRef="#ctx0" brushRef="#br0" timeOffset="131227.95">877 6068 1474 0,'-4'5'537'0,"1"-1"-458"16,-6-1-25-16,-7-1-33 16,-4 2-13-16,-10-3-8 15,2 0-1-15,-4 0-1 0,-2 0 4 16,6 4 7-16,2 1 10 15,9 5 8-15,3 1 5 16,6 5-7-16,4 1-11 16,9 5-9-16,0 2-9 15,6 4-11-15,-1-1-7 16,-1 2-13-16,0-2-6 16,-4-2-40-16,-2 1-23 0,-3-3-51 15,-2-2-42-15,0-6 130 16</inkml:trace>
  <inkml:trace contextRef="#ctx0" brushRef="#br0" timeOffset="131380.79">651 6320 1271 0,'16'0'531'0,"9"-1"-315"16,8 0-100-16,4-5-76 15,1 1-55-15,-2-6 201 16,-6-5-155-16</inkml:trace>
  <inkml:trace contextRef="#ctx0" brushRef="#br0" timeOffset="131610.16">1272 6136 1636 0,'-1'11'604'0,"2"-3"-476"15,5-2-86-15,-1-2-38 16,5-2-17-16,3-3-31 16,2-6-11-16,5-1-18 15,-3-2-30-15,-1 1-44 16,-1 3-35-16,-9 1 109 15</inkml:trace>
  <inkml:trace contextRef="#ctx0" brushRef="#br0" timeOffset="131771.74">1247 6345 1190 0,'8'16'643'16,"8"-7"3"-16,13-11-574 0,2-9-55 15,11-13-102 1,0-4-50-16,1-10-112 0,0-4 135 16</inkml:trace>
  <inkml:trace contextRef="#ctx0" brushRef="#br0" timeOffset="132272.18">1796 6011 1308 0,'-1'-12'529'0,"3"-8"-317"15,2 0-154-15,3-4-44 16,0 3-6-16,5 2 7 15,2 1 7-15,4 6 0 16,1 3 0-16,4 9-9 16,-2 4-8-16,0 9-1 15,-3 3-1-15,-3 6-1 16,-4 3 1-16,-4 2 10 0,-4 2 5 16,-3-1 9-16,-3 0 5 15,0-5-8-15,-2-4-8 16,-1-6-7-16,3-4-1 15,-1-5-6-15,2-1 3 16,2-2-9-16,2 0-11 16,-2-1 4-16,3 0-3 15,11 5 13-15,16 6 1 0,-17 0 1 16,-3 3-1-16,-6 6 3 16,-7 5 4-1,-11 4-3-15,-8 3 3 0,-11 2-22 16,-7 0-19-16,-8-2-59 15,0-4-38-15,-1-10-40 16,5-6-21-16,16-15 129 16</inkml:trace>
  <inkml:trace contextRef="#ctx0" brushRef="#br0" timeOffset="132502.25">2267 5917 1640 0,'9'7'628'15,"-2"2"-461"-15,-5 7-112 0,-4 8-13 16,-9 11-42-16,-3 5-4 16,-5 8-15-16,-4 0-14 15,0-3-9 1,2-3-18-16,1-16-53 0,5-8-50 0,7-18-61 15,0-11 124 1</inkml:trace>
  <inkml:trace contextRef="#ctx0" brushRef="#br0" timeOffset="132670.79">2188 5964 1647 0,'26'33'669'16,"8"-1"-328"-16,4-4-334 16,-2-3-32-16,-8-9-111 15,-3-7-88-15,-7-8 138 16</inkml:trace>
  <inkml:trace contextRef="#ctx0" brushRef="#br0" timeOffset="133043.82">2392 5810 1898 0,'32'3'698'16,"6"0"-545"-16,0-3-118 15,-1 0-20-15,-5-1-51 16,-3-3-18-16,-6 2-44 15,-8-2-4-15,-8 4 27 16,-7 4 19-16,-6 10 49 16,-4 4 18-16,-9 4 18 15,4 3 11-15,-3-2-2 16,4 1-8-16,5-4-9 16,4-2-10-16,7-3-11 15,5-1-1-15,7 1-4 16,0 0 1-16,2 2-1 15,1 1-4-15,-16 3-11 16,-7 3-15-16,-29 12-37 16,-18 7-33-16,-40 12-69 0,-21 3 99 15</inkml:trace>
  <inkml:trace contextRef="#ctx0" brushRef="#br0" timeOffset="145371.04">5641 8851 1235 0,'-11'1'458'0,"2"-3"-351"16,4 1-32-16,2-3-28 16,-1-2-9-16,6-2-29 15,1-3-4-15,6-1 7 16,3-1 1-16,5 1 5 16,0 1-1-16,1 3-13 15,2 5-3-15,-3 7-4 16,2 2-6-16,-3 7-6 0,-3 1 1 15,-7 3 10-15,0 2 3 16,-10 1 9 0,-1 1 8-16,-4-2-1 0,-3 0-3 15,3-6 5-15,-2-2-2 16,5-6 0-16,-1-2 5 16,5 1-2-16,0-2-6 15,4-2-4-15,1-1-5 0,7-2-3 16,3 0 1-16,6 5-3 15,-1 3-1-15,-2 3-4 16,0 4-7-16,-10 3-3 16,0 3 1-16,-8 10-4 15,-6 3-2-15,-12 10 3 16,-6-1 2-16,-8-2 4 16,2-4 12-16,6-13 8 15,1-3 0-15,8-12-12 16,4-7-33-16,7-13-88 15,0-6-182-15,11-18 202 16</inkml:trace>
  <inkml:trace contextRef="#ctx0" brushRef="#br0" timeOffset="145646.04">6046 8841 1547 0,'-5'5'570'0,"1"-1"-416"0,4-1-143 15,0 2-31 1,-2 5-21-16,-3 4-7 0,-1 8 3 16,-2 3 13-16,-1 4 18 15,-1 3 10-15,-1 0 5 16,-1 0 0-16,3-5-21 15,2-5-30-15,1-8-67 16,2-6-59-16,3-9 111 16</inkml:trace>
  <inkml:trace contextRef="#ctx0" brushRef="#br0" timeOffset="145852.76">5907 8903 1427 0,'-3'4'592'16,"3"1"-299"-16,9 2-239 0,4 4-44 16,10 3-18-16,2 1-7 15,6 1-33-15,1 0-23 16,0 0-32-16,-2-2-22 16,-6 0-21-16,-3-3-29 15,-7-6 115-15</inkml:trace>
  <inkml:trace contextRef="#ctx0" brushRef="#br0" timeOffset="146088.06">6179 8731 1707 0,'-8'15'647'0,"7"-4"-502"16,3 4-112-16,6 0-121 16,4 2-28-16,0 5-38 15,-1 1-8-15,-3 3 32 16,2 1 15-16,-5-3 48 16,2-3 22-16,0-6-16 15,-7-3-54-15,-1-12 75 0</inkml:trace>
  <inkml:trace contextRef="#ctx0" brushRef="#br0" timeOffset="146430.42">6292 8753 1246 0,'-14'22'613'15,"4"-3"-101"1,3-2-448-16,3 2-69 0,7 0-64 15,3-1-22-15,5-6-19 16,4-3 15-16,-2-4 38 16,2-2 25-16,2-5 41 15,-2-4 16-15,3-6 23 16,-4-2 2-16,-1-4-11 16,-3-1-4-16,-3 1-17 15,-3 0-2 1,-5 4-7-16,-2 1-2 15,-6 4 5-15,-2 3-5 0,0 6-3 16,-2 3-8-16,2 4-32 16,-1 1-15-16,7 0-41 15,3 2-21-15,3-1-45 16,7-3-64-16,1-4 148 0</inkml:trace>
  <inkml:trace contextRef="#ctx0" brushRef="#br0" timeOffset="146777.82">6629 8581 1427 0,'-2'2'592'0,"0"2"-307"0,1 3-224 16,0 2-60-16,1 6-44 15,0 3-18-15,1 5-10 16,0 2 14-16,2 1 29 15,2-1 19-15,4-7 14 16,2-4-1-16,7-9 5 16,0-5 2-16,4-9-4 15,2-5 3-15,-2-10-3 16,-1-3-6-16,-12-1 0 16,-5 3-1-16,-11 4 0 15,-4 5 4-15,-2 10 0 16,-6 2 1-16,-1 11-9 15,-2 4-8-15,4 5-30 0,3 2-30 16,4-1-58-16,6-1-41 16,2-5 108-16</inkml:trace>
  <inkml:trace contextRef="#ctx0" brushRef="#br0" timeOffset="147070.46">6915 8521 1458 0,'-1'11'588'16,"-1"3"-342"-16,2 2-189 15,1 5-42-15,0-1-32 16,0-2-10-16,3-5-14 16,0-6 2-16,6-5 13 15,6-3 15-15,2-6 19 16,4-7 10-16,1-13 17 15,-4-5 1-15,-6-7 1 16,-3 2-5-16,-12 9-17 16,-6 6-9-16,-15 12-10 15,-6 9-14-15,-7 15-32 16,-2 10-19-16,2 12-72 16,3 4-40-16,8 4 118 0</inkml:trace>
  <inkml:trace contextRef="#ctx0" brushRef="#br0" timeOffset="147716.85">6865 9044 1323 0,'-14'6'521'0,"-2"-3"-334"15,0-3-146-15,-2 0-21 16,-1 1-18-16,-2 0-2 16,-1 0-2-16,-1 2 7 15,1 3 17-15,6 0 3 16,4 1 18-16,3 1-2 0,4-1-11 15,1 2-7-15,6 5-10 16,0 4-9-16,5 3-2 16,1 3 4-1,1 3-10-15,2 0-4 0,-2 2-18 16,-1 0-8-16,-3-5-19 16,-3-4-14-16,-2-10-59 15,0-2-33-15,-3-3 95 16</inkml:trace>
  <inkml:trace contextRef="#ctx0" brushRef="#br0" timeOffset="147873.12">6694 9256 919 0,'3'-9'404'0,"3"1"-198"16,4-1-105-16,7 1-35 15,5 0-35-15,4-1-21 16,4-2-34-16,0-4-34 15,0-5 37-15</inkml:trace>
  <inkml:trace contextRef="#ctx0" brushRef="#br0" timeOffset="148210.82">7200 8950 1851 0,'-19'13'642'0,"6"-7"-586"15,0-5-97-15,2-4-93 16,-1-1-2-16,0 1 21 16,1 1 34-16,-1 4 78 15,0 1 19-15,1 2 24 16,2 1 8-16,4 2-6 15,3 1-9-15,5 1-21 16,-1 4-12-16,7 8-4 16,0 2-3-16,3 7 7 0,2 1 0 15,-2 1-14-15,-3 2-5 16,0-2-32 0,-4 2-20-16,-2-6-37 0,0-5-27 15,-5-11 83-15</inkml:trace>
  <inkml:trace contextRef="#ctx0" brushRef="#br0" timeOffset="148390.85">7083 9178 1551 0,'3'10'631'16,"4"-7"-342"-16,11-7-298 15,6-6-71-15,7-12-85 16,7-7-34-16,-4-6 118 16</inkml:trace>
  <inkml:trace contextRef="#ctx0" brushRef="#br0" timeOffset="148660.34">7339 8644 1652 0,'-19'24'683'0,"16"-14"-322"0,8 4-377 16,2 4-62-16,2 4-49 15,0 5-21-15,-5 2-26 16,-1-1 22-16,-3 2 37 15,-2-4 26-15,-1-5 14 16,-3-5-22-16,-6-6 63 16</inkml:trace>
  <inkml:trace contextRef="#ctx0" brushRef="#br0" timeOffset="148758.75">7303 8724 1562 0,'21'-26'678'0,"22"-17"-386"15,16-16-87-15,26-32-317 16,17-26 90-16</inkml:trace>
  <inkml:trace contextRef="#ctx0" brushRef="#br0" timeOffset="-136149.8">9420 3167 1359 0,'2'-7'492'0,"3"4"-397"16,-3 0-32-16,-2 2-3 15,-4 5-16-15,-1 5-15 16,-5 12-18-16,-1 12-9 0,-7 15-2 15,1 6-2-15,-1 9-3 16,1-2 4 0,-1 1-3-16,0 1-1 0,1-1 5 15,0-1 0-15,-1-10 13 16,2-7 6-16,6-18 9 16,4-8 2-16,4-13-12 15,1-5-8-15,4-9-1 16,1-9 0-16,6-19 1 15,3-9-5-15,1-13-2 16,0-5-4-16,2-4 0 16,0 2 2-16,1 1-1 15,0 3 2-15,4 9-2 16,1 7 2-16,-1 16 20 16,-2 9-3-16,-2 13 3 15,-2 7 0-15,3 11-19 16,1 8 2-16,-2 14-4 0,0 9-2 15,0 9 1-15,-1 1-4 16,-3 2 9-16,1 0 3 16,-3-1-6-16,2-1 5 15,-3-3-10-15,0-7 1 16,0-11-9-16,-1-6-21 0,-1-14-33 16,-1-5-23-16,-5-10-51 15,-4-6-23-15,-6-12 108 16</inkml:trace>
  <inkml:trace contextRef="#ctx0" brushRef="#br0" timeOffset="-135897">9244 3549 1241 0,'4'0'532'16,"7"-3"-143"-16,10-4-367 16,4-1 0-16,6-5 5 0,2 0-10 15,6-1-24-15,-1 2-23 16,-3 3-26-16,-4 2-26 16,-7 4-50-16,-1 3-17 15,-4 5-52-15,3 2-33 16,4-1 157-16</inkml:trace>
  <inkml:trace contextRef="#ctx0" brushRef="#br0" timeOffset="-135646.87">9892 3397 1602 0,'12'26'562'0,"8"4"-457"16,2 1-48-16,-2-1-6 15,-1-2 1-15,-4-6-60 16,-2-5-30-16,-2-4-61 16,-2-3-34-16,0-4-52 15,-2-3-21-15,0-5-90 16,-2-6 182-16</inkml:trace>
  <inkml:trace contextRef="#ctx0" brushRef="#br0" timeOffset="-135395.91">10136 3335 825 0,'-3'-11'377'0,"-1"3"-195"15,-6 7-39-15,-2 1-21 0,-4 8-39 16,-3 3-19-16,-6 8-13 15,-2 2-2-15,-2 4-23 16,-5 4-2-16,1 5-5 16,1-2-9-16,2 1-3 15,5-4-3-15,6-6-26 16,5-3-13-16,3-10-38 16,7-2-44-16,6-17 77 31</inkml:trace>
  <inkml:trace contextRef="#ctx0" brushRef="#br0" timeOffset="-135188.14">10418 3403 1717 0,'34'5'586'15,"7"-1"-559"-15,-1-3-5 16,0-2 5-16,-4-1-14 16,-4-3-52-16,-4-2-39 0,-11 0-83 15,-1 0-45 1,-13 4 130-16</inkml:trace>
  <inkml:trace contextRef="#ctx0" brushRef="#br0" timeOffset="-134971.64">10443 3623 1507 0,'10'16'577'15,"8"-2"-363"-15,13-3-167 16,3-2-2-16,7-8-13 15,5-3-35-15,-4-8-84 16,-2-2-44-16,-7-3-95 16,-5-2 88-16,-4-9 80 0</inkml:trace>
  <inkml:trace contextRef="#ctx0" brushRef="#br0" timeOffset="-134700.75">11149 3088 1810 0,'5'34'609'0,"7"8"-593"15,6 2 0-15,-4-1 3 16,2 0-8-16,0-3-38 15,1-1-29-15,0-7-40 16,-1-1-16-16,1-5-32 16,0-3-4-16,1-5-27 15,-1-4-42-15,1-10 148 16</inkml:trace>
  <inkml:trace contextRef="#ctx0" brushRef="#br0" timeOffset="-134420.89">11220 3376 1546 0,'-17'22'610'0,"-1"-2"-269"0,-2-3-365 15,-6-1 4 1,-7-3-8-16,0-1-31 0,2-3-43 15,1-1-25-15,2 2-15 16,1 2 14-16,4 2 41 16,3 1 25-1,8-1 39-15,7 0 7 0,3-5-5 16,4-3-10-16,7-5-72 16,3-6-182-16,8-13 195 15</inkml:trace>
  <inkml:trace contextRef="#ctx0" brushRef="#br0" timeOffset="-134151.06">11543 3258 1613 0,'12'28'570'0,"0"0"-458"16,3 1-107-16,-1-1 13 0,-4-5-5 16,4 1-7-16,-1 0-22 15,-1 0-14-15,-1 0-38 16,-3-2-11-16,-2-7-31 16,-1-3-15-16,-2-8-15 15,2-3-45-15,-1-9 128 16</inkml:trace>
  <inkml:trace contextRef="#ctx0" brushRef="#br0" timeOffset="-133963.81">11701 3293 1765 0,'-31'49'585'0,"-8"4"-604"16,-4-1-15-16,-7-11-33 0,0-2-50 16,3-11-138-16,3-4 162 15</inkml:trace>
  <inkml:trace contextRef="#ctx0" brushRef="#br0" timeOffset="-133277.8">9088 3949 1039 0,'7'6'361'15,"5"-1"-319"-15,-1-1-30 16,6 0 1-16,1-2-7 15,-2-1-6-15,1-1-4 16,-3-2-3-16,0-3 3 16,0 1 9-16,-2-3 20 15,-3 1 18-15,-2-1 18 16,2-1 4-16,-1 1 2 16,0-1-11-16,0 2-10 15,0 1-15-15,0 2-14 16,0 2-1-16,2 1-16 15,1 2 0-15,-1 2 0 16,2 1-3-16,0 3 1 0,1 1 4 16,2-1 0-16,1 1 0 15,1-2 8-15,3-1 0 16,-2-3 0-16,2-1-3 16,-2-3-15-16,-9-5-25 31,-4 3-67-31,0 1 62 0</inkml:trace>
  <inkml:trace contextRef="#ctx0" brushRef="#br0" timeOffset="-108336.92">9761 3784 917 0,'6'-1'322'16,"2"-4"-288"-16,7-3-46 16,2-3-4-16,5-3-35 15,-2 1-4-15,3 3 1 16,-3 1 16-16,-3 6 31 16,5 1 9-16,-8 2 28 15,4 2-2-15,-8 1 8 16,-3 0 1-16,-5 0 3 15,-2-1 14-15,-4 3 3 16,-5 0 3-16,-9 2-15 16,-1 3-17-16,-9 2-17 15,-3 2-7-15,-1 2-7 0,-2 1 5 16,6-1 3-16,4-1 5 16,6-5 19-16,5-1 0 15,7-5-3-15,5-2-7 16,12-2-13-16,4-3-4 15,12-4 0-15,5-3-1 0,9-1-4 16,1-1-13 0,2 1-69-16,-5 0-81 15,-13-1 102-15</inkml:trace>
  <inkml:trace contextRef="#ctx0" brushRef="#br0" timeOffset="-107619.02">11515 3722 755 0,'12'-4'255'0,"7"-3"-249"16,2 1-10-16,4-1-4 15,2 0 0-15,-2 3 1 0,2 0 6 16,-8 1 2-16,-2-1 5 15,-7 1 5-15,-3 0-1 16,-5 2 23-16,-2 0-6 16,-11 2 2-16,-5 1-1 15,-8 5-15-15,-6 0 3 16,-7 2-2-16,0 0 0 0,2 0-1 16,4-2 3-16,9-1 10 15,4-2 4-15,9-3 11 16,6-2-7-16,14-6-31 15,8-5-28-15,20-9 9 16</inkml:trace>
  <inkml:trace contextRef="#ctx0" brushRef="#br0" timeOffset="-23390.89">9743 4430 1310 0,'-4'-5'486'0,"1"1"-380"16,-2-1 10-16,-1 1-27 0,-3 1-14 16,-1 0-37-16,1 1-7 15,3 0-10-15,3 3-6 16,1 6-6-16,2 6-1 16,0 15-8-16,1 6 0 15,1 9-2-15,2 5-1 16,-1-1 2-16,-1 1 1 15,0-4 1 1,0-6-1-16,-1-6 0 0,1-7-1 0,-1-10 1 16,-2-4 0-16,-1-11-4 15,2-6-2-15,-2-15 5 16,1-10-1-16,-2-17 6 16,0-6 2-16,2-4-6 15,1 1 3-15,2 3 2 16,2 4-2-16,3 13 6 15,1 5-1-15,1 18-2 16,2 6-4-16,3 10-2 16,-2 3 2-16,2 8-5 15,-2 3-1-15,-1 7-10 16,0 2-5-16,-4 3 0 16,-2 1 0-16,-7 1-2 0,-2 0 2 15,-7 3-13-15,-3 1 3 16,-1-1 3-16,0-2 7 15,2-7 12-15,0-5 7 16,3-6 4-16,3-4 4 16,4-3 7-16,4-2-1 15,6-2 2-15,3 0-9 0,6-2 2 16,1-1-5-16,5 0 0 16,0 0 2-16,0-1-43 15,3-2-41-15,0-5-98 16,-6 1 101-16</inkml:trace>
  <inkml:trace contextRef="#ctx0" brushRef="#br0" timeOffset="-22907.97">9854 4168 898 0,'-13'-14'418'0,"4"1"-137"15,2 1-176-15,0 3-3 16,2-1-23-16,3 0-21 16,4 0-25-16,3 1-6 15,0 2-20-15,2 2 0 16,-1 5-4-16,-1 0-3 15,1 6-2-15,-1 2 3 16,0 4-6-16,2 4-1 16,-4 0 3-16,1 0-9 0,-3-1 11 15,-1-2-6-15,4 0 2 16,-2 1 6-16,-2-2-1 16,0 2 0-16,0 0 1 15,0-2 0-15,4 1 0 16,-1-2-1-16,0-2-2 15,2-1 3-15,3-1 0 16,-3-1-1-16,2-2-6 16,-5 1-21-16,0 0-21 15,-4 3-12-15,-8 0-17 16,-2 4 4-16,-5 1-25 16,0 1-32-16,3 0-147 15,1-2 176-15</inkml:trace>
  <inkml:trace contextRef="#ctx0" brushRef="#br0" timeOffset="-22641.82">10047 4113 1036 0,'5'6'454'0,"-5"3"-152"16,0 5-193-16,-9 7-30 16,0 3-20-16,-5 6-50 15,0 2-3-15,0-1-18 16,0-2-9-16,3-10-39 16,4-4-23-16,3-9-51 15,5-5-100-15,-1-8 159 16</inkml:trace>
  <inkml:trace contextRef="#ctx0" brushRef="#br0" timeOffset="-22424.39">9942 4128 1176 0,'24'27'496'0,"-10"-13"-293"15,-2-1-114-15,0 0-18 16,-2-3-54-16,0-1-21 16,-3-1-66-16,1-4-25 0,-3-4-124 15,1-5 129-15</inkml:trace>
  <inkml:trace contextRef="#ctx0" brushRef="#br0" timeOffset="-22071.13">10147 3967 1090 0,'7'1'470'0,"2"-1"-172"16,1 0-203-16,1-2-21 15,-1 2-17-15,1-2-37 16,-2 1-11-16,-4 1-10 15,-1 0 4-15,-3 1-8 0,-1 4-6 16,0 4 5-16,-1 3-11 16,-2 5 7-16,-2-1 7 15,4 0-1-15,-2-2 7 16,3-4 2 0,3 0-7-16,-2-5 4 0,5-2-3 15,-1 1 0 1,1-3 7-16,3 2-6 0,0-1 5 15,4 1-5-15,2 0 3 16,-1 1-2-16,0 2 1 16,-11 8 1-16,-6 4-3 0,-20 12-47 15,-18 7-47-15,-35 8 59 16</inkml:trace>
  <inkml:trace contextRef="#ctx0" brushRef="#br0" timeOffset="-17351.15">9978 3040 1051 0,'-5'3'367'0,"7"-3"-310"0,-2-1 6 16,0-1 17-16,0 2-2 15,0-1-16-15,0 1-21 16,1-3-26-16,4-7-2 16,15-17-11-16,-7 15-3 0,0 0 3 15,1 2-2-15,1 5-5 16,-1 1 6-16,1 5-1 15,-1 2 2-15,-5 3 3 16,-2 3-2-16,-5 2 4 16,-3 2 4-16,-5 4 2 15,-3 1 0-15,-1 1-1 16,-2 1-10-16,1-3-4 16,2-1 8-16,2-4 0 15,2-2-4-15,5-4-4 16,3 0-1-16,7-2 2 15,1 0 2-15,7-3 12 16,3-1-11-16,6-1 1 16,-3-2 6-16,-3 3-2 15,-1 2-3-15,-10 4-4 16,1 1-6-16,-10 4-1 0,-2 1 7 16,-8 4-7-16,-5 2-6 15,-4 2-2-15,-6 0-15 16,-3-2-5-1,4-2-4-15,1-6-22 0,6-1-10 16,7-4-68-16,3-5 89 16</inkml:trace>
  <inkml:trace contextRef="#ctx0" brushRef="#br0" timeOffset="-17111.72">10263 3097 984 0,'0'1'363'0,"1"0"-254"16,-1-1-49-16,-1 0 3 16,1 0-5-16,-3 4-22 15,2 11-21-15,-23 19-24 16,12-15-13-16,0 0-26 15,1-2-12-15,2-5-68 0,5-3-68 16,1-7 125-16</inkml:trace>
  <inkml:trace contextRef="#ctx0" brushRef="#br0" timeOffset="-16906.23">10192 3030 1069 0,'22'8'388'0,"0"1"-317"15,2-1-14-15,1 3-13 16,3-1-15-16,-2-2-42 16,1-2-31-16,-3-5-111 15,-8-3 99-15</inkml:trace>
  <inkml:trace contextRef="#ctx0" brushRef="#br0" timeOffset="-16710.05">10476 2839 1147 0,'-1'0'427'0,"2"4"-272"0,1 5-27 15,3 8 7-15,1 5-12 16,3 8-62-16,0 4-40 16,-1 11-114-16,-1 10 177 15,-7 6-91-15</inkml:trace>
  <inkml:trace contextRef="#ctx0" brushRef="#br0" timeOffset="-15947.06">10257 2973 790 0,'-1'0'331'15,"1"0"-200"-15,-1 0-16 0,1 0 3 16,-1 0-27-16,1 0-20 15,-1 0-27-15,-1 4 5 16,-4 11-7-16,-12 41-5 16,3-7-20-16,-4 8-32 15,1-1-100-15,-6-5 79 16</inkml:trace>
  <inkml:trace contextRef="#ctx0" brushRef="#br0" timeOffset="-15350.23">10177 3002 637 0,'1'6'328'16,"0"-2"20"-16,-2 0-285 15,5-4-4-15,-2 1-3 16,5-1-20-16,5 0-5 16,1-1-10-16,3 1-5 15,1 3-10-15,-1 4-1 16,0 3-6-16,-1 2-7 15,-2-1-23-15,1-1-24 0,1-4-107 16,-4-2 107 0</inkml:trace>
  <inkml:trace contextRef="#ctx0" brushRef="#br0" timeOffset="-15143.9">10276 2964 1034 0,'-3'3'411'15,"0"3"-284"-15,0 5 3 16,-2 9-8-16,-3 17-42 16,-2 9-33-16,-9 18-64 0,-6 5-35 15,-10 3-99-15,-4-5 97 16</inkml:trace>
  <inkml:trace contextRef="#ctx0" brushRef="#br0" timeOffset="143882.37">8771 1684 1168 0,'-2'1'447'0,"-3"0"-292"16,5 1-68-16,-4 5 6 16,0 2-17-16,1 12-25 15,-9 8-12-15,0 12-23 16,-1 6-2-16,-8 8-11 15,3 3 1-15,-1 3 0 16,-5-2-4-16,2-1 2 16,-1-5-5-16,0-9 4 15,4-7-1-15,5-19 10 16,5-11 9-16,5-23-2 16,3-15 3-16,8-24-7 15,0-10-6-15,9-12-4 0,0-1 0 16,0 5-1-16,-1 2-2 15,-2 14 2-15,3 9 0 16,2 12 0-16,1 11 5 16,0 14 0-16,6 6-2 15,-2 19-3-15,1 8 2 16,-1 19-4-16,-7 4 0 0,-1 5 4 16,-2 3-10-1,-3-8-16-15,1-1-11 0,-6-7-47 16,1-7-16-16,-4-8-33 15,-2-8-20-15,-8-7 97 16</inkml:trace>
  <inkml:trace contextRef="#ctx0" brushRef="#br0" timeOffset="144086.95">8563 2003 1023 0,'7'-2'362'0,"7"-2"-309"15,7-2-11-15,11 1 0 0,3-1-13 16,0-2-40-16,1 1-52 16,-12-2 41-16</inkml:trace>
  <inkml:trace contextRef="#ctx0" brushRef="#br0" timeOffset="144297.74">8977 1767 1229 0,'12'13'451'16,"6"4"-370"-16,1 7-11 15,0 0 6-15,1 2-27 16,1 0-14-16,2-1-30 16,-2 0-35-16,3-9-71 15,-2-3-65-15,-2-10 93 16</inkml:trace>
  <inkml:trace contextRef="#ctx0" brushRef="#br0" timeOffset="144490.77">9132 1823 1297 0,'-19'32'494'0,"3"5"-400"16,-2 7-27-16,0 1-17 15,1-4-60-15,2-4-48 0,5-11-101 16,3-5 104-1,8-16 2-15</inkml:trace>
  <inkml:trace contextRef="#ctx0" brushRef="#br0" timeOffset="144703.83">9422 1814 1203 0,'17'-7'436'0,"1"0"-353"16,3-1-11-16,-1-1-16 15,0 2-19-15,3 0-33 16,-1-1-34-16,-3 1-109 0,-3-2 97 16</inkml:trace>
  <inkml:trace contextRef="#ctx0" brushRef="#br0" timeOffset="144874.2">9475 2008 1127 0,'19'12'469'0,"6"-11"-205"15,8-2-258-15,6-7-6 16,5-7-17-16,0-7-74 15,-2-4 63-15</inkml:trace>
  <inkml:trace contextRef="#ctx0" brushRef="#br0" timeOffset="145191.4">10153 1490 1391 0,'-1'-1'493'0,"1"1"-430"16,4 0-11-16,-4 0-1 16,3 4-7-16,5 1-13 15,5 9-19-15,5 3 0 16,5 8-4-16,-2 3-6 15,-2 1 3-15,2 2-3 16,3-1-3-16,-1-1 2 0,-2-3-30 16,1-2-4-16,-7-7-45 15,-5-1-19 1,0-8-77-16,0-6-294 0,-10-3 324 16</inkml:trace>
  <inkml:trace contextRef="#ctx0" brushRef="#br0" timeOffset="145376.5">10322 1651 847 0,'-9'-3'447'15,"0"2"-35"-15,-2 11-302 16,-5 3-5-16,-7 14-40 16,-5 6-22-16,-7 5-44 15,1 1-20-15,2-2-59 0,6-3-39 16,10-10-329-1,6-7 307-15</inkml:trace>
  <inkml:trace contextRef="#ctx0" brushRef="#br0" timeOffset="145583.27">10739 1383 1153 0,'17'2'481'16,"-1"3"-266"-16,5 10-117 16,0 6 1-16,1 8-38 15,4 6-15-15,-2 0-32 16,-3 0-14-16,-4-6-77 16,-5-5-56-16,-7-8 74 15</inkml:trace>
  <inkml:trace contextRef="#ctx0" brushRef="#br0" timeOffset="145770.58">10914 1365 1320 0,'-10'7'493'15,"-1"16"-360"-15,-5 10-12 16,-8 23-19-16,-4 10-26 15,-7 16-101-15,-1 1-81 16,0-10 66-16</inkml:trace>
  <inkml:trace contextRef="#ctx0" brushRef="#br0" timeOffset="146575.66">11587 4354 1243 0,'-4'-1'472'16,"-4"4"-376"-16,1 6-18 15,1 6-6-15,-3 12-40 16,3 7-23-16,2 11-8 16,-3 3-6-16,2 7-17 15,-1 1 5-15,0-4 0 16,1-4 2-16,3-14 13 15,1-11 1-15,1-14 4 16,2-7 9-16,3-20 23 16,0-12-1-16,2-24-5 15,2-11-1-15,-2-12-21 0,2 2-9 16,-2 1 11-16,-3 3-2 16,3 10-5-16,4 7 4 15,1 20-4-15,4 12-3 16,1 21 5-16,-2 14-2 15,3 22-1-15,-2 11-2 16,-2 16-3-16,0 2-3 16,-1-2-9-16,-1-5-3 15,1-8-18-15,-1-5-27 0,-7-15-28 16,0-5-27-16,-4-20 68 16</inkml:trace>
  <inkml:trace contextRef="#ctx0" brushRef="#br0" timeOffset="146784.81">11523 4588 1266 0,'13'6'513'16,"2"-6"-304"-16,14-7-148 15,1-4 2-15,1-5-64 16,3-3-48-16,-10-2-130 0,-4 0 112 16</inkml:trace>
  <inkml:trace contextRef="#ctx0" brushRef="#br0" timeOffset="146993.82">11904 4385 944 0,'2'11'489'0,"3"-5"5"15,2-2-394-15,3-1-41 16,1-3-1-16,5-3-35 16,0-1-24-16,-2-3-99 15,0 1-50-15,0-2-360 16,-10 0 330-16</inkml:trace>
  <inkml:trace contextRef="#ctx0" brushRef="#br0" timeOffset="147219.77">12002 4179 1305 0,'4'7'486'16,"4"3"-386"-16,3 4-2 16,7 5-28-16,3 1-22 15,5 1-24-15,-1-1-17 16,-2-3-25-16,-2-2-24 0,-2-3-101 16,-3 1-15-16,-2-6 75 15,-4-4 14-15</inkml:trace>
  <inkml:trace contextRef="#ctx0" brushRef="#br0" timeOffset="147388.89">12108 4328 1047 0,'-11'19'471'0,"-3"3"-161"16,3 3-183-16,-2 6-57 15,-3 1-36-15,-2 0-110 16,1 0-49-16,-2-7 72 16</inkml:trace>
  <inkml:trace contextRef="#ctx0" brushRef="#br0" timeOffset="147687.03">11419 4206 1225 0,'-20'37'461'0,"12"8"-357"15,8 5-7-15,10 11-19 16,7 3-18-16,10 7-27 16,4 4-22-16,10-8-39 15,5-4-45-15,6-13-88 16,1-9-80-16,-2-16 147 16</inkml:trace>
  <inkml:trace contextRef="#ctx0" brushRef="#br0" timeOffset="147971.77">12249 3947 1537 0,'9'34'558'0,"8"9"-469"15,-2 4 5-15,0 7-16 16,-2 4-28-16,-3 4-32 16,3 2-22-16,-6 2-25 15,0-3-18-15,-3-9-42 16,-3-8-20-16,0-19-27 16,-1-13-14-16,-1-20-37 15,3-11 217-15,0-25-43 16</inkml:trace>
  <inkml:trace contextRef="#ctx0" brushRef="#br0" timeOffset="148178.75">12356 3795 1281 0,'3'7'513'15,"3"12"-357"-15,1 5-4 16,0 11-45-16,1 1-42 15,-2 7-39-15,2 0-16 16,-3-1-26-16,-2-2-22 16,-1-10-58-16,-2-6-30 15,0-11-54-15,-2-5-48 0,-1-13 152 16</inkml:trace>
  <inkml:trace contextRef="#ctx0" brushRef="#br0" timeOffset="148356.68">12274 3841 1362 0,'8'-15'536'0,"9"1"-393"16,3-1-6-16,6-1-63 16,-1 0-30-16,0 0-57 15,-2 1-46-15,-7 7-122 16,-2 4 111-16</inkml:trace>
  <inkml:trace contextRef="#ctx0" brushRef="#br0" timeOffset="148524.48">12305 4212 1290 0,'24'6'451'0,"4"-5"-401"0,3-10-37 15,2-1-4-15,-3-10-50 16,-4-3-63-16,-6-3 64 16</inkml:trace>
  <inkml:trace contextRef="#ctx0" brushRef="#br0" timeOffset="148745.76">12504 3809 1356 0,'24'39'497'0,"-8"-17"-407"16,-3 1 6-16,1-1-36 0,2-1-26 15,-4-3-50 1,2-3-44-16,-5-7-89 0,-2-2-78 15,0-7 138-15</inkml:trace>
  <inkml:trace contextRef="#ctx0" brushRef="#br0" timeOffset="148940.87">12627 3771 1092 0,'-7'19'513'16,"-5"4"-177"-16,-5 8-253 16,-2 7-14-16,-5 3-111 15,0 2-52-15,4-1-60 16,2-2-66-16,8-9 145 16</inkml:trace>
  <inkml:trace contextRef="#ctx0" brushRef="#br0" timeOffset="149713.05">11967 5434 1739 0,'0'6'589'0,"7"-8"-558"15,4-2 3-15,10-6 2 16,4-3-13-16,8-7-66 16,-1-1-54-16,-8 1-132 0,-1 2 138 15</inkml:trace>
  <inkml:trace contextRef="#ctx0" brushRef="#br0" timeOffset="149903.87">11992 5723 1610 0,'16'10'574'15,"10"-12"-449"-15,7-17-158 16,1-5-12-16,-1-16-121 16,-7-6 111-16</inkml:trace>
  <inkml:trace contextRef="#ctx0" brushRef="#br0" timeOffset="150221.09">12307 5249 1845 0,'-9'40'635'0,"6"-5"-590"0,0-1-31 16,0 0-15-16,1-3-12 15,5-7-18-15,3-6-23 16,8-10-17-16,4-7 5 15,5-10 19-15,5-5 17 0,0-11 39 16,-1-5 9 0,0-7 20-16,0-1 12 0,-2 0-9 15,-7 2-7-15,-15 3-20 16,-12 2-10-16,-15 6-40 16,-8 4-34-16,-7 15-82 15,-3 6-44-15,-6 17 120 16</inkml:trace>
  <inkml:trace contextRef="#ctx0" brushRef="#br0" timeOffset="150818.55">11771 4910 1288 0,'6'12'458'0,"8"1"-373"16,2-1-55-16,3-3-1 15,3-1-9-15,2-7-14 16,1-5-7-16,-1-10-7 15,1-4-4-15,1-7 0 16,1-2-3-16,6-1 7 16,-1 0 16-16,0 1 15 15,2 3 10-15,-3 2 6 16,-2 2-11-16,-4 7-19 0,1 1-6 16,-4 10-23-16,1 4-5 15,2 7-9-15,-4 1 2 16,0 2 19-16,-8-8 1 31,-5-1 21-31,-2-1 15 0,17-1 22 0,1-1 14 16,-1-10-9-16,-8-2-14 0,-1-5-25 15,1-2-25-15,1-2-69 16,1-2-45-16,-3-2 71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47:19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 4371 1072 0,'-11'1'406'0,"5"-1"-316"16,-1 0-25-16,-1 0-35 15,-2 0-11-15,1 4-9 16,2 1-6-16,2 5-4 16,3 6-2-16,6 10 1 15,0 6-6-15,7 9-5 16,-2 6 4-16,1 4-4 15,1 1 5-15,0-2 3 16,-6-6 3-16,-3-7 10 0,-2-5 6 16,-5-9 21-16,-1-5 9 15,-1-13 20-15,-1-6-1 16,0-18-21-16,-2-9-11 16,1-25-30-16,2-11-2 15,2-15-5-15,1-8-11 16,4 4-3-16,0 6 2 15,9 16 8-15,1 13 9 16,5 19 0-16,2 10-2 0,6 17 0 16,3 7-2-16,1 19 7 15,-4 6-3-15,-7 12 1 16,-6 3 5-16,-12 6-7 16,-3 2-3-16,-14-5 4 15,-4-3-6-15,-5-12-5 16,2-7-8-16,3-10-44 15,7-7-32-15,3-13 59 16</inkml:trace>
  <inkml:trace contextRef="#ctx0" brushRef="#br0" timeOffset="291.7">433 4331 1125 0,'-14'15'447'15,"6"-1"-257"-15,4 3-153 16,5 5-28-16,1 6-3 16,2 10-11-16,-1 5-16 0,0 2-12 15,3 1-3-15,-1-6-4 16,1-2 8-16,2-9 6 15,1-3-1-15,4-11 7 16,5-7-5-16,7-9-19 16,0-9-28-16,2-13-57 15,-7-4 76-15</inkml:trace>
  <inkml:trace contextRef="#ctx0" brushRef="#br0" timeOffset="818.39">760 4448 1133 0,'-5'-5'465'0,"3"-1"-279"16,4-3-122-16,3 2-26 16,-5 0-30-16,0 2-4 15,-3-1-6-15,-1 1-2 16,-4-2-8-16,-1 0-3 15,-4-1 5-15,-1-1 2 16,4 2 6-16,0 1 5 0,4 4 12 16,0 4 0-16,6 8 4 15,1 6-4-15,4 11-11 16,4 4-4-16,-2 4 2 16,7 1 0-16,-5-3-1 15,1-2 3-15,-2-5 1 16,-5-3-7-16,0-5 3 15,-6-6-1-15,-1-7 3 16,-3-5 2-16,-2-12 0 16,0-7 4-16,0-12 1 15,-3-9 3-15,3-10-4 16,4-4 7-16,5-5-13 16,4 5 4-16,8 7-4 15,2 6-7-15,6 15 4 16,4 8 0-16,-1 16 1 15,2 8-1-15,-4 12-3 0,-1 4-1 16,0 6-10-16,0 1-7 16,-4 0-16-16,0 0-17 15,-4-3-28-15,-3-1-20 16,-7 0-84-16,-6-1-164 16,-9-3 233-16</inkml:trace>
  <inkml:trace contextRef="#ctx0" brushRef="#br0" timeOffset="964.82">821 4541 805 0,'-16'5'365'0,"0"-2"-180"16,0 1-22-16,5-3-57 16,2 0-26-16,13-7-35 15,10-7-16-15,9-17-17 16,7-9-15-16,19-17-44 16,10-8-29-16,4-11-329 15,0-2 279-15</inkml:trace>
  <inkml:trace contextRef="#ctx0" brushRef="#br0" timeOffset="1766.94">1656 2862 1147 0,'-5'-11'427'16,"0"5"-332"-16,1 3-34 15,-3 3-34-15,0 3-8 16,-7 10-29-16,-3 5-3 0,-6 8-7 16,-1 3-2-16,-8 0 11 15,0 1 4-15,-4-2 9 16,1 1 2-16,5 3 9 15,3 1 7-15,8 5 2 16,2 4 3-16,5 3-6 16,2 4-5-16,4 4-7 15,1 1-1-15,3 2-4 16,-2 2 1-16,4 3 1 16,0 0-4-16,0 5 1 15,2 1 1-15,0 3-3 16,-1 2 1-16,1 3 4 15,0 1-3-15,-2 8 1 16,1 0 3-16,-1 5-9 16,-1 3 10-16,-1 0-3 15,-1 5-3-15,-1-4 2 0,-1-2-4 16,-1-1-9-16,0-4-3 16,0 4 3-16,-3-2-4 15,-1-1 12-15,3 3 1 16,0-1-3-16,4 3 1 15,-5 1-5-15,0-2 2 16,-2 3 3-16,-1-4 1 0,7 3 2 16,-2 0 3-16,-1-1-4 15,-1-1-6-15,-3-2 7 16,-2 0-2-16,2-1 3 16,0 0 2-16,-1-4-3 15,0-3-3-15,0-2 7 16,2-3-5-16,2-6 6 15,1-2 3-15,3-4-4 16,0-3 4-16,4-2 1 16,0-1 0-16,6-2-2 15,0-1 2-15,5-1 0 16,4-1-2-16,3-3 5 16,5 3-5-16,14 1-2 15,-1-1-1-15,9 1-6 0,-2 0 6 16,-1-6-6-16,7 0 3 15,5-13-2-15,4-7-23 16,6-18-64-16,-4-9 58 16</inkml:trace>
  <inkml:trace contextRef="#ctx0" brushRef="#br0" timeOffset="7841.48">3418 4592 781 0,'7'0'278'15,"0"-1"-217"-15,4-2-53 16,1 3 2-16,1-4 1 16,1 0-7-16,-2 2 0 15,2-2 1-15,-3 4-4 16,-1 1 3-16,1 2 4 15,1-3 11-15,0 2 10 16,1-1 9-16,-1 2-3 16,0-2-2-16,0-1-13 15,-1 0-5-15,9-1-3 0,-2 0-9 16,1-2 4-16,2-1-6 16,-8 2 0-16,1-1 0 15,1-1-3-15,-2 2 4 16,2 0 6-16,1 1 5 15,3 1 3-15,-1 0 1 0,1 0-9 16,0-1 3-16,-1 1-1 16,1 0-5-16,-1 1 1 15,0-1-6-15,-2 0 0 16,-1 0 2-16,-1-2 0 16,-1 2 3-16,1 0 2 15,0 2-3-15,3-1 2 16,2 1-3-16,4 1-3 15,-1 0 3-15,-1 0 0 16,-2 2-4-16,-3 0 2 16,-2-1-1-16,1-1-1 15,2 0 2-15,-1 0 0 16,1-1 1-16,1 0-1 16,-2-2 5-16,5 3 4 15,4-2 2-15,-1 1 0 16,4 2 1-16,-3-1-3 0,-4 0-4 15,-1 0 1-15,0-1 1 16,0-1-5-16,2-1 4 16,4 0 0-16,1 0-3 15,1 0 8-15,1-1-4 16,-3 1 0-16,-1 1 7 16,-1 0-4-16,0 0-1 15,-2 1 3-15,1-2-10 0,6 1-3 16,-2 0 7-16,1-2-4 15,2-2 6-15,-5-2 12 16,2-1 1-16,-3-1-2 16,-1-1 1-16,2 3-15 15,1 0-3-15,2 5 3 16,-1 2-6-16,1 5-11 16,-3 2-11-16,0 1-34 15,-3 0-33-15,-2-10 58 16</inkml:trace>
  <inkml:trace contextRef="#ctx0" brushRef="#br0" timeOffset="9759.69">2795 4973 337 0,'9'-3'140'16,"-3"1"-75"-16,2-1 18 16,-1 3 20-16,-2-2 10 15,0 0-10-15,0-1-26 16,1-2-11-16,3-1-13 15,-2-2-1-15,4 2-7 16,-3 0-3-16,-4 2-11 0,6 2 0 16,-6-1-3-16,2 1-2 15,0 2-3-15,-6 0-4 16,5 0-6-16,0 2-3 16,4-2-1-16,2 0-2 15,-2-1 1-15,-2 1-4 16,-3 1 1-16,4 3 0 0,-2 0 3 15,4-1-2-15,0 1 2 16,0 1-2-16,1-1-1 16,1 1 6-16,0 0-7 15,1-1 2-15,2 0 8 16,0 1-4-16,1-2 3 16,5 1 0-16,-1-1-1 15,0 1 1-15,2-2 2 16,-4 2 0-16,3 0-3 15,-1 0-2-15,-1 1-1 16,0-1-1-16,-1 1-1 16,6 2 0-16,5 0-2 15,0 2 0-15,0-1-3 16,-7 0 1-16,-1-1-2 16,1-1 0-16,3-1 4 15,0-1-2-15,1-2 0 0,2-2-2 16,5-2-2-16,3 0-1 15,-3-1 1-15,-1 0 2 16,-3 0 2-16,-2 0 4 16,6 0-4-16,4 0 4 15,0-3-2-15,-2 3-2 16,-3-5 0-16,-4-1-2 16,0 1 2-16,2-6-1 0,1 3 6 15,5 1 1-15,-4 1-4 16,-1 0 3-16,-2 4-2 15,-5-1-1-15,1 2 0 16,-2 2 1-16,3 1-2 16,2 1 3-16,0-1-4 15,-3-2-2-15,-4 0 4 16,-4-1 3-16,-5 1 6 16,-2 0 8-16,-1 0 0 15,-2 1-4-15,-2 1-3 16,2-1-5-16,2 2-5 15,2-1-7-15,4 2-47 16,1 2-45-16,-9-10 56 16</inkml:trace>
  <inkml:trace contextRef="#ctx0" brushRef="#br0" timeOffset="10982.25">6363 4994 1045 0,'3'1'370'15,"1"1"-302"-15,4 1-59 16,3 1 1-16,3 0 4 16,3-1 2-16,7-2-3 15,0 1-3-15,6-2-2 16,0-3 1-16,-2 2 6 15,2-1 6-15,-5 1 17 16,3 1 5-16,2 2 5 0,1 0-5 16,6 1-11-16,1-1-7 15,1-1-14-15,-1 1 0 16,-1-1-1-16,5-1 0 16,8-2 1-16,-1 0-3 15,4-1 2-15,-2 0 7 16,5 3 1-16,-1 1-2 15,0 3 3-15,-1 2-10 0,-3 4-1 16,3 0 6-16,0 1-13 16,-2-2 7-16,-1-3-3 15,-5 0-9-15,3-5 9 16,-1-1-7-16,-8-1 3 16,1-3 13-16,-8 2 3 15,1 0 0-15,0 1-10 16,-4 1-43-16,-5 0 23 15</inkml:trace>
  <inkml:trace contextRef="#ctx0" brushRef="#br0" timeOffset="12384.62">10702 3065 1047 0,'0'-13'367'16,"2"1"-300"-16,1 1-19 16,-1 2-6-16,-2 1 3 15,-2 1-10-15,-3 0 2 16,-4 2 12-16,2 0 0 16,-4 2-7-16,2 1-11 15,0 1-19-15,-9 0 2 0,-4 2-8 16,1 2 1-16,4 3 7 15,2 2 2-15,2 4 6 16,2 2-7-16,5 10-3 16,1 5-8-16,4 10-2 15,1 5 5-15,0 2-1 16,0 1 2-16,-1 0-5 16,1-1-5-16,-2-6-14 15,1-4-9-15,-1-10-19 16,0-5-5-16,1-9-10 15,0-3-10-15,1-9-38 16,-3-5-70-16,1-10 115 16</inkml:trace>
  <inkml:trace contextRef="#ctx0" brushRef="#br0" timeOffset="12529.8">10517 3290 1004 0,'14'-4'344'16,"10"-2"-327"-16,8-1-6 0,0 0-80 16,3 0 52-16</inkml:trace>
  <inkml:trace contextRef="#ctx0" brushRef="#br0" timeOffset="13543.74">10825 3167 1000 0,'5'1'381'16,"4"2"-291"-16,1 1-27 15,0 3-2-15,-2 5-29 16,-1 4-15-16,-2 6-9 16,-1 3-4-16,-2 6-2 15,-2 2 4-15,2-1 9 16,-3-2 9-16,7-8 12 15,-5-4 5-15,3-9 2 0,7-4-8 16,-1-7 5-16,1-5-2 16,6-8-9-16,-2-7-3 15,0-8-17-15,1-2-6 16,-1-1-10-16,-4 1-1 16,-2 4-9-16,-3 1-2 0,-5 4 2 15,-1 5-4-15,-3 5 4 16,0 5 4-16,-1 6-2 15,-1 1 9-15,3 3-2 16,-1 2 0-16,3 0 3 16,1 2 0-16,6 0 6 15,-2 0-3-15,6 2 5 16,-1-1-4-16,1 1-3 16,3 2 4-16,-4 0-2 15,3-1 5-15,-3 5 0 16,1 0-3-16,-2 0 5 15,-2 2-5-15,0-3 4 16,1 2 2-16,0 0 5 16,1-3 4-16,1-4 0 15,2-3-3-15,4-10-5 0,2-4 0 16,3-9-7-16,2-4 6 16,5-5-2-16,-2-4 0 15,1 0 1-15,-4-1-2 16,-9 1-1-16,-2 2 0 15,-10 1-1-15,-1 4 1 16,-7 7-1-16,2 6-2 16,-7 7-3-16,-1 4-5 0,3 3 2 15,-3 3 3-15,5 4 4 16,5 2-1-16,4 2-6 16,5 1 4-16,7 1-5 15,0 0 0-15,2-2 2 16,0 1-2-16,-2-1 0 15,-2 0 0-15,-3 2-1 16,-4 0-7-16,-5 2-1 16,-3 1-1-16,-2-2 1 15,-2-2 7-15,3-7 7 16,-2-3 9-16,5-10 8 16,2-6-3-16,7-14 1 15,4-10-9-15,5-11-1 16,5-4 4-16,5-3 7 15,2 3 4-15,2-1-4 16,0 2-3-16,-7 7-4 16,-1 5-7-16,-9 15 4 0,-3 7-2 15,-4 10-3-15,-4 6 4 16,1 8 5-16,3 7-1 16,-3 8 8-16,1 5-2 15,-1 7-6-15,-1 0 5 16,2 4-7-16,-3-2-1 15,1-1-3-15,0-2-11 16,1-7-15-16,3-6-2 0,-1-10-30 16,0-4-17-16,2-12-290 15,-3-7 254-15</inkml:trace>
  <inkml:trace contextRef="#ctx0" brushRef="#br0" timeOffset="13678.58">11636 2878 1378 0,'13'-14'457'15,"6"0"-466"-15,6-1-172 16,-3-1 122-16</inkml:trace>
  <inkml:trace contextRef="#ctx0" brushRef="#br0" timeOffset="13860.89">10922 2950 1129 0,'-4'20'282'15</inkml:trace>
  <inkml:trace contextRef="#ctx0" brushRef="#br0" timeOffset="14348.01">10818 3975 1109 0,'4'-9'377'16,"1"-8"-353"-16,-1-9-12 15,-5-6-3-15,-6-4-2 16,-6 0 0-16,-2 3 9 15,-1 10 21-15,-2 9 12 16,0 19 9-16,-2 9-6 0,2 13-20 16,2 7-9-1,0 2-16-15,4-1 1 0,9-6 6 16,2-4 2-16,9-9 14 16,2-5-1-16,2-10 11 15,0-4-1-15,2-8-6 16,2-3-2-16,-4-7-20 15,-2-1-6-15,-3 0-4 16,-4 1 0-16,0 6 1 16,0 2-2-16,0 6 0 15,3 6-4-15,1 3 2 16,1 6 0-16,4 7-7 16,3-1-1-16,1 1-42 15,-1-1-32-15,1-7-100 0,-10-2 111 16</inkml:trace>
  <inkml:trace contextRef="#ctx0" brushRef="#br0" timeOffset="14533.95">10840 3794 1157 0,'16'7'408'0,"11"5"-367"15,4 0-10-15,1 1-10 16,0 0-22-16,3-4-61 16,2 1 184-16,-4-5-110 15</inkml:trace>
  <inkml:trace contextRef="#ctx0" brushRef="#br0" timeOffset="14770">11212 3605 1094 0,'-2'3'417'0,"-2"10"-305"16,-3 3-34-16,-1 16-37 0,-5 6-18 16,-8 9-34-16,-3 5-17 15,-9 1-20-15,0-2-7 16,7-8 5-16,0-8 9 15,14-16 4-15,1-6-5 16,6-15-52-16,6-7-269 16,4-14 253-16</inkml:trace>
  <inkml:trace contextRef="#ctx0" brushRef="#br0" timeOffset="15188.5">11299 3649 1311 0,'6'10'473'0,"3"5"-370"15,4 3-65-15,-2 7-13 16,-1 3-8-16,0 0-24 16,-2-1-8-16,2-6 3 15,2-6 1-15,4-9 11 16,-1-4 5-16,3-9 12 15,0-6 11-15,1-10 2 16,1-3-8-16,-3-7-6 16,1-1-9-16,-2 3-9 0,-4 1-2 15,-3 4-5-15,-4 5-3 16,-5 8 4-16,1 5 6 16,-1 8 0-16,-1 3 1 15,1 6 1-15,4 3-3 16,3 2 2-16,1 2 1 15,5-1-8-15,-1-1 5 0,1-3-8 16,3 1-2-16,-6-2-12 16,0-1-16-16,-5 0-13 15,-3-1-9-15,-6 0-24 16,-6-1-26-16,-9-2 73 16</inkml:trace>
  <inkml:trace contextRef="#ctx0" brushRef="#br0" timeOffset="15324.8">11249 3529 916 0,'-11'0'419'0,"8"2"-118"16,2 3-339-16,-1 5 24 15</inkml:trace>
  <inkml:trace contextRef="#ctx0" brushRef="#br0" timeOffset="15828.52">11002 4388 1442 0,'-6'3'459'16,"4"-2"-474"-16,-1 2-38 16,-1 0 5-16,0 5 19 15,-1 4 3-15,1 4 29 16,1 4 15-16,1 3 17 16,2 2 8-16,2 3-5 15,2-2-4-15,1-2-10 16,-1-3-9-16,0-7 0 15,0-3 0-15,0-6-8 16,-3-4 4-16,-1-6 3 16,-1-7-4-16,-1-9 0 15,-3-8-6-15,1-9-3 0,0-1-1 16,3-6-3-16,2 2 3 16,7 7-4-16,4 5 3 15,5 11-4-15,1 5-2 16,1 11-18-16,1 7-11 15,-6 13-15-15,-7 7 0 16,-11 5 8-16,-3 3 13 16,-12 1 19-16,-1-1 2 0,-2-1 4 15,-5-3-7-15,0-5-23 16,2-4-17-16,5-10-52 16,1-4 694-16,6-10-461 15</inkml:trace>
  <inkml:trace contextRef="#ctx0" brushRef="#br0" timeOffset="16108.18">11288 4261 1277 0,'8'12'434'0,"-1"6"-414"15,-2 5-6-15,-7 2 1 0,-2 2-6 16,-5 1-2-16,0 0 1 16,2-1 5-16,1-1 6 15,4-3 19-15,2-4 1 16,4-8-7-16,5-3-4 16,5-8-22-16,6-3-8 15,3-9-44-15,2-5-32 0,1-7-106 16,-9-1 112-16</inkml:trace>
  <inkml:trace contextRef="#ctx0" brushRef="#br0" timeOffset="16405.68">11504 4301 1217 0,'3'0'449'0,"7"-5"-321"16,5-3-72-16,5-10-18 16,3-3-6-16,-2-6-43 15,-4-3-8-15,-1 5-1 16,-4 1 11-16,-2 7 28 0,1 5 14 16,-3 8 8-16,0 4-10 15,1 12-7-15,0 5-16 16,-1 12-6-16,0 3-8 15,-5 5-36-15,4-1-17 16,-3-3-35-16,-2-2-13 16,-2-6-52-16,-5-1 103 15</inkml:trace>
  <inkml:trace contextRef="#ctx0" brushRef="#br0" timeOffset="16575.29">11650 4512 1323 0,'23'-6'487'0,"16"-9"-417"16,10-2-7-16,13-10-61 16,0-1-60-16,-7-1 38 15</inkml:trace>
  <inkml:trace contextRef="#ctx0" brushRef="#br0" timeOffset="17704.7">10698 5014 1037 0,'4'0'424'16,"1"-2"-183"-16,2 5-243 15,-2 3-5-15,-1 6-2 16,-3 4 0-16,0 8 1 0,-1 6 6 15,-1 9 4-15,1 3 7 16,0 2 16-16,0 1 13 16,3-6 17-16,-1-4-3 15,2-13-9-15,-2-15-11 16,2 0-16-16,3-5 1 16,2-13-2-16,1-7-2 0,0-12-2 15,2-3-8-15,1 0-7 16,3 2-1-16,-1 7 2 15,-2 5-2-15,-1 11 8 16,3 6 0-16,-3 11-5 16,2 7 2-16,-3 8 2 15,-1 1-5-15,-3-2 7 16,1-3-4-16,-1-8 0 16,2-2 5-16,1-8-6 15,-2-4 3-15,3-6-1 16,1-5 0-16,-1-4 3 15,-1-2-3-15,-3-2-1 16,-3 1-4-16,-3 1-1 16,-2 2 3-16,-3 6-1 15,0 4 3-15,-1 7-6 16,-2 4-7-16,2 8 0 0,-1 3-2 16,2 3 6-16,2 2 7 15,0-3 3-15,4-2 0 16,3-6-1-16,1-2-2 15,4-5-3-15,-1-2 3 16,1-5 10-16,1-3 0 16,0-2 9-16,4-2 0 15,-1 2-7-15,-2 1-1 0,-1 4-8 16,-4 2-3-16,0 4 2 16,2 3-2-16,-5 1 2 15,4 2 0-15,-4-3-2 16,1-2 4-16,3-4-1 15,0-3 1-15,3-5-1 16,-3-4 1-16,1-4 3 16,-2-4 3-16,0-2-2 15,2 2 3-15,-5 2-9 16,0 5 1-16,-2 5-1 16,-3 4-9-16,1 4 4 15,-2 1-7-15,-1 3-1 16,3-2 6-16,-1 0-1 15,0 3 2-15,2 4 6 0,7 13 5 16,5-12 1-16,4 1 5 16,7 3 0-16,5 2-7 15,-1 1-10-15,0 3-16 16,-11 3-36-16,-6 3-26 16,-12 5 537-16,-16 1-360 15</inkml:trace>
  <inkml:trace contextRef="#ctx0" brushRef="#br0" timeOffset="18707.3">11080 5487 1147 0,'5'2'415'0,"2"-1"-352"15,2 1-28-15,-3 4-15 16,-3 2-12-16,-1 5-3 16,-2 1 2-16,1 4 3 0,-1 1 4 15,0-1 6-15,0-4 5 16,-4-3-2-16,1-3-2 15,0-5 0-15,-1-1-6 16,1-5 1-16,-4-4 1 16,0-8-12-16,-2-5 2 15,6-4-6-15,3-1-2 16,1 2 2-16,6 0-4 0,6 8 10 16,-3 3-2-16,6 9 9 15,-2 3 5-15,0 6-10 16,0 4 1-16,-2 3-4 15,1 2-8-15,-5 0 2 16,1-2 0-16,-3-2-2 16,-1-2 9-16,-3-4 0 15,0-1 2-15,1-4 2 16,-3-4 3-16,5-5 4 16,-3-4 2-16,2-5-3 15,2-4-6-15,0 1-8 16,3 2 0-16,-3 6-4 15,3 5-3-15,-2 8 5 16,-1 4-1-16,1 7 2 16,-2 5 0-16,2 3-4 15,0 0 1-15,-1-3-2 0,1-3 1 16,3-4 7-16,0-3 0 16,4-6 1-16,4-3 3 15,2-6-5-15,-3-2-1 16,0-5 3-16,-2 0-3 15,-6-3-7-15,2 1-4 16,-6 3-5-16,-2 2-3 0,-3 5 9 16,-2 1 2-16,-6 5-1 15,-1 2 3-15,-4 5-2 16,1 1 0-16,2 8 5 16,-1 1 0-16,2 2-2 15,2 3-1-15,3-1 0 16,4 1-2-16,4-4 7 15,3-3-2-15,4-7 4 16,0-5 8-16,2-7-3 16,-1-6 3-16,-2-9-8 15,-3-3-5-15,-4-4-10 16,-1 1 0-16,-2 2 0 16,-2 2 4-16,-1 4 7 15,1 3-1-15,-1 7 3 16,2 3-5-16,1 6 2 0,0 2-3 15,3 7-1-15,0 5 3 16,5 5 2-16,3 1-1 16,3 0 2-16,3-2-1 15,2-4-11-15,-2-2-10 16,3-3-36-16,0 0-11 16,-4-5-58-16,2-3-16 0,-8-5 92 15</inkml:trace>
  <inkml:trace contextRef="#ctx0" brushRef="#br0" timeOffset="18927.84">11623 5295 1174 0,'1'14'420'0,"7"5"-348"16,2 2-41-16,2 2-13 15,4-1-6-15,0-2-4 16,1-4-7-16,3-7-2 16,-3-2-8-16,-1-4-57 15,2-1-73-15,-11-5-56 16,-1-3 103-16</inkml:trace>
  <inkml:trace contextRef="#ctx0" brushRef="#br0" timeOffset="19126.6">11701 5310 854 0,'-8'21'436'0,"-1"2"-23"0,0 7-372 16,0 3-21-16,-3 4-28 16,-2 2-11-16,2 1-2 15,-1-1 7-15,4-9 1 16,2-5-13-16,4-14-60 15,10-8-75-15,-6-12 101 16</inkml:trace>
  <inkml:trace contextRef="#ctx0" brushRef="#br0" timeOffset="19349.87">11869 5318 1482 0,'7'25'509'16,"2"5"-478"-16,-4-2-12 15,-2-4-35-15,-3-2-30 16,0-8-62-16,-2-6-30 16,-2-5-29-16,1-4-3 15,0-9 11-15,0-3 3 16,3-13 107-16</inkml:trace>
  <inkml:trace contextRef="#ctx0" brushRef="#br0" timeOffset="19478.18">11781 5144 1130 0,'3'11'426'0,"4"3"-334"15,2-1-39-15,4-2-115 16,-2-2 45-16</inkml:trace>
  <inkml:trace contextRef="#ctx0" brushRef="#br0" timeOffset="20839.93">11945 5222 1282 0,'3'11'439'15,"2"3"-412"-15,-1 0-11 16,-1 2-3-16,-1 1-5 16,-3 4-6-16,0-2 2 15,-1 3 10-15,1-1 8 0,-1-4 14 16,2-2 10 0,-2-8 7-16,1-2-1 0,1-5-7 15,0-1-5-15,1-9-19 16,-3-3-7-16,2-7-8 15,0-3-2-15,1 1-4 16,0 0 3-16,1 2 2 16,0 4-5-16,2 3 4 15,2 4-2-15,-2 3-1 16,3 4-1-16,0 6-2 16,-1 5-1-16,1 6 0 15,1-1 3-15,2 2 1 16,-1-2 4-16,0-2 4 15,-2-2 1-15,-2-3-3 16,2-4 1-16,-1-2-3 16,-3-3 1-16,-1-7 6 0,1-1 1 15,0-4 1-15,-1-3-4 16,2 0-4-16,-2-1-3 16,1 2 1-16,2 2 2 15,-2 5-3-15,1 4 1 16,-2 4-6-16,2 2-1 15,3 6 3-15,0 2 0 16,5 6 1-16,-4 0-4 0,0-3-1 16,3-2-3-16,-4-7 3 15,1-1 5-15,1-5-2 16,-3-3 1-16,0-6-1 16,0 0-6-16,-2-3 4 15,-2 0-2-15,1 2-1 16,-5 0 6-16,0 4 3 15,1 4 1-15,0 2 0 16,2 4 0-16,-1 3 1 16,0 2-4-16,1 5 0 15,2 2 1-15,1-1-1 16,-2-1 2-16,3-1-1 16,0-3-4-16,1-2-1 15,1-5 2-15,1-5 6 16,1-2 1-16,0-4 3 0,2-1-3 15,-2 0-4-15,0 0 0 16,-4 3 0-16,-3 3 0 16,1 3-1-16,-3 1 1 15,-1 3-6-15,1 1-1 16,0-2 3-16,0 0-4 16,0 5 6-16,0 2 1 15,8 12-2-15,0-14 1 0,4-4-3 16,-2 0 1-16,5-3-3 15,0-2 2-15,-3-1-13 16,3-1-1-16,-8-3 4 16,-2-1 1-16,-1-2 19 15,-2-2 1-15,-2 2 10 16,0-2 0-16,-2 4 3 16,0 2-4-16,0 1-10 15,1 5 1-15,0 2-5 16,1 3 1-16,0-3 2 15,0 6-5-15,0 7-2 16,0 13-4-16,2-16-4 16,-1-2 0-16,2-6 0 15,-1-1 3-15,-1-2 4 16,-1-3 4-16,2-3-1 0,1-5 2 16,0-6 0-1,3-1-8-15,-2-2 5 0,2 0-2 16,1 3 1-16,1 5 1 15,2 4 0-15,1 3 0 16,1 9-1-16,0 5 1 16,3 11-2-16,0 4-6 15,1 5-11-15,0-2-15 0,-7-6-22 16,0-3-6-16,-2-7-20 16,-4-2 8-16,-1-4 30 15,-2-4 16-15,-4-8 29 16,1-3 10-16,-2-7-4 15,1-3-6-15,1-1 12 16,-1-1 0-16,9 1-3 16,2 4 0-16,2 4-7 15,1 4 5-15,1 10 4 16,-2 6 0-16,2 11-9 16,1 4-22-16,-4 4-59 15,0-2-30-15,-7-2 61 16</inkml:trace>
  <inkml:trace contextRef="#ctx0" brushRef="#br0" timeOffset="21371.46">11061 6103 1483 0,'2'-4'546'15,"1"0"-409"-15,6-6-102 16,-2-1-35-16,2 3-3 16,-2 8-15-16,0 5-1 15,5 9 1-15,2 6 4 0,4 10 10 16,-1 1 4-16,-1 2-3 15,-3-3 2-15,-1-8 2 16,-2-5 0-16,-1-9 19 16,-2-6 4-16,-2-8 15 15,1-7-1-15,-1-15-13 16,-1-5-1-16,0-8-24 16,0-1-8-16,4 4-15 15,0 4-19-15,2 6-22 16,2 7-37-16,3 11-57 15,1 6-14-15,3 10 94 16</inkml:trace>
  <inkml:trace contextRef="#ctx0" brushRef="#br0" timeOffset="22092.27">11462 6104 983 0,'4'-1'448'16,"-1"-3"-113"-16,-2-1-213 15,-1-5-55-15,-2 0-13 16,-4 1-50-16,-3-1-11 16,-3 6-9-16,-1 4 0 0,-1 7 13 15,-2 4-5-15,3 5 4 16,-1 0 6-16,3 0 0 16,3 3-3-16,5-5-3 15,2 0-2-15,5-6-5 16,5-3 6-16,3-4 5 15,3-2-2-15,1-4 4 16,-1 0 7-16,0-4-5 16,-3-1 2-16,1-1 0 15,-6-1-3-15,-2 4 6 16,-2 1 10-16,-3 4 8 16,0 2 4-16,0 2 1 15,0-1-7-15,-1 0-9 16,0 0-10-16,0 5-6 15,0 2-1-15,-2 11-2 16,6-14 0-16,3-2-6 0,1-2 2 16,2-4-4-16,0-3 3 15,-1-4 1-15,0-1-1 16,1-3 8-16,0 0 1 16,-1 0 3-16,-2 0 6 15,0 3 0-15,-1 1 0 16,1 4 8-16,1 1-3 15,0 4 1-15,1 2-1 0,1 4-8 16,2 3 7-16,2 6-6 16,-2 0 1-16,2 2-2 15,-1-2-9-15,-3-5 0 16,3-4-2-16,-2-5 1 16,-1-3 5-16,-3-6 9 15,1-2 2-15,-3-7 6 16,1-3-4-16,-5 0-5 15,0-1 0-15,0 6 0 16,-4 2 1-16,4 6-4 16,0 3-4-16,-1 8-2 15,1 4 0-15,0 9-9 16,2 5-2-16,2 8-24 16,2-1-14-16,-1-6-56 15,-1-5-39-15,2-14 89 0</inkml:trace>
  <inkml:trace contextRef="#ctx0" brushRef="#br0" timeOffset="22238.42">11657 5803 1338 0,'-2'13'475'0,"4"-1"-392"16,2 2-104-16,-1 0 10 15</inkml:trace>
  <inkml:trace contextRef="#ctx0" brushRef="#br0" timeOffset="23005.4">11915 5915 1386 0,'1'1'459'0,"-4"0"-474"0,-3-2-13 15,-9-3-8-15,0-1-4 16,-1 0 18-16,3 2 17 16,5 3 43-16,0 2 11 15,4 4 6-15,-1 2 0 16,4 4-29-16,1 1-12 15,5 0-12-15,3-2-4 16,5-6-2-16,4-2 6 0,-1-5 7 16,-4-4 6-16,1-4 18 15,-3-4-8-15,-4-6-6 16,2-2-1-16,-4 0-14 16,-2 2 2-16,-1 6-2 15,1 3 1-15,-2 6 1 16,1 1 1-16,2 7 11 15,-2 4-4-15,4 6-2 16,1 4-3-16,1 0-4 16,1-2-4-16,-1-4 1 15,3-3 0-15,0-4 0 16,0-4 6-16,-2-4 4 16,0-4 0-16,-1-8-3 15,1-1-5-15,-3-4-4 16,0 0 0-16,-3 1 0 0,-2 2 2 15,0 5 6 1,0 4 3-16,0 4 2 0,-1 4 0 16,3 5-6-16,-2 3 3 15,3 4-8-15,0 3 4 16,0-1 1-16,4-1-4 16,1-4-3-16,0-1-4 15,-3-4 0-15,-2-2-2 16,-2-2 7-16,1-3 9 0,2-6 2 15,0-4 0-15,2-3 1 16,-1 0-8-16,-1 5 6 16,3 2-2-16,-2 7-3 15,2 2-1-15,0 5-4 16,-1 6 1-16,0 7-6 16,0 2-10-16,2 0-32 15,0-2-13-15,0-7-46 16,-1-4-16-16,-1-12-10 15,-1-8-8-15,0-12 93 16</inkml:trace>
  <inkml:trace contextRef="#ctx0" brushRef="#br0" timeOffset="23381.05">12289 5519 1254 0,'6'2'492'16,"-3"8"-364"-16,0 3-20 15,-6 8-43-15,0 4-28 16,-5 3-16-16,-1-2-5 16,1 0-6-16,-3-2-5 15,2-5 1-15,3-2 3 0,2-6 5 16,4-3 0-16,3-4 2 16,3-1-2-16,6-4-5 15,4-1 2-15,5-5-4 16,3-2-4-16,0-2-2 15,-3-1-3-15,-2-1 1 16,-3 3 5-16,-7 1-2 16,-2 3 3-16,-3 3 5 15,-2 2-2-15,-3 1 7 16,-1-1-2-16,2 1-16 16,-1 0 0-16,0 0-6 15,0 12-6-15,-14 20 1 16,17-13-13-16,4-3-28 15,3-5-36-15,6-16-70 16,3-9 101-16</inkml:trace>
  <inkml:trace contextRef="#ctx0" brushRef="#br0" timeOffset="25334.72">10724 6611 990 0,'-1'0'377'0,"1"0"-281"0,0 0-40 16,-1 1-34-16,0 4-12 15,1 3-15-15,2 15-4 16,1-12 5-16,-3 0 0 15,3-2 2-15,-2-3 2 16,2-2 7-16,0-3 5 16,-2-2 14-16,3-1 8 0,0-2 5 15,-1-2-1-15,1-4-9 16,-4 0-10-16,2-1-10 16,0 0 1-16,-2 3-7 15,0 4 5 1,0 2 6-16,1 0 0 15,-2-2 14-15,0 1-1 0,0 2 0 16,-2 1 5-16,3 0-19 16,0 0-1-16,-1 0-13 15,0 5-8-15,1 4 7 16,0 12-1-16,2-15 1 16,-2 0 0-16,0-3 0 15,1-1 3-15,-1-2 3 16,0-1-2-16,0 1 4 0,0-1 1 15,0 1 3-15,2-8 3 16,1-7-9-16,7-14-4 16,-4 15 3-16,2 3-6 15,1 5-13-15,0 2-7 16,1 4-26-16,-2 3-10 16,2 2-23-16,-6 3-30 15,-1 0 76-15</inkml:trace>
  <inkml:trace contextRef="#ctx0" brushRef="#br0" timeOffset="25507.43">10709 6478 1271 0,'5'8'426'0,"4"1"-486"16,3-3 35-16</inkml:trace>
  <inkml:trace contextRef="#ctx0" brushRef="#br0" timeOffset="26032.83">11124 6504 1180 0,'0'1'426'16,"1"2"-327"-16,2 3-84 15,0 3-3-15,0 5-3 16,-1 2 0-16,2 4-5 16,-1 1 0-16,3 1-2 15,-4-1 1-15,-1-2 2 16,-1-3 0-16,0-4 9 16,-1-2-6-16,-1-7 15 15,-2-2 11-15,-1-7 0 16,-1-4 5-16,-3-7-13 15,2-6-7-15,-1-5 4 16,2-1 4-16,3-3-1 0,1 5-5 16,3 4-7-16,2 1-3 15,5 9-5-15,-2 3 1 16,1 7-7-16,2 3-1 16,-2 6-10-16,2 3-8 15,-1 7-3-15,-4 1-3 16,-4-1 3-16,-2 0 10 15,-3-4 1-15,0-1-13 16,-4-2-13-16,0-4-23 0,-5-6-46 16,-2-2-48-16,7-8 99 15</inkml:trace>
  <inkml:trace contextRef="#ctx0" brushRef="#br0" timeOffset="26540.76">11197 6484 1107 0,'6'9'444'0,"2"-2"-277"15,0 0-57-15,1-4-43 16,-1-1-19-16,2-2-36 16,-5 0-7-1,1 0-6-15,4 1 1 0,0 2-4 0,-1 1-8 16,-4 3 3-16,-2 1-3 15,-1 2 2-15,-2-1 7 16,-3 1 4-16,0-2 0 16,-1-2 10-16,1-3-1 15,1-3-5-15,0-3 2 16,2-6-8-16,3-3-2 16,6-8-1-16,1-3-3 15,3 2 5-15,1-1-2 16,-3 5-1-16,-1 6 2 0,2 5-5 15,-3 3 4-15,2 7 1 16,0 4-1-16,-1 4 6 16,2 4 8-16,-1-4 10 15,1 0 9-15,0-7 3 16,-4-3-4-16,2-5-3 16,-1-5-5-16,-2-6-4 15,-1-2-4-15,-5-2-9 16,-4 0-4-16,-4 4-10 15,-5 1-12-15,-1 7-19 16,2 2-13-16,0 6-23 16,0 3-15-16,2 3-27 0,5 2-30 15,-5 3 97 1</inkml:trace>
  <inkml:trace contextRef="#ctx0" brushRef="#br0" timeOffset="27020.04">11563 6397 1245 0,'8'1'502'0,"4"0"-303"0,3 3-138 16,-5 1-11-16,4 7-33 16,-3 3-14-16,-1 8-18 15,2 2-2-15,-1 6-11 16,0 2-18-16,-2-1 3 15,-3-2 1-15,-2-7 20 16,-1-6 23-16,-3-8 23 16,0-3 8-16,-1-4-17 15,-3-4-10-15,1-5-23 16,-1-4-13-16,2-8 7 16,-1-2 9-16,3-3 16 15,0-2 7-15,4-3 10 16,2 0 3-16,1-2 0 0,3 1 3 15,0 3-8 1,-1 2-6-16,1 8-3 0,-4 2-5 16,-4 7 7-16,0 3 5 15,-5 5 4-15,0 3 4 16,-3 5-13-16,1 3-5 16,-2 5-4-16,4 1-3 15,3 2-1-15,2-2 0 16,6-3-15-16,1-2-5 0,5-6-24 15,-2-5-19-15,6-7-51 16,-7-3 263-16,1-7-126 16</inkml:trace>
  <inkml:trace contextRef="#ctx0" brushRef="#br0" timeOffset="27185.42">11575 6326 1457 0,'-6'10'530'0,"9"-3"-441"15,7-2-76-15,-2-2-101 16,0-2-69-16,6-6 97 16</inkml:trace>
  <inkml:trace contextRef="#ctx0" brushRef="#br0" timeOffset="27615.46">11922 6247 1199 0,'5'3'481'0,"0"0"-317"16,-2 0-69-16,-1 1-37 15,-2 2-41-15,-2 4-34 16,0 2 1-16,-1 3 5 15,0 1 2-15,3 1 9 16,0 0 0-16,5-2 3 16,3-4 6-16,2-8 1 15,2-7-3-15,2-11 1 16,2-5-5-16,3-9-1 16,-1-2 2-16,1-5-3 15,-5 2 6-15,-4 1 3 16,-4 6 0-16,-6 5 10 15,0 6 4-15,0 7 6 16,0 2 7-16,-2 10-7 16,2 4-4-16,0 8-13 0,2 3-3 15,5 4-9-15,2 2-2 16,1-2-12-16,1-1-20 16,-1-4-31-16,-1-4-33 15,0-6-27-15,-6-3-12 16,0-6-49-16,-1-4-51 15,-6-2 154-15</inkml:trace>
  <inkml:trace contextRef="#ctx0" brushRef="#br0" timeOffset="27731.6">12066 6209 971 0,'1'-3'404'0,"9"-7"-227"16,7-5-55-16,12-8-65 15,-2-3-42-15,6-3-127 16,-3 3 73-16</inkml:trace>
  <inkml:trace contextRef="#ctx0" brushRef="#br0" timeOffset="28403.71">10714 6650 1167 0,'-9'-2'453'0,"0"-11"-336"16,0-3-32-16,3-7-47 15,-2-1-7-15,4-2-7 16,1-1 8-16,3-1 5 16,4-2-2-16,4 1-4 15,5 3-7-15,3 4-10 16,1 6 2-16,1 10-10 0,-1 7 2 16,0 19-11-16,1 11-5 15,-1 14-5-15,-1 4-5 16,-4 2 2-16,-5-1-1 15,-4-6 9-15,4 1 3 16,1-8 5-16,-2-6 3 16,4-8-2-16,-2-5 0 15,1-10 0-15,2-4-1 0,0-9 1 16,0-4 4-16,-3-8 0 16,0-3 2-16,-4-7-4 15,-1-2-4-15,-6 1-2 16,-3 0-1-16,-8 5 0 15,-3 2 5-15,-10 8-13 16,-1 6-40-16,0 9-65 16,-2 6-51-16,9 4 95 15</inkml:trace>
  <inkml:trace contextRef="#ctx0" brushRef="#br0" timeOffset="29912.48">11708 6741 801 0,'-3'4'444'15,"-3"-3"-3"-15,1-1-313 16,1-1-19-16,-4-2-40 15,-3 1-17-15,0-1-32 16,-4 0-9-16,-1 3-8 16,0 3-3-16,-1 8-3 15,3 4 5-15,3 10-1 16,1 4-3-16,6 4 1 16,2 1-8-16,6-5-2 15,4-4 0-15,5-12-1 0,1-6 7 16,4-13 12-16,-2-6 13 15,2-12 13-15,0-4 7 16,-5-6-4-16,-1-1-6 16,-5-3-10-16,-2-1-6 15,-5 4-1-15,0 4-1 16,-5 8 17-16,0 5-1 16,0 8 0-16,1 1 6 0,0 7-12 15,1 2-4-15,1 6-7 16,1 3 3-16,2 5-9 15,1 3 0-15,3 7 5 16,1 0-12-16,0 3 2 16,1 0 0-16,1-5-9 15,0 0 10-15,2-4-8 16,1-4 3-16,2-5 4 16,0-5 0-16,3-7 0 15,2-3-5-15,3-9-1 16,-2-3-5-16,1-6-8 15,0 0 4-15,-6-2-7 16,-2 2-2-16,-7 4 17 16,-5 2 1-16,-3 7 7 15,-4 2 14-15,-2 8-8 0,-3 2 5 16,-3 8-7-16,2 4-10 16,1 5 5-16,0 3-8 15,6-1 1-15,1-3 5 16,6-5-7-16,3-2 9 15,4-6-2-15,4-4 4 16,-1-5 2-16,3-4 0 0,2-6 6 16,-2-2-8-16,-3-1 6 15,3 0-8-15,-7 3 1 16,0 2 6-16,0 7-4 16,-3 1 3-16,1 5 1 15,-2 6-5-15,1 4 4 16,1 2 3-16,-1 0-7 15,1 0 0-15,2-4-7 16,0-2-1-16,2-5-6 16,1-2 3-16,1-5 6 15,2-2-5-15,-1-6 10 16,0-2-3-16,-2-4 4 16,-1 1 6-16,-1-3 4 15,-5 1 6-15,1 0-12 16,-5 0-3-16,-4 6 1 0,2 2-6 15,-8 4 5-15,8 6 6 16,-5 6-6-16,0 6 2 16,4 9 3-16,-1 0-10 15,7 9 0-15,1 1 2 16,4 0-8-16,1-1-6 16,4-9 0-16,4-3 4 15,1-8 0-15,-1-3 2 0,1-8 5 16,-3-4-3-16,-1-6 4 15,1-2 8-15,-4-1 0 16,1 0-7-16,-5 3 6 16,-2 2-6-16,-5 2 3 15,-1 4 3-15,-5 3-2 16,0 1 1-16,-4 3-6 16,-1 4 2-16,0 0-8 15,-1 1-3-15,5 2 3 16,0-2-4-16,3 0 10 15,4-1-3-15,2-3-2 16,1 0-2-16,5-2-5 16,-1-2 6-16,2-3-4 15,2-1 2-15,-2-4 2 0,1 0 1 16,-3 0 5-16,-1-1 0 16,-1 4 5-16,-1 2-1 15,1 3 1-15,2 2 5 16,-1 4-6-16,4 3 2 15,-1 3-7-15,1 0-13 16,-1-2-44-16,0-2-46 16,-1-6-65-16,-3-4-33 15,-6-5 126-15</inkml:trace>
  <inkml:trace contextRef="#ctx0" brushRef="#br0" timeOffset="30091.67">12053 6395 1318 0,'0'11'533'0,"7"-4"-310"16,1-4-149-16,7-7-108 15,0-4-68-15,2-11 63 16</inkml:trace>
  <inkml:trace contextRef="#ctx0" brushRef="#br0" timeOffset="31088.67">12298 6194 674 0,'-5'0'250'0,"5"-1"-194"15,8-2-46-15,-13 3 0 16,5-1 7-16,0 0 18 16,-3 1 42-16,3 1 15 0,0 0 11 15,2 1-7-15,-2-2-31 16,0-1-11-16,7-1-24 15,-2 0-6-15,23-15-16 16,-21 6-3-16,-3-1-4 16,1-1-1-16,-9 1 0 15,4 2 2-15,-6 5 4 16,-3 3 4-16,0 3 4 16,-5 3 4-16,0 7-1 15,3 3-6-15,1 8-4 16,0 3-2-16,8 5-6 15,-1 0 0-15,8-4-4 16,2-5 2-16,6-10 2 16,5-6 3-16,2-10 11 15,3-6 7-15,2-10 30 0,0-4 8 16,1-7 10-16,-3 0-6 16,-2 1-29-1,-1 2-7-15,-4 5-22 0,-4 4 0 16,-8 9-4-16,-3 5-7 15,-6 9-4-15,-4 5-7 16,-2 10 0-16,-1 2 8 16,-2 4 8-16,2 0 3 0,5-4 7 15,-1 0-3-15,7-6-2 16,0-3 2-16,4-6-5 16,4-5 1-16,4-6-2 15,0-5 1-15,0-6 0 16,0-2-5-16,-2-7 9 15,1 0-3-15,-2-3 10 16,-2-2 6-16,1 6 6 16,-1 2 3-16,1 9-8 15,-1 6-5-15,-2 11-14 16,0 10-11-16,-4 15-24 16,3 8-28-16,-1 7-53 15,-13 3 328-15,-1-9-179 16</inkml:trace>
  <inkml:trace contextRef="#ctx0" brushRef="#br0" timeOffset="32107.51">3998 6029 812 0,'-2'1'368'15,"2"0"-100"-15,6-1-248 16,1 0-20-16,7-1 1 15,3-1 3-15,10 0 2 16,7 2-5-16,5 0 0 0,3 1 3 16,2 3-3-16,5 1 6 15,7 1 10-15,2-3 10 16,15-2 27-16,4-2 1 16,3-5 5-16,10 1-15 15,-1-2-22-15,5 0-4 16,13 4-16-16,-3 3 3 0,11 4-3 15,-9 2 1-15,2-2-2 16,-1-2 2-16,-7-3 3 16,6-4 6-16,-13-6 5 15,6-4 2-15,-9-6 0 16,-4 0-2-16,0 1-7 16,-11 2-7-16,-5 3-16 15,-6 3-8-15,-12 3-37 16,-5 1-25-16,-3 0 53 15</inkml:trace>
  <inkml:trace contextRef="#ctx0" brushRef="#br0" timeOffset="33579.58">7245 6029 407 0,'22'-6'101'15</inkml:trace>
  <inkml:trace contextRef="#ctx0" brushRef="#br0" timeOffset="34549.68">2846 6508 1034 0,'-4'7'380'0,"12"-1"-319"0,8 0-18 16,8-1-38-16,10 0-5 16,-1-4-7-16,4-1-15 15,17-3-87-15,3 2 76 16</inkml:trace>
  <inkml:trace contextRef="#ctx0" brushRef="#br0" timeOffset="39845.68">8565 556 984 0,'-8'-11'347'16,"-2"2"-306"-16,-1 1 4 16,-6 4-3-16,-2 3-12 0,1 2-19 15,1 5-5-15,-3 4-6 16,-2 3-3-16,-3 9 3 16,0 4-4-16,6 8 3 15,3 5 0-15,3 3-1 16,3 0 5-16,5 0 2 15,3-2 11-15,9-6 11 16,3-4 11-16,7-13 13 16,3-4-5-16,9-14 1 15,4-9-10-15,-2-16-8 16,0-8 8-16,-7-10-11 16,-8-4 1-16,-3-4 1 15,-5-1-10-15,-6-3-4 16,-2 0-1-16,-4 2-8 15,-1 4-2-15,-2 9 1 16,0 5-3-16,1 17 3 0,3 5 2 16,1 11-3-16,3 3-10 15,2 13-9-15,1 7 5 16,-1 18-3-16,1 7 12 16,-1 9 6-16,1 4-7 15,3-1 3-15,-2-1 0 16,4 0-4-16,1-5 4 15,1-5-1-15,3-5 0 16,2-14 0-16,3-5 0 0,4-14 0 16,2-6 3-16,2-13 4 15,0-9-1-15,-2-11 5 16,-4-5-8-16,-10 0 1 16,-5 1 2-16,-4 5-2 15,-4 2 2-15,-2 9-3 16,-2 5 3-16,-2 12-11 15,-4 5-1-15,0 13-3 16,2 3-5-16,3 9 7 16,7 1 1-16,3 0-2 15,4-4 6-15,5-3-5 16,3-5-5-16,7-7 7 16,2-1-8-16,2-5 7 0,0 0 8 15,-3-3-1-15,0-1 4 16,-2-4 11-16,-5-1 3 15,-7 0 14-15,-4 0 7 16,-1-1 9-16,-2 0-4 16,1 1-10-16,-3 0-8 15,0-1-23-15,0 1 1 16,3 0-5-16,4 1-3 0,-4 1-21 16,-2 2-38-16,-1 2-69 15,0 0-7-15,0-1 76 16</inkml:trace>
  <inkml:trace contextRef="#ctx0" brushRef="#br0" timeOffset="41909.48">9070 700 697 0,'3'-15'351'0,"0"-4"-32"15,-2 2-236-15,-5-2-18 16,-1 3-15-16,-2 3-14 16,-3 4-14-16,0 7-2 0,0 2-7 15,1 7-13-15,1 4 0 16,4 9-2-16,2 4 3 16,4 0 1-16,5 0 2 15,5-4-5-15,3-5-3 16,2-4-1-16,3-2-1 15,-1-8 7-15,0-1-2 16,4-5 3-16,2-2 3 0,-7-4 1 16,3 0 3-16,-9-3-1 15,-5 1-1-15,3-4 0 16,-1-1 0-16,-5-2-4 16,-2-1-1-16,-5 3 2 15,0 3-6-15,-1 4 4 16,2 4-2-16,-2 4-3 15,3 0 3-15,2 5-6 16,2 1-3-16,5 4 0 16,1 0 3-16,3 4 3 15,1-1 4-15,0 2 4 16,1 2-4-16,0-1 1 16,2 0-5-16,-3-1 1 15,-2-1 0-15,-3-1 0 16,-1-1 5-16,1-2-3 0,3-1 1 15,3-2 4-15,-2-2-3 16,-5-3 9-16,5-1 5 16,-1-6 0-16,3-1-2 15,0-7-3-15,-3-2-2 16,-4-1-1-16,-2 1 3 16,-3 2 2-16,-2 3-5 0,-7 3 4 15,0 3-5 1,-3 7-7-16,-2 4 2 0,-1 10-4 15,-3 3-1 1,5 5 3-16,8 3-4 0,10-2-1 16,6-1 3-16,5-8-6 15,1-3 4-15,1-7-1 16,3-2 3-16,3-4 1 16,1-4-1-16,3-3 9 15,-2-5 4-15,0-4 6 16,-5 1 2-16,-7-5 2 15,-3 2 2-15,-10 0 1 16,-3 2-5-16,-6 4-9 16,-1 2-5-16,-7 7-7 15,-4 4-3-15,0 7-3 16,-1 3-5-16,8 6 6 0,5 3 1 16,3 2 3-16,4 0 1 15,4-1-6-15,1-3 8 16,11-6-5-16,2-2 5 15,3-6 1-15,-3-2-4 16,-5-5 5-16,-3-3-2 16,-4 0 8-16,0-2-3 15,-4 0-1-15,0-2 6 16,-3 2-8-16,-1 1 3 0,-1 2 3 16,1 3-10-16,1 4 0 15,-1 2 2-15,1 7-5 16,2 2 3-16,3 3-1 15,3 0-1-15,0-5 1 16,2-2 2-16,2-5 1 16,2-2 2-16,6-6 0 15,-1-3 0-15,-3-7-1 16,1-3 0-16,-8-4 4 16,2 2-5-16,-3-1 1 15,-5 5 3-15,-4 2-4 16,-6 0 5-16,1 8 0 15,5 2-7-15,1 3-5 16,1 4-3-16,-2 1-6 16,-3 3 3-16,10 2 3 0,6 2-2 15,5 2 7-15,3 2 1 16,-4 1 3-16,-2 1 1 16,-4 1 2-16,-2-1-2 15,-3 0-3-15,-5 0 3 16,-4-1 0-16,-2-1-2 15,-3-3 4-15,0-3-7 0,1-5 0 16,0-3 7-16,2-4-7 16,5-3 4-16,6-6 0 15,4-6 0-15,5-5 5 16,4-2-4-16,-1 0-3 16,0 5 3-16,0 6-4 15,-2 2 6-15,-2 8 5 16,-5 2-9-16,-2 8 3 15,-1 4 2-15,-1 5-4 16,1 3 3-16,4 0-2 16,2-1-3-16,-5-2 1 15,2-3 3-15,4-4 4 16,1-3-3-16,3-4 1 16,1-6 2-16,-3-5-4 15,-3-4 7-15,2-2 1 0,-3 0-8 16,-5 0 7-16,-2 0-6 15,-3 1-1-15,0 2 0 16,-2 6-1-16,-2 2 1 16,2 5 1-16,-1 1-4 15,1 4-5-15,2 3 5 16,0 5-6-16,0 2 8 0,2 1 4 16,-1-2-9-16,1-1 1 15,-1-3 3-15,0-3-5 16,-1-2 6-16,0-5 2 15,0-1-4-15,0-5 3 16,1-7-1-16,2-2 0 16,-1-3-1-16,2 2-4 15,0 3 2-15,0 2-2 16,-2 6-1-16,0 5 5 16,0 3-2-16,1 8 2 15,-2 3-1-15,3 5-2 16,-2-1 1-16,1 0 1 15,2-3 5-15,1-4 3 16,3-2-3-16,3-5 0 16,2-2 4-16,2-7-1 15,1-2 4-15,4-5-3 0,-5-2-7 16,-1-2 0-16,-1 2 0 16,-13 1 1-16,-1 0-1 15,-3 2 2-15,-2 0-5 16,-3 3 1-16,0 2 2 15,-2 6-1-15,-1 0 1 16,2 6-1-16,2 3 0 0,3 5 1 16,5 2-2-16,5 4 1 15,2 1-3-15,5 0 0 16,2-1 5-16,4-1-1 16,-3 2 2-16,-4 4-2 15,-5 3-2-15,-6-2 2 16,2-1 3-16,-8-7 3 15,-3-1-4-15,-4 0-16 16,-8 0-16-16,-11-3-38 16,-1-2-8-16,-5-11 46 15</inkml:trace>
  <inkml:trace contextRef="#ctx0" brushRef="#br0" timeOffset="42063.43">10133 282 736 0,'37'3'184'16</inkml:trace>
  <inkml:trace contextRef="#ctx0" brushRef="#br0" timeOffset="43344.7">10839 423 1027 0,'-7'12'337'16,"3"2"-344"-16,-5 4 2 16,2 1 6-16,4 2 1 15,3 5-1-15,5-2-6 16,2 1-4-16,2-5 0 16,4-7 1-16,11-7 11 0,1-5 3 15,-1-9 21-15,1-2 7 16,-11-6 2-16,-2 0 0 15,-1-2-13-15,-7-2-3 16,-6-1-3-16,-6 0-3 16,-7 3-14-16,-6 1-2 15,0 8-15-15,-6 3-5 0,-6 8 6 16,3 6-3-16,-2 5 3 16,20-4 4-1,4-5-4 1,2 0 1-16,-4 12-1 0,5-3 5 0,16-6 4 15,6-8 6-15,12-6 16 16,2-4 0-16,0-3 6 16,-1-2 2-16,-6 1-12 15,1 3 2-15,-5 6-8 16,-2 2-2-16,-5 8 7 16,-1 5-3-16,-3 7 11 15,2 5-3-15,-4 3 0 16,-1 0 0-16,3 0-8 15,-3-2 0-15,9-3-1 16,0-5 6-16,-3-6 6 0,3-2 0 16,0-7 11-1,2-5-4-15,3-7 3 0,1-3 3 16,-5-7-5-16,-1-1-5 16,-2-1-3-16,-1 1-7 15,-5 0-2-15,-2 1-4 16,-5 4-3-16,-2 3-1 15,-6 9-7-15,0 3 0 16,-5 9-2-16,0 7-1 0,1 7 2 16,0 4 1-16,5 0 3 15,1-4 0-15,5-5-7 16,1-4-2-16,5-2-4 16,2-3 5-16,2-5 8 15,0-2 8-15,-2-5 4 16,0-3 0-16,-2-4 3 15,-2-2-6-15,-2-5 6 16,-1 0-3-16,-2-1 1 16,0 0 4-16,-3 1 0 15,1 2 3-15,1 4-4 16,-1 4-1-16,4 6-8 16,-1 4 1-16,2 5-8 15,3 6 0-15,-1 8-1 0,1 4-3 16,3 6 6-16,-1 2-5 15,2 0 3-15,1 0 3 16,1-6 0-16,1-1 0 16,3-6-1-16,5-6 2 15,3-5 2-15,-1-4-3 16,-4-9 5-16,-4-3-4 16,0-9 6-16,-3-3 4 15,-2-3 1-15,-3-4 0 0,-8 3-1 16,1 3-6-16,-3 7-4 15,-1 7 2-15,-4 7-11 16,-4 5 2-16,-2 9-2 16,4 7 1-16,8 7 3 15,1 1-2-15,6 0 3 16,1-7-12-16,1-7 0 16,8-3 8-16,9-12-3 15,-1-3 11-15,6-9 5 16,-1-7-11-16,-5-7-6 15,0-4-1-15,-5-1-1 16,0 0 6-16,-2 8 6 16,-3 5 0-16,0 10-2 15,-1 7-4-15,4 11 2 16,2 7-2-16,-4 17 2 0,-1 5 1 16,-6 7-7-16,-1 5-16 15,-10 0-56-15,1-3 55 16</inkml:trace>
  <inkml:trace contextRef="#ctx0" brushRef="#br0" timeOffset="43887.21">8998 1348 884 0,'0'-25'337'0,"3"-3"-212"16,3 0-92-16,2-2 3 16,6 2-5-16,4 1-8 15,5 7-14-15,3 5-4 16,1 13-3-16,1 6-1 16,5 15-1-16,-1 8 0 15,-5 15 4-15,-5 4-4 16,-7 5 8-16,-3 1 1 15,-3-5 1-15,0-2 6 0,0-7 12 16,-2-6 3-16,-1-13 0 16,0-5-2-16,-1-10-14 15,-1-4-1-15,2-11 4 16,-2-5-2-16,-4-7-4 16,-5-3 1-16,-7 1-12 15,-3 1 0-15,-5 6-5 16,0 2-7-16,-3 10-21 15,-2 5-14-15,-1 9-38 16,-4 2-33-16,6 3 76 16</inkml:trace>
  <inkml:trace contextRef="#ctx0" brushRef="#br0" timeOffset="44244.55">9656 1175 982 0,'2'-2'353'0,"6"5"-286"16,-2 3-55-16,-6 9 9 15,4 4 1-15,6 8-1 16,6 2-6-16,0 5-10 15,-2-2-7-15,-5-4-4 16,0-5 2-16,1-11 10 16,-1-5 13-16,-1-11 39 15,1-4 15-15,3-15 9 16,2-7-4-16,2-11-28 16,0-5-19-16,1 1-22 15,-2 3-23-15,-6 8-36 16,-1 5-21-16,3 10-72 15,-2 7-52-15,7 11 124 16</inkml:trace>
  <inkml:trace contextRef="#ctx0" brushRef="#br0" timeOffset="44986.42">10077 1313 1123 0,'0'-13'413'0,"-1"0"-338"16,-3-5-17-16,-3 0-6 0,-6 0-25 16,1 1-12-16,0 7-18 15,-3 3-14-15,1 9-8 16,-1 10 2-16,1 9 3 16,1 6 10-16,10 4 9 15,4-3 0-15,6-5-1 16,4-6 0-16,1-7 2 15,2-5 0-15,1-9 10 16,0-2 4-16,-1-6 3 16,-1-3-4-16,-2-4-5 15,-1-1-3-15,-5 0-2 16,-1 1 2-16,-5 9-5 16,-2 0 5-16,3 5-1 15,0 4-4-15,-1 5 0 0,-1 6-4 16,0 5-4-16,3 2 8 15,7-1-3-15,4-3 6 16,6-4-3-16,-1-4 0 16,-3-4 0-16,-3-2 0 15,-4-7 6-15,3-3-5 16,-1-6 3-16,0-2 1 16,-4-1-5-16,-3 1 5 15,5 1-1-15,-3 3-3 0,0 4-1 16,0 3-1-16,-3 6-2 15,3 3 1-15,2 9 2 16,2 4 0-16,2 4 3 16,0 3-3-16,0-3 2 15,2 0-2-15,-1-7 0 16,0-1 3-16,-1-6 0 16,-3-2 7-16,1-2 10 15,-1-6 3-15,-2-5 4 16,-1-3-1-16,-2-4-11 15,-2 2 2-15,1-2 5 16,-1 2-10-16,-3 5 5 16,1 2-1-16,0 7-11 15,2 2 5-15,0 7-5 16,-4 3-7-16,3 9-4 0,2 3 1 16,3-1-21-16,5-2-14 15,3-5-37-15,-6-4-28 16,4-8-121-16,-11-3 148 15</inkml:trace>
  <inkml:trace contextRef="#ctx0" brushRef="#br0" timeOffset="45120.18">10277 1040 1022 0,'3'-5'341'0,"5"5"-354"16,1 2-29-16,1 3-52 15,0 3 56-15</inkml:trace>
  <inkml:trace contextRef="#ctx0" brushRef="#br0" timeOffset="45909.83">10576 1226 1198 0,'4'-8'427'0,"-4"-1"-371"16,-3-3-1-16,-5-2-18 0,-4 0-23 15,-5 4-29-15,0 2-10 16,-1 9-7-16,0 5 2 16,4 7 6-16,1 3 4 15,7 3 10-15,0-1 2 16,6-1 4-16,2-3 5 0,7-6-1 15,5-2 0-15,0-7 6 16,2-3-2-16,-4-6 6 16,2-3 4-16,-2-2-3 15,-3 0-5-15,-4 0 5 16,-3 1 2-16,-2 3 6 16,-2 0 5-16,-1 5-5 15,0 3-6-15,0 2-10 16,0 1 2-16,2 4-6 15,0 2 0-15,1 6 1 16,1 2-6-16,3 2 6 16,2 0-2-16,4-3 2 15,1-1 1-15,5-7-5 16,2-1 6-16,-9-6-5 16,3-3 9-16,-5-2 14 15,2-6 0-15,-1 1 10 0,-4-3-13 16,-6-2-7-16,-4 2 0 15,2 1-10-15,0 1 7 16,-6 5-6-16,4 3 1 16,-4 5-2-16,9 1 4 15,1 8-5-15,-1 1 3 16,1 5 7-16,-5 3-6 0,3-1 6 16,4 0-3-16,5-4-6 15,-1-2 0-15,-4-5-3 16,-2-3 2-16,0-3 3 15,2-6 6-15,5-6 1 16,-4-5-2-16,-2-6-4 16,-1 2-1-16,8-2-1 15,1 0 2-15,1 4-2 16,-2 4-1-16,-5 7 3 16,1 6-3-16,2 10 4 15,2 6-1-15,-3 10 5 16,1 3-2-16,-5 0 0 15,-1 0-3-15,0-4-18 16,3-5-12-16,-1-7-25 16,0-7-19-16,5-13 27 15,3-7 18-15</inkml:trace>
  <inkml:trace contextRef="#ctx0" brushRef="#br0" timeOffset="46272.39">10854 933 1132 0,'-8'17'415'0,"-7"7"-309"15,2 3-41-15,-2 1 12 16,2 2-11-16,0-3-27 16,5-1-15-16,5-3-23 15,4-4-11-15,8-6-16 16,5-3-8-16,10-7 1 15,2-3 4-15,6-7 17 16,2-2 6-16,-7-5 7 16,-3 2 7-16,-12-5 9 15,-5 3 2-15,-7 0 11 16,-4 1 0-16,-7 4-6 16,-2 4 5-16,-3 6-19 15,2 6 0-15,0 9-7 16,0 3-3-16,7 5 0 15,5 1-5-15,15-6-14 0,8-2-19 16,10-11-49-16,4-6-39 16,9-11 79-16</inkml:trace>
  <inkml:trace contextRef="#ctx0" brushRef="#br0" timeOffset="46409.74">11404 951 1692 0,'-4'8'559'16,"1"-3"-574"-16,-24-16-35 15</inkml:trace>
  <inkml:trace contextRef="#ctx0" brushRef="#br0" timeOffset="47151.75">1697 731 930 0,'26'36'304'16,"-8"1"-310"-16,0 12 33 0,-8 2 12 16,-7 10 8-16,-1 2-5 15,-8 3-10-15,0 0 3 16,-10-10 19-16,-1-8 12 16,6-17 42-16,-7-9 6 15,11-22-1-15,3-12-16 16,2-24-48-16,3-14-25 15,0-22-19-15,2-8-8 0,0-8-14 16,2-1-10-16,11 10-11 16,0 6 1-16,5 21 12 15,0 12 16-15,-5 24 1 16,-2 10 9-16,0 18-1 16,0 9-4-16,-9 15 4 15,-3 7 2-15,-10 6 1 16,-5-2-2-16,-6-4 6 15,-1-8-7-15,-7-12-3 16,4-7-16-16,-3-16-86 16,0-8 401-16,21-21-248 15</inkml:trace>
  <inkml:trace contextRef="#ctx0" brushRef="#br0" timeOffset="47405.67">2232 578 1024 0,'3'3'428'15,"-3"2"-200"-15,-5 4-148 16,-18 13-28-16,-4 5-14 16,-10 10-39-16,0 4-23 0,6 8-10 15,6 4-2-15,8 1 19 16,5-3 8-16,18-10 7 15,9-9-1-15,15-15-31 16,10-7-16-16,15-16-50 16,8-7-17-16,8-11 76 15</inkml:trace>
  <inkml:trace contextRef="#ctx0" brushRef="#br0" timeOffset="47704.53">2644 765 992 0,'-8'2'375'16,"7"-3"-277"-16,8-11-40 0,1-7-5 16,10-13-9-16,2-6-3 15,6-4 5-15,2-2 11 16,-10 10 15-16,1 6 2 15,-5 12-17-15,-2 9-15 16,-3 14-28-16,-3 10-8 16,-1 18 0-16,-4 9-6 0,-2 10 2 15,-3 3-6-15,-2 2-42 16,0-1-19-16,1-6-67 16,-4-6-35-16,0-12 107 15</inkml:trace>
  <inkml:trace contextRef="#ctx0" brushRef="#br0" timeOffset="47878.48">2634 1110 1274 0,'41'-18'439'0,"14"-9"-409"16,5-6-7-16,3 0-12 15,4-1-34-15,0 2-267 0,2-2 208 16</inkml:trace>
  <inkml:trace contextRef="#ctx0" brushRef="#br0" timeOffset="48091.3">3225 950 1009 0,'-7'1'411'16,"8"-1"-219"-16,14-2-138 16,6-4-8-16,9-4 20 15,13-1 3-15,13-9-26 16,2 0-6-16,3-2-40 16,-3 1-30-16,-8 4-68 15,-7 1-64-15,-12 1 98 16</inkml:trace>
  <inkml:trace contextRef="#ctx0" brushRef="#br0" timeOffset="48302.52">3553 673 787 0,'4'-8'406'15,"17"-5"-6"-15,5 2-323 16,10 7-3-16,1 2 15 15,-4 14 3-15,1 6-19 16,-5 11-31-16,-2 8-22 16,-17 13-31-16,-8 7-33 15,-14 1-60-15,-7 0-40 16,-2-10 83-16</inkml:trace>
  <inkml:trace contextRef="#ctx0" brushRef="#br0" timeOffset="49160.77">4279 576 1453 0,'0'1'505'0,"0"7"-451"16,-1 7-41-16,0 8-7 15,-3 2 4-15,3-1 3 16,-1-1 2-16,0-3-11 0,2-1-4 16,0-3-2-1,0-5-2-15,-1-5 6 16,0-3 0-16,1-2 4 0,0-2 4 16,-1 1-5-16,1-1 5 15,-5-14-7-15,-10-22-3 16,9 10-2-16,0-3-6 15,4 1 1-15,2 2-5 16,5 8 5-16,3 8-3 0,4 11 3 16,1 4 2-16,4 12 0 15,3 5 5-15,-3 5 3 16,-5 2 2-16,9-4 3 16,-8-4-1-16,-1-6-7 15,-1-5 2-15,-11-6-4 16,3-3-1-16,4-7 8 15,-5-6 0-15,3-8 1 16,-1-4-2-16,2-4-4 16,1 0-2-16,1 6 1 15,-1 3 0-15,-1 13-3 16,2 7 0-16,0 12 4 16,2 7-2-16,-1 9 2 15,-1 3 1-15,6 1-1 16,0-1 2-16,10-8 1 15,5-5-1-15,-9-13-2 0,-3-5 4 16,-3-10 6-16,-11-4-1 16,8-7 7-16,0-4-10 15,-16-1-2-15,5-1-1 16,-6 6-8-16,-6 3 5 16,1 8-4-16,-5 6-4 0,2 13 0 15,0 5-1-15,9 5-3 16,4 2 5-16,-4-2 3 15,11-2 0-15,-4-4 1 16,1-2 3-16,11-7-3 16,-9-2 3-16,10-6 2 15,-5-3-2-15,-8-3 8 16,10-3-4-16,-9-3 5 16,7 2-4-16,-5 0 0 15,-5 4-3-15,0 6-5 16,2 3 3-16,4 10-9 15,5 3 2-15,-1 7-19 16,-1 2-12-16,0-3-27 16,0-1-25-16,1-4-78 15,0-5 106-15</inkml:trace>
  <inkml:trace contextRef="#ctx0" brushRef="#br0" timeOffset="49349.91">4772 613 772 0,'11'23'331'15,"8"6"-203"-15,5 1-16 16,2 1-13-16,6-6-39 16,-1-4-11-16,-5-4-81 15,0-5-61-15,-1-10 59 16</inkml:trace>
  <inkml:trace contextRef="#ctx0" brushRef="#br0" timeOffset="49523.53">5030 569 1202 0,'-13'21'442'0,"1"12"-354"15,0 6-28-15,-4 9-29 16,-3 2-9-16,7-4-69 0,0-4-49 16,10-14 57-16</inkml:trace>
  <inkml:trace contextRef="#ctx0" brushRef="#br0" timeOffset="49868.8">5488 557 1261 0,'4'8'451'0,"6"7"-390"16,1 4 7-16,-4 6-20 15,7 4-7-15,4 0-19 16,4-2-11-16,-1-4-10 15,-3-1-8-15,-3-7-7 16,-4-3-8-16,0-10 10 16,-1-4 12-16,-4-11 31 15,0-4 9-15,4-15-5 16,1-3-5-16,-1-8-24 0,2 0-10 16,1 7-26-1,0 3-20-15,4 12-53 0,1 7-15 16,-3 13-62-16,3 5-51 15,-1 11 156-15</inkml:trace>
  <inkml:trace contextRef="#ctx0" brushRef="#br0" timeOffset="50537.42">5879 707 972 0,'2'-3'397'0,"-4"-6"-239"15,2-3-40-15,0-4-40 16,-2-4-17-16,0 2-31 15,-3 0-15-15,-3 4-7 16,-3 5-9-16,-2 10-6 16,6 7-2-16,-4 7-4 15,10 3 4-15,-4 3 0 16,0-2 7-16,8-2 3 16,-2-3-4-16,14-7 3 15,-1-4-4-15,0-6 4 16,-2-1 4-16,-1-7 3 15,-2 1 0-15,0-4-2 16,-2-2-2-16,-2 3 2 16,-1 0 5-16,-3 4 1 0,-1 3-1 15,-1 6 1-15,-2 4-9 16,2 8 0-16,0 3-2 16,1 2-6-16,2-1 7 15,3-3-6-15,3-3 3 16,4-4 2-16,1-3-6 15,2-5 8-15,1-5-4 16,-5-4 4-16,0-2 3 0,6-3-4 16,2-5 5-16,0-1-10 15,-1-1 3-15,-10 6 1 16,-7 6 5-16,8 8 5 16,-2 3-2-16,-2 12 9 15,4 3-3-15,-6 8 8 16,2 3-1-16,3-4-10 15,-2-1 1-15,0-6-5 16,2-5 7-16,3-8 6 16,2-3-4-16,5-13 0 15,3-6-5-15,-3-8-7 16,3-3-1-16,1 0-5 16,-6 4-3-16,-5 7-3 15,-8 3-5-15,-1 11 10 0,0 4-8 16,-8 8-2-16,3 7 1 15,-11 12-7-15,4 2 10 16,8 4-26-16,0-5-23 16,13-11-65-16,2-3-244 15,0-15 255-15</inkml:trace>
  <inkml:trace contextRef="#ctx0" brushRef="#br0" timeOffset="50691">6199 430 1115 0,'16'12'307'0,"0"2"-332"16</inkml:trace>
  <inkml:trace contextRef="#ctx0" brushRef="#br0" timeOffset="51411.35">6481 659 1019 0,'4'-10'429'0,"-3"4"-192"15,-6-2-186-15,-4 0 2 16,-9 4-31-16,-3 0-12 15,3 9-10-15,1 3-14 16,1 8-1-16,2 2-6 16,8-1 3-16,3 0 7 15,5-5 6-15,5-4 5 0,1-2-2 16,2-3 7-16,7-3 3 16,-1-3-2-16,0-4 12 15,-3-1 4-15,-1-2 29 16,-3-1 6-16,1-4-1 15,-2-1-9-15,-6-3-25 16,1 1-4-16,-2 2-4 16,0 2-2-16,-1 6 0 15,-1 2-8-15,1 9-4 16,0 4 1-16,7 8-5 16,1 4 2-16,-4 2 0 15,7-2 3-15,0-4-3 16,1-4 3-16,9-7-1 15,-2-4 1-15,-3-9 8 16,-1-5 0-16,-5-8-1 0,1-3-4 16,-3-2-2-16,-3 1-1 15,-1 5 4-15,-3 5 1 16,-1 5 1-16,0 4-2 16,-1 7-5-16,-1 2-3 15,3 10-6-15,0 4 2 16,2 5 2-16,1 4-1 0,0-3 1 15,1-2 2-15,0-7-2 16,0-6 5-16,-3-5 0 16,-1-4 3-16,0-6 2 15,2-3-2-15,1-8 4 16,0 2-6-16,-1 0-1 16,-2 2 3-16,4 5-2 15,3 3 0-15,2 7-1 16,3 2-3-16,-9 8-5 15,1 6-2-15,1 5-2 16,-1 3-19-16,5-3-58 16,4-7-39-16,-5-8-79 15,0-8 118-15</inkml:trace>
  <inkml:trace contextRef="#ctx0" brushRef="#br0" timeOffset="51745.5">6946 480 1023 0,'-6'3'404'16,"-1"2"-274"-16,-1 3-72 15,-1 4-18-15,0 3-1 16,-2 6-3-16,-1 2-5 0,4 3-19 16,-2 1-8-1,3-2-4-15,2-4 1 0,7-6-2 16,5-3 0-16,9-13 6 15,3-2 6-15,11-12 9 16,3-4-4-16,3-3-2 16,0-2-6-16,-9 5-10 15,-4 3 5-15,-4 8-6 16,-6 5-5-16,-8 9-2 16,-2 6-7-16,-5 8 3 15,1 2 5-15,1 1-18 16,0-3-19-16,0-9-58 15,0-3-65-15,5-13 109 16</inkml:trace>
  <inkml:trace contextRef="#ctx0" brushRef="#br0" timeOffset="52351.99">2137 1671 1791 0,'15'-5'-12'15,"0"5"11"-15,6 3-20 16,-2 15 20-16,-3 14 0 15,0 14-3-15,3 5 4 0,-1 6 5 16,-4-4-1-16,-4-8 0 16,-5-9 1-16,-5-17 2 15,-4-8 4-15,-5-11 12 16,-3-8 1-16,-5-14-7 16,5-9-4-16,0-13-21 15,-6-3 1-15,15-6 0 16,-5 1 3-16,16-2 7 15,15 0 1-15,4 11-5 16,10 3-3-16,8 15 3 16,-7 10-3-16,-1 16 6 15,-5 9-2-15,-22 15-4 16,-4 6-3-16,-26 12-11 16,-4 6 1-16,-15 3-18 0,-4 1-10 15,5-12-56-15,5-9-57 16,8-16 100-16</inkml:trace>
  <inkml:trace contextRef="#ctx0" brushRef="#br0" timeOffset="52609.03">2636 1650 1225 0,'-3'27'469'0,"-3"9"-349"16,1 4-36-16,4-1-42 16,6-3-18-16,5-9-20 15,12-5-2-15,6-13 0 16,0-6-8-16,5-12-28 16,-4-8-30-16,8-9-115 15,2-6-37-15,-14 5 124 31</inkml:trace>
  <inkml:trace contextRef="#ctx0" brushRef="#br0" timeOffset="52902.67">2971 1614 1182 0,'-2'0'477'15,"2"0"-271"-15,0-1-157 16,9-8-38-16,21-15-5 15,-11 18 0-15,-7 17 1 32,-6-6 0-32,-3-3-7 0,1 1-25 15,13 29-11-15,-5 17-6 0,-11 9 7 0,-15-10 20 16,-1-3 6-16,4-4 9 16,2-8 3-16,10-8 2 15,3-7 1-15,13-16-2 16,12-6-4-16,13-17-4 15,9-6 3-15,13-7-5 16,3-5-6-16,-1-1-73 16,-3 1-81-16,-3 0 103 15</inkml:trace>
  <inkml:trace contextRef="#ctx0" brushRef="#br0" timeOffset="53115.46">3654 1585 1251 0,'22'-11'457'0,"7"-3"-351"16,10-2-92-16,3-1 9 16,6-1 10-16,4 1-1 15,-6 4-42-15,0-1-35 16,-17 5-137-16,-6 3 242 0,-8-3-76 15</inkml:trace>
  <inkml:trace contextRef="#ctx0" brushRef="#br0" timeOffset="53301.46">3941 1337 1149 0,'17'2'430'15,"5"5"-349"-15,11 7-27 16,6 6 16-16,-1 11-17 16,-2 4 1-16,-10 16-38 15,-13 6-77-15,-10 8 202 16,0 2-126-16</inkml:trace>
  <inkml:trace contextRef="#ctx0" brushRef="#br0" timeOffset="53871.73">4673 1276 1419 0,'3'-18'539'0,"-6"5"-406"15,-5 2-47-15,-17 5-40 16,-7 3-20-16,-10 6-19 15,3 3-16-15,2 8-18 16,8 3-4-16,7 5-1 16,8 2 5-16,12 2 19 15,4 1 0-15,14-3 6 16,3-2 2-16,6-3 0 16,5-3 0-16,5-1-1 15,-7 1 1-15,-3-1-12 16,-3 2-9-16,-15 4-3 15,-7 4-4-15,-10 3-2 16,-4-1 5-16,-7 2 3 0,5-7 0 16,2-8 12-16,-2-4 12 15,12-15-2-15,12-7 0 16,7-13 7-16,12-8-4 16,9-12 11-16,-5-1 4 15,6-6 8-15,-5 3 5 16,3 6-2-16,-4 6 2 0,-13 12-12 15,4 5-7-15,-18 12-3 16,-4 4-6-16,-10 7 1 16,-10 5-2-16,-1 10-3 15,2 3-1-15,8 6-1 16,5 4 1-16,7 4 0 16,6 0 1-16,16-3-13 15,0-5-8-15,14-15-18 16,-3-4-24-16,-3-11-22 15,4-6-81-15,-12-6 109 16</inkml:trace>
  <inkml:trace contextRef="#ctx0" brushRef="#br0" timeOffset="54318.77">5010 1285 1242 0,'-3'-2'481'15,"-4"8"-362"-15,-1 2-22 16,-1 6-60-16,2 3-18 16,2 5-13-16,0 0-3 15,4 2 0-15,3-3 2 16,9-6-3-16,1-4 2 16,12-8-3-16,-9-4-2 0,9-6 6 15,3-5-1-15,-8-4 2 16,2 1 3-16,-10-2-6 15,-5 0 0-15,-2 5-3 16,2 0 0-16,-6 7-3 16,1 3 4-16,-6 5-1 15,4 5-8-15,1 2 6 16,-3 5-9-16,4-2 0 16,4-1 5-16,5-3-8 15,3-2 4-15,4-5 2 16,-3-2-1-16,1-2 7 15,3-4 0-15,-3-4-1 16,-3 1 2-16,-8-1 1 16,-2-2 4-16,-8-3 4 0,-3 2 1 15,-2-1-54-15,-4 3-26 16,-1 8-74-16,3 3 402 16,7 0-210-16</inkml:trace>
  <inkml:trace contextRef="#ctx0" brushRef="#br0" timeOffset="55005.21">5388 1224 1210 0,'0'-8'485'15,"-2"1"-352"-15,-2 2-58 16,3 3-22-16,-2 2-46 15,7 2 0-15,2 7-7 16,-4 3-2-16,2 5 1 16,1 1-11-16,-2-1-8 15,0-2 0-15,1-6 3 16,-3-2 6-16,-1-7 15 16,0-2 4-16,0-7-2 15,0-3 1-15,0-5-8 16,4-3-4-16,2 2-4 15,-1 3-3-15,0 6 5 0,2 4 0 16,0 8 3-16,0 4 0 16,4 4-10-16,-5 2 2 15,3 0 2-15,7-2-3 16,-5-6 9-16,10-4 0 16,4-6 8-16,-10-3 11 15,3-7 14-15,-5-1 8 0,-6-3-5 16,2 0-6-16,-6 3-15 15,1 1-9-15,-7 2-9 16,-5 4-14-16,-3 6-21 16,-5 3-10-16,-2 7-6 15,16 2 7-15,-1 3 23 16,-2 2 11-16,5 1 11 16,3 0 4-16,0-1-4 15,12-4 1-15,6-6 3 16,-13-3-1-16,6-6 11 15,0-5 3-15,-3-7 11 16,5-2 0-16,-4-7-3 16,-4 0-1-16,-3-3-14 15,-1-1-1-15,0 1-5 16,0 2-7-16,0 8 1 0,4 4-1 16,0 13 4-16,-1 9 1 15,3 13 2-15,7 5 2 16,0 10-2-16,4 0-6 15,-3-1-24-15,-2-2-45 16,4-9 47-16</inkml:trace>
  <inkml:trace contextRef="#ctx0" brushRef="#br0" timeOffset="55884.9">5951 1033 1245 0,'-9'0'437'0,"3"6"-390"16,0 3-19-16,1 2-22 15,1 2 2-15,2 4 0 16,2-2 2-16,2 0-1 16,-2 0-3-16,0-6-11 15,2-4-4-15,-2-3 0 16,0-5 4-16,0-6 7 15,0 1 1-15,0-3 0 16,1-3-2-16,1 0 9 0,-1-3 0 16,2-1 3-16,1 2 3 15,1 0-11-15,2 0 0 16,5 3 1-16,-3 4-4 16,7 6 8-16,-7 5-5 15,1 9 1-15,11 0-2 16,-5 3 2-16,-5 2 2 0,3-3-5 15,-6-1-1-15,-2-3-1 16,3-2-1-16,-4-4 7 16,-4-3 4-16,-1-5 2 15,2-4-2-15,3-5 0 16,-3 0-3-16,-2-1-5 16,6-3 2-16,-1 1 1 15,-1 2-4-15,5 3-1 16,1 4 1-16,-3 6 0 15,3 3 1-15,-1 5 1 16,1 5-3-16,0 2-2 16,2 1-3-16,2-3 3 15,-3-1 1-15,3-4 3 16,2-3-1-16,-3-3-1 16,5-3 1-16,3-3-2 15,-6-2 2-15,0-1-3 16,-1-2 0-16,-6 2 1 0,2 0 0 15,-5 2 2-15,-2 2 0 16,-3-1 6-16,-3-2 1 16,-3 4 2-16,-4 1 0 15,-2 3-10-15,0 5 1 16,-3 4-2-16,14-1-1 16,1 4-1-16,-4-1-4 0,13 0-2 15,-11 0-3-15,6-4 3 16,10-3 2-16,-3-5 1 15,5-7 3-15,-1-4 2 16,-6-1 2-16,1-4-1 16,-1 1-1-16,0-2-5 15,0 0-3-15,-4 5-2 16,0 1-1-16,-1 5 3 16,1 7-2-16,0 8 4 15,4 2-1-15,2 10 4 16,-2 0 0-16,10 2-28 15,-3-2-21-15,-5-4-68 16,8-7-60-16,-7-9 113 16</inkml:trace>
  <inkml:trace contextRef="#ctx0" brushRef="#br0" timeOffset="56090.74">6685 881 1315 0,'18'17'490'0,"8"3"-367"15,6-3-25-15,-5-2-54 16,2-5-8-16,-2-9-79 16,-10-1-52-16,-3-11 124 15,-1-1-54-15</inkml:trace>
  <inkml:trace contextRef="#ctx0" brushRef="#br0" timeOffset="56245.78">6729 878 1598 0,'-23'44'546'0,"10"15"-523"16,-6 1-30-16,-6-6-78 15,-6-4-54-15,-11-19 85 16</inkml:trace>
  <inkml:trace contextRef="#ctx0" brushRef="#br0" timeOffset="56574.4">4120 1578 811 0,'15'0'203'0</inkml:trace>
  <inkml:trace contextRef="#ctx0" brushRef="#br0" timeOffset="56751.51">4307 2030 1459 0,'6'7'518'16,"4"-3"-448"-16,2-6-162 15,1-6-63-15,-1-7 87 16</inkml:trace>
  <inkml:trace contextRef="#ctx0" brushRef="#br0" timeOffset="56914.63">4587 2066 1547 0,'8'7'577'15,"11"-3"-427"-15,-18-7-186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4:36:01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1595 1109 0,'-13'-8'386'0,"11"1"-352"16,8 0-14-16,-1-1-12 16,5-1 0-16,2 1 0 15,0 0-4-15,2 4 1 16,1 0-3-16,-4 2 0 15,3 2 0-15,-3-1 2 16,3 1 4-16,5 1 7 16,4-2 10-16,6 0 6 15,11 0-1-15,5-2-7 16,3 3-5-16,8-2-4 16,0 3-3-16,9-1 1 15,3-1-3-15,10 1 7 16,3-1 5-16,-1 1 2 15,14 0 1-15,-4 0-11 0,4 0-2 16,8 0-7-16,-11 2-2 16,11 3-2-1,-6 2-1-15,-3-1-1 0,7-1 7 16,-10 0-1-16,7 0 7 16,-4-1 6-16,-14 3-9 15,6-2 7-15,-16 4-1 16,-10-3-3-16,-1 1 2 0,-13 1-1 15,-4-1 4-15,-5 2 5 16,-6-2 4-16,-12-2-5 16,-4-1-11-16,-9 0-9 15,-2-3-5-15,-6-1-24 16,-10 0-28-16,-15-2-94 16,-7 2 93-16</inkml:trace>
  <inkml:trace contextRef="#ctx0" brushRef="#br0" timeOffset="659.63">7304 681 1197 0,'-4'-11'415'0,"0"3"-373"15,9-1-27-15,-3 1-13 16,5-4 2-16,7-3-2 16,-5-1-2-16,5-3-7 0,2 1-2 15,3-1 1-15,9 0 1 16,2-1 7-16,16 0 6 16,3 0 4-16,4 1-1 15,14 2 5-15,-2 4 4 16,5 5-4-16,6 2 4 15,-2 3-6-15,-2 3-5 16,7 1-1-16,-8 3-4 0,-4 2-2 16,-2 0-2-16,-11 0-2 15,-3 3 3-15,-8-1-1 16,-2-3 1-16,-14 0-11 16,-3-5-9-16,-12-3-29 15,-6-2-16-15,-3-9-54 16,-9-5 73-16</inkml:trace>
  <inkml:trace contextRef="#ctx0" brushRef="#br0" timeOffset="907.47">8336 150 1092 0,'14'-6'385'0,"0"2"-331"16,14 9-31-16,-2 1-6 15,12 7 0 1,-2 3-3-16,-5 7-9 0,0 4 1 16,-15 8-4-16,-4 4 1 15,-13 7-11-15,-3 7-7 16,-16-2-1 0,-6-2-2-16,-3-3 3 0,-7-6-10 0,-8-5-71 15,7-9 65-15</inkml:trace>
  <inkml:trace contextRef="#ctx0" brushRef="#br0" timeOffset="1734.76">8994 320 1218 0,'3'-1'418'16,"-3"4"-375"-16,4 5-51 15,2 2-5-15,-6 9 10 16,0 2 0-16,-2 9 2 16,-4 3-1-16,5-1-6 15,-1-3 3-15,4-9-7 16,9-3-2-16,2-12 4 16,6-2 0-16,5-8 17 15,2-6 8-15,12-5 13 16,-4-4 4-16,2-4-9 15,1-1-4-15,-18 2-4 16,3 1-3-16,-14 8-6 0,-3 1-2 16,-4 7-5-16,-2 1-8 15,-3 4-4-15,-1 1-3 16,1 2-8-16,-1 1 3 16,7 1 1-16,-1 1 2 15,5 4 6-15,8 0 2 0,1 2 10 16,2 3 2-16,3 3 5 15,-6 0-3-15,6 3-1 16,-9-4-1-16,0 0-2 16,-11 4 0-16,-10-3-12 15,-2 1-14-15,-16-2-87 16,7-7 78-16</inkml:trace>
  <inkml:trace contextRef="#ctx0" brushRef="#br0" timeOffset="1901.03">8945 295 1463 0,'-7'-8'485'0,"16"5"-507"0,0 3-53 15,11 2 30-15,7 1 11 16</inkml:trace>
  <inkml:trace contextRef="#ctx0" brushRef="#br0" timeOffset="2599.17">9773 486 1862 0,'-4'15'-5'31,"2"-8"-20"-31,1 0 4 0,0 8-13 0,-3-4-11 16,-1 10-4-16,4-14 10 15,-2-5 16-15,3-4 11 0,-1-7 8 16,1-3 4-16,6-8 0 16,2-4 5-16,4-5 9 15,2-1 2-15,1-2 1 32,1 3-3-32,-2 9 0 0,-1 5-3 0,5 12-8 15,-11 6-4-15,9 10-6 16,-10 7 5-16,0 8 1 15,7 5 2-15,-11-4 3 16,10-2-4-16,-9-11-2 16,1-2-3-16,1-5-2 15,-1-5 1-15,-4-1 2 16,7-4 6-16,0-1 2 16,-1-2-1-16,5-3 10 15,-4-1-3-15,4 0 4 16,-2 1-5-16,0 2-6 0,-2 1-2 15,-4 1 0-15,3 0-1 16,-3 2-1-16,6 0 1 16,-1 2-2-16,0 0 0 15,3 1-1-15,4-1-4 16,-3-4 2-16,6 0 2 16,-1-2 2-16,-2-3 2 0,5-1 2 15,-14-3 1 1,-3-3 5-16,-10 3 0 0,-5-3 2 15,-4 4 0-15,-4 4-6 16,0 2-5-16,-5 7-19 16,11 0-19-16,-4 1-42 15,10 3-40-15,0-6 76 16</inkml:trace>
  <inkml:trace contextRef="#ctx0" brushRef="#br0" timeOffset="2842.55">10239 270 1326 0,'4'3'483'0,"3"6"-358"15,-1 8-120-15,-1 4-9 16,-3 5-8-16,-1 4-14 15,2-1-39-15,-3-1-17 16,2-9-56-16,1-5-52 16,-2-9 124-16</inkml:trace>
  <inkml:trace contextRef="#ctx0" brushRef="#br0" timeOffset="2981.39">10236 424 765 0,'-1'-1'409'0,"9"-2"-1"16,4-2-353-16,10-3-70 15,8-1-37-15,9-9 32 16</inkml:trace>
  <inkml:trace contextRef="#ctx0" brushRef="#br0" timeOffset="3290.51">10891 229 1198 0,'1'0'423'0,"-1"1"-345"0,1 6-78 16,-2 1-6-16,-6 4 7 16,7 2 3-16,-7 7-2 15,4-1-4-15,-1 3-7 16,-5 0-8-16,11-8-31 16,1 0-15-16,10-8-21 15,4-3-4-15,-2-6-26 16,2-3-48-16,-7-6 109 15</inkml:trace>
  <inkml:trace contextRef="#ctx0" brushRef="#br0" timeOffset="3461.4">10832 313 1208 0,'23'-8'406'0,"8"0"-377"16,2 1-62-16,4-2-33 16,-6-3-313-16,-1-2 261 15</inkml:trace>
  <inkml:trace contextRef="#ctx0" brushRef="#br0" timeOffset="3982.26">11051 182 1161 0,'6'21'460'0,"1"-5"-273"16,-2 3-161-16,-4 4-24 16,-1 1-7-16,-4-1-11 15,0 2-13-15,2-4-16 16,-4-3-2-16,6-9-9 15,0-4 1-15,1-8 18 16,9-4 5-16,-5-5 24 16,7-2 11-16,-3-4 8 0,4-1 2 15,0 0 5 1,3 0-2-16,0 4-4 0,-4 0-2 16,4 5-6-16,-9 4 0 15,1 4-4-15,-2 3 0 16,-3 9 8-16,0 1-1 15,0 6 4-15,-1 2-1 0,5-3-7 16,0-2 4-16,3-6-1 16,1-5-2-16,2-4 0 15,0-4-4-15,3-2 2 16,-5-2 0-16,3 1 1 16,-7-2 0-16,-4 2 2 15,-1-1 1-15,-1 2 1 16,-3 2-4-16,1 3-2 15,2 0-1-15,-9 5-3 16,19 2 3-16,-4 5-1 16,3 4-1-16,18-1-13 15,-1-2-23-15,7-6 25 16</inkml:trace>
  <inkml:trace contextRef="#ctx0" brushRef="#br0" timeOffset="4588.52">9915 761 1347 0,'-16'2'460'0,"14"0"-428"16,-12-1-21-16,14 4-14 15,4 0 0-15,6 2 2 16,4 3 4-16,0 3-4 16,5 1-4-16,-2 3-21 0,2 0-7 15,1-4 3-15,-1 0 3 16,-2-8 11-16,1-3 5 16,-2-4 6-16,1-5 0 15,1-5 10-15,-2-5 6 16,-4-3 1-16,4-2 3 15,-6 1 1-15,4 2-4 16,0 2-8-16,-3 5-8 16,0 4-45-16,3 0-43 15,-7 5 57-15</inkml:trace>
  <inkml:trace contextRef="#ctx0" brushRef="#br0" timeOffset="4944.49">10387 769 1367 0,'6'2'484'0,"-6"2"-377"16,2 0-117-16,2 5-19 15,1 1 19-15,-3 5 9 16,0 2 2-16,2 4-12 15,2 0-3-15,5-3-7 0,1-5-11 16,9-8 6-16,-7-3 6 16,9-9 5-16,-5 0 12 15,1-9 14-15,-3-2 6 16,-6-4 20-16,-2-3 3 16,-12-2-9-16,1 1-4 15,-8 4-28-15,-1 3-6 16,-3 8-23-16,0 5-11 0,-1 6-21 15,0 3-18-15,4 6-37 16,-4 2-57 0,12-1 113-16</inkml:trace>
  <inkml:trace contextRef="#ctx0" brushRef="#br0" timeOffset="5182.68">10744 625 937 0,'0'4'477'0,"-4"4"-34"16,3 1-393-16,-3 12-35 16,2 5-4-16,-1 4 3 15,1 4-8-15,2 1-59 0,-2 0-13 16,2-7-54-16,-3 0-42 15,5-13 111-15</inkml:trace>
  <inkml:trace contextRef="#ctx0" brushRef="#br0" timeOffset="6273.59">10821 749 808 0,'6'1'401'0,"-4"1"-40"15,8 1-292-15,-10 5-33 16,0 1 5-16,0 4-5 16,-5-1-12-16,8 1-24 15,-1 1-15-15,2 1-20 16,4 0-6-16,-4-3-6 16,6-2 8-16,1-8 20 15,1-4 8-15,13-5 14 16,-13-2 10-16,9-5 2 15,-5 2 9-15,-7 0 11 16,0 1 5-16,-4 2 3 16,-1 2 0-16,-1 3-13 0,-3 3-10 15,-4 1-9-15,3 1-10 16,1-1-9 0,-1 0-3-16,0 5-6 0,-1 4-7 15,4 12 2-15,3-17-3 16,6-1 3-16,1-4 10 15,4-3 8-15,0-1 4 0,2-5 4 16,5-2 0-16,-9-3-1 16,8-2 1-16,-13 1 0 15,1-1-2-15,-5 3 11 16,-2-1-2-16,-4 5 2 16,-3 0 3-16,5 6-10 15,-1 0 3-15,2 3-3 16,-1 3-5-16,1 2-3 15,-3 7 0-15,4 5-3 16,-5 4 1-16,4 3 3 16,-2-3-6-16,4-3 1 15,-3-3 1-15,1-7 0 16,6-1 3-16,-14-2 2 16,9-3 0-16,-3-2 15 15,-4-1 1-15,9-6 1 16,-2-3 1-16,-1-4-11 15,3-2-2-15,0 1-2 0,1 2-3 16,1 2 5-16,2 3 1 16,-1 3-5-16,1 0-1 15,-2 7-2-15,5 1-2 16,-5 3 5-16,4 1 3 16,-4 2-14-16,-1-2-1 15,-2-1 5-15,3 0 0 16,-5-3 6-16,2 0 1 0,0-2-2 15,-4 0-1-15,13-3 7 16,-10-1 3-16,9-4-1 16,-5 0-2-16,1-4 2 15,0 1-3-15,2 1-4 16,-1-1 3-16,0 6-4 16,5 0-1-16,-10 8 1 15,11 1-3-15,-4 8-2 16,0 3-2-16,4 2 5 15,-5 1 0-15,2-3-6 16,-1-2-2-16,0-5 6 16,4-5-2-16,2-6 2 15,2-4 5-15,2-6-3 0,6-2-2 16,-12-1 18-16,5-2-1 16,-17 2 0-1,0 0 3-15,-4 2-12 0,-1 2-2 16,-4 4-1-16,0 5-3 15,1 5 0-15,-13 6-3 16,15 6-1-16,-12 3-2 16,13 3-3-16,8-2 7 0,11-3-7 15,17-6 0-15,5-5-10 16,3-3-10-16,8-5-24 16,-7-3-24-16,7-8-84 15,-1-6 105-15</inkml:trace>
  <inkml:trace contextRef="#ctx0" brushRef="#br0" timeOffset="6385.19">11988 535 1378 0,'-3'5'422'0,"3"0"-410"15</inkml:trace>
  <inkml:trace contextRef="#ctx0" brushRef="#br0" timeOffset="-214101.41">6216 2952 1080 0,'-1'-2'394'16,"1"0"-333"-16,0 2-21 15,-1-1-5-15,0 1-17 16,1 0 0-16,-3 10-11 16,-8 24 2-16,4-3-3 15,2-4 4 1,2-13 2-16,1-1 6 0,-7 47 9 16,0-2-4-16,1-2 21 15,5-23-10-15,0-7 4 0,1-4 6 16,1-14-25-16,2-1 3 15,1-13 2-15,2-7-10 16,4-18 1-16,1-8 3 16,4-19-20-16,2-5 2 15,7-4 5-15,2 0-6 16,4 6 6-16,-2 6-5 16,-5 14 3-16,-1 9 2 0,-4 19 6 15,-1 9 2-15,0 19 5 16,2 9 0-16,-1 18 0 15,1 10 2-15,0 10-8 16,0 4-2-16,3-1-11 16,0-4 1-16,-1-10 0 15,-2-7-3-15,-6-10-2 16,-3-4-17-16,-3-8-20 16,1-6-22-16,-3-10-44 15,-3-1-10-15,-3-10 70 16</inkml:trace>
  <inkml:trace contextRef="#ctx0" brushRef="#br0" timeOffset="-213895.21">6212 3181 1275 0,'37'-16'435'0,"10"-4"-408"16,9-3-20-16,2 0-18 0,3-1-57 15,-6 2-85-15,-1 1 93 16</inkml:trace>
  <inkml:trace contextRef="#ctx0" brushRef="#br0" timeOffset="-213628.03">7045 2833 1340 0,'4'12'489'0,"2"3"-371"16,-1 6-100-16,-2 6-15 0,-1 3 2 15,-5 6-3-15,1 1-4 16,-6 9-33-16,3 0-11 16,4-6-13-1,-1-3-18-15,1-14-21 0,-2-5-15 16,2-8-191-16,-1-5 202 16</inkml:trace>
  <inkml:trace contextRef="#ctx0" brushRef="#br0" timeOffset="-213427.51">6882 2748 1264 0,'20'-8'427'0,"20"1"-408"15,6 0-14-15,7 1-30 16,1-1-38-16,-3-3 38 16</inkml:trace>
  <inkml:trace contextRef="#ctx0" brushRef="#br0" timeOffset="-213044.89">7851 2656 1320 0,'-2'1'434'0,"-2"-1"-440"16,-3 2-17-16,-7 0-5 15,-4 0 6-15,-3 1 6 16,0 1 3-16,-7 5 4 16,0 5 1-16,-2 6-2 15,-2 4 4-15,7 7 11 16,6 2 9-16,3 8 16 16,7 3 3-16,7-1 0 15,4 1-7-15,12-7-16 16,4-5 2-16,10-6-18 15,6-8-9-15,8-9-2 16,4-7-14-16,-1-7-17 0,0-4-28 16,-5-9 48-16</inkml:trace>
  <inkml:trace contextRef="#ctx0" brushRef="#br0" timeOffset="-212398.47">8306 2486 1460 0,'-3'3'515'0,"-3"3"-431"16,-1 5-78-16,-11 6-16 15,-5 4-4-15,-6 6-20 16,-5 0-7-16,2 8-1 15,1 2 0-15,0 4 23 16,4 4 4-16,6 0 14 16,3-2 4-16,13-6 1 15,5-5 2-15,7-7 2 16,3-7-2-16,6-7-5 16,-2-4 7-16,7-9-7 15,0-4 8-15,0-4 9 16,-1-4-6-16,-3-5 2 15,-2-2-5-15,-2 1 4 0,-5 0 7 16,-4 3 3-16,-1 5 1 16,-4 3-2-16,1 4-8 15,0 4 0-15,-4-1-2 16,0 2-8-16,-1 0-4 0,0 1 0 16,8 2-7-16,1 0 1 15,1 1 6 1,0-2-4-16,0 0 8 0,6-4-3 15,5-3-5-15,3-1 2 16,-3-4 2-16,2 0 4 16,-4 1 1-16,0 1 2 15,0 1-5-15,-4 2-2 16,3 2 1-16,-5 1 2 16,1 0-3-16,0 3 2 15,-2 0-4-15,-1 4-3 16,2 1 7-16,-2 9-5 15,1 7 10-15,0 9 3 16,1 7-7-16,3 2-6 16,-4-2-23-16,-2-10-64 15,8-9-39-15,-11-14 76 16</inkml:trace>
  <inkml:trace contextRef="#ctx0" brushRef="#br0" timeOffset="-211200.29">6725 2847 1087 0,'31'-3'413'0,"12"-6"-302"15,8-4-48-15,13-7-21 16,6 0-18-16,4-1-27 16,3 1-5-16,-4 1-4 15,-8-1 2-15,-2-1 5 16,-7 1 3-16,-7 3 1 16,-2 3 1-16,-9 3 0 15,-9 2-3-15,-11 4-11 16,-8 0-8-16,-7 3-12 0,-6-1-25 15,-8-3 41-15</inkml:trace>
  <inkml:trace contextRef="#ctx0" brushRef="#br0" timeOffset="-210917.12">7029 2829 1416 0,'-3'3'498'0,"7"4"-439"16,5 3-40-16,-4 7-6 15,-3 6-8-15,-2 10-8 16,-6 0-8-16,-1 18-17 15,2 8 10-15,-2 8 6 16,7 8 2-16,4-4-31 16,-1-9-63-16,11-21 69 15</inkml:trace>
  <inkml:trace contextRef="#ctx0" brushRef="#br0" timeOffset="-207302.74">6220 3826 821 0,'-1'2'279'0,"4"1"-247"0,0 0-8 15,1 1 11-15,0 0 4 16,-1 0-3-16,3 0 5 16,6 0-7-16,-4-1-3 15,7 2-3-15,2 0-5 0,-1 0 2 16,4 3-2-16,-1 1-6 15,-1 1-2 1,2 3-7-16,0-1 2 0,1-1-5 16,4-4-2-16,6-6 6 15,1-6 1-15,3-7 2 16,-2-2 0-16,-3-4 1 16,-3-2-1-16,-5-1 14 15,4-4-2-15,-3-1 6 16,4-2 3-16,-2 3-5 15,-4 1 1-15,0 9-14 16,-5 5-1-16,-1 5-9 16,0 2-5-16,1 4 3 15,-2 3-7-15,-1 4 2 0,-1 1 0 16,-4 4-8-16,0 0 4 16,-3 0-13-16,-3-2 8 15,-2-4-2-15,0-2 1 16,0-3 15-16,0-1-6 15,0-1 4-15,0-1 3 16,0 1-2-16,3-7 7 16,3-4 9-16,24-13-2 15,-8 14 2-15,5-1-5 16,6 0 1-16,2-1-6 16,7 3-5-16,6 1 3 0,6 2-7 15,4 0 0-15,6 0 4 16,0-1-9-16,4-7-11 15,2-1-14-15,11-12-71 16,1-6-40-16,3-10 83 16</inkml:trace>
  <inkml:trace contextRef="#ctx0" brushRef="#br0" timeOffset="-202487.39">6593 4000 792 0,'-4'5'348'15,"4"-2"-147"-15,2 2-150 16,5 3-39-16,1-1-3 15,2 3-1-15,0 1 1 0,1 1-8 16,3 1 4-16,2 1 0 16,2 0 0-16,0 3 10 15,3 1-3-15,5 3 9 16,0 0 2-16,3 0 1 16,-3 1 2-16,-1 1-1 15,1 0 2-15,5-4 1 16,7 0-5-16,2-3-2 15,2-2-3-15,-5-3-7 16,-1-3 6-16,5-6 1 16,5-4 2-16,6-8 10 15,-1-4 0-15,-3-7 0 16,-1-4-4-16,2-6-6 16,2-2-2-16,-2-8-1 15,-1 2 6-15,-3-4 0 0,-4-5-4 16,3-2 1-16,-2-3-8 15,-8-3 0-15,-2 1-4 16,-10-1-7-16,-2 0 1 16,-6 8-1-16,-2 4-4 15,-1 10 0-15,-4 6 3 16,0 11-13-16,-4 4-16 16,-5 8-47-16,2 2-36 0,-7 6 64 15</inkml:trace>
  <inkml:trace contextRef="#ctx0" brushRef="#br0" timeOffset="-202204.29">7644 3675 1207 0,'-3'-13'427'0,"13"-2"-376"0,10-1-14 16,8-5-23-16,9 0-4 15,2 2-7-15,-1 2-14 16,-2 7-8-16,-5 3 3 16,-1 9-2-16,1 5 10 15,-2 14 8-15,-5 7-1 16,-11 19 4-16,-7 12-19 15,-16 12 12-15</inkml:trace>
  <inkml:trace contextRef="#ctx0" brushRef="#br0" timeOffset="-200813.29">6934 2332 890 0,'6'-27'310'0,"11"-3"-272"16,8-1-17-16,11-6 3 16,2-1 6-16,6-2-8 15,-3 2 7-15,12 4-4 16,-1 3-5-16,1 5 1 16,0 2 2-16,-2 9 10 0,6 2 0 15,1 8-2-15,0 5 0 16,-6 5-14-16,-1 6-1 15,2 7-5-15,-5 4-7 16,-6 4-2-16,-5 2 0 16,-2 2-2-16,1 1 1 15,-9 8 5-15,-2 0-4 16,-5 1 3-16,-6 0 0 0,1-7-1 16,1-1 0-16,-7-6-3 15,2-4 2 1,-2-3-6-16,-4-4-5 0,0-8-42 15,-3-3-50-15,-2-10 65 16</inkml:trace>
  <inkml:trace contextRef="#ctx0" brushRef="#br0" timeOffset="-200476.29">7840 2375 981 0,'8'0'353'16,"5"2"-285"-16,3 4-48 16,10 3-15-16,2 0 2 15,-6 3-2-15,1 1 0 16,-6-2-2-16,-3 0 1 15,3-6 5-15,1-3 12 16,-3-7 21-16,0-6 10 16,2-8 4-16,0-5-10 0,3-5-5 15,2-4-9 1,4-5-10-16,4-3-1 0,0 0-32 16,-2 3-17-16,-6 9-74 15,-2 5 65-15</inkml:trace>
  <inkml:trace contextRef="#ctx0" brushRef="#br0" timeOffset="-199624.54">6420 5018 1162 0,'-11'3'429'15,"2"1"-314"-15,2 3-94 16,2 3-7-16,0 7-1 15,-1 4-3-15,2 11-8 16,1 7-5-16,-1 10 2 16,1 5 0-16,1 3 2 15,-3-1 4-15,1-5-1 16,1-6 3-16,-6-9 11 16,3-3 8-16,-5-11 11 15,1-6 2-15,4-9 1 16,-2-7-3-16,4-12-17 15,-3-7-8-15,5-20-26 16,1-4-8-16,3-15-12 16,8-4 2-16,3-2 12 0,3-4 7 15,7 10 7-15,-2 4 6 16,1 13 9-16,3 12 5 16,3 12 14-16,6 7-5 15,1 11-10-15,-1 5-2 16,-3 11-10-16,-2 4 0 15,-6 10 6-15,-1 2-5 0,-4 3-1 16,-3 0 4-16,-4-2-10 16,-4-4-6-16,-4-4-28 15,-3 1-18-15,-4-7-34 16,-1-1-31-16,-6-8 83 16</inkml:trace>
  <inkml:trace contextRef="#ctx0" brushRef="#br0" timeOffset="-199453.28">6395 5275 1596 0,'36'-19'543'0,"17"-6"-497"16,27-17 107-16,6-12-127 15</inkml:trace>
  <inkml:trace contextRef="#ctx0" brushRef="#br0" timeOffset="-197821.18">7315 4805 1060 0,'-2'-3'388'0,"-1"1"-312"16,3-1-21-16,-4-1-18 16,2 2-5-1,-3 1-8-15,-6 1 0 0,5 0-3 16,-5 0-3-16,-8 4-3 15,-1 3-5-15,-6 7 3 16,-2 5-7-16,3 11-5 16,1 4-1-16,4 7-1 15,0 3 4 1,7 4 11-16,4-1-3 0,9-4 2 16,5-3-6-16,9-11-3 15,2-7-3-15,3-6-9 16,4-6 4-16,4-10 0 15,6-6 5-15,3-12 7 16,-3-5-4-16,-2-1-1 16,-10-4-6-16,-8 1-4 15,-2-19-2-15,-11 30 10 16,-4 8 4-16,-1 5 0 16,0 7 2-16,-1 4 0 15,1 7-2-15,0 4-7 16,1 3 8-16,2 0-6 15,4-7-3-15,3-2 3 0,5-8 0 16,0-2-4-16,4-4 9 16,0-4-3-16,1-3-8 15,0-6 1-15,-6 0-10 16,-4 0 3-16,-5-1 0 16,-4 2 8-16,-5 3 5 15,-1 0-2-15,1 2 3 16,2 1-12-16,4-2-56 15,3 0-48-15,2-2 66 16</inkml:trace>
  <inkml:trace contextRef="#ctx0" brushRef="#br0" timeOffset="-196875.9">7567 4941 1426 0,'-1'6'505'15,"2"4"-431"-15,2 0-47 16,1 3-37-16,-1 0-9 16,2-2-41-16,-1 0-8 0,-2-1 1 15,-1 0 15-15,-1-3 38 16,0-2 14-1,0-5 34-15,-1 0-9 0,-1-3-2 16,-1-1 0-16,-1-5-19 16,0-3-2-16,2-3 8 15,1-1-4-15,2 0-6 16,0 0 0-16,1 3-5 16,1 3 5-16,-1 4-1 15,4 4 0-15,0 2 4 16,1 1-8-16,2 5 7 15,1 0 2-15,1 3-4 16,-2 2 5-16,1-3-9 16,0 1 1-16,-2-3 4 15,-4-3-2-15,2-1 0 0,1-2 2 16,-3 0-6 0,0 0 3-16,-6-1 7 0,-1 1 0 15,5 1-6-15,-3-1 1 16,1 0 1-16,0 0 1 15,0 0-4-15,0-1 0 16,5-1-7-16,4-2 1 16,14-12 5-16,-12 6 1 15,-9 3 2-15,-1-1-1 16,12 1 0-16,-5 0-7 0,5-1 0 16,-4-1-5-1,0 1 0-15,-1-10 0 16,5-6 2-16,-2-8 1 0,-7-4 1 15,-2-2 2-15,-2-3 4 16,-4 4 2-16,-1 5 13 16,2 1 1-16,-4 9 3 15,4 7 9-15,3 7-7 16,-3 8-8-16,2 11-2 16,-2 5-8-16,2 14 0 15,1 6 0-15,5 1-6 16,1 0 7-16,1-7-1 15,5-2 4-15,0-6 0 16,1-2-7-16,1-5 5 0,-1-3-3 16,0-7 1-1,3-3 6-15,0-4-7 0,3-3 1 16,6-5 7-16,-4-1-5 16,-1-1-1-16,0 0 1 15,-4 1-5-15,-4 3 2 16,0 4-1-16,-4 3-5 15,-5 7-6-15,-1 4-2 0,-8 9-4 16,-3 2 2-16,-4 1 6 16,-4 1-10-16,-5-3-5 15,3-1-15-15,-9-2-40 16,4-5-21-16,2-3 61 16</inkml:trace>
  <inkml:trace contextRef="#ctx0" brushRef="#br0" timeOffset="-196146.21">8108 4664 1510 0,'-1'9'535'0,"5"5"-463"0,2 3-50 16,-2 4-27-16,1-2-4 15,0-1-17-15,1-2 0 16,2-6 0-16,-2 2-6 16,3-6 14-16,3-1-1 15,-6-4 13-15,7-6 3 16,0-6 5-16,-4-6-1 0,3-2 1 16,-5-3-1-16,2-4-2 15,0 3 7-15,-3 1-6 16,4 3-2-16,-8 9 9 15,1 3-9-15,-3 5-2 16,-2 2 3 0,2 5-7-16,2 4 8 0,1 8 3 15,1 3 3-15,1 2-8 16,-1-3 2-16,2-6-4 16,-2-1-7-16,-2-6-3 15,0-2-9-15,0-2 7 16,-1-2 2-16,3-5 11 15,-2-2 5-15,2-7-1 16,0-2 5-16,2-2-6 0,-3 1-4 16,1 4-1-16,3 2 6 15,-2 5 4-15,2 3-3 16,-3 3-5-16,1 5-8 16,2 4 7-16,0 1-2 15,2 2 4-15,-3 3 0 16,2-4-8-16,-1-2 4 15,0-4 16-15,2-5 3 16,5-6 4-16,0-2 8 16,0-7-23-16,2-1 0 0,-5-4-6 15,-1 1-9 1,-1-1 13-16,-4 1-3 16,-3 6 2-16,-1 3 5 0,-1 8-4 15,-1 1-2-15,-1 5 2 16,2 3 1-16,2 6 0 15,1 3-1-15,3 0 6 16,0-1-9-16,7-6-15 16,-4-2-11-16,3-5-64 15,-3-7-53-15,-9-8 89 16</inkml:trace>
  <inkml:trace contextRef="#ctx0" brushRef="#br0" timeOffset="-195982.44">8097 4553 1255 0,'-10'9'539'0,"7"-4"-154"16,16-2-547-16,4-3-269 15,10-11 288-15</inkml:trace>
  <inkml:trace contextRef="#ctx0" brushRef="#br0" timeOffset="-195700.94">8848 4226 1753 0,'-3'8'582'15,"-1"6"-556"-15,-8 9-131 16,-6 3-18-16,-9 5-15 16,-2 1-8-16,5 2 54 15,-4 2 20-15,11 2 54 16,9-2 36-16,8-9 29 0,17-7 7 16,17-13-6-16,6-6-6 15,20-11-21-15,3-9-33 16,0-11-120-16,1-6 89 15</inkml:trace>
  <inkml:trace contextRef="#ctx0" brushRef="#br0" timeOffset="-195129.9">6393 6066 1403 0,'0'8'505'0,"5"7"-403"15,2 5-63-15,0 13-25 16,2 8 3-16,0 7-14 15,-3 4 1-15,2-2-8 16,-3-3-16-16,-4-5-8 16,-1-5-18-16,-4-10-39 15,-1-4-10-15,-5-13-80 16,-2-3 108-16,-7-14 27 16</inkml:trace>
  <inkml:trace contextRef="#ctx0" brushRef="#br0" timeOffset="-194980.19">6196 6180 1094 0,'-1'-16'471'0,"5"1"-243"15,14-4-96-15,6-2-35 16,21-8-31-16,7-3-30 0,18-6-41 16,9-3-65-16,1 0 45 15</inkml:trace>
  <inkml:trace contextRef="#ctx0" brushRef="#br0" timeOffset="-194464.35">7175 5919 1641 0,'-21'17'571'0,"6"-1"-522"16,3 1-63-16,-1 1-56 16,-1 2-6-16,0 0 3 15,5 0 7-15,0 2 18 16,3 3 14-16,7 6 15 0,-1-1 15 16,9-4 21-16,2-4 4 15,3-6-5-15,5-7 2 16,2-8 2-16,2-5 0 15,1-10-5-15,0-3 3 0,1-5-13 16,-4 0-8-16,-10 0 0 16,2 3-6-16,-9 6 6 15,-3 2 0-15,5 6 0 16,-8 2-1-16,2 4-3 16,4 1 6-16,-1 3 3 15,6 1 0-15,1-1-2 16,1-2 0-16,3-2-3 15,3-2-1-15,1-5 4 16,-2-1-4-16,-2-3 5 16,-3-2 4-16,-4-1-1 15,-5-1-4-15,-5 2 1 16,-5 2-1-16,-6 2-2 16,0 2-2-16,1 6-17 15,3 0-15-15,1 6-52 16,2-1-48-16,2 0 82 15</inkml:trace>
  <inkml:trace contextRef="#ctx0" brushRef="#br0" timeOffset="-193591.31">7554 5898 1547 0,'-2'7'549'0,"4"3"-475"16,0 2-65-16,-1 4-35 16,1 2-12-16,1 0-41 15,-1-2-13-15,0 0 10 16,-1-2 5-16,-1-5 48 16,-1-2 17-16,2-6 21 15,-3-2 6-15,1-3-1 16,1-4 3-16,-1-6-5 15,1-2 0-15,3-3 5 16,0-2-7-16,3 1-5 16,0 3 1-16,0 3-11 15,0 4 4-15,1 6-1 16,1 0-1-16,2 5 7 0,-1 2 1 16,3 3-2-16,0 0 1 15,3 3-2-15,0-2-1 16,1-1 4-16,-6-1 2 15,3-4-4-15,-6-1 4 16,-8-3 6 0,13-1-3-16,-14 0 7 0,4-1 4 15,5 1-8-15,-7-1-4 16,0 2-6-16,2 1-3 16,4 2-2-16,-2 0 2 0,5 4-7 15,5 1-8-15,-6 2-1 16,4 0-5-16,3-3 5 15,1-2-2-15,-1-5 4 16,0-5 6-16,1-7 3 16,-2-5 2-16,-3-9-2 15,-3-2-2-15,-2-3-5 16,-5 2 0-16,-1 1 6 16,-1 2 1-16,-6 4 3 15,1 3 3-15,2 8 5 16,-1 5-5-16,3 8 4 15,1 2 2-15,1 10-13 16,0 4 3-16,5 9-3 16,-3 2-1-16,3 0 12 0,1-1-5 15,1-4 3-15,-1-2-1 16,3-5-3 0,-2-3 3-16,-5-3-2 0,3-4 3 15,4-4-7-15,2-3 1 16,-1-4-5-16,8-6 2 15,-4-1 8-15,-2 1-5 0,8 0 3 16,-4 4 0-16,-3 7-6 16,1 3-1-16,-3 5-7 15,-2 5-14-15,-6 4 2 16,-3 3 4-16,-7 2 2 16,-5-2 6-16,-4-1-27 15,-3-4-17-15,-2-5-86 16,8-2 91-16</inkml:trace>
  <inkml:trace contextRef="#ctx0" brushRef="#br0" timeOffset="-192898.41">8133 5630 1283 0,'2'14'488'0,"0"1"-322"15,3 7-139-15,0 0-19 16,0-1-9-16,-1-2-12 16,5-7-26-16,0-2 1 15,0-5 3-15,3-2 8 16,-1-7 27-16,-2-4 2 16,5-5 10-16,2-1-5 15,-10-4-7-15,8 0 8 0,-6-1-8 16,-3 0-1-16,0 5 7 15,-3 1-9-15,-3 6 5 16,1 3 4-16,1 3-3 16,-1 2 3-16,1 3 3 15,1 2-6-15,0 5-3 16,1 2 2-16,1 1-5 16,1-1 8-16,1 0 0 15,1-3-6-15,-3-4 2 16,-1 0-8-16,-2-6 2 15,0-1 8-15,0-4-1 16,2-5 1-16,-1-3 7 16,-1-3-8-16,3-1-2 15,-1-1 4-15,-1 3-1 0,3 1 0 16,-4 4-2-16,1 5-1 16,-1 5-9-16,0 4 2 15,1 10 5-15,0 2-7 16,3 2 9-16,1 1 2 15,1-3 0-15,3-3 3 16,2-5 3-16,-3-3 6 16,11-13 9-16,-2-5 3 0,0-9 1 15,3-4-10-15,-9-3-14 16,-1 1-3 0,0 2-6-16,-6 4-4 0,-5 10 3 15,-4 2-5-15,1 10-1 16,-1 3 5-16,-1 13 0 15,7 5 3-15,1 4 13 16,-1 2-8-16,8-11-11 16,0-5-16-16,4-10-78 15,2-7-68-15,-4-10 107 16</inkml:trace>
  <inkml:trace contextRef="#ctx0" brushRef="#br0" timeOffset="-192717.39">8154 5522 1915 0,'-10'17'589'15,"20"-12"-786"-15,10-6-214 16,5-23 254-16</inkml:trace>
  <inkml:trace contextRef="#ctx0" brushRef="#br0" timeOffset="-192163.36">9144 5094 1296 0,'12'-21'439'16,"5"-1"-398"-16,-4-2-84 16,-7 1 10-16,-6 5 21 15,-10 1 8-15,-9 8 29 16,-4 5 7-16,-1 10-11 15,1 9 2-15,-2 14-5 16,2 8-3-16,1 16 25 16,-3 7-1-16,10 6-3 15,5 1-2-15,10-9-24 0,10-7 2 16,4-14-5 0,2-9-4-16,0-12-3 0,2-7-4 15,6-15 13-15,3-7 3 16,5-13 4-16,-5-3 0 15,-2-7-23-15,-4-3-4 16,-6 2-7-16,1 1-4 16,-9 9 7-16,-2 5 10 15,-7 9 1-15,1 4 6 0,1 4 3 16,0 4-5-16,1 2-1 16,3 3-3-16,3 4-2 15,3 4 2-15,5 7 8 16,0 5-4-16,3 11 5 15,-1 0-10-15,8 3-21 16,-5 1-7-16,1-6-43 16,-7 2-17-16,-7-11 59 15</inkml:trace>
  <inkml:trace contextRef="#ctx0" brushRef="#br0" timeOffset="-179470.57">7698 6375 1151 0,'1'-1'440'16,"-1"-4"-299"-16,-2-1-9 16,0 1-10-16,-14-13-7 0,12 16-43 15,0 2-22-15,-1 5-26 16,1 4-13-16,0 11-10 16,-1 6-1-16,2 11-3 15,1 2 1-15,1-2 1 16,0-2 1-16,1-8 0 15,-2-2 2-15,0-9 5 16,1-4 0-16,1-8-2 16,0-2 3-16,0-4-5 15,0-4 0-15,0-10 4 16,0-5-4-16,5-14 2 16,-1-4 1-16,6-3-6 15,2 0-1-15,3 8-5 16,4 7-1-16,-1 13 3 15,-1 7-1-15,-1 12 4 16,2 5-2-16,-1 8 0 0,0 5-3 16,-2 4-13-16,-3 0-10 15,-2 0-12-15,1-4 1 16,-4-5-16-16,2-4-7 16,-7-7-18-16,1-2-19 15,-3-5-16-15,-2-2-19 16,-3-6 88-16</inkml:trace>
  <inkml:trace contextRef="#ctx0" brushRef="#br0" timeOffset="-179270.54">7677 6469 1361 0,'-15'10'529'0,"9"-2"-383"15,4 0-49-15,7 0-65 16,6-3-13-16,12-5-25 15,2-2-18-15,10-9-44 16,4-5-20-16,2-4-24 16,11-4-20-16,-1-3-229 15,-6 1 249-15</inkml:trace>
  <inkml:trace contextRef="#ctx0" brushRef="#br0" timeOffset="-179041.87">8341 6185 1420 0,'-2'8'581'16,"-3"-1"-355"-16,-3 2-126 15,-7 5-101-15,-4 3-24 16,-11 1-37-16,2 4-18 0,-3 0 0 16,3-1 17-1,8 2 31-15,0-3 26 0,15-5 27 16,5-2 0-16,10-6-6 15,8 1-5-15,7-7-37 16,12-2-37 0,0-8-124-16,2-2 118 0</inkml:trace>
  <inkml:trace contextRef="#ctx0" brushRef="#br0" timeOffset="-178589.42">7794 6798 1431 0,'-7'1'524'0,"4"-1"-385"15,3-3-152-15,2 1-12 16,0 1-9-16,-2 1 2 16,-1 0 11-16,1 0-1 15,-2 10 23-15,-3 23 5 0,1-11 17 16,1-1 8-16,3-7-5 16,0-4 0-16,3-7-9 15,1-3-4-15,1-8-4 16,0-6-3-16,2-13-7 15,0-6-15-15,1-7-22 16,0 2-8-16,-1 6-14 16,-1 7 10-16,0 13 22 15,-2 4 7-15,1 9 13 16,-1 4 1-16,1 6 0 16,-1 4-3-16,-1 5-17 15,1-3-16-15,-2 1-65 16,1-6-58-16,0-1 107 15</inkml:trace>
  <inkml:trace contextRef="#ctx0" brushRef="#br0" timeOffset="-178407.53">7768 6836 1468 0,'10'1'526'0,"8"-6"-459"16,4-4-103-16,4-4-103 16,0-1-61-16,8-2 123 15</inkml:trace>
  <inkml:trace contextRef="#ctx0" brushRef="#br0" timeOffset="-178134.93">8312 6646 1467 0,'-9'6'573'0,"-4"-4"-412"0,-6 2-129 16,-2 0-114-16,-8 2-32 15,1 4-20-15,4 1 0 16,1 5 56-16,7 1 22 15,6 2 43-15,3-1 21 16,10-2 12-16,6-3 4 16,12-3-4-16,3-4-10 15,14-6-33-15,0-5-55 16,1-7 52-16</inkml:trace>
  <inkml:trace contextRef="#ctx0" brushRef="#br0" timeOffset="-177636.57">7894 7056 1424 0,'2'5'524'16,"0"0"-415"-16,0 3-71 16,2 5-37-16,0 5-1 15,-2 7-8-15,0 3 3 16,-2 7 5-16,-2-1 2 15,-1-2 12-15,-1-4-3 0,0-11 8 16,2-6-2 0,1-9-9-16,-1-3-4 0,4-9-7 15,0-7-3-15,3-13 2 16,-3-3-3-16,3-5-13 16,-1 2-6-16,2 6-17 15,2 3 0-15,3 10 13 16,-7 6 5-16,-2 7 25 15,-2 3 3-15,0 8-3 16,9 6 0-16,2 8-8 16,1 3-7-16,-9 4-20 15,0-3-17-15,0-5-34 16,-8-3-31-16,13-12 76 16</inkml:trace>
  <inkml:trace contextRef="#ctx0" brushRef="#br0" timeOffset="-177456.16">7903 7173 1729 0,'13'6'602'0,"16"-10"-556"15,1-2-95-15,9-10-103 16,-1-3-40-16,-9-6 113 15</inkml:trace>
  <inkml:trace contextRef="#ctx0" brushRef="#br0" timeOffset="-177171.41">8452 6951 1689 0,'-5'6'606'0,"-2"0"-519"16,-5-2-83-16,-4 2-72 15,-7-1-20-15,-1 1-26 0,2 0 8 16,-1 7 27-16,2 2 16 16,3 6 51-16,3 0 17 15,9 1 21-15,7-3 0 16,12-3-15-16,7-3-16 15,8-3-24-15,2-7-23 16,3-4-86-16,1-2 88 0</inkml:trace>
  <inkml:trace contextRef="#ctx0" brushRef="#br0" timeOffset="-176889.35">8424 7290 1249 0,'-4'3'498'16,"9"-1"-280"-16,1-2-192 15,4 1-25-15,-2 3 0 16,-5 1 2-16,6 9 1 15,-4 6 3-15,-3 7 1 0,2 1 1 16,-4-4-3-16,1-5-3 16,6-6-25-16,-8-5-28 15,-3-5-62-15,-1-4-53 16,-13-9 101-16</inkml:trace>
  <inkml:trace contextRef="#ctx0" brushRef="#br0" timeOffset="-176705.2">8228 7292 1404 0,'23'-1'546'16,"13"-8"-321"-16,13-9-253 15,2-5-64-15,12-5-120 16,-1-1 125-16</inkml:trace>
  <inkml:trace contextRef="#ctx0" brushRef="#br0" timeOffset="-176255.47">8865 7188 1257 0,'-6'6'542'0,"1"-3"-221"0,1-4-328 16,-2 1-67-16,-5 2-44 16,0 2-8-16,-3 4 0 15,-1 4 32-15,3 8 44 16,2 2 19-16,1 4 47 15,5 2 5-15,5-5 1 16,3-2-1-16,5-5-3 16,2-7 0-16,5-6 2 15,2-5 3-15,3-13 8 16,0 0 9-16,0-6-2 16,-2-1 4-16,-1 2-2 15,-2 1-1-15,-2 4 5 16,1 6 8-16,-5 4-1 15,-2 4-6-15,-3 5-9 16,-1 4-7-16,3 8-16 16,0 5-1-16,0 5-5 0,-3-1-12 15,1 0-40-15,-5-4-45 16,3-10-83-16,-2-4 100 16</inkml:trace>
  <inkml:trace contextRef="#ctx0" brushRef="#br0" timeOffset="-175793.23">9599 7276 1351 0,'1'12'545'0,"0"-5"-331"16,0-1-140-16,1 3-85 0,-1 1-7 15,1 2-35-15,-2-1-17 16,0 3-11-16,0 1 0 15,-2-4 12 1,2 0 8-16,2-8-42 0,-2-2-52 16,-5-2 99-16</inkml:trace>
  <inkml:trace contextRef="#ctx0" brushRef="#br0" timeOffset="-175627.47">9439 7272 1992 0,'6'-2'80'16,"1"-1"-36"-16,14-5 57 16,4 0-41-16,15-2-46 15,8 1-19-15,5-2-74 16,2-4-59-16,-4-3 84 16</inkml:trace>
  <inkml:trace contextRef="#ctx0" brushRef="#br0" timeOffset="-175243.99">10049 7096 1403 0,'-9'23'671'0,"-2"-9"-232"0,1 0-299 15,-6-4-160-15,0 1-45 16,-6 0-32-16,-4 0-4 15,0 4 16-15,0 1 26 0,6 5 37 16,8 3 20-16,10 2 16 16,4-2-1-16,12-5-5 15,4-3 2-15,8-7-10 16,1-4 2-16,2-7 4 16,-2-5-3-16,-1-5 2 15,-3-3-2-15,-1 0-3 16,-5 0 2-16,-3 4-1 15,-2 1 0-15,-4 5 2 16,3 1-2-16,-3 8-12 16,-1 5-9-16,0 6-36 15,-2 3-32-15,4 2-30 16,1-2-14-16,-3-5-40 16,-1-5-186-16,4-12 248 15</inkml:trace>
  <inkml:trace contextRef="#ctx0" brushRef="#br0" timeOffset="-175036.38">10597 7176 1885 0,'1'47'654'0,"0"-4"-569"0,-1-12-155 15,-2-6-40-15,-3-12-64 16,-2-5-19 0,-3-8-80-16,1 0-51 0,-3-6 215 15</inkml:trace>
  <inkml:trace contextRef="#ctx0" brushRef="#br0" timeOffset="-174865.06">10381 7132 1115 0,'13'-6'456'0,"15"1"-289"15,3-1-70-15,13-2-67 16,2-1-34-16,5-4-80 0,5-3-61 16,-10 0 86-1</inkml:trace>
  <inkml:trace contextRef="#ctx0" brushRef="#br0" timeOffset="-174496.48">10974 7079 1889 0,'-13'16'620'0,"-2"-7"-671"16,0 0-68-16,-6-1-87 15,-1 1-2-15,3 3 40 16,1 4 41-16,6 4 92 16,0 5 30-16,12-2 42 15,-5-4 7-15,16-4 3 16,1-4-2-16,3-6-14 16,4-2 1-16,-1-7 0 15,5-4-3-15,-4-3 2 16,1-1-6-16,-5 2-2 15,-2 1 5-15,1 6 0 16,-2 2-2-16,-1 9-4 16,-1 8-16-16,-3 9-28 15,-3 3-24-15,1 3-54 0,-3-5-12 16,3-8-52-16,0-4-92 16,3-14 177-16</inkml:trace>
  <inkml:trace contextRef="#ctx0" brushRef="#br0" timeOffset="-174111.03">11307 7020 1229 0,'4'26'672'0,"-2"-1"-31"15,0 0-522-15,0 3-164 16,-1 1-18-16,-4-3-27 15,-1-2 8-15,1-3-1 16,-3-4 11-16,3-4 46 16,1-3 15-16,0-5 25 15,2-5-5-15,3-5-18 16,1-3-7-16,1-12 1 16,0-3 6-16,-3-5 1 15,-1-1-2-15,0 2-16 0,-2 3-6 16,2 10 6-16,-1 3 9 15,2 6 26 1,5 4 17-16,7 4 3 0,5 5-5 16,2 8-16-16,-2 4-19 15,-4 5-46-15,-6 3-25 16,-2 1-54-16,-4 0-17 16,-7-4-81-16,-5-5 148 0</inkml:trace>
  <inkml:trace contextRef="#ctx0" brushRef="#br0" timeOffset="-173945.11">11244 7216 1716 0,'21'10'616'0,"16"-13"-517"16,5-7-153-16,4-11-154 15,1-6-24-15,-6-4 126 16</inkml:trace>
  <inkml:trace contextRef="#ctx0" brushRef="#br0" timeOffset="-173691.41">11577 7037 1344 0,'-21'21'516'0,"19"-17"-358"16,-4-1-158-16,3 1-39 0,-4 3-31 15,-1 2-1-15,2 8 13 16,0 5 30-16,3 6 38 16,3 3 14-16,5-1 25 15,4-2 4-15,7-6-16 16,3-4-13-16,11-7-61 31,2-5-32-31,0-10 36 0</inkml:trace>
  <inkml:trace contextRef="#ctx0" brushRef="#br0" timeOffset="-173450.32">11888 7035 1614 0,'7'18'606'15,"5"-1"-453"-15,-1-2-140 16,-2 0-93-16,-4-1-35 16,-2-1-29-16,1 1-5 15,-4 1 22-15,-2 0 28 16,-1-3 11-16,-1-6-16 0,-1-6 70 15</inkml:trace>
  <inkml:trace contextRef="#ctx0" brushRef="#br0" timeOffset="-173260.33">11775 7005 1859 0,'32'15'648'0,"17"-10"-606"16,4-4-112-16,10-11-136 15,-5-5-49-15,4-6 150 16</inkml:trace>
  <inkml:trace contextRef="#ctx0" brushRef="#br0" timeOffset="-172905.24">12299 6892 1182 0,'0'19'603'0,"2"-4"-121"16,2 1-323-16,-2-5-139 16,-2 1-24-16,2-2-17 15,-3-1-3-15,-2 3 1 16,0 2 14-16,-4 4 5 15,-2 2 4-15,0 1-3 16,2 0-2-16,5-5 6 16,0-2-2-16,6-6 1 15,-2-3-2-15,8-3-1 16,3-2 1-16,3-5 2 16,1-1 3-16,-3-5-2 15,0 0 2-15,-4 3-3 16,-1 1 4-16,-2 5 0 15,1 2-3-15,-2 8-4 16,0 3-3-16,0 9-26 0,-2 3-14 16,-1 4-54-16,0-2-31 15,-3-5 80-15</inkml:trace>
  <inkml:trace contextRef="#ctx0" brushRef="#br0" timeOffset="-172433">11456 7639 1350 0,'4'13'490'0,"0"-1"-417"0,1 0-38 16,-1 2-44-1,0 4-26-15,-3-1-31 0,1 4-9 16,-4 6-12-16,2-5 3 15,-3 1-7-15,-1-4-25 16,-1-5 80-16</inkml:trace>
  <inkml:trace contextRef="#ctx0" brushRef="#br0" timeOffset="-172257.44">11328 7596 1298 0,'31'10'560'15,"7"-3"-202"-15,13-9-424 16,5-7-70-16,6-8 79 16</inkml:trace>
  <inkml:trace contextRef="#ctx0" brushRef="#br0" timeOffset="-171863.49">11935 7638 1436 0,'-8'14'597'16,"-5"-8"-345"-16,-3-3-141 15,-8-6-117-15,-6 0-26 16,-2-2-39-16,0 1 1 15,3 6 9-15,2 3 11 16,4 6 11-16,0 4 7 0,5 5 12 16,3-1 3-1,9-1 22-15,7-1 3 16,8-7-1-16,4-2-7 0,5-6 0 16,0-3-5-16,2-5 7 15,0-2 6-15,1-2 10 16,-2 1 5-16,1 1 16 15,1 0 3-15,0 3-8 16,-1 4 2-16,-3 1-19 16,-1 5-8-16,-7 7-18 15,1 0-21-15,-5 6-46 16,-3 2-35-16,-5 1-65 16,0-2 195-16,1-4-41 15</inkml:trace>
  <inkml:trace contextRef="#ctx0" brushRef="#br0" timeOffset="-171392.7">11624 8102 965 0,'-19'19'471'16,"1"-5"-88"-16,7-7-330 16,2-2-14-16,-1-2 4 15,3 0 9-15,0 2 13 16,-2 1-9-16,0 2-16 16,2 1-14-16,0 1-25 15,0 1-14-15,2 1-22 16,2 0-6-16,2-1-1 15,0-2 15-15,0-2 7 16,1-3-4-16,1-5-14 16,0-4 3-16,3-7 9 15,1-5 10-15,4-7 24 16,0-2-6-16,5-2-1 16,3 0-4-16,5 6-10 0,-1 2 3 15,0 9-6-15,-2 6 6 16,-5 11 14-16,2 8-5 15,-4 10 3-15,-4 2 2 16,-3 6-6-16,-4-1-2 16,0-3-10-16,-1-5-18 15,-1-10-64-15,-1-3 102 0,-5-9-26 16</inkml:trace>
  <inkml:trace contextRef="#ctx0" brushRef="#br0" timeOffset="-171212.46">11494 8148 1173 0,'-3'8'552'0,"9"-7"-234"16,5-2-197-16,10-6-180 16,4-3-56-16,13-9 49 15,-2 3 15-15</inkml:trace>
  <inkml:trace contextRef="#ctx0" brushRef="#br0" timeOffset="-170964.25">11981 8105 1675 0,'-8'4'610'16,"-6"-7"-526"-16,-5-5-84 15,-12-2-90-15,-6 0-33 16,-2 9-28-16,0 3 5 0,3 14 39 16,6 5 31-16,5 5 58 15,2 2 24 1,13-1 29-16,6-1 9 0,15-4 12 16,10-5 1-16,12-11-32 15,3-5-34-15,11-14-111 16,-1-3 76-16</inkml:trace>
  <inkml:trace contextRef="#ctx0" brushRef="#br0" timeOffset="-32334.5">4321 3769 1195 0,'11'-5'434'0,"10"-5"-357"16,7-2-24-16,5-7 0 16,4-3-14-16,11-8-20 15,9-5-13-15,2-13-73 16,8-5-39-16,8-13 59 15</inkml:trace>
  <inkml:trace contextRef="#ctx0" brushRef="#br0" timeOffset="-29912.54">3721 4033 901 0,'3'1'333'15,"2"2"-267"-15,1 1-25 16,-1 3-6-16,1-1-19 0,0-1-3 16,2 3-9-16,0-2 0 15,0 1 2-15,0 1-4 16,6-7 6-16,0-6 12 15,11-14 19-15,9-12 4 16,8-21 2-16,6-10-14 16,13-19-50-16,11-9 16 0</inkml:trace>
  <inkml:trace contextRef="#ctx0" brushRef="#br0" timeOffset="-24990.46">5323 4205 1073 0,'-3'-3'363'0,"9"1"-345"16,1 0-13-16,-4 1 0 16,0 1-1-16,5 0-1 15,-8 1-3-15,7 1 4 16,6 0-2-16,-10 4 3 15,6-3 4-15,-7 2 4 16,1 0 4-16,6-5 12 16,-2 1 10-16,7-8 20 15,0-5 14-15,5-8-2 16,6-6-14-16,8-9-34 16,1-1-46-16,8-5 11 15</inkml:trace>
  <inkml:trace contextRef="#ctx0" brushRef="#br0" timeOffset="-20876.19">3356 4846 1020 0,'4'4'355'0,"3"1"-323"15,6-1-8-15,-1-1-5 16,0-2-2-16,2-3 3 0,0-1-1 16,2-5-3-16,7-6-3 15,1-8-13-15,6-6-4 16,10-15-49-16,10-9-218 16,5-19 191-16</inkml:trace>
  <inkml:trace contextRef="#ctx0" brushRef="#br0" timeOffset="19884.78">1653 8016 971 0,'-2'2'360'0,"2"0"-277"0,1 2-49 16,6 3-34-16,-3 3 5 15,-4 3 0-15,-2 0 1 16,2 0 6-16,6 0-4 15,3 3-1-15,-1 5 2 16,-7 7 2-16,-3 5 1 16,2 6 8-16,-3 4 6 0,6 5 16 15,2 2 1 1,-10 9 8-16,5 2 1 0,0 7 1 16,-1 3 0-16,4-1-14 15,0 1-14-15,-2-2-14 16,-3 1-8-16,-3 3-2 15,2 2 0-15,3-1-4 16,0-8 8-16,0 3 13 16,0 0 10-16,-2-5-2 15,2 2-3-15,7-21-37 16,-1-7-28-16,6-17-73 16,8-13 80-16,4-24 5 15</inkml:trace>
  <inkml:trace contextRef="#ctx0" brushRef="#br0" timeOffset="21000.61">3953 7504 1073 0,'10'-4'378'15,"17"-4"-326"-15,7-2-26 16,16-6-27-16,5-3-29 16,7-8 16-16</inkml:trace>
  <inkml:trace contextRef="#ctx0" brushRef="#br0" timeOffset="21238.48">5302 7571 1124 0,'40'-13'326'0,"18"-13"-338"15,8-6-16-15</inkml:trace>
  <inkml:trace contextRef="#ctx0" brushRef="#br0" timeOffset="21436.57">6897 7453 1709 0,'92'-36'448'0,"36"-31"-478"15</inkml:trace>
  <inkml:trace contextRef="#ctx0" brushRef="#br0" timeOffset="89138.07">7748 1408 1070 0,'-12'-7'428'0,"1"1"-231"15,9 3-152-15,-8 3 2 16,4-3-12-16,-1 1-13 16,-2 2-4-16,2 1-17 15,0 2 3-15,-1 5-8 16,-1 1 5-16,0 4-6 15,2 3-5-15,4 1 4 0,1 1-1 16,5 0 3-16,4 2 1 16,3 1 3-16,3-1-6 15,4 0 6-15,8-3 9 16,7-5 3-16,3-3 7 16,8-5 19-16,6-2-1 15,11-3-1-15,6-1-6 0,14-4-15 16,0-2-2-1,0-3-2-15,4 1 2 0,-4-2-3 16,-6 1-13-16,-7 1-5 16,-6 1-11-16,-14 2-14 15,-4 0-10-15,-13 4-39 16,-11-1-6-16,-9 2-57 16,-5-1-55-16,-9-4 134 15</inkml:trace>
  <inkml:trace contextRef="#ctx0" brushRef="#br0" timeOffset="89360.42">8663 1392 1358 0,'18'-4'479'16,"10"2"-414"-16,4 2-31 15,-2 5-16-15,0 1-3 16,-7 8-3-16,-4 5-10 15,-8 10-26-15,-11 6-14 16,-16 8-28-16,-9 1-18 16,-21 4-35-16,-5 1-7 15,-7-2-14-15,0-5 78 16</inkml:trace>
  <inkml:trace contextRef="#ctx0" brushRef="#br0" timeOffset="93673.29">9202 1120 1385 0,'-1'0'484'0,"4"4"-435"15,0 0-18-15,-3 7-21 0,6 3 3 16,-4 6-3-16,-3 7-8 15,6 11-15-15,-3 7-8 16,-1 6-13-16,6-4 2 16,-2-9 17-16,2-8 3 15,2-10 15-15,-1-4 14 16,-1-7 22-16,0-3 12 0,1-7 15 16,-3-2 3-1,2-6-14-15,-2-3-11 0,-1-4-25 16,1 0-9-16,0 0-12 15,-2 5 2 1,3 6-6-16,-3 2-12 0,1 6-3 16,2 3 2-16,1 6-2 15,2 2 1-15,2 3-1 16,4-1-1-16,2-4 5 16,-1-3 7-16,6-5 9 15,-3-4 4-15,2-4 9 16,0-2 4-16,-4-3 5 15,-1-1-5-15,-5-1 2 16,-1 1-2-16,-5 3 0 16,1 3-2-16,-4 3-8 15,-1 1-6-15,1 5-4 0,-2 1-4 16,2 5-11-16,2 0-8 16,2-2-27-16,1-2-11 15,2-4-21-15,-1-4-22 16,2-5 27-16,4-4 37 15</inkml:trace>
  <inkml:trace contextRef="#ctx0" brushRef="#br0" timeOffset="93834.6">9500 1306 1494 0,'-6'6'509'0,"6"1"-483"15,2-2-28-15,1 0-82 16,5-2-62-16,2-5 83 16</inkml:trace>
  <inkml:trace contextRef="#ctx0" brushRef="#br0" timeOffset="94686.63">9885 1403 1644 0,'11'-5'571'15,"1"-3"-515"-15,-2-1-50 16,-9-4-6-16,-6-1-1 16,-8-2-28-16,-3 1-29 15,-7 5-46-15,2 4-10 16,-2 9 26-16,2 5 23 15,3 5 44-15,3 4 14 0,5 2 7 16,3 1 8-16,6-1 15 16,2-4 4-16,7-3 11 15,1-2-1-15,1-5-5 16,2-3-4-16,0-3-10 16,1-2-1-16,-2-5-8 15,-3-1 1-15,-1-1-7 16,-3-1 0-16,1 2-5 15,4 1-1-15,2 1-7 16,3 1-3-16,-1 3 9 16,3 1-6-16,2 7-5 15,-3 3-1-15,3 6-2 16,-3 4-2-16,-5 9 10 16,2 3 0-16,-3 5-5 0,-3 0 1 15,-5-1 9-15,-4 0 2 16,-5-4 3-16,-2-2 3 15,-2-5 0-15,0-3 3 16,1-10 3-16,-1-4 3 16,5-9 8-16,-2-6 7 15,6-9 12-15,4-6 2 0,10-10-11 16,5-7 1-16,8-11-12 16,1-4-5-16,0-2 0 15,-1 2-3-15,-1 4 1 16,-5 4 3-16,-6 7-6 15,-2 8-3-15,-7 13 3 16,-4 6 2-16,-2 8 1 16,-4 3-1-16,-1 5-6 15,1 3-7-15,2 6 2 16,1 4-2-16,4 7-2 16,4 5 5-16,3 4-3 15,4 1-1-15,1-2 2 16,1-2-3-16,-3-6 3 15,-1-2-3-15,-2-8-6 16,-3-2 3-16,1-5-4 16,0-4 5-16,0-7 3 0,2-3 0 15,5-6 2-15,1-3-2 16,1 1 1-16,3 1 1 16,-4 4-2-16,2 7-1 15,1 7-5-15,-3 5-9 16,1 6-41-16,0 2-29 15,0-2-60-15,-8-1 81 16</inkml:trace>
  <inkml:trace contextRef="#ctx0" brushRef="#br0" timeOffset="95887.62">10810 1366 1299 0,'-13'3'447'0,"4"-3"-403"0,0 1-14 16,-4-4-3-16,-4-2-4 15,-3-2-9-15,-2-2-11 16,-5 6-5-16,-3 4-3 16,6 5-7-16,-4 8-1 15,8 1 7-15,8 4 3 16,-2 5 1-16,12-3-1 15,4-1 0-15,9-6-5 16,11-6 8-16,7-8 11 16,5-7 1-16,1-12 9 15,-8-5 2-15,-2-6-8 16,-4-5 2-16,-5 0 10 16,-4 0-2-16,-6-1 2 15,-4 3 3-15,-1 4-11 16,-3 3-10-16,1 11 6 0,-1 5-6 15,-3 8-2-15,1 6-2 16,-2 10-6-16,3 6-3 16,2 11-2-16,1 2 9 15,3 4-19-15,6-2 0 16,7-4-35-16,-3-4-24 16,4-9-34-16,-7-2-48 15,9-10 102-15</inkml:trace>
  <inkml:trace contextRef="#ctx0" brushRef="#br0" timeOffset="96068.48">10980 1302 1469 0,'-2'5'551'0,"5"1"-370"16,2 2-168-16,-1 4-9 15,0-2-18-15,-4-4-96 16,2-1-60-16,-4-5 93 16</inkml:trace>
  <inkml:trace contextRef="#ctx0" brushRef="#br0" timeOffset="96238.76">10911 1184 1472 0,'-5'1'480'0,"5"1"-520"16,4 1-23-1,-1-1-123-15,11-2 122 16</inkml:trace>
  <inkml:trace contextRef="#ctx0" brushRef="#br0" timeOffset="98351.28">11131 1224 1265 0,'5'9'476'16,"-8"2"-310"-16,6 0-157 16,-6 0 0-16,-7 0-14 15,11-2-18-15,-1-1-50 16,-3 0-14-16,8-4-12 15,-11 2 7-15,-2-4 43 16,6 0 19-16,-4-4 47 0,6-3 22 16,4-1 16-16,1-6 3 15,-1-1-20-15,1-3-10 16,4-3-17 0,0 3-6-16,6 1-2 0,0 2-2 15,-3 7-2-15,2 3-2 16,-3 4 1-16,-3 4-6 15,4 6 1-15,-1 1-1 0,0 3-4 16,2 2 5-16,0-6 0 16,-2 1 3-16,3-6 4 15,-7 0 0-15,-3-3-1 16,8-2 1-16,-12-1 6 16,15-3 11-16,-7-2 13 15,-5-2 9-15,2-6-4 16,-3 3-10-16,1-2-7 15,5 3-2-15,1 3-4 16,-12 2 0-16,11 2-8 16,-13 2-9-16,3 8 0 15,-1 5-3-15,-1 8 7 16,12 0 5-16,-10 1-1 16,14-4 7-16,-4-3-9 0,1-2-9 15,14-7-3-15,-4-5 5 16,8-9 2-16,-1-4 4 15,7-9 8-15,-4 0-8 16,-6 0 1-16,-5 0 6 16,-12 5-5-16,0 1 1 15,-7 4 8-15,1 1-5 0,-9 7-2 16,-2 2 7 0,0 7-8-16,-5 4-3 0,7 5-2 15,-1 2-4-15,6 1-5 16,8 0-1-16,2-3-1 15,14-2-10-15,-2-5 1 16,1-1 4-16,8-8 5 16,-7-2 2-16,7-8 9 15,-2-2 2-15,-4-2 6 16,-2-2 8-16,-3 2 4 16,-7-1-3-16,-1 4 5 15,-4 0 2-15,-7 5 0 16,2 2 2-16,-7 3-3 15,4 1-9-15,-1 2-7 16,-1 2 4-16,4 4-6 16,-2 2-1-16,3 4 1 0,1 1-10 15,1 0 6-15,1 0-2 16,-2-2 3-16,0 0 1 16,0-5-4-16,1-3 0 15,-1-4 4-15,0-1 1 16,-3-4-2-16,2-1 7 15,0-3-4-15,0-3-3 16,3-1 0-16,-1-2-6 16,4 1-5-16,0 2 11 0,-1 3-4 15,3 4 0 1,-4 4 0-16,2 1-3 0,0 7-2 16,-3 4-1-16,4 2 4 15,-5 0 6-15,8-3-4 16,-3-3 3-16,9-4-1 15,-2-4-5-15,3-4 8 16,7-2-3-16,-4-7 2 16,5-1 1-16,-4-2 3 15,-3 0 2-15,-6 3 1 16,-1 2-7-16,-7 1-2 16,-3 2 0-16,-2 4-1 15,-4 0 9-15,0 6 1 0,-2 2-4 16,1 1-3-16,2 4-3 15,2-1-4-15,4 2 3 16,4 0 5 0,2-1-3-16,4 0-1 0,0 2-2 15,2 0-1-15,-1 1-2 16,0-1 1-16,-7-2 6 16,0-1-5-16,-5 1 4 0,-3-2 0 15,1-1 2 1,-5-2 3-16,2-3 2 0,3-2-3 15,0-1-3-15,2-4-3 16,6-1 2-16,4-4 6 16,2-1-4-16,4 0 1 15,-3 0 6-15,3 1-4 16,-9 4-1-16,4 2 1 16,-5 2-2-16,-8 3-1 15,7 0 2-15,-6 1-3 16,4 3-4-16,-6 2 9 15,4 2-4-15,-6 2 0 16,5-3 3-16,7 1-7 16,-4-1 1-16,8-1 2 15,-5 0-10-15,6-5 2 16,-4 1 6-16,7-2-2 16,-3-2 4-16,0-1 1 0,1-2 2 15,-3-3 2-15,0 0-1 16,-2 1 3-16,-4-1-8 15,-3 4 2-15,1 0 1 16,-2 3 3-16,-1 2-3 16,-1 2-3-16,1-2 1 15,1 0-2-15,-1 5 1 0,1 3 1 16,3 14-2-16,6-17 2 16,5-1 0-16,2-4-5 15,5-2 12-15,-1-4-3 16,3-3 1-16,-6-1 5 15,-2 1-8-15,-4-2 0 16,-7 1 4-16,-6 1 1 16,-2-1-5-16,-6 8-6 15,-7 1-1-15,1 4-4 16,-9 5 1-16,7-2 4 16,3 0 4-16,0-1 0 15,10-1 2-15,0-2-2 16,5-1-9-16,0-1 0 15,7-2 0-15,5-3 3 0,-1-1 7 16,13-3-5-16,-6 0 8 16,1-2-4-16,1 1-1 15,-11 2 5-15,-1 3-6 16,-2 5 4-16,-1 2-3 16,-1 3-6-16,1 1 6 15,-5 3-4-15,-1 1 2 0,0 0 3 16,1-2-4-1,-4 0 6-15,4-4 0 16,-1-1 2-16,1-1 2 16,3-3 10-16,0-1 9 0,6-4-2 15,0-4-3-15,4-3-16 16,2 0 1-16,3-2-2 16,1 5 0-16,6 2 0 15,-6 3-8-15,-8 8 3 16,9 2-3-16,-15 10 1 15,7 1 2-15,-2 3-10 16,-10-2-14-16,8-9-36 16,-14-2-35-16,1-15 57 15</inkml:trace>
  <inkml:trace contextRef="#ctx0" brushRef="#br0" timeOffset="98505.24">11939 1111 1624 0,'-12'15'415'16,"-1"-1"-933"-16,-9 2 318 16</inkml:trace>
  <inkml:trace contextRef="#ctx0" brushRef="#br0" timeOffset="99057.49">9662 1790 1535 0,'-6'-4'518'0,"-1"4"-506"15,-2 1-11-15,1 5 4 16,-5 1-4-16,6 9-23 0,-2 2-6 16,3 8-22-16,2 2-3 15,0 0 23-15,6-1 8 16,6-4 17-16,1-6 12 16,12-8 8-16,1-3 4 15,6-13 16 1,2-4-8-16,0-10-12 0,0-3-6 0,-2 0-27 15,-3-1-7-15,-1 5-8 16,0 3-4 0,-7 6 10-16,0 4 4 0,-7 5 15 15,0 3-3-15,-3 6 11 16,3 2 1 0,1 6-4-16,-4 1 9 0,3 3-7 15,-4 2 1-15,-1 0-13 16,-2 1-18-16,-9 3-20 15,-5-3-39-15,-17-3 59 16</inkml:trace>
  <inkml:trace contextRef="#ctx0" brushRef="#br0" timeOffset="99229.36">9557 1694 1560 0,'14'-4'507'16,"12"6"-637"-16,0 3-108 15,7-2 152-15</inkml:trace>
  <inkml:trace contextRef="#ctx0" brushRef="#br0" timeOffset="99549.27">10509 1798 1453 0,'3'4'499'0,"-3"5"-427"15,1 3-104-15,-5 4 13 16,1 5 7-16,0 0-46 15,3 1-21-15,3-4-44 16,4-5-5-16,7-11 47 16,4-5 30-16,4-12 74 15,3-5 30-15,3-2 48 16,-4-3 17-16,-9-1-2 16,-4 1-8-16,-17-2-38 0,-5 4-18 15,-6 10-42-15,-2 2-20 16,3 11-75-16,-2 4-54 15,4 10 84-15</inkml:trace>
  <inkml:trace contextRef="#ctx0" brushRef="#br0" timeOffset="100067.29">10806 1740 1241 0,'1'2'510'16,"-1"2"-210"-16,1 4-295 16,-1 3-1-16,-1 3 6 15,0 2 2-15,1 2-14 16,0-1-17-16,0 1-23 16,0-2-10-16,0-3 4 15,1-3 14-15,-1-7 26 16,2-4 12-16,1-8 21 15,3-4 4-15,0-6 11 16,0-3 2-16,3-3-10 0,-2 0 1 16,1 3-16-16,0 3-9 15,-6 7-6-15,3 6-8 16,-3 6-2-16,2 6-2 16,0 12 2-16,-1 6 5 15,0 4 0-15,3 1 6 16,2-9 0-16,2-3-3 15,8-6 2-15,-1-5 0 0,5-7 0 16,-3-8 0-16,2-9 3 16,-2-5 0-16,-6-8-4 15,-3 1 0-15,-8 3-1 16,-2 6-6-16,-5 11 5 16,-2 6-2-16,0 14-1 15,0 5 2-15,3 16-2 16,6 3 1-16,12 1-13 15,7-2-29-15,16-13-62 16,9-12 261-16,0-17-141 16</inkml:trace>
  <inkml:trace contextRef="#ctx0" brushRef="#br0" timeOffset="102175.3">11471 1659 1120 0,'0'-6'400'0,"3"-2"-330"0,-1-1-20 15,-3-2-4-15,-3 0-6 16,-5 3-26-16,0 0-12 15,-5 6-34-15,-5 3-13 16,-6 10-5-16,-1 4 8 16,3 9 25-16,4 2 10 15,11 2 15-15,8-2 3 16,8-6 3-16,7-2 2 16,10-7-4-16,2-3 2 15,4-12-7-15,-2-7 5 16,-2-8-4-16,0-4-2 0,1-4 3 15,-1 1-4-15,-4-3 2 16,-4 0 1-16,-9-3 7 16,-1 1 2-16,-6 4 14 15,-5 4 1-15,1 13 5 16,-1 3 11-16,-3 7-6 16,3 3 0-16,0 8-23 15,-1 2-16-15,8 7-8 16,7 3 1-16,2 0 2 15,2-1-1-15,-2-4 5 16,0-2-6-16,-3-2 1 16,-3-2-7-16,-2-4-10 15,-1-1 5-15,-1-3 8 0,0-2 5 16,1-3 6-16,0-4 0 16,-1-5-4-1,3-2 7-15,0-3-3 0,1 1-4 16,-1 2 3-16,-1 1-3 15,-3 3-5-15,-3 4 4 16,-1 2-5-16,-1 3-5 16,-1 6 13-16,2 3-1 0,1 3 1 15,4 1 1-15,6-2-10 16,4 1-4-16,7-4-3 16,-1 0-1-16,-2-4 11 15,3-3-2-15,-7-3 10 16,2-2 2-16,-4-4-6 15,-3 0 14-15,-7 0 1 16,-1-1 8-16,-4 0 4 16,-1 1-10-16,-3 2-7 15,0 3-3-15,-2 2-7 16,0 0 8-16,3 2-5 16,2 1-5-16,5 2 3 15,5 0-12-15,-1 1 3 16,4 0-1-16,0-2 0 15,-1 0 4-15,0-3 4 16,0-1-2-16,-2-1 4 0,-1-2 6 16,-1-1 4-16,-1-1 3 15,0 0-1-15,-2-1-5 16,-1 1-7-16,0 0 6 16,-2 1-3-16,2 1-3 15,0 1-2-15,3 2-12 16,-3 1-4-16,0-1 8 0,0 0 1 15,0 0 2-15,1 5 1 16,1 1-5 0,12 13 1-16,-6-16 8 0,-1-4 1 15,0 0 9-15,0-3-2 16,0-2-3-16,0-3 6 16,1 0-6-16,0-3 3 15,-2 0 2-15,4 1-7 16,4 0-8-16,2 2-4 15,-3 2 0-15,-5 5 3 16,-3 2 9-16,-4 3-1 16,3 4-2-16,-2 4-7 15,-2 0 1-15,2 2 5 16,1 0 6-16,5-4 4 0,4-2-8 16,2-3 4-16,0-3-3 15,1-4-3-15,-4-3 5 16,0-3 0-16,-1-2-3 15,-5-1 5-15,-1 0-4 16,-4-1-6-16,-2 5 4 16,-3 1-4-16,-2 2 1 15,-2 4-4-15,0 1-5 0,-1 3 2 16,3 4 4 0,1 2-6-16,1 2 3 0,6-2-6 15,-1-2-1-15,4-3 14 16,4-1-1-16,-2-4 10 15,4-1-1-15,-1-5-3 16,-1-1 7-16,-1 1 2 16,-3-1-1-16,1 2 0 15,-2 0-4-15,-2 3-8 16,0 1 4-16,0 2-1 16,0 3-1-16,-1-3-4 15,1 3-9-15,2 10-21 16,5 16-18-16,-4-14-69 15,-1-2-174-15,1-7 200 16</inkml:trace>
  <inkml:trace contextRef="#ctx0" brushRef="#br0" timeOffset="102947.56">12383 1510 1117 0,'-1'0'440'0,"0"1"-216"0,-2 1-225 16,2-2 3-16,1 0 0 15,0 0-18-15,-3 6-31 16,-1 2-9-16,-10 13-8 16,14-13 6-16,4-3 14 15,5-2 16-15,-2-3 19 16,5-3 19-16,2-4 29 15,-2-4 6-15,4-6 6 16,0-2 0-16,-4-3 8 16,-1 0 1-16,-7 1-4 15,-1 1-4-15,-4 0-12 16,-4-1-6-16,-1 3-3 16,-3 0-9-16,2 8-14 15,-2 3-7-15,4 4-7 16,1 5 5-16,1 5-8 15,1 4-8-15,5 6-8 0,-1 3-10 16,6 2-10-16,2 1 2 16,0-3 6-16,3-1 7 15,-2-6 13-15,-1-2 7 16,4-5 4-16,-1-2 4 0,2-4-1 16,-3-1 6-16,-4-5 8 15,-1-3-4-15,1-4 2 16,9-4-3-16,-4 0-6 15,-1-1 2-15,-6 5 6 16,-6 3 1-16,-2 5 5 16,0 1-3-16,-2 5-1 15,1 1-2-15,-2 3-9 16,0 2 1-16,1 1-5 16,3 3 0-16,2 0 3 15,1 1-3-15,3-2 3 16,0-4-1-16,4-2-3 15,3-3 11-15,2-2-2 16,-1-3 3-16,-4-2 12 16,0-2-7-16,-4-3 6 15,0 1-2-15,0-1-4 16,-2 0-4-16,0 5-3 0,0 0-1 16,-1 3-9-16,1 1-4 15,1 2-12-15,2 1-7 16,4 4-19-16,-1 5-8 15,2 2-38-15,-6 3-51 16,-2-5 95-16</inkml:trace>
  <inkml:trace contextRef="#ctx0" brushRef="#br0" timeOffset="103117.42">12444 1326 1287 0,'9'3'542'0,"5"-3"-168"15,1 6-404-15,3-2-37 16,-2 2-65-16,-7-3 82 16</inkml:trace>
  <inkml:trace contextRef="#ctx0" brushRef="#br0" timeOffset="103569.27">12141 1885 1302 0,'-6'15'445'16,"0"1"-416"-16,-3 2-28 16,-3 0 7-16,5-3-6 15,2-2-11-15,5-5-17 16,7-2-6-16,-2-5-8 16,5-4 16-16,5-7 15 15,-1-4 8-15,4-5 11 16,-4-1-2-16,0-1 0 15,-3 1-1-15,-2 3-3 16,-2 1-1-16,-3 5-1 16,-3 1 0-16,0 5-1 15,-1 0-1-15,2 5-6 16,-1 3-1-16,6 5 3 16,1 3-2-16,4 3 10 0,0-2 1 15,0 2-6-15,-5-1 5 16,-3-2-16-16,2-1-10 15,-10-2-36-15,-3 2-61 16,-9-3 79-16</inkml:trace>
  <inkml:trace contextRef="#ctx0" brushRef="#br0" timeOffset="103728.93">12068 1798 1269 0,'8'-3'391'0,"3"1"-503"15,5-3 245-15,1-5-121 16</inkml:trace>
  <inkml:trace contextRef="#ctx0" brushRef="#br0" timeOffset="103931.33">12412 1763 1171 0,'4'16'526'16,"-2"0"-140"-16,1 2-356 16,-1-1-24-16,-2-1 1 15,0 0-23-15,0 3-24 16,2 0-76-16,3 2-41 15,-2-3-153-15,2-5 192 16</inkml:trace>
  <inkml:trace contextRef="#ctx0" brushRef="#br0" timeOffset="104130.3">12268 1869 1234 0,'-3'4'440'0,"13"-2"-355"15,6-1-15-15,7-6-5 16,7-2-20-16,5-6-71 16,0 0-47-16,-8-2 43 15</inkml:trace>
  <inkml:trace contextRef="#ctx0" brushRef="#br0" timeOffset="104325.7">12576 1868 1444 0,'16'14'490'0,"-2"4"-473"16,-9-2-18-16,-3-5-82 15,-5-3 94-15,4-10-36 16</inkml:trace>
  <inkml:trace contextRef="#ctx0" brushRef="#br0" timeOffset="104497.29">12613 1654 1444 0,'4'9'459'0,"6"14"-468"15,-8-11-143-15,-4-6-155 16,2-8 207-16</inkml:trace>
  <inkml:trace contextRef="#ctx0" brushRef="#br0" timeOffset="104705.42">12717 1766 1102 0,'-5'29'520'0,"0"3"-25"0,-2 3-522 16,-2-3 22-16,5-8-27 15,2-3-39-15,11-12-84 16,7-6-30-16,7-12 58 16,5-13 59-16</inkml:trace>
  <inkml:trace contextRef="#ctx0" brushRef="#br0" timeOffset="105641.36">9075 2366 1039 0,'-5'-2'384'0,"3"0"-302"0,0 1-2 16,0 0 5-1,2 0-11-15,-1 1-35 0,1 0-14 16,-1 0-22-16,0 14-9 15,2 29 6-15,0-11 1 16,3 4-3-16,1-2 0 16,0-5 0-16,-1-5 2 15,1-5 0-15,-2-6 5 16,2-5 0-16,1-5 3 16,-1-4 12-16,5-4-8 0,1-6 2 15,0-1-6-15,5-4-8 16,-6 0-5-16,4 2-15 15,-3 1-6-15,-2 5 2 16,-1 4 4-16,-3 6 9 16,6 2 6-16,-6 7-2 15,4 1 3-15,-1 3 5 16,-5-3 2-16,3-2 0 16,3-2-3-16,1-7-3 15,2-3 0-15,1-5-1 16,-1-5 8-16,2-3 1 15,-2-1-1-15,-1 0-1 16,-2 2-4-16,-4 3-3 16,0 2 2-16,-5 6 3 0,2 0 1 15,-2 4 6-15,0 3-3 16,5 4-3-16,-3 2 5 16,7 0-33-16,5-2-33 15,-7-5 38-15</inkml:trace>
  <inkml:trace contextRef="#ctx0" brushRef="#br0" timeOffset="105810.41">9322 2370 1100 0,'0'2'409'16,"3"2"-251"-16,5 1-293 15,0 0 39-15,-3-1 46 16</inkml:trace>
  <inkml:trace contextRef="#ctx0" brushRef="#br0" timeOffset="106317.95">9540 2465 1317 0,'5'3'548'16,"-1"-8"-252"-16,1 0-272 16,-2-5-30-16,-5-3-10 15,-4 0-43-15,-3-1-17 16,-2 5-32-16,2 2 1 16,-1 7 33-16,0 3 24 0,1 7 40 15,1-2 9-15,5 4 9 16,2 1 8-16,7-1 8 15,2 0 3-15,6-4 7 16,0-1-2 0,1-5 1-16,1 0-12 0,-3-2-10 15,-2-1 3-15,-3 0-14 16,0-1-1-16,-3 3-4 16,1 0-9-16,-2 3-1 15,0 2 7-15,1 3-1 16,-3 4 7-16,3 3 1 15,1 4-5-15,-5 3 4 16,0 0 0-16,-2 5-13 16,-1 0-11-16,-4-1-8 15,-2 1-7-15,0-9 10 0,-4-3 17 16,4-9 11-16,-1-4 10 16,5-9 18-16,2-7 4 15,8-15 7-15,4-7-5 16,13-10-22-16,8 2-17 15,5 4-64-15,3 5-70 16,-9 7 89-16</inkml:trace>
  <inkml:trace contextRef="#ctx0" brushRef="#br0" timeOffset="107682.2">9169 3236 1092 0,'-11'-12'510'15,"-2"-5"-61"-15,3-10-479 16,3-4-9-16,-7-2-10 0,1 1-13 15,1 10-17-15,3 5-1 16,0 11 6-16,0 6 11 16,3 8 43-16,-1 6 12 15,2 10 25-15,5 0 11 16,3-3 11-16,5-4 4 16,5-10-3-16,1-4-7 15,7-6-9-15,0-7-3 0,7-11-14 16,2-6-1-16,-5-8-5 15,-1 0-6 1,-11 0-5-16,-3 3 0 0,-6 3 6 16,-2 1 3-16,-1 3 10 15,-1 3 3-15,-1 10 10 16,1 4 8-16,-2 7 0 16,2 5 2-16,-1 10-15 15,1 5-8-15,3 13-5 16,-1 2-5-16,4 4-3 15,3-2 5-15,0 1-2 16,2 0 0-16,1-7-1 16,-1-4-3-16,4-10 5 15,0-5-2-15,2-9 0 16,0-2 1-16,3-10 3 16,-1-3 1-16,-2-8 2 0,0-4 0 15,-7-2-13-15,1 1-8 16,-6 2-11-16,-3 3-2 15,-3 10 7-15,-1 2 5 16,-2 8 8-16,-1 4-2 16,-6 4 3-16,4 4 4 15,2 5 8-15,-1 1-4 16,10-3 4-16,-2-1 0 0,2-5-5 16,6-3 9-16,-4-3-3 15,4-4-2-15,-1-1 7 16,1-2-3-16,1-3-3 15,-2 1 10-15,-4-1-5 16,0 2-9-16,-4 2 2 16,0 1-1-16,-1 3-1 15,2 1 0-15,-2-1 0 16,0 0-4-16,0 10 4 16,4 17 4-16,0-13 0 15,2-1-1-15,4-5-9 16,-2-3-2-16,5-7-1 15,0-4 4-15,4-7 10 16,-2-5-2-16,4-6-2 0,-1-2 2 16,-2-3-3-16,1-1-3 15,-3 1 10-15,-3-2-6 16,-4 4 6-16,-1 1 9 16,-3 8-5-16,0 5 11 15,-5 8 3-15,-2 5-5 16,-1 7-1-16,-1 4-11 15,0 8-4-15,1 2 3 16,3 4-3-16,2 0-1 16,6-2-5-16,-1 0 1 0,5-4 1 15,1 1-2-15,1-3-10 16,2-2-7-16,-1-6-8 16,1-3 2-16,-2-6 13 15,0-2 2-15,-1-6 4 16,-1-2 6-16,-1-5 2 15,-1-1 4-15,0-1 8 16,-3-1 0-16,-6 2 2 16,1 1 1-16,-6 3 0 15,-2 2-4-15,0 5-9 16,-1 4-2-16,-1 8-3 16,0 3-2-16,2 2 6 15,2 0 2-15,3-3-5 0,4-2 1 16,1-2-8-16,3-2-1 15,2-2 4-15,0-1 9 16,5-4 4 0,-4-2-2-16,5-4-2 0,1-1-7 15,0 0-2-15,6 0 9 16,-4 3 5-16,0 5 5 16,3 2 1-16,-2 5-4 0,1 5-9 15,-1 1 0-15,-2 2-16 16,-3 1-27-16,-3-5-36 15,-4-1-30-15,-5-4 63 16</inkml:trace>
  <inkml:trace contextRef="#ctx0" brushRef="#br0" timeOffset="107843.23">9849 2760 1369 0,'89'-49'342'0</inkml:trace>
  <inkml:trace contextRef="#ctx0" brushRef="#br0" timeOffset="120437.57">1979 1535 1161 0,'4'-27'429'16,"0"0"-336"-16,7 6-22 16,-4 4-13-16,-5 8 7 15,1 3-9-15,-3 8-24 16,-2 5-13-16,0 13-18 15,-4 10-1-15,0 11-4 16,2 0 4-16,6-3 1 16,0-6 3-16,9-3-2 31,1 1-1-31,0 1-1 0,9 1-2 0,2-9 6 16,4-7 0-16,8-11 4 0,-6-7-3 15,5-13 3-15,-2-6 10 16,-4-11 0-16,2-9-3 15,-8-7-2-15,-2-5-8 16,-5-1-1-16,-5 3-1 16,-5 9 0-16,-5 9-3 15,-5 14 1-15,0 6-1 0,-6 11-8 16,1 3-4-16,-1 6-2 16,1 5 1-16,6 2 0 15,0 1-5-15,8 1-31 16,5-2-5-16,10-4-59 15,6-4-48-15,13-8 107 16</inkml:trace>
  <inkml:trace contextRef="#ctx0" brushRef="#br0" timeOffset="120855.43">2730 1553 1161 0,'-7'-1'441'0,"3"1"-344"15,1 6-45-15,-9 4-18 16,0 5-26-16,1 5-2 0,-6 3-5 15,13 5-1 1,2 7 2-16,-8 2-4 16,13-4 1-16,4-6 4 0,3-12-5 15,9-7 4-15,-2-10 15 16,-2-6 10-16,2-11 14 16,2-8-6-16,-3-9-10 15,-4-1-8-15,-8-1-8 16,-5 3 1-16,-11 7 0 15,-4 2-4-15,-7 10-3 16,0 2-1-16,-6 8-23 16,4 6-23-16,2 7-69 15,-2 6-63-15,9 8 110 16</inkml:trace>
  <inkml:trace contextRef="#ctx0" brushRef="#br0" timeOffset="122077.17">2851 1480 1129 0,'4'-15'432'16,"-4"4"-315"-16,0 1 4 16,-2 6-22-16,0 3-16 15,-1 7-29-15,-3 5-20 0,1 11-29 16,-3 7-1-16,2 7-5 15,3 1 1-15,3 0-9 16,3-3-10-16,4-5-3 16,1-6-5-16,6-10 12 15,3-5 5-15,-3-8 6 16,6-3 4-16,-3-6 5 16,-3-3 7-16,2-6 1 15,-5 0-3-15,-3-2-3 16,-1 1-4-16,-4 5-2 15,0 1-1-15,-3 7 0 16,0 3 1-16,1 3-3 16,-1 5 2-16,2 7 0 15,1 1-4-15,3 3 8 16,1 0-4-16,3-2-2 16,3 0-2-16,1-5-4 0,0-3 1 15,2-8 2-15,1-5 5 16,3-6 2-16,3-2 1 15,0-2-1-15,-7 0-3 16,-5 0-1-16,-5 0 6 0,-6 3-1 16,1 2 1-1,1 5 0-15,-2 5-6 0,2 3 0 16,-2 2-7-16,2 5-3 16,4-2 7-1,2 2 1-15,-2-1 4 0,4-1 0 16,0-3-9-16,1-2-1 15,-1-1 0-15,-1-3 5 16,0-1 3-16,-2-4 3 16,-1-3 0-16,-1-3-4 15,-4 0 8-15,1-1 3 16,-2 1 2-16,0 6 3 16,-1 2-10-16,1 6-3 15,0 0 4-15,-1 7-3 16,0 3-1-16,-2 7 4 15,1 2-8-15,2 0 0 0,-2-3 8 16,3-3-2-16,0-2 1 16,-1-6-3-16,1 0 0 15,-1-5 2-15,0-1 2 16,2-8 2-16,1-3-7 16,1-10 0-16,3-2 0 15,0-3-3-15,-1 1 9 0,3 5-4 16,-3 2 0-16,0 10 2 15,1 3-8 1,-2 8-3-16,4 6 2 16,-6 7 3-16,4 5 2 0,-1 4 2 15,-5 0 7-15,12-4-4 16,-11-3-2-16,6-6 0 16,5-4-7-16,-7-5 3 15,4-2 1-15,-2-4-1 16,-1-4 6-16,-2-5-1 15,3-3 3-15,-2-4-1 16,-2 2-3-16,0 1-2 16,2 2-2-16,-2 7-2 15,-2 3 3-15,1 7 1 16,-1 1 0-16,2 7 2 16,2 4-5-16,2 2 2 15,1 2 4-15,3-4 0 0,4-4 1 16,11-3-4-16,0-6-1 15,5-5 2-15,-2-4-3 16,-10-5-1-16,-1-1 2 16,-7-3-3-16,-4 1 9 15,-6 0-2-15,-3 1 0 16,-4 5-5-16,-2 3-7 16,-1 6-20-16,-3 4-4 0,5 6-6 15,-6 5-6-15,6 5 8 16,2 4-3-16,3 2-12 15,13-2-9-15,-6-1-67 16,9-7-251-16,-4-1 262 16</inkml:trace>
  <inkml:trace contextRef="#ctx0" brushRef="#br0" timeOffset="122439.36">2697 2064 937 0,'0'-1'325'15,"8"4"-297"-15,-6 3-18 0,-2 8 4 16,9 1 1-16,0 5 7 16,-1-1-3-16,5-1 2 15,-1-4 3-15,0-6 19 16,3-3 17-16,-1-8 19 16,1-4 10-16,0-8-2 15,2-4-17-15,-3-6-30 16,2-1-21-16,2-2-53 15,-7 2-29-15,2 2-97 16,-7 3 99-16</inkml:trace>
  <inkml:trace contextRef="#ctx0" brushRef="#br0" timeOffset="123430.59">3022 2079 1186 0,'5'1'413'16,"1"-1"-380"-16,-1 0-1 16,0-1-17-16,0-3-5 15,0-1-1-15,1-1-8 16,-1-2-8-16,-1 1-5 16,-1-2-5-16,3-1 3 15,-3-2 12-15,-3 1 4 0,-2-1 11 16,-2 1 2-16,-3 1 2 15,1 2 0-15,-3 5-9 16,-2 5 0 0,1 8-6-16,0 2-4 0,4 10 2 15,0 2 0-15,5 2 1 16,1-1 1-16,4-3-4 16,5-5-5-16,4-6-2 15,0-1 5-15,2-10 10 16,3-3 5-16,1-9 12 15,3-1-1-15,-3-5-2 16,-3 1-1-16,-6-1-8 16,-8 0-4-16,2 0-4 15,-6 2-3-15,-7 4-2 0,8 0-2 16,-12 6-8-16,5 1-5 16,4 4 3-16,-6 1 4 15,10 2 6-15,2 0 2 16,-2 3 0-16,9-2-4 15,5 2 4-15,-4 1 5 16,8-1-2-16,-2 1 4 16,-1 1-4-16,2 1-5 0,-1 2 1 15,-4 1-1 1,-2 2 3-16,0 0 0 16,0-2 1-16,-3 0 2 0,-1-4 5 15,2-1-2-15,3-5 5 16,0-2-2-16,3-6-1 15,3-3 7-15,-3-3-8 16,7-2 4-16,-3-1-3 16,-8 1-7-16,0 1 1 15,-2 2-1 1,-3 4-4-16,-2-2 7 0,-2 3-1 16,-3 0 0-16,-5 1 2 15,0 2 3-15,2 1-2 16,-7 1-2-16,2 2-3 15,5 1-5-15,0 1 5 16,3 1-4-16,4 1 5 0,-5 1 1 16,3 0-3-1,1 0 1-15,-2 1-4 0,8-1 1 16,0 0-1-16,-5-1 8 16,4 0 0-16,0-2-4 15,-1 1 3-15,4-2 0 16,-2-1 2-16,-3 1 0 0,-2-1-1 15,1 0 0-15,0-1-2 16,-3-1 4-16,0-1 6 16,2-3-10-16,0 1 3 15,-2 2-2-15,1 0-2 16,-1 2-1-16,0 3-7 16,0-2-1-16,0 0-10 15,6 14 3-15,5 18-15 16,-6-11-14-16,2-5-75 15,0-7 76-15</inkml:trace>
  <inkml:trace contextRef="#ctx0" brushRef="#br0" timeOffset="123847.26">3648 1961 1042 0,'-1'1'379'16,"-5"3"-312"-16,0 2-20 15,-1 2-10-15,-9 3-16 16,1 0-21-16,5 0 0 0,0 3-8 16,4-1 1-16,8-2 7 15,-4 2-5-15,11-3 7 16,1-4 5-16,11-4 5 15,4-4 8-15,-2-6 12 16,4-1-2 0,-9-7 3-16,2-2 5 0,-4-4-12 15,-2 1 0-15,-5 0-1 16,-4 1-8-16,-3 1 6 16,-3 2 9-16,-3 3-9 15,0 2 3-15,0 6-10 16,3 4-13-16,-3 4 1 15,3 6-11-15,1 8-2 16,0 3 3-16,3 6 2 16,3 1-17-16,-1-6-46 0,2-4-35 15,-3-9 54-15</inkml:trace>
  <inkml:trace contextRef="#ctx0" brushRef="#br0" timeOffset="124025.45">3793 1787 1141 0,'-3'3'403'0,"6"0"-349"16,-1 2-34-16,0 2-74 16,3-1-243-16,-5-3 207 15</inkml:trace>
  <inkml:trace contextRef="#ctx0" brushRef="#br0" timeOffset="124523.61">3955 1811 1248 0,'0'2'471'15,"1"3"-351"-15,-1 5-72 16,-1 4-4-16,-3 6-23 15,1 4-12-15,3 3-17 16,-4 2-5-16,6-3-24 0,2-2-5 16,1-6 5-16,4-7 9 15,1-7 22-15,0-5 13 16,2-4 28-16,0-3-2 16,0-5 4-16,-2-1-8 15,0-2-16-15,0 1 0 16,-5 2-2-16,-1 0 0 15,-2 4-9-15,1 1-4 0,-4 6 6 16,4 0-1-16,-2 2 1 16,-2 0-4-16,1 0-13 15,0 0-4-15,10 8-2 16,17 18-5-16,-15-14-4 16,8-2 0-16,0-4-8 15,-2-4 6-15,-2-5 12 16,-5-4 9-16,-3-4 13 15,3 0 9-15,-4-3 0 16,-1 3-8-16,-2 2 4 16,1 4-8-16,-1 5-1 15,-2 4 4-15,-2 11-5 16,0 4 1-16,0 13-2 16,-2 5-7-16,-3-1-44 0,0-3-39 15,-4-7 58 1</inkml:trace>
  <inkml:trace contextRef="#ctx0" brushRef="#br0" timeOffset="124708.49">4040 1820 1120 0,'29'-14'396'0,"8"6"-345"15,2 2-36-15,2 4-78 16,-4 2-271-16,5 5 230 16</inkml:trace>
  <inkml:trace contextRef="#ctx0" brushRef="#br0" timeOffset="125008.13">4642 1952 1229 0,'-2'-5'437'0,"2"2"-369"16,5 2-65-16,-5 2 4 16,2 8-11-16,0 5-9 15,-2 9-18-15,3-1-6 16,4 1-1-16,-2-2 8 15,3-7 19-15,-1-2 16 0,-2-8 33 16,4-5 19-16,0-5 31 16,-3-4-8-1,3-11-25-15,0-4-20 16,-2-5-84-16,0-3-42 0,-3 9 91 16,1 2-35-16</inkml:trace>
  <inkml:trace contextRef="#ctx0" brushRef="#br0" timeOffset="125337.59">4852 2103 1071 0,'11'-3'373'0,"7"-4"-339"15,-4-1 0-15,0-6-11 0,3 1-2 16,0-3-9-16,-1-2-2 15,-6 1-4-15,-3-2-1 16,-7 0 5-16,-2 0-4 16,-7 3 1-16,-1 3 3 15,-4 8-5-15,-2 6 3 16,0 10 3-16,0 8-6 16,4 9-3-16,-4 5-1 15,12 6-5-15,0 0 2 16,4-3 5-16,14-6-4 15,1-11-2-15,9-6 1 0,7-12-9 16,5-9 2-16,3-14-30 16,3-7-64-16,-2-11 71 15</inkml:trace>
  <inkml:trace contextRef="#ctx0" brushRef="#br0" timeOffset="125854.33">5146 1840 882 0,'-6'-1'425'0,"3"0"-97"0,0 1-237 16,1 2-53 0,0 3-16-16,-3 5-6 0,7 4 0 15,-1 10 8-15,2 4 11 16,2 9-9-16,-2 2-2 15,1-2-11-15,1-3-3 16,2-9-4-16,1-6 2 16,1-8-5-16,1-4-5 15,0-9 3-15,1-4-2 0,-1-7 3 16,0-3-2-16,-1-3 1 16,-3 1 4-16,-3 5 7 15,-1-1 8-15,-4 7 1 16,1 1-1-16,-1 6-14 15,0 4-3-15,-2 8-9 16,3 2 1-16,1 3-1 16,2-1 1-16,5-5-1 15,3-2-4-15,3-5 3 16,5-3-2-16,4-7 4 16,-2-4 0-16,1-6 4 15,-3-2 5-15,-9-3 3 16,-3 0 1-16,-7 2 1 15,-4 1-6-15,-12 7-13 16,-2 1-14-16,-11 9-32 0,-2 4-16 16,8 8-29-16,1 2-18 15,7 5-80-15,4-2 125 16</inkml:trace>
  <inkml:trace contextRef="#ctx0" brushRef="#br0" timeOffset="126263.32">5502 1919 1185 0,'3'1'485'16,"2"0"-306"-16,-5 2-123 15,-2 2-15-15,-8 2-42 16,-2 3 0-16,0 7-7 15,-2 2-5-15,5 6 6 16,4 1-4-16,1-5 11 16,7-1 0-16,3-8 1 15,5-4-1-15,6-8-5 16,1-2 10-16,9-7-1 0,-1-3 2 16,0-4 4-16,0-1-9 15,-8-4 13 1,-1 2 4-16,-4 1 2 0,-2 3 8 15,-3 6-13-15,-4 3 0 16,-1 6-12-16,-1 0-3 16,1 6-3-16,-2 4 2 0,-1 4 1 15,1 0-6 1,1-1-41-16,1-5-24 16,2-2-44-16,-3-3-34 15,0-7 100-15</inkml:trace>
  <inkml:trace contextRef="#ctx0" brushRef="#br0" timeOffset="126428.07">5678 1839 1160 0,'1'0'413'15,"2"1"-339"-15,2 0-69 16,-1 2-8-16,-1 0-65 15,0-1 234-15,-2 0-144 16</inkml:trace>
  <inkml:trace contextRef="#ctx0" brushRef="#br0" timeOffset="126983.73">5836 1816 1160 0,'6'8'466'0,"-1"4"-303"16,-2 3-97-16,-2 4-45 16,0 5-18-16,2 4 0 15,-2 1-11-15,3-1-7 16,2-2 0-16,3-8-28 16,2-1 3-16,3-9 3 15,1-6 7-15,1-7 50 16,2-7 11-16,1-7 15 15,4-3 0-15,-2 0-26 16,-3 1-6-16,-2 2-8 16,-4 6-2-16,-8 5 10 15,1 3-6-15,-1 4-7 16,-5 3-1-16,5 3-8 16,2 2 9-16,-6 3 6 15,7 0-3-15,1-1-2 16,-2 0-6-16,6-2-2 15,0-1 7-15,-2-4 2 0,4-2-3 16,-1-5 5-16,-1-1-3 16,4-2 4-16,-2-1 11 15,2-1 6-15,2 0-3 16,-2 3 4-16,0 1-8 16,3 6-6-16,-5 3 0 15,-3 7-7-15,3 5-2 0,-11 10-11 16,1 4-5-16,-3 2-1 15,-4 1-7-15,1-6-2 16,-6-2-3-16,-1-7-18 16,-2-5-18-16,1-7-52 15,-5-4-61-15,3-6 109 16</inkml:trace>
  <inkml:trace contextRef="#ctx0" brushRef="#br0" timeOffset="127130.24">5962 1882 1441 0,'61'-18'524'0,"19"-24"-397"15</inkml:trace>
  <inkml:trace contextRef="#ctx0" brushRef="#br0" timeOffset="130518.51">1823 1175 1139 0,'-17'-19'410'16,"7"4"-342"-16,3 3-2 15,2 7-15-15,0 3-12 0,0 4-27 16,-2 8-4-16,-2 7-8 15,-2 6-2-15,-6 14 4 16,2 3-5-16,-6 11 8 16,-4 3 1-16,3 1-6 15,-4-2 5-15,8-1-6 16,3-4 1-16,6-9 15 16,3-8-4-16,5-9 8 15,4-6-2-15,6-6-9 16,1-1 6-16,7-8-1 15,-1-2-2-15,1-2-7 16,6 0 2-16,-3 2-5 16,-7 1-1-16,1 5-8 15,-12 3-15-15,-5 7-7 16,4 4 2-16,-6 5 1 16,-7 5 8-16,3-1 10 15,4-1-1-15,-4 1 11 0,9 2 4 16,4 3 1-16,4 1 4 15,9-1-4-15,6-3-1 16,7-9-5-16,-5-3-3 16,5-10-3-16,1-2-5 15,5-6-4-15,3 0-11 16,-3-5 0-16,3-1 2 0,-8-2-12 16,-1 2-19-16,-5-1 38 15</inkml:trace>
  <inkml:trace contextRef="#ctx0" brushRef="#br0" timeOffset="131347.28">174 1736 1146 0,'-20'4'437'0,"8"6"-345"0,5 11-33 15,2 5-21-15,2 11-30 16,1 5-6-16,2 11-2 16,0 4 5-16,4 2 1 15,-2-2-4-15,3-7 5 16,0-7-7-16,1-11-5 15,1-10 5-15,-3-13-4 16,0-4 2-16,-3-12 6 16,-1-6 7-16,0-16 0 15,0-8 2-15,0-9-6 16,0-1-6-16,3-7 4 16,2-1 2-16,2-6-5 15,5 0-2-15,4 6-5 16,-1 5-1-16,7 13 4 0,-3 6-1 15,-1 15 1-15,2 6 2 16,-5 7-3-16,-1 6 7 16,-3 9-2-16,-3 5-7 15,-6 12 0-15,-5 4 0 16,-9 7-4-16,-2 2 8 16,-6 0 0-16,2-2-7 15,-10-1 6-15,-1-1-5 0,3-7 2 16,2-4 7-16,14-11 3 15,5-5-4-15,7-8 0 16,4-3-4-16,15-3-1 16,4-3 4-16,5-1 5 15,1 2 1-15,-3 3-6 16,-5 4 0-16,-4 6 0 16,-3 2-2-16,-7 6 1 15,-3 5 2-15,-8 8-4 16,-3 3 0-16,-6 5-8 15,-5 0-6-15,-5-5 0 16,0-4-2-16,-4-8 4 16,9-5-3-16,-1-9-34 15,6-7-31-15,17-14 53 0</inkml:trace>
  <inkml:trace contextRef="#ctx0" brushRef="#br0" timeOffset="131544.33">407 1990 1371 0,'1'3'489'0,"13"10"-419"16,4 3-33-16,8 5-41 15,-5-1-31-15,2-4-99 16,1-3-125-16,-11-9 164 15</inkml:trace>
  <inkml:trace contextRef="#ctx0" brushRef="#br0" timeOffset="131693.2">495 1833 1247 0,'-23'-2'496'0,"16"3"-365"0,3 1-16 15,18 6-113-15,1 0-77 16,0 3 43-16</inkml:trace>
  <inkml:trace contextRef="#ctx0" brushRef="#br0" timeOffset="132215.15">862 1811 1401 0,'-7'-8'543'0,"4"0"-387"15,-1 4-65-15,2 2-60 16,1 1-37-16,-6 5-81 16,0 2-32-16,-2 8-40 15,-1 1 4-15,1 3 55 16,3 1 31-16,-1-2 47 15,4-3 19-15,3-4 14 16,3-3 16-16,7-6 19 16,-1-2 11-16,2-8 15 15,-2-2-2-15,3-5-16 16,-1-1-10-16,3-1-25 0,-1-1-12 16,2-1-4-16,0 0-7 15,3 4 6-15,3 5-1 16,-4 6-3-16,4 5-2 15,-4 14-6-15,-3 7-7 16,3 12-2-16,-6 8 3 16,-2 10-12-16,-2 3-2 15,-5 4-5-15,-5-1-3 16,-6-7 11-16,-2-4 8 16,-6-11 15-16,-2-10 10 15,-4-15 26-15,-2-8 7 0,3-16 12 16,7-11-4-16,13-11-22 15,7-7-7-15,19-5-14 16,3 1-26-16,9 4-58 16,0 3-47-16,-9 10 69 15</inkml:trace>
  <inkml:trace contextRef="#ctx0" brushRef="#br0" timeOffset="133553.2">283 3256 1185 0,'-7'-23'416'15,"5"-9"-378"-15,3-5-12 16,3-6-29-16,-3-3-18 0,-3 4-15 16,2 5 2-16,-8 11 13 15,-7 10 13-15,1 15 18 16,-5 5 5-16,3 14 4 16,7 4 2-16,2 6-1 15,5 0 4-15,7-2 4 16,4-5-3-16,8-9-2 15,1-5-1-15,3-13 0 16,1-7 2-16,-3-14 0 16,-3-6-5-16,-6-9-6 15,0-5 2-15,-5-4-6 16,-3-2-3-16,-3 4-3 16,-4 2-6-16,-3 3-2 15,-3 6 5-15,-3 9 3 0,4 9 0 16,0 16 7-16,-2 6-5 15,8 18 4 1,-2 5 2-16,7 13-9 0,5 5-1 16,8 6 2-16,0 0-6 15,6-2 1-15,4-3 8 16,3-11-6-16,0-4 0 16,2-11-4-16,4-4-8 0,-4-9 2 15,-2-5 2 1,-6-11 5-16,-6-4 2 0,-4-7 2 15,-3-5 0-15,-1-6 3 16,-2 0-2-16,-3-2-1 16,-1 2 6-16,-3 7-8 15,1 4 1-15,-1 11-9 16,-1 6-12-16,1 9-6 16,-3 4 0-16,1 8 2 15,2 4 5-15,0 1 13 16,2-4 4-16,1-3 3 15,1-4 4-15,0-4 4 16,1-4 6-16,2-4 9 16,-1-3-1-16,1-7 2 15,-1-2-8-15,-1-1-11 0,0 0 3 16,-3 4-5-16,1 3 1 16,-1 5-1-16,1 3-4 15,1 4-2-15,0 2 0 16,5 1 0-16,0 1 2 15,7-4-6-15,2-3-2 16,8-5 9-16,-3-3-4 16,-1-6 0-16,6 0 5 0,-8-6-4 15,-2-1 0-15,-6-6 1 16,-4-4 1-16,-7-2 4 16,-2-3 5-16,-6 3 14 15,2 0-5-15,-4 1-3 16,2 1 3-16,-3 7-3 15,0 6 3-15,2 9 4 16,4 9-4-16,3 12-7 16,3 4-7-16,6 15-4 15,5 3 0-15,3 10-5 16,4 1 7-16,3-3-6 16,-3-1-6-16,4-10-1 15,-4-3-5-15,-3-10 5 16,0-5 3-16,-4-8 9 15,-1-6 5-15,2-8 2 16,1-5 2-16,-6-5-4 0,2-3 4 16,-2-1-1-1,-3 2-5-15,1 1 1 16,-2 4-7-16,-1 5-4 0,-1 5 8 16,0 8 0-16,-1 3-1 15,4 9 7-15,-3 3-7 16,8-1-1-16,3-1 1 0,1-6-8 15,6-2 5-15,-4-6 3 16,-3-2 4-16,-2-5-2 16,-2-4 0-16,0-4 3 15,0-2 1-15,-1-5 4 16,1 3 0-16,-1 1-5 16,0 5-1-16,3 9-3 15,4 4-1-15,4 12-3 16,3 4-14-16,-2 4-47 15,1 1-38-15,-1-2 59 16</inkml:trace>
  <inkml:trace contextRef="#ctx0" brushRef="#br0" timeOffset="133698.33">797 2766 1410 0,'6'-21'583'0,"18"-5"-294"16,32-4-385-16,15-11 71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47:17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 4090 930 0,'-15'5'353'15,"4"-5"-255"-15,-6-4 1 16,1-5-10-16,2-1-10 16,-8 0-17-16,8 1-3 15,0 6-11-15,4 5-6 0,2 5-20 16,2 5-1-16,2 12-16 16,1 4-5-16,3 13 0 15,0 4-1-15,3 1 1 16,-1 0 0-16,2-3 1 15,-1 0-2-15,-2-2-2 16,-1-3 7-16,-1-12 3 16,0-8 4-16,0-17 5 15,-1-10-3-15,-1-25-61 16,-5-12-31-16,-1-28 44 16</inkml:trace>
  <inkml:trace contextRef="#ctx0" brushRef="#br0" timeOffset="209230.84">2658 4643 1161 0,'-6'-5'398'0,"26"-19"-414"15,16-5-54-15,7-7 43 16</inkml:trace>
  <inkml:trace contextRef="#ctx0" brushRef="#br0" timeOffset="209440.93">2989 5493 724 0,'13'-4'316'0,"11"-32"-70"16</inkml:trace>
  <inkml:trace contextRef="#ctx0" brushRef="#br0" timeOffset="209669.92">3913 4243 990 0,'8'-8'344'16,"13"1"-218"-16,11 4-170 15</inkml:trace>
  <inkml:trace contextRef="#ctx0" brushRef="#br0" timeOffset="-214376.67">7763 6178 719 0,'5'-2'287'0,"2"-2"-169"16,-1 1-54 0,0 0-12-16,-1-1 0 0,0 3 2 15,2-1-6-15,-1 2-8 16,1 1-9-16,0 1-8 16,-1 0-5-16,0 0-6 15,0 1 4-15,0 1-2 16,-2 1 1-16,-1 0 10 15,0 0 0-15,0-1 3 16,-2 1 2-16,3 1-8 16,0 0 1-16,1 1-8 15,0 1 0-15,2 0 0 16,0-2-2-16,0 1 5 16,-1-1-1-16,0-2 5 0,1 0 4 15,1 0 6-15,2-1 0 16,-1-3-1-16,-1 0-3 15,2-1-4-15,0-1-4 16,1-2 0-16,1 1 1 16,2-4-7-16,2-4 3 15,9-11-11-15,6-12-21 16,11-28 11-16</inkml:trace>
  <inkml:trace contextRef="#ctx0" brushRef="#br0" timeOffset="-207581.66">3090 7381 169 0,'13'-2'3'16,"-3"-1"-18"-16</inkml:trace>
  <inkml:trace contextRef="#ctx0" brushRef="#br0" timeOffset="-206710.8">3709 7306 728 0,'0'-1'265'0,"1"1"-228"16,-1 0-36-16,0 0-23 16,0 0-3-16,2 0 5 15,0 0 10-15,0-1 0 16,1 0 1-16,1-1-8 16,-1 0-5-16,1 0-51 15,1-1-50-15,12-10 77 16</inkml:trace>
  <inkml:trace contextRef="#ctx0" brushRef="#br0" timeOffset="-206390.12">4266 7224 948 0,'0'2'318'0,"5"-1"-316"16,1 1-39-16,7-1-126 15,1 0 111-15</inkml:trace>
  <inkml:trace contextRef="#ctx0" brushRef="#br0" timeOffset="-206104.27">5114 7359 1010 0,'-6'2'343'16,"9"-1"-302"-16,-1-2-70 16,-2 1-38-16,-2-1 48 15</inkml:trace>
  <inkml:trace contextRef="#ctx0" brushRef="#br0" timeOffset="-203873.9">2605 3447 977 0,'-6'0'345'16,"3"1"-305"-16,3 2-27 15,0 1-12-15,1 1-4 16,0-1-1-16,-1-4-2 16,0 0 6-16,0 0 8 0,0 0 13 15,0 0 17-15,0 0 1 16,0 0-5-16,0 0-12 16,0 0-9-16,2 12 0 15,6 16-7-15,5-14 2 16,-6 0-5-16,7-3-1 15,2-4 9-15,0-5 3 0,12-12 12 16,-1-6 5-16,5-15-5 16,-1-2-5-16,14-2-14 15,-4 2-15-15,2 8-78 16,-3 4 62-16</inkml:trace>
  <inkml:trace contextRef="#ctx0" brushRef="#br0" timeOffset="-203405.98">3946 3493 1078 0,'-9'1'395'0,"7"5"-326"16,1 0-29-16,2 3-40 15,5 2-2-15,8-4 2 16,2 0-5-16,12-14-4 15,5-8-7-15,11-12-24 16,4-4-15-16,-6-1-49 16,3 3-28-16,-3 7 82 15</inkml:trace>
  <inkml:trace contextRef="#ctx0" brushRef="#br0" timeOffset="-203184.47">4962 3623 1285 0,'31'-23'432'16,"21"-2"-437"-16,2 2-33 0,7 4-116 15,-2 2 101-15</inkml:trace>
  <inkml:trace contextRef="#ctx0" brushRef="#br0" timeOffset="-202864.89">6472 3610 1291 0,'20'-10'453'15,"13"-7"-369"-15,20-11-131 16,18-5-43-16,11-10 59 16</inkml:trace>
  <inkml:trace contextRef="#ctx0" brushRef="#br0" timeOffset="-202631.25">7547 3688 1183 0,'27'-9'500'0,"15"-7"-138"16,39-20-440-16,9-10-40 15,21-11-64-15,-4-5-87 0,5-4 171 16</inkml:trace>
  <inkml:trace contextRef="#ctx0" brushRef="#br0" timeOffset="-202450.86">9033 3725 1626 0,'51'-15'546'0,"37"-21"-576"16,21-16-103-16,13-18 84 15</inkml:trace>
  <inkml:trace contextRef="#ctx0" brushRef="#br0" timeOffset="-201806.08">10404 3139 1450 0,'3'-3'479'0,"4"4"-494"16,-1 4-38-16,-4 8-4 16,-7 7-2-16,-9 13 12 0,-12 8 13 15,-5 15 11 1,0 2 10-16,1 2 23 0,8 1 4 15,10-9 20-15,7-3 6 16,8-9-8-16,9-7-5 16,10-8-14-16,11-8-8 15,10-11-2-15,-1-7 7 16,-3-14 9-16,-10-4 4 16,-11-4 17-16,-8-3-4 15,-11 0-4-15,-8 1-8 0,-15 4-41 16,-10 8-25-16,-15 18-52 15,-4 10-31-15,-3 20 78 16</inkml:trace>
  <inkml:trace contextRef="#ctx0" brushRef="#br0" timeOffset="-198988.17">10810 3360 1225 0,'-8'-7'427'16,"6"3"-387"-16,-1 10-60 15,-1 4-5-15,-2 12-14 16,-4 6 2-16,-4 7 13 16,-2 3 4-16,-3 3-3 15,-2 1-2-15,1-4-27 16,-2-3-22-16,-4-9-76 16,0-7 91-16</inkml:trace>
  <inkml:trace contextRef="#ctx0" brushRef="#br0" timeOffset="-198784.67">10656 3417 1290 0,'25'11'414'0,"14"9"-466"16,7 1-50-16,-9 4 76 16</inkml:trace>
  <inkml:trace contextRef="#ctx0" brushRef="#br0" timeOffset="-198342.03">11052 3200 1524 0,'14'-10'470'0,"12"5"-529"0,7 0-43 16,-1 5-5-16,-4 2-30 15,-5 2-57-15,-7 3 18 16,-5-1 54-16,-2 1 47 16,-4 1 95-16,-2 1 36 15,-3 3 33-15,0 1 1 16,-2 0-12-16,1 1-13 16,1 0-17-16,3 2-12 15,5 0-6-15,1-1-2 0,6-2-5 16,4-1 2-16,5-4-10 15,0 1-3-15,-1 0-6 16,-3-1-4-16,-5 2 2 16,-4 0-4-16,-6 2-3 15,-3 4 0-15,-7 3-4 16,-6 0 1-16,-15 3-18 16,-8 1-11-16,-12 1-54 15,-5 1-45-15,-3-4 87 16</inkml:trace>
  <inkml:trace contextRef="#ctx0" brushRef="#br0" timeOffset="-198017.73">10360 4169 1727 0,'0'5'565'0,"23"-4"-570"15,11-1-24-15,12-6-2 16,4-5-9-16,12-5-35 16,1-3-16-16,-3-2-28 15,-3 1-14-15,-9 5-22 16,-12 2-3-16,-6 7 19 15,-11 4 16-15,-19 4 20 16,-3 4 9-16,-20 5-25 16,-5 3-9-16,-7 5-63 15,0 1 118-15</inkml:trace>
  <inkml:trace contextRef="#ctx0" brushRef="#br0" timeOffset="-197880.07">10471 4332 1003 0,'-28'28'397'0,"14"-1"-256"15,7-2-36-15,14-1-25 0,10-2-8 16,14-4-25-16,10-3-6 16,18-12-17-16,4-3-16 15,4-15-48-15,-2-4-34 16,-3-10 45-16</inkml:trace>
  <inkml:trace contextRef="#ctx0" brushRef="#br0" timeOffset="-197601.76">11203 3876 1664 0,'2'15'511'0,"12"9"-595"16,2 6-23-16,3 12 32 16,4 5-5-16,4 9 11 15,1 0 21-15,-4-2 19 16,-6-2 9-16,-5-16-8 16,1-11-13-16,1-25-97 0,-1-15 91 15</inkml:trace>
  <inkml:trace contextRef="#ctx0" brushRef="#br0" timeOffset="-197191.61">11743 3683 1316 0,'-20'23'499'15,"1"4"-229"-15,2 0-398 16,-4 2 2-16,-5-4-8 16,-1-4-5-16,8-6 64 15,3-5 35-15,13-6 48 16,4-3 9-16,8-6 12 16,13-2 2-16,10-1-11 15,5 2 0-15,6 6-15 16,-1 4-10-16,-1 8-25 15,-1 2-12-15,-10 4-9 16,-4 2 0-16,-17 4 16 16,-7 1 13-16,-21 5 20 0,-7 0 20 15,-5-5 55-15,-2-3 26 16,8-17 48-16,3-11-8 16,4-22-42-16,9-12-33 15,12-18-71-15,9-4-38 16,16 1-64-16,3 6-40 15,8 13 89-15</inkml:trace>
  <inkml:trace contextRef="#ctx0" brushRef="#br0" timeOffset="-195605.93">10913 4590 1407 0,'-12'5'441'15,"12"0"-505"-15,-3 5-6 0,6 12 32 16,2 11 3-16,2 13 31 16,3 5 5-16,-1 6 9 15,0 1 5-15,-3-1 0 16,2-3 5-16,-6-15 11 16,1-10 6-16,-1-15-2 15,-2-6-7-15,3-10-23 16,-1-6-7-16,3-14-8 15,0-7 9-15,0-10-2 16,2-2-6-16,2 5-7 16,1 6-14-16,-1 14 2 15,-1 8 1-15,0 10 9 16,-2 7 10-16,4 12 6 0,-3 6 3 16,6 4 7-16,-4-1 0 15,4-7 4-15,-2-6 1 16,-1-9-5-16,1-5-2 15,-3-7 2-15,4-7-2 16,-5-12 0-16,4-5 2 16,-7-6-10-16,1 0-4 15,-4 10-1-15,1 7 0 0,-2 11 5 16,1 5 5-16,1 7 5 16,0 4 1-16,2 7-2 15,1 4-4-15,1 1 1 16,0-3 1-16,2-7 6 15,-1-4 0-15,2-6-5 16,-3-1 4-16,1-5-5 16,1-1 2-16,-1-3 5 15,2-2-9-15,-3 1-6 16,1 0 2-16,1 4-10 16,-1 3-1-16,3 6 8 15,-2 5-2-15,3 4 6 16,0 0 2-16,1-5-3 15,-2-2-2-15,-4-6 2 16,-1-5 1-16,1-5 1 16,3-4 0-16,-4-5 4 0,0-1 1 15,-6 0 1-15,-1 2 5 16,0 6-1-16,0 3-3 16,2 6-1-16,2 1 2 15,3 5-8-15,-1 4 4 16,7 8-2-16,-1 6-3 15,6 10-5-15,-2 4-5 0,1 6-13 16,0 1-7-16,-1 3-7 16,-2 2-2-16,-2 0 16 15,-4 2 4-15,-6-2 13 16,-3-1-5-16,-8-4 2 16,-1-2-1-16,-4-8 5 15,0-6 12-15,4-14 8 16,-3-7 1-16,3-14 5 15,5-9 2-15,5-20 17 16,4-9 15-16,13-18 0 16,1-8-8-16,9-11-24 15,3-4-11-15,5-4-14 16,0 2-1-16,-3 4-4 16,-4 5-2-16,-8 14 6 15,-3 9 0-15,-9 21 11 0,1 11-1 16,-4 17 10-16,-1 9 7 15,-2 13-5-15,0 8-2 16,0 18-13-16,-2 8-7 16,4 9-3-16,1 2 5 15,3-6 2-15,5-4-2 16,1-12 1-16,3-5-2 16,5-15-5-16,4-4 4 15,6-14-2-15,1-9-1 0,4-13 2 16,-2-9 4-16,-6-11-10 15,-1-2-2-15,-9-5-4 16,-2 0 2-16,-6 7 5 16,-1 6 3-16,-5 16 4 15,-1 8-3-15,-2 17 12 16,-1 6 2-16,-2 14 0 16,1 4 2-16,2 8-11 15,1-2-1-15,6-5 4 16,2-7-9-16,11-11 6 15,-3-4-5-15,10-13-2 16,0-6 4-16,-2-13-4 16,5-5 0-16,-5-5-12 15,-2-3-8-15,-4 2 1 16,-3 1 3-16,-4 4 12 0,-5 4 6 16,-3 11 5-16,-3 4-3 15,-2 11 9-15,0 3 6 16,-2 11 0-16,3 7 0 15,2 9 0-15,4 4-3 16,8 1-4-16,-1-1 4 16,9-3-3-16,-3-2-11 0,1-2-10 15,-3-1-10-15,-8-3-28 16,-3-1-14-16,-21-1-64 16,-6-3 83-16</inkml:trace>
  <inkml:trace contextRef="#ctx0" brushRef="#br0" timeOffset="-195457.17">11543 4820 1514 0,'54'-38'639'15,"24"-19"-255"-15,39-44-141 16,13-16-188-16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58:44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2539 3479 1216 0,'-8'-5'420'0,"7"2"-400"16,1 3-9-16,-4 6-2 16,-1 2-11-16,-6 9 2 15,-2 8 4-15,-2 14 7 0,-3 5 9 16,-3 12 19-16,0 6 8 16,-6 4 13-16,3 3 0 15,3-5-9-15,0-4-4 16,7-10-24-16,4-8-10 15,4-14-15-15,4-8-12 16,-2-10-16-16,3-6-15 16,-1-9-55-16,0-5-52 15,-2-12 96-15</inkml:trace>
  <inkml:trace contextRef="#ctx0" brushRef="#br0" timeOffset="283.13">2243 3779 887 0,'-2'6'373'0,"2"4"-181"16,1 6-125-16,3 8-37 16,5 7-7-16,-3 8-18 15,2 4-1-15,2 6-10 16,-2 0-6-16,0-4-5 15,-1-3 3-15,-4-11 7 0,0-4 5 16,-3-12 19-16,5-8 9 16,7-13 21-16,13-11 4 15,22-21-10-15,7-12-13 16,15-14-70-16,7-1 164 16,-3 8-105-16</inkml:trace>
  <inkml:trace contextRef="#ctx0" brushRef="#br0" timeOffset="4699.26">1370 4105 1218 0,'-18'-1'445'16,"3"-4"-368"-16,3-2-55 15,2 3-25-15,3-1-10 16,-5 2-2-16,-1 2 4 16,-1 5-3-16,-5 4-3 0,-6 14 6 15,0 7-4-15,-2 14 11 16,3 5 9-16,6 3 4 16,4 0 7-16,10-8 17 15,4-1 7-15,8-2 13 16,8 1 11-16,8 2-2 15,2 0-9-15,6 2-13 16,0 1-13-16,-7 1-14 16,-3 4-9-16,-9 4-1 15,-9 2-1-15,-8 8-7 16,-8 0 6-16,-13 8-10 16,-5 6-1-16,-10 4 8 15,-2 0-3-15,1-9 7 16,4-6 1-16,9-11-3 0,6-7-2 15,8-10 2-15,4-3-2 16,10-8 1-16,4 2 6 16,9 1-6-16,5 4 3 15,8 4 0-15,3 5-2 16,7 6 6-16,0 1-6 16,1-3-7-16,-1-7-10 15,-5-18-39-15,-3-12-24 0,-1-32-58 16,1-17-30-16,-2-34 108 15</inkml:trace>
  <inkml:trace contextRef="#ctx0" brushRef="#br0" timeOffset="5535.13">404 4090 1132 0,'-5'-1'413'0,"4"-3"-342"15,6 2-38-15,5-2-24 16,3 2-7-16,3 1-6 15,1 4-5-15,-1 3-18 16,-6 3-9-16,-3 3 3 0,-3 4 0 16,-7 4 18-16,-4 1 8 15,-2 4 7-15,-7 2 9 16,6-3 7-16,2 0-1 16,7-9 0-16,5-4-5 15,9-5-7-15,5-1 0 16,6-1-2-16,4-3 1 0,-1 1 4 15,-3 2-2-15,-4 5-2 16,-3 5-2-16,-7 13-2 16,-5 6 1-16,-12 17-4 15,-9 5-6-15,-14 14-12 16,-11 4-6-16,-15 2-63 16,-5 4 64-16</inkml:trace>
  <inkml:trace contextRef="#ctx0" brushRef="#br0" timeOffset="6223.13">2971 4838 979 0,'-21'3'360'16,"4"-1"-261"-16,4 0-68 16,1 0 4-16,1-2-6 15,1 0-13-15,4 0-12 16,6 0-24-16,14-4-51 15,9-5-26-15,20-13-107 16,8-8 131-16</inkml:trace>
  <inkml:trace contextRef="#ctx0" brushRef="#br0" timeOffset="6557.1">5951 5016 721 0,'16'-1'336'16,"1"-1"-49"-16,3 1-288 15,-3 1 1-15,-3 0 1 16,1 0 3-16,4-4 15 16,2-5 4-16,13-11-31 15,6-10-50-15,17-15 34 16</inkml:trace>
  <inkml:trace contextRef="#ctx0" brushRef="#br0" timeOffset="6893.28">9396 4758 670 0,'7'9'350'16,"-3"-2"-91"-16,0-3-103 16,3-4-19-16,16-9-49 15,9-12-35-15,26-27-123 16,19-18 50-16</inkml:trace>
  <inkml:trace contextRef="#ctx0" brushRef="#br0" timeOffset="7360.12">2730 7152 1358 0,'22'-6'475'15,"21"-9"-426"-15,10-4-20 16,20-14-72-16,15-8-51 16,14-18 55-16</inkml:trace>
  <inkml:trace contextRef="#ctx0" brushRef="#br0" timeOffset="7675.44">6303 7327 1586 0,'7'-2'548'15,"5"-4"-466"-15,7-8-87 16,6-5-13-16,9-11-20 16,8-8-36-16,20-16 164 15,9-6-93-15</inkml:trace>
  <inkml:trace contextRef="#ctx0" brushRef="#br0" timeOffset="7942.59">9197 7114 1738 0,'58'-29'585'0,"19"-10"-516"15,18-19-189-15,6-8-84 16,-3-9 136-16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52:32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 2213 1687 0,'12'-8'24'0,"2"-3"47"15,14-13 1-15,11-15 21 0,4-11-6 16,15-26-24-16,6-8-15 15,5-8-53-15,3 2-49 16,-4 13-162-16,1 0 142 16</inkml:trace>
  <inkml:trace contextRef="#ctx0" brushRef="#br0" timeOffset="1571.54">2617 2737 1258 0,'113'-144'315'0</inkml:trace>
  <inkml:trace contextRef="#ctx0" brushRef="#br0" timeOffset="8480.84">6024 3228 958 0,'-8'5'332'15,"2"3"-296"-15,5 5-43 16,-3 7 4-16,-2 7 0 16,5 4 0-16,-5 6 4 15,5 0-4-15,-2 5 1 16,-3 3 3-16,3 5 3 16,0 3 5-16,1-1 14 15,2 0 11-15,2-3 9 16,1-1 5-16,3-4-6 0,6-4-8 15,0-4-6-15,0-3-9 16,8-5-4-16,-1-3-3 16,4-9 0-16,2-4 7 15,-1-11 2-15,0-7 7 16,4-12 0-16,4-9-2 16,2-11-4-16,3-6-4 0,-1-6-5 15,-7-3-5-15,1 0-2 16,-5-1-2-16,-2 3-4 15,-2 2 4-15,-3 1-1 16,-2 1-4-16,-6 3 5 16,-3-1 5-16,-9 1-8 15,-7 1 9-15,-5 0-2 16,-3 2-10-16,-7 2 11 16,-3 1-4-16,-5 6-2 15,-4 3 8-15,-9 19-10 16,-2 10-8-16,-12 28-51 15,1 13-57-15,-19 26 70 16</inkml:trace>
  <inkml:trace contextRef="#ctx0" brushRef="#br0" timeOffset="10198.28">2058 3553 651 0,'-22'5'218'0,"5"8"-217"0,5 5 4 16,3 3-6-16,6 0-18 15,-3 0 13-15</inkml:trace>
  <inkml:trace contextRef="#ctx0" brushRef="#br0" timeOffset="13216.14">5525 2740 1131 0,'13'-3'391'16,"12"-9"-343"-16,9-6-43 15,21-18-11-15,12-12-4 16,18-28 260-16,16-16-193 0</inkml:trace>
  <inkml:trace contextRef="#ctx0" brushRef="#br0" timeOffset="15985.5">2381 3410 1148 0,'6'-1'283'0,"22"0"-343"16</inkml:trace>
  <inkml:trace contextRef="#ctx0" brushRef="#br0" timeOffset="16345.11">3381 3537 1280 0,'-7'-4'370'16,"7"2"-477"-16,7-16 48 15</inkml:trace>
  <inkml:trace contextRef="#ctx0" brushRef="#br0" timeOffset="16976.09">3793 2656 1394 0,'4'-7'484'15,"17"0"-426"1,11-7-44-16,17-13-33 0,7-8-54 15,21-33 44-15</inkml:trace>
  <inkml:trace contextRef="#ctx0" brushRef="#br0" timeOffset="18373.16">2019 3516 683 0,'7'-5'244'0,"2"2"-217"16,1 1-3-16,0-1-9 15,-1 1-7-15,2-1-1 16,1-2-4-16,-1-2 2 15,3-1 1-15,13-7-13 16,-1 0-10-16,10-12 11 16</inkml:trace>
  <inkml:trace contextRef="#ctx0" brushRef="#br0" timeOffset="19094.37">6340 3646 1007 0,'7'-8'378'15,"16"-11"-286"-15,0-5-85 0,10-13-107 16,2-5 68-16</inkml:trace>
  <inkml:trace contextRef="#ctx0" brushRef="#br0" timeOffset="31066.2">2945 5361 990 0,'-5'4'411'0,"-3"1"-218"16,12-3-160-16,7-4-25 15,6-8-9-15,6-6 2 16,5-18 6-16,7-8 0 0,9-17-55 16,7-10 596-16,-3-4-426 15</inkml:trace>
  <inkml:trace contextRef="#ctx0" brushRef="#br0" timeOffset="31871.35">1826 5417 952 0,'13'-5'342'15,"3"-6"-274"-15,24-22-85 16,8-16-53-16,8-36 46 16</inkml:trace>
  <inkml:trace contextRef="#ctx0" brushRef="#br0" timeOffset="32584.23">6201 5525 1106 0,'30'-27'377'0,"30"-36"-397"16,31-24 6-16</inkml:trace>
  <inkml:trace contextRef="#ctx0" brushRef="#br0" timeOffset="33560.46">9181 5496 1129 0,'38'-6'516'0,"30"-48"-191"16,15-28-356-16,49-76-1 15</inkml:trace>
  <inkml:trace contextRef="#ctx0" brushRef="#br0" timeOffset="36909.49">1593 2621 1016 0,'-9'-21'348'0,"4"3"-331"16,3 4-1-16,-4 3-8 15,1 4-3-15,-4 7 0 16,-5 5 0-16,-3 8 5 16,-1 5 2-16,-5 9 6 15,-6 7 4-15,-3 11 13 16,-3 6 8-16,-2 13 6 16,7 5 1-16,2 12-12 15,-3 5-6-15,2 5-10 16,2 3-7-16,4 6 2 15,4 2-6-15,9 4-5 16,5 2 2-16,7 0-8 0,10-2 4 16,13-2 0-16,-5-4-3 15,13-6 0-15,3-6-3 16,2-15-2-16,15-4 7 16,3-16 7-16,5-7 6 15,5-14 11-15,7-11 6 16,4-20 2-16,8-12-2 15,6-27-2-15,-3-14-5 0,7-30-5 16,-3-14-7-16,-3-22-9 16,5-10-5-16,-8-13-3 15,-4-7-2-15,-2-7-9 16,-7-4 0-16,-11 9-12 16,-7-4 0-16,-13 8-1 15,-10 6 0-15,-18 8 6 16,-12 16 8-16,-21 21 8 15,-13 11 1-15,-15 18 7 16,-11 7-3-16,-15 15-1 16,-1 8 0-16,-21 20-1 15,0 12-2-15,-13 22 9 16,-2 12-1-16,-3 18 5 16,4 11 3-16,1 14-2 15,3 6-4-15,12 12-2 0,5 2-4 16,14 5 0-16,6-1 4 15,14-2-1-15,11 0-2 16,14-6-5-16,5-1-5 16,19-7-17-16,-5-4-12 15,20-12-30-15,5-3-23 16,11-13 56-16</inkml:trace>
  <inkml:trace contextRef="#ctx0" brushRef="#br0" timeOffset="37501.96">2260 2340 1076 0,'-7'44'269'16</inkml:trace>
  <inkml:trace contextRef="#ctx0" brushRef="#br0" timeOffset="39225.14">2341 2712 905 0,'-5'7'400'0,"5"3"-234"0,7 0-174 15</inkml:trace>
  <inkml:trace contextRef="#ctx0" brushRef="#br0" timeOffset="39501.61">2201 3688 893 0,'13'-4'223'16</inkml:trace>
  <inkml:trace contextRef="#ctx0" brushRef="#br0" timeOffset="40965.5">3182 1953 1018 0,'-5'-4'404'15,"-9"2"-280"-15,14-1-50 16,-6 2-19-16,0-2-31 16,16-3-16-16,-2-1-9 15,7-3-2-15,1 1-1 16,-3 4 3-16,2 2 0 15,-1 1 1-15,0 1 1 16,-2 0-2-16,-3 2 0 16,1 0-5-16,-5 5 7 15,0 1-1-15,-4 1 7 16,-1 4 4-16,-3 2 0 16,1 3-1-16,-3 1-9 15,0 0 2-15,-1 0-3 16,5-4 5-16,-2-4-5 0,3-2-1 15,1-6-4-15,1 1-3 16,5-1 5-16,1-2 0 16,5 0 3-16,4-1-4 15,4 1 3-15,-8 5-1 16,0 3 2-16,-14 6 3 16,-19 13-1-16,-2 7 1 15,-31 19-15-15,-4 6-18 16,-31 10 223-16,-11 3-155 0</inkml:trace>
  <inkml:trace contextRef="#ctx0" brushRef="#br0" timeOffset="44455.23">3568 1859 1056 0,'-10'1'429'16,"3"1"-293"-16,4 0-20 16,0-2-19-16,1 0-27 15,1 0-12-15,1-1-18 16,-1 1-11-16,1 0-19 15,0 0-12-15,0 0-4 16,0 13 1-16,1 27 5 16,0-8 5-16,1 3-5 15,-1-2 0-15,3-10-3 16,1-7-1-16,2-10-2 16,4-3-1-16,-4-4 2 15,2-4 5-15,3-8 3 0,-1-2 3 16,2-8-2-16,-3-1 0 15,-1 3 0-15,-1 1-1 16,-3 8-4-16,3 4-4 16,-5 5-6-16,-5 3-6 15,2 5 6-15,2 3-4 16,2 2 9-16,5 3 3 16,-6-2 0-16,-1-2 4 0,3-4 1 15,0-4-2-15,2-3 0 16,-1-2 0-16,-1-4-1 15,2-1 1-15,0-2-1 16,0-1 0-16,-2 2 0 16,1 0 1-16,-1 3 0 15,-4 4 3-15,0 0-2 16,0 2 0-16,0 2-1 16,-1-1-2-16,0 0 0 15,0 0-2-15,6 6 0 16,17 14 2-16,-10-16-3 15,-1-1-5-15,4-4 4 16,3-2-4-16,0-5 10 16,-2-2 1-16,0-3 4 15,-3-2-1-15,-5 1-5 16,1 1-1-16,-6 3 0 0,-3 0 3 16,-4 3 10-16,0 3-1 15,1 1-1-15,0 2-7 16,2 1-8-16,0 2 4 15,0-2-7-15,0 0 4 16,1 6 0-16,4 3-8 16,12 16 3-16,-10-14-5 0,4 3-2 15,-3 2 0-15,-3 6-7 16,-1 2 0-16,-4 4-1 16,-1-2 6-16,-6-4 9 15,-2 0-2-15,-1-4 12 16,-2 1-3-16,2-6 1 15,0-5 4-15,2-8 1 16,8-6 3-16,1-10 1 16,3-7-1-16,6-16-5 15,1-6 1-15,7-7 0 16,1-3 3-16,-2 4 3 16,-2 1 2-16,-3 8-5 15,-3 5 2-15,-4 14-7 16,-1 6 0-16,-3 10 9 15,-2 5-5-15,-2 6 0 0,0 4-1 16,-2 8-3-16,2 4 0 16,1 3 2-16,1 3-3 15,4-1-3-15,1-2 0 16,3-3-1-16,6-5 6 16,7-5-4-16,-4-2 2 15,7-7 3-15,1-3-1 16,-4-6 0-16,7-4 1 0,-6-5-1 15,-6-2-1-15,-4-4 4 16,-2 3-6-16,-6 0 3 16,-1 2-2-16,-4 3 0 15,-1 3 10-15,1 6-7 16,1 3 5-16,1 3-7 16,-1 3-11-16,1 4 3 15,4 2-3-15,4 1 7 16,2-1 3-16,3-2-3 15,5-2 4-15,6-3-3 16,-7-2 3-16,5-2 0 16,-1 1 1-16,-7-1-1 15,2 2 0-15,-6 7-2 16,-10 4-10-16,-8 12-18 0,1 3-15 16,-9 3-6-16,5-4-1 15,-6-8-20-15,0-7 52 16</inkml:trace>
  <inkml:trace contextRef="#ctx0" brushRef="#br0" timeOffset="45428.18">6286 2969 976 0,'-6'0'331'0,"10"0"-305"16,13-1-9-16,1-8 13 15,17-8 2-15,18-18-1 16,7-7-5-16,23-22-53 0,10-8-142 16,-2-4 114-16</inkml:trace>
  <inkml:trace contextRef="#ctx0" brushRef="#br0" timeOffset="46029.78">9152 3181 1030 0,'-10'-1'404'0,"3"-1"-232"0,16-1-113 15,14-2 6-15,6-9 19 16,8-6-1-16,31-16-23 16,6-11-14-16,26-15-123 15,13-8 57-15</inkml:trace>
  <inkml:trace contextRef="#ctx0" brushRef="#br0" timeOffset="46741.44">3053 5612 1394 0,'25'-31'473'16,"-12"15"-447"-16,1 0-17 0,77-74-13 15,17-15-23-15,45-23-99 16,-34 31 82-16</inkml:trace>
  <inkml:trace contextRef="#ctx0" brushRef="#br0" timeOffset="47283.33">6431 5491 1509 0,'9'7'554'0,"11"-5"-438"15,15-2-67-15,16-17-46 16,9-9 6-16,24-27-17 16,2-11-26-16,24-16-59 15,6-8-45-15,5-3-117 16,8 0 156-16</inkml:trace>
  <inkml:trace contextRef="#ctx0" brushRef="#br0" timeOffset="47894.1">9191 5379 1235 0,'6'18'467'0,"-5"-12"-356"16,3 1-91-16,3 3-39 15,-3 0 0-15,-3 1 17 16,4-1-3-16,2 0 1 16,-1 0 1-16,3-2 4 15,1-1 10-15,6-8 19 16,4-6 16-16,12-13 16 15,15-11 4-15,13-19-18 16,5-9-15-16,11-16-44 16,-7-1-59-16,-2-1-291 15,-3 7 246-15</inkml:trace>
  <inkml:trace contextRef="#ctx0" brushRef="#br0" timeOffset="48044.34">9825 5158 1213 0,'-15'9'303'0</inkml:trace>
  <inkml:trace contextRef="#ctx0" brushRef="#br0" timeOffset="49404.9">3108 3140 735 0,'-14'4'325'0,"19"-1"-144"16,-6 0-125-16,2-1-25 15,6 0-16-15,-10 2-8 16,5-2-5-16,7 0 3 16,-9 0 3-16,13-2 6 15,-5 0 15-15,-5 0 11 16,10-5 16-16,-16 0 5 0,12-10 3 15,11-7-8-15,2-10-21 16,15-13-7-16,12-13-18 16,-3-3-19-16,16-9-69 15,-4 1-85-15,-17 6 99 16</inkml:trace>
  <inkml:trace contextRef="#ctx0" brushRef="#br0" timeOffset="51037.2">4913 1906 1081 0,'-9'-9'416'0,"2"4"-316"15,7 3-44-15,-2 0-15 16,4 1-30-16,-2 0-9 15,0 1-9-15,0-1-4 0,10-3-7 16,17-5-4-16,-15 6-3 16,0 0 0-16,0 1 14 15,-1 0 1-15,0 1 9 16,-3 0 1-16,2 4-2 16,-3 0 3-16,-1 1 4 15,5 3-2-15,0 0-1 16,-6 0 0-16,2 0 0 15,4 0 0-15,-1-2-2 16,4 0 4-16,2-1-5 16,-3-1 1-16,0 1 3 15,6 0-4-15,-2 0 7 16,-10 4 2-16,-1 1 4 16,0 2 2-16,-4 4-2 15,-2 3 7-15,-10 3-4 0,-3 2 0 16,-5 1-4-16,-12-1-6 15,-3-2-5-15,-3 0 1 16,1-5-1-16,8-2-4 16,5-8-18-16,5-4-15 15,6-6-65-15,3-5-30 16,11-11 80-16</inkml:trace>
  <inkml:trace contextRef="#ctx0" brushRef="#br0" timeOffset="51285.17">5522 1781 1479 0,'4'9'495'0,"12"9"-471"15,-2 7-40-15,-8 13-23 16,6 5 0-16,-12 7-26 16,-2-1-26-16,1-7-17 15,6-6-14-15,-5-13-60 16,3-8 119-16</inkml:trace>
  <inkml:trace contextRef="#ctx0" brushRef="#br0" timeOffset="51455.25">5535 1920 1260 0,'34'-19'443'16,"10"0"-388"-16,9 1-83 15,3 1-48-15,2-1 46 16</inkml:trace>
  <inkml:trace contextRef="#ctx0" brushRef="#br0" timeOffset="51761.01">5967 1691 1305 0,'-5'23'469'15,"0"10"-383"-15,4 10-79 0,1 6-1 16,0 3-4-16,0 1 6 16,2-6-22-16,5-8-7 15,5-16-10-15,-1-8-2 16,5-15 17-16,6-4 8 16,1-12 10-16,4-6 0 15,-6-5 7-15,-14 0 1 16,-9 5-1-16,-8 2-3 0,-14 9-16 15,3 5-11-15,-5 10-31 16,7 5-16-16,3 7-64 16,1 1 83-16</inkml:trace>
  <inkml:trace contextRef="#ctx0" brushRef="#br0" timeOffset="51961.16">6594 1737 1566 0,'22'0'520'0,"20"2"-548"0,8 2-39 15,-3 1-53-15,-4 2-51 16,-8-3 108-16</inkml:trace>
  <inkml:trace contextRef="#ctx0" brushRef="#br0" timeOffset="52149.9">6608 2023 1408 0,'2'8'494'0,"19"1"-426"16,14-2-57-16,18-7-44 16,9-4-27-16,6-13-88 15,3-8 90-15</inkml:trace>
  <inkml:trace contextRef="#ctx0" brushRef="#br0" timeOffset="52586.11">7481 1746 1535 0,'5'-3'526'0,"-2"0"-475"0,3 1-55 16,-3-1-17-16,-12 1-8 15,-1-2-51-15,-8 2-12 16,-11 2 10-16,2 3 13 15,-1 7 53-15,3 3 15 16,7 5 7-16,6 2-1 0,7-2-4 16,3-1-3-16,11-9 2 15,3-1 5-15,4-7 8 16,5-3 4-16,4-5 1 16,2-3 2-16,0-3 11 15,-2-1 4-15,0-1-10 16,-1-3-6-16,-2 6-16 15,0 4-5-15,-5 8 6 16,-6 7 2-16,0 13-2 16,-2 6-2-16,-4 14-3 15,0 7 0-15,-3 5-16 16,-3 2-5-16,0-6-18 16,-1-7-8-16,2-14-8 15,3-9-10-15,5-14-37 16,1-7-50-16,8-17 98 0</inkml:trace>
  <inkml:trace contextRef="#ctx0" brushRef="#br0" timeOffset="53942.65">7868 1692 1566 0,'0'27'520'0,"8"12"-524"16,1 2-8-16,-2 3-4 16,-1-1-12-16,-2 0-20 15,-3 1-9-15,-1-6 15 16,1-2 12-16,-2-17 24 16,1-6 5-16,1-11 11 15,-1-6 0-15,6-10 5 16,6-7 6-16,1-12-14 15,2-1-3-15,0 3-6 16,-1 7-8-16,-5 11 2 16,-6 6 1-16,2 9 2 15,-2 5 1-15,5 13 0 16,1 3 0-16,-1 4 4 0,-1-3 1 16,3-9 1-16,7-4 0 15,-2-10-1-15,0-4 1 16,-1-8 5-16,0-6 7 15,-2-6 4-15,0-1 2 16,-5 0-3-16,1 3-8 16,-1 7-6-16,-1 3-3 0,-2 8 0 15,-3 3-2 1,-3 2-1-16,1 5 2 0,-1 5-4 16,4 1 5-16,8 2 0 15,0-1-2-15,5-5 1 16,1-2-2-16,1-5 2 15,4-2 2-15,1-4 3 16,0 0 5-16,-1-5 1 16,-1-2-6-16,1-5 0 15,-3 0-3-15,-3-3 0 16,-1 2-1-16,-4 0-2 16,-2 0 1-16,-2 6-3 15,1 0 4-15,-3 6-2 16,8 3-1-16,2 3 2 15,-4 5 1-15,4 5 1 16,1 2-2-16,1 6-2 0,3 2-6 16,-3 3-5-16,-2 2-8 15,-8 6-15-15,-1 2-15 16,-5 2-7-16,-7 1 8 16,-6-5 8-16,-4-5 20 15,-6-4 13-15,-6-2-1 16,1-6 12-16,7-3 1 0,9-8 6 15,0-4 4-15,10-10 5 16,3-6 0-16,10-14 8 16,18-8 1-16,9-13-2 15,-1-3-3-15,5-8-2 16,-6-2-1-16,1 3 1 16,4 2 0-16,-8 9-7 15,-3 8 2-15,-9 9-1 16,-12 6 3-16,-4 14 3 15,-3 4 2-15,-2 8-7 16,-1 6-3-16,-4 8-8 16,-1 5-7-16,2 15 3 15,-2 5 1-15,6 8 5 16,1 1 0-16,4-6-6 16,5-6 1-16,7-10-6 15,-1-6-2-15,7-10 4 0,7-6-4 16,6-13 8-16,-2-6 2 15,5-9 2-15,-6-4-1 16,-6-6-5-16,-2 2-3 16,-9-1 0-16,-4 3 1 15,-6 8 9-15,-1 5 1 16,-3 10 9-16,-4 7-1 0,0 6-3 16,-3 7 2-16,0 11-11 15,1 6-1-15,3 4-1 16,3-4-2-16,9-7-2 15,1-6 4-15,11-10 10 16,4-4 3-16,1-10 8 16,7-10 1-16,-7-10-10 15,-3-2-5-15,-3-6-7 16,-4 0 0-16,-2 3-1 16,-5 3 1-16,-4 9 1 15,3 6-4-15,-2 10 0 16,-3 4-5-16,3 10 3 15,3 5 0-15,2 9 0 16,0 5 7-16,0 2-4 0,-3 0 2 16,-2-2 2-1,4-2-2-15,-9 0-10 0,-1-2-14 16,-13-1-24-16,-7-5-25 16,-4-6-42-16,-11-2-38 15,-1-8 95-15</inkml:trace>
  <inkml:trace contextRef="#ctx0" brushRef="#br0" timeOffset="54107.77">8801 1671 1694 0,'63'-10'540'0,"20"-3"-631"15,11-7-70-15,-2-10 110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59:27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5016 2553 1048 0,'37'-11'436'15,"10"-8"-230"-15,45-29-127 16,14-19-30-16,36-41 278 15,33-24-249-15</inkml:trace>
  <inkml:trace contextRef="#ctx0" brushRef="#br0" timeOffset="3600.33">9570 7317 890 0,'8'6'222'0</inkml:trace>
  <inkml:trace contextRef="#ctx0" brushRef="#br0" timeOffset="5515.66">2698 7991 1598 0,'-5'8'569'15,"6"-1"-459"-15,15 2-127 16,5 1-13-16,16 1-22 16,11-3-5-16,16-10-9 15,8-5 0-15,18-7 15 16,-1-2 13-16,19 1 14 15,3 3 23-15,10 8 40 16,9 3 14-16,3 8 47 16,4 4 18-16,-4 0 18 15,-1 2 7-15,-7-2 14 16,-3-2-16-16,-10-1-20 16,-8-3-20-16,-16-5-54 15,-7-1-8-15,-30-2-28 0,-5-2-17 16,-23 0-43-16,-9 0-44 15,-16-6-90-15,-10-1-61 16,-22-14 146-16</inkml:trace>
  <inkml:trace contextRef="#ctx0" brushRef="#br0" timeOffset="7971.85">4724 7976 949 0,'-3'-1'330'16,"5"-1"-298"-16,1 1-17 15,2 0-7-15,2 1 3 0,-1 0 7 16,0 1-1-16,0 2-2 16,-1 0 6-16,-1 0-2 15,1 1 9-15,-3-1 4 16,1 1-4-16,0-1-8 15,0 0-3-15,8-1-13 16,0 0-1-16,2-5-5 16,-2-1-9-16,-1-2 1 15,0-1 0-15,-2 0 10 16,3 1 6-16,-4 0 10 16,-1 3 1-16,-2 0 2 15,3 1 4-15,0 0 3 16,1 1 3-16,1 1-4 15,-2 0-2-15,3 1-2 16,1 0-13-16,3 0 2 0,3 2-4 16,5-1-5-16,1 0 16 15,15-1-2-15,5 1 5 16,7 0 2-16,8 2-3 16,5 2-12-16,5 0 8 15,10 2 2-15,7 0-3 16,9 3 24-16,12 2-6 15,7-1 7-15,6 1 2 0,11-1-17 16,4-1-4-16,18 1-15 16,-1 0-1-16,7-2-4 15,6-2 1-15,3-8 3 16,-3-5-4-16,6-9 4 16,0-5 14-16,-1-6-5 15,7-3 5-15,-10-4 5 16,-8 0-5-16,-12 4 5 15,-9 2-1-15,-19 7-9 16,-9 4-6-16,-28 5-3 16,-10 2 3-16,-25 7-4 15,-13 0 3-15,-12 4-2 16,-11-1-2-16,-8-2-2 16,2 1-6-16,-10-2-35 15,0-1-53-15,-19-9 62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00:23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6046 5460 533 0,'-5'7'193'0,"6"0"-144"16,-7 0-6-16,7 0 15 15,-3-2 14-15,2-3 21 16,4-1 3-16,-4-1 4 16,3 1 0-16,-4-1-15 15,0 1-10-15,-2-2-13 16,3 0-13-16,0 1-18 16,-1 0-10-16,0 0-16 15,1 0-2-15,-1 0-4 0,1 0 4 16,0 0-3-16,-1 0 1 15,0 0 8-15,1 0 1 16,0 0 10-16,0 0 5 16,0 0-1-16,0 0-1 15,0 0-1-15,0 0-2 16,0 0-6-16,0 0-4 0,-1 0-7 16,0 0 0-16,1 0-3 15,0 0 0-15,0 0-3 16,0 0 0-16,0 0 3 15,0 0 7-15,0 0 6 16,0 0 5-16,0 0 2 16,0-1 2-16,0 1 0 15,0-1-8-15,1 1 0 16,0-1-3-16,1-2-4 16,-1 3-1-16,5-4-5 15,-6 3-1-15,1 0 3 16,1 0-2-16,-2 0 0 15,0 0-1-15,0 1 6 16,0-1 1-16,2 0 4 16,-1 0 3-16,1 0-12 15,-1-1 7-15,0 1-3 0,3-2 1 16,-3 2 10-16,-1 0-5 16,2 0 2-16,-1 0-5 15,1-1-5-15,0 0-1 16,0-1 0-16,0 1 0 15,2-2-1-15,-1-1-2 16,15-13 0-16,-15 12 0 0,1 0 4 16,1-1 1-1,0 1-2-15,0-1 2 0,-1-2-5 16,1 1 2-16,-3 0-1 16,2 1-1-16,-2 3-1 15,1 0 0-15,-1 1 5 16,-1-1 1-16,3 1 2 15,0 0-2-15,-1-1-4 16,3 1-2-16,-4 0 1 16,0 0 0-16,2 0 2 15,-1-2 1-15,0 0-3 16,2-1 0-16,-2 2 2 16,-1-1 6-16,0 2 8 15,-2-1 3-15,2 0-1 16,-1 0-3-16,1 0-8 0,1-1 2 15,-1 0-4-15,2 0 1 16,-2-1-4-16,1 0-3 16,-1-1-1-16,0-1 2 15,0 0 3-15,1 0 0 16,1 0-1-16,0-1-3 16,0 1-2-16,0-2 1 15,1 0 2-15,2 1 0 0,1-1 2 16,-1 0-1-16,1 0-2 15,0-2-1-15,1 1 2 16,-1-1 5-16,2 2-3 16,1-1-1-16,-3-3-1 15,2 1-4-15,-2-3 5 16,1 0 1-16,1 1 0 16,1 0 0-16,-2 1 0 15,-1 1-1-15,1-2 2 16,-1 0 3-16,0-1-2 15,1-1 1-15,2 2 3 16,-1 0-5-16,2 0 5 16,1-1 3-16,2 0 1 15,1-1-4-15,1-1 5 16,0 1-4-16,-3 0-5 0,0 0 7 16,0-4-11-16,0-2 1 15,-1-1 4-15,0-2-1 16,2 1 0-16,-1 0-4 15,2 0-1-15,-1 2 0 16,0-1 5-16,4 1 4 16,-1 1-4-16,2-1 2 15,0-1 0-15,-2 1 7 0,1-1-1 16,-1 0 1-16,1 0-2 16,-3-1-6-16,0 0 1 15,-2-1-7-15,0 0 4 16,0 1-3-16,-2 3 2 15,2 3 6-15,-3 6-12 16,1 1 1-16,-5 5-2 16,-2 3 0-16,-5 3 3 15,0 0 1-15,0 2 2 16,-1-1-1-16,1 0-1 16,0 0-4-16,-2 0-6 15,2 0 4-15,0 0-17 16,-1 0-12-16,0 0-33 15,1 0-26-15,-7 1-73 16,-3 0-34-16,-14-7 125 0</inkml:trace>
  <inkml:trace contextRef="#ctx0" brushRef="#br0" timeOffset="675.6">6937 4153 888 0,'-1'-1'315'16,"1"-1"-263"-16,0 1-29 15,-1 1-6-15,1-1 3 16,0 1-6-16,-1-1 1 16,-2 0 21-16,-2-3 12 15,2 1 26-15,-13-14 6 16,13 14-11-16,2 0-7 16,0 2-22-16,1 1-13 0,0 0-15 15,0 0-13-15,0 0-4 16,0 0 5-16,0 0 1 15,0 0 1-15,3 6-2 16,4-1-4-16,16 15 4 16,-12-17 3-16,1 0 1 15,0-2 0-15,-1-3-5 16,1-1 0-16,-7-2 4 16,4 0 0-16,-1-2 4 15,-2-1 0-15,-1 0-1 16,-1-2 4-16,-4-1-4 15,2 0 3-15,0-3-6 16,0 0-1-16,2 5 1 16,-2 1-5-16,-3 7 1 15,-1 6-6-15,-12 16-15 0,-6 11-10 16,-6 17-58-16,-6 3 58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01:23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5458 3517 678 0,'12'1'243'0,"4"0"-210"0,-2 0 3 16,4-1-3-16,-5 0 1 15,-3 1 1-15,-2 0-6 16,0 4 3-16,6 0-9 15,2 5 1-15,4 0-4 16,0 2-11-16,-1 0 9 16,5-2 4-16,2 1 6 15,15-4 11-15,2 1-3 0,8-2 0 16,2 0-1-16,3 0-11 16,9-1-1-16,6 1-16 15,7-2-1-15,4-2-3 16,-3 1-3-16,11-2 0 15,0 1 5-15,-2 1 2 16,9-1 6-16,-2 0 16 16,0 0 0-16,3-2 10 15,-4-2-1-15,6-1-5 16,-5-2-1-16,-3-1-2 16,1 0-7-16,-12 1 4 15,-2 0 1-15,-9-1 4 16,-6 0 7-16,-8 1-8 15,-7 2-7-15,-14 1-7 16,-6 4-13-16,-10 3-25 0,-7-2-21 16,-1-1-46-16,-11-1-25 15,-11-2 69-15</inkml:trace>
  <inkml:trace contextRef="#ctx0" brushRef="#br0" timeOffset="1889.94">4229 4325 953 0,'6'-2'356'0,"5"1"-250"16,8-1-86-16,4 1-2 15,1 3-5-15,4-1-5 16,1 3-5-16,-4-1 0 15,2-1-2-15,-2 0 4 16,0-2-2-16,3 0 10 16,7-2 22-16,-1-2 6 15,6-1 10-15,2-2-1 0,-2 1-13 16,5 2-6-16,4 1-7 16,2 1-8-16,1 2-5 15,0 0 2-15,1 1-4 16,1 1-4-16,7 1-1 15,-2 0 4-15,4 0-6 16,1-1 11-16,1 0 8 16,7-1-7-16,3 0 13 15,-1 1-3-15,6 2 5 16,1-2 0-16,-4 3-8 16,3 3-1-16,4 2-7 15,-1 3-6-15,10 1 4 16,-1-2-3-16,-3-2-8 15,6-1 4-15,-3-3-2 16,6-1 3-16,2-1 7 0,-3 0 1 16,11 1 6-16,-8 0 0 15,10 2 1-15,-1 2 0 16,3 2-4-16,-3 0-2 16,2 1-3-16,3 0 3 15,-5-3-2-15,4 1 2 16,-5-3 4-16,-1 0-10 15,-3-1 4-15,2-2 1 0,-4-1 3 16,0-1 1-16,-2-1 2 16,-8 1-7-16,-6 2-15 15,-12 1-37-15,-21 0-212 16,-11-4 175-16</inkml:trace>
  <inkml:trace contextRef="#ctx0" brushRef="#br0" timeOffset="6999.4">2863 6104 873 0,'9'-2'324'0,"4"-2"-248"0,-2-1-30 16,7 1-24-16,-3-1 1 15,1 3-4-15,3 0-6 16,-5 1 0-16,-2 1 3 16,6 1 5-16,-1 1 6 15,1 2 12-15,0 0 9 16,8 0 6-16,1-2-3 16,1 1-1-16,3-1-5 0,-2 2-14 15,-2 0-8-15,2-1-9 16,-3 1-4-16,6 1-1 15,2-1-2-15,1-1 1 16,2-1 5-16,-2-2 3 16,-2 0-2-16,6-1-5 15,3 0-4-15,2 0 0 16,2-1 5-16,-3 0 8 16,-2 0-4-16,3 2 2 15,6 0 1-15,0 1-5 16,-1 1 3-16,0-1-2 15,0 1-6-15,2-1 3 16,2-2-4-16,0-2 0 16,-2-2-5-16,2-2 2 15,1 2 5-15,-5 1 4 16,1 0 7-16,-1 4-2 0,-4 0-3 16,5 5-3-16,-4 1-8 15,-4 2-3-15,1 0 4 16,1-1-5-16,1-2 4 15,1-1 0-15,-2-3-3 16,-1-1 3-16,2-2-3 0,5-3 1 16,3 0-1-16,0-1-1 15,2 0 0-15,4-2 1 16,0 0 0-16,6-1 0 16,0 0-4-16,2-1 0 15,2 2-1-15,6-2 2 16,1 0 2-16,-1 0-4 15,1 1 4-15,4-1-2 16,-3 1 1-16,6-1 10 16,3 1-8-16,-7 2 2 15,2-2 2-15,1 2-9 16,-3 0 7-16,1 1 1 16,3 1-1-16,-7 4 4 15,-4 1-1-15,7 0 2 16,-6 2-5-16,0 1 0 0,1-1 1 15,-5 1 5-15,-1 0 2 16,-1-1 6-16,0-1-1 16,-5 2 2-16,0-2 3 15,-3 0-3-15,-2 1-3 16,1 0-5-16,-1 2-7 16,-2 1-3-16,1 0 4 15,-3 3-10-15,2-2 7 16,-4 2-1-16,-2-2-1 0,-1 0 7 15,1-4-2-15,1-2 0 16,-3-2 2-16,-2-3-2 16,0 3-1-16,-16-5-101 15,-5-6 73-15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02:44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8517 2761 1149 0,'-5'-2'428'0,"3"2"-320"16,0-1-12-16,2 1-29 15,0-1-19-15,0 1-30 16,0 0-8-16,0 0-12 16,1 2 9-16,2 13-2 15,16 26 7-15,-14-10 6 16,0 1-7-16,-1 0 17 15,2-3 0-15,-1-6 9 16,-1-4 2-16,-1-9-10 0,0-3-2 16,-1-5-1-16,-2-1 9 15,0-1 18-15,0-1 10 16,0 1-7-16,0-1-4 0,-1-4-34 16,-1-4-8-16,-1-12-4 15,2 15-6-15,-1 2 8 16,0 1-7-16,1 2 6 15,0-1-7-15,1-1-1 16,0 3 4-16,-1-2-4 16,1-10 0-16,0-21 1 15,1 16 0-15,-1 0-4 16,-1 0 10-16,1 1-12 16,0 0 2-16,3-1 2 15,3 0-12-15,1 4 10 16,3 1-7-16,3 4 4 15,3 3 3-15,-1 5 0 16,3 2 4-16,0 7-5 16,0 3 5-16,-3 5-6 0,-1 2 2 15,-8 3 7-15,-4-1-3 16,2-1 2 0,-3-1 2-16,-1-5-3 0,3-1 6 15,-6-3-3-15,1-4-1 16,4-3 6-16,-4-2-9 15,3-8 11-15,3-2-9 16,-4-10-4-16,5-3 1 0,6-4-2 16,-5 10-1-1,-3 7 4 1,1 1-1-16,15-16-1 0,-3 4 2 0,1 14-2 16,-6 16-2-1,1 12-3-15,-1 5 9 16,-3 12-6-16,1-2 6 0,2-5-1 15,3-5-3-15,3-12 4 16,-1-4-5-16,4-7 1 16,1-2-1-16,-4-7 1 15,3-2 7-15,-6-6 3 16,-4-2 0-16,-3-2 7 16,-3 1-5-16,-6-1 0 15,-4 2 4-15,-2 2-13 16,-4 0 7-16,0 8-11 0,-2 4-10 15,-1 6 7 1,3 7-7-16,1 4-2 0,2 3 1 16,11 1-7-16,1-3-2 15,3-5 3-15,5-3-1 16,-3-4 7-16,3-3 1 16,4-4 4-16,-2-2 8 15,-2-4 1-15,-3-1 4 16,-2-2 3-16,-2 0 0 15,-3-2 11-15,-1 1-4 0,-1 1 1 16,0 0 0-16,0 7-14 16,2 1 0-1,1 5-5-15,2 2-4 0,4 6 4 16,3 4-1-16,2 3 2 16,2 0-3-16,2 0-22 15,1-3-29-15,2-4-47 16,-3-3-28-16,0-7-62 15,-5-5 123-15</inkml:trace>
  <inkml:trace contextRef="#ctx0" brushRef="#br0" timeOffset="199.8">9213 2795 1236 0,'12'13'459'15,"2"5"-368"-15,2 0 3 16,3 1-31-16,0-2-24 16,1 0-21-16,1-1-45 0,-6-6-51 15,0-2-21-15,-3-6-71 16,-3-4 64 0,2-8 58-16</inkml:trace>
  <inkml:trace contextRef="#ctx0" brushRef="#br0" timeOffset="378.06">9372 2810 974 0,'-3'-5'432'16,"0"2"-264"-16,-1 7-17 15,-1 6-18-15,-2 9-54 16,-2 6-17-16,-3 8-35 16,-4 2-13-16,-2 1-17 15,-1-2-16-15,3-6-29 16,3-4-17-16,7-8-36 15,2-5-19-15,4-7 79 16</inkml:trace>
  <inkml:trace contextRef="#ctx0" brushRef="#br0" timeOffset="617.21">9510 2765 1213 0,'5'12'510'0,"1"3"-309"0,1 6-98 16,-2 4-3-16,-3-1-50 15,1 0-16-15,-1-4-46 16,-1-3-21-16,-1-8-71 16,0-4-31-16,-3-10 59 15,-1-7 21-15</inkml:trace>
  <inkml:trace contextRef="#ctx0" brushRef="#br0" timeOffset="759.84">9454 2652 1149 0,'-5'-10'442'0,"1"10"-347"16,0 5-19-16,6 4-76 0,0 1-56 15,7-2 34-15</inkml:trace>
  <inkml:trace contextRef="#ctx0" brushRef="#br0" timeOffset="1450.9">9591 2771 1311 0,'11'0'458'0,"-1"0"-418"0,2 2-23 16,-1 3-4-16,-1 3-6 16,-1 2-7-16,-4 4 4 15,-3 0-3-15,2 5-1 16,-3-1 2-16,1-2 4 16,-2-2 9-16,0-7 10 15,2-1 9-15,-2-5 5 16,-2-3 0-16,-3-7-9 15,2-5-16-15,3-6-9 16,5-3-8-16,2 1-1 16,2 1 4-16,-2 5-3 15,-2 3 5-15,3 7 6 0,-1 4-3 16,1 5 1-16,3 6 5 16,-3 6-8-16,1 3 2 15,-2 1-1 1,-1 0 0-16,2-3-4 0,-2-1 2 15,2-2 2-15,-2-3-4 16,-2-7-1-16,1 0 2 16,-2-6 5-16,-1-3 1 15,2-4 5-15,-1-3-6 0,2-4-6 16,1 0 4-16,0 1-4 16,0 1 6-1,2 4-2-15,-2 4-3 0,1 7 2 16,0 4 1-16,0 7-2 15,1 1 1-15,0 1 2 16,-2 0-5-16,5-2 0 16,0-4 2-16,-2-2-1 15,0-3 8-15,-1-3 6 16,1-3-2-16,-1-3 10 16,1-2-3-1,-5-1-4-15,1 0 0 0,-4 0-1 16,-2 1-2-16,2 6-2 0,-2-2 2 15,0 5-14 1,2 4 0-16,0 6 1 16,2 4-4-16,4 5 2 0,-1-1-8 15,1-4-39-15,-1-1-5 16,1-10-63-16,-1-4-23 16,-5-14 90-16</inkml:trace>
  <inkml:trace contextRef="#ctx0" brushRef="#br0" timeOffset="1600.77">9856 2663 1120 0,'8'10'285'0,"-1"-1"-337"16</inkml:trace>
  <inkml:trace contextRef="#ctx0" brushRef="#br0" timeOffset="2213.67">10096 2701 1024 0,'6'-1'381'15,"4"-1"-303"-15,-3-2 4 0,3-1-27 16,1 0-16-16,0-3-12 16,3 3-4-1,-1 4-5-15,-6 4-3 16,-4-1-3-16,0 0-3 15,7 15-3-15,-3 2 3 0,-3 5 8 16,-2-5-3-16,-2 1 9 16,0 0-9 31,1 0-6-47,2-1-4 0,1 0-6 0,0 1 6 0,0-1-9 0,0 0 7 0,-1-2-5 15,-1 0 4-15,-2-3 2 16,0-2-2-16,-2-5 17 15,-1-2-7-15,2-4 17 16,-1-2 6-16,2-5-21 0,0-4 7 16,3-5-10-16,2-4-13 15,0-4 15-15,1-1-9 16,1-4 1-16,0 0 4 16,0 0-11-1,0 1 10-15,0 3-8 16,-4 0 8-16,-1 8 14 0,0 4-3 0,-2 7 5 15,0 4-12 1,2 5-12-16,-1 4-2 16,2 7 1-16,2 3-4 15,3 2-25-15,3 0-19 0,3-4-51 16,5-3-23-16,6-9 76 16</inkml:trace>
  <inkml:trace contextRef="#ctx0" brushRef="#br0" timeOffset="2546.92">10640 2602 1386 0,'12'5'498'0,"2"2"-385"15,0 5-59-15,-3 4 8 0,0 1-14 16,-5 2-28-16,2 0-3 16,-1-1-11-16,-2-1-10 15,0-4-4-15,0-3 1 16,-3-5-2-16,-1-3 9 16,0-5 16-16,1-4 2 0,1-11 1 15,1-4-5 1,5-9-22 15,1-3-12-31,2 0-29 0,2 2-9 0,1 7-34 0,-2 6-15 0,-2 11-64 16,2 5-87-16,-7 9 165 15</inkml:trace>
  <inkml:trace contextRef="#ctx0" brushRef="#br0" timeOffset="3276.88">11025 2731 998 0,'8'-5'382'0,"-6"-4"-219"15,-1-3-137-15,-4-6 8 0,-3 2-2 16,-1 0-11-16,-1 4-5 16,-2 4-11-16,0 5-2 15,0 7-5-15,1 4 2 16,2 9-6-16,1 1 6 15,3 3 2-15,3-1-5 16,3-3 1-16,1 0-1 16,3-5-5-16,-2 0 6 0,5-6 2 15,0-1 2 1,1-5 18-16,1-4-1 0,-1-1 9 16,-1-5 6-16,0-1-4 15,-3-1 6-15,-3-2 0 16,-2 1 2-1,-4 1-7-15,2 3 0 0,-2 4-5 16,0 3-8-16,2 3-5 16,0 3-7-16,2 6-3 15,0 1-3-15,3 4 0 16,2-1-4-16,1-5 1 16,2 0-6-16,3-3-1 15,1-2 6-15,-1-4-7 16,1-2 9-16,-3-5 9 15,-1-2-6-15,1-6 7 0,-1-2 6 16,0-3-6-16,0-1 1 16,2 3 5-16,-4 3-12 15,-1 8 11 1,-1 4-1-16,-2 10-1 0,2 4 1 16,-2 5-8-16,2 4 6 15,1-4-6-15,1-1 2 16,1-4 3-16,-1-4-6 15,-1-5 15-15,-1-2 9 16,0-6-3-16,2-2 1 0,-4-5-12 16,-2-3-6-16,0-1 2 15,-5 1-5-15,7 2 1 16,0 2-1-16,-4 7-6 16,0 2 0-16,-5 6-6 15,5 6-2-15,1 6-7 16,4 5-2-16,0-1-21 15,1-4-18-15,-1-5-57 16,-1-5-30-16,3-7 87 16</inkml:trace>
  <inkml:trace contextRef="#ctx0" brushRef="#br0" timeOffset="3426.03">11316 2483 1110 0,'2'-7'383'16,"0"4"-358"-16,3 0-22 16,2 2-90-16,-2 1 62 15</inkml:trace>
  <inkml:trace contextRef="#ctx0" brushRef="#br0" timeOffset="4209.09">11555 2642 1300 0,'7'1'461'0,"-5"-4"-412"16,-4-4-2-16,-8-3-24 15,1-1-12-15,-4 1 1 16,0 3-11-16,0 2-12 15,-1 4 1-15,2 6-17 16,1 4 9-16,3 7 10 16,1 0-3-16,7 2 18 0,1-2-7 15,6-4 11-15,4-1-2 16,1-5 2-16,3-2 15 16,1-6-3-16,-1-4 3 15,-1-6-6-15,0-1-5 16,-3-1-7-16,1-1 7 15,-4 3 1-15,-4 1-6 16,0 5 10-16,-4 2-5 0,-2 5-1 16,4 4 3-16,-2 4-8 15,0 2-9 1,0 2 0-16,-4-1-3 0,4-1-1 16,2-4 1-16,4-2 1 15,2-2-6-15,1-3 6 16,-5-3 2-16,-1-6 4 15,-2-4 11-15,-1-4 1 16,2-2 8-16,-2-3 5 16,0-1-6-16,0-2 0 15,0 0-9-15,-1 0-8 16,3 5 0-16,-2 6-6 16,-3 5 1-16,2 9-1 15,-1 6-1-15,4 9 1 16,-1 4 0-16,5 4 1 0,1 2-2 15,0-3-2-15,2-2-1 16,1-3-3-16,-1-3-1 16,-2-7 0-16,0-1-2 15,1-5-1-15,0-4-2 16,-1-5 0-16,0 0-8 16,-1-1 7-16,1 0 1 15,-1 5 2-15,2 0 7 16,-3 4-3-16,-1 5-1 0,-3 4 6 15,-1 3-5-15,-3 3 3 16,1 0 4-16,-3 0-1 16,-2 0 2-16,-2-3-7 15,-2-2-15-15,-3-4-58 16,-1-4-21-16,-3-5-108 16,5-4 129-16</inkml:trace>
  <inkml:trace contextRef="#ctx0" brushRef="#br0" timeOffset="4463.25">11814 2503 1182 0,'18'7'495'0,"-1"0"-318"15,-3 2-83-15,-1 1-15 16,-4 1-50-16,-3-1-16 16,-3 1-29-16,1-2-8 15,-4-1-50-15,-1-3-15 16,1-3-49-16,-4-2-25 0,4-5-205 16,-1-3 243-16</inkml:trace>
  <inkml:trace contextRef="#ctx0" brushRef="#br0" timeOffset="4628.59">11830 2277 1177 0,'0'2'425'15,"0"0"-351"-15,2 3-59 16,1-1-4-16,4-1-47 15,2 1-34-15,-4-1 37 16</inkml:trace>
  <inkml:trace contextRef="#ctx0" brushRef="#br0" timeOffset="4990.92">11979 2342 1104 0,'4'7'429'0,"1"3"-290"15,1 2-19-15,-3 4 6 16,1 3-27-16,1 6-33 16,-1-1-19-16,0-2-34 15,-1-2-6-15,0-7-19 16,2-2 5-16,0-6-4 16,1-2-3-16,2-5 15 15,-2-3-7-15,1-6 2 16,2-4 7-16,0-2-5 15,-1 0 8-15,-3 5-3 16,-3 2 2 0,-2 4 0-16,-1 4-10 0,-1 5 1 15,5 4-4-15,0 6 1 16,1 0-1-16,5 0 0 16,-4-2-10-16,1-4-22 15,-2-1-8-15,-3-4-44 0,-1-3-25 16,1-5 72-16</inkml:trace>
  <inkml:trace contextRef="#ctx0" brushRef="#br0" timeOffset="5164.76">12069 2276 1072 0,'11'-7'354'15,"-1"1"-381"-15,-4 0 5 16,-3 0 14-16</inkml:trace>
  <inkml:trace contextRef="#ctx0" brushRef="#br0" timeOffset="5669.19">12182 2280 1144 0,'9'20'429'0,"0"2"-342"0,0 2-10 15,1-5-33-15,-2-2-24 16,2-6-16-16,2-4 0 16,0-4 0-1,1-3 3-15,0-5-4 0,-1-2 4 16,3-3 2-1,1-2-8-15,-4-1 14 0,-1 2-1 16,-4 0 0-16,-3 1 7 0,-4 3-1 16,2 1 4-16,-2 1-1 15,0 2 4 1,1 2-7-16,1 1-11 0,-2 0 0 16,0 0-7-16,0 1 2 15,0 13 5-15,3 16-5 16,0-13 1-16,2 1-4 15,0-1 0-15,0 1-14 16,-3-1-2-16,-1-4-2 16,-1-4 5-16,-1-4 10 15,0-2-6-15,-2-1-1 16,-3 0-17-16,2-1 5 16,0-2-3-16,2-3-6 15,4 1 4-15,-1-5-14 16,2 0-7-16,1-2-26 15,2 0-4-15,1 2 11 16,-2 2 14-16,-1 2 22 0,1 2-8 16,-5 0 39-1,2 2-9-15</inkml:trace>
  <inkml:trace contextRef="#ctx0" brushRef="#br0" timeOffset="5850.95">12411 2172 1576 0,'12'-6'-71'0,"-3"1"-215"0,7-3 196 16</inkml:trace>
  <inkml:trace contextRef="#ctx0" brushRef="#br0" timeOffset="6430.12">8834 3549 1275 0,'-21'-7'477'0,"12"-6"-378"16,7-2-12-16,6-8-18 15,7-2-26-15,6 1-18 16,6 1 1-16,7 6-9 16,5 5-4-16,-5 6-8 15,1 8-10-15,-7 11-8 16,-5 6-11-16,-2 16 0 15,-4 4 6-15,-4 10 0 16,-2 4 6-16,-4 1-11 0,-1-1 6 16,-1-6 4-16,1-6-2 15,1-12 16-15,1-8-4 16,2-11 0-16,0-5 17 16,2-12 7-16,0-4 7 15,3-10 2-15,-2-5-10 16,-8-3-6-16,-2 0-10 15,-13 2 3-15,-2 2-1 0,-3 8-9 16,-4 4-5-16,0 9-27 16,3 5-19-1,3 6-50-15,5 1-26 0,10 1 80 16</inkml:trace>
  <inkml:trace contextRef="#ctx0" brushRef="#br0" timeOffset="7727.6">9549 3617 1440 0,'10'-6'527'0,"-3"-4"-426"0,-5 0-25 15,-8-5-20-15,-2-1-27 16,-10-3-26-16,-1-1-22 15,-7 4-22-15,1 0 0 16,0 10-6-16,1 3 14 16,8 8 13-16,2 6-3 15,7 5 13-15,4 5-3 16,7 1 8-16,3 1 11 16,6-7-3-16,3-5 8 15,3-9 7-15,1-6-7 16,2-9 8-16,-2-5-1 0,-3-10-5 15,-1-3 2-15,-5-6 3 16,-1 0 4-16,-5 0 7 16,-3-1 2-16,-3 3-8 15,-1 3-7-15,0 10-11 16,0 8-4-16,2 11 0 16,-2 5-3-16,4 18 2 15,0 7 0-15,2 13 0 16,3 2 2-16,0 0-1 15,2-1 0-15,3-5 0 16,4-3-1-16,3-8 0 16,2-5 0-16,0-10-2 15,-3-3 2-15,3-11-2 16,-2-6 0-16,-3-8 1 16,0-3-4-16,-8-5 2 0,-2 1-4 15,-4 0 7-15,-2 1 0 16,-4 8 3-16,1 3-1 15,-1 9-2-15,0 3 1 16,-1 3-3-16,1 6 2 0,1 5-3 16,0 4 1-16,3 2 1 15,0-1 0 1,3-3 0-16,3-1-2 0,0-4-1 16,0-4-2-16,2-5 2 15,-2-3-3-15,2-6 7 16,1 1 0-16,-1-4 1 15,-1-1 4-15,-2-3-5 16,0-1 3-16,-1 5 0 16,1 1-3-16,-2 5 0 15,-1 4 0-15,0 1-4 16,0 4 1-16,4 8-1 16,0-1 3-16,1 3 2 15,1-1-1-15,4-5-3 16,-2-1-1-16,2-7-3 0,0 0 8 15,-3-7 8-15,0-5-3 16,0-5 16-16,-2-3 2 16,-1-3 3-1,-3-2 4-15,0-1-4 16,-3-2-13-16,-3 0-4 0,1 1-4 16,-1 9-8-16,1 5 3 0,2 10-5 15,1 5 1 1,2 13 0-16,2 6 1 0,3 11 2 15,0 3 0-15,2 0 0 16,2-2-1-16,3-5-1 16,1 0 2-16,1-5-18 15,-1-5 1-15,3-9 7 16,0-6-3-16,1-6 18 16,1-5-2-1,-5-5-3-15,-4-3 0 0,-3-3 5 16,-7-1 7-16,0 1 5 15,-2 1-4-15,-6 5-4 16,3 3-5-16,-6 7-2 16,0 2-1-16,2 7 1 15,-1 3-2-15,2 8-8 0,4 1 0 16,-1 1-7-16,2-2 4 16,2-4 3-16,-1-2 0 15,5-5 4-15,1-2-2 16,-1-4 0-16,0-3 4 15,-1-6 3-15,3-1 2 16,3-4 3-16,-1-1-3 16,0 3-3-16,0 1 2 0,0 6-5 15,0 2 1 1,3 6-8-16,-2 2-7 16,-1 5-23-16,-2 0-21 0,-3-2-66 15,2 0-25-15,-7-7 90 16</inkml:trace>
  <inkml:trace contextRef="#ctx0" brushRef="#br0" timeOffset="7906.03">9888 3374 1513 0,'2'0'542'0,"16"-5"-410"15,1 1-131-15,11-3-8 16,0-3-21-16,7-2-141 16,-3-1 120-16</inkml:trace>
  <inkml:trace contextRef="#ctx0" brushRef="#br0" timeOffset="8427.99">10466 3321 1532 0,'4'1'542'0,"-1"3"-445"15,-3-1-58-15,0 2 17 16,-2 5-7-16,-1 1-15 16,1 3-10-16,2 2-27 15,0-2-11-15,4-3-11 16,2-1-4-16,3-6 8 15,0-1 8-15,3-7 15 16,2-3 9-16,-1-6 7 16,0-1-1-16,0-5-10 15,-2 1 1-15,-3-1-9 16,-1 5 2-16,-3 3-3 16,-1 4-3-16,-3 5-3 15,0 2-15-15,0 4 3 16,-1 5-1-16,2 3 7 0,1 0 12 15,1 0 2-15,1-2 2 16,-1-2-2-16,0-2 3 16,-3-4-3-16,0-2 5 15,1 0 3-15,-1 0 1 16,0-1 3-16,0 1-2 16,4-11 1-16,5-17-6 0,3 14-3 15,-6 0 1 1,7 5-6-16,0 2 4 0,-5 5-3 15,7 6-4-15,-5 6-6 16,-1 3-12-16,-2 4-33 16,-2-2-33-16,-3-4-61 15,-2-3-38-15,-4-9 114 16</inkml:trace>
  <inkml:trace contextRef="#ctx0" brushRef="#br0" timeOffset="8578.9">10401 3210 1581 0,'-4'-5'522'0,"9"3"-515"0,1-1-34 16,8 0-46-16,4 1-57 16,7 1 78-16</inkml:trace>
  <inkml:trace contextRef="#ctx0" brushRef="#br0" timeOffset="8990.67">11059 3223 1467 0,'11'4'523'16,"-3"2"-473"-16,-2 3 14 15,-2 3 0-15,-3 7-17 16,-1 5-5-16,-1 7-30 16,-3 2-6-1,0 5-10-15,1-3-14 0,-4-4 2 16,3-5-1-16,-1-9 11 16,0-7 13-16,3-5 5 15,-3-4 6-15,-1-6 6 16,-1-4 3-16,0-12 3 15,0-4-5-15,0-10-7 16,1-8-12-16,3-4-6 0,1-3-9 16,7 3-10-1,3 8 1-15,4 12-14 16,0 7 3-16,6 9-11 0,-2 8-12 16,1 9-43-16,1 6-19 15,-5 7-44-15,-1 1-34 16,-2-1 128-16</inkml:trace>
  <inkml:trace contextRef="#ctx0" brushRef="#br0" timeOffset="9532.64">11142 3228 1246 0,'44'-21'446'0,"-24"11"-362"16,-1 1-30-16,1 2-2 16,0 3-3-16,-3 6-23 15,-3 3-33-15,-3 10-26 16,-4 3-10-16,-7 4 1 16,-2 1 12-16,-7-2 12 15,-1-2 9-15,-2-4 17 16,0-2 2-16,-1-5 9 15,4-2-3-15,3-7-6 0,0-4 10 16,6-7-7-16,1-5-1 16,5-5 2-16,4 0-9 15,3-1 4-15,1 1 10 16,5 5 1-16,-2 5 3 0,3 6 3 16,-4 3-5-16,-6 6-6 15,5 6-5-15,-6 4-7 16,2 4-1-16,-3 2-3 15,-1-1 2-15,0-3 1 16,2-3 0-16,-1-4 4 16,0-4-7-16,2-4 11 15,-1-2-4-15,1-9 0 16,1-2 7-16,-5-8-10 16,-2-1 5-16,-5-3-2 15,-5 3-9-15,-7 5-14 16,-1 4-5-16,-4 11-18 15,-1 4-6-15,1 10-17 16,-1 2-7-16,6 5-46 16,6-1-28-16,11-2 92 0</inkml:trace>
  <inkml:trace contextRef="#ctx0" brushRef="#br0" timeOffset="10062.7">11633 3166 1428 0,'0'-1'513'0,"0"1"-418"15,2 3-28-15,-2-3 5 16,1 3-13-16,1 12-20 16,1 25-7-16,1-13-23 15,-3 2-6-15,-1 4-6 16,2 0-7-16,-4-2-19 15,1-2-24-15,-4-8 8 16,-4-4 0-16,0-6 19 16,-1-4 25-16,-2-7-12 15,4-3 2-15,2-8-8 16,2-3-2-16,4-6 8 16,5-2 4-16,2-3 7 31,3-3 2-31,9 1 15 0,-2-2 0 0,5-1 10 0,2 2 11 15,-2 1-1-15,0 2 2 16,-3 0-1-16,0 1-8 16,-6 1-10-16,-4 2-8 15,-6 4-8-15,-3 4-1 16,-9 5-8-16,0 4 0 16,-3 8-3-16,-3 5-1 15,1 9 7-15,0 6 1 0,2 7 3 16,5 3-4-16,4 0-1 15,4-4-4 1,7-5-15-16,0-5-10 0,6-8-39 16,0-4-18-16,-1-10-51 15,3-4-34 1,-7-11 111-16</inkml:trace>
  <inkml:trace contextRef="#ctx0" brushRef="#br0" timeOffset="10215.62">11504 3057 1390 0,'-5'8'445'16,"9"0"-485"-16,3-2-38 16,6-6 64-16</inkml:trace>
  <inkml:trace contextRef="#ctx0" brushRef="#br0" timeOffset="11205.92">11946 3097 1290 0,'4'1'459'15,"0"0"-383"-15,-5 0-64 16,-2 0 5-16,-1 1-5 16,1 4-1-16,-1 3-18 15,0 1-4-15,3 2 3 16,0-3-7-16,5 1 16 16,0-2 0-16,6-3-2 15,1 0 8-15,3-7-2 16,2-2 7-16,1-7 7 15,3-1-8-15,1-5 8 16,0-6-2-16,0-3 9 16,-4-4 9-16,-3-4 14 0,-4 1 1 15,-5-2-4-15,-4 2-6 16,-1 8-8-16,1 5 2 16,-1 12 2-16,-1 5-5 15,-2 12-8-15,0 6-10 0,-1 10-11 16,1 4-1-1,4 1 2-15,1 0-1 0,2-3-5 16,2-3 1-16,2-2-6 16,1-3-4-1,2-5-1-15,0-2 1 0,2-8 3 16,-2-1 1-16,2-6-1 16,0-3 0-16,2-4-3 15,0-3 5-15,-2 1 2 16,1-2 4-16,-7 0 2 15,-1 1 3-15,1 2 0 16,-8 4 1-16,2 3 1 16,-1 3-2-16,-5 5 0 15,2 0-3-15,-1 2-1 16,-2 2-3-16,5-2 0 0,4 0-2 16,0-2-9-16,4-1-4 15,2-2-5 1,4-1-2-1,4-4 8 1,1-2 6-16,2-1 8 0,-1-1 10 0,-2-2 7 0,1 1 5 16,-2-2 3-16,-2 2-9 15,-5 3-2-15,-4 2-6 16,-3 2 1-16,-2 0 0 16,-5 1-6-16,0 1-4 0,-3 1-4 15,1 2 0-15,1 3 7 16,1-1 0-16,3 1 0 15,-1 0 1-15,3-1-3 16,2 0-2-16,3-3-7 16,1-2 0-16,2-6-1 15,1-2 3-15,0-5 8 16,0-1 2-16,1-6 1 16,1-2 2-16,3-5-3 15,-3-3-5-15,-2 2 1 16,-1 2-3-16,-4 7 7 15,1 5 1-15,-3 9 0 16,1 5 6-16,-1 14-7 16,-2 7 1-16,2 14-3 0,-2 5-5 15,-5-2-33-15,1-1-30 16,-3-8-54 0,5-5-31-16,-8-6 94 0</inkml:trace>
  <inkml:trace contextRef="#ctx0" brushRef="#br0" timeOffset="11386.81">12120 2928 1354 0,'30'-20'496'15,"6"-2"-373"-15,10 1-128 16,2 0 9-16,1 3-96 15,-4 4-104-15,-13 5 118 16</inkml:trace>
  <inkml:trace contextRef="#ctx0" brushRef="#br0" timeOffset="12241.83">11168 4014 1222 0,'1'-2'475'0,"5"-9"-353"0,5-14-38 15,2-7 1 1,2-10-21-16,-3-2-15 0,-2 1-18 15,-2 3-13-15,-3 10-22 16,-4 7 1 0,-2 14-12-16,-3 4-5 15,-3 10 2-15,-3 5-4 0,-3 8 12 16,1 4 2-16,2 1 6 16,0-2 0-16,8-3-2 15,2-4 1-15,8-2-2 16,4 0 6-16,6-3-1 15,3 2 3-15,3 1 1 16,-1 1-2-16,-3 3-5 16,-2 1-3-16,-8-1-5 0,-4 1 2 15,-3-1 1-15,-5-1 1 16,-1-3 14 0,-3-2-3-16,-3-7 4 0,3-1 3 15,-3-7 5-15,5-3 0 16,4-8 11-1,1-4-5-15,11-8-8 32,-1-1 0-32,4 2 2 0,1-1 7 0,0 11 3 0,-2 5 4 0,-2 9-10 15,-3 5-3-15,0 12-7 16,-1 3-5 0,1 13-1-16,0 2-3 15,-2 8-3-15,0 3-28 0,-2 0-1 16,0 2-2-16,-4-4-1 15,-1-6 27-15,0-7 2 16,0-7 2-16,-2-10 4 16,0-6 3-16,-1-14-15 15,-2-9-1 1,-3-15-6-16,0-7-7 0,-5-7 16 16,1-3 0-16,-5-3 9 15,2 1 11-15,9 5 6 16,3 5 3-16,14 14-6 0,1 6 1 15,5 14-9 1,1 7 2-16,2 10-4 16,1 4-2-16,-4 7-8 0,-2 1-6 15,-6 1-3-15,-4 1-2 16,-7-1 6-16,-7-1-5 16,-1-5-7-1,-5-1-14-15,0-7-33 0,3-4-16 16,1-7-82-16,2-2 108 0</inkml:trace>
  <inkml:trace contextRef="#ctx0" brushRef="#br0" timeOffset="12656.66">11580 3868 815 0,'12'1'442'15,"2"-1"-50"-15,-3 0-267 16,-4-1-14-16,0-3-41 15,-4 0-18-15,-3-2-21 16,0 1-10-16,-6-2-14 16,-2-2-8-16,-2 2 0 15,-3 2-6-15,5 4 4 16,-1 1 4-16,4 7 4 0,3 2-2 16,0 2 4-16,3 4-9 15,7-4 2 16,-1-1 1-31,6-4 0 0,0-4 11 0,-1-5-4 0,4-2-1 16,-3-6-1-16,2-2-6 16,-3-2 9-16,-1-2 5 15,-3 0 8-15,0-1 2 16,-1 5-9-16,0 2-6 16,-1 7-9-16,1 4 0 0,-1 6-11 15,1 4-3-15,-1 5-44 16,-1 1-26-1,-1-1-76 1,-1-4-288 0,-2-4 310-1</inkml:trace>
  <inkml:trace contextRef="#ctx0" brushRef="#br0" timeOffset="13053.11">11906 3672 1103 0,'5'-6'474'16,"-2"2"-272"-16,0 1-81 0,-3 3 7 16,-3 3-47-16,0 3-13 15,-4 5-41-15,-3 3-17 16,2 4-6-16,-2 0-4 16,4 3-1-16,3 0-3 15,2-3-5-15,7-3-2 16,4-8-3-16,4-2 5 0,3-8 1 15,2-3 8 1,-2-6 2-16,3-2-2 16,-4-3 9-16,0-1-2 0,-7 1 2 15,-5 2-2-15,-5 5-3 16,-4 1-2 0,-2 8-2-16,-1 2-1 0,-2 9 0 15,2 5-2-15,0 8 6 16,5 0 1-16,4 0-2 15,5-2 2-15,8-9-9 16,7-3-2-16,5-14-40 16,6-8-56-16,5-16 65 15</inkml:trace>
  <inkml:trace contextRef="#ctx0" brushRef="#br0" timeOffset="13875.91">7757 3084 1146 0,'7'6'429'16,"-4"-4"-347"-16,1 2-6 0,12 0-4 16,-3-4-3-16,-3-8-5 0,-7-5-2 15,-3-4-28-15,-1-3-20 16,-4-5-15-16,0 0 4 16,-3-3-1-16,-4 1 1 15,-3 1 9-15,4 2 4 16,1 10-4-16,0 5 11 15,6 12-9-15,-5 6-14 0,3 14 4 16,2 3-11-16,0 6-9 31,4-2 2-31,4-5-13 0,4-3 4 16,2-6 9-16,-2-3 4 0,4-5 13 16,-4-3 3-16,4-6 6 15,0-3-5 1,-2-4 8-16,0-3 4 0,-5-5-6 15,-1-1 9-15,-3 0-6 16,1 2-10-16,-2 6 3 16,0 2-7-16,-1 6-3 15,1 2-15-15,1 9 0 16,4 7-2 0,4 11 4-1,0 2 12-15,3 4-29 0,0-3 2 0,2-7-46 16,-1-3-16-16,-3-12-35 0,-4-5-57 15,-6-14 123-15</inkml:trace>
  <inkml:trace contextRef="#ctx0" brushRef="#br0" timeOffset="14101.23">7481 2923 1177 0,'-20'45'472'0,"8"6"-256"16,7 4-127-16,6 0-13 15,4-4-8-15,17-11-37 16,6-7-33-16,7-16-88 16,6-9-31-16,1-20-122 15,3-10 145-15</inkml:trace>
  <inkml:trace contextRef="#ctx0" brushRef="#br0" timeOffset="14284.17">7873 2663 1084 0,'4'2'536'0,"6"7"-65"15,16 8-377-15,6 7-15 16,11 13-1-16,2 6-16 15,-4 16-30-15,-1 5-33 16,-15 10-111 0,-9 3-71-16,-19 4 108 0</inkml:trace>
  <inkml:trace contextRef="#ctx0" brushRef="#br0" timeOffset="15039.56">8186 4716 1087 0,'-7'7'401'0,"4"0"-295"16,3 2-83-16,0 5-10 16,0 2 1-16,2 4-8 0,0 0 1 15,1 1-6 1,2 1 1-16,1-4 0 0,-1-3-3 15,1-5 2-15,0-1-2 16,-4-7 3-16,3 2 9 16,2-5 10-16,2-3 6 15,3-4 5-15,1-4-10 16,4-4-15-16,1-1-7 0,3 3-24 16,0 2-5-16,4 9-5 15,-4 2-2 1,-2 11-1-16,0 6 8 0,-10 6 12 15,-5 4 7-15,-12 3 24 16,-5 0 4-16,-8-3-18 16,-4-1-31-16,-5-8 17 15</inkml:trace>
  <inkml:trace contextRef="#ctx0" brushRef="#br0" timeOffset="15300.08">7975 4827 1188 0,'-5'47'425'16,"10"9"-369"-16,7 1-18 15,8-1-14-15,1-5-12 16,5-9-16-16,6-10-21 16,7-16-77-16,3-11-82 15,2-17 114-15</inkml:trace>
  <inkml:trace contextRef="#ctx0" brushRef="#br0" timeOffset="15518.83">8560 4560 1526 0,'18'24'589'0,"12"8"-393"16,7 10-92-16,-1 8-20 15,-6 9-33-15,-12 12-61 16,-8 2-23-16,-19 10-79 15,-13 0-82-15,-16-1 126 16</inkml:trace>
  <inkml:trace contextRef="#ctx0" brushRef="#br0" timeOffset="17115.15">9270 4655 1255 0,'-3'2'441'0,"1"-2"-372"16,2 0-34-16,0 0 6 16,0 0 8-16,0 1-10 15,5 13-14-15,6 24-9 16,-4-10-12-16,-3 10-4 16,1 0-1-16,-1-2-43 15,-4-3-11-15,0-12-41 16,-2-4-42-16,-2-11 95 15</inkml:trace>
  <inkml:trace contextRef="#ctx0" brushRef="#br0" timeOffset="17312.08">9098 4666 1126 0,'48'-13'495'0,"10"2"-238"0,3 0-180 16,-3 2-18-16,-11 3-112 15,-4 3-49-15,-11 3 58 16</inkml:trace>
  <inkml:trace contextRef="#ctx0" brushRef="#br0" timeOffset="17883.46">9355 4785 1576 0,'2'3'544'0,"2"0"-497"0,-1 2-9 16,-1 4-8-16,-2 2-6 15,3 3-16-15,1 1-5 16,3 3-10 0,2 1-13-16,3-1-10 0,-4-2 0 15,0-6 1-15,1-4 14 0,-2-6 7 16,0-2 1-16,1-3 7 16,-2-4-6-1,-3-3 6-15,2-2-3 0,-2-3 4 16,-1 0 1-16,1 0 0 15,2 3 1-15,-1 4 0 16,1 2 6-16,0 6-2 16,0 2-2-16,2 9-2 15,0 2-4-15,2 6 0 16,-1 0 0-16,-2-1 1 16,1-3 1-16,2-5 0 15,0-3 1-15,3-5-3 16,-1-5 1-16,3-9-3 15,0-4 6-15,2-6-1 16,-1-1-1-16,-6 5 2 16,0 1-7-16,-7 9 1 15,-1 4-5-15,-2 6 1 0,-5 5-3 16,3 10-3-16,-3 4 6 16,8 5-12-16,6 2 1 15,4-6-33-15,4-5-26 16,4-4-75-16,1-5-55 0,1-10 130 15</inkml:trace>
  <inkml:trace contextRef="#ctx0" brushRef="#br0" timeOffset="18319.04">9883 4755 1186 0,'2'10'541'0,"-1"-1"-143"16,-4 2-312-16,1 5-26 16,-3 3-8-16,0 4-25 15,5 4-9-15,-5 4-13 16,5 3-5-16,0 3-6 16,0 2-22-16,4 1-7 15,-3-3 0-15,2-7 7 16,1-7 25-16,-2-11 5 0,-2-5-2 15,3-7 0-15,-3-5-3 16,-3-14 3-16,3-6-3 16,-3-13-9-16,-3-3-5 15,2-6-7-15,-1-2 8 16,3 0 10-16,4 2 7 16,10 12 7-16,0 8 1 15,4 12 3-15,0 6-2 0,-2 10-4 16,2 6-2-1,-4 9-5-15,-1 3-5 0,-2 5-9 16,-2 1-6-16,-5-1-7 16,0 0-3-16,-8-6 5 15,-1-2-13-15,-4-9-41 16,-4-7-33-16,-3-8 66 16</inkml:trace>
  <inkml:trace contextRef="#ctx0" brushRef="#br0" timeOffset="18838.49">10010 4758 1139 0,'12'3'445'16,"2"1"-305"-16,0 1-28 16,2 1-33-16,4 1-5 15,1 0-16-15,0 3-22 16,-2 3-15-16,-5 1-20 15,-4 3-19-15,-2 0 2 16,-3-2-13-16,-4-1 8 16,-4-4 5-16,2-2 7 15,-3-5 13-15,-1-3 3 0,1-5 6 32,1-3 0-17,2-8-3-15,2-1 3 94,4-4 4-94,2-1-6 16,3 1 9-16,2 1-3 0,1 4-2 0,-1 3-1 0,-1 7-5 15,0 3-3-15,-1 7-3 0,1 3-3 0,1 5 0 0,0 2 2 0,1 0-1 0,-1 0 2 0,2-3-2 0,0-4 1 0,2-3-3 0,-1-4 6 16,-2-6 5-16,-2-4 3 0,-1-6 8 15,-2-2-6 1,-10-2-2 15,-4 1-5 16,-6 4-10-47,-5 0-2 0,-4 9-19 0,1 3-3 0,-1 10-36 0,3 5-28 0,4 4-30 0,3 1-28 0,5-1 95 0</inkml:trace>
  <inkml:trace contextRef="#ctx0" brushRef="#br0" timeOffset="19474.13">10496 4738 1361 0,'0'0'531'15,"1"-2"-365"-15,0 2-86 16,-2 0-14-16,1 0-31 15,-1 0-7-15,1 0-25 16,-4 7 0-16,-7 17 2 16,8-15-4-16,1 1-1 15,1 1 4-15,4-2-4 16,0 0 0-16,3-1 5 16,0 0-5-16,2 3 5 15,1 0-2 1,2 4-3-16,-1 2 0 0,1 4-14 0,-3 0-2 15,-4 3-13-15,-1-1-9 16,-5 0 13-16,-1 3 0 16,-5 0 13-16,-3 0 3 15,-2-4 5-15,-3-2 1 0,2-7 3 16,-1-5 2-16,0-8-4 16,1-7 1-1,4-9-5-15,6-5 4 0,8-7-5 16,6-2 7-16,7-2 7 15,2 1 3-15,6-1 10 16,2-1-5-16,6 1 6 16,4 1-2-16,0 4-5 15,0 4 1-15,-7 3 3 16,-4 1-6-16,-8 3 1 16,-1 1-2-16,-7 2-10 15,-5 1 2-15,-8 2 4 16,-3 1-4-16,-4 3-3 15,-2 4-3-15,1 5-9 16,0 7-2-16,3 8 2 0,0 4 3 16,4 5-5-1,4 2-6-15,5-4-14 0,3-1-21 16,4-11-27-16,0-3-13 16,0-6-26-16,-2-4-6 15,0-7 82-15</inkml:trace>
  <inkml:trace contextRef="#ctx0" brushRef="#br0" timeOffset="19650.81">10494 4621 1464 0,'-1'5'492'0,"7"-1"-511"15,3 0-30-15,4-4-114 16,4-2 103-16</inkml:trace>
  <inkml:trace contextRef="#ctx0" brushRef="#br0" timeOffset="20091.32">10978 4706 1481 0,'-1'-1'512'15,"-4"0"-487"1,-3-2-7-16,-6 1-1 0,0 2-15 16,-2 5 0-16,4 4-4 15,5 7-7-15,-2 3-1 16,8 3-2-16,2 1 7 0,8-5 2 15,4-2 1-15,4-9 2 16,1-4-6-16,2-8 7 16,1-6 4-16,0-9 2 15,2-3 5-15,0-7-4 16,-2-2-6-16,-3 0 12 16,-8-1 3-16,-4 3 19 15,-8 2 17 1,-5 4 0-16,1 3 2 0,-1 8-18 15,4 5-6-15,-2 6-7 16,3 5-11-16,2 9-5 16,-3 6-5-16,9 12-11 15,2 3-6-15,-2 3-34 0,5 0-19 16,-1-6-60 0,-1-5-18-16,-1-8-82 15,3-5 136-15</inkml:trace>
  <inkml:trace contextRef="#ctx0" brushRef="#br0" timeOffset="20254.25">11105 4658 1155 0,'20'-6'429'15,"4"-2"-323"-15,0 1-85 16,-2-2-14-16,0 1-101 15,-3-3 66-15</inkml:trace>
  <inkml:trace contextRef="#ctx0" brushRef="#br0" timeOffset="21614.11">11358 4589 1306 0,'0'10'502'0,"-2"2"-353"0,1 0-69 16,1 2-4-16,0 0-29 16,0 2-21-1,3 0-9-15,-1-3-25 0,3-1 1 16,3-3-11-16,0-1-4 16,4-5 11-16,-1-2-3 15,-1-5 14-15,1-1 6 16,-2-5-2-1,0-1 6-15,-1-3-8 0,-2-1 4 0,-3 0-2 16,1 3 4-16,-6 4-1 16,2 2 0-16,2 5 1 15,-2 1-3-15,-2 4 1 16,2 3-5-16,2 3 1 16,1 1-4-16,2-1 2 15,1-1 1-15,2-2-1 16,1-1 0-16,1-4 0 15,0-2 0-15,-3-1 6 16,0-3 6-16,-4-2 4 16,-2 0 6-16,-2-3-5 15,-2-2 1-15,-3-1-10 16,1 0-2-16,-3 1-11 16,0 2-6-16,-1 2-5 15,1 2-5-15,3 3 0 16,1 0 3-16,1 2-4 0,4 0 4 15,1-2 2-15,3 0 2 16,6-2 8-16,2-1 3 16,5-3 3-16,2-1 1 15,2 0 4-15,3 0-5 16,-2 4 6-16,-1 2-6 16,-4 2-2-16,-6 2 4 15,-4 2-6-15,-1 2 6 0,-3 3-1 16,-1-1 0-16,-3-1 4 15,0 0-6-15,-2-2 4 16,-1 0 0-16,-2-3 2 16,1 0 4-16,1-2 4 15,1-3-2-15,1-3 4 16,2-3 0-16,4-3-6 16,0 0-1-16,4 0-3 15,1 1-2-15,3 5 2 16,-1 2-1-16,0 5 2 15,0 3 1-15,-1 6 0 16,-2 5 2-16,0 4-5 16,-1 1-3-16,-2 0 2 0,0-2-1 15,2-3 2-15,0-2-3 16,2-4 0 0,1-1-3-16,-1-7 2 15,2-3 2-15,0-4 1 0,-2-2 4 16,-1-3 2-16,-4 2-2 15,-2-2-2-15,1-1 2 0,-4 3-3 16,-2 0 2 0,-3 3 1-16,-3 0-3 0,-2 3 3 15,-1 2-6-15,0 4-2 16,3 3-3-16,-2 4-5 16,5 3 5-16,-1 3-4 15,3-1-1-15,3-1-8 16,1-3-7-16,7-3 3 15,1-2 3-15,6-5 7 16,-1-2 7-16,2-6 7 16,-4-2 7-16,-1-2 2 15,3-2 4-15,-5 0-1 16,-2 0-4-16,-3 2-2 16,-2 3-2-16,-1 3-7 15,-1 1 2-15,0 4-5 16,-1 3 0-16,1 5 1 0,0 3 0 15,3 4 4-15,0-1-2 16,2-2 4-16,3-1-4 16,2-5 0-16,3-2 0 15,2-7-1-15,5-4 5 16,2-6 2-16,-1-3 5 16,3-6 4-16,-3-4-4 0,-5-4 9 15,-2 0-5-15,-6 1 3 16,-2 3 5-1,-5 6-16-15,1 3 7 0,-5 10-7 16,-1 3-7-16,-3 11-3 16,-2 5-1-16,0 10-4 15,4 4 0-15,2 6 1 16,5 1-7-16,7-3-15 16,0-3-4-16,7-8-22 15,0-6-20-15,3-10-43 16,1-3-14-16,-8-9 79 15</inkml:trace>
  <inkml:trace contextRef="#ctx0" brushRef="#br0" timeOffset="22701.06">9822 5525 1510 0,'-2'-46'522'15,"-5"19"-492"-15,-2-1-16 16,-7 8-27-16,-1 3-6 15,0 11-18-15,1 9-1 0,-4 10-13 16,0 6-4-16,1 10 21 16,0 2 10-1,10 2 17-15,5-2 9 0,11-7-1 16,2-4 2-16,4-10 2 16,2-7 0-16,1-10 2 15,-2-4 0-15,-1-7-2 16,-1-1 2-16,-1-1-6 15,-1 1-1-15,-1 2 0 16,-5 2 0-16,-2 5 1 16,2 3 3-16,-2 6 2 15,2 2-7-15,-1 7 3 16,0 0 5-16,0 5-4 16,2 1 0-16,2-1-4 15,-1 0 1-15,0-1 0 0,1-5-1 16,-3-4-1-16,1-1-8 15,0-4 10-15,0-1-2 16,-1-6-1-16,0-3 3 16,1-6-18-16,2-2 1 15,0-1 3-15,3 1-2 16,0 3 12-16,-1 3 5 16,1 5 8-16,-2 6 7 0,1 5 7 15,0 7-3-15,3 9-11 16,-1 2-5-1,-1 5-2-15,1-1-4 0,-2-4-2 16,3-3 6-16,-3-5-3 16,3-4 8-16,0-8 18 15,-1-1-4-15,3-9 11 16,-1-2-5-16,0-3-16 16,1 0 0-16,-5-1-15 15,-1 2 5-15,-5 2-1 16,-3 2-4-16,-3 7-3 15,0 1-4-15,2 7-1 16,-4 3 6-16,3 5-2 16,0 5 4-16,2 3 3 0,9 1-13 15,4-1-28-15,5-3-31 16,8-7-97 0,-3-3 106-16</inkml:trace>
  <inkml:trace contextRef="#ctx0" brushRef="#br0" timeOffset="23091.02">10564 5394 1284 0,'-10'10'497'0,"-1"1"-328"0,2 0-143 0,-1 3-12 16,0 0-6-16,4 4 5 16,1-1 0-16,4-1-12 15,2-1-7-15,5-7-10 16,3-1-6-16,4-9 7 16,2-1 3-16,7-7 20 15,-1-4 12-15,3-3 6 16,0-3-5-16,-7-2-9 0,-4 1-8 15,-10-2-2-15,-5 1 3 16,-9 5-9-16,-2 2-4 16,-3 10-18-16,-2 7-8 15,0 8-18-15,1 3-6 16,4 7-26-16,1-3-20 16,8 0-84-16,3-3 117 15</inkml:trace>
  <inkml:trace contextRef="#ctx0" brushRef="#br0" timeOffset="23656.67">10710 5396 757 0,'15'-13'387'15,"-4"0"-66"-15,1 2-235 16,-5-1-13-16,-2 2-36 31,-1-1-8-31,-4 1-18 0,-2 2-6 16,-3 1-8-16,2 1-3 0,0 3-3 15,1 0 3-15,2 3 1 16,-1 0-4-16,1 0-3 16,0 0 0-16,0 0 4 15,0 0 1-15,8 4 8 16,17 15 0-16,-9-10 3 0,-1 1 0 16,0-2 5-16,4 4 2 15,2-1-3-15,-2 0 4 16,2 2-8-16,-8-1-4 15,-2 0 2-15,-1 1-6 16,-5 1-3-16,-1 1-1 16,-4-2 11-16,-2-3 11 0,0-2 11 15,1-3 12-15,1-5-8 16,2-2 2-16,4-7 18 16,0-5 6-16,2-6 4 15,2-4-13-15,1-6-20 16,0-2-20-16,-2-2-2 15,0 2 11-15,-4 3-4 16,-3 2 8-16,-2 8-10 16,0 5-3-16,-2 10-5 15,0 5 1-15,-1 7-1 16,-1 5-2-16,3 8 0 16,2 4-1-16,3 5 2 15,-1 0 0-15,3 1 0 16,-1-1-15-16,0-5-28 15,2-3-28-15,-3-6-58 0,-1-2-38 16,-5-4 103-16</inkml:trace>
  <inkml:trace contextRef="#ctx0" brushRef="#br0" timeOffset="23833.59">10938 5435 1391 0,'5'-5'514'0,"7"-6"-386"16,5-3-85-16,5-5-15 16,2-3-13-16,8 1-46 15,-1-2-51-15,1 2 51 16</inkml:trace>
  <inkml:trace contextRef="#ctx0" brushRef="#br0" timeOffset="24513.54">11248 5195 1188 0,'-4'11'484'0,"1"-1"-254"16,1 1-134-16,-1 4-7 15,3 0-14-15,0 5-32 0,3 1-11 16,0 3-28-16,-1 0-4 15,0-2-13-15,1-2-12 16,-1-7-36-16,4-3 4 16,-2-7 16-16,2-3 10 15,-1-7 38-15,0-4 1 16,-1-6-8-16,1-2 0 16,0-2 0-1,1 3 1-15,-2 3 8 0,0 3-4 0,-1 7 4 16,3 4-6-16,0 6 6 15,-2 2-2-15,2 5 0 16,-3 2-2-16,-1-1-5 16,3 0 0-16,3-3-1 15,-1-5 0-15,0-2 4 16,3-2 13-16,-3-3 10 16,2-1 5-16,1-4-4 15,-4-2-10-15,-1 0-11 16,0 1 0-16,-3 3-6 15,0 1 4-15,-2 3-6 16,0 1 0-16,0 3 0 16,0-3-4-16,0 0 4 15,2 9-1-15,11 12-2 0,-5-14 4 16,3-5-5-16,2-2 5 16,3-5 0-1,0-2 1-15,2-5 4 0,-3 2-2 16,-2-1 9-16,-2-2-2 15,-10 2 3-15,-2 0 2 16,-10 1-3-16,-2 0-9 16,-3 5-29-16,-1 2-20 15,2 5-54-15,0 3-15 16,4 4-56 62,1 0-50-78,5-2 148 0</inkml:trace>
  <inkml:trace contextRef="#ctx0" brushRef="#br0" timeOffset="25252.2">11666 5281 1160 0,'11'-2'471'16,"-3"0"-315"-16,-4-5-88 0,-2 0-5 15,-2-4-45-15,-4 0-10 16,-1 1-10-16,-1 1 1 16,-1 5-9-16,-1 2 0 15,-1 4 4-15,0 1-1 16,0 3 6-16,2 1-1 16,3 2-1-16,-1 0-5 31,4 0 0 16,1-2 5-16,2-2 3-31,6 0 0 16,3-3 8-1,0-1 0-15,0 0 13 0,0-1 9 16,0-1 18-16,-1 1 5 0,0 3-6 0,0-1-4 0,0 3-20 0,-1 4-8 0,1 4-6 0,0 5-6 0,2 9-23 0,-1 3-4 0,-1 3 0 15,-1 2 2-15,-8-2 22 0,3-1 1 16,-6 0-1-16,-2-4 5 0,-2-7-2 16,-4-3 4-1,-1-12-2 1,-1-5-8 0,-1-5-3-16,2-6-3 0,1-8-1 0,3-4 6 0,3-5 8 0,1-4 4 15,6-1 20-15,3-3 11 16,5-3 12-16,2 1 7 15,5 2-14-15,-2 2-9 16,2 8-17-16,1 4-11 16,-8 10-1-16,-3 5-2 15,-1 8-4-15,-9 6 0 16,2 7-4-16,1 2 3 0,-5 4 1 16,4-2 0-1,0-4-1-15,0 0 2 0,2-7-5 16,2-3-1-16,4-4-1 15,-1-5-3-15,4-2 5 16,-1-5 2-16,-1-4 1 16,-2 0 0-16,-7-3 5 15,-1 3-1-15,-7 0 3 16,-2 4-6-16,-6 2-12 16,2 4-8-16,-2 8-24 15,1 3-14-15,1 5-37 16,1 0-20-16,4 0-46 15,2 0-24-15,4-6 120 0</inkml:trace>
  <inkml:trace contextRef="#ctx0" brushRef="#br0" timeOffset="26116.92">11941 5219 1048 0,'14'-2'494'0,"-5"1"-130"15,-1-1-221-15,1 4-56 16,-4 0-4 0,-1 5-25-16,-1 0-12 15,-3 4-23-15,1 2-15 0,-2 0-17 16,1-1-7-16,0-3-5 16,0-2 9-16,0-3 4 15,-1-2 7-15,1-2 8 16,0-2 1-16,0 1 4 15,0 1-2-15,0-9-5 16,0-15 3-16,3 10-6 16,1 2 3-1,1 1-2-15,-1 0-6 0,1 7 0 16,0 1-2-16,-1 4 4 16,1 2 0-16,-1 2 2 15,1 1-1-15,2 1-4 0,0 0 2 16,7-2-1-16,2-3 3 15,3-4-1 1,0-2 3-16,-4-4-2 16,-3-1-2-16,0-1 6 0,-2-1-4 15,-1 1 6-15,-3 0-2 16,-6 3 0 0,0 2 5-16,-4 3-6 0,-1 3 2 15,-4 5-3-15,-1 2-4 0,-1 5 1 16,1 0 2-16,2 2-3 15,3-2 0-15,0-4 0 16,3-1-8-16,4-6 4 16,1-2-1-16,6-2 0 15,2-3 7-15,-1-4 0 16,3 0 3-16,-2 1-1 16,0-1-3-16,-2 2 0 15,-1 1-1-15,-1 3 0 16,-1 2 2-16,-2 2 0 15,-1 1 2-15,0 1 0 16,-2 1 0-16,1-2 1 16,0-1-2-16,2 0 4 0,0-2-2 15,2-3 3-15,1 0-3 16,0-2-3-16,0-2 1 16,2 1-1-16,-3-3 1 15,2-1 1-15,-1 0-2 16,1-1-3-16,2 1 5 15,-2 1-1-15,-2 0 4 16,-3 4 4-16,1 3-3 16,-4 3 6-16,0 4-8 0,0 8-2 15,-2 3-1-15,1 8-7 16,0 2-8-16,3 1-21 16,6 0-15-16,3-7-34 15,5-3-12-15,1-7-38 16,1-6-24-16,4-11 102 15</inkml:trace>
  <inkml:trace contextRef="#ctx0" brushRef="#br0" timeOffset="32927.62">8051 1624 1041 0,'-5'-3'374'0,"4"4"-310"15,0 3-52-15,1 8-12 16,-4 3 0-16,2 6 5 16,-1 2 0-16,3 1 1 0,2 3-3 15,1-5-2 1,4-3-1-16,5-7 3 0,1-6 7 16,3-6 11-16,0-1 8 15,0-9 8-15,1-2 1 16,-5-4 0-16,-1-2-6 15,-3 1 1-15,-5 1-5 16,-3-3-12 0,-4 1-1-16,-4 2-11 0,-4 1 1 0,-1 7-6 15,-1 1-1 1,-1 7-1-16,3 4-7 16,0 4 4-16,3 0-3 0,2 2 6 15,5-1 1-15,5 0 0 16,1-1 3-16,7-1-10 15,1-3 2-15,5-4 2 16,4-1 3-16,8-7 1 16,-2-3 0-16,-5-3 5 15,1-2-3-15,-12-1 1 16,1 1 1-16,-4-1-3 16,1 0 0-16,-3 1 5 15,1 3 1-15,0 4-3 16,-3 5-3-16,3 7-1 0,1 3-3 15,3 10-4 1,2 4 4-16,1 7-14 0,-1 3-9 16,2 2-54-16,0-2-78 15,-3-14 102-15</inkml:trace>
  <inkml:trace contextRef="#ctx0" brushRef="#br0" timeOffset="33178.22">8749 1421 1172 0,'18'8'483'15,"3"5"-203"-15,6 8-269 16,-1 0 1-16,-2 4-5 15,-4 3-4-15,2-3-18 16,-2 0-21-16,-3-4-45 16,1-6-36-16,-12-4-135 15,-1-3 160-15</inkml:trace>
  <inkml:trace contextRef="#ctx0" brushRef="#br0" timeOffset="33369.86">8964 1410 935 0,'-9'6'438'15,"0"10"-96"-15,-8 8-290 0,-4 13-45 16,-5 5 3-16,-4 0-3 16,7 0-7-1,5-5-1-15,2-6-25 16,8-10-70-16,4-7-89 0,4-16 114 15</inkml:trace>
  <inkml:trace contextRef="#ctx0" brushRef="#br0" timeOffset="33614.92">9023 1052 1435 0,'3'5'484'0,"2"14"-470"0,0 4-14 16,-5 4-3-16,-1 2 3 16,0 1-46-16,1 1-27 15,-1 1-58 1,1-1-46-16,0-10 116 15</inkml:trace>
  <inkml:trace contextRef="#ctx0" brushRef="#br0" timeOffset="33786.36">8914 1075 1298 0,'19'-15'456'0,"12"2"-407"16,5 2-35-16,7 2-30 16,3 2-35-16,4 4 34 15</inkml:trace>
  <inkml:trace contextRef="#ctx0" brushRef="#br0" timeOffset="34075.87">9320 1381 1869 0,'12'-4'3'0,"3"16"-1"15,13 12 1-15,3 0-43 16,-2-2-26-16,2-5-82 0,-4-6 303 16,-8-14-143-16</inkml:trace>
  <inkml:trace contextRef="#ctx0" brushRef="#br0" timeOffset="34189.16">9355 1373 1486 0,'-35'38'503'0,"8"20"-515"15,-2 2-61-15,-7-2-113 16,1-7 113-16</inkml:trace>
  <inkml:trace contextRef="#ctx0" brushRef="#br0" timeOffset="34702.17">8752 1888 1003 0,'6'8'430'15,"4"1"-162"-15,4 1-241 0,1 3-17 16,-1 0 0-16,3-3-1 16,0-2-9-16,3-6-13 15,0-2-2-15,-1-6-3 16,-1-2 5-16,2-5 6 15,-1-2 4-15,-3-2 13 16,0 0 3-16,-4 2 4 16,0 3 2-16,4 2-15 31,-2 2-2-31,5 6 1 0,-1 2-3 0,3 6 0 16,4 3-2-16,-1 1-4 0,3-1-3 15,-3-2 6 1,1-2 4-16,-2-6 7 0,-3-2 5 15,0-6 11-15,0-1 5 16,1-4 4-16,4 0-7 16,-1-3-16-16,0 0-16 15,-2 2-26-15,-4 1-3 16,-4 5-58-16,3 0-105 16,-4-2 134-16</inkml:trace>
  <inkml:trace contextRef="#ctx0" brushRef="#br0" timeOffset="34999.93">9420 1206 1563 0,'-9'-6'533'0,"6"4"-498"15,3 0-17-15,5-5-6 16,6-5 1-16,8-10-1 0,6-4-11 16,3-7-25-1,1-1-21-15,-3 2-71 16,-3 1-12-16,-4 6-34 15,-2 3-31-15,-13 5 137 0</inkml:trace>
  <inkml:trace contextRef="#ctx0" brushRef="#br0" timeOffset="35162.87">9448 928 683 0,'4'3'213'0,"-7"-1"-203"15</inkml:trace>
  <inkml:trace contextRef="#ctx0" brushRef="#br0" timeOffset="35482.96">9372 1073 1353 0,'0'6'521'16,"1"-6"-343"-16,4-2-160 15,7-7-22-15,1-3 1 16,7-10 3-1,3-3-8-15,1 1-30 0,2-2-11 16,-3 3-8-16,0-1 0 0,-4 2 11 16,-3 1 0-16,-7 2-1 15,-4 2-7-15,-7 0-72 16,-4-1 85 0</inkml:trace>
  <inkml:trace contextRef="#ctx0" brushRef="#br0" timeOffset="35710.85">9483 760 1110 0,'5'-1'490'0,"5"-2"-159"15,2 3-307-15,4 0-36 0,2 3 4 16,3 2 5-16,2 3 9 15,2 8-33-15,-2 3-15 16,-9 10-29 0,-8 3-12-16,-15 3 29 0,-8 1 15 15,-7-3 25-15,-2-1 3 16,3-5-16 0,6-3-27-16,8-12 33 15</inkml:trace>
  <inkml:trace contextRef="#ctx0" brushRef="#br0" timeOffset="36222.1">9901 620 1563 0,'-13'24'532'15,"6"6"-480"-15,-3 7-63 16,-2 0 4-16,1 1 12 0,1 0-17 16,6 2-32-1,1-1-14-15,6-7-24 16,1-4 21-16,5-10 22 0,3-4 16 16,5-7 18-16,4-5 1 15,0-6 22-15,-1-4 0 16,-6-4 8-16,-4-1 3 15,-5-2-7-15,-3-1 7 0,-5 0-8 16,-4 2-8-16,0 5-9 16,-2 4-8-1,-3 7-7 1,1 5 0-16,0 5 6 0,1 1 1 0,12 1 3 16,0 0 0-16,6-4-4 15,9-2 5-15,1-3 2 16,6-5-1-16,2-5 10 15,-2-3-5-15,-2-6 16 16,-3-2 6-16,-5-4 0 16,-6-2 0-16,-8 0-6 15,-3-1-5-15,-7 4-12 16,-4 4-6-16,-4 5-31 16,-3 6-33-16,-4 6-47 15,2 4-29-15,-4 3 83 16</inkml:trace>
  <inkml:trace contextRef="#ctx0" brushRef="#br0" timeOffset="36569.12">10092 737 1208 0,'17'7'412'16,"3"3"-386"-16,2 6-21 16,-6 2 0-16,0 3-4 15,-3 2-10-15,-7-2-12 16,1 0 4-16,-5-5 0 16,-1-3 9-16,-1-6 17 15,0-4 16-15,-2-3 38 16,1-4 14-16,-2-6 13 15,1-3-6-15,3-7-22 16,1-6-19 0,3-2-16-16,0-1-21 15,2 3-54-15,2 3-28 0,1 3-85 0,-1 1-116 16,2 2 183-16</inkml:trace>
  <inkml:trace contextRef="#ctx0" brushRef="#br0" timeOffset="37316.78">10432 756 1520 0,'-14'1'491'16,"4"6"-508"-16,3 0-13 0,-7 1 22 15,3 0 8-15,0 1-7 16,0 1-10-16,1 4-17 16,3-1-10-1,1 4 10-15,3-1 15 0,9-2 16 16,1-1 3-16,2-5 2 16,3-1 1-16,0-3 16 15,-1-3 1-15,1-1 11 16,-1-2 4-1,-5-1-6-15,0 1 5 0,-2-3 4 16,-3 0-10-16,-1-1-5 0,-3-2-5 16,0 3-12-16,1 2-3 15,0 1 2 1,2 1-6-16,2 3-3 0,-2-2-4 16,0 0 0-16,3 6 2 15,0 3-7 1,19 12 1-16,-12-17-2 0,-2-1 3 0,0-5 9 15,-1-2 2-15,0-3 1 16,0-4-2 0,-2-3 3-16,-1-1-1 0,1-3-1 15,-2 1 0-15,3 2-5 16,2 0 1-16,-1 4 3 16,1 2 4-16,-1 5 0 15,-2 5 0-15,2 4-3 16,1 5-5-16,0 4-3 15,5 2 2-15,-5 1 6 16,2-2 1-16,2-5-3 16,-6-3 0-16,-1-5-6 15,1-2 2-15,-4-5 12 16,0-3 2-16,3-8-1 16,-2-4 2-16,-1-1-4 15,1 0-1-15,-1 6 4 0,-3 2-2 16,1 6-5-1,1 3 1-15,1 4-10 16,1 3-4-16,3 6-5 0,0 4-8 16,2 2-28-16,2 1-24 15,1-6-114-15,-2-6 121 16</inkml:trace>
  <inkml:trace contextRef="#ctx0" brushRef="#br0" timeOffset="37489.92">10559 593 1407 0,'5'9'431'0,"1"2"-498"16,1 3-20-16,6-3-59 15,-9 0 99-15</inkml:trace>
  <inkml:trace contextRef="#ctx0" brushRef="#br0" timeOffset="38234.25">10854 706 1275 0,'6'2'436'0,"-2"3"-372"16,-6-3-95-16,2-1 40 16,-11 0 1-16,1 0-1 0,-1 2-12 15,-1 3-11-15,1 0-9 16,-1 2 3-16,7 2 4 16,0-2 7-16,4 2 3 15,2-1 3-15,5-1 4 16,2 1 2-16,2-6 6 15,4-1 1-15,-3-4 4 32,1-1-2-32,-3-4 10 0,-4 0 3 0,-1 0 15 15,-4-2 2-15,-4 1-4 16,1 3-9-16,-1 0-15 16,1 3-9-16,4 1-6 0,-3 1 1 15,2 0-16-15,0 0-2 16,2 6-7-16,3 5-6 15,9 14 7 1,-10-15-1-16,10-4 7 0,-1-1 5 16,0-5 5-16,2-1 8 15,-6-6 7-15,-1-1 2 16,-1-4 3-16,-1-2-2 16,-1-1-1-16,-1-1-2 15,-1 2 0-15,-1 1-2 16,-1 3 3-16,0 2-2 15,2 5-2-15,-3 2-4 16,2 2-12-16,0 4 5 0,-1 3-2 16,-1 4 1-16,0 2 10 15,0 0-2-15,0-3-4 16,1 0 5-16,-2-5-1 16,1-1-1-16,0-4 5 15,0-1 3-15,0-2 13 16,0 1 0-16,0 1 0 15,0-13-2-15,1-15-7 16,0 14-3-16,5 2 2 16,0 2-7-16,3 4-1 15,0 3-1-15,-1 4-9 0,2 5 2 16,-5 5-11-16,2 3-1 16,2 0-17-1,-4-1-13-15,2-5-74 0,9-4-71 16,0-9 122-16</inkml:trace>
  <inkml:trace contextRef="#ctx0" brushRef="#br0" timeOffset="38612.6">11232 535 1333 0,'-4'14'484'0,"-1"4"-354"15,-4 7-122-15,0 0 1 16,0-2 1-16,2-1-2 16,1-3-2-16,4-4-11 15,1-2-10 1,3-4-22-16,6-3-6 0,3-5 10 16,2-2 14-16,5-6 21 15,-2-3 9-15,1-2 16 16,-2-1 2-16,-5-3 14 15,-2 0 2-15,-7 0-6 16,-3 0-4-16,-9 6-18 16,-3 3-5-16,-2 9-11 0,-1 4-2 15,2 9-4 1,5 3 1 0,8 5 1-16,4 3-1 0,19-4 2 0,9 0-6 15,19-14-68-15,9-10-53 16,4-28 76-16</inkml:trace>
  <inkml:trace contextRef="#ctx0" brushRef="#br0" timeOffset="40454.89">9761 1543 1393 0,'-8'-8'490'0,"4"5"-421"16,2 1-66-16,4 1-12 0,-1-1 9 15,-1 2 1-15,0 0-1 16,0 0-12 0,1 11-7-16,18 23 3 15,-17-11 11-15,-2-4 11 16,-1-3 4-16,-3-6 16 0,-2-2-1 15,1-2 11-15,-2-4 0 16,1-2 1-16,1-1-3 16,-2-9-5-16,1-1-5 15,1-7-14-15,3-6-7 16,3-4-3-16,4 0-3 0,2 3-9 16,1 4 5-16,4 7 1 15,1 4 2-15,0 7 5 16,1 4-1-16,1 6-1 15,2 3 0-15,3 4-3 16,-1 1-7-16,-3-3-10 16,-1-2 0-16,-9-5 0 15,-1-2 8-15,-3-2 11 16,-2 0 1-16,0-1 3 16,0-1 7-16,0 0-3 15,-1-1 1-15,0-13 2 16,-1-18-11-16,2 11 0 15,7 2-6-15,-1 2-15 16,5 5 0-16,-1 8-3 16,-1 4 4-16,5 8 15 0,-5 6 3 15,3 6 5-15,0 5-1 16,0-2-1-16,2-1 0 16,2-5 3-16,1-4 7 15,3-7-1-15,2-4 2 0,3-5-2 16,-3-4-6-16,-1-6-2 15,-1-4-3-15,-7-3 1 16,0-1 2-16,-7 2 4 16,-5 3 3-16,-7 3-3 15,-1 5-4-15,-5 6-3 16,-1 3-5-16,-2 6 0 16,-1 3 4-16,1 3 4 15,1 2 0-15,7 2-3 16,1-4-4-16,6-1-3 15,0-3 9-15,0-5 4 16,2 0 0-16,3-2 6 16,-1-1-2-16,-1-2 2 15,1 0 0-15,-2-2-6 16,1 2-3-16,0 1-1 0,-3 0 1 16,0 1-2-16,0 0-1 15,0 0 4-15,0 0-2 16,8 4 1-16,16 9 2 15,-9-10-6-15,1-1 0 16,-1-5 5-16,2-2 2 16,-4-4 0-16,-2-1 3 0,-1-6-2 15,-1-1-3-15,-3-4 7 16,-2-3-1 0,-4-2 2-1,0-4 2 1,-1 0 5-16,-2 0-6 0,2 2 1 0,-1 4-5 0,2 9-4 15,-1 4 1-15,-1 8-3 16,1 4 2-16,-1 10-7 16,4 6 7-16,3 8-1 15,1 2-7-15,5-1-3 16,1-2-12-16,6-3-9 16,1-5 3-16,0-3 6 15,5-6 1-15,-5-4 8 16,-1-1 3-16,3-4-3 15,-6-2 0-15,-1-2 1 16,-1-3-5 0,-6-2 1-16,0-1 11 0,-2-3-6 0,0 2 6 15,-1-2 4-15,-2 2-2 16,2 2 4-16,-1 2-2 16,0 6 0-16,-1 1-5 15,3 7 0-15,1 3 3 16,-1 7-1-16,3 4 4 15,0 3 2-15,-1-2-3 16,3-5-2-16,-2-2-2 0,5-6 4 16,-4-3 3-16,-1-3 3 15,1-4 4-15,-2-3 3 16,3-3 1-16,-1-4 7 16,1-3-4-16,-5-1 2 15,1 1-2-15,1 1-8 16,-2 4-2-16,0 4-7 15,0 2 0-15,-1 5 0 16,-2 0-2-16,5 7 0 16,0 3 5-16,3 2-9 15,1 0-11-15,-1-2-22 16,0-4-26-16,0-5-40 16,-1-3-29-16,-2-11 83 0</inkml:trace>
  <inkml:trace contextRef="#ctx0" brushRef="#br0" timeOffset="40591.61">10736 1163 1251 0,'-4'-2'404'16,"2"4"-457"-16,-3 1-43 16,-5 0 55-16</inkml:trace>
  <inkml:trace contextRef="#ctx0" brushRef="#br0" timeOffset="40821.62">10065 1347 1412 0,'17'0'457'0,"13"0"-469"16,8-1-1-16,9-4-2 15,2-2-20-15,5 1-151 16,2-4 125 0</inkml:trace>
  <inkml:trace contextRef="#ctx0" brushRef="#br0" timeOffset="41055.76">10862 1245 1247 0,'23'9'418'0,"5"7"-401"16,3 0-18-16,-4 0 0 15,-2-2-23-15,-3-5-186 16,2-5 150-16</inkml:trace>
  <inkml:trace contextRef="#ctx0" brushRef="#br0" timeOffset="41170.8">10984 1162 1672 0,'-38'53'529'16,"-22"24"-655"-16,-7 8 16 15,-23-6 59 1</inkml:trace>
  <inkml:trace contextRef="#ctx0" brushRef="#br0" timeOffset="47114.94">6609 2766 984 0,'0'3'347'0,"3"0"-282"15,1-1-30-15,4-1 3 16,-1-1 5-16,5-5-3 16,4-2-4-16,10-4-11 15,9-6-8-15,11-13-91 16,4-10 54-16</inkml:trace>
  <inkml:trace contextRef="#ctx0" brushRef="#br0" timeOffset="53512.38">6436 2417 717 0,'-1'-3'281'16,"-1"-1"-165"-16,0-1-44 16,-1 1 19-16,1 0 2 15,-1 1-12-15,-1 0-2 16,2 1-22-16,-3-1-6 0,2 3-4 16,1-1-6-16,-2 0-4 15,3 0 2 1,-1 0-5-1,0 2-9-15,2-1-6 0,-1 0-15 16,0 7-4-16,-1 5 0 16,-1 17-5-16,1-17 4 0,0 3 2 15,-1-1 3-15,0-2-3 16,-2 0 7-16,1-5-10 16,2-3 4-16,-2-3 14 15,3-2-3-15,1-4 8 16,-2-2-5-16,2-7-7 15,2-2-2-15,1-4 0 16,1 2 1-16,1 1-2 0,-1 2-1 16,1 6-3-16,-1 1-2 15,3 6 0-15,-2 2-2 16,3 4-2-16,0 3 2 16,0 3-4-16,3 0-2 15,0 1 1-15,1 1 4 16,1-2 6-16,0-2 0 15,0-4 3-15,-3-2-2 16,-5-3 1-16,2-1 5 16,-7-4 16-16,4 0 0 15,-4-4 1-15,-1-4-5 0,-2 0-19 16,0-1 3-16,-2-1-6 16,2 5 1-16,2-1-1 15,1 3-12-15,0 3-39 16,1 1-24-16,1 4-52 15,5 2-23-15,6 1 96 16</inkml:trace>
  <inkml:trace contextRef="#ctx0" brushRef="#br0" timeOffset="53781.88">6642 2374 943 0,'4'0'363'16,"-2"-2"-221"-16,0 1-71 15,-3 0 4-15,0 1-6 16,1 0-26-16,-1 0-17 16,-3 9-22-16,-10 17 4 15,8-13-12-15,1-2-8 16,3-1-26-16,0-2-18 0,2-2-20 15,-1-1-20-15,1-2-86 16,0-1 119-16</inkml:trace>
  <inkml:trace contextRef="#ctx0" brushRef="#br0" timeOffset="53957.91">6600 2424 874 0,'-1'-19'365'0,"4"18"-210"0,1-1-74 15,2 2-16-15,-2 5-18 16,1 4-13-16,3 4-13 16,0 1-5-16,-1 1-16 15,2 1-14-15,-2-5-28 16,-1-1-22-16,0-4-37 16,1-6-76-16,-1-8 119 0</inkml:trace>
  <inkml:trace contextRef="#ctx0" brushRef="#br0" timeOffset="54209.5">6775 2272 1079 0,'3'3'425'0,"1"-3"-268"15,-1 2-63-15,0 0-26 16,1 1-18-16,-2 4-27 15,3 1-8-15,0 7 1 16,-5 4-2-16,0 1-7 16,1 0 1-16,1 1-20 15,1-3 7-15,2-4-20 16,-1-4-21-16,-4-8-62 16,1-3 65-16</inkml:trace>
  <inkml:trace contextRef="#ctx0" brushRef="#br0" timeOffset="55607.93">6816 2219 926 0,'2'0'359'0,"-2"0"-222"16,2 0-23-16,-2 0-4 16,0 0-8-16,0 0-24 15,0 0-15-15,0 0-10 16,0 0 3-16,0 0-5 15,3 4-4-15,2-1-3 16,1 1-5-16,14 15-3 16,-14-13-6-16,2 1-10 15,1 1-3-15,0 1-5 16,0 0-3-16,-3 1-8 16,0 1 0-16,-1 1-1 0,0 1 0 15,1-3 4-15,-1 0 1 16,-3-3-4-16,1-3 3 15,-3-1 3-15,2-2 0 16,-3-2 32-16,1 1 16 16,0-2 1-16,0-12-3 15,5-27-17-15,2 8-26 16,1-4-12-16,3-2-23 16,-3 2-51-16,-2 4-26 0,-3 8-111 15,9 2 138-15</inkml:trace>
  <inkml:trace contextRef="#ctx0" brushRef="#br0" timeOffset="59503.47">5639 2517 1175 0,'0'0'446'0,"-1"0"-308"16,0 0-2-16,0 0-5 15,0 0-17-15,-2 1-44 0,0-1-27 16,0 0-30-1,-2 1-7-15,2 0-8 16,-2 1 2-16,0 3 0 0,-12 21-2 16,13-6 1-16,2 3 1 15,-2 3-2 1,3 1 2-16,2-2 3 16,1-3-2-16,3-3 0 0,-1-6-5 15,-2-4-37-15,-1-2-37 0,2-6-70 16,-4 2-30-1,-3-4 105-15</inkml:trace>
  <inkml:trace contextRef="#ctx0" brushRef="#br0" timeOffset="59858.87">5793 2545 947 0,'5'-1'374'16,"-2"0"-279"-16,-1 0 0 16,0 1-1-16,-2 0-10 15,0 0-5-15,-1 0-6 0,0 0-8 16,1 0-8-16,-7 5-7 15,-10 22-5-15,11-12-9 16,1 2-12-16,2 1-5 16,1 1-8-1,0-1-2 1,2-1-5-16,-2-3-3 0,-2-4-8 0,2-1-14 0,0-4-43 16,-2-3-18-16,-1-5-45 15,-1-3-29 1,-1-4 105-16</inkml:trace>
  <inkml:trace contextRef="#ctx0" brushRef="#br0" timeOffset="60077.75">5659 2601 1044 0,'3'2'396'0,"1"1"-261"15,1 1-13-15,4 1 9 16,3 0-14-16,6-1-44 16,3 0-21-16,0 1-35 0,0-1-12 15,-5 2-32-15,-2 0-21 16,-3-1-48-16,-2 0-24 16,3-4 76-16</inkml:trace>
  <inkml:trace contextRef="#ctx0" brushRef="#br0" timeOffset="60639.83">5900 2602 764 0,'7'-5'429'0,"-3"0"50"16,0 3-331-16,-3 1-33 15,1 1-20-15,0 4-45 16,1 1-18-16,-1 5-20 16,0 0-2-16,-1 0-5 15,1-2 2-15,-1 0 9 16,1 0-2-16,-1-2 5 16,0-2 1-16,-1-3-6 0,0-1-2 15,0-1 6-15,-1 0 2 16,0 1-6-16,1-1 1 15,-7-9-7-15,-6-16-8 16,9 12 5-16,0 0-3 16,3-3-2-1,1 2 3-15,3 2-3 0,0 2 4 16,1 6 2-16,3 1-3 16,-1 5 0-16,2 3-3 15,-1 4-4-15,1 2 4 16,2 4 0-16,-2-2 0 0,5-1 0 15,-1-1 0-15,0-4-2 16,4 0 2-16,-4-2 0 16,0-3 2-16,-5-3 11 15,-3-1 5-15,-1-3 12 16,-3 0 0-16,0-5-2 16,-3-2-9-16,-3-1-34 15,-1 1-12-15,-1 1-34 16,3 2-19-16,5 0-44 15,5 1-24-15,-3 3-384 16,11-2 364-16</inkml:trace>
  <inkml:trace contextRef="#ctx0" brushRef="#br0" timeOffset="61755.16">7209 2561 903 0,'-3'-4'363'0,"-11"-14"-234"15,13 13 1-15,0 3-12 16,-1-1-17-16,1 1-13 0,1 2-7 16,0 0-11-16,-1 0-8 15,0 0-24-15,0 0-10 16,1 0-22-16,-4 12-6 15,0 19 1-15,1-13-4 16,2 1 5-16,0-2 3 16,0-3-8-16,0-1 3 15,0-5 4-15,1-2 2 0,1-4 9 16,-1-1 6 0,1-3 8-16,-2 1 2 0,1-2-3 15,-2-11-5-15,1-17-13 16,2 15-7-16,1-1-2 15,0 1-1-15,1 4-1 16,0 4 3-16,2 4 1 16,0 3-2-16,4 3 2 15,0 2-7-15,6 2 0 16,1 1 1-16,2 1-2 16,0 0 5-16,-3-2 0 15,1 1 0-15,-6-4 3 16,0-1-4-16,-5-1 3 15,0-1 4-15,-4-1 12 16,-1-1 12-16,0-6 12 16,-1 0 1-16,-1-5-9 0,0 0-11 15,0-2-14-15,0-1-5 16,4 1-5-16,-2 1-2 16,4 3-21-16,-1 2-13 15,1 6-39-15,3 2-29 16,0 3-70-16,-2 4-23 15,4 0 119-15</inkml:trace>
  <inkml:trace contextRef="#ctx0" brushRef="#br0" timeOffset="62047.86">7577 2413 1025 0,'4'-3'476'16,"-2"1"-152"-16,-3 2-211 15,-4 3-2-15,-2 8-47 16,-2 3-25-16,-1 8-31 16,-2 0-5-16,1 1-5 15,-2-1 3-15,3-5-11 16,1 1-3-16,3-5-12 0,3-4-17 15,2-4-33-15,1-3-13 16,-3-6-50-16,-1-4-222 16,-2-5 254-16</inkml:trace>
  <inkml:trace contextRef="#ctx0" brushRef="#br0" timeOffset="62280.89">7444 2412 1228 0,'7'10'483'0,"8"2"-322"16,-2 1-16-16,4 2-38 15,2-1-22-15,-1 1-43 16,0-1-15-16,-3-1-15 16,-2-1-12-16,-3-3-42 15,-1 0-23-15,-2-7-50 16,-1-2-19-16,-3-6-217 15,2-4 240 1</inkml:trace>
  <inkml:trace contextRef="#ctx0" brushRef="#br0" timeOffset="62462.34">7761 2285 1319 0,'5'2'542'16,"2"7"-328"-16,1 1-22 0,-7 8-47 16,0 5-47-16,-2 9-65 15,-6 5-19 1,-1 3-43-16,-2 2-40 0,-4-6-124 16,2-6 387-16,-3-10-191 15</inkml:trace>
  <inkml:trace contextRef="#ctx0" brushRef="#br0" timeOffset="64998.29">5666 3234 1146 0,'8'-8'463'0,"-4"1"-283"15,-2 3-3-15,0 1-5 16,-6 2-17-16,-2 1-37 15,-2 0-31-15,-9 2-40 16,-3 3-9-16,-8 3-6 16,-4 1-4-16,-5 1-21 0,-1 1-9 15,-1 1-6 1,2 1-3-16,2 2-8 0,1 0-5 16,3-2-29-16,4 0-15 15,10-6-36-15,4-2-18 16,10-5-38-16,2-3-18 15,2-7 115-15</inkml:trace>
  <inkml:trace contextRef="#ctx0" brushRef="#br0" timeOffset="65339.85">5553 3176 1038 0,'21'-2'428'0,"-5"-1"-275"16,-3 0-16-16,-5 0-44 15,-6 1-20-15,-4 0-9 16,-2 4-9-16,-6 1-8 16,-4 1-8-16,-6 5 1 15,-2-1 8-15,-6 4 10 16,-2 0 4-16,0 3-9 15,-3 1-6-15,1 1-22 16,2 0-9-16,2 1-19 16,5-1-15-16,5-3-17 0,6-1-9 15,8-6-16-15,2 0-5 16,9-5-3-16,4-3-2 16,5-4-21-16,2-5-18 15,1-6 71-15</inkml:trace>
  <inkml:trace contextRef="#ctx0" brushRef="#br0" timeOffset="65651.42">5308 3196 1261 0,'6'-3'464'0,"1"0"-345"15,-3 3-3-15,-1 2-17 16,-8 3-24-16,-1 5-57 16,-3 4-12-16,-6 4-3 15,0 4-3-15,2 5 2 16,-1 1-2-16,3 0 2 0,6-2 4 16,5-7 0-16,6-4 1 15,15-7-3 1,8-3-4-1,10-6-4-15,6-7-21 0,0-8-50 16,-2-3-32-16,5-5-73 0,-15 3 108 16</inkml:trace>
  <inkml:trace contextRef="#ctx0" brushRef="#br0" timeOffset="66282.8">4471 3424 996 0,'2'2'421'0,"1"-4"-215"16,3 0-23-16,2-5-13 16,1-3-23-16,3-5-42 15,-2-2-17-15,5-2-28 16,-1 2-8-16,-2 1-3 15,-1 1-5-15,-2 4-15 16,-2 3 0-16,-4 4-2 16,-1 2-7-16,-1 2-4 15,1 4-4-15,0 6-9 16,0 3 1-16,0 10 1 16,1-1-2-16,0 3-1 15,3-1 5-15,-1-3 1 16,0 1-7-16,1-4-18 15,-3-2-15-15,-1-2-39 0,-1-2-25 16,-2-5-74-16,-8-1-41 16,-3-4 128-16</inkml:trace>
  <inkml:trace contextRef="#ctx0" brushRef="#br0" timeOffset="66488.75">4536 3583 1360 0,'24'-7'517'0,"4"-4"-375"16,0 0-9-16,-2-2-53 16,-5-1-31-16,-6 4-90 15,-4-1-37-15,-2 1-93 16,-6 0 103-16</inkml:trace>
  <inkml:trace contextRef="#ctx0" brushRef="#br0" timeOffset="66769.21">4841 3295 1081 0,'3'0'509'0,"-3"0"-127"16,0 4-288-16,-2 3-5 0,-1 1-31 15,-1 0-17-15,-1 3-33 16,-2 1-2-16,-2 3-8 16,2 2 0-16,-2 0-2 15,0-1-3-15,1-3-12 16,0-2-13-16,5-4-40 15,0-2-33-15,3-5-71 16,-2-4 107-16</inkml:trace>
  <inkml:trace contextRef="#ctx0" brushRef="#br0" timeOffset="66993.62">4702 3313 1220 0,'1'2'443'0,"7"4"-337"0,0-1-11 16,9 5 19-16,4 1 0 15,8 2-25-15,1 0-22 16,-2-1-41-16,-2-1-21 16,-8-4-51-16,-3-2-20 15,-4-3-67 1,-3-4-34-16,-2-6 107 15</inkml:trace>
  <inkml:trace contextRef="#ctx0" brushRef="#br0" timeOffset="67203.86">2925 3147 1170 0</inkml:trace>
  <inkml:trace contextRef="#ctx0" brushRef="#br0" timeOffset="68587.95">4935 3178 727 0,'0'0'389'0,"-1"0"-28"16,1 0-188-16,0 0-11 15,-2-1-2-15,2 0-14 16,0 0-9-16,-1-1-51 16,0 2-15-16,1-1-31 15,0 0 6-15,0 1-2 16,1 15-1-16,7 28-1 15,-3-16-11-15,1 0-5 16,0-1-7-16,2 0 2 0,-1-1-10 16,-1-4 2-16,0-4 1 15,-3-8-4-15,-1-4 4 16,-2-5-6-16,0-4-5 16,-4-7 0-16,-1-7-2 15,-2-11 0-15,2-6-1 16,-4-7-2-16,2-2 2 0,2-1 2 15,0 3-1-15,4 11 4 16,2 7-4 0,2 13-1-16,0 8 0 15,2 16-3-15,1 7-2 0,1 11-69 16,-1 2-52-16,-1-6 215 16,0-3-113-16</inkml:trace>
  <inkml:trace contextRef="#ctx0" brushRef="#br0" timeOffset="72481.91">7099 2969 990 0,'3'-4'391'15,"-1"-3"-239"-15,0-4-83 16,0 0-5-16,-1-2-3 15,-1 3-3-15,-1 1-3 16,0 3 5-16,-4 4 7 16,0 0 0-16,-3 2 6 15,-2 0 0-15,1 0 10 16,-1-2 2-16,-1 0-11 16,1-1-6-16,-3-2-24 15,-1 2-15 1,-1-2-13-16,-1-1-11 0,-4-2-3 15,1 1 8-15,1-2-5 0,-1 1 2 16,3 0 3-16,-1 1-8 16,-1-2 9-16,-1-1-1 15,1 0 6-15,-3 1-4 16,0 2-6-16,-2-1 5 16,-3 2-8-16,1 0 11 15,1 2-8-15,0 1-1 16,1 0-1-16,1 1-7 0,1 1 2 15,0 0-3 1,-1 1 0-16,1 1 5 16,-2-1 2-16,2 0 1 0,5 2 2 15,0 0-6-15,5-1-4 16,1 0 0-16,-1-2 3 16,3 1 9-16,1-2 9 15,0 1 1-15,1 0 3 16,1 0-4-16,-1 0 1 15,0 0-2-15,1 0-2 16,-2-1 0-16,1 2-9 16,-1-2 2-16,-1 2-4 15,-1 1-3-15,0-1 0 16,-3 1 0-16,3 0 0 16,-6 1-1-16,3 1 0 0,-4 0 0 15,-1 2-1-15,3-1-1 16,-3 2-2-16,2-1 6 15,-1 3-1-15,1-1 2 16,0 1 4-16,1 0-7 16,-1 0 2-1,1 2-2-15,-3 0-1 0,2 2 0 16,-1 0-2-16,-3 1 0 0,4-2 4 16,-1 1 1-1,2 0 2-15,2-2-1 16,0 1-3-16,3-2-3 0,-1-1-2 15,2-1 5-15,-1 1-1 16,4-1 5-16,2-1 2 16,-2 0-3-16,1 0 0 15,0 0-4-15,-1 1-2 16,3 1-1-16,1 0 4 16,-1-1 2-16,2 2 1 15,-2-1 0-15,2 1-4 16,-1 0-4-16,0 1 1 15,0 0 6-15,0 3 1 16,-2-1 1-16,1 3 0 16,1-1-6-16,-1-3 0 15,0-1 2-15,4 0-1 0,-2-2 5 16,2-1-1 0,-1 0-4-16,2-2-2 0,-1 0 4 15,1 2 0-15,0-1 2 16,-1 1 3-1,0 0-6-15,1 0 1 0,1 0-2 0,-1 1-1 16,1-1 1-16,-1 1-3 16,3-2 7-16,2 0 2 15,1-1-2-15,1 0 1 16,0 1-7-16,2-1 4 16,0 1-3-16,-3-1 1 15,3 2 7-15,-1-1-4 16,0 0 2-16,0 0-2 15,1 1-2-15,-4-2 0 16,2 3 1-16,2-3 3 16,1 1-3-1,1 0-1 17,0-2-3-32,-1 2-2 0,-3 0 7 0,1-1 0 0,1 1 2 0,-3 0 2 15,3-1-9-15,0 2 1 16,-1-2 4-16,7 2 2 15,-4 0 2-15,4 0-2 0,0 0-6 16,-2 0 2-16,1-1-1 16,-2 1-2-16,-1-1 7 15,-2-1-3-15,1 1 0 16,-2-3 2-16,4 1-6 0,-1-1-2 16,2-1 5-16,3 2 1 15,-1-2-1 1,3 1 5-16,4-1-7 15,-3-2-2-15,3 0 7 0,-5-1-1 16,-1 0 1-16,0 0 3 16,-3-1-6-16,0 1-4 15,1-1 5-15,-1 0-3 16,2-1 1-16,1 1 5 16,3-2-5-16,1-1 2 15,0 0 0 1,-3 0 0-16,-2 3 3 15,-2-1-1-15,-2 0-2 0,-1 2 0 16,0-2 3-16,0 1-3 16,0 0 0-16,1-3-8 15,-1-1 7-15,5 2 3 16,1-3 0-16,1 0 2 0,0 1-7 16,-3-1 3-16,-2 2 0 15,-1 0-3-15,-1-1 7 16,-1 0-4-16,0-2-2 15,-2 1 2-15,0-1-5 16,-1-2 9-16,3-2 1 16,0-5 2-16,3 1 3 15,0-2-5 1,1 1 0-16,-3 1 3 0,-1 3-7 0,-2-1 2 16,-3 2 1-16,2 1-1 15,-5 0 2-15,-2 1 1 16,3-1 1-16,-5-1-1 15,2-1 2 1,1-2-5-16,-5-4 0 0,1 1 0 16,-3-3-3-16,-1 2 1 15,-1-2 1-15,-6 0-2 16,-2 2-5-16,-8-2-25 16,-2 5-20-16,-6 2-83 15,-5 0-63-15,-15-3 122 16</inkml:trace>
  <inkml:trace contextRef="#ctx0" brushRef="#br0" timeOffset="75235.35">1056 2984 925 0,'0'0'349'0,"-1"0"-259"0,1-1 5 16,0 0-26-16,-1 1-20 15,1 0-31-15,-3 14-8 16,-1 25 1-16,1-8 3 15,2 7-6-15,2 1-4 0,2-5 2 16,2-4-3-16,1-8 5 16,3-3 2-16,1-9-3 15,1-3 5 1,-1-7 5-16,0-6 9 0,2-10 11 16,-1-5 0-16,5-9-2 15,-1-3-11 1,0-2 0-16,-4 1 7 0,-5 3 4 15,0 5 8-15,-4 8 0 16,1 5-6-16,0 9-13 16,0 2-6-16,-3 7-14 15,3 5-7-15,-1 9 3 16,2 7 2-16,1 6-1 16,0 1 5-16,7-7-9 15,1-3 2-15,1-9-39 16,5-6-37-16,-7-3 50 15</inkml:trace>
  <inkml:trace contextRef="#ctx0" brushRef="#br0" timeOffset="75838.78">1579 3022 919 0,'0'-1'361'15,"0"1"-254"-15,-1-1-9 16,0 0-23-16,1-1-15 15,0-1-22-15,0-2-8 16,0 1-17-16,14-1-3 0,25-15-4 16,-19 15 0-1,6 0-9-15,2 0-24 0,-7 4-59 16,0 0-72-16,-7 4 96 16</inkml:trace>
  <inkml:trace contextRef="#ctx0" brushRef="#br0" timeOffset="76050.78">1585 3152 1198 0,'30'-18'430'0,"10"0"-376"0,0 0-10 16,-4 1-49-16,-1-1-34 16,-14 2 23-16</inkml:trace>
  <inkml:trace contextRef="#ctx0" brushRef="#br0" timeOffset="76284.61">1747 2821 1241 0,'11'-2'463'0,"7"2"-360"16,-1 3-8-16,1 9-14 15,3 2-22-15,0 10-21 16,2 4-15-16,-5 5-16 15,-8 7-3-15,-9 8-51 16,-5 3-26-16,-9 2-84 16,-1-2-74-16,-2-11 150 15</inkml:trace>
  <inkml:trace contextRef="#ctx0" brushRef="#br0" timeOffset="77074.16">2152 2750 1101 0,'9'1'427'0,"-16"-2"-320"0,6 0-27 15,2 2-48-15,-6 3-16 16,8 5-12-16,-3 4-2 16,9 8 1-16,1 3-2 15,3-1 4-15,0 1-2 16,-5-6-4-16,5-3 2 15,-6-4 6-15,5-8 4 0,-9-1 16 16,4-3-2-16,-5-6-1 16,2-2-6-16,-1-7-9 15,1-4-2-15,-1-4 0 16,1 1 4-16,2 0 7 16,-1 2 2-16,2 5-6 15,0 3 0 1,0 8-7-16,1 3-4 0,0 4 0 15,1 4-4-15,-1 2-1 16,5 3 1-16,-3-2 0 16,3-1 5-16,0-4-3 15,-1-2 5-15,3-6-4 16,-5-4-4-16,-1-4 3 16,-5-3-2-16,-1-1 5 15,0-1 5-15,-8 0 3 0,3 0 3 16,-8 6-6-16,2 4-4 15,2 8-6 1,1 5-8-16,4 11 7 0,0 6 1 16,3 5-4-16,1 3 1 15,8-2-33-15,6-4-18 16,3-5-49 0,4-8-30-16,-5-9 86 0</inkml:trace>
  <inkml:trace contextRef="#ctx0" brushRef="#br0" timeOffset="77963.73">2607 2672 1076 0,'-2'-4'460'16,"-3"2"-248"-16,1 1-144 15,-3 2-23-15,1 8-36 16,-1 1-7-16,0 7 7 16,2 2-4-16,4 2-4 15,1-1 1-15,5-3-3 16,2-3 1-16,3-7 6 16,3-4 5-16,4-7 13 0,1-5 6 15,3-9 9-15,0-5 2 16,-3-10-19-1,0-4-5-15,-4-2 6 0,-4 1 3 16,-6 5 22-16,-1 3 3 16,-6 1-4-16,-2 1-6 15,0 6-19-15,-2 4-2 16,4 9-2-16,2 6-2 0,-1 12 1 16,4 5-5-16,1 9-11 15,2 4-5-15,4 2-3 16,0 0 3-16,2-1 6 15,1 0 2-15,3 0 5 16,0-2-7-16,1-5-8 16,-3-3-1-16,-2-9-3 15,-2-6 4-15,2-6-1 16,-3-6 6-16,-1-4-4 16,4-3 3-16,-10-4 5 15,2 0-3-15,-5 1 6 16,-2 3 0-16,1 5-4 0,-1 3-1 15,3 6-1-15,0 2-4 16,1 5-4 0,2 3 5-16,-2 8 2 0,4 0-2 15,5 0-7-15,1-2-5 16,1-6-14-16,0-2 5 16,-1-5 10-16,-2-3 3 15,0-3 9-15,0-2-2 0,-4-2 4 16,-3-1-1-16,-1-1-3 15,-5-1 6-15,-2 1-4 16,0 1-1-16,-3 2-2 16,2 0-8-16,0 3-8 15,0 0-3-15,0 2 0 16,6 1 7-16,0 2 4 16,1-1 5-16,1 1 3 15,0-1-1-15,7-1 6 16,24-6-2-16,-18 1 2 15,-3 1 3-15,4 2-3 16,-6 2 0-16,4 6 0 16,-1 3-3-16,-1 5 3 15,-1 2 0-15,-3 2-8 16,-2 1-15-16,-2-1-41 0,-2-1-20 16,-2-2-70-16,-3-4 94 15</inkml:trace>
  <inkml:trace contextRef="#ctx0" brushRef="#br0" timeOffset="78147.89">2731 2538 1235 0,'11'-14'425'0,"14"-4"-392"16,2-2-14-16,13-2-1 15,1 0-9-15,5 0-51 16,-1 2-58-16,-6 2 62 16</inkml:trace>
  <inkml:trace contextRef="#ctx0" brushRef="#br0" timeOffset="78536.53">3302 2427 1226 0,'-5'9'473'0,"-1"-2"-358"0,-4-2-39 16,1-6-60-16,1-3-11 15,2-7-4-15,4-3 4 16,2-3 5-16,2-2 1 16,5 3 2-16,-1 2-1 15,4 4 4-15,-3 1 1 16,2 8-1-16,1 5 0 15,-1 11-15-15,0 5 2 16,-4 12-3-16,2 4-1 0,-5 3 5 16,-2 3-5-1,2-3-1-15,-2 0-3 0,9-8-2 16,-4-5 3-16,6-13 4 16,-1-8 2-16,4-8 0 15,0-6 2-15,-4-7-5 16,-1-5-2-16,-12 0 2 15,-3 2 2-15,-12 3 0 16,-2 1-21-16,-10 8-72 16,-6 4-57-16,-4 10 82 15</inkml:trace>
  <inkml:trace contextRef="#ctx0" brushRef="#br0" timeOffset="79177.17">1848 3603 1057 0,'10'-40'432'15,"4"-5"-292"-15,3-4-41 16,0-2-14-16,-2 3-33 16,0 3-11-16,-8 13-14 15,0 9-15-15,-9 16 5 16,2 8-2-16,-8 13-6 15,-5 8-7 1,2 11-21 0,-2 1 5-16,9-2-4 0,-1-5 5 0,12-8 12 0,1-2-5 15,11-7 6-15,2-3-2 16,3-5 0-16,4-1 0 16,-7 0 2-16,2 1 0 15,-5 3-3-15,-4 2-7 16,-4 2-6-16,-5 3 3 15,-6 1 3-15,-3 1 6 16,-5-1 2-16,0-1 0 0,0-4 2 16,0-5 0-16,5-8 1 15,0-6 2 1,4-9-2-16,4-4 6 0,5-4 10 16,3 0 4-16,2 5 13 15,2 3 2-15,0 9 2 16,-2 4 0-16,1 7-15 15,-4 4-8-15,3 8-8 16,-6 1-13-16,-5 4-30 16,5-2-17-16,-9-3-64 15,6-5-31-15,4-8 95 16</inkml:trace>
  <inkml:trace contextRef="#ctx0" brushRef="#br0" timeOffset="79325.75">2105 3332 1156 0,'5'-7'389'16,"7"2"-428"-16,7-2-56 16,1 2 55-16</inkml:trace>
  <inkml:trace contextRef="#ctx0" brushRef="#br0" timeOffset="79872.06">2268 3389 1062 0,'0'0'458'16,"1"-3"-198"-16,1 1-164 15,-2 2-8-15,0-1-12 16,0 0-18-16,1-2-29 15,0 2-12-15,3-2-13 16,2 1-3 0,18 8-2-16,-15 7 4 0,5 1-1 15,-2 2 2-15,1 0 0 16,1 2-2-16,-4 1-2 16,3 1 1-16,-4 2 2 15,-5 0 0-15,-4 4-1 0,-6 1-3 16,-9-1-19-16,0-2-9 15,-1-4-20 1,-1-4 2-16,2-8 8 16,2-4 11-16,2-10 17 0,4-5 7 15,7-9 6-15,2-5-3 16,8-8 3-16,3-4 3 16,6-4 22-16,2 0 12 0,2 2 8 15,-4 2 0-15,-1 4-10 16,-8 2-8-16,-5 6-8 15,-6 4-9-15,-10 9-7 16,1 3-5-16,-10 11-8 16,3 8-3-16,-1 12-12 15,1 8 3-15,4 7-1 16,3 2 4-16,8-1 14 16,5-4-5-16,12-7-19 15,7-5-10-15,8-14-46 16,5-8-23-16,6-15-328 15,-4-7 300-15</inkml:trace>
  <inkml:trace contextRef="#ctx0" brushRef="#br0" timeOffset="80492.06">2596 3213 1168 0,'-2'-4'450'0,"1"2"-315"16,1 1-15-16,-2 1-37 15,2 0-10-15,0 0-29 16,3 12-14-16,8 24-11 16,-6-12-4-16,1 0-7 15,0 1 0-15,1-6-4 16,-1-3 0-16,-1-5 5 16,-3-3-1-16,-1-5 5 15,-1-2 4-15,0-8 1 0,-2-4-3 16,-2-9-5-16,1-5-5 15,0-4-1 17,3-3-2-32,3 2-1 0,2 2 4 0,1 9 2 0,3 5 6 15,0 7 2-15,0 4-3 16,3 8-4-16,1 5-3 16,2 6-2-16,3 3 0 15,-2 0-2-15,0 1 0 0,-1-4 0 16,1-2 0-16,0-6 2 15,-2-3-3-15,-3-3 0 16,-4-3 4-16,-5-5 9 16,-1-2 8-16,-4-7 2 15,-1-4-6-15,2-4-12 16,-1-1-10-16,2-2-13 16,1 1-8-16,4 0-28 15,2 2-14-15,3 7-70 16,1 2-32-16,2 7 103 15</inkml:trace>
  <inkml:trace contextRef="#ctx0" brushRef="#br0" timeOffset="80730.35">3010 3105 1026 0,'5'-5'465'0,"-3"4"-167"0,0 4-155 16,-1 11-30-16,-2 3-32 0,-2 8-51 15,-2 1-13 1,-1 1-28-16,2-1-14 16,-1-2-23-16,1-3-22 0,1-7-40 15,-1-5-27-15,1-7 85 16</inkml:trace>
  <inkml:trace contextRef="#ctx0" brushRef="#br0" timeOffset="80906.82">2924 3117 1366 0,'17'7'504'0,"-1"7"-400"15,7 0-9-15,-2 1-42 0,3-1-20 16,1-5-92-16,0-3-79 16,-4-5 83-16</inkml:trace>
  <inkml:trace contextRef="#ctx0" brushRef="#br0" timeOffset="81121.39">3197 2975 1615 0,'9'9'661'0,"4"11"-420"16,0 4-101-16,4 14-81 16,1 7-37-16,-1 10-36 15,2 5-51-15,-6 2-52 16,-5 0 69-1</inkml:trace>
  <inkml:trace contextRef="#ctx0" brushRef="#br0" timeOffset="97054.73">3189 3566 984 0,'-10'7'343'0,"2"3"-314"0,-7 1-10 16,10-1-5-1,-11 4-3-15,2-3-6 16,12 2 1-16,-16 1-3 16,13 0 0-16,-1 5 0 0,-2 2-3 15,6 3 5-15,-5 4 0 16,5-2 13-16,0 1 5 15,2-2 7 1,8-5 1-16,0-1-7 0,12-2-3 0,2-1-7 16,-7 1-1-16,11 1-7 15,-8-2-1-15,4 1-2 16,9-4-1-16,-9 1 6 16,5 0-3-16,3-2 3 15,-2 2 0-15,8-7-7 16,-3 0 4-16,-3-7-3 15,4-5 3-15,-3-4 18 16,7-6 3-16,-1-4 17 16,2-3-4-16,-2-5-7 15,-4-3-2-15,-1 0-11 16,-5-2 2-16,-1-8-7 16,-1 0-9-16,-4-7-2 15,5-2 3-15,-9 1-5 0,5 0 10 16,-7 1-6-1,-2 2-2-15,-5 5 18 16,-4 3 1-16,-3 3 10 0,-7 3 0 16,-8 2 0-16,0 1-6 15,-12 6-8-15,-2 2 2 16,-2 8-14-16,-7 2-1 16,-4 7 2-16,-7 4-5 0,-7 9-2 15,-3 4 2-15,-4 11-8 16,-2 6-7-16,-6 9-23 15,-1 5-9-15,-1 7-11 16,1 5 1-16,10 2 6 16,5 1-4-16,12-2-25 15,9-5-24 1,9-8 66-16</inkml:trace>
  <inkml:trace contextRef="#ctx0" brushRef="#br0" timeOffset="100725.16">5879 4041 887 0,'2'-4'322'0,"1"2"-259"15,2-2-16-15,-1 1-5 16,5 0-1-16,-2 0-12 15,0 3-10-15,3-1-11 16,1-1-4-16,1 3-4 16,0 1 1-16,6-1-1 15,-5 7 4-15,-1-2 12 16,14-4 9-16,-12 3 16 0,9-2 3 16,2 0 7-1,-9 2-4-15,9-4 1 0,-7 3-1 16,5 0-9-16,-2 0-5 15,4 2-11 1,5 0-3-16,0-1-5 16,-7 1-3-16,2-1 3 15,-8 1-1-15,-2 0 7 0,6-1-1 0,-5 0-7 16,4-1 6 0,2-2-11-16,-3 0 9 15,5-2 1-15,-2 0-8 0,-2 0-2 16,7-1-2-16,-6 0 1 15,3 0 0-15,-4 1-1 16,-2-1-5-16,3-1-3 16,0 1 3-16,6-1 0 15,0 0 4-15,4-2-4 16,-3 0-4-16,-1-1 6 16,0-1-2-16,-3 0 3 15,2-2 1-15,1-1-4 16,-3 1-3-16,0-1 2 15,8-2 1-15,-7 0-2 16,5-1 2-16,-4-4 0 0,-5 1 0 16,4-2 4-16,-3-1-1 15,3-1-3-15,7 1-1 16,0 0-2-16,-2 1 3 16,-2 1 1-16,-9 1 2 15,-5-1 0-15,2 0-1 16,-2-3-2-16,-2 1 0 15,-1 0 11-15,-4 2 0 16,0 2 8-16,-2 1 1 0,-2 1-6 16,0-2-4-1,0 1-7-15,-1 1 1 16,-2 0-7 0,-2 2 4-16,-1 2-1 0,-1 0 0 0,-1 2 1 15,1 0-4-15,-4 1 2 16,2 1-3-16,-2 2 3 15,-2-3 0-15,3 4 0 16,-3-2 1-16,-1 0-1 16,1 1 1-16,-4-1 0 15,3-4 2-15,0 2-1 16,-6 1 0-16,0 0 3 16,1 0-4-16,-5 1 4 15,6-2-4-15,-2-1-1 16,-3 3 0-16,3 0-4 15,-2 1 4-15,1 2 2 0,0-2 1 16,-1 0-1 0,-3 1 0-16,-1-2-1 0,1-1-2 15,-3 2 4-15,4 0-2 16,0-1 1-16,-3 3 0 16,3-1-5-16,0 0 0 15,-1 1 0-15,3-1 0 0,-4 1 1 16,-4 2 1-16,0-1-2 15,-1-1 2-15,-1 0 1 16,8-1 0-16,1-1 2 16,-2 2 0-16,1 0-2 15,1-2 1-15,-2 2-3 16,-2-1 3 0,1 0-2-1,-3 2 1-15,-1-1 2 0,5 0-2 0,-1 1 2 16,2-1-2-16,3-2 1 15,-3 0 2-15,-3-4-1 16,6 0 2-16,-1 1-1 16,-6 1-2-16,4 1-1 0,-6 2 1 15,1 1-1 1,5 1-1-16,0 2-3 16,-2 2-4-16,0 0 2 0,4 0 1 15,0-1 0-15,-3 0 4 16,8 0 0-16,-7 0 2 15,1 0 1-15,6 2 1 16,-5-2-4-16,7 2-2 16,3-1 4-16,-2 2-4 0,2 0 5 15,1 0-1 1,-1 1 2-16,2-1 0 0,0-2-4 16,1 1 0-16,1-1 0 15,2 0 2-15,-1 1-3 16,1 2 3-16,2-2-2 15,-1 3-1-15,-1 3 3 16,2 0 0-16,1 7-7 16,0 3-1-16,0 7-2 15,0 3-5-15,0 5-17 16,0 0-6-16,5-2-15 16,0 1-16-16,9-4-44 15,4-7 73-15</inkml:trace>
  <inkml:trace contextRef="#ctx0" brushRef="#br0" timeOffset="102908.8">4045 4024 1169 0,'0'0'437'0,"1"-1"-299"16,0 1-5-16,-1 0 7 16,0 0-18-16,1 0-54 15,1-1-11-15,-2 1-18 16,0 0-11-16,0 0-17 16,1 5-2-16,0 5-11 15,-1 13-2-15,0-10 3 16,0-1 0-16,3 0 2 15,-1 1 6-15,2-1-5 16,1-1 3-16,-2-1-4 0,3-2-5 16,4-2 6-16,0-3-5 15,2-2 1-15,-2-2 5 16,-6-6-5-16,-1 0 1 16,8-5 4-16,2-1-2 0,0 1 4 15,-1-1 3-15,-8 3 7 16,-3 1 10-16,-4 2 1 15,0 1 7-15,-1 2-6 16,-1 1-2-16,3 1-2 16,2 1-9-16,0 2-10 15,0-1-9-15,0 0-3 16,0 0 1-16,0 2 6 16,2 5 2-16,6 17 0 15,-3-13 3-15,1-3 2 16,-1 3-4-16,-2-4-5 15,1 1-13-15,0-2-46 16,0-3-31-16,-2 2-95 16,1-3-48-16,2-2 147 0</inkml:trace>
  <inkml:trace contextRef="#ctx0" brushRef="#br0" timeOffset="103282.02">4336 4126 1078 0,'-5'0'459'0,"8"0"-251"0,2 0-85 0,-3 3-17 0,1 3-31 0,-2 2-17 0,-5 4-21 0,-1 2-1 0,6 1-18 0,4 1-8 0,-3-2-7 0,5 0-1 0,-6-4 1 16,2-2-3-16,10-4-1 15,-5-1 1-15,-1-3-16 16,-1-3-10-16,-6-5-32 0,6-3-24 15,3-6-40-15,-7 0-36 16,2-2 99 0</inkml:trace>
  <inkml:trace contextRef="#ctx0" brushRef="#br0" timeOffset="103508.66">4371 4026 1086 0,'-8'1'423'0,"3"-1"-280"16,-3 0-3-16,8 0-10 15,-1-1-2-15,1-1-34 16,0 1-20-16,0 1-42 16,0-1-33-16,0 1-66 15,0-1-51-15,0 1-95 16,0-1 126-16</inkml:trace>
  <inkml:trace contextRef="#ctx0" brushRef="#br0" timeOffset="104480.5">4277 3829 1246 0,'0'0'437'16,"0"0"-385"-16,0 0 0 0,0-1 21 15,0 1 3 1,0-1-5-16,0 1-14 15,0 0-27-15,2 1-5 0,2 4-6 16,-1 8-2-16,14 13-11 16,-17-12-3-16,9-4-4 15,-2 0-5-15,-3-5-25 16,2-1-27-16,-7-2-51 16,-6 1-36-16,1-3 90 15</inkml:trace>
  <inkml:trace contextRef="#ctx0" brushRef="#br0" timeOffset="104663.74">4171 3874 1117 0,'2'-5'405'0,"9"-2"-315"0,2-1-6 16,4-4 4-16,5 0-6 15,7-1-26-15,-1 0-18 16,4-1-36 0,4-1-35-16,-9 2-110 0,-2 1 97 0</inkml:trace>
  <inkml:trace contextRef="#ctx0" brushRef="#br0" timeOffset="105294.79">4573 3928 1127 0,'-12'2'446'16,"11"-3"-283"-16,-2 1-46 16,8 0-23-16,-1 2-15 15,-5-2-26-15,2 0-8 16,-1 3-20-16,-1-3 3 15,1 0-1-15,0 13 2 16,-2 18-5-16,4-12-8 0,7-1-6 16,2 0-7-16,-4-2-3 15,-2-1 3-15,2-5-6 47,1-4 5-47,5-7 1 0,4-4-3 0,-7-4 4 0,0-3-2 0,-1-4 2 16,-2-1 3-16,1-2 7 15,0 0 3-15,-4 2 11 16,-2 1 4-16,-3 3 8 16,0 2 0-16,-3 3-8 15,2 3-6-15,0 5-11 16,2 1 1-16,-1 4-11 16,1 2-1-16,1 3 3 15,3 2-7-15,0 1 2 0,1 1 1 16,0-2-5-16,1 1 2 15,2-4-9-15,-2 0-13 16,1-3-46-16,-2-2-29 16,-1-2-55-16,-1-2-37 15,3-5 122-15</inkml:trace>
  <inkml:trace contextRef="#ctx0" brushRef="#br0" timeOffset="105560.96">4881 3980 1105 0,'5'6'453'16,"0"0"-295"-16,-1 3-33 15,-4 1-18-15,-2 3-40 16,2 1-26-16,2-2-29 15,0 0-4-15,4-4-4 16,-2-2 2-16,-2-3-9 16,2-4-6-16,-3-2-36 15,3-2-27-15,-3-5-78 0,-1-1 92 16</inkml:trace>
  <inkml:trace contextRef="#ctx0" brushRef="#br0" timeOffset="105740.01">4860 3900 1353 0,'-3'1'495'16,"-2"-1"-410"-16,0-2-61 16,7-1-80-16,5-1-37 0,-3 1-239 15,1-2 224-15</inkml:trace>
  <inkml:trace contextRef="#ctx0" brushRef="#br0" timeOffset="106009.86">5029 3812 934 0,'3'5'453'0,"-3"-1"-125"0,2-2-221 16,3-4-59-16,6-3-10 15,6-1 14 1,1-2 2-16,-8 5-13 0,2-1-10 16,-6 4-48-16,0-1-29 0,-1 1-67 15,0 1-50-15,-8 0 99 16</inkml:trace>
  <inkml:trace contextRef="#ctx0" brushRef="#br0" timeOffset="106184.92">5039 3936 1365 0,'13'-1'507'0,"9"-3"-397"15,-2-3-36-15,-3 1-43 16,2-1-9-16,-4-3-47 16,1 0-55-16,-4-2-109 15,-1-1 115-15</inkml:trace>
  <inkml:trace contextRef="#ctx0" brushRef="#br0" timeOffset="106701.96">5267 3761 991 0,'0'1'419'15,"3"-1"-261"-15,-3 0-2 16,0 0-3-16,0 0-21 16,0 0-12-16,0 0-26 15,-2 0-12-15,2 0-22 16,0 0-12-16,-2 0-24 15,1-1 6-15,-1 0-1 16,-3-10 9-16,-1-14 10 16,7 12-2-16,-1 4-1 15,1 1 2-15,-1 3 2 16,-1 1-4-16,3 0-2 16,-3 1-11-16,0 0-13 15,2 3 0-15,-1 0-10 16,0 0-1-16,0 0-6 15,0 0-5-15,2 13 3 16,5 16 0-16,-2-10 0 16,0-1 4-16,-1 1-4 0,-2-2 3 15,0-2 1-15,-1-3-2 16,0 0-2-16,2-1-2 16,-3 1 1-16,0-1 1 15,5 2 2-15,-5 0 1 16,2-5 1-16,-1 0-6 0,-1-6 4 15,1-1-4 1,-2-1-11-16,1 0-12 16,0 0-48-16,-1-1-27 0,1 1-71 15,0-1-24-15,-1-5-48 16,2 1 1-16,3-12 160 16</inkml:trace>
  <inkml:trace contextRef="#ctx0" brushRef="#br0" timeOffset="107575.95">4484 4512 1023 0,'1'-6'449'0,"6"-14"-224"16,-6 11-114-16,0 1-17 15,0-4-33-15,-1 3-10 16,0 0-18-16,-1 3-7 15,-1 4 1-15,2-1 0 16,0 5-1-16,0 1-3 0,0-3-8 16,-2 6-6-16,2 9-5 15,-1 21-1 1,2-16-3-16,1 0 1 0,1-2 1 16,1-2 1-16,2-3-2 15,2-1 1-15,-1-5-6 16,4-2 3-16,4-5 1 15,0-2-1-15,-2-5 2 16,0-2-1-16,1-4 1 16,-1-2 4-16,-4-1-2 15,2 0 5-15,-11 0 11 16,2 1 7-16,-2 4 18 16,-3 1 6-16,2 3-2 15,-2 3-6-15,3 4-16 16,-2 3-10-16,3 5-9 0,0 4-4 15,1 3-1-15,3 2-2 16,3-1-8-16,1 0-8 16,4-3-22-16,-2-2-13 15,-1-1-32-15,1-1-24 16,2-7-45-16,-1 1-25 16,-1-6 111-16</inkml:trace>
  <inkml:trace contextRef="#ctx0" brushRef="#br0" timeOffset="107960.88">4881 4562 1018 0,'-2'-3'437'0,"4"1"-210"16,-1 0-75-16,-1 1-33 16,0 1-15-16,0 0-28 15,-1 0-16-15,-1 4-9 16,-3 7-8-16,3 17-13 16,7-12-3-16,-3 2-16 15,-2-2-7-15,4-5-1 16,-2-2-5-16,4-4-8 15,0-2-13-15,-3-3-25 0,2-2-9 16,1-6-19-16,-2 0-12 16,-3-2-29-16,5-4-40 15,-3 1 98-15</inkml:trace>
  <inkml:trace contextRef="#ctx0" brushRef="#br0" timeOffset="108114.12">4863 4420 1444 0,'-5'2'531'0,"2"-2"-427"16,-3 1-48-16,3-2-56 15,-4 1-22-15,0-2-60 16,5-2-44-16,-5 0 75 15</inkml:trace>
  <inkml:trace contextRef="#ctx0" brushRef="#br0" timeOffset="108485.77">4731 4307 1016 0,'0'1'441'0,"-1"-1"-242"0,-1 1-68 16,2-1-15-16,-2 0-51 15,2 0-23-15,0 1-28 16,-1 8-12-16,4 17-1 16,2-13-2-16,1 0 0 15,0-1 4-15,-1-3-11 16,-1-1-19-16,-2-2-24 16,-2-2-21-16,-2-2-48 15,-5-2-103-15,2-6 148 16</inkml:trace>
  <inkml:trace contextRef="#ctx0" brushRef="#br0" timeOffset="108690.8">4474 4367 1188 0,'10'-4'466'0,"10"-5"-310"16,10-4-44-16,14-6-30 15,2-3-23-15,3-2-36 16,-3-1-11-16,-5 4-15 16,-8 3-31-16,-5 6-65 15,-2 3-49-15,-12 6 85 16</inkml:trace>
  <inkml:trace contextRef="#ctx0" brushRef="#br0" timeOffset="109415.74">5097 4341 993 0,'-3'0'470'16,"4"0"-156"-16,3 0-192 15,-3 0-14-15,-1-1-51 16,-4 1-20-16,-5 2-18 15,0 3 0-15,5 1 8 16,4 2 4-16,2 3-3 0,-3 2 2 16,-1 5-10-16,4 1-2 15,8-1-8-15,7 0-5 16,-6-3 5 0,-4-4-6-16,-1-4 1 15,1-2 1-15,5-9-6 0,0 0 6 16,-2-8 2-16,-1-2 0 15,1-3 7-15,-2-2-4 16,-1 0 10-16,-1 2 3 0,-2 2 7 16,0 2 8-16,-4 1-8 15,0 3 0-15,-2 4-16 16,1 2-8-16,1 3-4 16,0 1 2-16,0-1-3 15,0 0 5-15,5 14-9 16,7 14-4-16,-3-14 11 15,-2 1-11-15,4-2-24 16,-2 1-25-16,5-8-96 16,5 1-53-16,-12-6 125 15</inkml:trace>
  <inkml:trace contextRef="#ctx0" brushRef="#br0" timeOffset="109703.84">5384 4411 1272 0,'21'21'475'0,"-14"-10"-359"0,0 0-14 0,1 4-17 0,-3 1-2 0,3 3-31 16,-2 3-15-16,-2-3-22 15,-1-1-8-15,-3-4-1 16,-2 0-1-16,-2-1-2 16,-1-2-3-16,-3-3-7 15,-1-1-16-15,-2-5-57 16,2-6-34-16,-1-6-61 16,-4-4 99-16</inkml:trace>
  <inkml:trace contextRef="#ctx0" brushRef="#br0" timeOffset="109874.86">5370 4292 1449 0,'6'4'581'16,"-3"0"-391"-16,-3-1-49 15,0-2-85-15,-3-1-47 16,1-2-92-16,2 2-59 0,0-1 83 15</inkml:trace>
  <inkml:trace contextRef="#ctx0" brushRef="#br0" timeOffset="110217.13">5565 4255 1265 0,'6'2'511'0,"-1"-4"-325"15,-4 2-88-15,-2 0-2 16,1-1-32-16,0 1-15 16,0-1-25-16,15-3-9 15,18-4-7-15,-18 6-8 16,-4 3-35-16,-3-1-19 16,0 0-67-16,-2 2-41 15,-5-2 105-15</inkml:trace>
  <inkml:trace contextRef="#ctx0" brushRef="#br0" timeOffset="110444.33">5574 4411 1417 0,'28'-10'510'0,"-6"-2"-424"16,-1-1-26-16,-1-1-25 16,-3 0-6-16,-4 3-56 15,-2 1-46-15,-2 2-94 0,-5 2 95 16</inkml:trace>
  <inkml:trace contextRef="#ctx0" brushRef="#br0" timeOffset="110839.95">5814 4149 1514 0,'7'6'541'0,"-5"7"-455"16,8 2-5-16,-14 7-23 15,1 6-11-15,5 2-26 16,-2 1-8-16,8-3-9 16,1-4 0-16,-1-2-4 15,-1-4 7-15,5-3-2 16,0-4 6-16,1-7 17 16,-1-3 9-16,-1-7 20 15,0-4 9-15,2-6 1 16,-2-2-9-16,-3-4-8 15,0-1-9 17,-8-3-2-17,-4 1-2-15,-5-1-12 0,-3 1-3 0,-6 4-12 0,-1 3-4 0,1 10-6 0,-1 4-7 16,1 4-34-16,6 4-41 16,-2 2-80-16,-1 1-45 15,17-2 122-15</inkml:trace>
  <inkml:trace contextRef="#ctx0" brushRef="#br0" timeOffset="171761.23">6389 4292 1313 0,'0'0'508'0,"0"0"-324"15,0 7-128-15,-2 4-10 16,-2 21-1-16,-1-11-3 16,1 6-21-16,2 4-5 0,-2 5-10 15,4-1-1-15,0-4-2 16,2-2-3-16,6-10 2 16,1-2-2-16,4-6 1 15,3-4 2-15,0-6-2 16,3-4-4-16,7-11-55 15,-8-4-50-15,-4-9 67 16</inkml:trace>
  <inkml:trace contextRef="#ctx0" brushRef="#br0" timeOffset="171970.76">6395 4119 1585 0,'-2'2'540'16,"2"2"-516"-16,1 0-17 15,3 0-58-15,-2-3-45 16,7-5-352-16,0-4 297 0</inkml:trace>
  <inkml:trace contextRef="#ctx0" brushRef="#br0" timeOffset="172197.82">6666 4284 1422 0,'0'5'504'0,"3"1"-442"15,2-1-17-15,6-5-12 16,4 0-13-16,11-5-7 16,6-2-10-16,2 0-11 15,-2-2-14-15,-2 1-64 16,-4 1-24-16,4 1-95 0,-1 1 121 16</inkml:trace>
  <inkml:trace contextRef="#ctx0" brushRef="#br0" timeOffset="172440.87">6715 4475 1195 0,'25'14'564'0,"5"-11"-105"16,9-1-416-16,-1-6-29 15,-8-5-3-15,3-5-51 16,-8-2-53-16,-4-4-137 16,1 0 136-1</inkml:trace>
  <inkml:trace contextRef="#ctx0" brushRef="#br0" timeOffset="173211.6">7166 4033 829 0,'12'13'207'0</inkml:trace>
  <inkml:trace contextRef="#ctx0" brushRef="#br0" timeOffset="174008.06">6843 4209 1327 0,'4'-8'466'16,"-2"6"-396"-16,-1-1-21 16,-1 1 13-16,-3 2 9 15,-1 0-10-15,-3 2-26 16,4 2-14-16,-1 11-9 15,6 1 6-15,-2 15 12 16,0 4 5-16,-2 12 14 16,-1 8-1-16,1 5-13 15,-5 7-3-15,2-4-12 0,-11-1-3 16,3-11-3-16,3-7-4 16,-3-17-17-16,10-7-11 15,-4-12-41-15,0-3-27 16,3-10-96-16,10-10 236 15,-8-14-71-15</inkml:trace>
  <inkml:trace contextRef="#ctx0" brushRef="#br0" timeOffset="174347.39">7264 4290 1361 0,'7'5'512'0,"-10"1"-379"0,10 3-84 16,-6-1 6-16,-9 7-14 15,10 1 0-15,-6 8-14 16,11-2-5-16,1 3-2 0,-2 1-3 15,1 1-5-15,-10 0-1 16,3-4-3 0,-6 0-3-16,-4-9-4 15,6-2-1-15,-7-2-20 0,-8-1-22 16,-2-5-69-16,-7-4-35 16,-4-9-145-16,12-8 179 15</inkml:trace>
  <inkml:trace contextRef="#ctx0" brushRef="#br0" timeOffset="174482.05">7196 4157 1432 0,'22'0'552'0,"0"0"-388"16,-4 0-120-16,-15 1-94 15,-9 0-69-15,5-2 68 16</inkml:trace>
  <inkml:trace contextRef="#ctx0" brushRef="#br0" timeOffset="175206.58">6333 4153 1018 0,'1'0'400'0,"3"-1"-272"15,-2 1-40-15,0-2-3 16,3-1-19-16,3-3-16 16,-1-1-17-16,2 1-3 15,-1 3-8-15,-3 3 9 16,0 0-9-16,-3 4-7 15,0 2 0-15,-2 0-9 16,0 1 2-16,-2 0 4 0,-2-1 1 16,1 1 3-16,-4 0-7 15,0 0 3 1,-2-1-5-16,-8 0-6 16,1-3 0-16,5-4 1 0,-4-2 8 15,14-4 2-15,-1 0-1 16,-6 0-3-16,6 1-8 15,-1 0 1-15,0 4 1 16,14 0-2-16,2 4 1 16,-6 4 0-16,8 4-1 15,-15 4 2 1,2 0-8-16,-3-1-7 0,0-5-37 16,5-2-42-16,-8-4 57 0</inkml:trace>
  <inkml:trace contextRef="#ctx0" brushRef="#br0" timeOffset="205005.94">6376 3101 907 0,'4'6'254'0,"0"2"-431"15,-2 0 100-15</inkml:trace>
  <inkml:trace contextRef="#ctx0" brushRef="#br0" timeOffset="205274.08">6421 3121 615 0,'35'-8'249'0,"-21"1"-126"15,2-1-66-15,-7 3-18 16,-4 2-2-16,-7 4-25 0,-4 0-8 15,6 4-2-15,2-2-1 16,8-3 1 0,0 2 4-16,2-2 2 0,-4 0-2 15,-12 4-4-15,-5-1-1 16,-5 3-6-16,2-3-8 16,14-3-20-16,5 1-14 15,-3-1-25-15,-3 1-9 0,-10 2-65 16,2-1-73-16,11-3 144 15</inkml:trace>
  <inkml:trace contextRef="#ctx0" brushRef="#br0" timeOffset="205407.48">6499 3119 498 0,'-1'0'185'0,"1"0"-137"16,0 0-34-16,4 0-4 15,-4 0 0-15,0 0-12 16,-2 0-12-16,2 0-160 16,0 0 123-16</inkml:trace>
  <inkml:trace contextRef="#ctx0" brushRef="#br0" timeOffset="205702.92">6481 3142 1020 0,'-5'8'216'0,"1"0"-504"16,7-3 131-16</inkml:trace>
  <inkml:trace contextRef="#ctx0" brushRef="#br0" timeOffset="205971.51">6449 3157 988 0,'2'4'247'0</inkml:trace>
  <inkml:trace contextRef="#ctx0" brushRef="#br0" timeOffset="207469.89">6618 5262 1190 0,'-6'4'557'16,"2"-4"-139"-16,1 1-378 0,6 5-64 15,1 0 12 1,-3 3 16-16,9 6-18 16,-5-7-2-16,3 1 3 15,2 2 3-15,-5 6 8 16,1 0 6-16,-6 3 8 16,1 0 4-16,4-3 12 15,-2 2-5-15,7-5-7 16,-1 0-3-16,0 1-10 15,6-3-1-15,-9 1-2 16,2-4 1-16,8-7-1 16,-4 0 0-16,19-7 3 15,-3 0-3-15,2-1 1 16,0-3 0-16,-9 3-3 16,5 0 0-16,-5 2 1 0,1 2 0 15,13-2 1-15,-5 3 0 16,8 1 0-16,3 0 1 15,-4 0-1-15,6 0-1 16,-3-3-9-16,2-1-2 16,-8-3-4-16,-3-1 0 15,2-3 6-15,-8-2 4 16,9-8 4-16,2-3 2 16,-1-8 0-16,2-3 1 0,-6-1-1 15,-2-2-4-15,-3-1-9 16,-2-1-7-1,5-2-6-15,0 0 3 0,-9 2 12 16,2 1 10-16,-20 1 9 16,-4 0 5-16,-4-2-1 15,-5 1 0-15,4 0-2 16,-5 5-4-16,-1 0-1 16,-7 3-10-16,-8 3-12 15,-7 0-8-15,-14 7-24 16,-9 2-4-16,-9 9-15 15,-8 6 1-15,-4 14 2 16,3 8 1-16,-4 19 7 0,8 4 7 16,3 13 17-16,3 1 9 15,15 2 21 1,7-1 3-16,22-8-2 0,8-3-3 16,6-7-26-16,11-4-26 15,9-8 39-15</inkml:trace>
  <inkml:trace contextRef="#ctx0" brushRef="#br0" timeOffset="208104.96">6681 4996 1395 0,'6'4'473'0,"-4"5"-470"0,3-3-31 16,-5-1-90-16,-4 0 76 15</inkml:trace>
  <inkml:trace contextRef="#ctx0" brushRef="#br0" timeOffset="-210235.84">5497 6402 1463 0,'-9'-1'528'0,"-17"3"-440"15,17 1-48 1,-2 5-32-16,0 4-3 0,-1 5-5 16,-1 4-2-16,-5 6-7 15,3 2 0-15,-5 5 1 16,-2 2 4-1,16 1 5-15,-4 2 4 16,2-1 6 0,3-1 2-16,-8 1 6 0,4 2 3 0,15 2-4 15,4 0 0-15,-6 2-7 16,10-2-6-16,-9-2 2 16,-1-1-5-16,15-3 3 15,-5 1 3-15,7-2 3 16,0-1 2-16,-4 3 3 15,5-2 3-15,1 1-4 0,2 0-4 16,8-3-1-16,4 0-9 16,1-5-3-16,1 2 1 15,-1-1-1-15,-2 0 2 16,12-1 0-16,3-3 0 16,1-3-1-16,3-1-1 15,1 1 2-15,6-2 0 16,7 1 1-16,5 1 1 0,5-3-2 15,-3 1 0-15,8-4 2 16,-1 0-2-16,5-5 3 16,4 0-1-16,-4-5 3 15,3-3 1-15,-1-2 9 16,-3-5-3 0,8-3 2-16,-2-3-5 0,1-5-10 15,3 0 1-15,-4-1 1 16,4-5 5-16,-3-4 3 15,-1-3-1-15,3-9-6 16,-6-1-1-16,-3-7 0 16,2-1 2-16,-18 0 13 15,-2-2-1-15,-9 1 12 16,-6-3 2-16,-5-1-7 16,-5-1 1-16,-9-4-6 0,-6-2-4 15,-6-4 4-15,-3-1-5 16,-5 3-5-16,-5 0-4 15,-6 3-7-15,-3 3 1 16,-6 3-3-16,-4 6 5 16,-3 6 2-16,-5 3 0 15,-7 5 5-15,-4 3-9 16,-8 4 4-16,-2 2 1 0,-6 2 1 16,-6 1 3-16,-7 2-5 15,-8 1-7-15,-9 4-2 16,2 1 1-16,-9 5 1 15,0 2 6-15,-5 4 5 16,-8 2 0-16,-4 2-4 16,-1 2 2-16,-7 0-6 15,4 1 0-15,-4-2-3 16,-1 0-1-16,4 0 3 16,-4-3-2-16,4 1 6 15,-1-2 1-15,-1 1 3 16,1 1-3-16,3 0 8 15,0 3-7-15,3 1-2 16,2-1 3-16,4 1 0 16,4-2 3-16,4-2 1 0,3 0-4 15,7-1-8-15,2 3 1 16,6 4-5 0,3 2-4-16,9 9-24 0,7 4-15 15,10 6-38-15,3 3-11 16,15 2-41-16,1 31-212 15,32-38 269 1</inkml:trace>
  <inkml:trace contextRef="#ctx0" brushRef="#br0" timeOffset="-209698.85">8512 7008 1710 0,'8'9'587'0,"18"-4"-538"16,10-1-36-16,26-7-8 15,-1-3-7-15,10-6-50 16,0-1-24-16,1-3-47 15,0 2-6-15,-8 5 23 16,6-1 18-16,-19 7 20 16,-8 1 2-16,-6-2-76 15,-13 1 90-15</inkml:trace>
  <inkml:trace contextRef="#ctx0" brushRef="#br0" timeOffset="-209401.86">9010 6789 2017 0,'19'7'700'16,"11"0"-615"-16,8 0-129 16,5 0-46-16,-2 4-82 15,-1 4-38-15,-8 10-71 16,-9 10-3-16,-13 10 43 15,-7 6 44-15,-9 8 135 16,-3 2 79-16,-6-5 106 16,0 4 30-16,-7-5 6 15,-2-10-25-15,10-14-83 16,14-20-58-16,11-31-345 16,11-16 244-16</inkml:trace>
  <inkml:trace contextRef="#ctx0" brushRef="#br0" timeOffset="-208789.01">9853 6219 2010 0,'-18'2'720'0,"-5"0"-567"0,-3 2-150 15,-5 2-18-15,-10 5-20 16,-8 2-18 0,-5 7-50-1,-1 2-7 1,3 7 26-16,7 6 14 0,4 5 47 0,8 3 19 0,7 1 0 16,6-1 4-16,19-4 12 15,4-6 11-15,12-7 1 16,10-5-2-16,3-7-6 15,6-6-8-15,1-9-13 16,-6-4 1-16,0-6-11 16,-9 0-4-16,-5 1 12 15,-4 3-2-15,-9 3 11 16,-2 2 4-16,-4 1 3 0,-4 4-7 16,-4 8-11-16,-1 6-7 15,-1 10-11 1,-1 4 6-16,7 1 3 15,3-3 4-15,7-5 9 0,5-5 6 16,10-7 8-16,4-3 10 16,14-9 1-16,7-5-6 15,-3-11-2-15,5-4-11 16,-8-6-14-16,-3-1-6 0,4 1-6 16,-7 2 6-1,-7 5 14-15,-2 3 5 16,-7 6 13-16,-3 4 2 0,5 6 6 15,-1 2 5-15,-6 9-2 16,0 2-7-16,-8 8-12 16,0 1-14-16,2-3-47 15,-3 1-29-15,2-10-97 16,1-5-41-16,-3-7 137 16</inkml:trace>
  <inkml:trace contextRef="#ctx0" brushRef="#br0" timeOffset="-208630.82">9873 6517 1731 0,'-3'14'600'0,"4"-5"-503"0,5 0-215 15,7-4-171-15,11-3 194 16</inkml:trace>
  <inkml:trace contextRef="#ctx0" brushRef="#br0" timeOffset="-207640.76">10285 6627 1862 0,'6'4'683'0,"-4"-8"-499"15,0-2-183-15,-6-6-27 16,-6-4 0-16,-8-2-36 16,-2 1-13-16,-8 6-24 15,-4 4 6-15,8 9 34 16,-3 3 10-16,7 7 25 16,7 7 12-16,-3 3 15 15,8 1 9-15,13-3 8 16,2-2-5 15,11-7-5-31,7-2-7 0,-4-7-7 0,1-3 0 0,6-5 0 0,-7-1-1 16,5-2 2-16,-3 1 3 15,-6 4-1-15,1 2 5 16,1 7 0-16,-1 5 1 16,-5 11-1-16,2 6-5 0,-6 9-15 15,-4 5-12-15,-10 3-23 16,-6 2-3-16,-5-2 10 15,-3-3 12-15,3-11 19 16,0-5 7-16,-3-9 10 16,2-4 3-16,2-7 14 15,3-6 7-15,4-10 0 16,4-4 4-16,12-13 12 16,5-5-1-16,15-13 3 15,10-6-7-15,4-4-23 16,4-1-3-16,-3 1-8 15,-4 3 3-15,-1 7 11 16,-5 2 4-16,-9 8 8 16,-3 5 2-16,-15 9-1 15,-4 4-4-15,-9 7-10 16,-7 6-4-16,-1 6-8 0,-7 6-5 16,-1 14-4-16,1 5-1 15,0 8 2-15,2-1 2 16,11 1-5-16,5-3 2 15,7-5-19-15,10-3-5 16,6-9 2-16,4-4 1 16,13-13 16-16,-2-6 1 0,8-11-14 15,1-2-3 1,-9-3-8-16,0 0-1 16,-9 3 16-16,-6 1 5 0,-3 7 10 15,-6 3 6-15,-4 4 20 16,-4 5 8-16,-2 1 7 15,-2 0-3-15,2 1-12 16,-1 0-12-16,-3 2-10 16,-3-1-2-16,-9 22-15 15,12-12-3 1,2-1-11 15,1 0-2-31,0-4 7 16,0-1 5-16,0-3 11 0,1-2 10 0,0 0 21 0,0-1 5 0,0 1 13 0,1-3-4 15,8-12-7-15,16-15-4 16,-13 15-18 0,0 3-5-16,8 6-10 15,-6 4-5-15,7 10-7 0,2 5-12 16,-9 8-23-16,4 0-16 16,-7 2-33-16,-5-2-15 15,-2-6-47-15,-1-4-25 16,-1-10 121-16</inkml:trace>
  <inkml:trace contextRef="#ctx0" brushRef="#br0" timeOffset="-207310.52">11199 6403 1729 0,'11'22'548'0,"2"-3"-586"15,-1 1-10-15,-3-6 32 16,-2-3 2-16,-3-4-7 16,-2-2 7-16,2-3 22 15,-2-4 12-15,1-2 24 0,1-2 11 16,-1-9 12-16,4-2-4 15,-2-5-12-15,4-3-13 16,4 2-25-16,1 0-19 47,0 6-40-47,-3 3-29 0,-11 8-75 0,5 3-32 0,-2 5 112 16</inkml:trace>
  <inkml:trace contextRef="#ctx0" brushRef="#br0" timeOffset="-206185.07">11608 6332 1539 0,'-5'6'647'15,"3"-2"-248"-15,-7 0-418 16,-3 1-20-16,-6-4-14 15,-3-1-10-15,4 1-17 16,1 3 1-16,1 6 0 16,2 3 9-16,4 8 26 15,3 0 16-15,5 0 17 0,3-2 18 16,9-7 15-16,4-2 5 16,-1-3 10-16,3-2-6 15,3-5-3-15,-1-4-8 16,7-6-7-16,-4-3-1 15,-5 0 1-15,-3 1 0 16,-13 3 8-16,-1-2 39 16,-4 8-24-1,9 2-11-15,-3 0-8 0,-2 1-11 16,1 1-8-16,-1-1-24 16,0 0-7-1,3 5-22-15,-1 6-3 0,22 11 6 16,-13-14 6-16,5-11 22 15,2-3 10-15,-2-8 26 16,2-6 5-16,-2-8 11 16,-2-5 2-16,7-9-4 15,-11-2 3-15,5-1-2 16,-5 0 1-16,-10 3-4 16,9 3-6-16,-15 6-2 15,3 8-2-15,7 11 1 16,-8 8-2-1,10 9-6-15,6 6 1 0,-14 16-2 0,6 5 1 16,5 12-1-16,-6-1-7 16,6 2-14-16,1-5-6 15,-2-6-10-15,2-3 4 16,4-13 14-16,-3-3 7 16,1-9 16-16,-1-6-4 15,-1-6 0-15,1-5-3 16,1-6-2-16,-3-1 2 0,-2-3 1 15,2 3 3-15,-7 5 3 16,-2 5-3-16,5 7 1 16,-5 1-3-16,0 8-5 15,3 2 0-15,-1 9-7 16,-2 3 2-16,8-5-8 16,0 1-2-16,0-5-5 15,3-2 1 1,5-3 15-16,-7-5 3 0,12-8 14 15,0-2 0-15,-4-8-1 16,7-2-1-16,-10 0-7 16,1-2 3-16,-2 2-4 15,-3 2 1-15,-3 4-1 16,0 5-3-16,-5 4 0 16,0 2-1-16,2 4 3 15,-1 3 3-15,2 6-1 0,0 0 2 16,0 3-6-16,-2-3-2 15,12-4-4-15,-4-1 2 16,6-7 1-16,7-3 3 16,-9-4 11-16,7-5-6 15,-8-5-1-15,-2-2-1 0,-1-1-5 16,-5 3-5-16,-2 3 3 16,-2 4-2-16,-2 7-6 15,0 1 5-15,0 3-5 16,0 1-9-16,0-1 6 15,5 11 3 1,14 26 0 0,-5-11 6-1,6-7-56-15,10-7-31 0,-11-7-74 0,4-6-39 16,5-12 134-16</inkml:trace>
  <inkml:trace contextRef="#ctx0" brushRef="#br0" timeOffset="-205398.52">10022 7215 1434 0,'2'-1'507'0,"-6"2"-420"16,4-1-61-16,0 0 3 15,-1 0 16-15,1-1 5 16,-2 0 2-16,-9-3-6 15,-18-2-5-15,11 7-7 16,-7 3-7-16,-6 3-14 16,-3 2-7-16,-5 6-25 15,-1 5-11-15,-2 10-21 16,1 3-5-16,0 11 8 16,6 1 2-16,9 4 15 0,3-2 7 15,16-7 18-15,3-7 11 16,18-13 12-1,4-7 6-15,9-10 12 0,8-7 3 16,-2-6-5-16,0-4-3 16,0-3-13-16,-9 0-5 15,-1 0-8-15,-5 2 0 16,-9 7-5-16,-3 2-3 16,-6 6 6-16,-4 3 1 0,1 9-5 15,-3 5 1 1,-3 15-3-16,2 1-5 15,4 2 9-15,3-3 4 0,10-9 5 16,5-3-4-16,4-8-4 16,3-3-1-1,6-11 0-15,-1-7 4 16,4-11 5-16,1-4-7 0,-7-10-5 16,-1-1-1-16,-7-1 1 15,-2 1 1-15,-4 6 1 16,2 5 4-16,-8 10-5 15,1 6 1-15,-1 6 1 16,-3 9 0 0,-2-4 8-1,1 1-3-15,10 22-11 0,-6 5-9 0,-6 8-29 16,0-14-17-16,1-10-49 0,-4-3-19 16,2-9-58-16,-6-8 109 15</inkml:trace>
  <inkml:trace contextRef="#ctx0" brushRef="#br0" timeOffset="-205236.03">10062 7369 1397 0,'4'24'601'0,"1"-9"-285"15,2-4-301-15,6-6-167 16,-8-3-65-16,8-12 132 15</inkml:trace>
  <inkml:trace contextRef="#ctx0" brushRef="#br0" timeOffset="-204272.97">10357 7518 1629 0,'3'18'669'0,"-6"-13"-363"16,-4-3-250-16,7-7-62 0,-4-5-10 15,-1-13-18-15,-2-5-19 16,-5-1-31-16,-3 3-6 16,4 12 3-16,0 5 17 15,-2 10 32-15,4 5 12 0,-3 10 13 16,5 5 3-16,7 4 9 15,2 0 8 1,8-1 8-16,3-2-1 0,3-5-1 16,0-3-7-16,8-5 1 15,2-2 1 1,-6-1-5-16,5 1 1 16,-10 4-7-16,0 4-1 0,5 3 4 15,-7 3-2-15,-4 6 1 16,-4 0-4-16,-7 4-15 15,-1 2-10-15,-8-2-15 16,-3-2 6-16,-4-7 9 16,-6-3 10-16,0-7 11 15,5-6 4-15,-7-4 3 16,8-5 7-16,6-5 21 0,0-5 3 16,14-8 23-16,4-6 10 15,18-9 8-15,5-5-3 16,10-4-21-16,5-3-13 15,-5-1-18-15,3 1-5 16,0 4 2-16,-3 2-5 16,-14 4 0-16,2 2-2 0,-20 9-1 15,-5 5 4 1,3 10 9 0,-5 6 8-16,-8 9-3 15,3 3-5-15,-13 11-12 0,-1 4-6 0,13 5-7 16,-2 1 2-16,4-5-13 15,10-1-4-15,-8-7 2 16,7-3-3-16,11-5 10 16,-1-4 6-16,10-5-3 15,1-5 5-15,-3-5 2 16,-1-3 0-16,2-1 7 16,-4-1-2-16,-4 2-5 15,0 2-3-15,-9 3 0 16,-3 4-1-16,3 3 8 15,-8 2 3-15,1 3 14 16,-2 1 0-16,1-2-2 16,0 2-5-16,-4 13-22 15,-3 17 2-15,0-14-1 0,6-4 4 16,0-6 4-16,2-2 0 16,-1-4 1-16,3-1-4 15,-4-3-3-15,1 2-2 16,1-1 7-16,4-14 0 15,7-19 5-15,3 14 5 0,-4 5-9 16,7 2 3 0,4 8 1-16,0 5-1 15,2 9-14-15,-4 7-14 0,-3 10-38 16,-2 1-26-16,-2-5-40 16,-1-3-10-16,0-15-49 15,-3-10 116-15</inkml:trace>
  <inkml:trace contextRef="#ctx0" brushRef="#br0" timeOffset="-203697.73">11233 7150 1581 0,'9'30'567'15,"1"-4"-446"1,3-1-112-16,-7-5-19 0,-2-4-4 16,-2-6-23-1,-2-3-7-15,0-3 1 16,-2-2 11-16,2-2 19 0,-2 1 11 16,2-2 18-16,0 1 8 0,0-1 12 15,0-3 5-15,-1-8 2 16,1-14-9-16,7 14-13 15,0-1-9-15,1 4-16 16,6 0-1-16,-3 5-1 16,-2 2 2-16,12-2 4 15,-3 2 1-15,-2-2-1 16,9-1 4-16,-9 1 0 16,3-3 4-16,0-3 7 15,-1-5 0-15,-2-3 5 16,-1-2-9-1,-6-1-9 1,-5 0-2-16,1 2-2 0,-9 3 5 0,2 5 1 16,-1 5-4-16,-4 6-4 15,0 3-2-15,0 9 3 0,0 5 2 16,2 14 1 0,5 0 3-1,4 5-8-15,2-2-2 0,5-7-26 0,1-2-10 16,-1-11-34-16,8-8-38 15,2-15-46-15,-10-6-23 16,-1-14 111-16</inkml:trace>
  <inkml:trace contextRef="#ctx0" brushRef="#br0" timeOffset="-202797.56">11814 7038 1696 0,'1'7'640'16,"-9"-2"-429"-16,9-4-202 15,-2 1-24-15,-13 0-13 16,6-2-7-16,-5 1-9 16,0-1 16-1,7 5 2-15,2 3 7 16,2 7 11 15,2 1 5-15,9 1 10-1,3 2 4 1,1 0-11-16,8-6 1 31,1-4 2-31,4-8 2 0,6-14 20 0,-3-6-6 0,3-13-4 0,-3-9-3 0,-4-5-5 0,0-4 4 0,-7-1-4 0,-3 2 10 0,2-2 1 0,-5 2 2 16,-8 4 7-16,3 3-8 15,-11 16-2-15,2 10-1 16,8 10 0-16,-3 7-1 16,-2 11-4-16,-3 9-5 0,2 17-11 15,-4 7-8-15,10 5-9 16,5-3-5-16,-4-4-8 16,4-5 6-16,6-10 0 15,-3-3 7-15,2-14 9 16,1-5 4-16,-5-8 9 15,1-6 0-15,3-9 1 16,-5-2-1-16,-1-5-9 16,1 0 5-16,-11 5-1 15,-2 3 6-15,4 7 7 16,-6 5 6-16,5 3 10 0,-2 3-2 16,-3 8-8-16,2 4-7 15,1 4-3 1,5 0-1-16,0-1-1 15,8-5 0-15,0-3-11 0,-5-1-2 16,16-10 9-16,-4-1 3 16,3-10 6-16,5-6-1 15,-12-5-1-15,0-2-5 16,-9 2-1-16,-2 3-4 16,-5 2-13-16,-4 3-2 15,-2 7 3-15,-5 4 0 0,1 6 3 16,0 4 1-16,-6 7 0 15,4 1 3-15,6 2 0 16,5-2 3-16,8-6-2 16,5-2 1-16,3-5 11 15,-2-3 0-15,11-9 4 16,-4-5 0-16,4-5 0 16,-2-3-5-16,-5 5 0 15,2 2-1-15,6 4 1 16,-4 8 8-16,-1 6-6 15,8 6 1-15,-14 13-2 16,3 0-7-16,2 8-24 16,-11-2-23-16,-3-4-56 0,-1-4-29 15,-5-9-30-15,-5-5-13 16,-12-10 118 0</inkml:trace>
  <inkml:trace contextRef="#ctx0" brushRef="#br0" timeOffset="-202650.06">12160 6732 2005 0,'51'-5'681'16,"10"-13"-631"-16,21-24-292 15,3-13 170 1</inkml:trace>
  <inkml:trace contextRef="#ctx0" brushRef="#br0" timeOffset="-121089.05">6286 8763 1846 0,'-13'15'659'0,"10"-6"-547"0,1-3-58 16,0-2-29-16,0-2-12 0,-1 3-43 16,2 3-15-16,-5 8-17 15,2 3 1-15,0 8 23 16,1 6 12-16,9 2 17 15,1 3 5-15,-2 1 4 16,4-3 3 0,3-9-2-1,4-5 3-15,6-13-1 0,0-4 1 16,-1-10 10-16,-1-4-8 0,0-9 0 16,0-6 1-16,-2-5-7 15,-1-2 8-15,0 0-2 16,-4-1 3-16,1 3 11 15,-3 1 2-15,-12 9 11 16,-2 4-6-16,-4 7-8 16,2 3-3-16,6 7-3 0,1 4-6 15,-5 8-18-15,0 6-9 16,-4 8-2-16,2 5 2 16,6 1 13-1,0 0 1 1,4-4-6-16,0-3 7 0,9-4-15 0,-4-4-10 15,-3-7-55-15,7-4-34 0,-4-8-81 16,-4-2-28-16,8-9 143 16</inkml:trace>
  <inkml:trace contextRef="#ctx0" brushRef="#br0" timeOffset="-120741.48">6778 8482 1342 0,'-11'4'493'15,"10"3"-396"-15,7 3-48 16,7 3-49-16,-10 6-5 16,0 4-21-16,-3 2-1 15,-2 6 17-15,9 1 9 16,-5 5 25-16,-9-1 3 16,1-4-13-16,3-6-1 15,6-9-29-15,-1-3-20 0,-1-8-49 16,-2-4-41-1,-6-7 80-15</inkml:trace>
  <inkml:trace contextRef="#ctx0" brushRef="#br0" timeOffset="-120439.46">6393 8620 1542 0,'1'3'548'0,"12"-9"-475"0,8-4-49 15,16-6-37-15,2-1-7 16,8-2-17-16,2 0-9 16,4 3 11-16,6-1 8 15,1 6 30 1,1 1 19-16,-2 4 4 0,-9 4 2 15,-4 1-11-15,-2 4-10 16,-15 3-4-16,2 0-3 16,-12 2-23-16,-6-3-23 15,-10 1-58-15,-2-2-31 0,-3-4 82 16</inkml:trace>
  <inkml:trace contextRef="#ctx0" brushRef="#br0" timeOffset="-119842.34">7361 8632 1656 0,'1'16'611'0,"-1"-6"-501"0,0 0-96 16,-3 2-110-16,0 1-40 15,-7 6-45-15,3 5 5 16,-7 6 48-16,-3 7 65 16,8 3 117-16,-3 3 40 15,4 3 52-15,4-2-2 16,-9-7-35-16,5-7-17 0,-2-16-36 15,7-7-24 1,8-11-34-16,-5-7-14 0,4-11-5 16,-6-6 2-16,2-10 4 15,-5-3-3-15,3-4-18 16,6-2 3-16,-1 2 9 16,6 0 10-16,3 5 11 15,-6 6 0-15,-5 6 4 16,10 6 1-16,-2 8 7 15,4 4 5-15,3 10 8 16,-1 2 5-16,1 8 2 16,0 3-4-16,1 7-11 15,-3 4-8 1,2 4-16-16,0 1-6 16,4 2-17-16,-9-2-2 0,-1 2-4 0,2 1 4 15,0-4-2-15,2-2 3 16,0-3-16-16,-1-6-12 15,-10 1-15-15,8-7-13 16,-7-3-36-16,-8 0 346 16,2-12-180-16</inkml:trace>
  <inkml:trace contextRef="#ctx0" brushRef="#br0" timeOffset="-119543.8">7260 8869 1177 0,'20'-3'482'15,"1"-1"-256"-15,11-6-208 16,-2-3-43-16,-1 3-63 15,5 0-36-15,7 5-105 16,-15 7-32-16,7 7 10 16,-9 5 65-16,-7 4 182 0,7-2 72 15,-11 2 71-15,6-5-23 16,-4-5-84-16,-2 0-95 16,-2-11 37-16</inkml:trace>
  <inkml:trace contextRef="#ctx0" brushRef="#br0" timeOffset="-118946.72">7806 8660 1695 0,'-2'10'653'15,"1"-6"-486"-15,-2-2-102 16,1-2-111-16,1 0-35 16,0 0-47-16,1 0-16 15,-2 2 5-15,-2 13 29 16,-9 33 54-16,6-15 36 16,6 1 60-16,5-3 12 0,0-5 21 15,11-5-7 1,-7-11-28-16,4-5-13 0,5-11-11 31,-1-6-2-31,5-11 0 0,-5-3 0 0,0-4-13 16,0 0-3-16,-4 3 6 15,2 2 4-15,-5 7 8 16,-8 4 4-16,2 8-1 16,-6 4 1-16,-3 8 0 15,5 3-9-15,-1 9-12 16,11 3-6-16,6 5-3 15,-7 1 3-15,0 0-10 16,4-3-20-16,-7-4-63 16,5-2-30-16,12-9 324 15,-11-1-177-15</inkml:trace>
  <inkml:trace contextRef="#ctx0" brushRef="#br0" timeOffset="-118573.7">8501 8711 1402 0,'20'7'542'0,"11"-3"-395"15,3 2-67-15,7 1-62 16,12-3-18-16,-2 1-30 15,2-2-19-15,-1 0-51 0,-17 4-9 16,-3 1-4 0,6-1 10-16,-22 4-5 0,9-6-49 15,-16-1 106-15</inkml:trace>
  <inkml:trace contextRef="#ctx0" brushRef="#br0" timeOffset="-118335.11">8497 8934 1330 0,'24'16'558'16,"13"-4"-273"-16,7-6-261 15,5-2-48-15,5-3-62 16,-3-3-21-16,-6-5-80 16,-6-4-326-16,-3-1 361 15</inkml:trace>
  <inkml:trace contextRef="#ctx0" brushRef="#br0" timeOffset="-118045.96">8778 8631 1689 0,'11'26'645'16,"12"-4"-466"-16,8 2-93 0,3 2-79 15,7 0-14-15,-2 0-44 16,-5 2-24-16,-3 3-46 15,-6 2-11-15,-13 8 2 32,-5 3 19-32,-12 5 34 0,-7 2 19 15,-8 3 32-15,-2-5 7 0,-5-11-8 16,-4-12-34-16,-10-23 40 16</inkml:trace>
  <inkml:trace contextRef="#ctx0" brushRef="#br0" timeOffset="-115749.02">9789 8505 1541 0,'-4'7'613'0,"0"-7"-403"16,0-2-112-16,1-6-84 15,-1-1-20-15,-4 0-37 16,2 1-11-16,-4 3-19 16,-8 3 0-16,-2 5 10 15,1 7 2-15,-12 13 19 0,8 5 19 16,-6 11 23-16,-6 1 22 15,10 5 18 1,-1 0-2-16,8-5 4 16,5-2-6-16,7-11-10 0,5-6-4 15,10-9-16-15,-2-3-9 16,4-9-8-16,3-2 0 16,-1-7-1-16,3-4 5 15,-3 0 3-15,-4 0 2 0,-3 2 6 16,-2 2 2-1,-4 4 13-15,-3 1-2 16,-8 5-3-16,-3 2-7 0,-5 8-18 16,2 2-3-16,2 6 0 15,4 1 4-15,6 0 8 16,3 0-1-16,6-5-3 16,4 0 2-16,12-4-4 15,5-5 4-15,15-7 1 16,-4-3-1-16,9-7 2 15,-4-3-3-15,-8-4 2 16,2-2-2-16,-11-1 1 16,-2 1 5-16,-10 2 7 15,-4 6 12-15,-4 3 19 16,-4 1 12-16,2 4 26 0,-3 0 0 16,-3 2-9-16,-2 4-22 15,0 1-44-15,2 2-16 16,4 0-18-16,0 1-5 15,2 4-2-15,-2 3 6 16,0 3 4-16,-2-1 12 16,-1-1 10-16,0-1 4 15,0-3 5 1,0-3 0 0,0-3 2-1,2-2-1-15,0-3 1 16,0-2 3-16,1-5 10 0,2-3 4 0,0-7-2 0,5-1-1 0,2-2-12 15,-2 2-6-15,-1 5-2 16,-2 4-7-16,-2 6-10 16,0 3-8-1,0 3-6-15,3 3 4 0,0 6 4 16,4 3 9-16,7 4 4 16,-2 3 4-16,1-3 9 15,0-2 5-15,-3-5 3 16,3-5 1-16,5-6 3 15,1-4-4-15,1-7 5 16,4-6-6-16,-5-6-5 0,-5 0-4 16,-6-3-9-16,-4 3 6 15,-9-1 0-15,2 2 6 16,-2 5 10-16,-5 4-5 16,2 9 1-16,-3 3-7 15,-3 10-8-15,1 3-1 16,1 9 1-16,2 3 6 0,5-2 3 15,4-1 0 1,10-4-4-16,1-3-4 0,5-2 1 16,2-3-2-16,5-8 2 15,5-3 1-15,2-10-1 16,-3 0 7-16,-6-6-5 16,-5-3 2-16,-6 0 0 15,-3-3-4-15,-5 4 6 16,-2 1 1-16,-3 3 5 15,-1 3-2-15,-1 7 1 16,1 2 1-16,-1 4-2 16,2 0-2-16,1 5-4 15,3 1-6-15,3 4-7 16,3 2 4-16,1 3 5 16,0-1 1-16,0 3 3 0,1-2-1 15,3 0-3-15,1-1 0 16,2-3 3-1,0-1 0-15,4-4 2 0,-9 1 3 16,0-4 6-16,3-1 2 16,2-6 10-16,8-3 4 15,2-6 0-15,-4-4-4 16,-4-1-12-16,-5-1-1 0,-5 1-5 16,-5 0-2-16,-8 2 2 15,-2 3-6 1,-8 7-15-16,-2 3-7 0,0 6-19 15,-4 5-5-15,2 5-2 16,-3 1 11-16,8 4 16 16,2-2 11-16,8-3 11 15,4-3-2-15,9-5 0 16,6-2-2-16,7-6 3 16,4-3 1-16,-1-4 0 15,-1-3 3-15,-3 0 8 16,-5 2 7-16,-2 1 11 15,-5 1 4-15,-3 3-4 16,-3 2-2-16,-3 2-6 16,0 4-6-16,-5 1-13 15,1 3-6-15,1 7-23 16,4 3-3-16,3 6-2 0,1 5-1 16,-3 1-4-16,0 3-8 15,-4 4-14-15,2-3 6 16,-2 4 23-16,-1-4 20 15,-3-7 37-15,-4-2 7 16,-4-11-4-16,0-5-5 16,-3-7-11-16,3-6 0 15,4-11 18-15,0-6 2 16,6-5 8-16,0-3-1 0,5-3-13 16,3 2-6-16,4-1-13 15,6 0-4-15,2 3 0 16,1 3 1-16,1 5 5 15,0 3 1 1,-1 7-1-16,-3 5 3 0,-3 4-3 16,-7 2 0-16,-4 1 3 15,-3 2-1-15,-3 4-3 16,-1 3-4-16,-2 4-4 16,3 1-6-16,2 1 0 15,2 2 0-15,4-3-4 16,5-1 5-16,0-3-3 15,5-5 5-15,4 0 4 16,-2-5 4-16,2-1 19 0,-4-4 0 16,2-4-1-16,-3-2-3 15,-1-4-19-15,-2-1-1 16,-5-1-3-16,-2 0 0 16,0 5 3-16,0 3 1 15,-2 5 4-15,0 3-5 0,2 3-3 16,-1 5-5-16,5 5-9 15,1 5-4-15,1 7 1 16,1 2-1-16,-3 3 6 16,-1 1 2-16,-4 1-1 15,-3-1 4-15,-9 0 3 16,-2-4-1 0,-5-8-9-16,-5-6-6 0,-5-10-26 15,-3-7-21-15,2-19-63 16,4-7 350-16,7-19-187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17:20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4523 1755 681 0,'0'0'265'0,"0"0"-169"16,0 0 16-16,0 0 19 16,0 0-8-16,0 0-18 15,0 1-15-15,0-1-32 16,0 0-10-16,0 0-21 16,0 0 3-16,7 2-1 15,6-3 6-15,15-15 5 16,-12 1-2-16,-3-3-10 15,2 2 1-15,-6 2-2 16,-2 0 1-16,-6-1 7 0,-2 3-6 16,-8 2-13-16,-7 1-3 15,-8 8-10-15,-6 4-2 16,-7 13-1-16,1 7 0 16,-1 19-4-16,-3 5 5 15,1 7-3-15,2 3 2 16,7 2 0-16,7-2 1 0,13-2 1 15,10-7-1 1,15-15 4-16,9-9-1 0,16-12 3 16,2-6-5-16,4-12 0 15,-2-7 0-15,-5-7 0 16,-4-2 3-16,-6-3-3 16,-7 2 4-16,-14 1-2 15,-6 3-2-15,-12 7 4 16,-4 4-6-16,-7 10 1 15,1 5-1-15,1 13-4 16,7 2 5-16,8 5-4 16,2-2 4-16,8-2-1 15,3-2 0-15,10-4 0 16,6-4 0-16,4-9 3 0,4-5-6 16,0-14 4-1,-2-4-1-15,-3-8 2 0,1 0 3 16,-3 0 2-16,-5-3 5 15,-6 3 4-15,-2 0 8 16,-9 6-2-16,1 6-1 16,-4 8 0-16,-1 4-7 15,1 7-5-15,0 4-6 16,4 12-8-16,3 4-8 0,1 4-25 16,-2-3-14-16,1-3-75 15,1-7-37-15,-6-7 104 16</inkml:trace>
  <inkml:trace contextRef="#ctx0" brushRef="#br0" timeOffset="162.32">4809 1777 1328 0,'-1'1'457'16,"6"5"-420"-16,7 5-47 15,0 3-31-15,9 2-114 16,-5-1 101-16</inkml:trace>
  <inkml:trace contextRef="#ctx0" brushRef="#br0" timeOffset="1159.93">5094 2086 1403 0,'12'-14'506'0,"2"-7"-429"16,-2-4-10-16,-1-5-24 16,-5-1-13-16,-7 3-23 15,-2 3-5-15,-6 8-3 16,-3 4-7-16,-4 11 3 16,-4 5-2-16,1 10 2 15,6 5 3-15,7 4-1 16,2 1 2-16,7-2-3 15,5-3 2-15,2-5 0 16,7-3 2-16,1-5 3 16,-3-5 0-16,2-5 3 15,-5-3-3-15,-2-3-3 16,-1 2 5-16,-6 1-3 16,0 0 4-16,-2 6 1 15,0 0-3-15,-1 8 0 16,0 3-5-16,2 10 2 0,1 6-1 15,1 3 1-15,1 3 1 16,1 2-3-16,-4 3 5 16,1 2-4-16,-1 2-15 15,-7-5 4-15,2-3-7 16,-5-10 1-16,-2-7 19 16,2-10-7-16,1-8 4 15,1-13-14-15,5-5-3 0,7-12 8 16,4-6-6-16,11-4 16 15,2-1 0-15,10 3 0 16,6 3 6-16,3 3 2 16,-2 1 8-16,-6 7 2 15,-5 3-1-15,-5 7-5 16,-1 4-1-16,-6 4-5 16,-3 2 8-16,-7 4 6 15,-3 1 1-15,-4 2 6 16,-2 1-8-16,-4 5-7 15,0 3-4-15,-3 6-8 16,4 3 3-16,0 3-3 16,3 1 0-16,7 0 3 15,1-3-7-15,7-5 4 16,4-3 0-16,3-8-3 0,1-3 6 16,2-6 3-16,-2-5-3 15,-2-7 8-15,-3-3-5 16,-6-1-1-16,-2-1 2 15,-4 3-5-15,0 2 2 16,-3 5 0-16,-1 6 1 16,1 5-5-16,0 4 2 15,0 7 0-15,2 5-1 0,-1 6 2 16,1 2-3-16,2-1-1 16,-1-4-1-16,3-3-1 15,-2-5 5-15,0-7-1 16,0 0-2-16,0-9 3 15,1-3-3-15,1-10 3 16,0-4 0-16,2-3-1 16,1-2-1-16,6 3 4 15,4 3-3-15,2 6-1 16,-1 4-1-16,-3 11-2 16,-2 7 0-16,-4 12 2 15,-1 9-5-15,-2 10 2 16,-2 3-5-16,-2-3-43 15,-3-6-44-15,-2-19 417 0,2-14-275 16</inkml:trace>
  <inkml:trace contextRef="#ctx0" brushRef="#br0" timeOffset="2342.98">6346 1776 1336 0,'12'-10'500'0,"-2"5"-370"16,4 1-48-16,-7 6-38 15,4 6-14-15,-2 11-30 16,-1 3 3-16,1 8-4 16,-4 3-3-16,-1 0 2 15,1-2-1-15,0-9 0 0,2-9 6 16,8-15 20-16,1-11 15 15,10-20 3-15,1-12-2 16,3-18-33-16,-1-3-30 16,-4 5-44-16,-5 11-19 15,-8 20-29-15,-2 10-14 16,-6 18-93-16,-3 7 145 0</inkml:trace>
  <inkml:trace contextRef="#ctx0" brushRef="#br0" timeOffset="2676.14">6622 1927 1167 0,'-1'1'439'0,"2"-5"-319"15,1-3-30-15,1-5-23 16,3-5-10-16,-1-2-23 16,2-2-12-16,1-1-21 15,-3 1 0-15,4 1-2 16,-3 2 1-16,1 6 0 15,0 3 1-15,-4 5 7 16,1 1 1-16,-2 3 11 16,-4-1 5-16,0 1 0 15,1 0-2-15,-1 0-11 0,-11 7-9 16,-13 29-3-16,11-9-4 16,5 7-3-16,5 1 0 15,5-1-12-15,5-3-11 16,11-13-13-16,8-8-7 15,11-15-3-15,6-7-7 16,1-11-59-16,-1-1-50 16,-9-4 101-16</inkml:trace>
  <inkml:trace contextRef="#ctx0" brushRef="#br0" timeOffset="3519.92">7048 1745 1353 0,'3'-2'512'0,"-1"-4"-384"15,-4 1-24-15,-7 0-30 16,-5 1-34-16,-5 6-37 16,-1 8-6-16,-3 14-5 15,2 5 0-15,4 8 5 16,4 0 0-16,10-7 3 15,6-4-6-15,13-11-1 0,9-8-1 16,12-15 4 0,3-10 4-16,3-14 1 0,-2-7 6 15,-3-9-2-15,-2-3 3 16,-6-3-4-16,-5-1 2 16,-10 0-3-16,-3-1-1 15,-7 11 2-15,-4 7-1 16,-1 20 15-16,-2 11-2 0,-7 21 2 15,3 11-8-15,-4 19-10 16,3 6 0-16,8 3-1 16,3-3 4-16,10-9-1 15,0 1 1-15,5-7 2 16,1-6-17-16,-4-10 1 16,-2-7 2-16,-1-12 2 15,0-4 9-15,0-13 2 16,-1-4-1-16,0-7-3 15,1-2 4-15,-1 0-3 16,0 4 1-16,-3 7 2 16,-3 3-3-16,-2 11 1 15,0 1-5-15,-2 11 1 16,3 2-3-16,0 7 5 16,0 2 0-16,6-2-1 0,0 0 4 15,4-6-4-15,3-3 4 16,0-4-1-16,-2-6-5 15,1-4 1-15,-6-4-10 16,0-3-2-16,-3-2-4 16,-5-1-4-16,1 2 4 15,-4 2 3-15,-3 1 8 16,-1 4 0-16,-2 1 2 0,1 3-2 16,0 2-1-16,2 1 1 15,1 1 0-15,3 0 0 16,-1 0-1-16,0-1 7 15,4 0 1-15,10-3 1 16,22-5 3-16,-11 3-4 16,2-1 2-16,3 3-2 15,1 1 4-15,-2 3-3 16,-4 3-1-16,-4 5-1 16,-4 1 1-16,-4 4-8 15,-5-1-6-15,-9 0-46 16,-3-1-27-16,-7-4 410 15,-4-3-268-15</inkml:trace>
  <inkml:trace contextRef="#ctx0" brushRef="#br0" timeOffset="3686.27">7492 1469 860 0,'110'-19'655'16,"-2"0"-347"-16</inkml:trace>
  <inkml:trace contextRef="#ctx0" brushRef="#br0" timeOffset="4111.08">8709 1285 1029 0,'-5'0'451'15,"2"3"-257"-15,-15 1-59 16,-2 4-145-16,-4 8 3 15,-1 0-2-15,5 10 4 16,5 2 0-16,4 8 5 16,4 3 0-16,8 0 0 15,6-3 5-15,11-14 7 16,7-9 8-16,12-13 22 16,0-7 6-16,2-11 4 15,-5-5-6-15,-15-6-12 0,-2-3-10 16,-13 2-10-16,-6 2-3 15,-8 10-7-15,-6 4-6 16,-8 15-4-16,-1 7-3 16,-7 14-6-16,4 6 0 15,6 8-8-15,5 1-16 16,13-6-39-16,6-3-23 0,21-15-60 16,14-10 53-16,6-17 59 15</inkml:trace>
  <inkml:trace contextRef="#ctx0" brushRef="#br0" timeOffset="5611.17">8903 1512 1264 0,'-7'21'470'15,"7"-6"-339"-15,3-4-59 0,11-9 19 16,6-5-8-16,5-16-25 15,3-5-18-15,-2-12-32 16,-5-4-8-16,-3-5-7 16,-4 1-1-16,-9 6 1 15,-3 6 1-15,-7 14 2 0,-5 7-2 16,-6 13-12-16,-1 7-3 16,-2 11 2-16,3 4 2 15,8 1 2-15,5-3 0 16,14-6-1-16,5-4 3 15,7-6 13-15,-1-2 2 16,3-3 2-16,2-1-1 16,-1-1-1-16,-2 0 2 0,-8 1-2 15,-2 1 0-15,-8 5-1 16,-6 0-1-16,-3 4 0 16,4 1-1-16,-5 0 4 15,4 0-3-15,4-3 2 16,2-1 3-16,11-7-2 15,0-4 5-15,8-8 3 16,-2-3-2-16,-2-3-7 16,0-3 1-16,-4-4-2 15,-4-3-1-15,-4 0-1 16,-7 1 1-16,-2 5 0 16,-3 4-2-16,-3 3-7 15,-1 3-4-15,-1 7-11 16,-2 2-6-16,0 9-5 15,0 4-1-15,2 3 4 0,3 0 4 16,5-3 0-16,4 0 5 16,7-5 8-16,4-1 6 15,8-4 10-15,6-1-1 16,0 1-3-16,1 1 0 16,-2 4 6-16,-6 2-1 15,-2 2 3-15,-4 2 2 0,-5 0-7 16,-3 2 3-16,0-1 5 15,2 0-1-15,-3-6 14 16,3-1 15-16,3-6 0 16,1-6 7-16,6-4-16 15,2-6-12-15,5-6-4 16,-1-2-6-16,-5-1-4 16,-5 1 0-16,-11 7-3 15,-3 3-4-15,-6 9 0 16,-4 3 2-16,-5 11-5 15,-2 5 4-15,-5 7 3 16,3 4 0-16,3 2 4 16,4-2-1-16,16-3-2 15,3-5 1-15,13-10-2 16,3-5-1-16,2-8 1 16,2-4-3-16,0-6 7 0,-2-4-2 15,-1-4 3-15,0 2 0 16,-11-1-3-16,-5 3-1 15,-4 3 5-15,-7 1-4 16,-4 7 2-16,1 2-4 16,-10 8-5-16,0 5 7 15,2 6-7-15,1 3 4 0,6-1 2 16,3-2-3-16,11-2 1 16,4-2 8-16,14-4-2 15,2-1 4-15,2-4 4 16,1 1-11-16,-11 1 7 15,0 1-9-15,-7 5 0 16,-5 0 3-16,-7 4-8 16,-2-1 5-16,-5 2 0 15,-3-1-3-15,0-1-1 16,-1-2 7-16,3-6-1 16,3-1 5-16,3-7 5 15,3-3-7-15,9-7 2 16,4-4-3-16,6 0 5 15,3-2-5-15,4 5 5 16,-1 2 0-16,2 5-5 0,-1 4 4 16,-7 5-5-16,-1 4-1 15,-6 8 5-15,-1 2-1 16,-2 10-3-16,1 2 1 16,-1 9-1-16,-5 5 24 15,-4 3-47-15,-2 0-4 16,-3-3-2-16,-2-6-27 15,-3-9 49-15,-3-1 3 0,2-18-2 32,3-3 9-32,1 1 2 0,-11-3 0 15,3-17 3-15,3-9-5 0,10-9-4 16,3-5-2-16,1-7-8 16,2-5-1-16,2-1 6 15,1 1 1-15,4 13 4 16,3 10 0-16,4 16 2 15,2 9 2-15,3 12 3 16,-3 7-2-16,-1 5 0 16,-4 4 2-16,-11-1-14 15,-7-3-6-15,-17-3-27 16,-6-2-11-16,-7-5-20 16,-1-4-14-16,0-5-71 15,1-3 99-15</inkml:trace>
  <inkml:trace contextRef="#ctx0" brushRef="#br0" timeOffset="5914.9">10435 1139 1300 0,'18'11'463'0,"-2"1"-395"16,-2 0-28-16,0-2 13 15,-1 0-14-15,3-4-2 16,1-3-19-16,2-5-22 16,2-4 4-16,-3-7-6 15,4-1 0-15,-8-2 8 16,-4-2-5-16,-5 1 6 16,-10-1-3-16,-8 3-1 15,-2 6-2-15,-4 9-18 16,-1 7-6-16,-3 8-31 15,-1 4-19-15,3-1-74 16,-1-2-82-16,13-7 149 16</inkml:trace>
  <inkml:trace contextRef="#ctx0" brushRef="#br0" timeOffset="7311.41">10680 1061 1088 0,'6'1'413'16,"-2"2"-298"-16,-1 1 0 16,-1 3 3-16,3 3-17 0,-2 4-28 15,-1 1-23-15,1 0-28 16,-1-2-9-16,1-3-11 16,-1-2-2-16,0-2-8 15,0-3 4-15,0-3-2 16,0-3 5-16,1-4 2 15,0-3-1-15,3-3 7 16,0-2-2-16,5-2 1 16,2 2-1-16,4 2-7 15,1 2-1-15,-1 7 0 16,-4 4-2-16,1 7 4 16,0 3 1-16,-5 5-2 15,7-1 4-15,-6-3-3 16,3-5 1-16,8-7-2 0,-2-4 2 15,5-8-1-15,0-3-1 16,1-5-3-16,0-2-5 16,-3-2 1-16,-9 1-4 15,-5 4-3-15,-8 1-3 16,-11 8 2-16,0 3 5 16,-10 11 6-16,-1 6 2 15,-4 10 4-15,0 4-5 16,-1 6 4-16,6-1 6 0,5-6-4 15,8-4 3-15,17-12-4 16,2-5-7-16,9-10 6 16,4-5-3-16,-1-9 2 15,1-3 3-15,1-2 4 16,2 0-2-16,-6 2 14 16,-1 0 4-16,-5 2 1 15,-12 0 5-15,1 3 0 16,-3 3-4-16,-5 7-3 15,0 5-4-15,-7 9-14 16,1 4-1-16,-2 11 1 16,1 6-1-16,6 4 0 15,-2 3 0-15,7-5-2 16,5 1 0-16,4-7 2 0,8-2-1 16,4-6-4-16,3-6-1 15,-5-6-5-15,-3-3 1 16,-4-4 1-16,-1-4 1 15,-2-4 5-15,-2 1 2 16,-4 0 3-16,-2 0 3 16,-1 7-2-16,-2-1-1 15,-1 8-1-15,0 3-2 0,-4 7 0 16,0 1 1-16,0 5-2 16,3-1 0-16,4-3 1 15,4-1-2-15,8-8 0 16,4-2 2-16,6-5-1 15,2-5 2-15,4-3 0 16,-4-2 1-16,0-2-2 16,-4 2 0-16,-9 1 0 15,2 0-1-15,-8 3 3 16,2 2-1-16,-3 4-1 16,-3 2-3-16,0 3-3 15,-1 4 0-15,-1 2 5 16,-3 1 3-16,3 0-2 15,-1-1 0-15,0-2-1 16,4-1-1-16,-2 0 2 16,0-1-3-16,2-1 4 0,-2 0-2 15,0-3-4-15,3 1 4 16,9-4-1-16,13-5 2 16,-13 5 4-16,1 1-1 15,1 2-4-15,0-2 0 16,-2 4 1-16,-1 0 0 15,-2 1 6-15,-3 3-1 0,-4-3 0 16,1 1-4-16,-1-2-2 16,3-1 2-16,3-1-1 15,-1-4 6-15,5-2 0 16,-3-1-3-16,-2 2 0 16,4 1-2-16,-8 1-1 15,5-1 0-15,0 0 0 16,-8 3 0-16,7-3-1 15,-7 1 1-15,-2 0-1 16,4-2 0-16,-6 3 2 16,6 1 1-16,0 0 3 15,-2 2 1-15,0 0-2 16,3 1-1-16,12 5 0 16,13 20-3-16,-12-11 2 15,-2 0-4-15,-4 2 0 0,-3 3 2 16,-4-2-5-16,-4 0-3 15,-9-1-19-15,-5-2-11 16,-13-4-26-16,-10 0-18 16,-8-8-57-16,-4-5 86 15</inkml:trace>
  <inkml:trace contextRef="#ctx0" brushRef="#br0" timeOffset="7461.42">11349 674 1946 0,'43'12'550'15,"2"-1"-755"-15,-11-10-134 16,-8-4 199-16</inkml:trace>
  <inkml:trace contextRef="#ctx0" brushRef="#br0" timeOffset="7973.16">11976 534 1567 0,'12'11'523'16,"-2"2"-519"-16,-4-2-23 15,-8 0 13-15,-2 0 1 16,-3 9 10-16,-1 3 1 0,2 9-3 16,0 1-1-16,0 2-3 15,5 0-2-15,4-8 3 16,6-4-3-16,7-9 10 16,8-4 0-16,7-10 6 15,-12-6 1 1,1 0-7-16,12-12 3 0,-5-4-5 15,-11 0-4-15,-10 8 6 16,-3 2-7-16,-5 7 0 16,-2 4 1-16,-3 8-5 15,-3 5 0-15,1 7 2 16,2 1-3-16,7 0 2 16,3-2 1-16,9-6 0 15,4-3-1-15,4-7 2 16,1-3 1-16,0-5 4 15,-4-4 5-15,-3-2 9 0,-3-2 0 16,-5-3-9-16,-2 1-4 16,-5 2-17-16,-4 3-6 15,-7 4-26-15,-2 3-28 16,-9 4-47-16,-2 0-39 16,-7 0 96-16</inkml:trace>
  <inkml:trace contextRef="#ctx0" brushRef="#br0" timeOffset="8106.35">11913 605 1794 0,'72'-8'552'0,"14"1"-692"16,-4-4-25-16,-8-4 92 15</inkml:trace>
  <inkml:trace contextRef="#ctx0" brushRef="#br0" timeOffset="9386.98">5168 2558 1793 0,'2'0'3'0,"-2"0"3"16,1 0 1-16,-1 0-3 16,0 0 1-16,0 0-2 0,3 1 4 15,10 5 3-15,15 11-3 16,-9 3 0-16,2 2-2 16,-1 10-7-16,-1 2 1 15,-1 0 2-15,-4 3-3 16,-1-5 3-16,-1-1 5 15,-3-1-4-15,1 0 10 16,-3-4 5-16,2 2-8 0,-2-3-2 16,0 1-1-16,-4 0-5 15,-1 2 0-15,-3-1 4 16,-5 2-5-16,-4-4-6 16,-3-2 4-16,-10-5 1 15,-1-4-6-15,-6-5 4 16,-1-5 3-16,8-4-1 15,4-7 4-15,14-9 3 16,5-6-2-16,17-13-1 16,11-2 4-16,15-7-2 15,7-5-1-15,7-7 21 16,2-1 10-16,-1-2 12 16,-3 3 3-16,-14 6-25 15,-12 2-15-15,-16 14 1 0,-7 5 6 16,-9 16 11-16,-4 7 3 15,-7 13-13-15,0 6-8 16,0 10-10-16,3 4-2 16,7 4 2-16,6-1 0 15,12-6 0-15,3-4 0 16,9-8 0-16,4-4 0 16,9-8 0-16,5-3 2 15,0-7 1-15,-1-3 2 0,-11-6 0 16,-5 0-5-16,-8-4-3 15,-5 0-2-15,-13 2 1 16,-4-1 0-16,-6 1-8 16,-1 2 2-16,2 7-6 15,5 3 5-15,5 8 5 16,5 1 0-16,10 5 2 16,1 3 0-16,5 5 1 15,1 1-4-15,-6 2-2 16,1 1 1-16,-7 0-3 15,-3-1 1-15,-2 2 8 16,-5-4 0-16,-2-1 2 16,-2-1 2-16,3-5-3 15,3 1-4-15,4-6 4 16,6-1 0-16,-1-4 3 0,4-2 1 16,4-4 3-16,2-1-4 15,4-3 2-15,3-1 0 16,1-2-3-16,-1 1 1 15,-4 0 8-15,-3 0-1 16,-8 4 4-16,-4 1 1 16,-8 1-4-16,-6 3-1 15,-9 3-3-15,-7 2-2 0,-13 4-16 16,-6 3-3-16,-3 2-17 16,7 3-8-16,8 2-37 15,8 0-26-15,15-2-77 16,2-3 107-16</inkml:trace>
  <inkml:trace contextRef="#ctx0" brushRef="#br0" timeOffset="10055.34">6934 2417 1508 0,'2'15'508'0,"2"-1"-492"0,0-4-5 16,6-7-5-16,2-4 3 15,4-9 5-15,2-3 2 16,1-8 3-16,-1-3-2 16,3-5-5-16,-2 0 3 15,-6 2-3-15,-5-1 5 16,-9 7-2-16,-4 4-2 0,-11 10-1 15,-2 9 0-15,-11 13-10 16,-2 7-4-16,-2 12-5 16,-1 5-3-16,10 9 3 15,-1 3 5-15,10-4 0 16,5-1 2-16,10-11 1 16,4-6 0-16,12-11-1 15,6-8 1-15,13-15 1 16,3-6 2-16,4-11 3 15,0-2-2-15,-8-3 0 16,-3 2-3-16,-10 4-4 16,-5 2-2-16,-8 8-1 15,-5 4 2-15,-9 8 3 16,-2 6-1-16,-5 9-3 16,-2 3 0-16,1 4-5 15,1 0-2-15,2-4-6 0,5-2-4 16,6-7 0-16,5-3 7 15,11-9 5-15,-2-7 2 16,9-9 7-16,-1-6-3 16,5-4-3-16,3 0 3 15,-4-2-12-15,-2 1 1 16,-9 4 1-16,-4 0 3 16,-4 11 8-16,-3 4 0 0,-1 12 6 15,-3 3-3-15,-2 12 8 16,1 3-2-16,-3 8-3 15,0 0 1-15,4-2-38 16,-3-3-27-16,8-10-73 16,2-7 77-16</inkml:trace>
  <inkml:trace contextRef="#ctx0" brushRef="#br0" timeOffset="10194.94">7310 2269 1261 0,'-2'11'512'16,"2"1"-248"-16,9 1-327 0,-2-4-35 15,5-5 55-15</inkml:trace>
  <inkml:trace contextRef="#ctx0" brushRef="#br0" timeOffset="11152.07">7576 2392 1479 0,'7'8'538'15,"-1"-4"-432"-15,-2-3-83 16,-2-3 3-16,-4-8-17 16,-3-2-5-16,-4-5-22 15,-3 2-13-15,-4 6-13 16,-6 4 1-16,0 8 5 15,1 6 12-15,-2 2 14 16,10 4-1-16,2 3 16 16,5-2-4-16,8-5-1 15,5-3 7-15,10-8-5 16,2-3 9-16,6-4 4 16,2-1-7-16,-8 0 9 15,3 3-8-15,-5 5 3 16,0 6 4-16,-2 9-4 0,-1 6 5 15,-2 10-8-15,-2 1 1 16,-1 5-8-16,-3 4-21 16,-6-1-6-16,-4-3 8 15,-7-6-2-15,1-6 21 16,-8-6 5-16,-1-1-4 16,-5-8 0-16,-1-3 1 15,-4-6-25-15,3-4-8 0,2-4-1 16,3-3-4-16,15-6 24 15,6-2 9-15,21-10 8 16,7-5 11-16,13-6 15 16,5-4 3-16,6-4 5 15,4-2-2-15,0-1-12 16,-6 2-6-16,-11 7-6 16,-9 7-7-16,-12 10-2 15,-6 6-2-15,-11 11-6 16,-5 5-3-16,-10 11 0 15,-2 5-2-15,-4 9 5 16,1 4 2-16,5 0 3 16,0-2 0-16,10-6-1 15,3-4-2-15,9-10-10 16,5-3-3-16,7-10 0 0,2-3 1 16,4-4 9-16,5 0 0 15,-4-1 3-15,2-1 3 16,-5 2-3-16,-5 2 3 15,-3 6 3-15,-5 5-9 16,-5 4-13-16,-2 3-9 16,-4 6-3-16,-2-1 1 0,-1 3 18 15,-1-1 6-15,1-2 5 16,-2-1 4-16,4-1 0 16,-3 0 3-16,4-1-2 15,0 0-3-15,-1-3-5 16,1 0 1-16,0-5-3 15,1-6 0-15,3-4 8 16,2-4-5-16,4-4 8 16,1-2 3-16,1 1 1 15,4 4 2-15,0 6 8 16,0 4-2-16,3 11-2 16,-1 3 7-16,-3 9-18 15,0 4-1-15,-6-3-28 16,-3-1-26-16,3-8-56 15,-9-8-111-15,-1-12 145 0</inkml:trace>
  <inkml:trace contextRef="#ctx0" brushRef="#br0" timeOffset="11625.83">8556 1960 1635 0,'2'21'583'16,"5"-11"-445"-16,7 7-149 16,1 2-2-16,0 5 8 15,3 2-6-15,-1 4-28 16,4 2-2-16,-2 3 0 0,1 3 3 15,-1-6 29-15,-6-3 4 16,-3-13 18-16,-3-7 12 16,-4-12 34-16,1-8 8 15,3-17-13-15,1-9-16 16,3-12-66-16,1 0-23 16,3 5-47-16,-1 9-32 0,2 15-43 15,0 6-70-15,3 15 155 16</inkml:trace>
  <inkml:trace contextRef="#ctx0" brushRef="#br0" timeOffset="12671.11">9051 2205 1237 0,'0'-12'433'0,"-4"-1"-378"15,-1-2-36-15,-8 0-4 16,-4 3-7-16,-8 3-8 16,-1 5-7-16,-1 5 1 0,-1 4 0 15,10 4 1-15,2 4 1 16,6 4 2-16,7 3 2 16,3 2-2-16,7-1 3 15,9-1 3-15,1-5 1 16,11-7 5-16,0-2 3 15,-3-6 6-15,-2-1-1 0,-11-4-1 16,-3 0-2 0,-2-3-6-16,-2 0-5 0,-1 3 0 15,-3-1-4-15,1 4-1 16,-1 3-2-16,0 4-1 16,3 3 2-16,0 2 1 15,2-1-2-15,5-3 0 16,1-3 1-16,4-5 1 15,3-5 2-15,-3-9 12 16,4-3 8-16,3-11 25 16,-2-6 3-16,-2-5-5 15,-7-3-15-15,-6-6-24 16,-5-2-3-16,1 2-7 16,0 5 3-16,-2 19-1 15,-3 10 2-15,-2 19 0 16,0 8-4-16,-3 22 0 0,4 9 2 15,0 14-1-15,3 3 7 16,12-6-1-16,2-4-6 16,6-9 5-16,1-9-5 15,-4-11 4-15,-3-7 4 16,-1-12-3-16,-2-6 2 16,1-16-1-16,-1-4-2 0,-6-6 1 15,1-1 2 1,-4 6-5-16,-2 4 3 0,2 8-2 15,-2 3 1-15,2 10-2 16,-1 5 3-16,2 9-2 16,1 6 1-16,0 6 2 15,6 0-2-15,-2-2 0 16,7-3 0-16,1-6-4 16,-3 0 4-16,9-8 7 15,-5-3 0-15,1-9 15 16,4-3 2-16,-8-5 8 15,-3-3 4-15,-3 0-2 16,-2 0-3-16,-4 3-13 16,-1 3-7-16,-1 7-11 15,-2 4-1-15,3 7-2 16,-2 2 3-16,0 8 0 0,3 1 0 16,2 0 0-16,5-1-3 15,5-6 1-15,2-4 0 16,6-5 2-16,1-3-2 15,2-7 2-15,-2-6 0 16,0-6-1-16,-2-3-1 16,-6-3-5-16,-2 1 2 15,-13 1-3-15,-6 3-2 0,-3 5-7 16,-3 5-3-16,0 12-2 16,-1 5 5-16,0 14 7 15,0 4 4-15,5 8 2 16,8 4 1-16,9-2-15 15,11-6-27-15,17-13-36 16,1-11-32-16,9-18 69 16</inkml:trace>
  <inkml:trace contextRef="#ctx0" brushRef="#br0" timeOffset="13042.14">10115 1935 1261 0,'-6'14'499'0,"3"6"-298"16,-1 7-151-1,0 3 13-15,3 1-14 0,2 0-11 16,4-3-16-16,4-5-13 16,5-6-19-16,5-6-4 15,8-10-3-15,2-5-2 16,-2-12 12-16,-1-4 3 0,-1-7 1 15,-4-3 3 1,-4-1 1-16,-7-1-3 0,-10 3 2 16,-3 2-6-16,-6 10-10 15,-2 6 1-15,-1 13-8 16,1 4 5-16,5 11 6 16,3 6 2-16,5 5 0 15,5 1 5-15,9-2 3 16,1-5 0-16,5-5 5 15,-7-1 1-15,-7-8-25 16,-8-1-26-16,-18-7 31 16</inkml:trace>
  <inkml:trace contextRef="#ctx0" brushRef="#br0" timeOffset="13195.62">10012 1774 1311 0,'17'2'449'0,"8"4"-320"15,5-2-209-15</inkml:trace>
  <inkml:trace contextRef="#ctx0" brushRef="#br0" timeOffset="14081.02">10684 1947 1030 0,'14'4'483'16,"1"-4"-65"-16,-4-10-415 15,-2-5 7-15,-7-12 0 16,-1-3-5-16,-3-6 0 15,-2-2-10-15,1 1-17 16,0 2-5-16,2 9-6 16,1 7 7-16,1 13 3 15,-1 8 8-15,2 12 2 0,-1 5 2 16,1 9 5 0,2 2 2-16,-1-3 1 0,5 0-4 15,2-6 7-15,3-2 0 16,4-2 1-16,3-3 0 15,3-2 1-15,5-2 3 16,-4-4-5-16,0-1 2 0,0-4-1 16,-7-2 1-16,-1-3 4 15,-4-1 1-15,-4-3 4 16,-1-2-5-16,2-4 2 16,-4-1 4-16,0-2 3 15,0 0 1-15,-3-3 5 16,0 2 1-16,-2 1-7 15,-2 4-2-15,-6 12-4 16,-1 1-8-16,-6 12-3 16,0 4 1-16,0 6-3 15,2 4 1-15,5-1 2 16,7-2-1-16,13-5 2 16,4-6 5-16,14-7 20 15,2-6 13-15,18-7 21 16,4-3-3-16,1-5-9 0,1-1-17 15,-16-2-20-15,-3 3-3 16,-15-2-8-16,-7 1 1 16,-12-1 1-16,-10 1-7 15,-12 7 0-15,-4 5 0 16,-3 11-1-16,0 6 5 16,4 8 1-16,2 0-2 15,6 0 3-15,5-1 2 16,9-5 1-16,5-1 3 0,7-7-4 15,5-5 3-15,4-9-1 16,2-4 0-16,0-11-2 16,0-4-4-16,-5-5-2 15,-4-5-2-15,-3-2 3 16,-1 2 5-16,0 0 2 16,1-1-2-16,1 4-2 15,-1 2-1-15,-3 15-2 16,-2 9 0-16,-6 20-2 15,-4 14 1-15,-4 16-2 16,-1 12-1-16,0 8-12 16,7-4-19-16,2-8-52 15,0-11-27-15,8-20 104 16,-3-7-20-16</inkml:trace>
  <inkml:trace contextRef="#ctx0" brushRef="#br0" timeOffset="15920.6">11342 1736 1225 0,'0'6'417'0,"16"1"-398"16,0 3 7-16,-2 4 8 16,2 1-2-16,-7 2-12 15,2 1-7-15,5-7-9 16,-1-2-6-16,4-7 6 15,2-4-3-15,-3-3 8 16,1-5 5-16,-5-5 13 16,-3-3 3-16,-1-3 0 15,-1 1 3-15,-10 6-11 16,-3 3-4-16,-1 8-5 16,-4 4-4-16,7 6-9 15,1 4 1-15,2 4 1 16,3 0-5-16,6-1 2 15,-1-3 3-15,7-5-5 16,2-5 1-16,3-6 2 0,5-3-4 16,-6-6-2-16,-1 0 6 15,-8-3-1-15,-3-1-1 16,-4 1 6-16,-1 3-3 16,-3 2 6-16,-1 3-2 15,-2 3 3-15,1 2-2 16,-2 6 0-16,0 3 0 15,-1 6-2-15,-1 2-2 16,3 1-1-16,1 2-1 0,4-2 0 16,3 1 0-16,1-5-2 15,-2-1 6-15,0-5-7 16,-2-1 6-16,0-3-2 16,0-1 1-16,-2-3 2 15,-1-3-1-15,1-3-1 16,0-3 3-16,4-3-2 15,3-1 0-15,3 0-1 16,2 0-6-16,0 3 5 16,0 5-1-16,-2 8 0 15,2 2 1-15,-2 10-1 16,-3 2-1-16,-4 4 0 16,4-1 3-16,-3 0 0 15,5-4-2-15,11-9 5 0,-1-3-2 16,6-9 1-16,2-4 5 15,-6-3-1-15,-1-1 0 16,-5-1 2-16,-4 2-2 16,-7 3-2-16,-6 3-1 15,-5 7-5-15,-4 2 1 16,-5 8-4-16,-3 3-1 16,-2 7 3-16,0 3-2 0,5 0 3 15,3 0 0-15,3-4-4 16,8-2-2-16,9-6 5 15,2-3-4-15,10-10 6 16,1-4 2-16,-3-8-2 16,3-4 2-16,-6-4-4 15,0-3-1-15,-5-1 2 16,-2-1 2-16,-5 0 4 16,-2-1 2-16,-2-1-7 15,0 1 1-15,3 8 1 16,0 5 2-16,-1 12 6 15,-2 6-4-15,-3 12 0 16,-1 8-3-16,2 11-4 16,0 6 0-16,4-1-9 15,2-2-8-15,4-5-33 16,3-4-17-16,5-8-4 0,1-2 11 16,9-12 36-16,4-3 16 15,-5-8 15-15,3-5-2 16,-6-1 2-16,-6-2 9 15,-6 1-8-15,-3 0 7 16,-7 4-6-16,-4 2-9 16,-4 7 2-16,1 2-5 0,-7 8-1 15,0 2 7-15,6 3-1 16,-1 0-2-16,11-3 0 16,4 0 2-16,-1-3-5 15,4-2 2-15,4-5 4 16,-2-1-3-16,9-5 4 15,-3-1-4-15,1 0-2 16,-1-1 3-16,-4 0-2 16,-2 0 8-16,-4 1-3 15,-2 2-6-15,-3 2 3 16,-3 1 1-16,-3 4-2 16,0 3 2-16,0 2 2 15,1 2-4-15,4-1 3 16,-1 1-2-16,4-1 2 15,1 0-2-15,4-5 0 0,1-1 6 16,3-3-9-16,2-4 6 16,3-2-3-16,-2-1 0 15,-2-2 9-15,-2 0-2 16,-3-1 7-16,-1-1-2 16,0-2-3-16,1 2-5 15,-5 1-1-15,1 5-3 0,-7 4-1 16,0 4 0-16,2 5-3 15,-1 2 1 1,8 1 3-16,-2 2 0 0,3 0 0 16,0-3 2-16,-8-1-4 15,5-3-1-15,-1-2-3 16,-5-1-7-16,10-3 6 16,-5-2-1-16,-4-3 4 15,7 1 6-15,-5-2 0 16,0-3 3-16,10-2 6 15,-1-3-5-15,2-2-2 16,2 2-2-16,-3 1-3 16,-1 2 0-16,0 6 0 15,-2 5 0-15,-3 7-3 16,0 5 4-16,-2 7-4 16,0 0 3-16,2-3 1 0,4-2-1 15,6-10 6-15,2-2-5 16,7-7 2-16,1-5 0 15,-4-7-9-15,-3-5 4 16,-4-1 0-16,-9-1-5 16,2 1 8-16,1 4 0 15,-6 2 1-15,-1 3 2 16,-2 3 0-16,-3 4 3 16,6 4 0-16,3 3-2 0,2 4 3 15,0 3 0-15,-5 7-4 16,3 4 3-16,-5 2-7 15,6 2-9-15,-5-2-56 16,4-6-33-16,4-6 55 16</inkml:trace>
  <inkml:trace contextRef="#ctx0" brushRef="#br0" timeOffset="16054.11">12532 1396 1541 0,'42'2'677'16,"6"0"-222"-16,21-4-570 0,2-5-23 16,-4-17 65-1</inkml:trace>
  <inkml:trace contextRef="#ctx0" brushRef="#br0" timeOffset="16854.18">6813 3331 1645 0,'-21'-3'600'15,"-1"-1"-429"-15,-3 6-270 16,0 0-42-16,-5 12-30 16,2 4 4-16,1 7 56 15,4 3 52-15,8 3 45 16,1 4 11-16,11 6 26 16,4-2 10-16,8-1 10 15,4-2 4-15,4-8-4 16,-3-1-7-16,-2-7-15 15,-1-4-7-15,-8-6-13 16,-3-3-4-16,-5-6-11 16,-6-1-12-16,-2-4 2 15,2-2 4-15,1-3 30 16,2-3 27-16,7-4 19 16,4-3 7-16,12-4 8 0,7 8-11 15,1 0-12 1,27-13-10-16,9-2-27 0,-2 7-10 15,-20 10-6-15,-2 5-4 16,-9 9-1-16,-5 5 5 16,-3 7 2-16,-4 3 3 15,-2 0 7-15,0 0 5 0,2-6 1 16,4-3 3-16,8-8-1 16,-1-7-6-16,5-6-1 15,3-6 3-15,0-3-5 16,3-1-2-16,-6-4 3 15,-12 3-8-15,-10 2 1 16,-11 3 8-16,-19 6-8 16,-5 2-3-16,-14 10-12 15,1 5-9-15,5 13-13 16,3 3-14-16,8 2-55 16,6-1-25-16,25-8 76 15</inkml:trace>
  <inkml:trace contextRef="#ctx0" brushRef="#br0" timeOffset="17314.38">8105 3170 1703 0,'8'13'598'16,"-4"-2"-545"-16,-5-3-23 15,-12-7-12-15,-6-1-26 16,-15-4-22-16,-8-4 0 0,-5 3-26 16,3 4 3-16,0 8 11 15,7 6 8-15,4 8 19 16,7 3 10-16,13 2 1 16,9-1 3-16,19-6-1 15,6-9 5-15,16-16 9 16,5-11 2-16,14-17 5 15,4-8-11-15,-4-13-8 16,-5 0 0-16,-15 0-1 16,-10 5 7-16,-12 9 15 15,-5 4 7-15,-6 12 17 16,-5 6-1-16,2 10-10 16,-1 9-8-16,1 15-22 15,7 8 1-15,-2 20 2 0,4 7-10 16,2 12-2-16,-6 2-3 15,4-5-25-15,1-5-11 16,1-19-43-16,2-9-51 16,-9-17 83-16,4-17 11 15</inkml:trace>
  <inkml:trace contextRef="#ctx0" brushRef="#br0" timeOffset="17469.07">8256 3060 1768 0,'1'36'567'0,"2"2"-630"15,-2-3-17-15,0-12-104 16,2-7-53-16,-3-11 160 16</inkml:trace>
  <inkml:trace contextRef="#ctx0" brushRef="#br0" timeOffset="17617.16">8190 2975 1502 0,'13'8'479'16,"1"3"-616"-16,-10 2-69 15,7-5 119-15</inkml:trace>
  <inkml:trace contextRef="#ctx0" brushRef="#br0" timeOffset="18987">8394 3063 1648 0,'2'12'561'0,"1"1"-550"16,3-2-34-16,-5-2-23 15,-4 0-16-15,0-4-8 16,-5 1-6-16,3-3 3 16,1 1 10-16,-1 1 30 15,3-1 16-15,-1-1 39 16,0-3 16-16,3-4 12 16,0-3-2-16,3-9-20 15,1-1-11-15,5-5-26 16,-1-2-7-16,6 6-21 15,1 4 1-15,0 6 10 0,8 7 9 16,-5 5 25 0,2 5 0-16,-1 9 10 0,-4 1 2 15,-1 1-8-15,1-4 9 16,0-5-6-16,-1-5-5 16,-2-7 12-16,3-4-10 15,-5-6 6-15,-1-4 4 16,1-3-11-16,-3-2 1 0,-4 3-1 15,1 2-7-15,-2 6 3 16,2 4-1-16,0 7-13 16,2 1 4-16,-1 8-3 15,-1 3 4-15,8 1 4 16,-3 0-2-16,9-5-5 16,4-4-4-16,0-10 2 15,8-6 6-15,5-7-1 16,0-4 4-16,8-3-1 15,-3-2-3-15,-4 1 1 16,-4-1-12-16,-11 2 5 16,-6 4 3-16,-10 7 9 15,-2 4 13-15,-6 11-2 16,-4 6 0-16,-3 9 1 16,-3 8 1-16,2 2 0 0,1 1-1 15,5-3 0-15,7-2-1 16,8-9-1-16,6-5 1 15,7-9-4-15,5-7-8 16,7-8 2-16,6-5 0 16,-1-6-6-16,-1-1 4 15,-6-1-1-15,-6-1-3 16,-6 4 9-16,-2 2-2 0,-8 7 1 16,-2 5 1-16,-4 8-7 15,-4 3 0-15,0 10-3 16,-3 4 3-16,-2 8 2 15,6 4 0-15,-2 1 3 16,2-2-2-16,4-4 0 16,-1-4 2-16,3-7-4 15,-4-1-2-15,-4-8 3 16,0-1 1-16,0-5 1 16,0-3-1-16,0-6-5 15,-2-2 0-15,4-3-2 16,-1 1 3-16,3 2 3 15,7 1-4-15,1 6 3 16,2 2-4-16,3 6 2 16,-2 3 3-16,2 5-4 0,1 4 6 15,-2 1-6-15,3 0 1 16,2-6 1-16,0-3-1 16,12-10 6-16,-4-4 2 15,2-5 2-15,5-5-1 16,-8-3 3-16,-4-1-6 15,-8 0 1-15,-9 3-6 16,-9 3-11-16,-2 3-4 0,-7 8-12 16,-1 5 6-16,-1 6 5 15,-1 7 8-15,6 3 10 16,1 4 3-16,7 2 2 16,8 1 4-16,6-3-2 15,5-1-3-15,6-5 0 16,0-2-5-16,0-3-7 15,-6-1-4-15,-4-3-18 16,-6 1-8-16,-12 4-17 16,-6 2-13-16,-10 6 0 15,0 0 10-15,-1-3 21 16,4-3 25-16,6-7 29 16,5-5 8-16,6-10 10 15,10-5 4-15,12-10-4 16,5 0-11-16,10-1-10 0,1 3-8 15,-2 7-9-15,0 4-3 16,-9 11 1-16,-3 5-3 16,-4 9 6-16,0 2 0 15,1 2-2-15,-2 0-3 16,4-6-20-16,-2-4-15 16,-3-10-72-16,-1-5-34 0,-15-8 86 15</inkml:trace>
  <inkml:trace contextRef="#ctx0" brushRef="#br0" timeOffset="19133.05">10078 2617 1849 0,'14'19'571'0,"8"-5"-668"15,-5-3-24-15,8-13-97 16,-4-6 143-16</inkml:trace>
  <inkml:trace contextRef="#ctx0" brushRef="#br0" timeOffset="19414.28">10253 2684 1310 0,'1'23'462'15,"1"-4"-416"-15,2-2-59 16,1-6 5-16,2-4-11 16,9-7 19-16,2-3-3 15,3-8-5-15,7-2 7 16,-3-3 14-16,-3-2 14 0,-9-1 10 16,-11 1-1-16,-11 3-12 15,-3 4-11-15,-10 7-19 16,2 3-15-16,-5 8-30 15,0 5-27-15,6 2-108 16,-2 3 121-16</inkml:trace>
  <inkml:trace contextRef="#ctx0" brushRef="#br0" timeOffset="20430.9">10523 2603 1506 0,'5'10'513'16,"-2"3"-486"-16,-1 0-15 16,-4 1 4-16,-4-1 4 15,-1 2 0-15,1-1-8 16,-3 0-14-16,2 0-10 16,-1-4-3-16,0-3 1 15,4-4 9-15,1-1 5 16,3-5 7-16,2-4 2 0,3-7-7 15,1-4-3-15,2-1-9 16,3-2-1-16,1 2 0 16,2 3-2-16,2 5 3 15,1 4 1-15,-1 7 4 16,0 2 6-16,-2 4 0 16,-4 3 2-16,3 2 5 15,-1 0-4-15,1-1-1 16,2-4 3-16,3-5 8 15,-1-1 2-15,3-9 4 16,1-1-3-16,1-5-12 16,-3-2 3-16,-3 3-5 15,-6 0 9-15,-10 4 9 16,0 2 2-16,-10 5 1 16,-2 3-7-16,-3 7-8 0,-4 4-5 15,1 5-2 1,-1 0 1-16,4 0-1 0,5-2 2 15,5-3 0-15,4-2 1 16,6-5 2-16,1-1 7 16,5-3 2-16,2-3 0 15,-1-3-1-15,0-2-8 16,-1 0 2-16,-1-1-8 0,-3 1-2 16,-1 2 7-16,-1 2-7 15,-4 0 0-15,1 3 0 16,-2-1-11-16,0 4 3 15,0-2 3-15,0 0-9 16,0 0 5-16,3 1-6 16,9 3-1-16,15 8-2 15,-7-17-3-15,2-6 6 16,0-3-3-16,4-7 6 16,-5-1 3-16,-3-3 1 15,-4 0 7-15,-6 2 8 16,-2 0-1-16,-5-1 7 15,2 3-6-15,-5 2-4 16,0 4 2-16,2 7-7 16,-1 4 5-16,0 8-2 0,-1 5 2 15,-3 8 2-15,2 7-1 16,1 6 7-16,4 1-5 16,3-2 0-16,2-3 2 15,8-6-3-15,2-5-2 16,6-8 2-16,5-5-2 15,1-9 1-15,2-3 0 16,-3-6-3-16,-4 0-4 0,-5 1-3 16,-7 1 8-16,-7 4 7 15,0 2-1-15,-5 3 5 16,2 3-2-16,0 2-7 16,-4 3 0-16,2 5-5 15,-4 3-1-15,1 1-8 16,0 1-9-16,3-6-23 15,2-2-8-15,5-7-31 16,0-2-16-16,2-6-57 16,0-4 91-16</inkml:trace>
  <inkml:trace contextRef="#ctx0" brushRef="#br0" timeOffset="20569.98">11209 2395 1406 0,'3'7'433'0,"2"-1"-462"16,1-9-132-16,-1-4-77 15,7-9 158-15</inkml:trace>
  <inkml:trace contextRef="#ctx0" brushRef="#br0" timeOffset="21095.08">11392 2292 1266 0,'0'6'508'16,"1"0"-255"-16,-2 1-248 15,4 0 7-15,-1 1-9 16,1 3-3-16,-2 5-2 16,-3 5-9-16,-1 5 2 15,3-2 0-15,4-5-1 16,7-3 11-16,8-11 3 15,0-4 11-15,4-3 19 16,0-5-3-16,-3-5 9 16,4 1-12-16,-4-3-15 15,-8 2 1-15,0 4-7 16,-4 2-2-16,-7 3 3 0,11 2-8 16,-8 2-1-16,0 2-1 15,5 3 0-15,-15-1 3 16,6 1-2-16,2 0 5 15,-2 0-4-15,9-2 4 16,3-1-1-16,-1-1-1 16,4-2 4-16,-2-3-5 0,1-1 1 15,0-1-2-15,2-3 0 16,1 1-3-16,6-1 3 16,-4 0 2-16,3 3-2 15,-1 2 0-15,-4 6 0 16,4 3 0-16,-6 8 1 15,-5 5 1-15,-3 5 1 16,-9 2-1-16,-7-1-6 16,-8-2-2-16,-7-4-26 15,-5-3-10-15,-6-7-64 16,-2-7-32-16,-12-9 88 16</inkml:trace>
  <inkml:trace contextRef="#ctx0" brushRef="#br0" timeOffset="21210.17">11441 2319 1649 0,'91'-21'590'15,"20"-10"-552"-15,7-4-237 16,-9-15 112-16</inkml:trace>
  <inkml:trace contextRef="#ctx0" brushRef="#br0" timeOffset="22407.33">9346 3400 1537 0,'1'-5'527'0,"8"-9"-501"15,1-4 0-15,-10-8-10 16,-4-3-10-16,-11-1-4 16,-6 3-2-16,-3 9-3 15,-2 7 3-15,-3 16-6 16,0 7 0-16,-2 15 4 0,0 6-3 16,9 10 3-16,6 0 4 15,18-2-2-15,9-4 0 16,21-13 4-16,6-6 4 15,7-12 19-15,-6-13 3 32,-20 4 1-32,1 0-11 0,52-21-18 0,-2-3-11 15,-10-8-10-15,-39 12 4 0,-12 4-3 16,-9 4 8-16,-5 7 2 16,-3 9 3-16,-2 9 2 15,-3 3 0-15,2 8 2 16,0-2 1-16,4-2 3 15,3-3 0-15,8-4 3 16,3-5-7-16,8-8-1 16,2-3-4-16,5-9-5 15,3-3 1-15,-4-1-9 16,4-1 6-16,-4 1-13 16,-1 3-6-16,-8 4-7 15,0 4-8-15,-6 6 11 16,-3 2 8-16,8 3 16 15,-5 2 10-15,3 1 17 16,2 0 6-16,1 4 2 0,2-2-2 16,5-1-11-16,-2 1-4 15,3-5-6-15,1 0-1 16,-8-1 1-16,3-2 1 16,-9-2 0-16,-6-1 4 15,6-8 1-15,-3-1 1 16,-6-6 0-16,2-1-3 0,-11 0-2 15,1 3-4-15,5 5-5 16,-2 3-6-16,6 6 0 16,0 3-1-16,-2 8 0 15,2 4 4-15,1 8-1 16,4-1 4-16,0 0 2 16,0 0 2-16,7-9 2 15,-6-3 2-15,8-4 16 16,1-4 2-16,-6-5 16 15,5-2 0-15,0-7-11 16,-1-2-8-16,0-5-12 16,-2-1-4-16,0 3-4 15,0 3-4-15,-1 7-8 16,-1 3 3-16,0 6 0 16,-1 4 6-16,2 10 5 15,3 4 1-15,-2 6-3 16,3-1-7-16,1-4-36 0,0-2-24 15,0-13-85-15,-2-4 96 16</inkml:trace>
  <inkml:trace contextRef="#ctx0" brushRef="#br0" timeOffset="22932.97">10418 2986 1530 0,'-9'0'519'0,"13"8"-493"16,-4 3-13-16,-1 4-11 15,0 3 3-15,-4 4-5 16,0 4 1-16,2 5-1 16,4 1-3-16,6-4 3 15,-4-3 0-15,10-7-1 16,-1-4 1-16,-8-6-1 15,6-5-1-15,-1-4 2 16,-2-5 7-16,0-3 0 31,-3 4-1-31,-1 1-9 0,13-16-3 0,-4-2-7 0,1 0 1 16,-3 10 3-16,-1 3 1 16,3 5 3-16,-3 4 2 15,5 4 2-15,3 3-5 16,-3 3 6-16,6-2 3 15,0 1 5-15,1-4 2 16,7-7 6-16,0-2-2 0,2-9 5 16,4-4 0-16,3-6-8 15,-1-4-1-15,-6-1-9 16,-5 0-1-16,-13 4 0 16,-3 4-2-16,-9 7-3 15,-2 6 1-15,-1 7-3 16,1 4-3-16,2 7 7 15,5 3-2-15,6 2 3 16,3-3-8-16,15-8-49 16,3-8-50-16,11-10 64 15</inkml:trace>
  <inkml:trace contextRef="#ctx0" brushRef="#br0" timeOffset="23887.16">10355 3847 1137 0,'10'-12'441'0,"12"-17"-275"15,2-8-81-15,3-8 1 16,-4-1 2-16,-9 0-28 16,-4 2-9-16,-3 8-33 15,-2 2-16-15,-3 12-16 16,-2 6-4-16,-3 5-7 16,-4 5 1-16,-2 9 7 15,-3 2-2-15,3 7 13 16,-5 1 0-16,10-2 6 15,3-1 3-15,2 1-3 16,8-1-1-16,0 2-4 16,3 2-7-16,0-1-7 15,6 2 0-15,0-1-3 0,1 1 9 16,2 0 8-16,2-2 7 16,-7-3 15-16,2-3 11 15,4-7 5-15,-6-4-3 16,2-5-3-16,1-3-11 15,-8-6-4-15,-2-3-2 16,2-6-9-16,-5-1-4 16,-4-3-10-16,-3 1 4 15,-9 7-1-15,-2 5 6 0,-10 13 3 16,3 8-2-16,-2 13 3 16,-3 5-1-16,23 9 3 15,-11 2-1-15,23-3-4 16,10-1 3-16,0-14-2 15,12-4 5-15,4-15-1 16,3-8-2-16,17-13 0 16,2-5-3-16,-2-6-2 15,0-1 3-15,-22 4 2 16,-5 0 3-16,-6 8 13 16,-8 4-1-16,-8 8 0 15,-7 6-4-15,-18 9-5 16,1 6 1-16,-9 7-5 15,3 4 1-15,5 2-3 16,-2 1-2-16,7 1 2 0,5-1 0 16,3-1 1-16,6-3-1 15,7-7 3-15,1-3-6 16,10-6 4-16,-1-5 0 16,4-12 1-16,2-5 10 15,-5-9-10-15,-3-3 4 16,-2-5 2-16,-6-1-4 0,-3-4 12 15,2 2-3-15,-9 7 5 16,-1 2 5-16,2 11-10 16,-5 6 1-16,10 13-10 15,1 7-11-15,2 18 6 16,1 9-5-16,-4 13-14 16,3 5-4-16,-1 0-43 15,1-4-37-15,2-13-52 16,0-8-22-16,-1-13 105 15</inkml:trace>
  <inkml:trace contextRef="#ctx0" brushRef="#br0" timeOffset="24245.35">11235 3301 1428 0,'-3'7'509'16,"4"6"-426"-16,1 2-52 15,-2 5-9-15,0 0-6 16,1 0-10-16,2-1-8 16,2-7-30-16,2-3-5 15,3-6 2-15,1-3 5 16,7-6 21-16,1-2 15 16,-3-5 20-16,5-4 5 0,-7-6 3 15,-4-4-8 1,5-1-18-16,-3 1-5 0,-5 7-18 15,3 5-1-15,-6 10-4 16,-4 3-4-16,0 11 20 16,0 4-2-16,4 7 6 15,1 5 0-15,5-5-20 16,-2-1-8-16,2-6-43 16,3-7-22-16,2-8-61 15,-1-4-61-15,1-11 140 16</inkml:trace>
  <inkml:trace contextRef="#ctx0" brushRef="#br0" timeOffset="25017">11643 3127 1295 0,'-3'13'453'15,"-13"6"-400"-15,-7 1-26 16,15 1-10-16,-14 2-3 15,22 0-6-15,-2-1-13 16,3-2-20-16,14-2-2 16,-3-5-5-16,17-3 8 0,0-8 24 15,7-6 14-15,8-7 42 16,-2-3 9-16,-2-2-6 16,-6-1-10-16,-4-2-27 15,-9 2-8-15,-12-1-4 16,-3 0 0-16,-17 7-11 15,-4 4-9-15,-10 9 4 16,-3 7-6-16,4 6 7 16,-3 3 6-16,10 6-2 15,4 0 8-15,5-3-7 16,10-3 0-16,10-9-2 16,5-5-9-16,15-11 9 15,4-7 0-15,4-6 1 16,4-7 2-16,-7 0 4 0,-2-1 6 15,2-4 19-15,-12 6 6 16,-4 1 8-16,-4 2-6 16,-17 9-18-16,0 2-7 15,-12 8-13-15,-5 4-4 16,-3 6 1-16,-3 4 1 16,-2 5-2-16,3 0 7 15,2 1-3-15,4 0-1 16,6-1 3-16,1 1-7 0,9-3 2 15,4 2-8-15,8-5-20 16,1-4-5-16,4-8-6 16,5-6 7-16,0-8 20 15,6-5 10-15,-10-6 11 16,-1-4 8-16,3-2 8 16,-4-1-4-16,1 5 8 15,-3 3-6-15,-7 2-4 16,-4 6 2-16,-1 3-8 15,-2 1 2-15,-3 9-6 16,-2-1 4-16,0 8-6 16,-1 3-1-16,-1 5 10 15,-2 3 1-15,6 6 14 16,1 6-8-16,9 10-1 0,3 6-12 16,-1-9-7-1,-5-16-18 1,1 1-66-16,17 44-46 0,-2-16 72 0</inkml:trace>
  <inkml:trace contextRef="#ctx0" brushRef="#br0" timeOffset="25829.3">3577 1955 1128 0,'-5'-19'470'16,"1"2"-254"-16,2 5-148 15,-7 3-41-15,-1 3-23 16,-5 3-13-16,-3 2-1 16,-2 5-5-16,1 2 2 15,4 6 3-15,-3 4-3 16,8 2 6-16,3 1 7 0,-3 1 3 15,6-2 6-15,6-3 4 16,1-3-2-16,15-6 10 16,-1-3 3-16,0-7 7 15,2-5 6-15,-3-9-11 16,0-3-2-16,-4-2-9 16,-2 0-7-16,-8 2-1 15,-2 4 3-15,-3 5-3 16,-3 4 3-16,2 12-7 15,0 9-3-15,3 16-9 16,1 8-10-16,4 4-23 16,4 0-21-16,10-15-51 15,7-8-44-15,-2-18 101 16</inkml:trace>
  <inkml:trace contextRef="#ctx0" brushRef="#br0" timeOffset="26009.62">3084 2012 1271 0,'5'35'561'16,"-1"0"-223"-16,34 9-267 15,43-17-68-15,16-24-38 0,-3-34-127 16,7-18 107-16</inkml:trace>
  <inkml:trace contextRef="#ctx0" brushRef="#br0" timeOffset="26167.27">4072 1538 1633 0,'6'39'623'0,"15"25"-469"16,4 10-55-16,1 19-81 15,3 11-6-15,-3 7-37 16,0 7-41-16,-10-2 41 0</inkml:trace>
  <inkml:trace contextRef="#ctx0" brushRef="#br0" timeOffset="26705.73">2134 4137 1435 0,'-16'15'546'16,"9"6"-420"-16,3 7-51 16,2 14-63-16,0 9-12 15,0 9-15-15,-1 2-11 16,0-4-1-16,2-9 5 0,0-18 9 15,4-10 13-15,2-13 10 16,0-8 0-16,4-9 12 16,0-3-3-16,6-8-6 15,1 0 2-15,1-1-15 16,6 1-13-16,0 7-9 16,-2 4-12-16,2 10 1 15,-7 7 6-15,1 8 9 16,-3 4 8-16,-5 4 7 15,-3 2 5-15,-12 4 7 16,-4 1 3-16,-10 3-4 16,-5 1-1-16,-14-6-7 15,-7-4-10-15,-1-17-88 0,-4-11 70 16</inkml:trace>
  <inkml:trace contextRef="#ctx0" brushRef="#br0" timeOffset="26907.32">1583 4267 1568 0,'-15'87'536'0,"20"5"-504"16,17-32-20-1,-11-29-91-15,1-1-60 16,44 67 79-16</inkml:trace>
  <inkml:trace contextRef="#ctx0" brushRef="#br0" timeOffset="27113.92">2351 3888 1398 0,'13'14'553'16,"13"21"-362"-16,5 12-49 15,8 33-32-15,-5 10-24 16,-4 24-35-16,-4 9-18 16,-19 16-116-16,-8 4-71 15,-31 7 90-15</inkml:trace>
  <inkml:trace contextRef="#ctx0" brushRef="#br0" timeOffset="28311">3681 4721 1435 0,'-24'-33'522'0,"23"14"-432"16,1 0-31-16,1 8-31 15,-1 3-4-15,-9 11-4 16,0 7-10-16,-8 21-16 16,-2 11-10-16,-1 22-6 15,-2 12 4-15,-2 6 10 16,2 6 7-16,-3-7 2 16,4-7 5-16,5-18 24 15,4-14 11-15,6-22 11 16,1-11 2-16,1-22-19 0,3-12-20 15,3-24-21-15,2-11-15 16,5-13-9-16,1-3 6 16,2-1 7-16,3 4 11 15,3 11 4-15,3 8-1 16,5 20 12-16,5 10 4 16,4 22 0-16,2 12 4 0,1 23-11 15,-4 10-5-15,-2 15 0 16,-3 4-4-16,-3 2-12 15,-2-2-9-15,-3-11-11 16,-10-4-15-16,-4-17-33 16,-7-8-28-16,-7-14 67 15</inkml:trace>
  <inkml:trace contextRef="#ctx0" brushRef="#br0" timeOffset="28506.04">3448 5196 1651 0,'32'7'607'16,"18"-9"-448"-16,12-4-176 15,2-4-155-15,1-2-210 16,-7-5 236-16</inkml:trace>
  <inkml:trace contextRef="#ctx0" brushRef="#br0" timeOffset="28774.96">4153 4936 1567 0,'10'2'613'15,"10"3"-338"-15,5 3-264 16,6 0-10-16,9 3-20 16,-3-1-24-16,2 0-68 15,1-1-48-15,-10-2-36 16,2-1-6-16,-2-1 14 0,-6-1 3 15,2-5 126-15</inkml:trace>
  <inkml:trace contextRef="#ctx0" brushRef="#br0" timeOffset="29006.47">4707 4567 1934 0,'12'33'657'0,"18"11"-620"15,8 3-34-15,1-2-34 16,-2 1-11-16,-5 0-37 16,-6 1-117-16,0-1-41 15,1-8-39-15,-6-14-81 16,-3-10 255-16</inkml:trace>
  <inkml:trace contextRef="#ctx0" brushRef="#br0" timeOffset="29176.98">4902 4820 1641 0,'-41'24'603'16,"-5"15"-505"-16,-3 5-61 15,-10 10-106-15,1 3-57 16,-6-1-84-16,3-3-64 16,15-15 172-16</inkml:trace>
  <inkml:trace contextRef="#ctx0" brushRef="#br0" timeOffset="29847.31">2823 4888 1502 0,'-10'19'526'0,"7"17"-472"16,2 11-52-16,1 21-46 15,2 10-11-15,2 13 1 16,2 4 15-16,3-1 28 16,8 0 9-16,10-20 12 15,9-12-1-15,13-25 5 16,8-14-12-16,24-27-97 0,5-13 69 16</inkml:trace>
  <inkml:trace contextRef="#ctx0" brushRef="#br0" timeOffset="30223.39">5250 4555 1140 0,'8'0'521'0,"2"-2"-123"16,-3 2-358-16,-2 0 4 16,-3 5 30-16,-2 2 4 15,5 11 7-15,1 8-12 16,3 13-38-16,0 4-17 15,4 1-18-15,-2 1-1 16,-4-2-34-16,2-2-5 16,-9-9-12-16,-4-9-14 0,5-22-29 15,0-11-34 1,1-20-77-16,10-9-331 0,-5-9 374 16</inkml:trace>
  <inkml:trace contextRef="#ctx0" brushRef="#br0" timeOffset="30413.93">5377 4317 1650 0,'14'21'613'0,"14"14"-468"16,10 5-97-16,8 13-16 15,-1 4-17-15,-5 14-14 16,-10 7-28-16,-24 14-49 0,-17 6-25 15,-33 7-92-15,-18 4-12 16,-35 1 126-16</inkml:trace>
  <inkml:trace contextRef="#ctx0" brushRef="#br0" timeOffset="31367.48">5016 4630 1095 0,'10'0'481'0,"7"-4"-214"16,10-2-176-16,6-3-61 15,6-3-11-15,6-2-2 16,4-1-5-16,6-1-50 16,-7 0-37-16,-8 2-98 15,-6 0-48-15,-16 7 134 16</inkml:trace>
  <inkml:trace contextRef="#ctx0" brushRef="#br0" timeOffset="31592.34">5151 5136 1682 0,'24'4'582'0,"27"-9"-530"15,9-3-36-15,8-13-69 16,-1-1-85-16,-7-8 86 16</inkml:trace>
  <inkml:trace contextRef="#ctx0" brushRef="#br0" timeOffset="32271.97">6145 4665 1019 0,'-5'-8'383'0,"3"-3"-293"16,1-1-20-16,-5 3-12 15,4 0 2-15,-2 5 19 16,-1 2 7-16,5 3-18 15,-1 7-10-15,-2 10-36 0,4 5-22 16,2 12 0-16,2 1-11 16,4-2 0-16,2 0-7 15,1-10-6-15,3-4 5 16,3-10 2-16,-3-5 4 16,9-10 11-16,-8-3 7 15,6-8 20-15,2-3 11 16,-16-1 6-16,10-2-5 0,-11 1-12 15,-3 2-7-15,7 2-12 16,-8 7-3-16,1 4-3 16,-1 5 1-16,-7 8-3 15,1 4 2-15,-8 12 0 16,3 2 1-16,4 5 8 16,3-1 1-16,11-1 1 15,2-1-7-15,3-6-24 16,1-4-24-16,-1-10-85 15,2-8 82-15</inkml:trace>
  <inkml:trace contextRef="#ctx0" brushRef="#br0" timeOffset="32490.43">7069 4562 1854 0,'32'6'622'16,"15"-1"-633"-16,-2-1-50 0,2 0-84 16,-5-4-53-16,-11-1 113 15</inkml:trace>
  <inkml:trace contextRef="#ctx0" brushRef="#br0" timeOffset="32692.26">6982 4825 1753 0,'9'7'613'0,"30"-1"-550"16,7-2-41-16,19-4-65 0,-1-7-24 16,-5-8-139-1,1-3 120-15</inkml:trace>
  <inkml:trace contextRef="#ctx0" brushRef="#br0" timeOffset="32977.01">7857 4420 1085 0,'-15'16'585'15,"-3"5"5"-15,-2 10-518 16,-3 1-38-16,5 4-22 16,-3 0-12-16,7-5-12 15,6-2-14-15,11-11-35 16,12-4-6-16,12-12 1 15,5-7 13-15,-2-11 31 16,2-6 15-16,-3-10 24 16,0 0 11-16,-10-8 29 15,-11-1 2-15,-21 5-6 16,-15 1-13-16,-29 18-56 16,-12 12-97-16,-30 22 75 15</inkml:trace>
  <inkml:trace contextRef="#ctx0" brushRef="#br0" timeOffset="34916.11">4682 5940 1348 0,'-2'0'538'16,"0"-1"-325"-16,2 0-149 15,0 1-22-15,0 0-11 16,-1 0-8-16,1 0-22 0,0 0-9 15,0 15-11-15,0 37 2 16,0-9 1-16,-3 2 8 16,-1 0 6-16,1-1 0 15,-3-4 3-15,-2-2 5 16,0-10 7-16,0-8 7 16,-3-14 5-16,0-8-3 15,-3-18-17-15,0-11-5 0,9-18-6 16,-3-6-3-16,12-11 12 15,4 1 3-15,9 2 0 16,11 3 6-16,2 13-1 16,7 7-8-16,-2 19-5 15,5 12-9-15,1 23-15 16,-3 11 3-16,-6 16 3 16,-7 5 7-16,-3 12 7 15,0 4 2-15,-3-1 4 16,-1-1 4-16,-5-10 0 15,-1-6 6-15,-8-8-46 16,-5-5-76-16,-9-13 77 16</inkml:trace>
  <inkml:trace contextRef="#ctx0" brushRef="#br0" timeOffset="35111.06">4561 6261 1835 0,'53'-11'630'0,"15"-5"-582"16,18-8-93-16,-6-1-70 0,-3-1 74 15</inkml:trace>
  <inkml:trace contextRef="#ctx0" brushRef="#br0" timeOffset="35528.01">5310 5984 1784 0,'-11'1'645'0,"3"1"-543"16,3 2-50-16,1 8-60 16,-1 5-20-16,2 10-32 0,2 5-11 15,4 3 5-15,2-1 10 16,6-3 27-16,5-5 15 16,2-9 14-16,3-5 8 15,4-12 13-15,-2-6 4 16,3-15 12-16,2-6-5 15,0-7-11-15,-1-3-2 16,-1-1-19-16,-5 2-3 0,-7 9-12 16,-3 5-5-16,-7 15 2 15,1 7 4-15,-3 10 14 16,-1 10 10-16,4 8 8 16,1 4 1-16,6 0-1 15,2-3-10-15,2-8-15 16,1-5-27-16,-2-9-109 15,0-7-32-15,-2-10 95 16</inkml:trace>
  <inkml:trace contextRef="#ctx0" brushRef="#br0" timeOffset="35722.61">6006 5924 1448 0,'28'14'676'16,"4"-9"-156"-16,6-3-468 15,8-9-100-15,-2-3-43 16,-4-5-131-16,0-2-71 16,-10 0 180-16</inkml:trace>
  <inkml:trace contextRef="#ctx0" brushRef="#br0" timeOffset="35912.8">5995 6164 1460 0,'0'33'608'15,"12"-5"-285"-15,16-7-300 16,4-5-24-16,3-15-37 15,4-7-19-15,-2-16-120 16,4-8 114-16</inkml:trace>
  <inkml:trace contextRef="#ctx0" brushRef="#br0" timeOffset="36198.97">6731 5793 1464 0,'-4'42'686'16,"-3"-2"-205"-16,4 2-382 15,6-1-111-15,0-1-20 0,3-8-21 16,8-5-29-16,10-19-1 16,7-11 11-16,10-23 17 15,0-10 35-15,9-17 26 16,-1-8 9-16,-2-4 29 15,-6 1 8-15,-25 9 7 16,-11 7-9-16,-23 16-37 16,-17 12-33-16,-14 25-71 15,-6 14-102-15,-15 27 123 16</inkml:trace>
  <inkml:trace contextRef="#ctx0" brushRef="#br0" timeOffset="37475.9">2458 7132 1494 0,'4'-7'540'16,"2"-4"-452"-16,8-16-55 16,7-7-21-16,2-10-4 15,-1-6 1-15,1-5-3 16,2-1-4-16,-2 2-2 16,1 3 0-16,-3 12 1 15,-9 7-2-15,-1 17-2 16,-12 9 2-16,-2 16-5 15,-4 13 6-15,-9 20 0 16,3 9 4-16,-8 18 0 16,4-1-3-16,1 3 7 0,5 0-7 15,3-7-1 1,3-2 6-16,7-11-7 0,4-9 1 16,8-15 2-16,5-8-4 15,10-14 2-15,4-4-1 16,2-8 2-16,0-7-1 15,-4-7 2-15,2-4 5 16,-7-7 2-16,7-2 8 16,-13-1-3-16,-1 3-4 0,-8 2-2 15,-18 3-9-15,-7 5-4 16,-11 4-3-16,-7 7-22 16,-1 5-9-16,-6 9-18 15,4 2 0-15,-4 2 15 16,-1 0 16-16,12-5 30 15,3-1 17-15,13-6 25 16,11-1 2-16,15-8 8 16,8-2-4-16,15-4-19 15,5 1 0-15,2 3-19 16,0 4-13-16,3 7-18 16,-4 4-12-16,-6 7-2 15,-5 4 0-15,-15 6 18 16,1 2 9-16,-10 2 12 0,3 0 9 15,-1-2 6-15,1-3-4 16,3-6-8-16,1-5-8 16,4-8 0-16,0-5-4 15,2-11-4-15,-4-3-8 16,0-4-13-16,-10-1 6 16,-6 0 1-16,-6 1 8 0,-11 2 10 15,4 4-3 1,-7 8 6-16,3 4-3 0,-2 10-8 15,-1 5-7-15,1 8-25 16,0 4 2-16,4 2-13 16,2 1 11-16,5-5 17 15,5-3 7-15,4-7 13 16,9-4 3-16,6-8 15 16,8-5 10-16,11-9 19 15,2-4 2-15,8-5-4 16,1-1-14-16,-8 7-12 15,0 1-11-15,-6 12-10 16,-5 8-1-16,-2 14-7 16,-1 8 3-16,-4 15 5 15,0 5-2-15,-6 6-1 16,-3 0-15-16,0-6-71 0,-2-4-25 16,-1-11 67-16</inkml:trace>
  <inkml:trace contextRef="#ctx0" brushRef="#br0" timeOffset="39085.33">5474 6917 1122 0,'2'3'398'0,"1"-1"-365"15,-3 0-57-15,1-7-154 16,-1 0 117-16</inkml:trace>
  <inkml:trace contextRef="#ctx0" brushRef="#br0" timeOffset="39619">5673 6798 901 0,'0'0'355'16,"0"0"-222"-16,0 0-129 16,0 0-41-16,0 0-145 15,0 0 116-15</inkml:trace>
  <inkml:trace contextRef="#ctx0" brushRef="#br0" timeOffset="42336.89">4340 6869 1367 0,'-9'-1'579'0,"1"0"-299"16,6 1-210-16,0 0-32 16,1 2-39-16,1-2-6 15,0 2-8-15,10 12 7 16,25 22 4-16,-10-11-3 16,7-2 8-16,0 0-6 15,17-5 3-15,3 1 4 16,9 2-3-16,-1 2 6 0,-1 5-21 15,6 0-10-15,-13 4-33 16,-2-4-13-16,-13-5-8 16,-15-1-12-16,-5-9-6 15,-7-3-25-15,-4-12-103 16,-6-7 148-16</inkml:trace>
  <inkml:trace contextRef="#ctx0" brushRef="#br0" timeOffset="42520.13">4627 7004 1186 0,'-50'9'530'15,"-1"4"-284"-15,1 8-77 16,0 3-47-16,8 7-63 0,0 3-26 16,0 4-58-16,7 1-31 15,-3 8-87-15,7 1-36 16,9 1-71-16,7-4-64 15,15-14 212-15</inkml:trace>
  <inkml:trace contextRef="#ctx0" brushRef="#br0" timeOffset="42761.97">5361 6981 1888 0,'11'20'653'0,"10"-8"-601"16,7-6-41-16,9-5-71 15,9-4-28-15,1-5-106 16,-5-3-46-16,-10 0 154 15</inkml:trace>
  <inkml:trace contextRef="#ctx0" brushRef="#br0" timeOffset="42967.25">5231 7199 1750 0,'11'15'666'16,"13"-3"-464"-16,20-11-177 15,6-1-45-15,4-10-85 16,-7 1-66-16,6-10 102 16</inkml:trace>
  <inkml:trace contextRef="#ctx0" brushRef="#br0" timeOffset="43296.91">6095 6904 1380 0,'-8'1'550'0,"-7"9"-366"15,-6 4-38-15,5 5-74 16,-1 7-12-16,2 6-34 0,5 4-18 15,7 1-1-15,2 4-6 16,12-4-13-16,10-3 1 16,11-10 0-16,7-10 7 15,5-14 22-15,-1-8 11 16,7-16 10-16,-3-7 4 0,-8-11-12 16,-4-5-5-16,-22 0-14 15,-6 0-11-15,-18 2-6 16,-8 7-7-16,-24 11-30 15,-11 11-22-15,-18 22-65 16,-9 12-64-16,2 23 123 16</inkml:trace>
  <inkml:trace contextRef="#ctx0" brushRef="#br0" timeOffset="47580.2">4670 6564 1178 0,'-2'1'505'15,"2"0"-179"-15,10 0-315 0,6 4-10 16,5 6-26-16,3 5 0 15,9 9-12-15,0 3-8 16,3 3 22-16,0-2 4 16,-6-6 17-16,2-4 14 15,7-10 27-15,3-2 13 16,14-10 14-16,4-2 6 16,7-7-5-16,7-5-6 0,-3-1-21 15,6-4-11 1,6-3-18-16,-2 0-10 0,16-2 4 15,-1 2-5-15,3 2 2 16,4 0-3-16,-6 4-4 16,5 4-3-16,-12 4 0 15,-1 5 8-15,-2 3 12 16,-5 3 13-16,-2 7 31 16,3 3-7-16,-11 4-8 15,-5 2-1-15,-2-3-36 16,-7-2 6-16,-8-6-8 15,-2-5-21-15,-14-8-30 16,-10-3-16-16,-8-11-33 16,-5-2-16-16,-4-9-25 15,0 0-9-15,-7-1 268 16,3 1-116-16</inkml:trace>
  <inkml:trace contextRef="#ctx0" brushRef="#br0" timeOffset="47928.01">7031 6349 1418 0,'12'-19'574'15,"5"-3"-284"-15,7 2-286 16,1 0-19-16,0 12-33 16,-3 8 1-16,0 14-3 15,-4 9 17-15,3 15 33 16,5 6 30-16,-2 14 35 16,3 6 17-16,-2 8 11 15,-6 2-18-15,4-6-31 16,-2-4-20-16,-3-19-16 15,-3-8-14-15,-7-15-45 0,-3-9-34 16,-10-11-102-16,-4-9-44 16,-5-15 142-16</inkml:trace>
  <inkml:trace contextRef="#ctx0" brushRef="#br0" timeOffset="48265.67">7306 6808 1827 0,'-4'38'659'0,"8"-3"-552"16,2-3-68-16,3-5-30 16,0-5-9-16,1-5-18 15,2-1-1-15,2 0-18 16,2 2 4-16,0 2 0 15,0 3-3-15,-2-4 10 16,-6-3 1-16,-2-7 17 16,2-6 24-16,-4-7 32 15,1-5 10-15,3-15 23 16,0-8 0-16,10-20-10 16,3-10-18-16,5-7-32 0,2-3-42 15,-1 10-107-15,-1 8-60 16,-8 17-322-16,-5 10 328 15</inkml:trace>
  <inkml:trace contextRef="#ctx0" brushRef="#br0" timeOffset="50991.37">7106 7431 1222 0,'-6'0'541'0,"-2"-3"-257"15,1-2-158-15,-2-5-94 16,-9 2-20-16,0-1-18 16,-8 3-11-16,-4 9-13 0,3 2 2 15,-5 14 2-15,3 3 4 16,-1 10 17-16,5 2 7 16,8 4 17-16,5 1 4 15,14-2 1-15,6-1-2 16,10-1-5-16,3-1-8 15,4-1-4-15,1 1-9 0,1-1-31 16,-9 1-33-16,-10-3-62 16,-1 0-20-16,-23 1-36 15,4-2 18-15,-13-2 61 16,-11-1 48-16,5-9 131 16,0-5 48-16,13-9 55 15,0-4 7-15,21-10-36 16,3-5-22-16,12-11-33 15,11-7-22-15,9-9-30 16,9-4-11-16,11-2-25 16,-1 2-7-16,-5 4-20 15,-3 7-1-15,-9 9-2 16,-14 8-4-16,-9 11 19 16,-3 5 11-16,-15 9 25 0,4 6 11 15,-11 10 9-15,0 1 0 16,1 3-11-16,3-1-8 15,5-6 0-15,1-4-13 16,3-6-6-16,7-4 1 16,2-6-11-16,1-5 8 15,1-6-9-15,-4-3 1 16,0-6 5-16,2 1-12 16,-2 0 7-16,-3 4 3 0,-4 4-3 15,-3 3 3-15,0 7-2 16,0 2-3-16,1 8 3 15,2 4 4-15,1 6 3 16,1 1-6-16,1-2 2 16,1 0-1-16,1-9-4 15,1-6 9-15,5-10-2 16,1-8 1-16,1-14 5 16,6-4-4-16,-5-8-3 15,0-1-2-15,-1-1-18 16,-7 3-2-16,-3 6 0 15,-3 7-2-15,-6 11 18 16,-1 6-3-16,2 7 13 16,-4 4 6-16,2 6-5 0,-1 3 12 15,0 0-15-15,-1 1 3 16,6-2-1-16,0-2-8 16,2-4 2-16,4-4-6 15,-6-4-3-15,1-3 1 16,0-4 4-16,-3-2 2 15,2-1 5-15,-2 0-1 16,-1 6-3-16,2 2 0 16,1 4 4-16,-2 3 1 0,3 3-3 15,-2 7 3 1,2 8-8-16,-1 6-5 0,1 9 0 16,1 4-4-16,-3 6 5 15,2 2 4-15,-2 1 6 16,-1-4 4-16,2-9-1 15,-1-9 2-15,1-12-5 16,2-7-6-16,-2-9-12 16,3-4-8-16,2-9-9 15,-2-2 0-15,0-4-4 16,1 2 2-16,-3 4 5 16,2 2 5-16,-3 7 15 15,2 2 4-15,-1 6 8 16,-1 1 8-16,1 7 0 15,-1 2 5-15,-2 6-6 16,0 2-6-16,2 0-2 0,-1 0 2 16,2-2 11-1,1-2 5-15,3-5 9 0,-1-7-2 16,13-9-4-16,0-7-5 16,8-11-11-16,2-7-1 15,-2-4-4-15,4 1-7 16,-5 4-13-16,2 4-5 0,-6 14-4 15,0 3 8-15,-10 14 15 16,4 6 5-16,-12 9 5 16,-2 3 3-16,3 4 8 15,-12 4 10-15,12-1 13 16,-8-2 4-16,5-8 0 16,4-6-1-16,-2-9-17 15,4-3-3-15,2-9-14 16,4-6-6-16,3-11 3 15,8-5-4-15,1-8 5 16,1-1-7-16,5-3 1 16,-4 0 0-16,-2 3-8 15,-7 4 2-15,-12 10-6 16,-1 5 4-16,-10 9 3 0,-5 4 1 16,-5 6 1-16,-3 4 4 15,-2 7-1-15,5 1-2 16,4 2 2-16,3-2 1 15,7 0 1-15,5-1 5 16,11-2-3-16,4-1 3 16,5-4-2-16,6 0-4 15,1-1-3-15,-3 2-8 0,-1 1-18 16,-5 1 0-16,-10 3-4 16,0-2 0-16,-10 6 8 15,-3 0 5-15,-5 4 7 16,-4 0 8-16,0-5 15 15,-3-2 7-15,5-8 25 16,2-3 3-16,8-13-4 16,6-5-1-16,7-14-12 15,5-6-4-15,7-3-5 16,3-2-11-16,3 3-16 16,-2 4-1-16,-7 9-2 15,-5 7 3-15,-9 12 5 16,-2 6 2-16,-5 9 7 15,-1 7 7-15,-1 14 4 16,-1 5-9-16,1 12-6 0,2 2-1 16,1 4-3-16,0 3-1 15,-1 3 3-15,-2 2-25 16,0 3 3-16,-2-3 6 16,-2-10-5-16,0-3 21 15,-3-17 2-15,-1-6 12 16,2-19-1-16,-1-13-4 15,-1-26-4-15,2-15-18 16,-2-29-6-16,3-11-6 0,3-12-19 16,2-2 3-16,3 9 3 15,4 8 12-15,7 20 20 16,1 14 5-16,9 26 8 16,-4 12 1-16,-1 20 0 15,-9 11 1-15,-4 18-9 16,-10 8 4-16,-2 14-2 15,0 0-5-15,-14 1 21 16,2-3-1-16,-7-10 2 16,3-5 5-16,4-11-18 15,6-5-2-15,6-14-6 16,4-4-15-16,12-9 1 16,3-6 1-16,14-7 8 15,2-5 13-15,11-5 1 0,-1-2 1 16,-5-2 0-16,1 0 1 15,-10 2 10-15,-3 2 3 16,-4 4-5-16,-5 5-2 16,-9 6-6-16,-4 3-5 15,-10 5 7-15,-1 2-4 16,-1 7-1-16,-4 2-3 16,4 9-15-16,-1 1 0 0,2 3-6 15,4 2 4-15,6-2 8 16,5-3 2-16,8-7 1 15,2-2-2-15,12-11 9 16,-4-1 3-16,4-12 1 16,2-5 4-16,-12-4-6 15,7-5-7-15,-15 1 4 16,1 2-2-16,-7 4-1 16,-2 4 11-16,-1 7 5 15,-1 4 3-15,2 6 3 16,-1 4-5-16,2 5-12 15,1 5 0-15,7 7 0 16,-2 3-6-16,7 6 6 16,0-1-3-16,6 0-2 15,-5-2 1-15,-4-6-8 16,6-7-7-16,-7-10-43 0,5-10-16 16,-4-14-106-16,-3-11-8 15,-3-12 113-15</inkml:trace>
  <inkml:trace contextRef="#ctx0" brushRef="#br0" timeOffset="51364.02">9320 6927 1552 0,'-7'26'667'15,"2"-1"-286"-15,-2 3-385 16,1 1-61-16,-1 1-57 15,-4 3-5-15,5-1 23 16,0 1 30-16,6-4 51 16,3-4 28-16,9-7 50 15,4-7 17-15,5-10 24 16,5-5-4-16,2-14-26 16,-1-7-12-16,-3-10-38 15,-1-5-6-15,-5 1-12 16,-5 5-14-16,-6 13 4 15,-6 6-13-15,-3 14-8 0,-4 6-4 16,-3 19-11-16,-8 12 11 16,9 15 12-16,-1 5 14 15,17-7 18-15,13-7 0 16,3-18-14-16,14-8-16 16,0-17-82-16,-4-8-50 15,-2-14 94-15</inkml:trace>
  <inkml:trace contextRef="#ctx0" brushRef="#br0" timeOffset="52311.97">7306 8144 1319 0,'-24'9'513'0,"26"-1"-367"15,-1-1-55-15,5 7-63 16,0 3-11-16,2 14-17 16,-1 5-14-16,0 13-31 15,-2 8-15-15,0 7-15 16,-3 5 7-16,-4-1 25 16,-5-4 33-16,-3-18 64 15,2-11 26-15,3-24 27 16,3-19-13-16,3-35-39 15,-1-20-26-15,-2-29-43 16,5-7-19-16,4 0-73 16,6 8-26-16,8 21-16 0,0 11 19 15,0 29 68-15,1 13 37 16,4 28 48-16,4 11 13 16,1 21 26-16,-3 10 10 15,-8 7 12-15,-7 3 5 16,-4-9-6-16,2-9-8 15,1-19-17-15,-3-11-15 16,3-19-19-16,1-11-12 16,-1-20-9-16,1-11-4 15,-3-11-13-15,-3-2-6 0,0 4-16 16,-3 9-2-16,4 13 9 16,-4 11 7-16,-3 12 20 15,1 8 8-15,-2 15 11 16,2 8 3-16,1 16-2 15,-2 5-2-15,1 5 5 16,3-2 7-16,-1-7 4 16,4-6-6-16,5-12-11 15,-3-7-10-15,6-8-10 16,2-6 4-16,-5-9-4 16,4-3 4-16,-5-5 4 15,-2-2-4-15,-1 4 6 16,2 2-5-16,-4 6-1 15,1 7-6-15,-1 2-9 16,-1 8-2-16,3 6 0 0,-1 4 4 16,5 6 13-16,1-3 14 15,4-4 35-15,7-5 8 16,0-9 20-16,0-7 1 16,-4-14-26-16,-7-6-9 15,-8-16-23-15,-6-2-16 16,-12-2-35-16,-4 2-15 0,-4 12-35 15,-2 7-19-15,6 13-12 16,-5 9-23-16,10 8-43 16,-1 7-23-16,9 4 124 15</inkml:trace>
  <inkml:trace contextRef="#ctx0" brushRef="#br0" timeOffset="53103.75">8392 8109 1331 0,'5'10'603'0,"-9"-5"-299"16,-1-3-144-16,-6-4-136 16,-7-3-37-16,-5-1-23 15,-2 0-6-15,3 2 0 0,2 3 4 16,8 8 4-16,0 4 13 15,-5 10-1-15,2 3-6 16,6 2-11-16,4 0 0 16,15-4 9-16,6-6 15 15,3-9 42-15,3-7 13 16,3-12 32-16,-1-9 10 0,-6-15-9 16,-1-6-17-16,-6-11-20 15,-4 0-22-15,-6 6-15 16,-3 2 4-16,-4 15-2 15,-1 4 2-15,-1 12 15 16,5 7 3-16,-1 10 1 16,3 7-5-16,4 16-11 15,-1 7-9-15,9 12-9 16,-1 3 8-16,4-1-9 16,4 0 7-16,3-6 4 15,4-7-4-15,-5-5 7 16,4-12-1-16,-1-12 2 15,-4-5 10-15,3-16-1 16,-3-3-4-16,-2-12 4 0,0-2-10 16,-3-2 0-1,-2 0-1-15,-8 9-8 0,-2 4-7 16,-4 10-3-16,-2 7 0 16,0 10 9-16,2 7 1 15,5 6 4-15,1 7 4 16,13-1 1-16,3-2 0 15,6-5-1-15,9-6 3 0,-4-10-4 16,6-8 9-16,-1-12 16 16,-5-8 0-16,3-14 23 15,-4-5-1-15,-10-8-8 16,-1-1-4-16,-8 2-20 16,-8 3-2-16,-3 9-8 15,-1 8-7-15,2 17-14 16,-1 7-9-16,4 20 2 15,-1 8-1-15,3 18 12 16,-1 10 13-16,7 9 4 16,2-2 9-16,4-9 0 15,5-9-8-15,1-18-17 16,5-14-27-16,5-27-78 16,-9-14-83-16,7-35 124 15</inkml:trace>
  <inkml:trace contextRef="#ctx0" brushRef="#br0" timeOffset="53227.46">9306 7731 1733 0,'-9'5'433'0</inkml:trace>
  <inkml:trace contextRef="#ctx0" brushRef="#br0" timeOffset="53808.93">6215 7906 1108 0,'-5'6'469'15,"-3"0"-242"-15,0 0-116 16,-1 1-29-16,0 3-16 16,-3 0-2-16,-1 1-20 15,-4 0 11-15,-3 1 13 16,-8 1-5-16,-11 4-7 16,-4 3-12-16,-13 4-32 15,1 2-2-15,-10 3-8 16,-1 2-7-16,-4 0 2 15,2 2-20-15,12-3-18 0,4-4-9 16,12-13-88-16,6-9-50 16,16-19 119-16</inkml:trace>
  <inkml:trace contextRef="#ctx0" brushRef="#br0" timeOffset="54111.02">5386 7900 1695 0,'-20'24'597'16,"3"-1"-509"-16,3 1-147 16,-2 2-69-16,7 3-59 15,-3 2-7-15,5 0 30 16,-2-1 57-16,-5 4 83 15,5-1 35-15,0 4 63 16,9-1 25-16,6-1 27 16,3-1-2-16,12-2-25 15,3-2-20-15,7-4-45 16,5-5-21-16,8-10-10 16,12-10-27-16,11-17-113 0,4-8 97 15</inkml:trace>
  <inkml:trace contextRef="#ctx0" brushRef="#br0" timeOffset="56721.01">2297 8194 1076 0,'-19'0'429'0,"-1"-2"-248"15,4-3-129-15,-5-1-8 16,4 1-17-16,-5 0-3 16,-2 3-5-16,3 4 3 15,-2 6 6-15,8 7-8 16,7 14-9-16,3 6-10 16,5 11-16-16,2 1-6 15,0-3-12-15,0-5 5 16,-1-13 12-16,-1-10 3 0,0-10 10 15,3-4 2-15,-3-3 14 16,-1-3 19-16,-5-9 11 16,-5-4-3-16,5-12-10 15,-2-2-5-15,7-3-11 16,3-1 1-16,2 7-9 16,5 0-7-16,3 11 1 15,3 6-3-15,4 10-6 16,4 8 5-16,2 12-10 15,5 5 1-15,-6 9 0 16,-4 1-9-16,-6 0 9 16,-7-3-2-16,-3-11 16 15,-3-6 12-15,0-10 15 16,-2-1 9-16,0-3-6 16,-3-3-2-16,1-10-10 15,1-4-5-15,1-10-1 0,-2-2-6 16,7 5-5-16,-1 2-5 15,6 8-23-15,1 5-9 16,1 11-19-16,2 7 1 16,1 14 18-16,3 6 12 15,2 6 25-15,4 1 16 16,-6-1 16-16,6-5 9 0,2-9 5 16,-4-5-5-16,10-15-4 15,-11-2-5-15,5-16-1 16,-1-5-12-16,2-11-9 15,5-7-1-15,-16-1-25 16,-7 1-6-16,-15 21-25 31,4 10-16-31,1 0 7 0,-19-19 9 0,-6 24 24 16,3 11 8-16,4 22 14 16,1 6 8-16,4 0 1 15,1 0 7-15,9-8 2 16,3-2-6-16,8-11-4 15,3-3-2-15,0-7 3 16,3-4-1-16,0-4 8 16,0-3-2-16,1-6-8 0,-1 1 1 15,-3 1-6-15,-1 1-1 16,-5 8-5-16,-2 0-8 16,-1 4-2-16,2 3-1 15,2 5 6-15,2 2 5 16,4 2 5-16,-2 0 2 15,4-7 4-15,2-3 6 0,4-8 12 16,6-6 10 0,2-8 3-16,2-5-9 0,-4-9-12 15,-2-1-8-15,-7 0-9 16,-11 10 4 0,-2 12-2-1,1 0-2-15,-1-21-2 0,-5 4-2 0,-7 10-3 16,3 18-1-16,-5 7-6 15,0 3 3-15,6 1 6 16,0 1-2-16,7-4 8 16,4 1 3-16,9 0-2 15,2 0 8-15,8-1-3 16,7 0-7-16,-10 0 3 16,0 2-5-16,-8 0-11 15,-4 2-4-15,-5 3-21 16,-4 1-6-16,-4 1-11 0,-9 0 6 15,2-6 19-15,2-1 10 16,-1-6 50-16,7-2 14 16,-2-6 22-16,1-3-2 15,5-8-17-15,7-4-3 16,4-7-15-16,6-3 2 16,5-3-11-16,-4 2-7 15,-1 5-19-15,-7 5-10 16,-7 11-8-16,-2 4-4 0,-4 5 10 15,0 1 11-15,-4 2 3 16,-1 2-1-16,1 2 1 16,2-2-1-16,3 0 1 15,6-2 0-15,-3 1-3 16,3-4-3-16,8 0 5 16,2-1 0-16,6-4 4 15,0 3-2-15,-1 2 0 16,-4 3 3-16,4 1-3 15,-10 3 2-15,5 7-16 16,-9 1-4-16,-6 7-11 16,-1 0-5-16,-18 3-21 15,4-1-10-15,-2-6-32 16,5-5-20-16,7-15 401 16,3-7-237-16</inkml:trace>
  <inkml:trace contextRef="#ctx0" brushRef="#br0" timeOffset="58248.05">3311 7987 1523 0,'-7'15'600'16,"1"-3"-394"-16,6 1-169 15,2 1-55-15,7 2-57 16,2 3-16-16,1 4-21 16,6 3 17-16,-6 12 30 15,-1 3 18-15,-4 12 41 16,1-2 1-16,6-6 54 16,0-7 14-16,-3-19 13 15,-2-6 7-15,-4-12-48 16,2-4-18-16,7-11-18 15,-2-5-12-15,-1-9-25 16,-3-2-7-16,1 1-5 0,-1 5-1 16,1 10 22-16,-1 6 8 15,1 8 22-15,0 3 9 16,3 7 11-16,6 1 7 16,0 2 4-16,5-1 0 15,-6-6-4-15,1-3-4 16,-7-3-14-16,-1-3-4 0,-3-1-3 15,-2 0-3-15,-5-4 7 16,-3 1 3-16,-5-3 6 16,-2 2-3-16,-3 1-1 15,-1 2-6-15,-3 5-4 16,1 2 0-16,2 7-11 16,2 0-1-16,16 3-10 15,-1 3-5-15,12 0-1 16,3 0 1-16,-5-2 3 15,4-4 6-15,-5-4 3 16,1-5 7-16,1-7 9 16,-3-7 8-16,0-13 4 15,-2-4-9-15,-1-4 0 16,-2 0-11-16,-2 5-5 16,1 4-4-16,-1 6-1 0,-3 5 2 15,0 10 6-15,-1 3 14 16,0 6 6-16,1 4 3 15,3 8 4-15,1 3-13 16,5-1-3-16,-1 0 2 16,4-7-8-16,-1-3 5 15,2-5-3-15,2-3 2 16,-2-5 9-16,0-9 4 0,-1-11 8 16,-3-6 0-16,-3-14-5 15,-3-1-4 1,-7-1-11-16,0 2-6 0,-4 8 0 15,2 5 0-15,-2 12 1 16,3 8 4-16,-1 12 8 16,0 4 1-16,3 14-3 15,-1 8-1-15,6 12-7 16,3 5-2-16,13 2 7 16,0-5-1-16,6-9 4 15,1-5-3-15,-1-9-1 16,-2-2-2-16,-2-11 0 15,-4-3-1-15,3-11-1 16,-3-6 0-16,-4-2-2 16,-1-4 6-16,-11 1 0 15,2 2-2-15,-7 5-4 0,-1 3-13 16,-6 11-11-16,1 4-2 16,-1 10-4-16,2 4 3 15,6 6 17-15,-2 1 4 16,8-3 8-1,0-2 6-15,13-8-6 0,-2-2-1 16,11-7-5-16,-2-4 4 16,-1-8 1-16,0-3 4 0,-8-7 0 15,-1-2-2-15,-3-2 1 16,-2 1-3-16,-3 6 3 16,-3 3 1-16,-2 8 3 15,-1 2 1-15,1 5 4 16,0-1-9-16,0-1-1 15,0 3-7-15,4 9-12 16,3 14 5-16,3-16-4 16,-2-1 6-16,7-6 5 15,-2 0-1-15,4-7 9 16,-2-2 3-16,2-6 3 16,0-4 4-16,-4-2-4 15,-4-1 1-15,-6 5-1 16,-2 0-5-16,-2 7 0 15,-2 2 3-15,2 3 12 16,-4 2 2-16,-1 0 0 0,7 2-8 16,-6 4-12-16,5 1-8 15,-2 2-11-15,-7 0-6 16,9-4-6-16,-3-1 6 16,5-2 14-16,-1 0 8 15,4-2 12-15,-3-2 7 16,3-3 13-16,1-2 6 0,4-4-3 15,4 2-3-15,2 0-19 16,0 2-8-16,-2 7-14 16,0 3-7-16,-2 12-6 15,3 5-10-15,-10 9-9 16,1 1-34-16,-2-9-14 16,-1-5 5-16,1-17-28 15,1-15 14-15,-3-20 68 16</inkml:trace>
  <inkml:trace contextRef="#ctx0" brushRef="#br0" timeOffset="58614.1">4649 7805 1630 0,'0'20'547'15,"1"-6"-561"-15,2-5-80 16,-9-3-88-16,-1-2-19 16,4-5 8-16,-3-2 48 15,7-3 126-15,9-1 64 16,-2 0 89-16,1 2 12 0,-1 0-21 16,-7 1-24-16,0 4-48 15,0 0-11-15,-1 2-29 16,-1-2-1-16,1 2-7 15,-3 10-2-15,-7 17 1 16,8-14-2-16,0 2 1 16,4 3-3-16,8 6 7 15,0 0-3-15,12-5 4 16,1-5 3-16,3-14-32 16,-3-5-39-16,-1-12-82 15,3-6 82-15</inkml:trace>
  <inkml:trace contextRef="#ctx0" brushRef="#br0" timeOffset="59140.92">4109 8674 1223 0,'-10'14'609'16,"4"-8"-118"-16,-1-7-429 15,-1-3-53-15,9-3-57 16,2 0-2-16,2 2-21 16,2 2 5-16,-12 10 17 15,-1 7 12-15,4 8 25 16,2 7 11-16,1-2 28 15,6-2 5-15,-1-8 11 16,-3-6-4-16,8-10-19 16,-4-5 2-16,6-13-9 15,3-8 3-15,-4-14-5 16,-3-4-14-16,-9-1-43 16,-5 6-23-16,-9 15-19 15,5 7 5-15,-3 10 40 16,5 4 36-16,5 2 47 0,4 3 18 15,0 0 11-15,3 1-9 16,11-1-31-16,0 0-13 16,10 2-16-16,-3 1-17 15,0 6-44-15,-2 4-24 16,-4 8-17-16,-1 4 8 16,-4 4 44-16,-3 0 26 0,14-11 10 15,-5-4-2-15,-8-11-47 16,6-6-57-16,-11-9 81 15</inkml:trace>
  <inkml:trace contextRef="#ctx0" brushRef="#br0" timeOffset="60975.94">4677 8757 1724 0,'-3'23'637'0,"0"-15"-503"16,-2-5-82-16,-12-11-79 15,-7-3-12-15,-6-4-43 0,0 2-7 16,1 12 13-16,4 6 7 16,-1 15 33-16,1 4 19 15,2 13 15-15,5 2 1 16,8 5 3-16,3 2-6 15,9-9 0-15,5-2 7 16,5-12 11 0,2-5 11-16,6-11 14 0,1-4-6 0,1-8-3 15,3-5-5-15,0-5-15 16,-6 1 0-16,-8 2-6 16,-1 2-3-16,-8 5-2 15,2 3 1-15,-9 4-2 16,-4 0-6-16,2 5-14 15,-2 0-5-15,16 3-1 16,2 3 4-16,8-2 20 16,-1-1 0-16,3-6 7 15,0-1 7-15,0-8 10 16,5-5 6-16,-3-6 0 16,2-4-3-16,-1-5-10 15,2 0-12-15,-7 0 0 16,0 3-2-16,-13 7-2 0,0 5 11 15,-4 6 16-15,-4 2 3 16,4 2 14-16,-1 1-9 16,-5 4-18-16,8 1-2 15,2 6-32-15,-4 2-6 16,10 3-19-16,-7-1-10 16,3-8 16-16,2-1 10 15,-7-5 19-15,2-1 12 0,-7-1 5 16,4-4 2-16,-3-3 6 15,6-3-4-15,-1-5 3 16,-2 3-3-16,5-1-3 16,-1 1-5-16,9 7-5 15,-1 1-3-15,0 7-4 16,-1 3 2-16,1 6-2 16,1 3 3-16,3 2 5 15,1 3-1-15,2-5 6 16,0-1 3-16,6-8 6 15,0-2 10-15,0-7-5 16,-2-3 8-16,-10-4-7 16,-2-4-1-16,-9-3 3 15,-2 2-14-15,-8-1-4 0,-2 1-1 16,-7 8-6-16,1 1 3 16,0 11-17-16,-2 3-10 15,10 10-3-15,-1 3 0 16,19 1 25-16,3 0 6 15,6-4 25-15,6-4 15 16,-1-8 8-16,7-5 1 16,-1-10-13-16,-2-5-14 15,-9-9-13-15,-4-3-3 16,-5-3-23-16,-4 2-9 0,-7 4-7 16,-1 3-8-16,-7 5 21 15,0 0 3-15,2 5 3 16,2 1 7-16,5 2-4 15,0 4-2-15,4 1 0 16,1 2-2-16,2 6-15 16,2 2 2-16,4 5-7 15,-2 2-1-15,12 0 12 16,-4 2 10-16,-1-1 14 16,-1-1 9-16,-5-2 15 15,-1-3 6-15,2-5 0 16,1-3 0-16,-4-5-15 15,3-3-3-15,-4-5-5 16,-1-2-10-16,-3 2 5 0,-3-2-5 16,-3 3-2-16,-3 2 4 15,-3 2-2-15,0 2 1 16,-3 5-3-16,1 3 1 16,0 6 1-16,3-2 2 15,6 3 3-15,0 2 1 16,6-5 2-16,3 1-4 15,1-8 2-15,2-2-2 16,3-6-3-16,-1-3 1 0,-2-2 0 16,-1-1 5-16,-4 1 12 15,0 2 7-15,-1 3 4 16,0 3 0-16,-4 2-10 16,2 2 1-16,-3 5-11 15,6 3 4-15,5 8-16 16,-6 5-14-16,8 5-14 15,-7 2-4-15,1 1 4 16,2 0 4-16,-14 0 14 16,1-3-35-16,-8-6 16 15,-5-5 9-15,8-10 4 16,-4-5 35-16,5-7-10 16,2-4-5-16,4-8 0 15,-1 0 1-15,11-7 12 16,0 1 0-16,4 1 7 0,3-1 8 15,0 0 7-15,2 1 1 16,-2 5-5-16,1 3-8 16,-8 7-15-16,-1 4 1 15,-5 5 1-15,0 4 1 16,-5 4 4-16,1 5-11 16,1 1-5-16,1 0 1 15,1 0-9-15,0-5 10 0,3-3 0 16,1-3-5-16,0-4 5 15,0-5 4-15,-1-4 2 16,0-1 7-16,0-4 3 16,0 2-11-16,-1-1 1 15,0 0-7-15,1 4 0 16,1 1 1-16,3 5 0 16,3 2 3-16,-3 6-3 15,6 4 5-15,-2 5 2 16,-1 1-8-16,9 0-2 15,-5 2 4-15,1-2-6 16,0 2 8-16,-8-1-4 16,0-1-20-16,-12 1-29 15,1-3-25-15,-17 1-74 0,5 0-7 16,-12-1-24-16,2-1 297 16,5-7-91-16</inkml:trace>
  <inkml:trace contextRef="#ctx0" brushRef="#br0" timeOffset="62709.83">6096 8541 1522 0,'-4'14'579'0,"1"-6"-448"16,3 2-99-16,4 6-108 15,-2 8-45-15,7 14-21 16,-2 8-13-16,2 5 42 0,3 2 36 15,-5-4 73 1,1-6 48-16,-1-13 70 0,-1-5 19 16,0-12-21-16,1-7-26 15,-1-5-56-15,-1-7-19 16,2-7-24-16,-3 1-2 16,0-5-4-16,2 1-3 15,-4 7-9-15,3 1-1 16,-4 8 6-16,0 4 3 0,1 11 18 15,3 0 5-15,3 9 14 16,1-1 12-16,14-8 10 16,-9 2 6-16,12-12-10 15,-1-2-5-15,-4-10 3 16,9-9-2-16,-10-6-5 16,0-4-6-16,-8 0-15 15,-6 3-5-15,-8 5-2 16,-2 2-1-16,-6 8 6 15,1 4 2-15,-3 6 1 16,0 5-3-16,-2 4-11 16,5 1-5-16,2 5-4 15,4-3-2-15,6 0 11 16,-5 1 1-16,5-7 8 0,1 4 8 16,-2-6 6-16,5-3 0 15,-2-3 1-15,1-2 0 16,-3-3-6-16,3 0 0 15,-4 3-2-15,0-3-1 16,-2 6-4-16,2-2 0 16,1 5-2-16,0 0 0 0,5 6 1 15,-2 2-2-15,4-3 3 16,-1 1-5-16,0-7 3 16,1-2-3-16,-1-5 4 15,4-7 9-15,-4-12 9 16,6-7 6-16,-8-12-1 15,4-5-8-15,-10-4-7 16,-4 0-6-16,-3 5-3 16,-7 5 6-16,4 11-4 15,-6 6 6-15,7 13 11 16,0 4 2-16,3 10 13 16,2 5-3-16,5 12-21 15,-1 6-6-15,8 14-17 16,-2 2 1-16,4 0 7 15,7-1 0-15,-2-7 3 16,6-5 4-16,-1-7 2 0,-4-7 2 16,-2-7 3-16,-3-4-3 15,1-7-4-15,-5-2 1 16,1-6-4-16,-2-1-7 16,-3-3-4-16,-4 3 0 15,-5 1 6-15,-2 2 0 16,-1 3 11-16,0 2-6 0,0 5 3 15,2 1 0-15,3 5-9 16,0 1-2-16,4 4-22 16,-2 1-6-16,5 3-2 15,4-3 6-15,2-1 17 16,6-5 14-16,-2-4 13 16,-1-2 5-16,0-5 11 15,-3 0-5-15,-1-2 5 16,-2-1-1-16,-2-3-1 15,-2 0 4-15,-4 1-16 16,-1 0-1-16,-1 3-8 16,-4 1 0-16,5 1 5 15,-1 4 0-15,2 0 5 16,0 1-1-16,1-1-8 16,0 0-3-16,5 3-5 15,9-2-5-15,21 16 3 0,-24-14-3 16,3-2-2-16,-12 0 3 15,2-2-2-15,-1-1 8 16,1-5 6-16,1 0 7 16,-5-2 8-16,4-1-4 15,-7 2 0-15,5 0-4 16,-5 2-1-16,3 3 1 0,-7 2-6 16,4 3-11-1,3 4-8-15,-8 4-12 0,8 5-1 16,-7 2 5-16,4 0 1 15,6 0 10-15,3-4 2 16,7-5 7-16,-9-5 7 16,4-4 0-16,-7-6 5 15,-3-3 0-15,-1-7 4 16,-5-1 2-16,3-2 2 16,-4 2 0-16,11 2-8 15,-11 4 0-15,9 5-5 16,2 1-4-16,3 8-3 15,17 1-8-15,-2 9-10 16,4 7-7-16,-3 5-18 16,-11 2-8-16,-1-1-19 0,0-9-11 15,-6-5-14-15,3-8-18 16,-1-12 77-16</inkml:trace>
  <inkml:trace contextRef="#ctx0" brushRef="#br0" timeOffset="63085.95">7005 8684 1516 0,'-16'27'628'0,"13"-8"-384"16,-4-4-153-16,1-4-162 15,2 1-35-15,-2 3-56 16,6 2 5-16,0 4 58 15,3 4 28-15,5-3 92 16,-1 1 36-16,1-9 38 16,1-2 1-16,-1-4-30 15,7-7-14-15,-1-5-31 16,4-6-8-16,-2-7-13 16,-2-2-6-16,-4-2-16 15,-3 2-6-15,-2 7-9 16,-4 4-8-16,2 11 7 15,-3 9 7-15,2 10-1 0,2 5 6 16,1 6 4-16,5-6-2 16,1-8 8-16,1-2-3 15,4-16-19-15,2-3-29 16,-5-10 44-16</inkml:trace>
  <inkml:trace contextRef="#ctx0" brushRef="#br0" timeOffset="63202.48">7370 8908 1609 0,'1'21'647'0,"-11"-51"-469"16</inkml:trace>
  <inkml:trace contextRef="#ctx0" brushRef="#br0" timeOffset="75627.93">1871 4936 1281 0,'-25'-4'530'16,"6"-1"-220"-16,3 5-324 0,-2 3-20 15,-1 5-63-15,-8 6-15 16,1 3-6-16,-2 0 19 16,-2 3 67-16,4-1 23 15,0 2 65-15,5-1 11 16,3 4 23-16,3 4-5 15,5 7-29-15,5 4-6 16,3 10-23-16,4 6-2 16,1 16-11-16,0 7-13 0,4 13-1 15,-3 6-8-15,-1 14 2 16,1 12 1-16,-2 15 3 16,-2 10 8-16,0 11 19 15,0 9 17-15,-4 6 33 16,2-6 3-16,-3-1-14 15,2-9-8-15,-2-10-36 16,-1-2-7-16,3-20-11 16,1-9-11-16,6-28 9 15,5-19-2-15,13-36 8 16,9-19 8-16,20-36-16 16,2-15 9-16,6-36-34 15,-2-15-28-15,-17-28-230 16,-11-7 188-16</inkml:trace>
  <inkml:trace contextRef="#ctx0" brushRef="#br0" timeOffset="76209.82">315 5935 1071 0,'0'-10'475'15,"2"2"-105"-15,7 4-360 16,-1 5 14-16,5 6-13 15,4 4-17-15,1 10-16 16,-2 7-3-16,-4 11 1 16,-1 5 10-16,-6 5 27 15,-4 0 10-15,-1-3 27 16,-2-3 5-16,-6-7 17 0,0-4 1 16,-3-14-2-16,0-3-7 15,1-15-20-15,1-7-12 16,-1-17-21-16,-1-10-1 15,0-13-18-15,0-7 0 16,8-6-3-16,2 0-7 16,8 4 6-16,5 5 3 15,4 14 5-15,1 9 0 0,2 12 2 16,0 8 2-16,1 13-5 16,0 6-2-16,2 13-3 15,-3 3-8-15,-7 8-4 16,-6 3 3-16,-16 2-4 15,3 0 4-15,-12-4-7 16,-1-4-7-16,1-7-17 16,-6-7-21-16,11-11-35 15,1-6-19-15,9-15 8 16,2-6 61-16</inkml:trace>
  <inkml:trace contextRef="#ctx0" brushRef="#br0" timeOffset="76693.56">578 5951 1434 0,'-2'8'540'0,"9"0"-422"0,1 0-61 16,6 1-52-16,4 2-28 16,-3 3-64-16,2 5-24 15,-6 2-44-15,-3 4 0 16,-1-1 48-16,-3-2 25 0,-3-2 68 15,-4-1 31-15,-7-3 47 16,2-4 18-16,-2-6 29 16,1-4-4-16,4-9-21 15,0-2-12-15,5-13-32 16,3-4-12-16,5-9-9 16,4-3-11-16,6 4-10 15,0 1-13-15,7 11-30 16,0 8-10-16,-1 10-17 15,-1 6 10-15,-9 12 20 16,-2 4 17-16,-3 7 28 16,0 0 20-16,-2-1 45 15,2-4 10-15,-2-6 7 16,2-4-13-16,0-9-33 16,1-1-12-16,-2-6-17 0,-2-4-4 15,-6-5-6 1,-3-2-10-16,-8 1-32 0,-5 0-28 15,-5 9-36-15,2 7-5 16,-1 7 10-16,3 6 16 16,7 1-14-16,-5 2-23 15,12-6 78-15</inkml:trace>
  <inkml:trace contextRef="#ctx0" brushRef="#br0" timeOffset="77615.22">998 5745 1474 0,'-30'25'585'15,"7"0"-348"-15,10 0-221 16,5 2-24-16,8 0-65 15,0 5-27-15,10 3-25 16,1 1 14-16,0 4 45 16,7-2 33-16,-12-7 70 0,8-5 16 15,1-11 22 1,-3-4 4-16,11-11-20 0,-5-5-1 16,3-9-20-16,0-5-13 15,-2-8-15-15,2-3-6 16,-10 1-7-16,-3-1-2 15,-2 8 1-15,-8 3-1 16,2 5 7-16,-3 5 7 0,-6 6 2 16,4 6 0-16,-1 10-7 15,0 6-4-15,5 8-5 16,1-1-1-16,7-1 2 16,5-4 1-16,3-6 2 15,3-4-4-15,9-9 5 16,-2-6 3-16,5-13 2 15,-1-6 0-15,-8-11-3 16,1-4-2-16,-3-5 0 16,-3 2-4-16,-4 7-2 15,-4 6 4-15,-7 10-5 16,-2 5 9-16,-8 9 1 16,2 3-10-16,-1 8-12 15,5 4-9-15,1 5-1 16,1 2 8-16,4 0 13 0,4-2 9 15,7-2 5-15,4-1-1 16,13-1 0-16,-1-1-2 16,-1-1-11-16,-4-1-5 15,-10 1-27-15,-4 1-17 16,-5 0-1-16,-3 2 9 16,-7 1 22-16,-1-2 19 15,-6 1 25-15,2-7 14 0,0-4 34 16,1-3 2-16,4-10-13 15,4-2-16-15,5-13-22 16,6-6-4-16,9-9-6 16,0-2-5-16,-1 4-19 15,-1 3-12-15,-8 13-7 16,-5 6 2-16,-9 8 19 16,-5 7 6-16,-5 4 10 15,-5 6-1-15,-1 6-3 16,1 5 6-16,8-2-5 15,3-2 4-15,9-2-3 16,5-2-9-16,7 1 0 16,1-3 0-16,10 1 4 15,2 0 0-15,-3 3-9 16,1 5 2-16,0 1-24 0,-5 2 7 16,-18 5-3-16,-2 0-31 15,-16 1 54-15</inkml:trace>
  <inkml:trace contextRef="#ctx0" brushRef="#br0" timeOffset="77795.47">1961 5844 1746 0,'-16'64'608'0,"3"11"-620"16,-11 3 404-16,-15-7-320 16</inkml:trace>
  <inkml:trace contextRef="#ctx0" brushRef="#br0" timeOffset="78363.92">271 6681 1490 0,'-11'3'540'16,"11"-7"-460"-16,6-2-49 0,11-2-86 16,1 0-37-16,6 8-61 15,-4 3-16-15,1 9 37 16,-3 6 44-16,-1 6 106 16,1 2 44-16,-2 0 51 15,1-3 3-15,1-3-26 16,-3-4-24-16,6-7-36 15,-4-3-9-15,-4-6-17 16,1-3 4-16,-6-3-4 16,-1-3-3-16,2-3 1 15,0-3 1-15,-2 1-1 16,3 0-2-16,3 2-4 16,2 1-5-16,4 1-4 0,1 1 1 15,-3 4 11-15,1 1-4 16,-2 3 21-16,-5 0 14 15,-3 0 18-15,-3 1 22 16,-4-2 18-16,1-2-3 16,-9-5-25-16,-1-5-13 15,-3-1-47-15,-3-2-21 16,14-1-53-16,6 0-40 16,0 4-79-16,4 0 148 0,6 4 7 15</inkml:trace>
  <inkml:trace contextRef="#ctx0" brushRef="#br0" timeOffset="79181.12">896 6605 1314 0,'2'7'531'0,"3"-4"-337"16,-4-1-89-16,0 0-63 15,-1-1-20-15,0-1-25 16,-1 0-19-16,-2-1-32 15,-8-2 2-15,-12 0-1 16,13 5 19-16,0 4 39 16,3 3 6-16,3 2 8 15,5 1-6-15,5 3-6 0,3-1-6 16,1-1-1 0,2-3 0-16,5-5 5 0,1-3 5 15,-3-2 3-15,2-3 2 16,3-6-4-16,0-1 1 15,-8-5 0-15,0 1-1 16,-4-1-1-16,-4 0 0 0,6 1-8 16,-1 1 4-16,-7 5-5 15,2 2-2-15,2 6 0 16,2 1-6-16,-3 4-5 16,1 2 0-16,0-1 0 15,0 0-1-15,-1-5 5 16,-1-1 0-16,-3-7 7 15,3-4 10-15,-3-8 7 16,1-6 6-16,0-4-6 16,0-3-4-16,-3 3-2 15,-3 5-10-15,0 7-2 16,-1 5 1-16,1 6-4 16,2 2 6-16,2 7-2 15,2 5-8-15,5 9-1 16,4 3 1-16,5 7 4 15,3 0 3-15,7-4 0 0,3-2 0 16,2-10-1-16,3-6 7 16,-8-9 3-16,-3-5 1 15,-7-8 1-15,-4-4 1 16,-3-1 2-16,-7-2-3 16,-2 4-1-16,-2 2-6 15,-2 2-3-15,1 3 0 0,1 7-9 16,2 0 1-16,0 4-10 15,1 3-2-15,2 4 5 16,2 3 2-16,6 4 11 16,-1 1 2-16,4-4 5 15,0-2 0-15,11-9-1 16,0-3 6-16,-11-3-4 16,1-5 3-16,0-1-1 15,-5-4-6-15,13 1-2 16,-2 1-10-16,-5 6-18 15,0 6-10-15,1 7-38 16,1 4-13-16,-7 4-43 16,1 2-325-16,-13-1 330 15</inkml:trace>
  <inkml:trace contextRef="#ctx0" brushRef="#br0" timeOffset="79359.02">1132 6479 1096 0,'44'-17'512'0,"14"-4"-105"0,26-14-437 16,1-1 31-16</inkml:trace>
  <inkml:trace contextRef="#ctx0" brushRef="#br0" timeOffset="79774">2078 6319 1260 0,'6'-13'486'0,"1"-11"-340"15,-2-5-106-15,-3 2-95 16,0-1-51-16,-6 12-57 16,1 4 1-16,-6 9 116 0,-2 6 68 15,1 7 114-15,-1 0 38 16,6 3 1-16,1-2-19 16,4-3-44-16,1 2-37 15,3-3-39-15,0 0-11 16,1-2-19-16,0-3-1 15,-3 2-2-15,2-3-11 0,-4 1-12 16,0 0 0-16,0-3-3 16,0 1 3-1,0 0 14-15,0-1 1 0,-1 1 5 16,0 0 6-16,1 0 1 16,-1 0 3-16,-4 13-5 15,-6 17-1-15,5 0-18 16,-5 6-19-16,-6 11-120 15,-4 5 103-15</inkml:trace>
  <inkml:trace contextRef="#ctx0" brushRef="#br0" timeOffset="81059.92">588 7264 1527 0,'-20'-14'535'0,"4"-8"-472"15,5-3-52-15,-4-1-7 16,0 0-16-16,-4 10-17 16,-8 5 2-16,-2 13 2 15,3 9 15-15,3 9 14 16,5 6 3-16,7 6 2 15,1 1-8-15,5-2 1 16,2-3 2-16,3-8-2 16,7-6 5-16,7-12 4 0,2-3 3 15,8-11 6-15,8-5 0 16,3-5-4-16,-5 0-3 16,-2 4-11-16,-7 3 3 15,-7 8-4-15,4 4 2 16,-4 8 2-16,-1 7-3 15,2 9-5-15,0 4-9 16,-3 8-12-16,-5 2-10 16,-7 3-8-16,-2 0 5 0,-5-2 11 15,-2-1 9-15,-1-5 14 16,-3-2 5-16,2-11 17 16,1-4 6-16,4-13 7 15,6-9 1-15,5-17-18 16,1-8-3-16,9-16-9 15,4-5-5-15,7-7 0 16,9 2 1-16,1 2-2 16,-3 5 3-16,-5 11 1 15,-10 3-1-15,-4 14 1 16,-5 5 5-16,-4 10 13 16,-1 3 9-16,-6 6 14 15,-5 4-4-15,-4 5-12 16,-5 4-13-16,-6 11-24 0,11-2-5 15,-2 5-1 1,1 1 8-16,9-3 4 0,1-1 3 16,0-9 1-16,14-3-5 15,6-9 2-15,-5-4 0 16,9-9 1-16,-6-3 0 16,-4-5 1-16,-1 0-1 15,-3 0 1-15,0 1 0 0,-1 3 3 16,-2 2 5-16,-3 6 7 15,2 1-4-15,-4 4 2 16,0 2-1-16,5 6-9 16,-4 1 2-16,6 5-4 15,-1 3 2-15,3-2 0 16,5 2-1-16,-1-4-2 16,7-3-4-16,-2-6 1 15,-12 2 1-15,2-4 6 16,2-8-2-16,1-6 1 15,8-6 1-15,-5-11-2 16,-2 0 6-16,-5-4-15 16,0 0-14-16,-2 1-21 15,-6 9-13-15,-3 8 13 0,0 4 12 16,-2 11 25 0,0 3 12-16,3 9 6 0,3 5 0 15,3 5 0-15,6 2 1 16,3 1 6-16,3-1 0 15,3-2-3-15,0 0-3 16,7-5-27-16,-3-2-36 16,-8 1-87-16,0-1 86 15</inkml:trace>
  <inkml:trace contextRef="#ctx0" brushRef="#br0" timeOffset="81230.14">1141 7300 1423 0,'-15'59'463'16,"8"-2"-470"-16,-3-5-24 15</inkml:trace>
  <inkml:trace contextRef="#ctx0" brushRef="#br0" timeOffset="82089.98">563 7979 1320 0,'-8'7'527'16,"4"-5"-341"-16,4-7-137 15,-6-1-30-15,5-5-72 16,-10 1-27-16,-5 6-27 16,1 4 4-16,-10 12 39 15,5 5 21-15,-4 15 32 16,4 1 19-16,1 8 26 15,2 0 17-15,6-6 7 16,4-4 1-16,7-11-21 16,2-5-17-16,10-9-10 15,-2-3-12-15,3-4 1 16,8-5-2-16,-3-2-4 16,-8 3-1-16,-4 0-1 0,-1 1 0 15,-5 6 9-15,3 2 5 16,-4 7 1-16,0 4 3 15,-5 7-10-15,2 2 3 16,2 5-13-16,-10 4-7 16,3 2-5-16,4 1-2 15,0 1 13-15,2-1 7 16,6-10 30-16,5-8 8 16,8-16 11-16,6-8 11 0,3-16-8 15,4-9-6-15,-5-18-8 16,-1-5-14-16,-2-11-13 15,-5-2-6-15,-5 1-8 16,-1 4 1-16,-7 7 0 16,-4 6 5-16,-6 12 6 15,1 6 4-15,0 13 17 16,0 9 6-16,2 12 7 16,0 6-5-16,-1 13-18 15,4 3-15-15,3 10-23 16,2 4 3-16,3-2-4 15,2 1 5-15,3-9 12 16,8-8 0-16,5-8 2 16,-2-7 3-16,6-7 1 15,-4-3 1-15,-6-9 4 0,3-6 3 16,-7-4 2-16,-3-5 1 16,-2 2-3-16,-5 0-3 15,-5 6-13-15,-6 5-2 16,-6 13-6-16,1 4 0 15,-8 13-1-15,14 2 3 16,-2 9 5-16,6 4 0 0,17-3 3 16,-3-2-6-16,13-11-34 15,-3-7-22-15,3-16-72 16,-6-8 84-16</inkml:trace>
  <inkml:trace contextRef="#ctx0" brushRef="#br0" timeOffset="82871.45">859 7930 1600 0,'-13'22'582'0,"5"-8"-494"16,7-5-36-16,2-2-93 0,2 0-20 15,4 1-26-15,-1 4 11 16,4 7 33-16,6 1 18 16,0 5 37-16,2-1 9 15,8-7 26-15,-11-2 1 16,0-9-8-16,10-10-6 16,-10-7-18-16,2-8 2 15,-2-11-11-15,-10-5 0 0,-3-7-2 16,-2 0-5-16,-7 2 4 15,0 3 0 1,-11 6 5-16,5 3 5 0,-2 7 10 16,8 6-3-16,9 7 3 15,-8 5-2-15,11 7-19 16,-4 7 3-16,4 11-20 16,16 6-3-16,1 3-4 15,2 1-5-15,0-3 9 16,2-4 5-16,-2-7 4 15,4-4 8-15,0-11 1 16,-12-2-6-16,-4-9 5 16,1-5 2-16,-6-8-2 15,5-4 3-15,-2-6-13 16,-16 2-17-16,-3 0-1 0,8 0-1 16,-4 9 12-16,-1 4 14 15,2 7 4-15,-4 5 1 16,11 4 2-16,-3 5-2 15,7 7 4-15,7 1-4 16,-5 4-2-16,12-1 2 16,-2-6-5-16,-7 0 2 15,0-4-2-15,3-3-3 16,1-5-4-16,-3 1 1 0,-2-6 2 16,-3-3 2-16,-5-2 4 15,6-7 1-15,0 0 2 16,-6 1 0-16,0 0 14 15,1 0 1-15,5 2 10 16,0 2-5-16,2 6-7 16,8 5-8-16,-11 8-29 15,12 6-7-15,-3 9-42 16,-9 3-11-16,7-2-2 16,-8-2-2-16,3-9 9 15,-5-4-12-15,-6-13 59 16</inkml:trace>
  <inkml:trace contextRef="#ctx0" brushRef="#br0" timeOffset="83061.78">1071 7850 1541 0,'11'10'581'0,"23"-30"-391"16,2-15-184-16,18-27-511 16,1-13 377-16</inkml:trace>
  <inkml:trace contextRef="#ctx0" brushRef="#br0" timeOffset="83480.2">1531 7392 1434 0,'-10'7'540'0,"16"-7"-448"16,2-2-56-16,5-6-173 16,1-2 88-16</inkml:trace>
  <inkml:trace contextRef="#ctx0" brushRef="#br0" timeOffset="83743.92">1771 7294 1781 0,'-13'17'629'16,"2"-1"-588"-16,8-1-74 15,0 3-168-15,-3 5-51 16,6 3-88-16,-21 6 24 16,18 4 183-16,-4 2 91 0,5-1 205 15,20-5 59 1,-1-15 0-16,11-9-34 0,15-27-80 16,7-10-44-16,1-33-153 15,4-15 69-15</inkml:trace>
  <inkml:trace contextRef="#ctx0" brushRef="#br0" timeOffset="84649.61">3943 1015 1379 0,'-11'-12'504'15,"-6"8"-305"-15,6 16-403 16,-16 10-65-16,-15 17-136 16,2 4 49-16,-16 3 167 15,13-2 125-15,-1-4 266 16,4 0 34-16,17 3-41 16,7 2-44-16,29-1-64 15,7 0-19-15,5 2-12 16,9-1-1-16,-5 6 3 15,0 3-3-15,2 8-14 16,-8 7-7-16,-9 18-17 16,-12 7-14-16,-23 17-29 15,-12 7-12-15,-37 6-11 0,-5-1 9 16,-6-9 39-16,-5-9 14 16,15-12 22-16,3-7 3 15,15-20 0-15,15-5 9 16,11-19 7-16,11-6-3 15,22-4-14-15,7-4-15 16,23 5-14-16,5 2-4 16,0 11-18-16,0 6-2 15,-11 6-20-15,-2 3-16 0,-10 4 7 16,-4-1 3-16,-6-8 13 16,-1-8 22-16,10-20 13 15,6-13-5-15,22-23 7 16,11-15-21-16,8-25-68 15,13-12 57-15</inkml:trace>
  <inkml:trace contextRef="#ctx0" brushRef="#br0" timeOffset="85503.86">211 2864 1289 0,'-8'-21'465'0,"5"-2"-387"15,8 0-27-15,19-1-30 16,1-1-6-16,-1 1-35 16,-1 1-14-16,-18 3-18 15,-3 0-7-15,-4 7 18 16,-11 3 11-16,-10 11 30 0,-6 9 10 16,-8 18 32-16,-1 10 17 15,11 8 23-15,8 4 0 16,12-5-14-16,9-3-20 15,12-17-23-15,3-8-12 16,9-19-11-16,4-13 1 16,4-23-5-16,3-13-1 15,-7-17-15-15,-8-4-10 0,-11 1 3 16,-7 4 7-16,-11 8 18 16,-4 5 12-16,2 17 11 15,1 8 12-15,4 19 2 16,4 10-11-16,-2 19-17 15,0 12-9-15,6 16-11 16,3 9 10-16,5 8 1 16,3 0-4-16,2-4-5 15,2-5-2-15,4-20-2 16,2-10 5-16,3-18 3 16,-2-9-2-16,4-15 8 15,-2-5 5-15,-3-12 8 16,-2-2-2-16,-7-3-3 15,-4 1-6-15,-6 3-5 16,-4 4-2-16,-6 10 1 0,0 4-1 16,-1 10 9-16,3 4 8 15,1 8-5-15,3 3 0 16,6 10-7-16,2 1 0 16,8-1-2-16,3-3-13 15,4-10-60-15,3-5-36 16,-3-12 63-16</inkml:trace>
  <inkml:trace contextRef="#ctx0" brushRef="#br0" timeOffset="85652.32">425 2413 1326 0,'-1'3'445'0,"29"-2"-509"15,-1 3 42-15</inkml:trace>
  <inkml:trace contextRef="#ctx0" brushRef="#br0" timeOffset="87307.22">790 2435 1465 0,'-5'10'522'16,"7"4"-443"-16,5 6-59 16,2 6-71-16,-4 4-38 15,3-3-101-15,1-5-67 16,-3-6 9-16,3-8 51 16,-6-8 175-16,-1-2 122 0,-2-8 105 15,-2-1 4-15,-1-4-53 16,0 0-50-16,-1-1-60 15,0 0-14-15,2-4-32 16,0-1-3-16,6-4-11 16,3 2-3-16,-1 5-2 15,4 3 6-15,-1 11 7 16,3 3 1-16,4 8 8 16,-1 7 0-16,2 7 4 15,-1 2 2-15,-5 0-4 16,2-1 0-16,3-8-3 15,-2-3 1-15,-9-7 9 16,5-1 7-16,-2-8 29 16,-3-3-4-16,11-7 0 15,-7-4-10-15,2-4-28 0,1-2 0 16,0 0-14-16,-2 2-7 16,-3 8-6-16,-3 5-1 15,-1 7 7-15,-2 3 5 16,2 3 6-16,1 4 4 15,4 5 3-15,4 1 1 16,12 1 5-16,2-2-7 16,9-6 7-16,-1-4-8 0,-3-8 1 15,-4-5 3-15,-6-5 0 16,-2-1 1-16,-12 1 4 16,-1-1 2-16,-6 0 2 15,-4 0 5-15,-3 4-8 16,-2 3-4-16,2 4-6 15,0 4-3-15,2 3 2 16,3 2 0-16,2 7-3 16,2 0-1-16,5 4-1 15,0 0 3-15,7-1 1 16,0-1 4-16,2-5 0 16,2-2-1-16,-6-5-3 15,0-1-1-15,7-5 1 16,-3-4 3-16,0-5 1 0,-2-1 1 15,-9-1-1-15,-2 3 0 16,3 1 0-16,-3 3-5 16,-3 4 1-16,-3 1-2 15,-2 5 2-15,2 0-1 16,3 2 2-16,0 1 1 16,-4 4-1-16,0 1 3 15,7 3-1-15,-2 0-4 16,11-1 3-16,1 1-3 0,-6-1-2 15,0 0-3-15,-4-3 1 16,1-1-1-16,-3-4 5 16,1 0 2-16,-2-2 0 15,2-1 3-15,-2 1-3 16,0-2 6-16,5-13-2 16,7-15-3-16,-6 12 0 15,-1 1-3-15,3 4-2 16,0 1 1-16,-1 8 5 15,2 3-2-15,-1 6 0 16,0 5 4-16,5 3-8 16,2 0 3-16,0-2 2 15,4-2-4-15,-11-5 3 16,3-2 5-16,2-4 10 0,-1-5 7 16,7-5 2-1,-4-1 2-15,-2-5-13 0,-1 1-7 16,-4 0-2-16,-4 1-6 15,-4 6-4-15,-3 0 0 16,0 4-3-16,-3 1 0 16,1 3 7-16,-2 2 2 15,0 3 1-15,3 3 0 16,9 2-6-16,4-1 1 16,5 4 1-16,0 0 1 0,1-1 4 15,-1 0-6-15,-2-1-10 16,-1-2-3-16,-5 3-2 15,-2 0 6-15,-6-3 10 16,-3 1 1-16,0-2 9 16,-2-2-2-16,5-4 8 15,-1-3 1-15,4-7-7 16,5-6 4-16,6-9-7 16,7-4-2-16,5-3 0 15,0 2-2-15,-8 5-1 16,-5 5-2-16,0 8 1 15,-2 4 0-15,-2 6 2 16,0 5 0-16,-10 8 2 16,1 3-1-16,5 4 2 15,1-1 6-15,3-2-2 0,0-3-1 16,-2-3-5-16,0-2-2 16,3-6 1-16,0-1 3 15,1-2 3-15,-1-2 2 16,-2-2-5-16,0-1 0 15,1 0-4-15,-2 2-6 16,0 2-2-16,0 2-2 0,-1 0-1 16,1-1 3-16,1 0 4 15,1-2 0-15,1-1 6 16,-2 0-1-16,2-1 5 16,0 0 4-16,1 0 1 15,-5-2 7-15,-8 0-1 16,-2 0-3-16,-12 4-6 15,-1 1-12-15,0 5-29 16,-2 2-18-16,-5 4-73 16,1 2-30-16,5-5 94 15</inkml:trace>
  <inkml:trace contextRef="#ctx0" brushRef="#br0" timeOffset="87458.76">1933 2019 1110 0,'-6'0'464'16,"6"4"-245"-16,16 1-197 15,7 4-133-15,-4 1-317 16,0-1 292-16</inkml:trace>
  <inkml:trace contextRef="#ctx0" brushRef="#br0" timeOffset="88351.92">2149 2033 1319 0,'2'4'459'0,"7"3"-423"16,7 3-35-16,-1 1-50 16,-6 0-11-16,4-2-13 15,-8-1 8-15,-5 1 35 16,3-2 22-16,1-1 33 15,-2 1 10-15,5-4 13 16,-2 0 2-16,0-1-11 16,1-2-3-16,0-2-7 15,3-2-10-15,2-4-1 0,1 0-8 16,-3-2-1-16,-2 0-5 16,-2 1 1-16,0-1-1 15,1-1-1-15,-1 2 3 16,-4 3-8-16,-1 1 3 15,-2 5-9-15,-1 1-4 16,-2 5-1-16,2 1-6 16,-2 5 11-16,-2 1 4 15,6-1 13-15,0-1 3 0,6-4 1 16,4-1 0-16,-1-2 4 16,6-1-1-16,-1-5 5 15,-1-1-4-15,6-3-11 16,-4 0 1-16,-11 2-7 15,0 1 3-15,-6 0 7 16,2 0 2-16,2 2 2 16,1-2-2-16,-7 3-4 15,-2 2-8-15,11 0-2 16,1 1 2-16,1 1-4 16,5-1 5-16,-9 1-1 15,3 0-1-15,1-3 4 16,1-1-1-16,10-2-2 15,-3-6 1-15,0-3 0 16,-1-1 6-16,-3-6 2 0,-1-1 2 16,-2-1 1-16,-3-2-10 15,-4 2 1-15,-4-1 0 16,-2 2-2-16,0 3 4 16,-3 4 1-16,-1 4-5 15,3 4 1-15,-3 4-1 16,9 4-3-16,-1 5-3 0,2 9-1 15,5 3 4-15,3 6 2 16,4-2 0-16,6-3 1 16,3-5 2-16,3-4 3 15,-5-2-1-15,-3-5-3 16,-3-3-1-16,0-5-3 16,0-1 4-16,-4-3 6 15,-4-1 3-15,-4-2 0 16,-3 0-2-16,5-3-1 15,4 1-3-15,-9 5-4 16,1 1-1-16,-4 4 0 16,-1 2-7-16,14 7 1 15,1 1 1-15,4 4-14 16,-1 3-8-16,0-7-64 16,1-2-42-16,-8-7 81 0</inkml:trace>
  <inkml:trace contextRef="#ctx0" brushRef="#br0" timeOffset="88503.52">2568 1900 1478 0,'-3'11'513'0,"7"2"-452"0,5 5-176 15,3-4-225-15,-5-16 226 16</inkml:trace>
  <inkml:trace contextRef="#ctx0" brushRef="#br0" timeOffset="88957.29">2681 1823 1491 0,'1'11'525'16,"8"3"-460"-16,0 8-69 15,3 3-16-15,-2-1-51 16,1 0-9-16,-2-6 5 16,4-5 17-16,1-8 59 0,3-5 37 15,2-9 21-15,0-2 9 16,-1-3-8-16,0 0-17 16,-4 0-12-16,-1 2-14 15,-6 0-10-15,-2 1-5 16,2 4-5-16,0 1 4 15,5 2-2-15,-1 1 2 16,-13 2-1-16,0 0-4 0,2 0 4 16,0 1-5-16,0 0 0 15,7 2 0-15,-3 1-3 16,16 16 8-16,-14-8-4 16,1 1 3-16,4-1 1 15,-1-1-3-15,3-2 5 16,1-1-2-16,1 0-1 15,-1-1 1-15,-1 3-5 16,-2 1-10-16,-4 3-14 16,-7 2-19-16,-6 5-29 15,-3 2-16-15,-10 6-85 16,-4-1 113-16</inkml:trace>
  <inkml:trace contextRef="#ctx0" brushRef="#br0" timeOffset="89097.83">2779 1866 1575 0,'56'-22'477'16,"9"4"-486"-16</inkml:trace>
  <inkml:trace contextRef="#ctx0" brushRef="#br0" timeOffset="90087.15">614 2884 2075 0,'-1'8'26'16,"-1"2"47"-16,1 0-65 0,1 15-8 15,0 0-9-15,6 4-10 16,3-3-7-16,5-5 0 16,3-1 6-16,5-8 11 15,4-4 6-15,4-7 5 16,7-4-4-16,-5-1 0 15,1 1-4-15,-5 6-22 16,-7 7-5-16,-3 7-21 16,-11 5-4-16,-7 4 16 15,-2-2 15-15,-7-1 24 0,4-5 20 16,0-7 33-16,3-5-1 16,7-7 16-16,4-5-5 15,19-10-18-15,-4-4 4 16,9-11-21-16,3-3-7 15,-10 0-18-15,3 2-11 16,-11 10-3-16,-7 7-3 0,-7 9 4 16,-4 2 4-16,-7 13 5 15,-3 5 0-15,-4 4 2 16,-1 8 3-16,5-1 5 16,3-4 2-16,5-2 3 15,6-6-3-15,10-8-6 16,5-2-1-16,17-11-4 15,1-6 3-15,12-8 1 16,2-5 7-16,-8-4 2 16,1 1-2-16,-13 3-2 15,-8 1-5-15,-13 9 5 16,-5 2 5-16,-15 4 1 16,-8 2-1-16,-7 9-1 15,-3 4-7-15,-3 10 4 16,6 2 0-16,4 0-7 0,2 0 3 15,12-4-7-15,-2-1-9 16,9-6-2-16,9-4-3 16,-1-10 3-16,12-5 9 15,-2-12 6-15,-3-2 0 16,1-4 3-16,-7-3-2 16,-5 3 2-16,-3-1 1 0,-7 3 0 15,-1 4 6-15,-3 4-4 16,2 7-2-16,0 9 6 15,5 5-7-15,6 9-4 16,1 9 1-16,12 16-15 16,1 7 0-16,5 12-9 15,3 2-43-15,9-8-83 16,-3-5 98-16</inkml:trace>
  <inkml:trace contextRef="#ctx0" brushRef="#br0" timeOffset="90435.89">1421 2838 1341 0,'-10'5'498'0,"10"5"-394"16,6 11-69-16,11 6-44 15,-6 5-34-15,10-1-10 16,-4-5 1-16,-4-4 5 15,-1-10 32-15,-6-2 15 16,1-9 49-16,-7-2 27 16,1-6 17-16,-1-4-9 15,-1-4-39-15,3-2-23 16,-3 0-26-16,-2 3 1 16,3-1-5-16,-2 5-3 0,2 5 8 15,7 1-5-15,4 8 4 16,1 3 4-16,7 6-4 15,-3 4-3-15,1 3-31 16,0 0-35-16,-3-6-78 16,3-6 314-16,2-14-153 15</inkml:trace>
  <inkml:trace contextRef="#ctx0" brushRef="#br0" timeOffset="90867.75">1818 2707 1221 0,'-10'3'527'16,"1"-3"-260"-16,2 3-210 16,-3 7-99-16,0 2-54 15,-5 4-30-15,3-1 10 16,-3 2 66-16,5 0 36 15,10 0 58-15,-7 0 12 0,13 0 18 16,3-4-12-16,2-2-24 16,12-5-10-16,0-8-22 15,-4-6-3-15,4-11-10 16,1-4-3-16,-4-6-1 16,0-3 6-16,-8 1 25 15,-9-2 17-15,-3 3 12 16,-3 1 1-16,-2 6-14 15,1 4-7-15,1 10-9 16,-1 4-5-16,2 7-12 16,7 4-11-16,5 10-6 15,-4 6 2-15,14 6 6 16,-3 4 4-16,1-1-27 16,4-3-31-16,-5-2-68 15,1-4-58-15,-7-9 113 0</inkml:trace>
  <inkml:trace contextRef="#ctx0" brushRef="#br0" timeOffset="91018.16">1903 2729 1103 0,'11'-12'419'15,"2"-2"-315"-15,17-6-123 16,4 1-74-16,2-4 52 15</inkml:trace>
  <inkml:trace contextRef="#ctx0" brushRef="#br0" timeOffset="91686.86">2083 2590 921 0,'-11'26'456'16,"8"-13"-77"-16,8 5-345 15,1 0-18-15,1 2-58 16,4-3-18-16,0-3-11 16,-2-2 4-16,3-7 34 15,0-2 19-15,0-5 47 0,-3-3 16 16,-2-3 23-16,5-5 6 16,-10 1-18-16,9-1-11 15,3-3-23-15,-17 3-11 16,7-2-7-16,-2 2-5 15,-9 5-9-15,15 1-1 16,-8 4-10-16,-2 2-3 16,7 2 1-16,-17 2 6 0,7 3 4 15,6 0 5-15,1 3 5 16,11-2-1-16,4-1 3 16,-12-1-3-16,-1-1 0 15,2-2 0-15,-6-2-2 16,2-1 5-16,-2-2-2 15,0 2 2-15,-3 0 5 16,-4-1-1-16,-7-3 2 16,-1-7-1-16,10 5-4 15,1 0-4-15,8-4 2 16,-11 1-4-16,18-5-1 16,2 1 1-16,2 2-2 15,8 2 5-15,-9 5 1 16,-3 2 4-16,1 5-3 0,2 2-2 15,-4 4-2-15,-1 3-5 16,-1 1 5-16,-5-1 1 16,0-2 3-16,0-3-2 15,-4-3-1-15,3-3 1 16,3-1 1-16,-5-2 4 16,5-6 0-16,3-5 0 15,3-7 6-15,9 0 0 16,3-1 0-16,-2 3-3 0,4 3-9 15,-9 5-9-15,0 8-21 16,-4 5-13-16,-4 10-22 16,-4 2-25-16,-6 1 59 15</inkml:trace>
  <inkml:trace contextRef="#ctx0" brushRef="#br0" timeOffset="91839.23">1845 2585 1228 0,'-4'26'538'0,"8"-18"-214"0</inkml:trace>
  <inkml:trace contextRef="#ctx0" brushRef="#br0" timeOffset="92374.31">1922 3187 16 0</inkml:trace>
  <inkml:trace contextRef="#ctx0" brushRef="#br0" timeOffset="92837.05">1707 3319 1351 0,'-7'4'490'16,"7"2"-405"-16,2 11-95 15,15 7-21-15,-11 9-49 16,6 2-22-16,2-4-30 15,-3-8 2-15,8-10 34 16,-11-5 29-16,1-10 75 16,-4-3 29-16,0-8 22 15,-2-6-3-15,2-9-33 16,-8-3-46-16,-6-8 10 0</inkml:trace>
  <inkml:trace contextRef="#ctx0" brushRef="#br0" timeOffset="92986.17">1540 3303 1444 0,'7'-1'430'16,"8"1"-482"-16,5-6-10 15</inkml:trace>
  <inkml:trace contextRef="#ctx0" brushRef="#br0" timeOffset="94381.14">1895 3363 1575 0,'14'16'522'0,"-3"6"-560"15,10 3-31-15,-3 4-57 0,-11 1-45 16,4-3-29-16,-5-3 27 16,-5-11 105-16,5-4 88 15,-3-5 136-15,-8-2 29 16,2-2-20-16,3-5-37 16,-3-6-69-16,6-4-28 15,5-8-25-15,-10 1-8 16,8-4-13-16,-9 0-2 0,3 2-5 15,7 2 1-15,-1 5 11 16,6 2 4-16,-1 9 1 16,-6 3 1-16,3 7 2 15,0 3-1-15,0 5 5 16,3 0 3-16,-3-2-3 16,-1-1 4-16,1-5-6 15,-7-1 0-15,2-2 0 16,-2-4 0-16,-1-2 15 15,6-4 1-15,0-10 5 16,1-4-4-16,5-5-15 16,-8 2-7-16,5 4-9 15,1 4-2-15,-1 9-1 16,10 2 10-16,-2 7-3 0,-5 2 6 16,0 7 2-16,-8 2-3 15,5 1 6-15,7-4-3 16,1-6 1-16,4-3 3 15,-1-7 13-15,-5-1 4 16,0-5 1-16,2-2-3 16,-6-1-17-16,-3 1-8 15,-8 2-13-15,-8 4-8 16,-8 5-4-16,2 3 3 0,-3 8 12 16,0 5 2-16,3 5 12 15,-2 3 11-15,7-2 6 16,4-1 3-16,7-4-1 15,5-4-11-15,4-3-1 16,6-5 4-16,3-6 0 16,-3-2 2-16,4-5-5 15,-8 0-4-15,-4 1-7 16,4 0-1-16,-12 3-4 16,16 1-4-16,-5 4 9 15,-18 3 5-15,14 1 7 16,-16 2 2-16,4 4-1 15,17-2-5-15,-9 3-2 16,14-1 2-16,3-3-1 0,-8-1 2 16,13-4 5-16,-5-4-1 15,2-6-3-15,10-2 5 16,1-7 1-16,-9 0 5 16,-4-4-4-16,-6 2-2 15,-13 3-6-15,4 1-1 16,-7 4 5-16,-14 2 1 15,-2 7 0-15,2 2 0 0,-8 6-4 16,10 3-1 0,3 3-8-16,-4 1-2 0,10-1 2 15,2 1-9-15,6-2 4 16,4-1-4-16,4 0 2 16,12-4 5-16,0-4 5 15,6 0 3-15,-1-3 3 16,-15 4-2-16,-2 1 1 15,-1 0 0-15,-6 6-3 16,2 1 0-16,-5 5-2 16,0 2 0-16,-4 4-4 15,7-1 3-15,2 5-8 16,2 3-9-16,0 3-15 16,0 3-10-16,-1 0-9 15,-2 2-7-15,0-1-14 0,-7 0-2 16,-6-7 18-1,-3-4 16-15,-1-9 56 0,-3-3 26 16,3-9 20-16,1-1 7 16,1-11-21-16,9-9-13 15,9-14-14-15,1-6-4 16,11-9-6-16,-3 1-1 16,1-5-8-16,-1 0 0 0,-6 4-1 15,7 1 4-15,-11 16 16 16,-6 7 9-16,-4 16 13 15,-8 4-4-15,-1 14-11 16,0 4-10-16,0 13-13 16,-4 9 2-16,6 5-3 15,5 1-1-15,8-6-1 16,5-4-4-16,1-8-17 16,3-3-8-16,6-11-46 15,0-7-207-15,13-14 197 16</inkml:trace>
  <inkml:trace contextRef="#ctx0" brushRef="#br0" timeOffset="94752.78">2974 3247 1655 0,'13'-7'541'16,"8"-11"-586"-16,-3-2-16 0,1-12-44 15,-3-4-6-15,-8-1 31 16,0-1 25-16,-8 7 76 16,-1 5 40-16,-4 8 31 15,-3 5-2-15,-2 8-30 16,2 4-30-16,-3 9-38 15,-1 4-8-15,1 8-13 16,4 2 11-16,2 3 9 16,7-2 3-16,5 0 6 15,3-3-4-15,6-2 1 16,-2 0 0-16,7-3 2 16,-1 2-11-16,-6-2-35 15,2-1-26-15,-12 3-76 16,2-1 93-16</inkml:trace>
  <inkml:trace contextRef="#ctx0" brushRef="#br0" timeOffset="126858.08">8153 5188 1076 0,'-13'0'440'16,"-11"-1"-253"-16,17-1-104 15,0 0-3-15,-3-2-34 16,0 1-11-16,-5 2-9 16,2-2-3-16,-7 4 2 15,-2 1-13-15,5 1-5 16,-8 4 1-16,7 3 1 16,0 4 0-16,-4 5 10 15,8 3 5-15,0 2 10 16,6 4 12-16,7 3-10 0,-1 2-4 15,5 6-11-15,1 2-13 16,0 1-4-16,1 1-3 16,0-2-7-16,-3-4-8 15,-2-11-24-15,0-7-19 16,-2-10-66-16,2-8-18 16,-5-8-249-16,-1-7 257 15</inkml:trace>
  <inkml:trace contextRef="#ctx0" brushRef="#br0" timeOffset="126993.21">7884 5453 1164 0,'18'-5'409'0,"15"-2"-375"16,2 1-10-16,-7 3-80 15,0 2 41-15</inkml:trace>
  <inkml:trace contextRef="#ctx0" brushRef="#br0" timeOffset="127177.96">8135 5536 1454 0,'4'11'524'16,"-1"7"-429"-16,1 5-69 15,-4-6-58 1,0-8-37-16,0-1-89 16,-6 29-61-16,6-8 134 0</inkml:trace>
  <inkml:trace contextRef="#ctx0" brushRef="#br0" timeOffset="127372.24">8294 5415 1281 0,'11'4'463'0,"9"-4"-361"16,5-2-100-16,-2-2-67 15,-2-2-55-15,2-3 68 16</inkml:trace>
  <inkml:trace contextRef="#ctx0" brushRef="#br0" timeOffset="127632.9">8370 5295 1344 0,'-3'8'520'16,"3"17"-334"-16,8-8-164 16,-2 7-9-16,0 3-24 15,-1 2-20-15,-5 3-42 16,0-1-22-16,-1 2-22 16,1-2 11-16,3-9 43 15,1-4-1-15,8-14-82 16,-8-3 106-16</inkml:trace>
  <inkml:trace contextRef="#ctx0" brushRef="#br0" timeOffset="127966.1">8670 5302 1570 0,'0'-2'544'16,"3"-3"-490"-16,-12-1-41 16,3-2-25-16,-4-1-11 15,-10 0-5-15,6 2 4 16,-4 2 21-16,4 2 14 16,2 3 10-16,3 1 2 0,4 4-2 15,0 1-4-15,4 8-15 16,2 2 0-16,4 8-1 15,4 4-4-15,-1 2-2 16,3 2-15-16,-4 1-27 16,2-1-12-16,-4-4-23 15,1-5-4-15,1-7-24 16,-7-4-32-16,3-12 92 16</inkml:trace>
  <inkml:trace contextRef="#ctx0" brushRef="#br0" timeOffset="128142.02">8609 5470 1209 0,'28'17'391'16,"-14"-24"-469"-16,5-3 55 15</inkml:trace>
  <inkml:trace contextRef="#ctx0" brushRef="#br0" timeOffset="128453.5">8836 5491 1362 0,'5'6'507'15,"-1"-1"-380"-15,2-2-106 16,-2-2-10-16,2 0-10 16,-1-1 4-16,-1-1-2 15,1 2-7-15,-5 2 5 16,-2 3 0-16,-1 5-3 16,-5 3 10-16,0 4-6 15,-1 0 3-15,2 1 7 16,1-2 2-16,1-4 2 0,3-2-7 15,6-7-9-15,2-1-11 16,9-5-21-16,4-5-3 16,8-8-29-16,-6 0-17 15,0-6 11-15,-5-2 32 16</inkml:trace>
  <inkml:trace contextRef="#ctx0" brushRef="#br0" timeOffset="128649.19">8966 5401 899 0,'14'0'389'0,"-5"-1"-143"16,9-2-202-16,3-3-22 15,-4 0-9-15,4-2-32 16,2 0-28-16,-2 0-71 15,8-1 73-15</inkml:trace>
  <inkml:trace contextRef="#ctx0" brushRef="#br0" timeOffset="128979.4">9303 5139 1412 0,'1'-8'533'16,"-2"-2"-406"-16,-3-1-49 16,-3 2-36-16,-2 1-22 15,-2 5-18-15,1 2-5 16,1 3 2-16,-5 4 0 0,5 4 8 16,4 3 10-16,-3 5-5 15,7 0 2-15,2 3-5 16,0-1-3-16,6 2 3 15,0 2 1-15,-2 6-11 16,4 0-6-16,-4 2 0 16,0-2-3-16,-3-4-2 15,-2-2-9-15,-2-7-20 16,-5 0-22-16,1-8-55 16,-6-1-32-16,-1-9 90 15</inkml:trace>
  <inkml:trace contextRef="#ctx0" brushRef="#br0" timeOffset="129130.17">9204 5383 1275 0,'16'-3'468'16,"3"-3"-365"-16,-2-4-73 15,-1 1-75-15,4-5-62 16,-7-1 63-16</inkml:trace>
  <inkml:trace contextRef="#ctx0" brushRef="#br0" timeOffset="129532.01">9386 5422 1206 0,'-1'8'469'0,"8"-7"-295"15,-7 0-118-15,6-5-22 16,1 0-8-16,3-4-11 16,1-2-6-16,-6 4 6 15,3-1 5-15,-8 7 11 16,4 0 6-16,2 1-7 16,-5 2-10-16,4 0-12 0,-5 3-4 15,2 2 0 1,2 1 4-16,-8 3-5 0,8 1-2 15,-8 3-19-15,1 1 0 16,6 2 4-16,-5 1-1 16,3-1 21-16,7-2-5 15,-8 2 1-15,8 0 0 16,-4-1 3-16,-2-1 6 16,2-5-2-16,-10 0 3 15,0-2-7-15,-3-1-13 0,-5-4-19 16,1-4-24-16,-11-5-64 15,-3-4-40-15,0-11 93 16</inkml:trace>
  <inkml:trace contextRef="#ctx0" brushRef="#br0" timeOffset="129727.08">9546 5167 1728 0,'10'5'577'0,"2"-2"-600"0,-3 0-36 16,0-2-67-16,-1 1-40 16,-1-2 100-16</inkml:trace>
  <inkml:trace contextRef="#ctx0" brushRef="#br0" timeOffset="129923.01">9520 5367 1574 0,'11'0'562'0,"10"-13"-461"16,4-2-86-16,5-3-33 15,-2-3-25-15,-7-1-98 16,-4 0-61-16,-8 3 127 16</inkml:trace>
  <inkml:trace contextRef="#ctx0" brushRef="#br0" timeOffset="130224.14">9757 5128 1026 0,'0'2'477'0,"-2"0"-159"0,0 2-135 16,-2 2-65-16,1 1-31 15,-1 4-58-15,2 1-17 16,0 1-6-16,2 1-7 16,4-5-5-16,1-1 1 15,8-5-2-15,2-3 7 0,3-5 28 16,0-2 21-1,2-5 14-15,-3-1 3 16,-3-4-12-16,-2-1-12 0,-14-2-20 16,-4-2-14-16,-16 2-54 15,-6 2-39-15,-5 3-121 16,-10 5 92-16,-10 6 50 16</inkml:trace>
  <inkml:trace contextRef="#ctx0" brushRef="#br0" timeOffset="130942.08">8247 4664 1222 0,'-62'15'451'15,"1"8"-338"-15,0 2-74 0,-3 10-32 16,3 4-9-16,0 9-12 15,2 5 2-15,7 4 35 16,2 2 22-16,5 4 21 16,4 2 6-16,11 3-6 15,1 6-15-15,8 0-18 0,4 1-14 16,3 5-9-16,12-6-3 16,4 0-4-16,9 0 2 15,13-10-5-15,-4-2 2 16,16-6-6-16,8-7-1 15,10-5-9-15,10-5 0 16,12-7 4-16,6-4-1 16,13-7 6-16,8-4-3 0,6-6 5 15,5-6 3-15,10-10 4 16,2-7 15-16,10-12 9 16,-4-8 8-16,2-14 10 15,-4-6-12-15,-6-11-6 16,-5-3-9-16,-12-8-19 15,-4-4 0-15,-24-5-3 16,-2-3-6-16,32-93 5 16,-71 88 4-1,-14 3 0-15,-17 2 16 16,-18 5 0-16,-13 6 8 16,-11 4 2-16,-22 10-1 15,-6 4 5-15,-18 10-11 16,-11 7 1-16,-11 15-15 15,-5 10-5-15,-8 21-25 0,-6 11-26 16,-1 20-36-16,-5 10-25 16,6 13-72-16,-3 10-15 15,8 5 123-15</inkml:trace>
  <inkml:trace contextRef="#ctx0" brushRef="#br0" timeOffset="131464.99">8202 5900 1326 0,'7'0'498'0,"-3"0"-386"16,-4 2-36-16,5 3-39 15,-5 6-16-15,0 11-13 16,7 7-4-16,-6 13-15 15,-2 4-7-15,5 3-4 16,-4 1-2-16,0-3-1 16,6-3 8-16,0-15-6 15,0-7-11-15,0-16-56 16,-4-10-60-16,-1-16 92 16</inkml:trace>
  <inkml:trace contextRef="#ctx0" brushRef="#br0" timeOffset="131658.31">8320 5867 1544 0,'-2'15'576'16,"2"9"-452"-16,2 6-62 16,-2 13-53-16,0 5-18 15,-1 4-38-15,-3 0-31 16,1-5-50-16,-1-6-16 15,1-11-35-15,-1-6-36 0,-3-12 147 16</inkml:trace>
  <inkml:trace contextRef="#ctx0" brushRef="#br0" timeOffset="131941.9">8143 6153 1377 0,'-1'25'548'0,"6"2"-330"15,6-2-161-15,7 1-48 16,3-3-14-16,6-3-36 16,-5-3-21-16,-1-5-16 15,-4 0 7-15,-4-9 30 16,3-3 27-16,-4-10 59 0,3-3 15 15,0-14 11-15,2-5 0 16,0-9-32 0,4 0-20-16,-5 3-96 0,5 0-49 15,2 6 72-15</inkml:trace>
  <inkml:trace contextRef="#ctx0" brushRef="#br0" timeOffset="132877.1">8086 6499 1275 0,'2'-1'455'0,"-2"-2"-363"16,0-2-22-16,-1-1-18 15,-2-2-1-15,-5 1-44 16,-3 0-6-16,-1 3-6 16,-1 4-7-16,-6 5 9 15,-2 3-1-15,2 5 3 16,9 2 1-16,11 2 2 15,1-1-2-15,12 0-2 16,-16-1 2-16,8-4 0 16,4-1-3-16,-2-6-1 15,13-1 0-15,-5-1 4 16,-2-2 1-16,-2 0 9 16,-1-2-7-16,-3 1 0 15,-2 0 1-15,-2 1-1 0,-2 1 0 16,-2 2 3-1,0 1-1-15,0 2 4 0,0 0 0 16,0-1 3-16,-1 0-2 16,0-3-1-16,1-1 0 15,-1 0-9-15,0-1 3 16,1 0-3-16,0 0 0 16,0 0 6-16,0 0-3 0,0 0-22 15,0 0-31-15,-1-1 31 16</inkml:trace>
  <inkml:trace contextRef="#ctx0" brushRef="#br0" timeOffset="152800.15">4511 4647 1029 0,'41'0'327'0,"17"-4"-332"16</inkml:trace>
  <inkml:trace contextRef="#ctx0" brushRef="#br0" timeOffset="172694.68">6063 5509 1063 0,'-10'0'456'16,"3"1"-177"-16,12-2-256 15,9-1-14-15,6-4 0 16,5-1 0-16,7-8 9 16,4-3-6-16,10-2 4 15,2-3-2-15,3 4 6 16,-1 1 6-16,0 8 6 16,0 6 9-16,2 7-6 15,2 7 3-15,-4 4-13 16,1 1-4-16,2 2-9 15,-4 0-10-15,-3-2-2 16,-4-1-4-16,-7-5-25 16,-1 0-28-16,-6-6-75 15,-7-1-49-15,-21-5 107 0</inkml:trace>
  <inkml:trace contextRef="#ctx0" brushRef="#br0" timeOffset="172990.34">6899 5212 1657 0,'8'9'562'0,"15"9"-505"15,3 3-73-15,11 9-32 16,0 2-10-16,-5 3-26 15,-3 2-13-15,-8 3 17 16,-7 1 20-16,-10 1 25 16,-4 3 31-16,-12-1 38 15,-7-3 4-15,-12-1 1 16,-5-4-35-16,-5-5-49 16,-1-3-26-16,3-16 300 15,7-10-188-15</inkml:trace>
  <inkml:trace contextRef="#ctx0" brushRef="#br0" timeOffset="173162.2">7076 5415 1506 0,'12'6'407'0,"0"-7"-442"16</inkml:trace>
  <inkml:trace contextRef="#ctx0" brushRef="#br0" timeOffset="173555.84">8070 5097 2510 0</inkml:trace>
  <inkml:trace contextRef="#ctx0" brushRef="#br0" timeOffset="176135.22">7598 8893 1492 0,'0'1'545'0,"-1"-1"-449"15,1 0-62-15,0 0-47 16,0 0-2-16,0 14-4 16,2 24-1-16,1-3 6 15,0 2-1-15,-1 6 9 0,1-4 3 16,5-2-1-16,0-2-1 16,7-12 1-16,3-3 4 15,4-12 12-15,-3-7 10 16,11-6 17-16,0-8 4 15,0-14 15-15,1-6 4 16,-7-10-10-16,-3-3-10 16,-7 2-37-16,-3 3-23 0,-11 10-37 15,-6 6-7-15,-2 12-1 16,1 7 12-16,1 4 12 16,4 1-11-16,2 4-42 15,4 4-34-15,1 1-38 16,1 1 93-16</inkml:trace>
  <inkml:trace contextRef="#ctx0" brushRef="#br0" timeOffset="178677.92">7972 8956 1791 0,'6'16'630'0,"0"-5"-586"0,4-1-88 15,-5 1-103-15,-6 1-34 16,3 1-13-16,0 2 19 16,1 1 82-16,-5 1 51 15,-5-1 100-15,4-2 38 16,-3-5 42-16,6-2 1 0,0-5-23 15,0 1-25-15,5-7-42 16,2-5-13-16,1-11-20 16,0-5-1-16,5-6 2 15,-2 0-5-15,3 4-14 16,0 2-4-16,0 9-13 16,-5 4 3-16,-2 10 0 15,0 5 1-15,-2 10 9 16,0 5 2-16,0 6 4 15,0 4 4-15,1 0 10 16,3 0 4-16,7-4 8 16,-3-6 4-16,7-6-2 15,-4-6-7-15,6-9 2 16,3-4-6-16,-3-8-2 16,1-4 3-16,-10-4-8 0,-2-1-2 15,-7 0-7-15,-4 2 9 16,-6 3-4-16,-5 3-1 15,-8 8-6-15,2 5-7 16,-3 8-6-16,-5 6 5 16,8 5 2-16,1 4-7 15,3 1 7-15,7 1-7 16,6 0 9-16,7-3-3 16,4-5 1-16,11-4 6 0,-2-9-6 15,0-3 1-15,4-7 0 16,-8-3 2-16,3-5 5 15,-5-4 14-15,-3-5 17 16,-2-3 11-16,-4-1 15 16,-1-1-6-16,-3-1-2 15,-3 0-13-15,-1 2-13 16,-4 4-2-16,-2 8-14 16,-1 4 0-16,-2 9-8 15,1 4 3-15,2 7-8 16,-1 8-7-16,4 12-6 15,1 5-8-15,5 7 5 16,3 0 5-16,4-1-1 16,4-1 1-16,2-5 5 15,2-6 0-15,4-9 10 0,1-7 4 16,4-10-3-16,1-6-1 16,1-9 0-16,-2-3 0 15,0-7 8-15,-4-1 0 16,-5-1 6-16,-2 2 3 15,-7 7-6-15,-2 2 1 0,-6 7-11 16,0 1-3-16,-7 4-2 16,0 3-11-16,-1 5 2 15,-1 2 2-15,7 5-3 16,0 3 10-16,4 2 2 16,0-1-3-16,5-1 6 15,0-3-1-15,6-1-1 16,2-2-2-16,-3-2-3 15,2-2 3-15,-2-3 0 16,-1-2-2-16,-3-3 5 16,-1 0-5-16,-1 0 16 15,-3-2 6-15,-1-2 6 16,1-2 7-16,-1 1-10 31,0 5-5-31,0 1-7 0,1-14-4 0,3 2-10 16,1 3 3-16,5 10-16 0,0 3-7 15,1 4-8-15,2 4-3 16,0 6 3-16,-3 0 3 16,1 0 13-16,-3 2 1 15,1-7 9-15,4-1 7 16,-4-5-5-16,3-7 5 16,0-6 14-16,-3-3 1 0,3-7 8 15,-4-5-1-15,-2-7 2 16,-4-1-6-16,-3-2 0 15,-2 2 1-15,-4 0-5 16,-2 3 8-16,4 8-1 16,-4 3-5-16,6 13 0 15,1 3 2-15,-3 9-8 16,10 7-8-16,2 10-12 16,0 6-10-16,5 5-1 15,-4-1 9-15,2-6 2 16,-1-2 4-16,3-6 0 15,-1-2 2-15,3-4-1 16,-2-7-1-16,-1-6 8 16,3-1-10-16,-4-6 2 15,1 0 6-15,-4-3-2 0,-3 0 9 16,-3-1 13-16,-2 1-9 16,-1 2 9-16,1 1-3 15,0 4-4-15,-1 0-4 16,0 3-8-16,1 0-8 15,1 0-28-15,0 0-7 16,4 9-6-16,25 18 5 16,-9-17 26-16,7-4 17 0,5-8 15 15,-4-7 14 1,-1-6 0-16,-4-2-6 0,-5-2-1 16,-1 0-2-16,-5 0-5 15,-2 1 7-15,-5 5-3 16,0 3-5-16,-3 7 4 15,-4 1 4-15,1 2-8 16,-2 2 2-16,5 8-15 16,5 6-14-16,4 8 1 15,3 5-3-15,-4 5-13 16,4 4 3-16,-5 5 6 16,-6 2-4-16,1-4 23 15,-5-3 7-15,-9-8-5 16,7-4 6-16,-4-10-13 15,-4-6-2-15,4-5-1 16,-3-6-6-16,4-11 18 16,4-3-5-16,6-13 18 0,5-4 13 15,3-10 1-15,5-3-3 16,3-4-10-16,-1 1-10 16,1 8-7-16,-2 3 4 15,-6 13-3-15,-1 3 2 16,-4 10 13-16,-4 3 3 0,-3 5 11 15,1 1-2-15,1 2-8 16,-5 2-9-16,-2 3-25 16,-2 0-3-16,-2-1-14 15,7 0 1-15,2-1-3 16,2-1-6-16,7 1 8 16,3 0 10-16,4-1 14 15,2-1 7-15,3-1 8 16,-3-4 0-16,1 0 3 15,-5-2 1-15,-4-1-6 16,-5-1-5-16,-3 1 10 16,-2-3-4-16,-2-2 1 15,6-1 2-15,-5 1-7 16,2 2 1-16,1 3-12 16,-3 1 0-16,0 5-5 15,1 2-7-15,1 4 2 0,-2 4-2 16,8 3-6-16,2 2 10 15,-7 1 13-15,7-3-3 16,-4-3 9-16,-5-1 3 16,5-5-6-16,-1-3 4 15,-3 0-9-15,5-6-1 16,-2-3 10-16,2 0 0 16,1-4 8-16,-2 2-3 15,3 1-8-15,-3 0 3 0,1 4-3 16,-1 2 3-16,-2 3-7 15,2 2-5-15,3 6 7 16,-1 1-10-16,1 1 11 16,-1 1-1-16,-2-1-4 15,3-2 7-15,0-2 0 16,2-1 9-16,0-5 11 16,-1 0 0-16,0-7-5 15,1-2-2-15,-1-6-8 16,-3 0-5-16,0 0 1 15,-6 2 0-15,0 5 1 16,-1 3-1-16,-6 4 12 16,5 3-9-16,-4 7-7 15,-1 5-3-15,5 10-10 0,4 3-3 16,3 4 14-16,7 3-2 16,3-3 3-16,-8 2 6 15,2 2-9-15,1-3 9 16,-8-3 0-16,3-9-9 15,-5-10-36-15,-5-4-23 16,-8-11-112-16,-7-6-40 0,-12-13 135 16</inkml:trace>
  <inkml:trace contextRef="#ctx0" brushRef="#br0" timeOffset="178823.99">9285 8424 1701 0,'-10'28'788'0,"4"-9"-275"16,2-3-519-16,3-3-69 15,-1-4 17-15</inkml:trace>
  <inkml:trace contextRef="#ctx0" brushRef="#br0" timeOffset="180852.68">9271 9494 1607 0,'9'11'614'15,"4"-11"-371"-15,6-22-256 16,1-6-15-16,-2-17 4 16,-2-2 1-16,-7 1-2 15,0 2 8-15,-6 12 10 16,-3 6 4-16,-3 13 12 16,-3 5 5-16,-6 7 12 15,-1 2-3-15,-4 3 1 16,1 3-8-16,4 2-16 15,3-2 1-15,3-2-12 16,2-2 5-16,8-2-5 16,2 2-1-16,11 0 9 15,2 3 1-15,7 2 4 16,4-1 5-16,-1 5-7 16,1 1-2-16,-7 4 3 0,-4 4-4 15,-4-1 3-15,-5 1 5 16,-3-4 0-16,-1-4 7 15,2-5 4-15,-3-4-8 16,4-5 1-16,0-2-3 16,1-9 5-16,1-3 15 15,0-10-8-15,-2-4 4 16,-6 0-16-16,-1 2-23 0,-6 8-5 16,-2 7-3-16,-2 6 8 15,-4 4 12-15,0 5 11 16,-1 4-3-16,6 5 8 15,5 1-10-15,5 3-3 16,6-2 0-16,6-2-4 16,6-2 4-16,11-6 6 15,2-3 5-15,3-6-2 16,-1-2 4-16,-7-8 13 16,0-3 4-16,-5-6 15 15,-5-1 5-15,-4-2-5 16,-6-4 0-16,-9 2-19 15,-2 0 2-15,-8 3-15 16,1 7-5-16,-3 5 2 0,-3 5-1 16,5 7-6-1,-2 3-3-15,4 12-13 0,3 4-5 16,3 10-2-16,4 4-4 16,7 0 11-16,4 1 1 15,5-3 4-15,4-1 10 16,3-5 0-16,1-2 2 15,4-10 10-15,-2-2-5 0,-3-8-7 16,3-5-2-16,-9-8-2 16,-3-3-1-16,-4-4 3 15,-6 0-7-15,-6 4-9 16,-5 1 2-16,-5 5 5 16,-1 2 6-16,-4 6 4 15,1 4-7-15,2 7 0 16,1 2-4-16,4 3 1 15,3-1 6-15,6-1-4 16,4-1 5-16,4-1-8 16,3-1 2-16,1-4 4 15,1-4 0-15,1-6 21 16,-3-3 2-16,-1-4 8 16,0-1-1-16,-2 0-16 15,-2 1-4-15,-3 4-9 0,-2 0-2 16,-1 6-8-16,0 0-5 15,2 5-3-15,1 3 0 16,3 4 5-16,3 3-6 16,2 0 13-16,-1-1-1 15,4-5 3-15,0-4 9 16,2-6 0-16,-1-6 7 16,-1-9 3-16,-2-6 7 0,-2-7-5 15,-3-3-12-15,-6-2 5 16,-1 2-6-16,-2-2 9 15,-5 4 7-15,-2 7 7 16,0 3 4-16,-4 9-6 16,4 4 0-16,3 9-10 15,-2 4-10-15,3 13-15 16,1 6-7-16,2 8-7 16,0 3 9-16,4-2 5 15,2-4 6-15,1-6 12 16,3-5-9-16,1-4 7 15,1-4-5-15,3-7-4 16,1-3 9-16,1-7-2 16,-3-4 6-16,-3-1 5 15,-2-3-9-15,-6 1 7 0,4 1-8 16,-5 2-3-16,-2 4-2 16,-1 6-10-16,-2 2 9 15,1 2-10-15,1 3 5 16,1 3 3-16,-2 2-3 15,4 4 12-15,3-2 0 16,9-2 14-16,4-2 11 16,6-7-1-16,1-2 6 0,-2-6-9 15,0-5-8-15,-6-3-15 16,-2-2-7-16,-5 0-6 16,-3 3-5-16,-6 2 4 15,-1 3 5-15,-4 5 11 16,0 1 5-16,-1 2 6 15,1 0 1-15,1 2-19 16,1-1-6-16,2 2-1 16,4 0-8-16,2 2 4 15,4 0 9-15,5-1-3 16,1-1 13-16,-4-4 8 16,3-3-5-16,-9 1 3 15,1 1-16-15,-2 2-9 16,-2-1-9-16,-6-3-5 15,-7-1-2-15,-2 1-15 0,-5 0-1 16,6 2 3-16,2 0 13 16,3 2 26-16,2-1 17 15,3-1 20-15,3 0 10 16,6-4 16-16,3-1-9 16,9 0-12-16,-4-1-5 15,5 2-27-15,-1 1-3 16,-5 1-13-16,3 2-11 0,-6 2-1 15,-2 1 4-15,-4 2 10 16,-3 2 6-16,-1 0 9 16,-2-1-7-16,-2 0 2 15,2-2-2-15,-3-1 3 16,3 0 2-16,0-2 2 31,0 1 3-31,0-1 8 0,0 1 9 0,1-2 1 16,8-2-3-16,19-14-11 15,-13 14-8-15,2 5-2 16,0 1-1-16,-2 5-4 16,-1 3-7-16,1 2-15 15,-7 0-2-15,-5 1-28 16,-3 0-25-16,-17-5-73 16,4-3-36-16,-14-8 113 0</inkml:trace>
  <inkml:trace contextRef="#ctx0" brushRef="#br0" timeOffset="181012.17">10193 9015 1836 0,'31'6'662'15,"8"-8"-515"1,21-22-313-16,6-11 104 0</inkml:trace>
  <inkml:trace contextRef="#ctx0" brushRef="#br0" timeOffset="183145.16">10434 9287 1249 0,'-9'29'548'0,"6"-7"-288"0,1-5-127 16,8-4-125-16,3 0-34 16,1 2-38-16,1 0-4 15,-2-1 7-15,-1 1 7 16,0 0 19-16,1 0 11 16,-3 1 14-16,0 1 1 15,-2-5-14-15,-1 0-19 16,-2-6-73-16,1-4-95 0,-4-6 137 15</inkml:trace>
  <inkml:trace contextRef="#ctx0" brushRef="#br0" timeOffset="183338.22">10369 9431 1503 0,'16'4'561'0,"5"-5"-426"16,9-7-98-16,5-5-76 15,1-3-27-15,-5-4-91 16,-5 0-59-16,-1 0 133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31:01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9768 6794 1474 0,'-4'18'524'15,"11"-21"-459"-15,15-22-26 16,28-53 371-16,8-40-306 15</inkml:trace>
  <inkml:trace contextRef="#ctx0" brushRef="#br0" timeOffset="5236.96">3902 4584 933 0,'-17'1'346'0,"16"-2"-266"16,-2 1-49-16,-1 3-20 15,4-1-3-15,-4 4-6 16,4 1 1-16,-6 3 2 16,1 0-5-16,3 1 7 15,-9 0 3-15,13-2 12 0,2 0 10 16,-4 1 10-16,-2 2 0 15,15-1-7-15,-5 3-7 16,-3 3-12-16,8-1-6 16,-13 7-8-16,-2 1-2 15,9 3-10-15,-1 1-6 16,-11 4-9-16,-1-1 0 16,2-1-2-16,-5-2 4 0,-6-5 12 15,6-2 5 1,-7-7 13-16,-4 0 9 0,22-7 8 15,0-5 5-15,-6 2-7 16,3-2-3-16,1 0-13 16,0 1-4-16,1 2 0 15,5 1-4-15,-4 6 5 16,-2 5-2-16,9 5 0 16,-1 2 1-16,-8 8-5 15,0 0-3-15,2 3 0 16,-2 5-5-16,-2 4 8 15,3 1-1-15,-1 3 1 16,-2 0 5-16,3 2-2 16,2 3 1-16,5 2 1 15,4 0 3-15,-2 3-5 16,0 1 3-16,-3 1 0 0,-1 0 0 16,10-3 3-16,4-4-2 15,-9 1 2-15,2-3-4 16,1-3 0-16,-5 4 1 15,2 0 3-15,-2 4 5 16,-9 6 8-16,2-1 13 16,-7 7 3-16,-1 0 7 0,-7 3 9 15,-6 3-8-15,-3 4 5 16,-5 6-5-16,-15 9-24 16,-3 6 0-16,-19 16-20 15,-2-1-33-15,-11 16 237 16,-22 2-163-16</inkml:trace>
  <inkml:trace contextRef="#ctx0" brushRef="#br0" timeOffset="7627.9">4529 5382 992 0,'17'12'359'15,"3"-2"-291"-15,6-2-65 16,-8 5-11-16,0 5-22 16,-7 6-4-16,-7 5-8 15,-4 3 0-15,-9 9 12 16,-1 0 8-16,-7 10 16 16,-7 5 9-16,14 8 15 15,-7 6-3-15,-10 15-2 16,9 1-12-16,-9 7-34 15,6 3-33-15,-1 0 38 16</inkml:trace>
  <inkml:trace contextRef="#ctx0" brushRef="#br0" timeOffset="8195.94">5166 5827 1221 0,'-5'16'431'0,"3"4"-380"16,4 3-21-16,-3 11-26 0,1 5-4 15,1 11-7-15,-1 5-6 16,-2 16-11-16,-4 9-4 16,-4 20 4-16,-1 10-2 15,-1 16 1-15,-6 3-4 16,-7 3-94-16,-6-4 88 16</inkml:trace>
  <inkml:trace contextRef="#ctx0" brushRef="#br0" timeOffset="8677.9">5775 6446 1004 0,'-2'2'365'0,"-1"2"-304"16,3 3-24-16,5 9-31 15,-1 5-6-15,8 12-1 16,-1 8-2-16,-1 19-14 16,2 9-13-16,-4 20-12 15,-2 3-30-15,-2 8 44 16</inkml:trace>
  <inkml:trace contextRef="#ctx0" brushRef="#br0" timeOffset="9008.14">6456 6701 1156 0,'-4'11'440'16,"0"3"-297"-16,1 4-126 16,2 1-15-16,2 10-17 15,-1 2-12-15,6 7-26 16,1 6-18-16,-7 5-84 15,0 4 178-15,0 3-48 16</inkml:trace>
  <inkml:trace contextRef="#ctx0" brushRef="#br0" timeOffset="10182.32">9054 6228 1423 0,'-28'54'478'16,"0"13"-470"-16,-4 13-12 15,2 18-31-15,3 15-9 16,6 23-16-16,6 12-3 16,3 26-4-16,3 7-10 15,17 14-54-15,-4 2-54 0,10 2 113 16</inkml:trace>
  <inkml:trace contextRef="#ctx0" brushRef="#br0" timeOffset="16470.82">4430 5091 971 0,'0'-10'362'16,"7"-2"-263"-16,1-2-62 16,0-3-3-16,10 1 5 15,-3 2-6-15,-2 5-14 16,3 3-2-16,-4 7-8 16,-7 2 0-16,9 5 1 15,-9 3 5-15,-4 4 14 16,0 3 3-16,-8 2 2 15,2 1-2-15,-6-1-8 16,6-4-7-16,-4-4-4 0,6-3-1 16,1-5-6-16,1 0 1 15,10-6-4-15,-3 1-1 16,10-4 1-16,5-2 1 16,-11 3-1-16,5 0 2 15,-3 1-2-15,-7 2 3 16,13 0-2-16,-6 4 0 0,-7 3 1 15,3 2 1-15,-21 8 6 16,3-1 1-16,-3 4 1 16,-10 1-4-16,13-2-4 15,-8 1-4-15,1-3-10 16,8-3-17-16,0-6-36 16,4-2-30-16,1-7-115 15,3-4 136-15</inkml:trace>
  <inkml:trace contextRef="#ctx0" brushRef="#br0" timeOffset="16752.77">4726 4933 1355 0,'-7'4'466'0,"7"1"-416"0,-4 6-27 15,-4 6-13-15,4 1-1 16,-8 7-9-16,3-2 5 16,0-5-3-16,3 0 3 15,10-10-5-15,2-2-3 16,9-1 2-16,1-5 0 16,-5 2 2-16,3-2-1 0,0-3-4 15,-2 3-20-15,-2 0-46 16,-5 4-37-16,-14 7-279 15,-5-1 264-15</inkml:trace>
  <inkml:trace contextRef="#ctx0" brushRef="#br0" timeOffset="16880.64">4599 5064 1247 0,'20'-26'485'16,"10"-6"-362"-16,19-11-69 15,10-6-64-15,10-6-1 16</inkml:trace>
  <inkml:trace contextRef="#ctx0" brushRef="#br0" timeOffset="19616.99">4918 5431 644 0,'-14'-11'263'15,"10"7"-146"-15,2-1-7 16,1-1-6-16,-6 1-8 16,10-5-16-16,-1 2-12 15,7-5-18-15,0-2-9 16,-6 2-15-16,5-1 0 0,2 1-8 16,2 3 1-16,5 2-8 15,-2 3-7-15,1 5-4 16,3 2-3-1,-13 7 1-15,4 0 2 0,-10 6 0 16,-3-1 2-16,0 3 0 16,-2 1 1-16,1-4 5 15,-1-2 4-15,1-4 11 16,-1-2 6-16,5-6 3 16,-1 0-7-16,3 0-14 15,-2 0-7-15,0 0-3 16,0 0 4-16,13 0-1 15,9-2 2-15,3-1-4 16,-5 2-2-16,-6 1 2 16,6 1-4-16,-23 8-5 0,7 0 3 15,-12 10-5-15,-10 3 2 16,-4 7-2-16,-6 0-4 16,4 0 10-16,3-4-2 15,9-8-4-15,1-6-20 16,3-8-74-16,2-8 70 15</inkml:trace>
  <inkml:trace contextRef="#ctx0" brushRef="#br0" timeOffset="20231.37">5029 5278 1203 0,'-1'0'449'16,"0"0"-352"-16,-3 0-25 0,4-1-50 15,-1 1-7-15,0-1-12 16,1 0-1-16,-1 1 1 16,1-1 0-16,-2 1 0 15,-3 0 2-15,-11 3 9 16,-10 27 7-16,15-9 10 16,2 2-1-16,7-1-8 15,-2 1-9-15,6-6-13 16,1 1 0-16,6-7-2 15,1-2 2-15,0-4 0 16,3-3 1-16,-5 0 0 16,2-2-1-16,10-2 1 15,-5 0-1-15,14-6 0 16,1 2 1-16,-3-3-1 0,8-3-4 16,-10 1-49-16,-1-1-34 15,-8 0-111-15,-5 0 120 16</inkml:trace>
  <inkml:trace contextRef="#ctx0" brushRef="#br0" timeOffset="20459.89">5042 5293 1238 0,'-11'5'473'0,"12"-2"-358"16,-2 3-40-16,20 4-57 16,-3 5-13-16,-6 9-16 15,4 3-23-15,2 4-47 16,-2-1-27-16,3 1-80 16,-5 3 93-16,-12-5 44 15</inkml:trace>
  <inkml:trace contextRef="#ctx0" brushRef="#br0" timeOffset="20771.9">5277 5096 1256 0,'5'1'478'0,"-5"1"-337"15,11-1-89-15,1-1-43 16,0 1 1-16,16-3-10 16,-6 0-20-16,1 1-23 15,-1 0-7-15,-13 7 11 16,4 1 17-16,-8 7 19 16,0 3 5-16,0 5 0 15,-5 3 3-15,2 3-5 16,-2 1 2-16,-2-2-4 15,1-1-19-15,-1-7-87 16,0-4 77-16</inkml:trace>
  <inkml:trace contextRef="#ctx0" brushRef="#br0" timeOffset="20917.93">5388 5242 1139 0,'37'-21'468'16,"16"-15"-244"-16,3-7-209 15</inkml:trace>
  <inkml:trace contextRef="#ctx0" brushRef="#br0" timeOffset="24682.15">5529 5928 808 0,'-1'-1'340'0,"0"1"-202"16,-1-5-25-16,-3-3-39 16,-2-14-11-16,8 14-15 15,0 1-5-15,7 0-8 16,-6 2 4-16,0 1-1 15,-3 0-5-15,-14 4-3 16,4 4-10-16,-8 7-14 16,5 2-2-16,-2 8-6 0,2-2-3 15,3-1 6-15,8-4-2 16,1-6 1-16,6 0 5 16,5-3-5-16,-1-1 1 15,8 1 0-15,-2-1-4 16,9 0 3-16,-5 2 3 15,-2-2-3-15,0 2 0 16,-14 5-14-16,17-2-11 16,-12 3-30-16,-5 4-26 0,-11-2-81 15,-16-2 98-15</inkml:trace>
  <inkml:trace contextRef="#ctx0" brushRef="#br0" timeOffset="24835">5423 5920 986 0,'9'-13'375'0,"7"0"-290"16,15-7-36-16,3 7-92 16,3-4 31-16</inkml:trace>
  <inkml:trace contextRef="#ctx0" brushRef="#br0" timeOffset="25042.06">5708 5819 1235 0,'4'-3'496'0,"8"-6"-295"15,10-2-145-15,12 1-69 16,-2 2-27-16,0 9-74 16,-10 8-52-16,-14 15 98 15</inkml:trace>
  <inkml:trace contextRef="#ctx0" brushRef="#br0" timeOffset="25236.45">6007 5843 1262 0,'61'-32'315'16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26:14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6540 4682 904 0,'11'-16'343'0,"-6"7"-223"16,2 1 26-16,-3 8 4 15,-1 0-1-15,-2 5-38 16,-1-1-30-16,-10 0-34 16,0 1-17-16,-1-4-23 15,1 1-2-15,10 3 0 16,3 4 2-16,4 8 10 16,6 4 5-16,5 8 3 15,3 3 0-15,3 10-10 0,-1 1-8 16,1 1-5-16,1-1 1 15,2-9-2-15,3-1 1 16,-7-9 7-16,-7-7 10 16,-9-14 23-16,-4-9 21 0,1-20 11 15,3-11-4-15,3-22-17 16,0-6-16 0,-4-12-18-16,-2 3-5 0,-1 9-14 15,-1 7-5-15,1 20 5 16,1 10-5-16,-2 17-3 15,0 7-28-15,3 15-40 16,-1 6-23-16,2 15-70 16,3 6-9-16,-2 7 109 15</inkml:trace>
  <inkml:trace contextRef="#ctx0" brushRef="#br0" timeOffset="812.03">7009 4879 1294 0,'-4'-9'492'0,"-1"1"-374"16,4-2-66-16,4-1-9 15,-2 2-31-15,0 0-9 16,-12 3-5-16,-3 3-4 15,-4 5 4-15,2 3-1 0,7 8 7 16,1 3 2 0,4 6-6-16,4 3 0 0,2 0-2 15,2-3-2-15,6-5 10 16,2-4 0-16,-2-5-6 16,0-1 5-16,-4-6-1 15,2-3 8-15,4-6 22 16,0-3 5-16,-4-1 0 15,-5 2-6 1,-1 5-11-16,0 0-8 16,-2-14-1-16,0 5 5 0,-6 3-2 15,-1 9 2-15,7 4-10 16,-3 3-3-16,8 3-3 16,4 3-6-16,-2 2 6 15,7-1-2-15,-3-2-2 16,-1-2 3-16,-1-2-1 0,-4-3-2 15,0-3 1-15,2-5-1 16,-1-3 1 0,-3-6 2-16,-1-4 1 0,0-2 0 15,1-6 4-15,0 1-3 16,1 2-2-16,0 0-1 16,0 9 0-16,0 1 0 0,2 7 2 15,-2 4-2-15,2 6-2 16,2 5-1-16,-2 7 3 15,2 3 2 1,2 1 2-16,-1 2-2 0,5-4-4 16,2-1-6-16,-5-3-1 15,0-6 3-15,-1-4 4 16,-5-4 5-16,2-7 14 16,0-3 0-16,-5-6 7 15,2-1 6-15,2 1-1 16,-4-1 3-16,-1 4 8 15,2 3-4-15,-10 4-13 16,3 3-3-16,-1 4-18 16,-3 2-5-16,14 6 3 15,-3 2 0-15,8 3-26 16,-7-1-13-16,1-3-41 0,0-2-26 16,-6-5-61-16,8-4-25 15,-11-6 117-15</inkml:trace>
  <inkml:trace contextRef="#ctx0" brushRef="#br0" timeOffset="980.05">7255 4659 828 0,'-11'-5'487'16,"1"3"3"-16,10 2-376 16,7 1-30-16,-5 5-76 15,7-2-39-15,-1 3-89 16,-8 1-130-16,16-2 156 15</inkml:trace>
  <inkml:trace contextRef="#ctx0" brushRef="#br0" timeOffset="1732.17">7391 4756 1323 0,'1'0'471'0,"3"-1"-396"16,-2-1-5-16,-3 0-16 0,-2-2-14 16,-4 1-29-16,0 0-8 15,-2 1 0-15,1 4 2 16,2 0 6-16,1 3 0 16,4 3 4-16,0 2-5 15,2 3-6-15,2 2 1 16,-1 2 1-16,3-3-3 15,2-2 2-15,1-3-2 16,2-6-7-16,-2-1 3 0,1-6 3 16,-4-4 6-16,0-4 14 31,-1-1-1-15,-2-1-4-16,-1 0-3 0,-2 3 0 0,-2 0 7 0,2 4 5 15,-1 1 2-15,1 2-10 16,1 3-9-16,2 2-9 15,1 2 0-15,2 7 2 16,1 2-1-16,-2 2 2 16,2 0-3-16,3-4-3 15,0-2-2-15,7-6-1 16,-4-1-1-16,-3-4 0 16,-2-3 9-16,0-6 1 0,0-2 2 15,0-3 0-15,0 0-5 16,-9 1 0-1,-1 0-3 1,0 5 11-16,-3 1 3 0,2 4 6 0,1 4 2 16,1 4-11-16,4 5-1 15,-5 5-4-15,3 3-3 16,1 2 2 0,3-3-2-16,2-3-1 0,2-2 1 0,-11-5-3 15,2-2-2-15,0-3 2 16,-2-3-1-16,5-5 4 15,-1-2 3 1,-3-6-2-16,4-2 5 0,3-3-4 16,0 0 3-16,6 4 6 15,-4 3-1-15,-1 7 2 16,3 6-4 0,-2 7-9-16,1 6-2 15,-1 11-1-15,-1 1 2 0,-1 3-1 16,-1 0-56-16,1-11-7 15,-2-3-16-15,0-10-53 16,2-8 24-16,-5-15 63 16</inkml:trace>
  <inkml:trace contextRef="#ctx0" brushRef="#br0" timeOffset="2212.36">7672 4446 1106 0,'3'21'485'16,"-7"0"-213"-16,-1 1-185 0,-3-4-62 15,-1 0-16-15,-2-4-25 16,-1 0 5-16,5-2-4 16,-1-1 6-16,4 0 23 15,2-3-2-15,1 3-2 16,1 2 2-1,5 0-6-15,2 2 2 0,2-5 0 16,3-3-3-16,3-3 0 16,4-4-1-16,-2-4-4 15,5-3 5-15,-3-3 16 16,0-2 13-16,-5-1 21 16,-5 1-2-16,-8 2-6 15,-6 0-10-15,2 2-15 16,-2 1-1-16,-1 5-18 15,3 2-3-15,-1 7 1 0,4 4-1 16,-3 5 0-16,-1 4 0 16,11-3-14-16,0 0-10 15,9-9-30-15,4-4-18 16,-5-8-46-16,10-8-25 16,1-11 90-16</inkml:trace>
  <inkml:trace contextRef="#ctx0" brushRef="#br0" timeOffset="2510.03">8031 4318 1335 0,'-15'-1'515'0,"1"-1"-359"0,5-1-122 15,2 0-16-15,8-4-18 16,5 2 0-16,5 0 5 15,-1 3-5-15,4 5 4 16,-2 3 1-16,0 8-3 16,2 5 3-16,-1 8 3 15,-3 3-5-15,-2 4-6 0,-1 2-7 16,1-14-4 0,-4-12-23-1,0 1 16-15,15 28 6 0,2-12 5 0,0-7 27 16,-10-19-5-16,0-4 8 15,-8-4 5-15,-5-3 0 16,-13-4-8-16,-11 3-19 16,-7 5-77-16,-4 6-45 15,-5 9 71-15</inkml:trace>
  <inkml:trace contextRef="#ctx0" brushRef="#br0" timeOffset="8635.28">6574 5827 1118 0,'0'-5'423'0,"0"-4"-310"15,-3-5-46-15,-3-1 7 16,-3-7 3-16,4-2-4 16,0-6-11-16,6-4-5 15,3-5-1-15,-3-1 2 16,5 1-13-16,-6 2-8 16,-3 6-20-16,-3 5-5 0,-4 9-1 15,2 5 4-15,-3 8 1 16,3 2-5-16,0 5-5 15,-5 0-7-15,1 5-14 16,1 3-2-16,1 2-10 16,6 2 1-16,2 0 12 15,2-1 2-15,8-3 9 16,-1-1-1-16,7 0 2 16,2 0 1-16,3 2 0 15,4 0 2-15,-2 2 0 16,1-1-3-16,-5 1-1 15,0 2 3-15,-4-1-1 16,-3 2 4 0,-1-2-3-1,-2 0-1-15,-2-4 0 0,1-1-4 0,-3-7 1 0,0-2-4 16,3-5 1-16,-1-5 3 16,3-6 3-16,0-5 9 15,1-4-4 1,1-3 3-16,-1-2 6 0,-2 0-2 15,-3 3 11-15,3 2 1 0,-2 7-2 16,0 4 1 0,-8 7-3-16,-6 3-4 0,-3 7-4 15,-1 4-6 1,4 10-6-16,4 3-2 0,6 10 1 16,2 0 3-1,12 1 0-15,-1-3 3 16,7-10-14-16,3-5-3 0,0-10-21 15,3-4-20-15,-3-9-59 16,-4-4-39-16,-5-7-12 16,-2-5 82-1</inkml:trace>
  <inkml:trace contextRef="#ctx0" brushRef="#br0" timeOffset="9113.37">6929 5432 1233 0,'-6'-2'469'16,"-2"2"-351"-16,3 1-10 16,-2 3-43-16,2 3-15 15,2 4-29-15,1 4-9 16,5 5 4-16,0 3-3 16,5 1-5-16,0 0-2 15,3-2-4-15,3-2-1 0,6-4 1 16,-3-5-2-16,-1-8 1 15,-1-4 1 1,-7-7 3-16,5-3 3 16,-5-2-4-16,2-2-1 0,-4 1 4 15,-5 0 0-15,0 3 6 16,-3 4 2-16,-1 3-1 16,-4 3-1-16,3 2-7 15,4 3-1-15,1 3-7 16,6 2 2-16,2 2 0 15,3-3 0-15,-1-5 0 16,2-1-1-16,-4-7 1 16,-1-2 1-16,-1-1 15 15,-3-2 3-15,-4 0 15 16,0-1 1-16,-7 0-7 16,0-2-7-16,-5 1-15 0,1 1-8 15,-2 4-23-15,0 2-6 16,7 3-29-1,-3 3-21-15,6 1-52 0,3 2-32 16,-2-1-327-16,8-2 332 16</inkml:trace>
  <inkml:trace contextRef="#ctx0" brushRef="#br0" timeOffset="9974.48">7097 5377 1241 0,'1'-3'469'16,"0"1"-356"-16,2 5-56 16,0 3-16-16,4 6-4 15,0 0-1 1,2 3-5-16,-1 0-2 16,-2-1-14-16,1 0-5 0,-5-3-10 15,2-1 1-15,-3-4 0 16,1-2 2-16,-1-4 10 15,-2-1 4 1,0-4 9-16,1-4-2 0,0-3-11 16,2-5-5-16,1-1-7 15,0-2-1-15,2 2 6 0,-1 2 5 16,0 5 4-16,1 4 0 16,-1 9-4-16,1 3-9 15,2 7-1 1,1 2 5-16,3 2-3 0,0 0-1 15,1-3-2-15,-5-4 1 0,0-3 1 16,-1-2 2-16,1-4 2 16,6 0-6-1,-3-4 10-15,0-5 7 16,-3-3 6-16,-5-3 4 0,0-1-5 16,-2-1-7-1,-2 0-6-15,1 2 2 16,-3 4-5-16,4 3 1 0,-2 6 2 15,1-1 1-15,3 5-9 16,1 2 0-16,2 4-7 16,2-1 2-16,1 1 3 15,0 1-1-15,2-1 2 16,0 1-2-16,1 0-1 16,-1-1-4-16,-2 1 0 15,-1 2-5-15,-2 2 4 16,-3 0 0-16,-2-1 3 0,-3 0 0 15,0-5 3-15,0-3 3 16,0-5-1-16,0-5-4 16,2-7-2-16,1-4 6 15,2-8 3-15,3-3 10 16,0-3 12-16,1-1-1 16,1-1 8-16,-2 2-5 15,-2 6-5-15,-1 4-1 0,-1 9-8 16,-1 4 11-16,0 5-10 15,0 4-14 1,0 6-2-16,1 2-5 0,3 9 0 16,1 1 8-16,2 5 4 15,2 0-16-15,4-1-7 16,2-1-20-16,1-6-46 16,-5-1-11-16,2-5-52 15,-10 0-10-15,-4-7-46 16,5-4 120-16</inkml:trace>
  <inkml:trace contextRef="#ctx0" brushRef="#br0" timeOffset="10163.06">7425 5355 1382 0,'3'-9'492'0,"-1"-2"-421"0,4-2-42 15,5-2-43-15,5 0-21 16,-7 0-32-16,5 0-31 16,2 1-68-16,-7 3 197 0,6 4-53 15</inkml:trace>
  <inkml:trace contextRef="#ctx0" brushRef="#br0" timeOffset="10724.17">7521 5299 1114 0,'3'-1'478'0,"3"-7"-215"15,4-2-137-15,-1-2-47 16,2 0-8-16,3-1-21 16,0 4 2-16,0 3-20 15,-3 5-5-15,0 6-11 16,-1 2-10-16,-2 6-3 15,-2 0 1-15,-2 2-2 16,-1 0 3-16,-3 0 2 0,1-3-2 16,-1-4-5-16,-1-1 2 15,0-10-2-15,-2-2 5 16,2-6 2-16,1-6 0 16,2-4 5-16,2-4 0 15,2-2 6-15,3 0 3 16,3 4 2-16,-3 1 4 0,-1 7 4 15,-3 6-2-15,1 10-10 16,0 6-2-16,-2 10-13 16,9 0-5-16,-3 3 7 15,0-1-7-15,2-4 2 16,-8-3 6-16,1-4-12 16,-3-2 5-16,-1-6 5 15,1-1-5-15,0-8 8 16,1-2 0-16,-1-2-9 15,-1-3 1-15,-1 0-4 16,1 1 0-16,2 5 4 16,-3 1 4-16,2 6-4 15,0 3-1-15,1 7 2 16,1 4-1-16,1 3 1 16,1 1-9-16,0-4-39 15,3-3-27-15,-2-3-58 0,2-3-40 16,-8-8-43-16,4-5 122 15</inkml:trace>
  <inkml:trace contextRef="#ctx0" brushRef="#br0" timeOffset="11675.96">7931 4931 1547 0,'-10'8'571'16,"-3"6"-441"-16,-4 1-101 16,-2 1-11-16,3 3-18 15,0 1 4-15,5 1-4 16,4 4-5-16,5 1 10 16,3-1-4-16,7-5 2 15,3-4 1-15,6-11-4 16,1-4 5-16,5-12-4 15,1-4 8-15,1-10 16 16,3-3 6-16,-5-4 11 16,-7-2 1-16,-4 1-3 15,-8 0-6-15,-4 2 10 0,0 1 5 16,-5 6-2-16,-3 2 1 16,-1 5-20-16,0 4-10 15,1 6-13 1,3 4-2-16,1 10-4 15,6 3 1-15,-2 10 2 16,7 6 2-16,2 2 2 0,-1 1-4 0,7-3 0 16,-3-3-4-1,2-6 1-15,0-2 0 16,2-8-1-16,0-1 3 0,0-4-10 16,1-4-1-16,-2-5 4 15,0-4-1-15,-1-7 10 16,-1 1 2-16,-1-2-8 15,-5 1 3-15,-6 2 5 16,3 1 2-16,-4 6 7 16,0 2-8-16,-2 5-6 15,-3 2 0-15,0 6-10 16,-1 3 7-16,3 5 0 16,2 1 1-16,3-2 3 15,5-2-1-15,3-6-7 16,4-1-5-16,3-8 4 0,1-4-6 15,2-6 13 1,-2-5 2-16,-1-3-1 16,1-2 1-16,-1 0-4 0,-1 0 5 15,-2 3-4-15,-3 4 4 16,-6 3 5-16,-7 2 4 16,-4 6 3-16,-2 2-4 15,-4 4-7-15,3 4-2 0,-3 3-1 16,1 1 0-16,3 3 1 15,0 0-8-15,6-3-8 16,1 0 0-16,2-5-9 16,6-1 4-16,0-5 11 15,1-2 3-15,0-4 13 16,-1-1-2-16,-1-4-2 16,-3-2 3-16,-2 0-1 15,-2-3 1-15,-4 2 3 16,-1 1-2-16,0 3-4 15,3 0 0-15,2 7-7 16,1 2-1-16,3 8-6 16,1 5 4-16,5 7 4 15,-1 6-5-15,5 1-22 16,-3-1-22-16,-1-4-78 16,-2-4-51-16,0 0-105 0,-5 1 169 15</inkml:trace>
  <inkml:trace contextRef="#ctx0" brushRef="#br0" timeOffset="11833.23">7986 4878 1397 0,'13'-15'539'15,"3"0"-316"-15,4-2-293 16,-1-2-47-16,-5 3 71 15</inkml:trace>
  <inkml:trace contextRef="#ctx0" brushRef="#br0" timeOffset="13188.35">7305 5853 1426 0,'-1'-20'492'0,"-4"-1"-458"0,-7-1-11 0,-9 5-6 15,-11 4-9-15,0 9 1 16,3 6-4 0,6 14-5-16,8 5 5 15,7 9-4-15,1 2 0 0,7-1-4 16,3-3-4-16,7-11-3 16,3-7 4-16,6-11 4 15,-1-8-1 110,5-10 15-125,2-6 7 0,-6-9 13 16,-5-1 9-16,-7 1 9 0,-5 1 1 0,-8 6 5 0,-1 3 1 0,-7 5-19 0,-5 2-9 0,1 7-16 0,6 3-3 0,5 7-7 0,2 4 4 0,7 10-8 0,4 2 0 0,12 10 0 0,1 3-5 0,3 3 6 0,4 1-2 15,-5-4 1 1,2-4-2-16,-5-8 3 16,-1-6-7-16,-1-5 6 15,-3-4 4-15,0-7-3 0,-4-3 5 16,-2-6-5-16,1-3 2 16,-3-1-2-16,0-3 0 15,-5 3 2-15,-4 2 4 0,0 6 7 16,-1 3-9-16,0 4 3 15,2 3-4-15,-2 6-8 16,-1 2 1-16,4 6-2 16,1 1-3-16,1-3-9 15,3 1-2-15,3-5-6 16,-1-2 2-16,3-4 12 16,0-5 5-16,3-4 8 15,-3-4 7-15,1-2 4 16,-5-2 6-16,-5 2 2 15,2 0-7-15,-4 4 4 16,4 0-6-16,2 4-2 16,-1 3-1-16,-2 2-6 0,-2 2 5 15,2-2-7 1,0 0-2-16,4 11 3 16,23 15-5-1,-14-16 4-15,-2-3 7 16,3-3-7-16,-5-2 3 0,-1-9-2 0,1-3 1 15,-1-7 7-15,1-5 4 16,-1-4 9-16,-3-2 13 16,-1-1 9-16,0 0 9 0,-4 4 4 15,-1 0-11-15,-1 7-7 16,-1 4-11-16,1 7-4 16,0 5-5-1,2 10-10-15,0 5-2 0,2 9-9 16,1 4-2-1,4 2 1-15,1-3 2 16,2-4 0-16,4-4-6 0,4-7-3 16,-1-5-5-16,3-7 3 15,2-4 5-15,-2-5 9 16,-2-2 4-16,-4-3 0 16,-4-3-1-16,-2 1-1 15,-3-1-4-15,-3 1 2 16,-3 3 4-16,-2 6-3 15,-2 1 11-15,-4 7-9 0,4 1-3 16,-3 6 0-16,7 4-10 16,4 5 6-1,1 1-2-15,3 0-2 16,-3-3 6-16,3-4-4 0,1-3-1 16,0-4 0-16,1-2 3 15,-1-7 2-15,-4 1 0 16,1-2 6-16,-3-2-6 0,-1-1 5 15,3-1-4-15,0 3 1 16,1 1-1-16,3 4-1 16,0 2-2-16,4 6-4 15,0 2 4-15,1 6-27 16,2 0-21-16,-1 0-56 16,-3-1-20-16,-2-5-61 15,-9 0-9-15,-7-4 132 16</inkml:trace>
  <inkml:trace contextRef="#ctx0" brushRef="#br0" timeOffset="13356.01">7561 5570 1481 0,'27'-29'642'16,"7"-18"-384"-16,9-10-623 15,-4-23 234 1</inkml:trace>
  <inkml:trace contextRef="#ctx0" brushRef="#br0" timeOffset="14870.11">6754 6318 1301 0,'-13'11'522'16,"9"0"-340"-16,12 1-94 15,1 2-32-15,14 3-19 16,8-2-6-16,11-6-1 15,11-7-2-15,17-17-4 16,12-10-4-16,22-21 1 16,8-9 12-16,10-15 17 15,14-7 12-15,7-9-1 16,12-1-3-16,5-2-16 16,-8 4-11-16,0 6-15 15,-14 3-3-15,-11 8-12 16,-9 6 0-16,-32 14-12 0,-8 7-27 15,-33 16-53-15,-10 8-37 16,-23 15-60 0,-27 9-25-16,-24 16 137 0</inkml:trace>
  <inkml:trace contextRef="#ctx0" brushRef="#br0" timeOffset="15190.69">7405 6316 1306 0,'-2'4'493'16,"3"0"-349"-16,4 9-123 15,0 7-12-15,0 12-13 0,0 7 2 16,2 3-20-16,-2 0-4 16,-1-4-18-16,1-7-22 15,-6-8-47 1,3-6 69-16</inkml:trace>
  <inkml:trace contextRef="#ctx0" brushRef="#br0" timeOffset="15405.31">7146 6421 1367 0,'32'-22'497'0,"9"-3"-415"0,13-7-43 16,4 0-11-16,-3 1-20 15,10 0-43-15,-11 7-127 16,-5 3 111-16</inkml:trace>
  <inkml:trace contextRef="#ctx0" brushRef="#br0" timeOffset="15745.45">7586 6267 1313 0,'-18'29'454'16,"2"7"-422"-16,2 4-11 15,4 3-13-15,7 2-6 16,8-4 1-16,3-4-1 0,0-13-1 15,5-7-4-15,1-15-2 16,5-8 3 0,2-15 2-16,-3-4 15 0,6-13 20 15,-7-4 6-15,-1-1 8 16,-5-1 1-16,-11 7-15 16,-4 2-8-16,-12 7-14 15,-1 6-2-15,-4 13-9 16,1 7 1-16,3 11-10 15,1 7-22 1,4 5-52-16,3 2-27 0,5 0-77 16,2-4 111-16</inkml:trace>
  <inkml:trace contextRef="#ctx0" brushRef="#br0" timeOffset="16505.95">7799 6115 1671 0,'-3'11'584'0,"3"11"-527"16,0 7-30 0,-4 11-22-16,1 7-1 15,5 5-4-15,1-2 3 0,6-5-3 16,1-3-6-16,3-11-14 15,3-6 1-15,3-16-3 16,3-9 5-16,2-14 12 16,-1-6 2-16,-4-11 6 15,2-3 2-15,-7-3 0 16,1 0-1-16,-5 6-1 16,-12 4 1-16,-3 8 9 15,1 6 1-15,1 8 3 16,6 4-2-16,-3 9-26 15,-7 5-7-15,-6 6-12 16,7 1-2-16,4-2 15 16,8-3 3-16,4-5 5 15,-10-2 3-15,0-4-4 0,2-2 1 16,1-6 5-16,8-2-2 16,1-4 4-16,-5 0 2 15,1-5 0-15,-1-1 1 16,1-2 1-16,-2 0 0 15,0 0 4-15,-2 3 5 0,-1 3 14 16,-1 0 1-16,0 8 0 16,-2 1-6-16,2 4-14 15,2 4-4-15,0 4-1 16,1 3 1-16,3 3 0 16,0-2-2-16,4-4-4 15,2-5 0-15,2-7 1 16,-1-3 1-16,0-12 2 15,3-3 7-15,-5-10 13 16,-6-4 4-16,-2-2-4 16,-6 0-2-16,-4 1-3 15,-1 4 0-15,-5 9 14 16,-3 4 1-16,0 11-10 16,2 6-7-1,3 12-12 1,0 8-2-1,3 12-9-15,4 5-7 0,4 0-24 0,3 1-19 0,10-8-34 0,-6-5-34 16,10-10-52-16,-5-7-65 16,-3-11 153-16</inkml:trace>
  <inkml:trace contextRef="#ctx0" brushRef="#br0" timeOffset="16720.18">7745 6239 1630 0,'-4'6'586'0,"17"-13"-484"16,8-6-91-16,3-7-48 15,2-5-19-15,3-5-72 16,5-2-39-16,2-1 106 15</inkml:trace>
  <inkml:trace contextRef="#ctx0" brushRef="#br0" timeOffset="17036.59">8255 6028 1482 0,'-5'8'508'16,"5"2"-484"-16,-1 0-24 16,4 1-19-16,8 1-6 15,-2-2-6-15,2 0 2 0,-2-3 7 16,-2-3 12-16,1-2 36 16,2-2 10-16,-3-2 35 15,-2-3 9 1,-3-4 7-16,0-3-5 0,-2-8-23 15,-2-3-19-15,1-4-29 16,0-2-10-16,1 3-37 16,0 1-19-1,4 6-63-15,-3 5-31 0,1 7-59 16,1 2 236-16,0 5-46 16</inkml:trace>
  <inkml:trace contextRef="#ctx0" brushRef="#br0" timeOffset="17671.24">8533 5965 1287 0,'5'-3'471'16,"-3"-1"-376"-16,-3-1-26 16,-6-2-32-16,-2 0-13 15,-9-1-29-15,-4 2-3 16,-3 3 5-16,7 2-3 15,-1 6 11-15,4 2 0 0,3 9-6 16,2 2 0-16,8 1-5 16,3 1 1-16,7-2-7 15,-1 0-6 1,2-7-3-16,3-2 0 0,5-8 16 16,-4-4 10-16,0-4 31 15,2-5 9-15,-10-5 3 16,4-2 1-16,-3-2-19 15,-3 2-7 1,-2 2-3 0,-1 2-6-16,-3 4 0 0,2 4 5 0,1 4 2 15,1 2 0-15,-1 4-11 16,0-3-6-16,0 1-6 16,4 8-6-16,10 14-11 15,-6-15-1-15,-2-3-4 0,2-1 2 16,0-4 6-1,0-2 4-15,-2-4 7 0,0-4 3 16,-2-5 7-16,1-3-1 16,-3-2 5-16,-2-1 1 15,0-1 5-15,-1 0 0 16,2 5-6-16,0 1-4 16,0 9-2-16,1 3 0 0,1 5 0 15,1 6-1-15,4 8-1 16,1 3 1-16,2 3 1 15,3 0 0-15,1-6-3 16,-1-2-8-16,2-4-4 16,-7-1-25-16,-1-5-5 15,1-3-20-15,1-6-30 16,6-5 8-16,0-3-53 16,0-1-37-16,-13 1 114 15</inkml:trace>
  <inkml:trace contextRef="#ctx0" brushRef="#br0" timeOffset="17870.33">8618 5662 1549 0,'-7'-3'508'15,"5"4"-532"-15,2 1-27 16,0 1-66-16,0 2-40 0,5-1 96 16</inkml:trace>
  <inkml:trace contextRef="#ctx0" brushRef="#br0" timeOffset="18191.43">8760 5742 1368 0,'2'15'520'0,"4"1"-388"16,-3 5-82-16,0-1-19 15,1 2-39-15,-1-3-27 16,-3-4-59-16,0-2-39 16,0-10 80-16</inkml:trace>
  <inkml:trace contextRef="#ctx0" brushRef="#br0" timeOffset="18355.24">8716 5678 1100 0,'2'9'483'15,"0"-1"-147"-15,12 2-399 16,-14-1-74-16,5-2 84 15</inkml:trace>
  <inkml:trace contextRef="#ctx0" brushRef="#br0" timeOffset="19181.71">8961 5680 1307 0,'-1'-3'485'0,"-3"-1"-336"15,-2 0-158-15,-6 0-12 16,-6 2-1-16,1 2 0 0,1 4 15 16,4 3 7-16,0 7 4 15,0 3-3-15,5 2-2 16,3 0 2-16,4-3-8 15,0-2 2-15,3-7-7 16,4-3-2-16,0-8 7 16,0-2 7-1,7-7 9-15,-3-1 7 0,-3-3 20 32,5-2 2-32,-3 1 12 0,-6 1 0 0,1 4-8 15,0 2-8-15,-5 6-11 16,2 2-4-16,0 3-15 15,-6 5-2-15,4 4-2 0,4 2-5 16,-2 2 4 0,3-1-1-16,-3-1 1 0,8-2-2 15,1-3-4-15,-1-3 0 16,1-3 0-16,-4-1 2 16,2-4 0-1,0-2 2-15,-3 1-1 0,-3-2-2 16,-2 1 6-16,-1 3-3 0,-3-1 3 15,-1 2 9 1,0 1 1-16,-1 0 3 0,-2-1-6 16,-2 2-3-16,1 0-2 15,2 0-2 1,3 0 2-16,-4 1-3 16,5 0 1-16,2 0 1 0,5 1-4 15,1 0-1-15,-1 1-4 16,1 0-1-16,2-1 5 15,3-1-2-15,-1 0 6 16,-2 2 1-16,-2-3 5 16,2 0 4-16,-3-5-2 15,-2 0 6-15,2-2 0 16,-1 0 1-16,-2-2 1 16,1-2 2-16,-2 3 2 15,2-1 3-15,-1 6 0 16,1 2-6-16,0 2-7 0,1 6-6 15,3 1 1-15,0 1-5 16,1-1-7-16,0 0-7 16,2-4-22-16,-3-2-10 15,6-4-24-15,-2-5-23 16,-8-2-43-16,6-6-32 0,-4-5 105 16</inkml:trace>
  <inkml:trace contextRef="#ctx0" brushRef="#br0" timeOffset="19475.57">9182 5421 1055 0,'-3'4'422'0,"-3"7"-235"15,-4 4-48-15,10 7-32 16,-11 3-16-16,9 7-58 16,-4 3-17-16,-3-5-12 15,4-3-9-15,5-12-42 16,12-9-21-16,4-9-8 15,0-7 11-15,5-10 36 16,-4-6 8-16,1-7-35 16,3-3-36-16,2-3-41 15,-2 4 11-15,-4 6 41 0,0 4 40 16,-2 11 77 0,-4 6 21-16,5 9 43 0,-9 10 18 15,-1 7 36-15,2 2-8 16,-7 4-47-16,2-5-84 15,-7-7-22-15</inkml:trace>
  <inkml:trace contextRef="#ctx0" brushRef="#br0" timeOffset="21130.18">2470 5264 911 0,'-14'3'335'0,"0"1"-272"15,5 0-32-15,-2 1-35 16,9 1-16-16,-7 2-12 15,3 0 0-15,6 2 14 16,-2 2 8-16,-2 3 12 16,2 3 10-16,-3 6 12 15,-5 2 8-15,9 5 10 16,-2 4-3-16,-1 8-8 16,4 3-7-16,0 2-12 15,0 4-1-15,8 1-6 16,0 1-2-16,-4 4-1 0,-3 4-1 15,3 1-1-15,0 1 1 16,-1 3 0-16,2 0 4 16,-1-1 11-16,1-3 3 15,2-2 5-15,5-6-2 16,-3-8-10-16,0-2-2 16,13-11-8-16,0-3-2 15,-7-8-6-15,4-5-6 0,2-11 3 16,2-3-2-16,14-6 7 15,3-1-1-15,-2-4 1 16,3-3-1 0,-11-6 2-16,2-4 3 15,5-4-1-15,5-3 1 0,0-4-2 16,1-4 2-16,-4-7 2 16,-5 1 6-16,-4-3 3 15,-5 0 3-15,-2-2 20 16,-5-4 4-16,6-8 20 15,-9-2 3-15,-10-4-21 16,4-2 2-16,-23 1-19 16,-4 2-1-16,2-2 4 15,-15 2-7-15,4 1 1 0,0-2-3 16,-9 9-7-16,3 4-3 16,-17 12-8-16,1 8-5 15,-8 13-2-15,-3 7-5 16,-3 15-8-16,-6 8-3 15,-3 14-29 1,-2 6-17 0,1 13-34-1,0 8 59-15</inkml:trace>
  <inkml:trace contextRef="#ctx0" brushRef="#br0" timeOffset="22245.29">758 5305 1308 0,'-19'3'473'0,"10"5"-404"16,0 4-3-16,-8 13-44 0,1 5-10 15,2 12-11-15,-5 7 5 16,-4 12 0 0,2 4 3 15,-2 13 0-31,-3 3-7 0,-10-1 0 0,-1-4-1 0,2-14-3 0,2-11-15 0,16-19-40 15,2-7-26 1,3-20-113-16,-1-8 126 16</inkml:trace>
  <inkml:trace contextRef="#ctx0" brushRef="#br0" timeOffset="22400.84">282 5707 1223 0,'0'-2'507'0,"7"0"-305"16,7 1-69-16,8 1-86 16,0 2-26-16,-1-1-96 15,7-1-62-15,-10 1 80 16</inkml:trace>
  <inkml:trace contextRef="#ctx0" brushRef="#br0" timeOffset="22565.46">711 5670 1384 0,'4'5'526'15,"11"-3"-410"-15,-18-2-55 16,12-2-168-16,-13-3 192 0,3 0-101 16</inkml:trace>
  <inkml:trace contextRef="#ctx0" brushRef="#br0" timeOffset="23044.84">1012 5400 837 0,'-3'0'416'16,"3"1"-92"-16,-4 4-221 0,14 1-58 16,5 5-21-1,-8 6-16-15,8 0-4 0,2 2-4 16,-5 0-11-16,3-2 3 16,0-2 3-16,-5-1 9 15,-1-3 27-15,0-6 22 16,0-6 20-16,-1-12 13 15,-5-5-14-15,0-13-22 16,-3-1-18 0,-4-4-29-16,4 0-10 0,1 3-38 15,2 0-29-15,12 7-36 16,-4 5-20-16,8 10-74 16,-9 4 135-16</inkml:trace>
  <inkml:trace contextRef="#ctx0" brushRef="#br0" timeOffset="23773.28">1396 5391 1196 0,'-5'-6'461'0,"5"-4"-352"15,-9 0-53-15,-3-1-25 16,0-2-54-16,-1 3-10 15,-2 5-4-15,3 3 5 0,0 9 24 16,0 5 4-16,8 8 2 16,2 3 5-16,8 3 0 15,2 0 2-15,-1-4-1 16,3-3-5-16,2-8-1 16,-2-4-5-16,3-7 5 15,0-4 7-15,-1-6 10 16,-2-3 8-16,-1-6 0 15,4-1-7-15,-13 0-3 16,2 2-4-16,4 2 13 16,-14 3 6-16,8 3 2 15,3 3-4-15,-7 7-13 0,2 4-9 16,7 7-6 0,2 4 6-16,0 2-5 15,7-2-7-15,1-3-7 0,-2-4-5 16,2-4 2-16,-3-3 9 15,-2-4 5-15,-2-4 4 16,-1-5 1-16,4-5 6 16,-10-3 3-16,-3-1-2 15,6-4 3-15,-4 1-6 16,1 2 2-16,5 1 4 0,-5 7 2 16,1 5-1-16,4 6-7 15,1 4-3-15,0 10-1 16,3 2 4-16,3 4-2 15,-1 0 2-15,2 0 0 16,0-1-6-16,4-6 4 16,1-2-6-16,-7-10 5 15,8-4 5-15,-15-8 9 16,-5-4 8-16,14-8-7 16,-12 0-1-16,-4 3-9 15,5 9-3 1,-2 7-6-16,0 1 0 0,-2-12-2 15,6 6 1-15,0 11 7 16,-3 8-3-16,1 6-7 16,-4 2-9-16,9-2-41 15,3-1-23-15,-3-3-19 0,0-2 53 16</inkml:trace>
  <inkml:trace contextRef="#ctx0" brushRef="#br0" timeOffset="23927.72">1683 5090 1325 0,'-9'2'456'16,"9"1"-435"-16,12-1-389 16,6 3 266-16</inkml:trace>
  <inkml:trace contextRef="#ctx0" brushRef="#br0" timeOffset="24687.38">1957 5095 1378 0,'-9'0'489'0,"-8"1"-476"0,1 2-53 15,-4 3-52-15,2 0-15 16,1 5 46-16,5 1 26 16,5 2 42-16,2 1 10 15,6 0 0-15,3-2-1 16,3-4-13-16,3-3-3 16,7-6-2-16,2-4 1 0,4-4 11 15,3-3 10 1,-17-3 9-16,0 0 9 0,1-3-2 15,-8 2-7-15,10-1 9 16,-8 3 4-16,-1 4 14 16,0-1 1-16,-13 7-12 15,8-1-10-15,-4 6-24 16,-3 5-5-16,11 2-6 16,1 2-1-16,1 4 0 15,3 0 0-15,5-5 0 16,-3 0-4-16,3-5-2 15,6-3 3-15,-7-3 3 16,-1-3 0-16,4-9 13 16,-5 0 6-16,-1-4 4 15,1-3 6-15,-7 0-2 0,-1-1-1 16,-2 4-2-16,-5 3 1 16,3 2-8-16,-2 5-3 15,2 4-6-15,1 3-3 16,1 7-2-16,1 3-1 15,2 7 0-15,3 0 0 16,3 0 0 0,-1-1 1-16,-1-4-3 0,4-3 0 0,0-2-3 15,-6-4-3-15,2-3 3 16,-3-3 0-16,-7-5 3 16,4-3 1-16,0-5 3 15,-1-1-1-15,2-3 1 16,5 0 0-16,0 1 1 15,-1 4-2-15,6 4 1 16,0 4 0-16,-7 11-2 16,7 1 1-16,3 11-1 15,-8 4 1-15,5 2-5 16,-1-1-2-16,-4-4-16 16,3-5-11-16,1-8-76 15,3-8-13-15,-5-15 69 16</inkml:trace>
  <inkml:trace contextRef="#ctx0" brushRef="#br0" timeOffset="25074.41">2443 4706 1355 0,'-7'19'528'0,"3"1"-375"16,-8-1-101-16,3 6-19 0,-4 2-40 15,0 0-11-15,4 3-4 16,4-5-1-16,-4-2 18 16,6-3 3-16,12-8 2 15,1-3 2-15,4-6-2 16,2-6 4-16,6-7-4 16,-4-3 2-16,10-8 5 15,-1-2 4 1,-11 1 7-16,-1 0 1 0,-9 3 4 15,-1 2 6-15,-5 5 3 16,-2 4 3-16,-1 7-14 16,-1 3-7-16,-3 10-11 15,0 5-3-15,4 7-3 16,0 3-13-16,7-3-13 16,4-2-16-16,5-9-55 15,2-6-17-15,7-11-297 16,0-4 277-16</inkml:trace>
  <inkml:trace contextRef="#ctx0" brushRef="#br0" timeOffset="25608.57">271 6587 1183 0,'5'-2'433'0,"3"0"-358"0,5-1-50 0,-4 0-6 16,7-4-4-16,4-1-5 16,-10-2 17-16,7-4 8 15,-1-3 14-15,-2 0 5 16,4-6-16-16,-6 3-11 15,-6-1-25-15,-1 1 2 16,-11 6 0-16,-6 1 0 16,0 4-1-16,-8 7 2 0,-2 9-13 15,1 9-4-15,-2 14-21 16,7 6-8-16,7 8-4 16,7 1 2-16,9-1 11 15,4-4-1-15,8-10 0 16,3-9-5-16,11-20-3 15,3-6-3-15,11-20-33 16,-3-6 55-16</inkml:trace>
  <inkml:trace contextRef="#ctx0" brushRef="#br0" timeOffset="25833.52">579 6457 926 0,'6'19'413'15,"3"-4"-145"-15,6-3-204 16,7-6-39-16,2-4-13 16,7-4-24-16,1-6-31 0,-11-1-89 15,6-4-77 1,-9 0 122-16</inkml:trace>
  <inkml:trace contextRef="#ctx0" brushRef="#br0" timeOffset="25997.28">722 6356 1377 0,'-23'27'543'0,"2"16"-403"15,8 3-45-15,-5 10-132 16,5 3-59-16,4-4-88 16,0-2-65-1,9-12 158-15</inkml:trace>
  <inkml:trace contextRef="#ctx0" brushRef="#br0" timeOffset="26415.22">896 6211 1091 0,'-7'22'561'0,"0"7"-96"0,4 10-380 16,1 6-36-16,0 15-54 15,0 2-5-15,2 2-6 16,1 0-1-16,0-7 12 15,2-9 2-15,1-15-10 16,-1-7-4-16,-1-16-1 16,-2-5-3-16,0-10 5 15,-3-6 5-15,2-16 0 16,0-7 5-16,-6-8 12 16,1-6 5-16,-1 2 19 15,-1 0 6-15,6-1-1 16,-1 2-3-16,5 8-16 15,1 4-9-15,2 17-6 16,0 9-3-16,0 14-5 0,-1 8-2 16,0 13-17-16,-4 5-6 15,-4 6-22 1,-3 1-23-16,-2-4-41 0,2-7-24 16,2-10 83-16</inkml:trace>
  <inkml:trace contextRef="#ctx0" brushRef="#br0" timeOffset="28099.34">1039 6342 1306 0,'7'-2'552'0,"-2"-5"-317"15,0-2-99-15,-2-11-74 16,0-3-29-1,-7-5-31-15,-2-1 0 0,-4-2 1 16,-8 1-7 0,-3 1 5-16,-5-1-1 0,-8 5 1 15,3 3 3-15,4 8-4 16,4 9 0-16,9 13-2 16,7 10-9-16,4 15-12 15,3 4-7-15,10 11-10 0,3 0-1 16,11-2 8-16,11-3 7 15,-3-11 11-15,5-9 7 16,-5-12 4-16,-9-6-2 16,9-13 12-1,-13-4 7-15,0-10 7 0,-1-2 1 16,-8-3-6-16,-1-1-4 16,-2 1-4-16,-7 2-1 0,0 7-1 15,-1 1-1-15,-9 10 3 16,3 4 3-1,1 5-1-15,-3 9-5 0,1 5-4 16,3 1-4-16,2 5-7 16,3-1-2-16,3-4-7 15,5-2-3-15,2-8-1 16,1-3 3-16,10-9 13 16,-1-5 2-16,-7-5 13 15,7-7 6-15,-10 1 6 16,-3 2-1-16,11-1 0 15,-15 5 0-15,1 2-3 16,2 2 2-16,-14 7 0 16,3 1 0-16,6 6-5 15,-6 6 0-15,5 2-8 16,7 3 0-16,-9 3-1 0,8-3-5 16,6-4 1-16,-5-1-6 15,5-5 0-15,2-4 1 16,-5-3 0-16,4-3 2 15,-2-7 4-15,-3-1 6 0,0 0-2 16,-1-4 4 0,-6 4 0-16,-1 0-1 0,-1 1 8 15,-5 6 0-15,4 2 3 16,-1 2-2 0,-1 5-11-16,2 1-1 0,0 6-6 15,0 1 0-15,4 2-2 16,5 1-5-16,5-4-14 15,2-1-1-15,2-6 0 16,6-3 6-16,-3-5 13 16,-1-4 4-16,4-5 12 15,-9 1 3 1,1-6 5-16,2 1-3 0,-17 2-7 16,5-1-4-16,-8 4 3 15,-2 3 0-15,6 5 3 16,-1 2 0-16,-5 6-8 15,1 2-1-15,5 4-5 0,-3 4 2 16,9-1 1-16,3 1 0 16,-9 0 0-16,2-3-9 15,7-1 1-15,-6-2-1 16,4-3 0-16,3-1 6 16,-8-1-2-16,-2-2 5 15,2-4 1-15,-4 0 4 16,2-7 7-16,-1-2-4 0,-3 1 1 15,1-2-2 1,4-1-9-16,-3 3 3 16,4 1-3-1,2 2 0-15,-3 9 0 16,3 3-3-16,3 5 1 0,0 2-2 16,3 2 5-16,3-2 0 0,-1 2 1 15,-1-4 2-15,10-7-2 16,2-2 1-16,-8-6 5 15,9-5 2-15,-4-5 4 16,-5-2 7-16,10-5-5 16,-8-1-7-16,-6 5-1 15,1 0-8-15,-14 8-2 16,-1 6 6-16,-1 4 1 0,-3 7 3 16,-5 4-5-1,1 3 0 1,-3 6-4-16,0 1-9 0,9 1 5 15,5-1-12-15,0-3 1 0,4-2 2 16,11-9-1-16,-4-4 6 16,10-9 3-16,1-6 3 15,-5-3 4-15,2-3 1 0,-1-4 12 16,-1 2 4 0,-3-3 6-16,5 2-1 0,-10 4-8 15,-2 1 4-15,4 7-9 16,-15 5 3-16,8 3-6 15,-1 2-1-15,-13 7-8 16,5 0-9-16,0 5-4 16,-1 0-12-16,2 1 2 15,5-1-4-15,3-3 1 16,0-2 6-16,5-4 9 16,6-2 7-16,-2-2 5 15,-2-1-4-15,12-10-1 16,-6 1 1-16,-2-8 0 15,4-2 7-15,-16 3 7 0,-1-2 6 16,-4 2 3-16,-5 1 8 16,3 0 1-16,-3 5-1 15,-8 3 12 1,11-1-10-16,-10 9-4 0,2 1-1 16,19 6-17-16,-16 6 6 15,11 6-9-15,0 6-3 16,1 5-26-16,9 3-27 15,-1 0-67-15,5-2-41 0,-11-5 100 16</inkml:trace>
  <inkml:trace contextRef="#ctx0" brushRef="#br0" timeOffset="28294.07">1262 5988 1535 0,'-6'-2'515'0,"14"-2"-497"0</inkml:trace>
  <inkml:trace contextRef="#ctx0" brushRef="#br0" timeOffset="28755.25">1124 6647 1057 0,'-15'4'491'0,"-1"-6"-171"16,2-2-224-16,6 1-50 15,0 1-25-15,8 1-18 16,0 4 5-16,0 9-1 16,3 5-4-16,4 8 5 15,3 2 0-15,5-4 1 16,-1-3-2-16,-1-5-7 15,-3-3 0-15,4-6-6 16,-3-2-3-16,-2-7 3 16,7-5 0-1,-6-6 5-15,-1-6 3 0,11-5 5 0,-7 2-4 16,-3 2 1-16,1 4 1 16,-9 7-6-16,-3 6 5 15,5 4-2-15,1 5 0 16,-11 11 2-16,6 3-8 15,-5 5-13-15,0 1-18 16,0-4-31-16,1-4-18 16,-12-6-40-16,5-8-41 15,2-11 107-15</inkml:trace>
  <inkml:trace contextRef="#ctx0" brushRef="#br0" timeOffset="29133.22">1355 6466 1238 0,'0'23'486'15,"3"-1"-332"-15,1 3-112 16,-2-1-21-16,3-6-30 16,3-2-6-16,-3-7-13 15,2-5 3-15,5-9 12 16,-2-4 5-16,-5-7 18 15,10-3 4-15,-18 1 11 0,1 0 11 16,9 1 1-16,-16 3 4 16,21 4-8-1,-5 3-7 32,-12 7-16-47,15 3-8 0,-11 10-8 0,-3 5 0 0,25 7-1 0,-8 7 0 0,-1 5-2 0,11 1-5 0,-14 6-5 16,-1-1-1-1,3-1-1-15,-6-1 2 0,-3-5-5 16,-2-5-7-16,-5-9-36 16,-1-5-28-16,1-16 58 15</inkml:trace>
  <inkml:trace contextRef="#ctx0" brushRef="#br0" timeOffset="29559.71">1638 6438 1367 0,'5'14'544'0,"1"1"-359"16,0 2-106-16,5 1-53 15,2 4-19-15,-4-3-7 0,-5 1 2 16,10-1 0-16,-11-1 0 15,12-4 0-15,2-3-2 16,-21-4 2-16,9-4-2 16,-8-4 2-16,-5-1-2 15,7-8-14-15,-3-3-3 0,-11-4-6 16,2-3 2 0,1-1 13-16,-6 0 8 0,13-5 5 15,5-2-4-15,-5 1 2 16,4 3-4-16,11 5 0 15,2 7 1-15,2 7-1 16,7 3 1-16,-16 9-3 16,1 5-3-16,8 3-10 15,-8 5-11-15,2 1-3 16,1 0 2-16,-12 0 3 16,3-4-15-16,1-6-44 15,-11-2-42-15,6-9 72 16</inkml:trace>
  <inkml:trace contextRef="#ctx0" brushRef="#br0" timeOffset="29839.57">1848 6368 1452 0,'-6'21'522'15,"1"1"-456"-15,0 3-36 0,2 3-62 16,1 2-16-16,4-1 7 16,5-1 12-1,-1-10 32-15,5-7 14 0,5-8 2 16,-2-5-5-16,9-13-36 16,-10-3-50-16,1-13 43 15</inkml:trace>
  <inkml:trace contextRef="#ctx0" brushRef="#br0" timeOffset="30088.45">1977 6349 1246 0,'-8'3'435'0,"18"-8"-390"0,-10-4-18 15,11-9-9 1,0-2 8-16,-6-3 35 0,2 3 22 16,-1 6 17-16,-1 2-10 15,-3 8-44-15,4 5-22 16,2 11-40-16,-1 6-16 16,3 11-41-16,-1 2-17 15,-3 2-23-15,2 0-24 16,3-8-309-16,-2 0 310 0</inkml:trace>
  <inkml:trace contextRef="#ctx0" brushRef="#br0" timeOffset="30227.21">2199 6376 1532 0,'59'-73'840'16,"18"-30"-660"-16</inkml:trace>
  <inkml:trace contextRef="#ctx0" brushRef="#br0" timeOffset="35024.22">4974 6430 1105 0,'-7'-10'276'0</inkml:trace>
  <inkml:trace contextRef="#ctx0" brushRef="#br0" timeOffset="35898.12">5657 6712 1003 0,'0'0'291'16,"5"-6"-253"-16,5-7-92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4:52:27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3371 5007 679 0,'-9'10'294'0,"0"0"-148"15,-2 1-8-15,1 1-9 16,-1 0-14-16,6 0-19 16,0-2-12-16,4-2-36 15,1-1-7-15,3-2-18 16,2-2-11-16,2-1 4 16,0-2-2-16,5 0 6 15,-4 0 0-15,3 1 0 16,0 0 1-16,-2 5-4 15,4 0-1-15,-1 4-6 16,0 1-4-16,0-2-3 0,0-1 2 16,3-4 3-16,0-5-5 15,5-8 0-15,1-7-1 16,4-8-3-16,4-5 9 16,10-6 12-16,1-2 3 15,1 0 15-15,-4 2-5 16,-7 7-11-16,-1 5-6 15,-5 13-11-15,-2 7-12 0,-7 13-44 16,-3 7-27-16,-10 11-88 16,-11 5-97-16,-8 0 170 15</inkml:trace>
  <inkml:trace contextRef="#ctx0" brushRef="#br0" timeOffset="760.76">6692 5698 1196 0,'-5'4'399'16,"9"1"-393"-16,3-1-28 16,4 1-45-16,4-1-7 0,-1-1-14 15,5 2 5-15,-1-1 35 16,-4 1 28-16,1 1 46 16,-4 0 28-16,2 1 31 15,1 0 7-15,-2-2 2 16,2-4-11-16,5-5-2 15,3-5-8-15,8-10-14 16,9-4-15-16,8-10-44 16,-5-5-18-16,9-3-58 15,1 1-45-15,-4 6 76 16</inkml:trace>
  <inkml:trace contextRef="#ctx0" brushRef="#br0" timeOffset="113309.45">6787 5609 808 0,'-5'13'307'0,"-2"2"-231"15,7 0-12-15,0 0-11 0,3 2-9 16,-2-2-2-16,3 1-16 16,-3-3 2-16,2-1 4 15,8-2 3-15,-2-2 9 16,6-3-2-16,-2-3-2 15,3-1-5-15,0-3-13 16,1 2 4-16,4-3-8 16,3 1-2-16,7-2 8 15,2-1 3-15,4-8 18 16,1-5 2-16,3-15-13 16,4-6-18-16,7-9-80 15,0-3-65-15,-7 4 78 16</inkml:trace>
  <inkml:trace contextRef="#ctx0" brushRef="#br0" timeOffset="135542.88">5616 7108 956 0,'-5'2'367'0,"5"-1"-286"16,4-1-23-16,-4 1-51 15,0-1 2-15,0 0 12 16,0 0 2-16,0 0 3 15,1 3-4-15,3 6-4 0,5 17-7 16,-6-10-3-16,-1 2 2 16,1 1 0-16,-1-2 5 15,0-2 2-15,-2-4 0 16,4 0-2-16,1-2-6 16,-2-4 1-16,2 0-4 15,1-5 2-15,-1-2 6 0,6-4 3 16,1-1-2-16,4-4-4 15,1-1-2-15,-1 1-7 16,-1-1-3-16,1 3-11 16,0 1-9-16,-1 0-10 15,3 3-5-15,-4 3-19 16,-5 2-12-16,-4 3-46 16,-2-1-35-16,-10 3 95 15</inkml:trace>
  <inkml:trace contextRef="#ctx0" brushRef="#br0" timeOffset="136702.46">8373 7259 4095 0</inkml:trace>
  <inkml:trace contextRef="#ctx0" brushRef="#br0" timeOffset="172480.73">8361 8024 953 0,'0'0'366'0,"-2"3"-261"16,-2 1-24-16,0 0-24 15,-13 17-16-15,13-11-24 16,1 1-4-16,1 5-6 16,-3 1-2-16,2 3 3 15,-1-2-3-15,3 0 5 0,-1-1 0 16,4-3 1-16,-1 1 3 15,1-4-6-15,3-4 0 16,4-5 0-16,-3-2 0 16,4-6 3-16,4 0-2 15,2-8 5-15,3-5-5 16,4-4-1-16,5-2 3 16,0-7-10-16,4-1 6 0,1-1-7 15,-5 0-5-15,-2 8-35 16,1 2-23-16,1 6-58 15,-7 4-39-15,0 4 102 16</inkml:trace>
  <inkml:trace contextRef="#ctx0" brushRef="#br0" timeOffset="183481.71">10434 8989 1004 0,'2'4'438'0,"-2"-3"-224"16,0-2-122-16,0 2-74 0,0-2-17 16,0 1 0-16,-1 0-7 15,1 0 5-15,0 0 2 16,0 0-1-16,0 0 5 15,0 0 11-15,3 5 3 16,2 4 7-16,6 12 1 16,-9-13-11-16,1-1 0 15,0-1 2-15,5-1 4 16,2-4 13-16,1 0 11 0,6-7 24 16,1-5 8-16,12-9 6 15,5-9-4-15,12-12-23 16,8-10-11-16,10-14-50 15,9-6-36-15,3-9-130 16,-6 0-201-16,-15-2 242 16</inkml:trace>
  <inkml:trace contextRef="#ctx0" brushRef="#br0" timeOffset="197190.46">1099 1661 176 0,'-3'-1'12'16,"3"-1"-22"-16</inkml:trace>
  <inkml:trace contextRef="#ctx0" brushRef="#br0" timeOffset="197527.23">1094 1659 414 0,'-1'1'227'15,"1"-1"-51"-15,-1 1-36 0,0-1-54 16,1 1-12-16,0 0-13 16,0 1 1-16,0 0-5 15,0 2-9-15,0-1-10 16,0 0-5-16,1 0-7 15,0 0-1-15,1 0-2 16,0-1-3-16,1 0-4 16,-2 0-4-16,2 0-3 15,0 0-4-15,0-1-3 16,0 0 2-16,0-1-3 16,-1 0 3-16,1 0 0 15,1-2-5-15,-1-1 3 0,0 0-1 16,6-4 4-16,19-21 12 15,-10 10-2-15,7-2 4 16,-4 0-2-16,-2 2-6 16,-2 3-3-16,-3 2-4 15,-2 5-8-15,0 3-22 16,-3 2-68-16,-6 2 65 16</inkml:trace>
  <inkml:trace contextRef="#ctx0" brushRef="#br0" timeOffset="-195966.98">2848 1647 1021 0,'3'-12'389'0,"3"0"-302"16,0 3-25-16,3 2-10 16,0 2-7-16,-9 2 2 15,0 1-16-15,7 1-6 16,-6 2-14-16,9 2 3 16,2 0-13-16,-10 1 4 15,1-1-1-15,-3-1-6 0,-5-1 5 16,11-1-6-16,-3-2 7 15,-2-3 9-15,5-5 7 16,1-5 10-16,1-7-3 16,7-3-5-16,3-3-10 15,-1-2-3-15,6 1-45 16,4-1-42-16,-5 3 50 16</inkml:trace>
  <inkml:trace contextRef="#ctx0" brushRef="#br0" timeOffset="-187553.57">3871 1614 928 0,'8'-5'333'0,"11"1"-295"16,6 1-7-16,-12 3-16 16,1 2-7-16,0 0 0 15,-2 1 0-15,-2 1-4 16,-1-1 5-16,3-5-2 16,1-5-7-16,19-17 5 15,3-10-1-15,9-13-24 0,0-5-34 16,-9-8 37-16</inkml:trace>
  <inkml:trace contextRef="#ctx0" brushRef="#br0" timeOffset="-115706.88">6823 1773 1233 0,'0'-3'-4'0,"-1"2"3"0,5-3-3 16,0 2 5-16,0-3 16 0,3 2 6 15,-3-1 15-15,1 1 5 16,1 1 2-16,0 1-4 16,-2 2 3-16,1-1-1 15,1 2-1-15,-3-3-2 16,1 0-8-16,1 0-3 16,0 2-11-16,-1 3-1 0,0-1-6 15,-1 3-2-15,2-4 1 16,1 1-4-16,1-1 2 15,2-2 3-15,4-1 5 16,7-7 9-16,9-11 12 16,5-6 4-16,6-12-10 15,3-2-4-15,9-13-33 16,8-4-31-16,-5-1 172 16,-2 1-114-16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24:49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7728 2681 443 0,'-22'0'258'16,"-1"0"-142"-16,-2 1-83 15,1 1 81-15,-2 1-114 16,2 0 9-16,0 3 15 0,-3-1 3 16,1 1 5-16,0 2 1 15,-4 1 5-15,2 2 2 16,-2 2-8-16,-1 4-2 15,-2 0-6-15,-2 2-6 16,-2 2-7-16,-1 1 1 16,-2 2-3-16,0-1-3 15,-2 1 4-15,-2-2 1 0,0 2 0 16,-2 1 1-16,-3 1-1 16,-2 1-2-16,-2 2-4 15,-1 1-2-15,-3 3-6 16,-1 2-5-16,-2 4 0 15,-2 0-2-15,1 2 1 16,-1 2-1-16,0 2-6 16,-1 0 2-16,0 3 3 15,0 2 0-15,1-1-4 16,2 3-2-16,-1 4-7 16,1 0-2-16,-2 3-2 15,2 2-1-15,-1-1 2 16,1 2 2-16,1 2 5 15,1-2 4-15,0-1 10 16,0 0 4-16,4-1 5 0,-2-2 2 16,3 1 1-16,0-2-1 15,2 0-1-15,-2 0 0 16,4 1 1-16,2 0 4 16,0 1 13-16,0 1 4 15,3 2 7-15,2 0 3 16,3-1 4-16,2 0 0 0,2-2 0 15,3-1-4-15,4-1-11 16,2-1-3-16,5-4-9 16,1-2 0-16,2 0-1 15,3-2-1-15,4 1 0 16,2-1-2-16,5-2 2 16,1 1 0-16,3-2 1 15,3-2-2-15,5-3-2 16,0-3 0-16,5-2 0 15,1-4 1-15,4-3-1 16,1-2-1-16,4-4 0 16,1-1 1-16,3-3 1 15,3 0-1-15,3-3 0 16,2-1-1-16,1-4-2 16,1-1-2-16,2-4 3 15,3 0-2-15,3-4-2 0,-2-2 1 16,0-4-2-16,3-1 1 15,4-3 0-15,1-1 2 16,-2-2-3-16,2 0 0 16,-1 0 1-16,2 0 1 15,3 0 4-15,-2 1 0 16,1-1 0-16,0 0-1 0,5-2 4 16,-1 0 0-1,2-4-2-15,1-2-1 0,3-4-2 16,-2 0-1-16,4-5 1 15,0 0-1-15,-1-3-2 16,1-3 1-16,1-1-2 16,0 0 1-16,0 0-2 15,2-3 4-15,-3-2 0 16,1-1 4-16,1-2 2 16,1 1 3-16,-1-4 0 15,-25 15 0 1,-22 16 3-16,1 0-3 0,64-53-1 15,-4 0-2-15,1-2-4 16,2-2 0-16,-3-3 3 16,-2-2 0-16,2-4 2 15,-20 17-2-15,0-4 2 0,1-2 0 16,-3-3 0-16,0-1-1 16,-2-3-2-16,-1 0-4 15,-6-1-2-15,0 0 2 16,-3-2-2-16,-1-2 2 15,-6-1-3-15,-1-1 2 16,-4 0-3-16,-1-1 3 16,-3-1-2-16,-2 2 0 0,-5 3-1 15,-4 4-4-15,-4 5 4 16,-4 4-3-16,-4 6 3 16,-6 4 0-16,-5 6-1 15,-4 3 1-15,-5 4 0 16,-4 2 0-16,-5 5-6 15,-3 1 0-15,-7 4-5 16,-2 2 0-16,-8 3-4 16,-2 3-1-16,-8 5 2 15,-1 2-2-15,-5 8 7 16,-5 2-1-16,-4 8 6 16,-1 3-1-16,-4 7-1 15,-1 5-5-15,-3 8-6 16,-1 3-9-16,-1 8-37 15,-2 3 48-15,3 6-36 0,-4 1-20 16</inkml:trace>
  <inkml:trace contextRef="#ctx0" brushRef="#br0" timeOffset="5156.22">7663 6359 722 0,'4'0'426'0,"-1"-1"-228"16,1 0-142-16,1 1 122 15,4 5-160-15,0 3-1 16,5 9 7-16,0 4-1 16,1 6 0-16,0 2-4 15,-1 4-2-15,-1 1-2 0,-2-3-8 16,-1-3-6-16,-5-4-7 15,-1-6-8-15,-6-5-17 16,0-4-17-16,-2-8 36 16,-4-3-27-16,3-9-13 15</inkml:trace>
  <inkml:trace contextRef="#ctx0" brushRef="#br0" timeOffset="5418.26">7871 6332 886 0,'2'0'455'0,"-2"4"-262"16,-3 0-128-16,1 2 69 16,-1 2-78-16,-1 2-40 0,2 3-6 15,-1 4-10-15,2 3-6 16,1 2-4-16,3 1-2 15,3 0-2-15,2-2-5 16,5-4-11-16,5-2-7 16,2-11-59-16,3-5 74 15,2-15-52-15,-2-5-34 16</inkml:trace>
  <inkml:trace contextRef="#ctx0" brushRef="#br0" timeOffset="6333.38">4478 2413 903 0,'-5'17'339'16,"-1"-4"-256"-16,1-2-61 16,2 0-5-16,1 1-5 15,2-1-3-15,0 0-1 16,1 1-1-16,1 0 0 16,0-1-1-16,2-1-6 15,1-1 0-15,1-2 5 0,2-6 5 16,0-2-1-16,3-7 5 15,1-5-2-15,3-4 1 16,-1-3 2-16,2-2 1 16,-1 0-5-16,-3 2-4 15,0 1 0-15,-3 6-2 16,0 2 1-16,-3 6-2 16,-1 4 2-16,-2 7 0 15,1 2 2-15,3 7-3 16,-1 2 0-16,1 4 0 15,0 3-2-15,0 4 2 16,0 1-3-16,-3 2-2 16,-1 2 0-16,-3 1-8 15,-2 1-6-15,-5 1-7 16,-2 0-9-16,-7-2-14 0,-1-3-21 16,-3-5 43-16,-3-4-32 15,2-7-9-15</inkml:trace>
  <inkml:trace contextRef="#ctx0" brushRef="#br0" timeOffset="6705.06">4754 2899 849 0,'14'-8'311'0,"0"-5"-248"16,0-1-64-16,2-4-18 15,1-1-4-15,-2-2-1 16,-3 0 4-16,0 1 12 15,-2 0 7-15,-4 2 14 0,1 1 13 16,-1 4 12-16,-1 1 2 16,0 6-1-16,1 0-3 15,1 7-12-15,1 3-5 16,3 9-14-16,1 5-18 16,1 10 12-16,-1 6-6 15,-3 5-7-15</inkml:trace>
  <inkml:trace contextRef="#ctx0" brushRef="#br0" timeOffset="7583.05">8260 6050 776 0,'2'4'394'0,"-2"-4"-239"0,2 0-114 16,0 0 78-16,-2 0-99 15,0 0-21-15,0 0-4 16,1 2 1-16,4 0 2 16,3 4 2-16,13 15 1 15,-14-14 6-15,2 0 0 16,-1-1 8-16,2-1 3 15,0-1 8-15,-1 1 0 0,0-3 4 16,-2 1 0-16,-4 0 2 16,-3 2 1-16,-12 6-18 15,-8 3-14-15,-15 9-39 16,-9 5 56-16,-22 7-22 16,-7 5-14-16,-27 3-8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09:50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1158 7013 1007 0,'-8'6'418'0,"-2"0"-215"15,0 1-144-15,5 7-45 16,1 3-2-16,0 7-3 16,3 2-3-16,1 7 1 15,0 3-7-15,2 3-10 16,-1 2-11-16,2-5-38 15,1-3-27-15,11-13-219 0,-5-8 208 16</inkml:trace>
  <inkml:trace contextRef="#ctx0" brushRef="#br0" timeOffset="331.68">1380 7011 1375 0,'-11'20'492'0,"3"6"-404"0,4 6-58 16,2 4-4-16,1-4-4 15,4-3-10-15,2-7-11 16,2-4 0-16,4-8-9 16,3-4-9-16,-5-7-2 15,1-4-4-15,4-7 10 16,-4-6 10-16,-4-8 6 15,-1-4 1-15,-3-2 1 16,-5 1-7-16,2 5 6 16,-3 3 0-16,-6 10-5 15,5 3-1-15,-2 8-24 16,0 2-8-16,-2 5-32 16,0 3-14-16,3 7-35 15,4 1-32-15,5 0 95 0</inkml:trace>
  <inkml:trace contextRef="#ctx0" brushRef="#br0" timeOffset="573.59">1823 6906 1126 0,'-24'31'479'16,"4"1"-188"-16,9 8-274 15,-2 1-26-15,8-2-30 16,3-1-24-16,-9-8-76 16,1-8-73-16,-2-11 135 15</inkml:trace>
  <inkml:trace contextRef="#ctx0" brushRef="#br0" timeOffset="777.41">1726 6923 1315 0,'6'20'467'0,"20"1"-387"0,-3 3-42 15,4-2-17-15,8-3-24 16,7-3-127-16,-6-2 95 16</inkml:trace>
  <inkml:trace contextRef="#ctx0" brushRef="#br0" timeOffset="943.01">2135 6730 1392 0,'-7'13'554'0,"1"13"-352"16,10 11-119-16,5 29-71 16,8 13-36-16,2 23 17 15</inkml:trace>
  <inkml:trace contextRef="#ctx0" brushRef="#br0" timeOffset="3239.12">2011 6810 1103 0,'2'-3'407'0,"-4"0"-312"15,2 0-34-15,0-3-31 16,0 2-2-16,3-3-19 15,0 0-3-15,-2 2-1 16,0 2 0-16,0 3 0 16,0-1-1-16,-1 1 5 15,0 0-3-15,0 0 8 16,6 3 1-16,3 11-1 0,14 18-3 16,-13-11-5-1,1 0-1-15,2 3 0 16,0 1 1-16,5-1-10 15,-1 1 0-15,-10 0 0 0,-1-2-3 16,-9 2 7-16,2 0-1 16,-4 0-2-16,-1-1 0 15,-6-3 11-15,-6-1 0 0,8-8 16 16,-2-2 7-16,2-8 6 16,2-7 5-1,2-5-19-15,4-7-11 16,2-7-12-16,3-6-2 0,6-2 2 15,3 1-1-15,6 5 0 16,5 4-5-16,5 8 4 16,-3 6 4-16,3 9-4 15,-1 5 2-15,-4 8-3 16,5 0-1-16,0 1 4 16,1 2 6-16,3-6 1 15,-7-2-4-15,1-7-7 16,1-4-16-16,-3-9-32 15,3-4-20-15,-10-11 43 16</inkml:trace>
  <inkml:trace contextRef="#ctx0" brushRef="#br0" timeOffset="3389.66">2587 6816 1826 0,'-12'13'559'0,"5"-16"-555"16</inkml:trace>
  <inkml:trace contextRef="#ctx0" brushRef="#br0" timeOffset="35521.05">10294 1824 951 0,'0'-1'326'0,"-1"3"-312"0,1 2-5 0,-1 0-1 0,0 3-2 0,0 1-4 0,-1 0-7 0,2 0-14 0,0 0-4 15,0 1 2-15,-1-2 6 16,-3-3 34-16,3-1 28 16,0-3 47-16,1-1 13 15,0 0-3-15,0 1-14 16,14-15-19-16,52-31-10 15,-5 5-18-15,18-7-27 0,18-9-94 16,14-10 264-16,10-12-165 16</inkml:trace>
  <inkml:trace contextRef="#ctx0" brushRef="#br0" timeOffset="39750.74">2535 2193 978 0,'9'2'387'0,"13"-17"-231"15,22-12-115-15,28-35-76 0,18-18 30 16</inkml:trace>
  <inkml:trace contextRef="#ctx0" brushRef="#br0" timeOffset="83334.11">8492 8214 904 0,'-1'0'285'0,"-3"-7"-305"0,-1-1-30 0,3-4-46 15,-5-2-22-15,7 0 72 16</inkml:trace>
  <inkml:trace contextRef="#ctx0" brushRef="#br0" timeOffset="83879.58">8443 8117 866 0,'-18'-2'424'0,"15"-2"-161"16,-6 2-88-16,2-1-31 15,5-1-49-15,-3 2-23 16,5-2-32-16,-2 2-15 16,-1 3-11-16,-2 2-4 15,3 7-16-15,0 6-3 16,4 15-8-16,-2 6 4 15,1 16-1-15,0 2 6 0,2 3 6 16,4-1 1-16,2-3 10 16,-5-2-6-16,3-9 4 15,0-8 6-15,6-14-3 16,4-7-2-16,-2-12-1 16,3-5-8-16,0-12-3 15,1-7 12-15,0-10-1 16,-4-2 5-16,-7-3 2 15,0 1-6-15,-3 3 1 16,-3 3 0-16,-1 8 3 16,-1 6-3-16,0 11 1 15,0 5-7-15,0 9-6 0,0 9-6 16,3 10-9-16,1 4-2 16,3 1 3-16,2-3 3 15,2-7 6-15,3-6 6 16,2-4-3-16,0-4 9 15,3-7 16-15,4-5 9 16,3-12 13-16,4-4 3 16,-5-6-10-16,-6-3-7 0,-5-2-13 15,-5-1-7-15,-6 2-10 16,-6 3-8 0,-8 6-2-16,-3 5-6 0,-3 7-5 15,-7 6-11-15,5 12-22 16,-3 5-14-16,7 9-33 15,1 1-4 1,2-3 290-16,-2-3-161 0</inkml:trace>
  <inkml:trace contextRef="#ctx0" brushRef="#br0" timeOffset="84222.68">9167 8126 1470 0,'1'11'530'0,"-1"-2"-435"0,-4 0-70 16,-2 0-60-16,-1 2-13 15,-2 3-24-15,-2 2 0 0,-3 8 27 16,2 4 19-16,-4 8 34 16,-1 3 13-16,1 5 18 15,-2-1 3 1,4-6-13-16,4-7-6 0,3-13-26 16,7-8-31-16,3-11-75 15,-3-8-39-15,2-17 87 16</inkml:trace>
  <inkml:trace contextRef="#ctx0" brushRef="#br0" timeOffset="84467.59">8938 8163 1508 0,'-7'25'543'0,"12"-2"-462"0,8 1-55 16,6 1-57-16,4 0-19 16,2-1-36-16,4 1-11 15,7-4 1-15,3 2 11 16,-8-1 34-16,0-3 8 16,-3-4-2-16,-8-2-15 0,0-6-70 15,1-4 77-15</inkml:trace>
  <inkml:trace contextRef="#ctx0" brushRef="#br0" timeOffset="84682.72">9322 7842 1727 0,'2'36'630'0,"10"12"-513"0,5 9-99 15,6 22-144-15,0 10-64 16,-4 11 111 0</inkml:trace>
  <inkml:trace contextRef="#ctx0" brushRef="#br0" timeOffset="-211705.25">4483 309 1110 0,'0'-16'393'16,"4"-4"-333"-16,-3 2 12 15,-1-2 0-15,-1-3-4 16,1 2-10-16,-4-1-20 15,1 1-6-15,-1 7-1 16,-3 8-8-16,0 3 6 16,-3 9-17-16,-1 3-3 0,0 11-7 15,-1 8-4 1,-1 6 1-16,-5 1 1 16,-2 3-4-16,0 1 5 0,6 8-2 15,9 1 0-15,5 3 4 16,3-1-5-16,2 1-1 15,-2 4 2-15,7-3 1 16,-1 1 0-16,0-7 0 16,1-10-8-16,-2-11-63 15,0-12-51-15,8-25 73 16</inkml:trace>
  <inkml:trace contextRef="#ctx0" brushRef="#br0" timeOffset="-190618.16">143 4281 1652 0,'-13'-7'567'0,"12"6"-550"16,6 4-22-16,5 11-29 15,-2 7-11-15,0 14-10 16,-1 7-11-16,3 11-8 16,0 1 5-16,2 5 21 15,0 2 20-15,-2-2 34 16,1-2 11-16,-2-6 14 16,-2-6 1-16,0-9-2 15,-2-7-9-15,-3-14-16 16,0-4-12-16,-2-14-20 0,-1-7-20 15,-2-17-68 1,3-11-43-16,-6-13 94 16</inkml:trace>
  <inkml:trace contextRef="#ctx0" brushRef="#br0" timeOffset="-190366.76">283 4344 1087 0,'5'-39'459'0,"11"4"-262"0,-1 4-34 0,6 9-63 16,3 6-33-1,10 12-45-15,3 9-4 0,6 14-13 16,3 6 2-16,-7 9-4 16,-5 5-6-16,-11 7-2 15,-6 9-8-15,-14 5-4 16,-8 4-5-16,-14 4 3 16,-6-5 1-16,-12-8-3 15,-4-7 2-15,-4-17-1 16,-1-8-1-16,9-14 2 15,8-9-8-15,13-16-29 16,5-8-26-16,13-15 51 16</inkml:trace>
  <inkml:trace contextRef="#ctx0" brushRef="#br0" timeOffset="-190123.4">808 4254 1564 0,'12'-6'620'0,"1"-1"-436"16,8 0-100-16,5 2-15 15,4 3-72-15,7 2-23 0,0 0-50 16,-2-2-34-16,-3 2-55 16,-7-1-30-1,-9 1 123 32</inkml:trace>
  <inkml:trace contextRef="#ctx0" brushRef="#br0" timeOffset="-190001.25">655 4638 1816 0,'-7'9'697'0,"43"-10"-525"15,17-7-34-15,41-14-136 16,15-9-77-16,15-18-178 15,-2-11 157-15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25:26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10473 1614 1123 0,'-37'4'436'0,"0"-3"-320"15,0-1-23-15,5-1-44 16,-1-3-15-16,6 0 1 16,2 1-1-16,3 2-3 15,-1 1-7-15,3 5-22 16,-1 2-1-16,2 4-1 16,2 7 2-16,4 13 7 15,1 8-7-15,5 19 6 16,2 8 1-16,-2 18-4 15,3 10 8-15,-3 16-13 16,0 10 8-16,1 17-5 0,-1 8-6 16,0 11 2-16,-1 2-1 15,3-7 3-15,0-5 3 16,2-23 7-16,5-10 3 16,5-26 10-16,4-16 8 15,6-20-6-15,1-10-3 0,8-16-9 16,1-9-7-16,8-15-3 15,3-7-4-15,1-15-17 16,6-9-17-16,-3-17-61 16,7-6-31-16,-5-13 73 15</inkml:trace>
  <inkml:trace contextRef="#ctx0" brushRef="#br0" timeOffset="441.27">10318 1198 776 0,'-5'0'353'0,"5"0"-152"15,0-1-62-15,0 1-35 16,0 0-17-16,0-1-32 15,0 1-15-15,0 0-21 16,0 0-15-16,0 0-2 16,0 15-3-16,-1 24-3 15,1-7 5-15,0 4-6 16,-2-1-4-16,1-8-18 16,1-4-14-16,-2-10-29 15,2-4-25-15,-1-7-200 16,1-6 199-16</inkml:trace>
  <inkml:trace contextRef="#ctx0" brushRef="#br0" timeOffset="754.3">10380 1332 682 0,'2'2'302'0,"-1"2"-180"15,-1 2-11-15,2 4-13 16,-4 1-42-16,5 1-12 15,1-2-23-15,2 0 3 16,4-3-11-16,-3-2 2 0,3-2 5 16,0-3 3-16,0-5 15 15,3-2 6-15,-3-5-8 16,4 1-3-16,-7-3-11 16,-2 0-8-16,-3-1 8 15,-2 0-5-15,-6 4-2 16,-2 1 0-16,-5 7-22 15,-1 1-7-15,2 6-25 16,-6 5-9-16,5 2-27 16,9 2-30-16,-5 0 204 15,16-5-100-15</inkml:trace>
  <inkml:trace contextRef="#ctx0" brushRef="#br0" timeOffset="1044.22">10669 1256 811 0,'5'1'334'0,"-2"1"-216"16,1 0-21-16,-7 3-20 15,0 3-21-15,-4 6-16 16,-4 2-6-16,-5 6-15 16,-1 1-7-16,-4-2-7 15,3-3-6-15,6-5-15 16,3-5-14-16,5-6-55 16,1-2-68-16,1-10 98 15</inkml:trace>
  <inkml:trace contextRef="#ctx0" brushRef="#br0" timeOffset="1203.45">10557 1228 845 0,'-3'1'324'0,"4"7"-234"16,5 4-4-16,6 10-27 0,3 3-11 15,0 3-30-15,6-1-33 16,-5-6 72-16,1-5-50 15</inkml:trace>
  <inkml:trace contextRef="#ctx0" brushRef="#br0" timeOffset="1394.79">10843 1193 1052 0,'8'19'373'0,"1"14"-337"16,1 8-1-16,-11 10-26 15,-6 2-35-15,7 5-39 16,-3-3 37-16</inkml:trace>
  <inkml:trace contextRef="#ctx0" brushRef="#br0" timeOffset="1739.93">10438 1887 1057 0,'5'-12'361'0,"6"0"-333"16,3 3 2-16,3 6 11 16,1 3 2-16,-3 9-17 15,0 5-5-15,-5 7-11 16,-3 3-13-16,-7 2-14 15,-4 0-6-15,-3-2-24 16,-2-3-19-16,1-8-63 16,1-3 80-16</inkml:trace>
  <inkml:trace contextRef="#ctx0" brushRef="#br0" timeOffset="1893.43">10580 1850 897 0,'-1'13'346'0,"4"6"-267"16,0 8-34-16,-2 5-12 15,4 2-52-15,0-3-36 16,15-8 33-16</inkml:trace>
  <inkml:trace contextRef="#ctx0" brushRef="#br0" timeOffset="2306.02">11698 1173 1094 0,'-8'-5'395'0,"4"2"-343"16,3 3-3-16,-1 7-16 16,1 3-19-16,1 11-14 15,0 5-7-15,0 8-9 16,1 4-8-16,1-2-28 16,1-2-13-16,3-8-103 15,-2-4 110-15</inkml:trace>
  <inkml:trace contextRef="#ctx0" brushRef="#br0" timeOffset="2587.39">11872 1246 967 0,'0'0'345'0,"0"8"-298"0,3 2-11 16,-3 12-20-16,0 0-3 15,1 2-11-15,0-5-2 16,7-5-11-16,0-6-1 16,1-9 7-16,0-2 6 15,-1-11 13-15,-2-2 1 16,-3-5 3-16,-3 0 0 16,-4 1-14-16,-2 2-5 15,-6 6-36-15,1 4-13 0,-3 9-12 16,-2 5-17-16,4 9-242 15,1 3 227-15</inkml:trace>
  <inkml:trace contextRef="#ctx0" brushRef="#br0" timeOffset="2799.25">12228 1172 996 0,'-4'16'352'0,"-8"10"-307"0,-4 4-32 16,-5 8-23 0,2-2-23-16,-1-4-92 0,6-5 81 15</inkml:trace>
  <inkml:trace contextRef="#ctx0" brushRef="#br0" timeOffset="2978.98">12105 1140 1010 0,'3'8'359'0,"14"6"-319"16,-1 6-2-16,7 7-6 15,2 4-16-15,-3-1-69 16,-3 1 41-16</inkml:trace>
  <inkml:trace contextRef="#ctx0" brushRef="#br0" timeOffset="3165.12">12441 1049 1020 0,'2'29'383'15,"-1"15"-318"-15,-2 6 1 16,-4 10-55-16,-3 1-41 16,1-3 19-16</inkml:trace>
  <inkml:trace contextRef="#ctx0" brushRef="#br0" timeOffset="3622.07">12036 1690 926 0,'-10'-3'400'0,"7"1"-170"15,2 2-178-15,1 4-17 16,1 4-18-16,2 5-15 16,5 5-3-16,-1 2 1 0,2-1-4 15,3-5 1-15,1-5-2 16,2-7 1-16,-1-3 6 15,0-7 12-15,-1-2 3 16,-4-8 0-16,1 0 1 16,-1-2-8-16,-3 1 4 15,0 5 8-15,0 3-2 16,0 7-6-16,0 5-3 16,1 13-8-16,3 9 0 15,1 18-2-15,0 4-1 0,-1 9-1 16,-1 3 7-16,-4 4-26 15,-3 0-3-15,-4-9 3 16,-1-8-12-16,-4-18 13 16,0-8-31-16,2-15 32 15</inkml:trace>
  <inkml:trace contextRef="#ctx0" brushRef="#br0" timeOffset="4067.94">12510 967 1396 0,'20'-2'466'15,"2"6"-460"-15,1 2 3 16,-6 10-9-16,-1 4 5 15,-8 12-9-15,-2 7-10 16,-4 9 3-16,0 7-6 0,2 11 7 16,-1 4 9-16,-3 13-1 15,-3 5 5-15,-3 5-6 16,-1 4 0-16,0-2 3 16,-4 0-5-16,0-3 7 15,-1-1-3-15,-7-6 3 16,1-4 0-16,-3-4-2 15,0 1 3-15,5 0-2 16,2 1 3-16,4 2-5 16,-1-2 5-16,0 8-5 15,-3 1 5-15,-10 8 4 16,-4 3-3-16,-14 2 5 16,-7 2-5-16,-14 0-3 15,-13-2-10-15,-22-4-50 16,-15-2 536-16,-34-7-372 0</inkml:trace>
  <inkml:trace contextRef="#ctx0" brushRef="#br0" timeOffset="4685.46">10980 4163 1313 0,'-2'2'444'16,"1"1"-433"-16,-2 8 1 15,-2 16-2-15,0 9-6 0,0 3 0 16,-1 10-6-16,3-3-20 16,1-3-14-16,3-5-63 15,3-13-57-15,3-15 98 16</inkml:trace>
  <inkml:trace contextRef="#ctx0" brushRef="#br0" timeOffset="4984.35">11164 4242 817 0,'13'-16'364'0,"-8"10"-169"16,-1 3-44-16,-3 9-30 15,0 7-13-15,0 6-40 16,-1 6-9-16,1 3-35 15,2 2-20-15,2 0-3 0,5-1-11 16,6-6-2-16,2-7-1 16,7-13-2-16,1-8 13 15,1-12 2-15,3-8 9 16,-9-9 3-16,-6-2-6 16,-11-3-5-16,-11 3-7 15,-12 7-10-15,-5 6 2 16,-3 17-2-16,-2 9-4 0,5 19-12 15,4 8-22-15,3 9-101 16,6 0 103-16</inkml:trace>
  <inkml:trace contextRef="#ctx0" brushRef="#br0" timeOffset="5229.59">11618 4125 1106 0,'9'-5'428'15,"4"7"-328"-15,-13 9-21 16,-1 6-9-16,-8 13-30 16,-4 5-7-16,-8 5-19 0,-6 2-5 15,1-1-21-15,0-1-22 16,5-10-33-16,8-4-21 15,4-14-33-15,4-6-17 16,3-15 90-16</inkml:trace>
  <inkml:trace contextRef="#ctx0" brushRef="#br0" timeOffset="5383.04">11422 4157 1118 0,'0'2'421'0,"10"9"-295"15,1 4-45-15,8 11-39 16,2 2-7-16,6 1-35 16,1-2-17-16,3-5-105 15,-1-3 88-15</inkml:trace>
  <inkml:trace contextRef="#ctx0" brushRef="#br0" timeOffset="5685.27">11766 4081 1386 0,'11'-1'500'16,"3"2"-429"-16,6 3-22 16,-1 6-13-16,1 3-18 15,-5 8-23-15,-5 3-19 16,-10 7-55-16,-5 3-13 15,-12 3 3-15,-2 1 20 16,-4-1 54-16,-2-3 18 0,11-8 56 16,3-6 24-16,18-13 3 15,11-7-2-15,13-13-41 16,10-7-23-16,5-9-15 16,-2-1-21-16,-4 2-71 15,-6 2-48-15,-8 6 78 16</inkml:trace>
  <inkml:trace contextRef="#ctx0" brushRef="#br0" timeOffset="6193.58">10769 4902 1512 0,'28'4'527'0,"9"0"-474"15,7 0-60-15,0 2-16 16,-6 4-26-16,-2 4-13 16,-7 2 4-16,2 3 15 15,-11-4 18-15,-5 2 22 0,-7-7 44 16,-5-3 20-16,0-5 27 15,-4-4-2-15,1-5-12 16,0-5-19-16,3-11-22 16,5-4-9-16,3-1-16 15,1 2-3-15,0 7-8 16,0 5-2-16,2 9-7 16,1 6 0-16,1 11 6 15,1 5 2-15,3 7 5 16,2-1-1-16,2-4 0 15,2-3 0-15,2-9 3 16,0-4-2-16,2-11 3 16,0-6-1-16,0-10 1 15,3-4 2-15,2-4-20 16,-2 0-15-16,5 2-22 0,1 0-11 16,-6 7-38-16,4 2-19 15,-4 4 620-15,5 0-405 16</inkml:trace>
  <inkml:trace contextRef="#ctx0" brushRef="#br0" timeOffset="6312.83">12293 4628 1907 0,'8'27'675'0,"-12"-6"-634"15,-4-11-301-15,-20-29 171 16</inkml:trace>
  <inkml:trace contextRef="#ctx0" brushRef="#br0" timeOffset="7363.03">832 3635 1461 0,'5'-8'493'0,"15"4"-479"16,10 5-4-16,15 14-26 16,1 10-6-16,-3 27-48 15,-6 9-20-15,-18 15-27 16,-3 5-1-16,-19-7 48 15,-7-3 17-15,-17-9 69 16,-12-6 23-16,-7-12 46 16,-5-8 27-16,7-20 27 15,6-11 8-15,12-18-36 16,5-13-26-16,12-13-58 16,8-7-16-16,13 1-13 15,8 5-11-15,13 14-22 16,7 11-17-16,10 15-31 0,2 11 0 15,-1 8-3-15,-3 3 3 16,-4-1-9-16,4-6-14 16,-6-15 71-16</inkml:trace>
  <inkml:trace contextRef="#ctx0" brushRef="#br0" timeOffset="7559.31">1464 3592 1566 0,'-12'61'549'16,"7"10"-483"-16,3 13-79 16,-6 6-59-16,-4-5-96 15,-3-10-88-15,3-25 157 16</inkml:trace>
  <inkml:trace contextRef="#ctx0" brushRef="#br0" timeOffset="7736.48">1334 3649 1336 0,'3'13'541'0,"8"3"-357"16,13 9-86-16,8 6-31 15,12 5-40-15,4 0-11 16,-1-5-71-16,1-3-81 16,1-9 89-16</inkml:trace>
  <inkml:trace contextRef="#ctx0" brushRef="#br0" timeOffset="8034.45">1736 3554 1581 0,'-7'-4'601'15,"9"1"-476"-15,8 0-57 16,5 3-47-16,9-1-73 16,0 1-28-16,2 7-58 15,-2 3-24-15,-3 13 0 16,-4 5 11-16,-14 13 58 15,-8 4 30-15,-12 7 65 16,-4 1 32-16,2-2 39 0,1-2 25 16,7-12 16-16,5-9-14 15,12-19-30-15,8-10-27 16,19-25-72-16,5-9-47 16,10-24 47-16</inkml:trace>
  <inkml:trace contextRef="#ctx0" brushRef="#br0" timeOffset="8166.6">2152 3623 1387 0,'-17'-12'347'0</inkml:trace>
  <inkml:trace contextRef="#ctx0" brushRef="#br0" timeOffset="10727.08">8998 2224 761 0,'-7'-7'288'0,"1"-4"-203"16,-1-3-16-16,-3-2 10 16,2-1 0-16,2-2 0 15,3 5-1-15,2 5-19 16,3 3-10-16,0 11-29 16,0 6-9-16,7 23-10 15,-3 10 0-15,5 19-1 16,-5 6-6-16,-2 1-25 15,1-1-18-15,-8-11-83 16,3-10 85-16</inkml:trace>
  <inkml:trace contextRef="#ctx0" brushRef="#br0" timeOffset="10996.48">8795 2300 1248 0,'20'-31'438'16,"22"1"-397"-16,9 1-14 16,11 3-18-16,4 5-13 15,7 13-24-15,-5 7-11 16,-8 12-16-16,-8 8 1 16,-22 11 19-16,-10 6 11 0,-18 7 21 15,-9 3 5-15,-18 4 15 16,-6 2 5-16,-9-4 1 15,-7-2 2-15,0-13-16 16,3-7-14-16,9-18-61 16,8-10-66-16,15-18 82 15</inkml:trace>
  <inkml:trace contextRef="#ctx0" brushRef="#br0" timeOffset="11180.17">9436 2295 1115 0,'25'2'394'0,"6"3"-358"0,3 1-7 16,-2 5-67-16,-4 2-78 15,-12 0 74-15</inkml:trace>
  <inkml:trace contextRef="#ctx0" brushRef="#br0" timeOffset="11325.84">9397 2585 1832 0,'64'-10'564'16,"26"-7"-697"-16,-2-13 77 15</inkml:trace>
  <inkml:trace contextRef="#ctx0" brushRef="#br0" timeOffset="12309.21">362 2305 1284 0,'-15'-18'460'0,"9"10"-403"16,3 3 0-16,3 3-33 15,3 4-14-15,3 6-16 16,0 6-5-16,4 16 4 16,-1 10 5-16,-2 13 2 15,-2 4 3-15,-5 5 1 16,-1-3-1-16,-5-6 1 15,-2-6-5-15,-2-17 0 16,1-9-1-16,-1-15 9 0,0-6 4 16,-1-12 0-16,2-11 2 15,2-15-16-15,-3-6-7 16,5-9-9-16,2-1-6 16,5-2 5-16,9 3 4 15,8 8 8-15,4 8 8 16,8 19-2-16,5 8 2 15,9 22 2-15,1 9-2 16,-7 17 3-16,-4 9-3 0,-18 1-10 16,-6 7-9-16,-11 2-7 15,-9-1 2 1,-8 1 8-16,-3-4 8 0,-5-13 0 16,-4-11-11-16,3-16-57 15,0-13-52-15,11-20 78 16</inkml:trace>
  <inkml:trace contextRef="#ctx0" brushRef="#br0" timeOffset="12499.26">697 2070 1267 0,'0'-5'485'16,"9"5"-363"-16,3 9-57 0,2 2-36 15,2 16-17-15,-6 5-25 16,1 8-69-16,2 3-39 16,-11-9-366-16,4-5 328 15</inkml:trace>
  <inkml:trace contextRef="#ctx0" brushRef="#br0" timeOffset="12670.32">482 2170 1142 0,'-12'-21'446'0,"19"-2"-327"15,9 0-20-15,18-2-64 16,5 1-16-16,9 5-64 16,9 3-47-16,1 6 58 15</inkml:trace>
  <inkml:trace contextRef="#ctx0" brushRef="#br0" timeOffset="12930.01">888 2311 1607 0,'-5'15'543'16,"16"14"-531"-16,3 7-38 16,-2 12-59-16,0 0-23 15,-10 3-47-15,-1-1-1 16,-4-5 25-16,-5-5 10 0,5-17 39 16,-5-12 29-16,3-23-49 15,1-15 75-15</inkml:trace>
  <inkml:trace contextRef="#ctx0" brushRef="#br0" timeOffset="13127.09">1001 2127 947 0,'15'12'395'0,"11"8"-247"15,4 6-33-15,-1 6-65 16,8 2-18-16,-3 7-20 15,3 1-9-15,-14 5-25 16,-9 4-30-16,-12 3-77 0,-11 0-35 16,-10 3-55-16,-13-3 124 15</inkml:trace>
  <inkml:trace contextRef="#ctx0" brushRef="#br0" timeOffset="13546.6">367 3196 1301 0,'4'10'439'0,"13"1"-421"15,5 3-9-15,10-5-22 16,4-4-13-16,-3-10-24 16,-1-6-12-16,-8-10 11 0,-3-4 12 15,1-11 21-15,2-3 11 16,0-4 22-16,8 0 13 15,-2 5 16-15,1 4 7 16,3 9-12-16,-8 5-12 16,9 18-17-16,6 7-3 15,4 15-5-15,5 5-4 16,-6 3-33-16,0 2-26 16,-1-8-66-16,2-3-63 0,1-15 122 15</inkml:trace>
  <inkml:trace contextRef="#ctx0" brushRef="#br0" timeOffset="14141.16">766 4618 1181 0,'-15'-1'434'0,"15"-2"-367"16,2 0-4-16,11-3-32 16,6-4-18-16,7-5-7 0,15-2-6 15,21-10 7-15,6-3 2 16,22-8-4-16,9-4 1 16,6-4-9-16,6-4 3 15,1-4-3-15,-4-1 2 16,-11 1 1-16,-3 2 2 0,-9 7 25 15,-9 4 14-15,-13 11 8 16,-10 5-8-16,-22 8-15 16,0 4-20-16,-15 8-69 15,-9 2-37-15,-18 3 57 16</inkml:trace>
  <inkml:trace contextRef="#ctx0" brushRef="#br0" timeOffset="14335.22">2056 3869 1508 0,'22'-3'510'0,"19"7"-494"0,2 7-3 16,-5 16-67-16,-6 11-58 15,-20 18 69-15</inkml:trace>
  <inkml:trace contextRef="#ctx0" brushRef="#br0" timeOffset="18622.37">3215 2876 975 0,'6'3'315'0,"8"-2"-323"16,2 3-4-16,0 1 6 16,4 0 3-16,3 1 3 15,1 0-3-15,2 0 2 16,2 3 3-16,-5-1 0 15,3 2 11-15,-3 0 6 16,-2-2 8-16,2-1 1 16,0 0-1-16,7-2-2 0,2 0-12 15,-1-1-1-15,1 1-5 16,-7 0-6-16,0 0 4 16,2 2 0-16,0 1-3 15,1 1 2-15,1-1 1 16,5 1-5-16,2-2-1 15,-4-2-4-15,1-3 4 16,-7-2-3-16,3 0 4 0,4-2 0 16,4 0-3-16,2 0 7 15,1-1-4-15,-2 1-1 16,1 1 4-16,4 2-4 16,3 2 3-16,-1 0 4 15,1 3-3-15,-3 1 9 16,-1 1 2-16,3 3 10 15,2 0 3-15,-2 1-4 16,-1 1 0-16,-1 0-11 16,2 0-4-16,4 2 2 15,0-1-3-15,-1-1 0 16,-4 2 0-16,4-1-2 16,2 1-1-16,3 0 1 15,0-1-4-15,-1 1 1 16,2-1-1-16,1 2-1 0,0 2 5 15,-1 1-5-15,0 1 0 16,4 2 0-16,-1-2 1 16,-3 0-2-16,-1-1 2 15,1-1 0-15,2-2-1 16,-1-2-1-16,2 0 5 16,-3-2-4-16,4 0 0 0,1 1 3 15,2 1-1-15,0 4-2 16,-2 0 0-16,-1 1-2 15,-2 2-2-15,-2 0 6 16,3 1-5-16,-4 0 2 16,0 1 1-16,0-1-1 15,0 0 2-15,1-2 3 16,-2-1-2-16,4-1 5 16,2 0 3-16,2-1 1 15,6-1 2-15,-1 0-2 16,-2-2-5-16,1-1-3 15,1 0 3-15,1-2-6 16,2-1 0-16,0 0 5 16,0 0 1-16,4-1 12 15,-3 1-3-15,2 2-4 16,3-1-2-16,-3 0-6 0,-1-1 9 16,4-1-10-16,-2 0 2 15,-7-1-4-15,0 1-2 16,-1-2 5-16,-3 0-4 15,3 0 1-15,1-1 0 16,-1 1-5-16,2 0 5 16,-2-6 1-16,-3-2-2 15,0-11 5-15,-2-4-5 0,-3-8 0 16,-2-2 4-16,-2-1-1 16,-3-4 7-16,0-2 8 15,-3 1-3-15,-9-5 0 16,-1 2-3-16,-9-1-7 15,-2 0-1-15,-9 1 0 16,-1-1-3-16,-11 1 5 16,-4-1 1-16,-9-3 7 15,-3 1 8-15,-6-2 2 16,-2 1 2-16,-4 3-5 16,-5 1-3-16,-6 2-10 15,-4 1-3-15,-9 6-6 16,0 5-1-16,-6 5-8 15,-6 3 0-15,-5 3-3 0,-2 1 4 16,-6 2 6-16,1 2 4 16,-1 2 5-16,-5 0-5 15,3 3 1-15,1-2 6 16,1 2-3-16,-1 3 1 16,-1 1-1-16,0 2-1 15,-5 1 1-15,4 0-2 16,-4 1-1-16,0-2-3 0,1-1 2 15,-2-1-1-15,0-4-1 16,2-3 2-16,1-2-1 16,-3-3 3-16,1-1 4 15,-4 0-6-15,0 0-2 16,0 0 1-16,1-1-3 16,-3 0 7-16,2 0-4 15,-1-1 1-15,-3-1 1 16,5-1-5-16,-2-4 6 15,-1-1-4-15,2-3-4 16,-1-2 6-16,1-5-3 16,6 2 3-16,3-2 4 15,1-1-4-15,5 1 0 16,-2-3 3-16,2 1-3 16,2-1 0-16,3-1 0 0,2 2 0 15,2-4 0-15,-1 3-4 16,3-2 3-16,-2 1 1 15,1 4-2-15,-2 1 4 16,0 7-2-16,-1 2-2 16,-3 6-1-16,-3 3-2 15,-3 5-1-15,-4 2 2 16,7 5-6-16,-7 4 1 16,-6 4 9-16,0 3-9 0,-11 5 11 15,6 2 0-15,2 5-9 16,3 3 5-16,-1 4-8 15,3 3-11-15,5 4-13 16,4 3-16-16,9 5-26 16,6 2-14-16,11 0 58 15</inkml:trace>
  <inkml:trace contextRef="#ctx0" brushRef="#br0" timeOffset="19086.18">6449 3757 1287 0,'-13'22'436'15,"7"7"-394"-15,2 5-66 16,1 7-32-16,-1 2-50 15,1-1-60-15,1-7 102 0</inkml:trace>
  <inkml:trace contextRef="#ctx0" brushRef="#br0" timeOffset="19377.05">6172 4016 1338 0,'-10'-1'491'0,"12"4"-415"16,7 4-35-16,5 10-47 16,2 6 0-16,12 11 0 15,2 4-16-15,3 3-10 16,-1-3-10-16,-9-10 0 16,-1-6 14-16,-2-16 14 15,-1-7 11-15,1-14 31 16,2-8 5-16,7-17 12 15,3-6-5-15,6-9-24 16,-1 2-14-16,-3 8-43 16,0 7-39-16,-10 15-23 15,4 6 52-15</inkml:trace>
  <inkml:trace contextRef="#ctx0" brushRef="#br0" timeOffset="19694.43">6788 4138 1446 0,'3'-10'499'0,"18"4"-469"16,0 3-31-16,0 8-18 15,1 7-19-15,-1 9-35 16,-1 4-10-16,3 3 10 15,0 0 9-15,-9-3 44 16,-1-3 17-16,-7-11 44 16,-5-4 23-16,4-9 50 15,-2-5 17-15,-3-9-28 16,2-7-12-16,3-7-67 16,-3-2-27-16,7 4-50 15,-4 5-43-15,2 10-55 16,-3 7-51-16,-3 6 128 15</inkml:trace>
  <inkml:trace contextRef="#ctx0" brushRef="#br0" timeOffset="20386.34">7120 4239 824 0,'6'-3'403'15,"2"-1"-107"-15,2-4-153 16,2-4-79-16,1 1-21 15,-3-2-42-15,-2-1-12 0,-4 3-29 16,-4 2-5-16,-4 4 1 16,-1 4 5-16,-5 4 33 15,0 3 10-15,0 5 14 16,2 1 8-16,2 5-8 16,3 1-1-16,3-1-11 15,2-3-6-15,3-5 4 16,-1-4-4-16,1-2 0 15,3-3 3-15,3-5 7 16,-1-3 2-16,3-5 5 16,-2-2-2-16,0 0-12 15,1 0 1-15,-6 7-4 16,-1 2-5-16,-2 4-1 16,-1 3-11-16,2 4 7 15,1 2 2-15,-1 2 4 16,-3 0 7-16,6 0-2 0,-2-2 1 15,1-1 0-15,2-1-2 16,0-5 0-16,-2-1 0 16,5-2-2-16,-4-2 1 15,2-4 0-15,0-1 1 16,-1-2 0-16,2-2 3 16,0-1-3-16,2 0 4 0,1 2-4 15,0 2 0-15,0 5 0 16,-2 4-1-16,0 7 6 15,0 3 5-15,0 5-3 16,-1 2-3-16,1 1-2 16,3 0 0-16,-3 2 1 15,1-3-9-15,-2-5 5 16,-1-1-9-16,0-11 8 16,0-5 11-16,1-2-8 15,-2-6 8-15,0 1-7 16,-1-2-4-16,-2 1 2 15,1 2-3-15,1 3 0 16,-2 4 4-16,2 4-11 16,0 4-3-16,1 7-19 0,0 1-25 15,0 2 39-15</inkml:trace>
  <inkml:trace contextRef="#ctx0" brushRef="#br0" timeOffset="20547.3">7551 3997 1131 0,'0'9'476'0,"9"1"-233"16,3 2-319-16,1 6 36 15</inkml:trace>
  <inkml:trace contextRef="#ctx0" brushRef="#br0" timeOffset="20951.3">7852 4150 1230 0,'2'-1'516'0,"-1"-4"-238"0,2 1-267 15,-2 0-73-15,-5 2-6 16,-6 2-16-16,-2 2-4 16,-1 5 31-16,0 3 13 15,3 4 33-15,0 1 18 16,5 2 19-16,1 0-3 16,2 0-1-16,6-2-6 15,2-6-12-15,4-3 4 16,2-7 2-16,-1-6 4 0,3-4 0 15,-4-4-4-15,-1-3-3 16,1 1-7-16,-4 1-1 16,1 2 4-16,-2 5-5 15,0 3 4-15,2 5-1 16,0 1 2-16,4 9 1 16,0 1-4-16,6 6 0 15,-1 1-7-15,0-4-27 16,-5 0-35-16,-1-10 45 15</inkml:trace>
  <inkml:trace contextRef="#ctx0" brushRef="#br0" timeOffset="21360.4">8025 4127 1611 0,'3'11'556'16,"7"5"-512"-16,0 1-82 16,-2 4-39-16,-1-1-26 15,-5-3-26-15,0 0 5 0,-2-8 37 16,0-2 34-16,0-5 87 16,-1-4 41-16,-2-4 16 15,1-4 0-15,1-7-40 16,1-3-24-16,5-3-22 15,-1 2-2-15,4 0-9 16,-1 3 3-16,0 6-1 16,0 2-1-16,0 12 3 15,2 5-1-15,2 8 9 16,-1 5-2-16,0 1 0 16,1 1-3-16,0-1-1 15,-2-2 0-15,3-5-1 16,-1-2-5-16,-2-6-41 15,1-1-2-15,-7-5-6 16,4-4-7-16,0-9-32 16,-1-6 65-16</inkml:trace>
  <inkml:trace contextRef="#ctx0" brushRef="#br0" timeOffset="21708.16">8278 4083 1427 0,'9'30'504'0,"-6"-11"-453"16,1 1-52-16,-2 1-48 15,0-1-30-15,-1-2-38 16,1-3-16-16,-2-7 39 16,0-2 23-16,0-5 82 15,1-3 35-15,-1 0 21 16,0 1 4-16,0 1-19 15,1-8-15-15,4-3-17 16,4-12 0-16,-4 17-17 16,-2 1-2-16,3 4-2 15,-1 2-9-15,0 6 2 16,-1 5-1-16,-4 7 6 16,1 4 8-16,1 3 5 15,1-3 1-15,5-5-7 0,2-6-12 16,8-12-13-16,7-8-23 15,9-17 27-15</inkml:trace>
  <inkml:trace contextRef="#ctx0" brushRef="#br0" timeOffset="21849.08">8628 3997 2090 0,'-4'20'594'0,"1"-7"-635"16</inkml:trace>
  <inkml:trace contextRef="#ctx0" brushRef="#br0" timeOffset="22928.03">8392 2482 835 0,'-3'8'241'0,"-1"1"-269"16,-3 0-52-16,-7 0 29 0,-6-2 65 15,-6 2 30-15,-4 0 41 16,-5 0 9-16,-11 2-28 16,-3 0-20-16,-12-2-46 15,-3 1-25-15,-1-4-20 16,-2-2-1-16,-5-3 20 15,-6-1 7-15,-5 0 37 16,-3 0 15-16,-5 1 5 16,-2 1 3-16,-5-1-15 15,-5 2-13-15,-3 1-4 16,-3 0-2-16,-2 0-7 16,0 0 3-16,-6 1-4 15,0 1 1-15,-2 1 0 16,-5 1-1-16,-1 4 4 15,-1 2-1-15,-3 5-1 0,3 1 3 16,1 1-2-16,-1-1 0 16,7 2 9-16,1-2-2 15,2-3 7-15,5 1 1 16,4-4 2-16,3 2 7 16,2 1 7-16,-2 3 7 15,2 4 6-15,-2-1 1 16,6 1-15-16,4 1-9 0,3 3-15 15,7 1-8-15,4 6-12 16,2-1-7-16,9 1-1 16,3 1 0-16,10 0 11 15,10 0 9-15,4 4 1 16,5 2 7-16,9 1-5 16,5 4 0-16,15 2 1 15,4 3-6-15,9 2 3 16,3 3-1-16,11 0-2 15,6 0 2-15,15-4-1 16,6-5 2-16,15-8 2 16,10-5 4-16,16-9 7 15,11-6 1-15,18-10 1 16,9-5 3-16,22-10-3 0,-3-4 0 16,15-11 6-16,10-5 1 15,15-10-4-15,5-3 0 16,17-9-13-16,-5-3-4 15,4-5-2-15,13-1-2 16,-1-4 0-16,1 1-7 16,-2-5-8-16,-8-3-7 15,0-1-10-15,-4-3-14 16,-10 1-12-16,-2 4-5 0,-21 2-7 16,-2 3 3-16,-23 3 14 15,-9 1 13-15,-21 1 18 16,-18 2 22-16,-13 4 20 15,-13 1 8-15,-25 6 10 16,-11-1 1-16,-27 8 8 16,-9 3-3-16,-23 6 9 15,-14 7-4-15,-18 6-22 16,-13 6-3-16,-20 10-23 16,-8 9-22-16,-21 13-68 15,-8 4 58-15</inkml:trace>
  <inkml:trace contextRef="#ctx0" brushRef="#br0" timeOffset="23690.15">4434 4112 1082 0,'-13'-1'363'0,"6"7"-373"16,-7 3-26-16,-3 7-27 15,6 1-2-15,-1 5 16 16,-1 4 21-16,1 3 35 16,0 2 11-16,1 1 12 0,7-2-2 15,8-5 5-15,3-3-9 16,8-7 2-16,2-4-1 15,0-7-11-15,3-5 7 16,-4-6-1-16,4-5 0 16,-3-3 5-16,-3 1-11 15,-4-1-3-15,1 3-6 16,-5 4-3-16,-3 3 1 0,-1 3-2 16,-2 0 5-16,3 4-6 15,-3-2 0-15,0 0-3 16,3 6 3-16,-1 4 2 15,21 14 2-15,-12-17 0 16,-3-3-3-16,1-2 4 16,4-5 2-16,1-2 12 15,-4-2 9-15,1-5 7 16,-4 0-5-16,-5-4-11 16,2 3-7-16,-2 2-20 15,-5 2-7-15,-10 8-80 16,3 1 64-16</inkml:trace>
  <inkml:trace contextRef="#ctx0" brushRef="#br0" timeOffset="24147.05">4680 4213 1011 0,'0'8'398'15,"3"3"-217"-15,4 8-182 16,3 4-11-16,0-1-13 16,-1 1-6-16,0-3-10 15,0-4 1-15,-2-4 12 16,-1-3 9-16,-3-5 24 0,-1-4 26 15,-1-4 34-15,-1-5 7 16,-2-8 1-16,4-5-21 16,2-6-33-16,3-2-18 15,12-1-33-15,-3 2-33 16,1 8 39-16</inkml:trace>
  <inkml:trace contextRef="#ctx0" brushRef="#br0" timeOffset="24873.43">4999 4242 1195 0,'-4'-9'429'0,"2"2"-368"15,1-2-31-15,-4 2-49 16,-1 3-13-16,-4 4-27 15,-3 1-10-15,1 6 7 16,0 4 12-16,2 1 32 16,2 3 18-16,3 0 22 15,3-1 10-15,5 1-7 16,0-1-2-16,3-3-10 0,2-4-6 16,2-2-3-16,-1-2 0 15,1-3 5-15,0-3-3 16,-2-2 5-16,-1-3-5 15,-2 0-1-15,-1-3-1 16,-4 1 0-16,-2 0 1 16,1 2-1-16,0 2 1 15,1 3 1-15,0 1-4 0,2 4 1 16,5 4-2-16,1 4-4 16,3 4 4-16,4-1-13 15,3-2-2-15,-1-2-9 16,-2-6 5-16,-2-7 11 15,-4-4 3-15,-3-6 5 16,4-5 2-16,-4-2 5 16,-1-2 5-16,0 3 1 15,0 4 2-15,-1 5-7 16,2 5-4-16,1 5-3 16,-2 4-4-16,1 8 1 15,0 5 1-15,0 4 1 16,1 2 1-16,0-3 0 15,-2-3-2-15,-1-6 8 0,0-2 2 16,-1-5 11-16,0-2 4 16,0-7-4-16,0-6-5 15,2-9-16-15,-1-3-10 16,-1-2-10-16,1 1 2 16,-2 7 9-16,-1 1 10 15,1 7 13-15,1 4-1 16,3 7 2-16,0 4-7 0,2 8-5 15,4 3-7-15,2 4-37 16,-1 0-27-16,3-8 39 16</inkml:trace>
  <inkml:trace contextRef="#ctx0" brushRef="#br0" timeOffset="25024.05">5223 4036 1102 0,'0'6'376'15,"2"3"-351"-15,4 3-102 16,3-1-54-16,-2-1 79 16</inkml:trace>
  <inkml:trace contextRef="#ctx0" brushRef="#br0" timeOffset="25723.05">5415 4128 1230 0,'-1'0'440'16,"1"1"-381"-16,0 3-37 0,-1-4-12 16,0 0-15-16,-1 4-26 15,-3 4-7-15,-19 17-5 16,15-14 8-16,4 4 26 15,-2 3 10-15,7-1 17 16,0 0 0-16,5-4 3 16,0-4-5-16,2-4-5 15,0-2-4-15,0-5 4 16,2-1 7-16,0-5 2 16,-3-2-5-16,2-4-3 15,-5-2-12-15,1-1-2 16,1 2 2-16,-4 4-2 15,3 3 1-15,0 5-5 16,-4 2 5-16,0 1-1 16,2 0 0-16,-2 0 7 0,0 0-6 15,0 2-1-15,3 6 4 16,19 13-4-16,-11-15 1 16,2-2 1-16,-3-2 0 15,1-3-4-15,-3 0 6 16,-1-1 0-16,-2-2-1 15,0-2 4-15,0-1 0 0,-7-2-4 16,-1 0 5-16,-3-2-2 16,0 0-4-16,0-1 3 15,1 1-2-15,0 2 1 16,1 2 1-16,1 4 11 16,1 0 3-16,0 3 2 15,2 3-5-15,3 3-9 16,2 5-6-16,5 3 1 15,0-1 0-15,-1 1 0 16,2-4 2-16,-3-2-3 16,-2-2 1-16,1-3 6 15,-1-3-1-15,-3-3 9 16,3-3 2-16,-2-7-9 16,-1-3 6-16,3-2-19 15,-2 1-5-15,4 4-1 16,1 4-6-16,0 7 5 0,3 4 4 15,1 10-22-15,-1 4-32 16,-5 3 41-16</inkml:trace>
  <inkml:trace contextRef="#ctx0" brushRef="#br0" timeOffset="26533.39">5804 3957 1103 0,'-8'-4'361'16,"7"0"-342"-16,-10 4-88 16,9 0-12-16,-2 4-1 15,-9 5 7-15,4 2 53 16,-5 3 38-16,1 7 53 15,6 2 14-15,4 5 4 16,0 2-18-16,6-2-30 16,4-1-17-16,7-8-19 0,-2-6-3 15,4-9-5-15,0-5 1 16,2-8 4-16,4-7 1 16,-2-6 5-16,-4-3-5 15,-7 0 2-15,-2 2 1 16,-4 5-4-16,-3 4 3 15,-2 8 3-15,-3 5 5 0,2 11 0 16,1 6-1-16,3 9-6 16,2 3-6-16,4-5-10 15,3-4-6-15,10-13-44 16,3-9-42-16,4-15 66 16</inkml:trace>
  <inkml:trace contextRef="#ctx0" brushRef="#br0" timeOffset="26619.86">6158 3936 1417 0,'-7'-4'354'15</inkml:trace>
  <inkml:trace contextRef="#ctx0" brushRef="#br0" timeOffset="108069.48">4926 2043 1258 0,'-17'22'432'0,"15"2"-402"16,4 1-22-16,7-2-20 15,7 0-5-15,10-7-6 16,4-3 0-16,12-10 17 16,9-8 4-16,7-8 8 15,11-5 4-15,3-6 19 0,-3 3 7 16,1 5 12-16,-5 3 7 16,-1 11-3-16,-4 2-1 15,0 5-6-15,-2 3-8 16,-2 3-15-16,2 1-5 15,-6-4-12-15,4-1-3 16,0-5 0-16,1-2-2 16,-2-4 3-16,-1-1-3 0,-2 2 2 15,-1-1-1-15,2 5-2 16,-6 0 0-16,-1 5-22 16,-1 2-4-16,0 1-29 15,-1 1-19-15,-12 0-64 16,1-2 86-16</inkml:trace>
  <inkml:trace contextRef="#ctx0" brushRef="#br0" timeOffset="108626.87">6414 2118 1479 0,'25'-22'529'16,"20"-6"-433"-16,10 0-85 16,14-1-44-16,3 0-16 15,4 6-13-15,1 6-11 0,0 11 24 16,-1 7 19-16,-6 15 15 15,0 6 10-15,-8 12 12 16,-4 8 3-16,-8 11 9 16,-9 9 1-16,-7 15-11 15,-5 12 0-15,-6 19-6 16,-2 11-3-16,-7 23 4 16,-7 7-1-16,-9 20 1 15,-5 8-3-15,-15 14-4 16,-2 13-2-16,-5 15-10 15,-6 8 4-15,-7 10 2 16,2-12 10-16,-5 9 49 16,2-13 18-16,4-5 21 15,1 7-2-15,6-30-21 16,1-1-10-16,-3-31-4 0,2-16 3 16,4-26 5-16,1-14-4 15,10-29-19-15,3-14-11 16,8-28-22-16,1-12-10 15,6-17-49-15,2-7-22 16,4-15-37-16,0-6-21 16,-3-17-33-16,-1-5-36 15,-5-8 128-15</inkml:trace>
  <inkml:trace contextRef="#ctx0" brushRef="#br0" timeOffset="108933.93">6597 6213 1432 0,'-9'17'517'16,"2"-4"-416"-16,9-3-82 16,7-2-20-16,3 8-16 15,7 6-11-15,-1 9-27 16,3 4-9-16,-2 6-8 15,3 2 5-15,0 3 30 16,-2-3 24-16,5-3 51 16,-3-6 27-16,1-15 41 0,2-8 11 15,3-17 3-15,3-11-5 16,15-17-17-16,4-11-18 16,6-13-61-16,-2-3-52 15,-11 4-165-15,-10 9 128 16</inkml:trace>
  <inkml:trace contextRef="#ctx0" brushRef="#br0" timeOffset="109724.62">7468 6690 1520 0,'-21'-5'578'0,"-1"-8"-400"16,2-1-135-16,3-1-47 15,-1 2-23-15,-7 10-34 16,2 7-22-16,-7 23-42 16,-2 11 6-16,-1 22 27 15,-2 9 23-15,9 4 81 16,4-1 41-16,15-12 51 15,7-10 8-15,14-15-11 16,11-10-19-16,13-17-33 16,3-8-2-16,3-15-10 15,0-6-4-15,-7-10-15 0,-2 0-12 16,-5 0-12-16,-3 4-6 16,-13 11-16-16,-6 6-7 15,-8 9-8-15,-1 4 5 16,-1 10 20-16,0 3 7 15,3 7 12-15,1 2-1 16,11-4 0-16,5-3 4 16,5-10 6-16,3-5 4 0,-3-9 10 15,-2-5 1-15,-5-6-1 16,-6-3 4-16,-10 0-3 16,-5-2-1-16,-12 1-2 15,-1 3-7-15,-1 6-24 16,1 4-25-16,4 6-65 15,2 4-59-15,0 6 11 16,9 2 71-16</inkml:trace>
  <inkml:trace contextRef="#ctx0" brushRef="#br0" timeOffset="111350.01">7762 6850 1299 0,'-12'4'557'15,"3"-1"-298"-15,4 0-133 16,-1-1-88-16,5 0-24 16,2 2-26-16,3 1-8 15,4 2-8-15,1 3 6 0,-1 3 13 16,3 1 8-1,0 5 5-15,0-1 4 0,0 3 7 16,1 2 2-16,-4-2 9 16,2 2 4-16,-4-2-2 15,0-2 1-15,-2-6 5 16,-1-4-2-16,0-7 9 16,-3 0 3-16,-1-4-7 15,-1 0-5-15,2 1-18 16,-2-2-8-16,-3-11-6 15,-7-16-4-15,9 12 2 16,2 0-2-16,3-5 4 16,5-1 8-16,5-6 2 15,4-2 4-15,4 0-9 16,1-4-4-16,5 4-10 0,-3 5-10 16,0 7-14-16,-2 6 1 15,-5 9 2-15,-4 2 11 16,-5 7 15-16,-2 2 6 15,-3 4 15-15,1 3-6 16,-3 4 1-16,0 3-2 16,0-2-9-16,1 0 1 15,1 0-1-15,1-3 1 16,5 3-1-16,0-1-6 0,1 2-7 16,3 1-12-16,-3-1-16 15,-1-1-5-15,-3 0-18 16,-3 0-5-16,-3 2-3 15,-4-1-2-15,-4-1 3 16,-2-4 3-16,-3-5 22 16,-1-4 17-16,2-5 32 15,4-3 9-15,3-6 15 16,5-1 4-16,6-8 12 16,2-2 10-16,9-4 3 15,0-2-2-15,9-2-18 16,3 3-12-16,7 0-17 15,-2 2-2-15,3 2-10 16,-3 2-4-16,-8 1 0 16,-2 2-2-16,-8 3 3 15,-1 2 4-15,-6 3 3 0,-3 3 3 16,-5-1 12-16,-3 0 3 16,-5 1 5-16,0 0-2 15,-5 3-7-15,1 1-4 16,-2 3-12-16,0 5-5 15,0 6-6-15,3 4-3 0,2 8-2 16,4 2 1-16,4 6 1 16,2-1 2-16,6-2 8 15,4-1-1-15,5-10 11 16,1-4 7-16,4-9 9 16,0-5 11-16,5-9 3 15,1-8 0-15,1-11 0 16,2-9-10-16,-4-11-13 15,-1-3-7-15,-9-5-9 16,-2 1-5-16,-9 3 2 16,-3 4-1-16,-4 9 5 15,-1 8 3-15,0 16 4 16,1 5 2-16,-2 11 11 16,0 5 2-16,2 15-10 15,-2 9 0-15,5 18-10 0,4 6 2 16,3 3 1-16,4-2-1 15,2-9 1-15,-2-6-4 16,4-12 0-16,3-7-5 16,1-12 3-16,2-7 0 15,0-12 7-15,2-6 7 16,-6-11-12-16,-3-3-3 16,-6-3-8-16,-3 0-4 0,-6 6 10 15,-6 6-2-15,2 10 4 16,-4 4 5-16,3 10 0 15,-3 4 7-15,-2 9-4 16,2 4 0-16,1 3 1 16,6-3-7-16,3-4 3 15,3-2 2-15,-1-5 5 16,1-3 8-16,2-4 7 16,-3-4-4-16,3-7 3 15,-1-3-3-15,2-5-4 16,0 0-5-16,-2 3-11 15,-2 2-5-15,0 6-9 16,-3 4 7-16,3 5-2 16,-1 2 5-16,5 6 3 15,2 0-2-15,5 0 3 0,-2 0 1 16,3-7 0 0,1-4 1-16,1-11 10 0,5-10 4 15,-2-14-1-15,0-6 6 16,-1-10-18-16,-4 1-4 15,-5-1-6-15,-3 2-4 16,-3 5 3-16,-2 4-3 16,-3 12 2-16,0 8-1 0,0 15-4 15,2 8 0-15,2 17 7 16,1 8 1-16,3 15 5 16,2 7 3-16,3 1-3 15,2-1-2-15,-1-9-21 16,1-5-24-16,-4-11-65 15,0-7-24-15,-7-12-74 16,-4-7 127-16</inkml:trace>
  <inkml:trace contextRef="#ctx0" brushRef="#br0" timeOffset="111508.9">8989 6687 1771 0,'18'4'612'0,"5"-2"-512"16,9-11-276-16,2-4 361 15,-13-10-173-15</inkml:trace>
  <inkml:trace contextRef="#ctx0" brushRef="#br0" timeOffset="112294.96">9179 6587 1777 0,'-12'27'660'0,"11"-5"-510"16,0 0-147-16,4-1-89 16,5-2-35-16,2-5-68 15,-3-1-12-15,3-5 42 16,-2 0 39-16,3-5 106 15,1-2 52-15,0-6 46 16,-1-3 11-16,-1-5-6 16,2-3-20-16,-3-4-32 15,0-2-14-15,-2 0-18 16,-2 2-5-16,1 5-4 16,-2 5-5-16,-3 6-3 0,1 2 2 15,-2 8 0-15,-2 5 5 16,2 7 5-16,0 5 4 15,4 0 12-15,1-3-1 16,2-4-1-16,2-5-4 16,5-4 2-16,-2-3 4 15,0-9 0-15,2-2 1 16,-3-8-12-16,0-2-4 0,-3 0-3 16,-6 0-5-16,-2 2 2 15,-2 1-4-15,-4 3-6 16,3 2-5-16,-11 5-32 15,2 4-8-15,-4 7-11 16,-1 2 8-16,6 4 30 16,1-2 11-16,6-4 34 15,4 0 5-15,4-5 20 16,5-1 12-16,8-4 7 16,3-5-2-16,10-6-18 15,0-1-17-15,1 0-28 16,-3 0-6-16,-7 6-5 15,-1 3-3-15,-4 6 3 16,-5 1 8-16,-2 5 6 16,-1 1 1-16,-4 4 15 0,-2-1 2 15,-3-1 6-15,-1-1 6 16,0-5-7-16,0-1-1 16,1-6-9-16,1-3 0 15,3-6 4-15,2-4 6 16,9-1 6-16,6-1 1 15,4 5-6-15,3 4-4 16,1 8-5-16,-1 3-1 16,-1 11 1-16,-1 3 1 0,-6 6-1 15,-3 3-3-15,-7-3-18 16,-3-4-21-16,-11-8-76 16,-3-6-50-16,-13-12 96 15</inkml:trace>
  <inkml:trace contextRef="#ctx0" brushRef="#br0" timeOffset="112440.16">9123 6467 1980 0,'25'16'646'0,"22"-12"-795"16,7-9 97-16</inkml:trace>
  <inkml:trace contextRef="#ctx0" brushRef="#br0" timeOffset="113490.1">10167 6382 2212 0,'-3'24'693'16,"2"-4"-762"-16,4-5-122 16,-1 0-42-16,-4-2-24 15,-4-2 18-15,0-1 86 16,1 0 56-16,0 2 120 16,2 2 55-16,2-2 48 15,-1-2-3-15,2-6-14 16,-1-1-11-16,2-5-33 15,2-4-14-15,2-10-23 16,0-7-18-16,3-10-7 16,1-2-1-16,4 1-6 15,2 3-1-15,3 8-8 16,-1 5 0-16,-2 11 1 16,-1 6 4-16,-3 9 5 0,1 7 2 15,1 8 1-15,-3 4 5 16,-1 0 13-16,1-3 5 15,-1-6 10-15,2-6 6 16,-1-8-14-16,2-5-9 16,4-14-10-16,-2-8-8 0,4-11-12 15,-3-4 5-15,-2 4-8 16,0 4-1-16,-4 8 13 16,-2 5-1-16,1 9 7 15,-1 4-1-15,0 10-6 16,1 5-2-16,-1 9-1 15,1 1 8-15,4 4 7 16,-1-2 9-16,6-4 10 16,1-3-9-16,1-8 3 15,3-4-7-15,0-7-6 16,1-7 3-16,-4-6-16 16,-1-5-4-16,-8-3-4 15,-1 0-8-15,-9 1 11 16,-1 3-4-16,-6 8 8 15,0 3 4-15,-1 8 1 0,0 3 6 16,-1 8 0-16,2 0 1 16,2 8 2-16,3-1-1 15,4-3-5-15,4-1-1 16,6-7-11-16,-1-3-2 16,3-3-5-16,-1-4 0 15,-4-3 17-15,3-2 3 16,-3-2 12-16,0-1 4 0,2 0-5 15,-3 2-3-15,1 6-8 16,0 1-11-16,0 7-4 16,0 3-5-16,1 4 4 15,-1 0 9-15,-1-1 0 16,1-3 9-16,0-6 12 16,2-2 1-16,3-12 3 15,2-8-10-15,-2-13-8 16,2-6-3-16,-3-4-4 15,-2-2 8-15,-4 0-6 16,-2-1 3-16,1 4 0 16,-2 4-6-16,-3 12 6 15,1 10-2-15,-4 12 4 16,2 6-1-16,4 13-1 16,-1 8-2-16,6 16 0 15,1 6 5-15,5 2-2 0,5-1 1 16,3-5-3-16,2-5-8 15,3-8-21-15,-3-6-18 16,-6-13-80-16,-7-6-34 16,-11-16 99-16</inkml:trace>
  <inkml:trace contextRef="#ctx0" brushRef="#br0" timeOffset="113639.21">10939 6109 1737 0,'30'2'584'0,"8"-8"-645"15,9-9-115-15,2-11 104 16</inkml:trace>
  <inkml:trace contextRef="#ctx0" brushRef="#br0" timeOffset="114026.01">11152 5962 1440 0,'-5'26'687'16,"14"-8"-162"-16,3-3-463 16,7-1-117-16,1-4-26 15,1-3-45-15,1 1-2 16,0 1 18-16,-4 1 25 15,-7 3 51-15,-4 0 17 16,-7-1 37-16,-3 1 13 16,-4-3 23-16,-1-3 11 0,-1-3-12 15,0-4-8-15,3-8-21 16,1-5-6-16,5-10-13 16,4-2-5-16,4-2-4 15,5 3-1-15,3 8-1 16,0 4-6-16,5 12 5 15,0 4-2-15,-2 12-9 16,2 6 3-16,-6 3-16 16,-1 0-8-16,-3-8-22 15,-3-5-22-15,-6-12-50 16,-3-9-22-16,-4-18 94 16</inkml:trace>
  <inkml:trace contextRef="#ctx0" brushRef="#br0" timeOffset="114174.08">11306 5789 1564 0,'-1'19'570'15,"5"5"-465"-15,5 1-63 16,-3-3-79-16,9-3-71 16,3-10 70-16</inkml:trace>
  <inkml:trace contextRef="#ctx0" brushRef="#br0" timeOffset="114354.16">11572 5853 1786 0,'15'45'682'0,"12"0"-468"16,4-3-243-16,1-6-86 15,-1-4-36-15,-2-17-123 16,5-7 12-16,0-16 156 16</inkml:trace>
  <inkml:trace contextRef="#ctx0" brushRef="#br0" timeOffset="114526.18">11699 5819 1738 0,'-28'63'681'16,"-7"14"-449"-16,-5 9-158 15,-8 9-99-15,-7-2-71 16,-6-14-175-16,-2-11 164 0</inkml:trace>
  <inkml:trace contextRef="#ctx0" brushRef="#br0" timeOffset="116718.93">8643 7499 1815 0,'-4'18'637'16,"2"0"-538"-16,12 9-99 0,3 6-11 16,3 5-12-16,-2 2 4 15,0-3-18-15,0 0 6 16,-2-5 12-16,1-5-3 16,-5-8 24-16,-1-6 13 15,0-7 2-15,0-5 7 16,2-8-2-16,2-6 2 15,1-17-1-15,-1-6-8 0,8-12-1 16,1-1-8-16,6 3-10 16,2 6-6-16,0 15-23 15,-1 7-1-15,-5 17-5 16,0 8 13-16,-1 12 11 16,-2 5 7-16,-1 4 22 15,-5-1-3-15,-2-4 22 16,1-5-2-16,-5-8 1 15,-1-4 0-15,-1-5-19 16,4-2 3-16,-2-6-13 16,4-3-2-16,-2-7-4 15,-4-2-14-15,0 2-10 16,-1 1-12-16,3 9-7 16,-7 4-1-16,5 9 14 0,-3 4 12 15,5 5 12-15,7 2 11 16,0-4 4-16,3-1 10 15,3-7 9-15,1-4 5 16,2-9-3-16,-2-3 3 16,0-11-12-16,-5-3-3 15,-4-2-9-15,-3-1-6 16,-10 3-2-16,-3 2-12 0,-5 4 2 16,-4 4-13-16,-3 8-2 15,-1 3-5-15,-2 7-14 16,1 4 7-16,4 4 5 15,-1 0 12-15,8 1 17 16,2-2 3-16,5 0 3 16,5-1-1-16,3 0 0 15,5-2-2-15,4-4 1 16,2-2-1-16,2-5 2 16,-3-5 5-16,1-5 3 15,-1-4-4-15,-4-8 3 16,3-2-2-16,-6-5-5 15,2 1 3-15,-6 1-6 16,-2 5-5-16,4 7 5 0,-2 6 2 16,7 10 7-1,-4 2 7-15,5 8 10 0,1 4-3 16,2 12 1-16,0 1-3 16,0 5-10-16,-1 2-1 15,-1-6 2-15,2 2 4 16,-4-8 4-16,0-3 8 15,-2-8 4-15,-1-7-4 0,3-11-6 16,2-5-7-16,-1-8-12 16,-2-6 1-16,-4-2-12 15,-2-3 8-15,-4 2-7 16,-2 5-5-16,-2 10 12 16,-1 6 1-16,0 7 5 15,2 4 14-15,1 7 3 16,1 3-11-16,3 11 2 15,0 4-13-15,2 3 0 16,-1 1 2-16,1-6-3 16,0-6 9-16,-3-7-6 15,0-5-2-15,-4-4 2 16,0-2-11-16,-5-10 9 16,0-5 4-16,-1-11-7 15,-2-6 0-15,4 2-5 16,0 3-1-16,3 6 9 0,0 3-1 15,2 6 4-15,3 4-2 16,5 6 1-16,1 4 0 16,4 9-2-16,3 3 3 15,1 6-1-15,3 1 3 16,-2-3-3-16,-2-1 5 16,-7-16 8 15,-4 0 11-31,0 0-22 0,14-8 1 0,-3-13-3 15,1-4 3-15,-9 0-3 16,0 0-2-16,1 2 0 16,0 2 0-16,3 7 2 15,-3 4 0-15,0 10-1 16,0 5-2-16,2 10 6 16,0 5 5-16,3 4 7 0,-2 1 2 15,1-3-4-15,1-2 7 16,0-8-2-16,-1-4-1 15,-1-8-3-15,-3-4-13 16,-1-6-4-16,-2-2-1 16,-2-5-5-16,-4-1 1 15,-4 0 2-15,-1 1-6 0,0 5-6 16,-1 4 2-16,-2 6 0 16,-2 3 1-16,-3 5 7 15,2 5 1-15,5 4-2 16,5 1 6-16,7 4 1 15,3-3 5-15,3-2 0 16,2-4-5-16,2-5 3 16,0-2-4-16,-2-8 6 15,2-1 8-15,-4-6 1 16,-2-1-4-16,-1-3-2 16,-4 1-7-16,-1 2-7 15,-2 2 2-15,-1 6-1 16,0 2-2-16,-2 3-1 15,1 1 7-15,-1-2-2 16,0 6 0-16,2 6 2 0,8 14-5 16,-2-19 4-16,-1-4 4 15,3-7 10-15,2-10-4 16,4-11 2-16,-3-8-2 16,-2-14-7-16,-3-1 4 15,-3-6-6-15,-2 0-2 16,-1 3 5-16,1 4-1 15,-3 12 4-15,3 8-7 16,-1 16 5-16,-2 5 1 16,0 10 2-16,3 8 5 0,2 13-6 15,3 7 0-15,6 7-2 16,3 0 0-16,1-5 4 16,1-3 2-16,4-6 3 15,2-3 2-15,0-9 1 16,-1-6-7-16,-3-12-10 15,1-5-1-15,-5-8-22 16,-2-2 0-16,-4-3 4 16,-7 2 5-16,-4-1 13 15,0 4 8-15,-1 6 0 16,0 2 3-16,3 8 8 16,0 2-4-16,3 6 6 15,0 5-15-15,2 6-16 0,3 0-8 16,-2 3-49-16,-2-2-56 15,0-11 328-15,1-4-186 16</inkml:trace>
  <inkml:trace contextRef="#ctx0" brushRef="#br0" timeOffset="116886.64">10620 6909 1718 0,'4'12'636'16,"8"-7"-400"-16,9-16-476 15,7-10 147-15</inkml:trace>
  <inkml:trace contextRef="#ctx0" brushRef="#br0" timeOffset="117686.92">10728 6882 1673 0,'-1'30'692'0,"1"-7"-323"16,9-9-399-16,4-6-42 16,5-7-66-16,1-3-20 15,4-4-2-15,-1 2 30 16,-2 6 82-16,0 4 39 15,-3 4 63-15,-3 4 8 16,-2 2-8-16,-2 1-7 16,-7 2-19-16,-3-1-9 0,-9 0-13 15,-3-4-6-15,-1-4-4 16,-4-2 0-16,1-6 0 16,0-1 4-16,3-5 7 15,7-4 4-15,8-7 1 16,8-5 7-16,13-9 2 15,8-3-2-15,7-4-2 16,-1-1-9-16,0-1 2 16,-2 1 2-16,-8 2 14 15,-3 3 10-15,-10 9 7 16,-9 4 3-16,-5 10-4 16,-6 6-4-16,-5 9-19 15,-2 4-14-15,-4 9-10 16,1 4-9-16,4 6-7 15,3 1 5-15,7-3 0 0,4-3-1 16,10-11 9-16,2-3 0 16,14-10 8-16,7-6 11 15,8-11-2-15,3-4-1 16,-1-7 0-16,-4-1-9 16,-9-1-5-16,-4 3 6 15,-16 6-8-15,-5 6-1 16,-9 7 14-16,-2 4-4 0,-5 9 0 15,-4 3 0-15,-3 10-6 16,-5 5-4-16,3 4 2 16,4 0-4-16,7-6-4 15,4-1 3-15,11-10-1 16,3-3 12-16,9-9 2 16,4-7 4-16,2-12 1 15,0-7-1-15,-4-7 2 16,-3-2 1-16,-8 0-6 15,-4 0 0-15,-6 4 4 16,-1 3 3-16,-1 8 12 16,0 6-3-16,2 10-6 15,-1 4-5-15,5 13-8 16,2 11-3-16,1 24-22 16,0 15-10-16,-1 19-35 0,-3 1-23 15,-1-12-97-15,-8-5 122 16</inkml:trace>
  <inkml:trace contextRef="#ctx0" brushRef="#br0" timeOffset="118283.11">10375 7946 1180 0,'-19'3'591'0,"1"-11"-78"16,2-6-420-16,-3-8-54 15,-2 0-15-15,-5-3-8 16,0 3-8-16,-6 2-14 15,1 4 0-15,-3 11-4 16,2 6-4-16,9 14-7 16,1 10 4-16,13 15 4 0,3 8-1 15,14 6 17-15,4 2 9 16,16-9 17-16,8-7 2 16,7-13-2-16,3-8-7 15,-4-17-16-15,-1-8 4 16,-6-13-9-16,-3-6-4 15,-11-7-3-15,-3-4-5 16,-13 0-11-16,-7 3-1 0,-5 9-8 16,-4 7-4-16,0 15 2 15,3 4-6-15,3 12-10 16,3 3 5-16,9 1 12 16,2 1 14-16,11-4 34 15,0-3 8-15,6-9 16 16,2-3 1-16,-4-7-1 15,-2-4-2-15,-9-4-9 16,-8-2-1-16,-11-4-8 16,-7 1-11-16,-10 4-17 15,2 5-20-15,-2 8-44 16,-2 3-45-16,12 3-85 16,0-1 124-16</inkml:trace>
  <inkml:trace contextRef="#ctx0" brushRef="#br0" timeOffset="118556.57">10579 7723 1529 0,'8'8'580'16,"3"2"-443"-16,1 1-70 0,4 4-62 15,2 1-22-15,1 4-42 16,-2 1-28-16,-3 2-13 15,-3 0 9-15,-4-4 40 16,0-5 39-16,-3-8 70 16,-1-4 24-16,-1-7 39 15,0-4 2-15,1-13-26 16,2-8-24-16,5-11-53 16,2-3-40-16,3 3-136 15,7 1-59-15,1 10 123 16</inkml:trace>
  <inkml:trace contextRef="#ctx0" brushRef="#br0" timeOffset="119270.45">10998 7785 1532 0,'8'12'604'0,"-1"-10"-407"0,-3-4-111 15,-1-7-63-15,-5-6-16 16,-5-9-13-16,-3-2-14 15,-5 1-11-15,-2 3 5 16,-2 12 9-16,3 6 10 16,-1 8 7-16,1 6 1 15,7 11-1-15,3 3-1 0,8 11 1 16,5-1 0-16,6-4 3 16,-1-5 7-16,4-12 5 15,3-2 3-15,-1-11 0 16,-1-1-3-16,-1-10-7 15,-2-3-4-15,-1-5-2 16,-3-2 3-16,-3 0 5 16,-1 1-2-16,-3 3-7 15,-1 4-12-15,-1 7-10 16,-1 4 1-16,-1 5 7 16,1 5 5-16,0 3 4 15,4 1-2-15,6 1 4 16,-2-3-3-16,3-3 3 15,-2-1 1-15,-2-7 1 16,2-3 3-16,5-10 2 0,2-6 0 16,0-13-10-16,-1-5-4 15,-1-5-12-15,0 0-4 16,2 5 2-16,-2 2 1 16,2 12 8-16,-4 6 0 15,1 14 7-15,-4 9 1 16,1 12 9-16,1 5 6 15,-2 9 9-15,2 2 12 0,-2-3 6 16,1-3 4-16,-1-10-7 16,1-7-6-16,-3-11-15 15,2-8-3-15,-2-17-12 16,0-7-12-16,2-10-8 16,-4 0-8-16,0 2-2 15,1 3 3-15,-1 10 14 16,0 5 6-16,0 13 8 15,-1 8 5-15,1 12 0 16,-1 8-3-16,-1 10-3 16,-1 3-8-16,-1 1-39 15,-2-3-53-15,-4-10-85 16,3-9 109-16</inkml:trace>
  <inkml:trace contextRef="#ctx0" brushRef="#br0" timeOffset="119409.03">11335 7250 1490 0,'-2'16'635'0,"4"-1"-284"16,2 1-427-16,-1-2-113 0,19-5 107 16</inkml:trace>
  <inkml:trace contextRef="#ctx0" brushRef="#br0" timeOffset="120163.01">11729 7389 1556 0,'4'9'640'0,"-6"-8"-384"15,0-2-194-15,-9-6-114 16,-4 1-35-16,-6 3-27 15,-3 1 0-15,2 12 30 16,0 3 25-16,6 5 46 16,3 4 21-16,13 1 26 0,2-1 4 15,5-4 7-15,6-4-7 16,3-10-5-16,6-4-3 16,2-11-10-16,-3-5 2 15,-4-8-7-15,-4-4-1 16,-4-1-3-16,-3 1 3 15,-3 2 1-15,-3 6 2 16,0 7-3-16,-2 4-4 0,-1 9-6 16,-1 4 0-16,2 8-4 15,-1 7-6-15,3 4 6 16,4 2-6-16,3-3 8 16,2-5 2-16,5-7-9 15,0-7 5-15,5-11-3 16,1-6 3-16,-1-14 1 15,2-2-7-15,-6-5-2 16,0-1-7-16,-8 4 9 16,0 3 1-16,-3 6 2 15,-3 3 7-15,-1 9 1 16,-2 3 9-16,1 9 6 16,-3 5 1-16,3 9 1 15,-1 6-10-15,2 9-6 16,0 4-5-16,1 2 1 15,4 0 6-15,-5-5 9 0,-1-3 10 16,-1-11 7-16,-1-7 1 16,3-13-9-16,1-8-12 15,5-16-8-15,3-9-3 16,2-12-8-16,2 0-5 16,5 4-13-16,-2 2-1 15,3 12-2-15,1 5 1 0,2 15 6 16,-1 9-2-16,-1 16 4 15,-4 11 3-15,-4 10-1 16,-7 5 4-16,1-5-8 16,2-8-2-16,1-16-25 15,7-11-18-15,1-18-63 16,-1-10-27-16,4-18 55 16,-3-6 32-16</inkml:trace>
  <inkml:trace contextRef="#ctx0" brushRef="#br0" timeOffset="120495.97">12244 6830 1463 0,'-13'22'585'0,"-5"13"-369"16,0 7-99-16,-3 12-44 0,0 3-14 16,4-4-18-16,3-5-13 15,9-10-32-15,1-6-8 16,12-9-7-16,5-7-5 15,9-14 0-15,5-4 7 16,11-14-1-16,4-5 13 16,6-9 6-16,-3-2 0 15,-5-3-2-15,-4 1-3 0,-12 5-2 16,-3 3-1-16,-8 10 7 16,-2 7-1-16,-8 8 18 15,-1 5 3-15,-2 15 2 16,0 5-3-16,3 17-24 15,2 4-1-15,10-7-24 16,2-7-25-16,13-26-106 16,7-15-27-16,-1-36 102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11:41.7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1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7-30T16:13:39.752"/>
    </inkml:context>
  </inkml:definitions>
  <inkml:trace contextRef="#ctx0" brushRef="#br0">3090 3655 1184 0,'-58'21'439'0,"-3"3"-329"16,1 3-92-16,-6 5-9 16,-3 3-2-16,0 0-1 15,-2 0-10-15,-4 5-23 16,3 3-14-16,-2 6-15 15,1 4-1-15,0 3 6 16,-1 3 10-16,3 6 14 16,-2 3 10-16,4 10 27 15,0 1 17-15,3 12 37 0,2 5 18 16,-1 5 19 0,5 6-5-16,2 9-7 0,3 3-11 15,0 12-21-15,-2 6-10 16,2 11-18-16,1 11-9 15,2 10 1-15,-3 4-5 16,3 5-3-16,0-5 3 0,6-10-3 16,3-9 1-16,3-15-5 15,4-13-5 1,7-15-6-16,3-10-2 0,4-18-8 16,1-8-23-16,-2-27-100 15,4-8-221-15,-17-28 233 16</inkml:trace>
  <inkml:trace contextRef="#ctx0" brushRef="#br0" timeOffset="340.19">464 7486 2413 0,'25'34'-57'16,"-7"-6"6"0,17 30-47-16,-2-3-1 0,-5-10 33 15,-1-6 19-15,12-15 40 16,-2-5 14-16,7-12 41 15,1-8 16-15,5-11 20 16,3-6 7-16,7-8-21 0,4-3-5 16,1-6-41-16,6-3-43 15,-8 1-132-15,1 0-10 16,-34 23 79 0</inkml:trace>
  <inkml:trace contextRef="#ctx0" brushRef="#br0" timeOffset="905.97">1477 7610 1638 0,'-30'5'563'0,"2"6"-520"16,3 8-49-16,4 15-58 15,1 9-9-15,5 17-7 16,1 4 15-16,8 4 47 16,2 1 11-16,7-6 10 0,4-3 13 15,8-11 25-15,4-9 6 16,6-14 4-16,8-9-10 15,0-14-15-15,0-5-4 16,-5-13 0-16,-3-5 2 16,-8-10-9-16,1-3-4 15,-9 1-13-15,-2 2-9 0,-7 11-11 16,-6 5-5 0,-4 15 0-16,-4 6 1 15,-1 14 7-15,-2 5 4 0,3 7 11 16,-2 1 14-16,6-4 18 15,3-5 8-15,2-12 5 16,8-5-11-16,4-10-11 16,6-5 0-16,3-13 6 15,-1-9-2-15,-1-14-3 16,-3-3-13-16,-4 3-41 16,-4 7-14-16,-6 13-33 15,-5 8-12-15,-6 13-25 16,-1 5-11-16,4 11-31 15,0 3-51-15,-1 6 141 16</inkml:trace>
  <inkml:trace contextRef="#ctx0" brushRef="#br0" timeOffset="2531.52">1888 8016 1572 0,'9'-8'576'0,"-2"-5"-451"16,-2-3-50-16,-8-4-30 15,-4 1-21-15,-9-2-64 16,-3 0-17-16,-5 5-27 16,0 1-2-16,1 10 30 15,1 4 17-15,-2 7 14 16,3 4 0-16,5 5-12 15,-2 3-2-15,7 1 7 16,2 0 10-16,9-4 19 16,4-4 4-16,11-7 20 15,7-4 12-15,6-7 14 16,3-6 9-16,5-3-9 16,-1 0-14-16,7 2-19 15,-3 5-9-15,-5 6-11 16,-4 6-10-16,-13 10 0 15,0 5-4-15,-9 8 10 16,-2 4 5-16,-3 3 11 0,0-3 11 16,-2-5 18-16,1-8 6 15,1-8-7 1,1-6-2-16,0-9-5 16,4-6 11-16,1-14 5 0,2-6-3 0,3-10-18 15,-3-1-10-15,-1-2-8 16,-2 1-4-16,-5 5-9 15,-3 2-7-15,-9 8-16 16,0 7 0-16,-4 11-1 16,0 6 4-16,-1 11 13 15,-2 3 1-15,2 8 14 16,1 0 1-16,6 2 3 16,5-2 1-16,6-2 1 15,5-3-3-15,5-4 0 16,3-5 5-16,8-1-6 15,4-4 3-15,4 2-9 16,0 1-11-16,-4 6-16 16,-3 2-7-16,-5 5 5 15,-5 1 5-15,-6 1 16 0,-2 0 16 16,-1-2 28-16,0-3 14 16,-1-4 13-16,3-4-9 15,2-6-13-15,0-3-2 16,2-8-12-16,3-4 0 15,-1-9-10-15,2-3-12 16,-3-3-12-16,-4 1-13 16,0 6-10-16,-9 4 3 0,-2 7 15 15,0 4 11-15,-11 8 9 16,1 3 2-16,-4 7 2 16,1 4 1-16,1 8-1 15,3 3 5-15,8 6-5 16,6 1-4-16,9-4-3 15,3-5-6-15,6-12 0 16,2-5 0-16,4-12 4 16,2-4 1-16,1-13 11 15,-4-5 6-15,1-7 11 16,1-5 9-16,-4-4-3 16,-4-1-4-16,-7 2-8 15,-2 2-12-15,-13 9-3 16,0 5 0-16,-12 8 3 15,-5 4 7-15,4 8 6 16,-4 3 8-16,7 7-6 16,1 5-11-16,7 10-13 0,3 5-7 15,8 13-7-15,2 5 4 16,10 2-5-16,2 1-6 16,3-9-10-16,2-7 4 15,-2-5 0-15,1-5 2 0,-3-8 14 16,1-4 4-1,0-8 17-15,-2-6 6 16,3-7 2-16,-8-4-2 0,1-4-9 16,-7-2-2-16,-9 4-4 15,-1 4-2-15,-5 6-4 16,-2 6-2-16,-7 9-4 16,-1 5-3-16,-2 12 1 15,-1 8-2-15,5 7 2 16,2 2 4-16,5-4 2 15,4-5-1-15,2-10-5 16,3-5-2-16,5-10 2 16,3-3 11-16,2-12 16 15,4-3 1-15,-3-8 3 16,-4-1-7-16,0 0-8 16,-5 2 1-16,0 6-1 0,1 6 3 15,-2 6-2 1,-1 5 0-16,3 8-5 15,2 5-3-15,1 6-3 0,3 0-4 16,0-4 0-16,-1-6-4 16,2-8-4-16,-1-3 3 15,-1-11-5-15,0-6 6 16,-2-10 7-16,0-7 1 0,-2-5 12 16,-1 0 10-16,-3 1 11 15,0 2 5-15,-4 6 1 16,0 3-10-16,0 13-7 15,0 6-6-15,4 13-2 16,1 7 4-16,4 16-6 16,5 9-3-16,1 11-2 15,1 3-13-15,-1-6-2 16,-1-4-7-16,0-6-49 16,-4-8-45-16,-5-10-48 15,-3-9-28-15,-8-20 118 16</inkml:trace>
  <inkml:trace contextRef="#ctx0" brushRef="#br0" timeOffset="2651.02">3093 7494 1503 0,'15'16'705'15,"1"-10"-192"-15,5-4-443 16,7-12-167-16,2-6-68 15,-4-13-463-15,-6-4 417 16</inkml:trace>
  <inkml:trace contextRef="#ctx0" brushRef="#br0" timeOffset="3402.87">3286 7392 1922 0,'2'38'730'0,"5"-10"-515"16,2-3-210-16,3-6-94 15,2-3-44-15,-3-12-48 16,1-4-11-16,4-6 60 16,-1-2 43-16,0-4 84 15,4-1 32-15,-7 0 24 16,0-1 7-16,-2 1-2 0,-5 2-4 15,-2 0-8-15,-1 3-2 16,-3 3-8-16,-3 0-11 16,-1 4-13-16,-1 0-8 15,1 4-2-15,-1 1 4 16,5 2-2-16,1 1-3 16,4 2-7-16,5-2-4 15,3-2 1-15,3-4 0 0,1-5 1 16,2-3-3-1,-4-4-10 1,-1 0 2-16,-3-1-4 0,-2 1 0 0,-4 1 0 16,-4 1 2-16,-4 2-2 15,-3 3-2-15,-5 0-15 16,-2 3-10-16,2 1-12 16,-1 1 3-16,6 0 33 15,2-1 8-15,4-1 31 16,1 0 10-16,8-3 19 15,3-3 21-15,7-3-1 16,1-2-6-16,7 1-23 16,1 1-20-16,-4 5-10 15,-1 2 0-15,-4 3-5 16,-4 4 1-16,-2 3-1 0,-3 2 0 16,-5 2 2-16,-2 2 4 15,-4-3 19 1,0-1 7-16,-3-3 6 0,1-3 2 15,-1-3-19-15,1-3-7 16,2-10-9-16,-1-3-4 16,4-6 3-16,3-1-2 15,7 3 3-15,0 2 3 0,6 7-8 16,1 3 0-16,-1 6 1 16,3 4-1-1,1 7 4-15,-3 1-2 0,1 5-30 16,-7 0-25-16,-3-2-70 15,-5 0-26-15,-20-5 92 16</inkml:trace>
  <inkml:trace contextRef="#ctx0" brushRef="#br0" timeOffset="3550.75">3240 7309 1922 0,'4'2'639'0,"12"-9"-679"0,9-4-152 16,10-9 109-16</inkml:trace>
  <inkml:trace contextRef="#ctx0" brushRef="#br0" timeOffset="4889.18">3939 7091 1949 0,'8'19'654'0,"3"2"-654"16,-3 0-33-16,0 2-60 15,-1 0-24-15,-2-1-21 16,-1 3 21-16,0-2 61 15,-3-2 41-15,0-7 70 16,-1-6 15-16,0-7 9 16,1-2-10-1,-1-9-7-15,2-8-3 0,-2-13-3 16,0-4-10-16,4-5-23 16,2 3-18-16,5 5-9 0,4 3 2 15,2 11-8 1,4 3 7-16,0 14-7 0,4 5-1 15,1 11-2-15,-3 5-2 16,-3 2 5-16,-1 2 2 16,-5-3-11-16,-2-3 5 15,-3-5-2-15,-4-4 4 16,-1-7 17-16,-1-2-1 0,-3-8 4 16,1-2 2-1,-2-8-5-15,1-4-3 16,2 0-1-16,2 0 3 0,4 4-4 15,5 3 3-15,2 5 0 16,0 3-7-16,5 7 2 16,-1 2-2-16,3 6 0 15,1 0-1-15,-2 0-1 16,0-2 3-16,-5-5 0 16,2-1 2-16,-2-6 6 15,-2-4 5-15,-2-5 5 16,-5-1 0-16,-4-2-1 15,-2 0-7-15,-7 1 2 16,-2 1-6-16,-2 8-4 16,-2 3-1-16,-2 8-8 0,2 6 2 15,0 6-3-15,3 3 4 16,5 4-6-16,4 2 8 16,5-2 2-16,3-3-1 15,3-8 3 1,2-6-4-1,1-6 4-15,2-7-4 16,-2-7 8-16,-2-3-2 0,-1-7-6 0,-1-1 5 16,-4 1-4-16,-2 3 4 0,-1 7 8 15,0 2-3-15,3 9-2 16,-3 4-1-16,3 5-9 16,-1 6 7-16,0 4-6 15,6 3 3-15,-1-2 0 16,-1-3-3-16,0-5 10 15,-3-5 3-15,0-9 15 16,0-5 2-16,-5-14 10 16,-2-5-4-16,-6-6-9 15,-1-3 5-15,-1 0-16 16,3 0 3-16,-5 0-3 16,2 3-11-16,0 9-1 15,1 7-8-15,5 12 5 16,2 5 1-16,2 12 4 15,4 7 2-15,5 12 0 16,4 7-2-16,7 1 1 16,-1-3-1-16,3-6-17 0,-1-5-5 15,1-8-2-15,0-4 1 16,2-9 15-16,-3-4 6 16,-2-8 3-16,-3-3-4 15,-6-4-7-15,0 1 5 0,-4 0-5 16,-3 3 8-16,-1 1 5 15,-3 2 7 1,0 1 6-16,-2 3 2 0,0 2 2 16,1 2-8-16,2 2-8 15,1 1 0-15,-2 0-6 16,2 1 1-16,8 5-4 16,17 22 2-16,-17-12-4 15,4-2-5-15,-3-5 0 16,0-3-5-16,1-6 17 15,-2-3 3-15,1-5 10 16,-3-4 3-16,-2-4-6 16,1-1-5-16,-3-1-7 15,-1 0-4-15,1 3-10 16,-1 5-3-16,1 4-7 0,1 5-12 16,0 4-19-16,1 2-5 15,-1 6-37-15,-4-1-20 16,0-3-40-16,-1 0-36 15,7-12 125-15</inkml:trace>
  <inkml:trace contextRef="#ctx0" brushRef="#br0" timeOffset="5079.79">5016 6593 1277 0,'-3'16'591'15,"-1"-5"-150"-15,-3-4-549 16,0-5-81-16,-9-7 101 16</inkml:trace>
  <inkml:trace contextRef="#ctx0" brushRef="#br0" timeOffset="5263.98">4495 6696 1785 0,'32'0'623'0,"3"-8"-496"15,11-6-273-15,-1 1-73 16,0-5-69-16,-1 0 165 15</inkml:trace>
  <inkml:trace contextRef="#ctx0" brushRef="#br0" timeOffset="5484.84">5199 6659 1631 0,'25'18'606'15,"1"-3"-412"-15,6-4-222 16,0-5-19-16,-2-8-56 16,-1-4-59-16,-10-6-201 15,-2-6 235-15</inkml:trace>
  <inkml:trace contextRef="#ctx0" brushRef="#br0" timeOffset="5639.54">5342 6548 1568 0,'-11'39'671'0,"-1"3"-298"0,-5 7-360 15,-4 5-74-15,-6 0-165 16,-5-3-326-1,-14-8 363-15</inkml:trace>
  <inkml:trace contextRef="#ctx0" brushRef="#br0" timeOffset="6185.83">2700 8567 1360 0,'-16'25'734'0,"-4"12"-354"0,5-12 22 16,5-11-421-16,17-9-111 16,8 0-6-16,3 1-12 15,3 2-7-15,4-2 46 16,-1 3 6-16,3-1 23 16,2 1 25-16,0-2 63 15,-5-5 32-15,-1-3 37 16,-1-2 11-16,-5-7-2 15,-1-3-10-15,-4-7-22 0,-3-5-11 16,-5-5-21-16,-1 1-12 16,-5 0-18-1,1 6-12-15,1 9-8 16,0 4-9-16,0 10 9 0,2 3 6 16,2 10 6-16,5 8 3 15,6 9 2-15,4 2 1 16,0-3 3-16,0-4 9 0,-3-2-2 15,-2-6-11-15,-6-5-45 16,-4 0-49-16,-10-3-113 16,-8 2 133-16</inkml:trace>
  <inkml:trace contextRef="#ctx0" brushRef="#br0" timeOffset="6350.05">2577 8468 1150 0,'23'-2'287'0</inkml:trace>
  <inkml:trace contextRef="#ctx0" brushRef="#br0" timeOffset="7119.88">3320 8023 2130 0,'-4'22'723'0,"1"-4"-689"0,3-1-117 15,3 2-31-15,1 4-43 16,2 1-10-16,5 2-11 16,7 2 11-16,-2 6 45 15,-3 0 36-15,7-1 89 16,-7-4 42-16,4-8 41 16,2-3 12-16,-5-10 1 15,-1-6-16-15,1-10-29 16,-3-7-17-16,-2-7-28 15,-3-3-7-15,0-2-10 16,-1 2-3-16,1 5 1 16,2 5-3-16,0 7 4 15,3 5 3-15,6 5 4 0,5 5 2 16,2 3-3-16,5-1 5 16,-1-2 3-16,0-4 2 15,-1-5 5-15,-1-5-5 16,-1-6 0-16,-2-3 2 15,-1-5 5-15,-4-3 10 16,-7-1 2-16,-2-1 0 16,-11 0 2-16,-4 3-11 15,-4 6-8-15,-5 3-7 0,3 13-18 16,2 6-4-16,2 9-13 16,6 6-2-16,7 6-1 15,6 1 0-15,5-3 4 16,4-2 1-16,4-13 3 15,3-8 1-15,5-16 11 16,1-11 13-16,-2-22 22 16,-1-10 6-16,3-18-6 15,-5-4-14 1,-4 4-19 0,-6 3 6-16,-11 9 22 0,-4 6 15 0,-5 11 21 15,1 7 0-15,2 20-6 16,2 9-2-16,2 19-4 15,1 12-8-15,5 18-13 16,3 10-6-16,4 12-15 0,1 2 3 16,2 0-14-16,2-4-2 15,-1-10-11-15,1-7-16 16,-5-15-15-16,-7-6-17 16,3-15-54-16,-10-3-18 15,-1-13-54-15,8-6 117 16</inkml:trace>
  <inkml:trace contextRef="#ctx0" brushRef="#br0" timeOffset="7312.02">4215 7888 1638 0,'6'10'615'0,"8"-16"-471"16,1-10-119-16,10-17-143 15,-6-7-78-15,3-12 120 16</inkml:trace>
  <inkml:trace contextRef="#ctx0" brushRef="#br0" timeOffset="7819.17">4451 7463 2033 0,'-3'27'740'16,"3"-8"-630"-16,5-3-94 15,0 1-100-15,5 3-40 0,3 5-32 16,0 2 0-16,6 7 17 16,-2 3 40-1,7-1 57-15,3-5 38 16,3-7 51-16,1-6-4 0,-4-9 33 15,0-6 6-15,-6-12-7 16,0-9 3-16,-6-14-45 16,-3-6-28-16,-3-3-30 15,-5 0-7-15,-4 10-7 16,0 6 3-16,-3 13 9 16,0 7 1-16,-1 10 14 15,-1 7 1-15,5 10 5 16,0 5 5-16,4 1 18 15,1-2 5-15,4-8 4 16,3-4-4-16,0-8-12 0,2-4-1 16,-2-9 16-16,1-7 6 15,0-9 3 1,1-4-6-16,3-3-15 0,-1 1-10 16,1 7 2-16,3 5-3 15,0 9-2-15,0 7-10 16,1 11-28-16,-2 5-2 15,1 11-41-15,-6 1 3 16,-6-2-56-16,1-4-10 0,-17-8-1 16,1-4-20-16,-10-9 123 15</inkml:trace>
  <inkml:trace contextRef="#ctx0" brushRef="#br0" timeOffset="7958.18">4398 7673 1616 0,'36'-2'692'0,"17"-28"-361"16,10-17-389-16,2-32 16 16</inkml:trace>
  <inkml:trace contextRef="#ctx0" brushRef="#br0" timeOffset="89136.4">8047 2674 1417 0,'-11'-2'368'0,"8"2"-433"15</inkml:trace>
  <inkml:trace contextRef="#ctx0" brushRef="#br0" timeOffset="92005.31">9508 314 1147 0,'9'-20'425'0,"0"1"-290"0,-2 4-16 0,-4 6 22 15,0 3-21-15,-3 7-54 16,1 1-21-16,0 6-20 15,2 6 1-15,-2 12-3 16,1 7-1-16,1 8-8 16,-1 4-3-16,7 1-4 15,-2 0-2-15,2 2-2 16,-1-5-1-16,-1-4-1 16,-1-6-1-16,-1-12-27 15,0-8-28-15,0-9-109 16,-1-8-47-16,5-15 125 0</inkml:trace>
  <inkml:trace contextRef="#ctx0" brushRef="#br0" timeOffset="92354.4">9781 437 1131 0,'5'14'460'15,"3"6"-313"-15,-2 2 11 0,0 2-54 16,2-2-39-16,0-2-32 16,4-1-15-16,3-4-11 15,1-5 4 1,7-7 0-16,0-6 8 0,0-10 19 16,3-3 0-16,-4-7 16 15,-1-1 0-15,-5-3-4 16,-7-1-5 15,-8 5-19-15,-5 1-7-16,-7 5-14 0,-7 6 0 0,-5 8-5 0,-5 6 4 0,-4 13-2 15,2 6-10-15,6 5-23 16,4 2-23-16,13-2-54 16,4-1-32-16,7-4-34 15,7-7 96-15</inkml:trace>
  <inkml:trace contextRef="#ctx0" brushRef="#br0" timeOffset="92612.84">10311 333 1313 0,'0'5'524'0,"-2"7"-377"15,-4 3 2-15,-3 7-66 16,0 5-33-16,0 4-29 16,0 0-9-16,3-3-24 15,1-5-24-15,5-11-71 16,0-3-37-16,4-11-87 16,-3-3 135-1</inkml:trace>
  <inkml:trace contextRef="#ctx0" brushRef="#br0" timeOffset="92806.61">10234 350 999 0,'-2'9'463'0,"2"2"-178"16,5 4-117-16,2-2 0 15,5 7-39-15,2-8-28 16,8 1-35-16,0-1-8 15,8-8-24-15,-2 5-32 0,-4-3-66 16,-2-4-49 0,-10-2-124-16,3-5 141 0</inkml:trace>
  <inkml:trace contextRef="#ctx0" brushRef="#br0" timeOffset="93128.05">10545 277 1368 0,'16'-2'533'0,"8"-3"-384"16,-1 0-2-16,5-1-39 16,1-1-34-16,-6 7-43 0,-2 2-10 15,-8 10-9 1,-7 8-2-16,-8 9-7 0,-6 6-4 15,-7 6-8-15,-1-1 0 16,-1-2 1-16,3-5 3 16,5-10 4 15,5-5 2-31,13-8 9 16,7-6 5-16,16-10 9 0,12-5-2 0,21-14-5 0,6-8 5 0,19-4-114 15,-1-3-88-15,-14 5 112 16</inkml:trace>
  <inkml:trace contextRef="#ctx0" brushRef="#br0" timeOffset="95112.98">8396 291 867 0,'-7'3'376'0,"6"-3"-206"15,0-1 12-15,2-6-37 16,0-2-20-16,3 1-16 16,1-1-18-16,0 4-28 15,2 2-5-15,0 6-30 16,0 3-4-16,2 15 4 15,1 9-10-15,1 17 14 16,-4 6-7-16,5 6-10 16,-3 4 6-16,0-2-12 15,1-2 1-15,-6-6 16 16,3-6-6-16,-5-10-1 0,0-7 2 16,-2-11-6-16,0-5-2 15,-1-12 22 1,0-4 1-16,-3-16-1 15,-5-9-1-15,0-16-32 0,3-10-1 16,4-14-2-16,7-1-2 16,7-2 2-16,4 2-8 15,4 14-1-15,3 6 3 16,3 17 3-16,2 10 0 16,2 17 0-16,3 7-8 0,-4 14 10 15,-3 7 1-15,-6 12-7 16,-7 8 12-16,-7 7-3 15,-5 4 1-15,-11 3-2 16,-8-2 1-16,-12 1-9 16,-2-1 7-16,-4-9 3 15,4-4-13-15,7-11-12 16,6-10-16-16,8-14-47 16,3-7-24-16,9-15-81 15,5-5-40-15,9-10 145 16</inkml:trace>
  <inkml:trace contextRef="#ctx0" brushRef="#br0" timeOffset="95325.08">8954 560 1141 0,'3'-1'429'15,"6"-3"-301"-15,2 0-18 16,6-2-3-16,1-1-33 16,-1-1-55-16,-1 3-19 0,0 2-88 15,-4 2-58-15,-3 2 82 16</inkml:trace>
  <inkml:trace contextRef="#ctx0" brushRef="#br0" timeOffset="95475.08">8987 690 1023 0,'14'-2'411'0,"13"-1"-239"16,-3-5-100-16,11 0-27 16,2-5-37-16,8-2-9 15</inkml:trace>
  <inkml:trace contextRef="#ctx0" brushRef="#br0" timeOffset="96659.08">1256 788 1221 0,'-4'-7'418'0,"4"-3"-396"0,4-3-2 0,-7 3-7 0,0-1-5 0,-10 2 2 0,5 0-2 15,-11 1-6-15,-1 0 5 16,0 3-7-16,-5 4 2 0,0 8 0 15,-4 8-5-15,1 14 4 16,-16 13 0-16,-4 16 14 31,-1 7 14-31,-2 16 20 0,12-1 6 16,12 2-6-16,4 0-12 0,10-9-22 16,8-5-5-16,15-14-9 15,11-8 2-15,20-16-5 16,11-7 0-16,8-18-21 15,2-9-20-15,8-18-54 16,3-10-60-16,-6-4 101 16</inkml:trace>
  <inkml:trace contextRef="#ctx0" brushRef="#br0" timeOffset="96886.83">1553 944 1278 0,'19'-18'437'0,"10"2"-408"16,7 1-13-16,-15 10-4 16,-7 3-12-16,-4 9-93 15,-8 5 91-15,-10 5-25 16</inkml:trace>
  <inkml:trace contextRef="#ctx0" brushRef="#br0" timeOffset="97048.02">1570 1196 1498 0,'20'-6'533'0,"25"-5"-481"15,8-4-12-15,5-5-51 0,2-4-69 16,-13-1 58 0,9-4-12-16</inkml:trace>
  <inkml:trace contextRef="#ctx0" brushRef="#br0" timeOffset="97366.03">2274 490 1151 0,'-3'-4'445'0,"3"4"-336"16,0 7-7-16,0 7-38 15,-2 7-8-15,1 13-10 16,0 8-9-16,-1 11-15 16,1 4-7-16,0 4-9 15,1-3 5-15,2-6-13 16,0-9 7-16,3-16-34 0,-1-8-38 16,-2-11-62-16,1-4-64 15,-3-9 121-15</inkml:trace>
  <inkml:trace contextRef="#ctx0" brushRef="#br0" timeOffset="97656.9">2192 617 816 0,'5'-26'404'16,"7"1"-135"-1,1 5-149-15,12 2-18 0,-1 2-43 16,5 2 2-16,14 9-22 15,4 5-19-15,0 8-2 16,-1 5-14 15,-12 12 4-31,-8 6 1 0,-8 17-6 0,-10 5 8 0,-11 9-11 16,-10 2 0-16,-14 1 3 16,-3 0-2-16,-17-5 8 15,-1-6 2-15,0-13-2 16,0-7 0-16,17-21-23 15,7-12-26-15,13-23-106 16,2-11 93-16</inkml:trace>
  <inkml:trace contextRef="#ctx0" brushRef="#br0" timeOffset="97896.26">2830 98 1223 0,'11'20'517'15,"3"9"-195"-15,-4 14-309 16,-6 4-2-16,-11 10-2 16,-4 5-4-16,2 0-38 15,1-3-21-15,0-13-43 16,2-9-22-16,-1-16-44 15,1-11-205-15,-2-16 256 16</inkml:trace>
  <inkml:trace contextRef="#ctx0" brushRef="#br0" timeOffset="98068.99">2533 190 1184 0,'14'-19'477'0,"24"-2"-257"0,7 0-117 16,331-108-31 15</inkml:trace>
  <inkml:trace contextRef="#ctx0" brushRef="#br0" timeOffset="98344.71">3339 512 1475 0,'6'0'566'15,"9"3"-351"-15,7 7-203 16,-2 8-6-16,-11 13-4 16,-4 7 2-16,-8 10-24 15,-2 3-35-15,5-2-78 0,-4-4-39 16,4-9-53 0,0-7-17-16,0-16 165 0</inkml:trace>
  <inkml:trace contextRef="#ctx0" brushRef="#br0" timeOffset="98584.75">3408 551 814 0,'1'-37'427'15,"9"1"-118"-15,-3 9-140 16,9 4-18 0,6 5-53-16,1 7-21 0,10 7-24 15,2 4-14-15,8 13-21 16,-1 3-6-16,-7 10-10 15,-3 3 2 1,-16 9-11-16,-9 9 2 0,-26 13 1 16,-15 7-3-16,-39 17-3 15,-21 5-12-15,-29 14-90 16,-18 3-63-16,-22 2 106 16</inkml:trace>
  <inkml:trace contextRef="#ctx0" brushRef="#br0" timeOffset="102635.96">1324 1787 963 0,'-9'-10'389'0,"0"0"-252"16,2-1-23-16,2 0-36 16,1 3-1-16,1 3-15 15,1 3-12-15,5 6-22 16,1 4-17-16,5 9-13 16,1 3-4-16,1 6-34 0,3-1-21 15,-2 0-59-15,-1-1-54 16,1-2 115-16</inkml:trace>
  <inkml:trace contextRef="#ctx0" brushRef="#br0" timeOffset="102929.26">1297 2061 1000 0,'-3'1'362'0,"6"0"-308"0,2 0-13 0,4-1-27 16,1 2 7-16,5-2 2 16,1-1-2-16,5-3-3 15,1-1-7-15,5-3-4 16,-2 0-1-16,-3-2 17 16,-2-1 7-16,-9-5 13 15,-2-1 7-15,-4-5-13 16,0-3-6-1,-3-3-13-15,5-3-7 0,-2-1-10 0,0-1-12 16,3 5-42-16,-1 2-35 16,3 10 52-16</inkml:trace>
  <inkml:trace contextRef="#ctx0" brushRef="#br0" timeOffset="103271.29">1766 1941 1190 0,'8'-9'459'0,"-1"-4"-348"15,4-5-40-15,-1-2-12 0,2-2-32 16,1 0-17-16,5 3-2 16,-2 3-5-1,-1 7-4-15,-4 8 2 0,0 10-2 16,-6 10 1-1,-7 14 0-15,0 4 5 0,-9 9-4 16,2 1 2-16,4-3-3 16,-2-5-4-16,9-10 5 15,2-8-5-15,10-11-5 16,3-7-15-16,13-11-19 16,4-6-15-16,2-8-7 0,2-2-9 15,0-4-125 1,-2 2 139-16</inkml:trace>
  <inkml:trace contextRef="#ctx0" brushRef="#br0" timeOffset="103436.92">2311 1703 1138 0,'0'4'432'16,"0"7"-340"-16,-3 12-46 15,-1 6 0-15,-3 10-34 16,-2 0-21-16,-1-1-47 16,1-3-44-16,2-7 57 15</inkml:trace>
  <inkml:trace contextRef="#ctx0" brushRef="#br0" timeOffset="103622.8">2160 1807 974 0,'-4'-5'385'0,"14"5"-276"0,-3 4-6 15,8 4-46-15,12 2-10 16,0 3-9-16,4 1-10 16,7 0-15-1,4 1-17-15,6-1-73 0,-1-3-108 16,-8-8 116-16</inkml:trace>
  <inkml:trace contextRef="#ctx0" brushRef="#br0" timeOffset="103933.64">2602 1569 1245 0,'14'-14'456'0,"0"3"-368"15,3 2-16-15,2 3-26 16,-6 1-8-16,11 1-21 16,0 0-4-16,2 0-7 15,5 2-1-15,-5 4-13 16,2 8-18-16,-8 10-24 16,3 4-12-16,-11 10 11 15,-10 5 17-15,-7 6 23 16,-9 4 9-16,0-3 24 0,7-6 26 15,16-17 26-15,15-15 26 16,29-36 5 0,25-26-26-16,45-48-120 15,18-34 38-15</inkml:trace>
  <inkml:trace contextRef="#ctx0" brushRef="#br0" timeOffset="112768.94">5195 280 1132 0,'-1'-16'427'16,"3"4"-322"-16,0 4-13 15,1 0 7-15,-3 8-29 16,1 1-15-16,4 7-38 16,-1 2-7-16,4 7 5 15,1 5 4-15,-1 9 0 16,1 3-4-16,-2 4-1 16,-4 0-1-16,-6-2-8 15,-2-1-3 1,-6-4-20-16,-1-3-36 15,-2-5-72-15,-1-4-40 0,4-12 94 16</inkml:trace>
  <inkml:trace contextRef="#ctx0" brushRef="#br0" timeOffset="113046.02">5046 344 1167 0,'11'-16'439'0,"9"-1"-330"16,12-1-35-16,2 1 2 0,3-2-18 16,7 0-12-16,4 7-28 15,0 4-4-15,-5 11-1 32,-6 8-2-17,-13 12-5 1,-4 7-4-16,-11 13-3 0,-5 4-1 0,-10 5 2 0,-8-1 1 0,-5-3-12 15,-4-4-17-15,-4-9-39 16,-5-6-28-16,-7-13-21 16,3-8 64-16</inkml:trace>
  <inkml:trace contextRef="#ctx0" brushRef="#br0" timeOffset="113442.79">4946 249 973 0,'12'-26'388'0,"4"0"-271"0,5-1-3 15,0 1-5-15,9 6-36 16,-1 4-21-16,0 8-28 16,1 3-6-16,-8 6-4 15,-1 2-7-15,0 2-6 16,0 0 1-16,-2 4-3 16,-1-2 1-16,-1-2 0 15,7 0 1-15,-8-7 6 16,2-3 0-16,2-4-4 15,-10-2-1-15,5-3-10 16,-3 0-10-16,-5-7-16 16,1-4-12-16,-1 11-55 15,-3-3-55 1,0 25 102-16</inkml:trace>
  <inkml:trace contextRef="#ctx0" brushRef="#br0" timeOffset="113745.12">5715 410 838 0,'13'-5'295'0,"3"-1"-249"16,4 3-4-16,8 3-3 15,0 1-17-15,-3 5-114 16,-2 1 66-16</inkml:trace>
  <inkml:trace contextRef="#ctx0" brushRef="#br0" timeOffset="113980.74">5870 284 1078 0,'16'-17'408'15,"-2"6"-298"-15,1 4 3 0,3 8-26 16,0 7-17-16,-2 11-34 15,2 5-4 1,-8 9 8-16,-5 3-7 16,2 0-14-16,-5 1-10 0,1-9-28 15,-2-1-25-15,-5-7-66 16,-4-5-51-16,2-5 96 16</inkml:trace>
  <inkml:trace contextRef="#ctx0" brushRef="#br0" timeOffset="115444.17">6273 386 1261 0,'-2'4'436'0,"-2"0"-379"16,-2 1-47-16,-5 0 10 16,11 4-8-16,-1 1-7 15,3 5 2-15,1 0-7 0,0 1 10 16,1-2 3 0,-2-4 2-16,6-2 4 15,-8-6 3-15,2-1 0 0,-1-4 11 16,-5-5-2-16,7-6-5 15,-2-5-11-15,-2-3-16 32,2-3-5-32,1 0 6 0,1 1 5 0,0 3-5 15,2 3 1-15,0 7-5 16,-3 3 5-16,7 6 5 16,-4 2 0-16,1 5 1 15,3 4-7-15,-3 5 0 16,5 0-3-16,-2 2 2 15,-1-2 4-15,3-1 0 16,-2-1 5-16,0-4-1 16,0-2-3-16,-1-6 18 0,1-3-6 15,0-8 7-15,-1-5-4 16,0-4-13-16,-1-3 2 16,0 0-5-16,0 2-1 15,2 4-2-15,1 3-3 16,-1 9-1-16,-2 3 4 15,-3 8 0-15,-1 4 0 16,6 8 0-16,0 5 0 0,2 8 0 16,1 2 1-16,1-1 0 15,1-2 0 1,4-12-2-16,-2-3-1 16,2-9 4-16,0-7-2 0,0-8 0 15,1-6 3-15,-2-6 0 16,2-2 0-16,-6-3-1 15,-1 2 4-15,-7 4-5 16,-6 1 3-16,-6 8-3 16,-8 3-1-16,0 8-4 15,-1 7 0-15,1 9 2 16,1 4-4-16,5 5 6 16,4 2 1-16,6 5-2 15,5-4 1-15,9-5-3 16,1-4-4-16,10-9 4 0,6-4-3 15,6-6-1-15,0-5 4 16,-2-7-2-16,-5-5 7 16,0-8 30-16,-1 0 2 15,-4-3 15-15,-3 2-6 16,-13 6-23-16,-7 3-4 16,-7 7-10-16,-4 2-5 15,-8 7-1-15,-2 3-2 16,-2 7 0-16,-1 5 1 0,9 6 0 15,4 2-2-15,3 0 4 16,2 1-1-16,5-4-1 16,1-3 2-1,9-2-6-15,3-7 1 0,4-7 0 16,2-2-1-16,2-8 3 16,1-4 2-16,-4-4 3 15,-3-3 4-15,-4 0 13 16,-7 1-4-16,-2 5 2 15,-6 1-1-15,-2 8-6 16,0 1-2-16,-3 7-5 16,0 4-5-16,0 5-2 15,0 4 3-15,1 2 2 16,5 2 4-16,3-1-4 16,5-4-3-16,3-2-8 15,1-4-2-15,1-7 4 0,-1-1 5 16,0-8 5-16,2-3-3 15,-2-3-4-15,0-3 0 16,-5 0 4-16,-3-2 5 16,-2 0 2-16,0 2-5 15,-1 4-2-15,1 2 1 0,-5 4 2 16,1 2 7-16,2 3-4 16,-2 1-7-1,2 2-3-15,2 3-3 0,-1 3 7 16,3 0 3-16,3 2-1 15,-3 0-2-15,6 0-2 16,-4-1 1-16,2-2 3 16,1-2-2-16,-2 1-4 15,0-2 2-15,-3-2 2 16,-1 1 2-16,2-3 1 16,-3 0-3-16,3-1-2 15,0-1 2-15,-1 0 1 16,2 3 3-16,0-1-2 15,-1 3-2-15,4 2-28 16,0 2-22-16,-1 2-38 0,3 1-37 16,-8 0-45-16,0 0-22 15,-2 1 115-15</inkml:trace>
  <inkml:trace contextRef="#ctx0" brushRef="#br0" timeOffset="116063.73">7447 307 1308 0,'-1'-10'532'15,"0"0"-348"-15,0-5-74 16,-1-2-10-16,2-3-56 15,0-1-22-15,0-3-17 16,0 1-2-16,-4 6 4 16,1 1-7-16,-3 9 3 15,0 2 4-15,-1 7-10 16,0 4 3-16,-2 10 0 16,1 2-4-16,-1 3 0 15,3 1 1-15,4-2-8 16,2-4 1-16,7-3-5 0,2-4 3 15,3-4 5-15,4-2 1 16,3-2 6-16,4 0-2 16,-3-1 1-16,-1 0 1 15,0 2 2-15,-5 2 0 16,0 3-1-16,-1 2-2 0,-5 4-1 16,-2 2 2-1,-1 0 2-15,-1 0 0 0,1-2-1 16,1-4-1-16,2-5-2 15,0-4 3-15,3-8 0 16,-2-1 1-16,2-5 4 16,-1-2-4-16,-2-2 7 15,-1 1-1-15,-6 3-1 16,-1 0 5-16,-3 6-5 16,-1 1-2-16,-3 6-2 15,0 2-4-15,1 7 1 16,1 4 0-16,4 3 1 15,2 6-3-15,5-3-19 16,1-1-8-16,10-6-53 0,-3-5-30 16,6-8-69-1,-2-5 106-15</inkml:trace>
  <inkml:trace contextRef="#ctx0" brushRef="#br0" timeOffset="116914.63">7775 259 1252 0,'1'0'455'0,"3"1"-352"16,1 4-5-16,-1 2-5 15,-3 3-19-15,3 4-39 16,-4 3-14-16,2-1 0 15,0 0-2-15,-3-3 0 16,0-4 3-16,1-5-8 16,0 0-2-16,0-6 3 15,0-3-2-15,0-4-1 16,0-4-2-16,3-5-7 16,1 0 1-1,-1 0 4-15,1-3-6 0,1 6-2 16,0 4 1-16,2 2-1 0,-1 3 5 15,-1 8 3 1,-2 0-2-16,1 6-4 0,0 4 5 16,-1 1-5-16,2 1 2 15,-2 1 3-15,1-3-7 16,-1-3 2-16,1-2 0 16,-2-6-2-16,2-2 9 0,0-5 7 15,0-2-4-15,0-6 2 16,-1-2-10-16,1 0-8 15,-2-3 1-15,-1 3-3 16,3 6 6-16,-3 3 8 16,2 2 1-1,-2 7 0 1,1 2 0-16,1 5-7 0,-1 3-2 0,5 2 0 16,-1-2-3-16,2 0 1 15,3 2-1-15,0-6 1 16,1 0 2-1,-4-7 0-15,1-1 1 0,0-4 0 16,-3-2 0-16,-3 1-1 16,2-1 1-16,-3 1 1 15,0 3-1-15,-2-1 0 16,1 3 0-16,-1 0-3 0,0 0 3 16,0 0 5-16,0 0-5 15,1 0-1-15,6 4-5 16,15 2 1-16,-14-10 6 15,2-1 0-15,-2 0 1 16,-4-1-3-16,2-1 0 16,-5 2 0-16,-2 1 1 15,-1 1-1-15,-4-1-2 0,-1 0-2 16,-1 2-14 0,0-1-28-16,0 2-25 0,3 0-62 15,-2 0-19-15,5 0-40 16,0 0 109-1</inkml:trace>
  <inkml:trace contextRef="#ctx0" brushRef="#br0" timeOffset="117648.12">8080 214 1071 0,'18'-15'434'16,"-13"15"-309"-16,-1 3-15 0,-1-2-17 16,0 6-57-16,-1 0-12 15,-1 1-9 1,1 1-1-16,-2-3 10 16,0-3-6-16,0-1-1 15,0 2 2-15,1-5 3 0,-1 1 1 16,2-5 0-16,2-3-1 15,-1 1-6-15,2-2-7 16,0 2-3 15,-3 4-5-31,0 1-1 0,-1 1 2 0,14-11-3 0,-3 4 3 16,0 4-2-16,-4 5 0 16,0 4 1-16,1-2-1 15,3-2 1-15,-4 1-1 0,-5-3 9 16,5-1-2-16,-5-4 12 15,4-2 5-15,0-2-1 16,0 0 1-16,-4 1-10 16,-2 1-1-16,0 2-2 15,-1 1 3-15,0 4-3 16,0 1-2-16,-2 3-4 16,-3 4-2-1,4 3-4-15,-3 2 0 0,2 3-7 16,3-7-6-16,1 3-3 15,1-1-4-15,5-5 4 16,1 2 1-16,0-5 10 16,4-5 4-16,-2-4 7 15,0-4 6-15,2-4 9 16,-5 1 2-16,-4 1 4 16,1 1-7-16,-7 1-10 0,0 3-3 15,-1 3-9-15,-2 3 3 16,1 3-5-16,0-1-6 15,-1 0-5-15,2 1 0 16,3-1 5-16,0 0 5 16,0 0 2-16,0-1 0 15,0 1 4-15,0-1-1 16,0 1 3-16,0-1-1 16,5 0-1-16,-1 3 0 0,1 3 0 15,13 28-1-15,-15-8 0 16,-1 3-6-1,2 2-95-15,-2-3-59 16,-3-4 94-16</inkml:trace>
  <inkml:trace contextRef="#ctx1" brushRef="#br0">4237 2098 0,'0'0'0,"0"0"15,0 0 17</inkml:trace>
  <inkml:trace contextRef="#ctx0" brushRef="#br0" timeOffset="118464.59">2034 465 961 0,'3'-11'391'0,"0"0"-244"15,0 0-4-15,-2 1-11 16,0 2-14-16,-2 0-26 16,1 0-15-16,2-1-41 15,2-2-15-15,5-2-10 16,1-1-6-16,3 0-2 0,3 0-1 16,8 5 8-1,-1 3 3-15,4 7 6 47,3 7 1-47,-8 10-12 0,1 3-1 0,-3 6-1 0,-8-1-1 0,-2-2-2 0,-2-4-1 16,2-9-16-16,-1-5-6 15,5-12-25-15,3-7-39 16,12-8-68-16,3-2-52 16,3-2 119-16</inkml:trace>
  <inkml:trace contextRef="#ctx0" brushRef="#br0" timeOffset="119070.85">3371 319 1130 0,'0'5'426'0,"-2"-1"-302"0,-9-4 9 15,6-5-15 1,0-3-17-16,7-7-50 16,5 0-16-16,5-1-13 15,0 1 2-15,4 0 3 0,1 1 0 16,5 5 1-16,2 2-3 16,-1 10-1-16,0 4 4 15,-2 10-2-15,-1 3-3 16,1 5-2-16,-6 2-4 0,0-4-4 15,0-1 4-15,-1-9-2 16,4-7 1-16,0-14-9 16,3-11-1-1,1-19-36-15,0-7-42 0,38-217-33 16</inkml:trace>
  <inkml:trace contextRef="#ctx0" brushRef="#br0" timeOffset="123638.39">10756 1329 901 0,'4'3'295'0,"3"1"-308"16,3 0 12-16,3 1 5 16,1 3-31-16,-4-1 20 15</inkml:trace>
  <inkml:trace contextRef="#ctx0" brushRef="#br0" timeOffset="139016.26">10770 1743 888 0,'11'-2'305'0,"1"1"-292"0,4 3-6 15,-7 4 4-15,0 0-6 16,1 5-6-16,-3 2-15 16,-7 4-32-16,-1 3-7 15,-8 5-6-15,-2 2 1 0,1 4 10 16,0 2 9-16,0 6 18 16,0-1 13-16,8-1 22 15,-1-1 4 1,3-1 10-16,4 2 2 0,0 6 8 15,0-3 4-15,5 0 11 16,-4-1 7-16,6-3 5 16,-4 2 0-16,-6 2-4 15,-2-1-5-15,-12 1 3 16,-3 1-2-16,-4-1 11 16,-4 4-3-16,-1 0 5 15,0 0-9-15,-1 0-24 16,-1 1-9-16,3 2-29 15,5 1-8-15,3 2-16 0,5 1-4 16,5 5-4-16,-1 1-5 16,3 5 2-16,3 0 7 15,0 0 14-15,-1 1 9 16,-1 0 17-16,-4 1 4 16,-4-1 9-16,-3-1 1 15,-4 1-1-15,-6-2-8 0,-9-1-43 16,-10-1-35-16,-11-1 36 15</inkml:trace>
  <inkml:trace contextRef="#ctx0" brushRef="#br0" timeOffset="140080.88">12349 1619 826 0,'30'-19'277'0,"2"2"-276"16,-4-1 1-16,-3 4 0 15,-2 2-2-15,-4 5 5 16,-3 5 0-16,-6 5-8 15,-1 5-2-15,-7 7-5 16,-2 5-2-16,-12 6 8 16,1 2 4-16,-3 8 11 0,-5 4 7 15,2 4 15-15,-3 1 10 16,3 0 9-16,3-1-3 16,4 1-1-16,3 1-2 15,5 0-5-15,0 1-1 16,6-3-13-16,3-2-9 15,4 0-9-15,3-3 1 16,0 0-7 0,-2 0 0-16,-1 1-10 0,-5 3-7 0,-6 6 4 15,-5-1-3-15,-11 10 11 16,-1 0 4-16,-5 3 5 16,-2 3 9-16,6-5 6 15,0-4-1-15,5-7 0 16,8-4-6-16,5-3-10 15,-4 1 0-15,4 1-6 16,4-1-2-16,4 0-2 16,0 1-3-16,-5 4-5 15,-13 5-7-15,-26 7-22 16,-11 5-28-16,-47 13 43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27:52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5688 3619 810 0,'10'-1'285'0,"0"5"-231"16,0 1 12-16,-4 5 32 16,-2 2 5-16,-3 5-1 0,-2 6 1 15,-8 14-18 1,-2 11-10-16,-10 20-33 0,-10 8-29 15,-9 10-48-15,-2-5-17 16,-6-9-53-16,2-11-48 16,3-17 103-16</inkml:trace>
  <inkml:trace contextRef="#ctx0" brushRef="#br0" timeOffset="2799.47">2665 4555 1929 0,'-4'-1'8'0,"-6"0"-2"16,-2-3 8-16,-5 1-6 15,0-1-4-15,-1 1-8 16,-4 2 0-16,1 4 0 16,-3 3-1-16,3 4 4 15,-2 5 1-15,-3 5 0 16,2 6 5-16,-2 7 7 16,7 2-8-16,7 1 2 15,7-2-1-15,10-6-3 16,0-5 1-16,13-10-4 15,-6-4 2-15,11-10-2 16,2-4-1-16,-4-8 0 0,5-2 1 16,-8-5 9-16,0 2-1 15,-5 2 6-15,0 2-5 16,-5 7-10-16,-2 2 6 16,-5 5-4-16,-1 0 2 15,-1 3 4-15,1-3-2 16,-1 0-1-16,0 7-1 0,3 2-3 15,6 15 0-15,2-17 2 16,2 0-1-16,3-5-1 16,4-3-2-16,-2-4-3 15,-1-2 1-15,-5-1 2 16,-1-1 1-16,-6-2 0 16,-3-2-1-16,6-3 5 15,-7 1-4-15,5 0 2 16,-6 4 5-16,0 4-4 15,-2 1 3-15,-9 5-11 16,0 1-17-16,-6 6-20 16,-3 6-1-16,9 0 12 15,-4 3 4-15,4-2 22 16,3-4 4-16,2-3 1 0,7-5 2 16,1-1-1-16,7-2 2 15,2-1 8-15,8-3-2 16,2-2 4-16,0-2-6 15,8-4-8-15,-7 4 8 16,1 2-5-16,0 3-2 16,-9 4 2-16,-1 0 0 15,-1 5 0-15,-1 1 4 16,-1 3 0-16,1 1-4 0,-1 1 5 16,2-2-7-16,-6-2 1 15,0-1 1-15,0-3-6 16,-4 0 13-16,8-6 11 15,-1 0 0-15,-3-10 12 16,-1 1-11-16,-2-4-8 16,-6 0-6-16,1 4-5 15,1-1 3-15,-14 6-11 16,6 0-6-16,-6 4-7 16,2 1-3-16,5 2 10 15,0 1 6-15,6 0 8 16,1-1 0-16,7-1-1 15,1-1-3-15,7-2 1 16,7-2 4-16,1 1 10 16,9 2-1-16,-4 1 1 0,-1 2-4 15,-6 4-7-15,-7 4 0 16,-3 5 0-16,-3 2 3 16,-3 2-3-16,0 0 1 15,-1-1-1-15,0-3 0 16,3-3 5-16,0-2 6 15,2-7 7-15,3 0-7 16,2-6 2-16,1-6 0 0,0-5-4 16,3-3 0-16,-5-3-5 15,0 1-4-15,-3 1-2 16,-8 4-1-16,-3 4-2 16,-5 4 2-16,-6 6-1 15,2 4 6-15,0 8-1 16,0 1 2-16,-1 6-2 15,2 2-2-15,4 3 0 16,2 0 1-16,7 0 2 16,2-2-1-16,8-6 1 15,0-4-5-15,9-8-1 16,-3-5-3-16,7-7 2 16,4-1 5-16,-3-8 1 15,0-2 10-15,-5-4 7 16,-6-4-8-16,-6-2 3 0,0-1-1 15,-7 0 2-15,-2 2 9 16,-4 2 5-16,-3 2-4 16,0 5-4-16,-3 3-7 15,3 8-1-15,0 4-2 16,3 5 0-16,1 4-2 16,5 8-3-16,1 3-3 15,2 14-6-15,2 6 6 0,-1 4-2 16,2 2 2-16,2-6 1 15,0-2-4-15,2-9 1 16,0-2-2-16,2-7 3 16,1-5-5-16,5-8 1 15,2-7 3-15,0-8-5 16,3-2 5-16,-7-8 1 16,-1-2-2-16,-5 0 4 15,-3 1 0-15,-7 6-3 16,-2 3 2-16,-1 6-2 15,-5 3-3-15,1 8-5 16,0 4 1-16,-7 7-2 16,3 3 1-16,-2 3 7 15,1 0 0-15,2-3-2 16,3 0 3-16,9-3-3 0,-4-4-3 16,14-3 3-16,-7-4-4 15,3-3 4-15,4-3 0 16,-8-3 4-16,5-2-1 15,-7 2 4-15,0 1-2 16,1 2-5-16,-2 3 3 16,-1 2-3-16,1 3 3 0,0 6 0 15,2 1 1-15,2 4-1 16,1 0 0-16,1-6-1 16,1-1 1-16,1-5 4 15,-1-3-6-15,0-5 2 16,-1-5-1-16,-2-8 0 15,-1-6 2-15,-1-5 4 16,-1-2-2-16,-4 1-2 16,-1 2 2-16,-4 0-2 15,-2 0 1-15,1 6 1 16,0 3 1-16,3 10-1 16,2 5 4-16,1 10-2 15,0 4-2-15,2 15-3 16,1 6-2-16,2 5 1 15,4 4 0-15,1-6 1 0,1-2-1 16,6-4 5-16,-5-5-5 16,2-7-2-16,0-5 3 15,-9-7-2-15,2-2 3 16,0-10 3-16,-2-1-4 16,3-7-1-16,-4-2 1 15,1-1-2-15,-4 1 3 16,2 6 4-16,-1 3-5 15,-1 7 2-15,1 2-2 16,-2 3-7-16,2 3 4 0,-2 2-3 16,2 4 1-16,4 1 5 15,-1 0 0-15,3-2 0 16,0-2 0-16,1-4 0 16,0-2 1-16,1-4-1 15,2-2 0-15,1-5-3 16,-1-2 3-16,-2-1-2 15,-1 1 1-15,-2 1-1 16,-3 3-1-16,-5-1-1 16,-3 1 0-16,-2 2 1 15,1 2 0-15,0 4 3 16,0 2-3-16,1 3 1 16,1 1-4-16,3 3-4 0,0-2 4 15,5 2-10-15,2-1 2 16,2-1 2-16,-2-2-3 15,5-1 9-15,-1 0 3 16,-4-3 2-16,1-1 2 16,-6-2-1-16,-1-4 2 15,1-3-3-15,-1-2 3 16,3-3 8-16,1-3-3 0,4-4 4 16,-3-2-2-16,6 2-4 15,-1 2-3-15,-1 4 3 16,5 4-4-16,-3 7-1 15,-2 3 1-15,-1 8-1 16,1 1 1-16,-2 4-1 16,0 0 2-16,-2 0-2 15,0 2-2-15,-3-5 2 16,-1 1 2-16,-2-5 2 16,-1-4 1-16,2 1 2 15,0-5-4-15,-1 2 4 16,2-3 0-16,4-11-3 15,21-15-1-15,-5 15-2 16,-1 1-1-16,2 3-11 0,2 4-6 16,-10 7-12-16,5 2-11 15,-8 9-43-15,-5 2-20 16,2 1-61-16,-9 1-171 16,-2-2 233-16</inkml:trace>
  <inkml:trace contextRef="#ctx0" brushRef="#br0" timeOffset="2971.59">3693 4196 1244 0,'59'-33'311'0</inkml:trace>
  <inkml:trace contextRef="#ctx0" brushRef="#br0" timeOffset="4212.16">10089 4569 1116 0,'-12'-7'445'15,"2"-1"-287"-15,11-3-84 16,9-4-5-16,17-10-32 16,8-8-14-16,14-10-5 0,11-4-4 15,12-4 1-15,2-1-42 16,7 4-119-16,-5 3 101 15</inkml:trace>
  <inkml:trace contextRef="#ctx0" brushRef="#br0" timeOffset="4451.71">9955 5428 1436 0,'32'-16'525'16,"30"-12"-415"-16,35-30-72 15,24-20-21-15,36-25-162 16,-5-16 106-16</inkml:trace>
  <inkml:trace contextRef="#ctx0" brushRef="#br0" timeOffset="5345.82">11550 6041 1050 0,'-3'2'429'0,"7"-2"-275"15,1-1-36-15,5-4-46 16,6-2-17-16,9-8-9 16,6-4-18-16,6-8-17 15,4-3 3-15,8-4-33 16,5 0-32-16,-1 0-98 15,-9 4 91-15</inkml:trace>
  <inkml:trace contextRef="#ctx0" brushRef="#br0" timeOffset="5647.78">11667 6727 1477 0,'75'-34'530'0,"25"-33"-460"15,11-18-122-15,-4-38 32 16</inkml:trace>
  <inkml:trace contextRef="#ctx0" brushRef="#br0" timeOffset="6117.68">7012 5549 1233 0,'18'-2'400'15,"12"-5"-315"-15,23-5-182 16,17-2-69-16,-3 2 129 16</inkml:trace>
  <inkml:trace contextRef="#ctx0" brushRef="#br0" timeOffset="6310.72">7802 6532 1830 0,'99'-75'513'15,"36"-41"-545"-15</inkml:trace>
  <inkml:trace contextRef="#ctx0" brushRef="#br0" timeOffset="8018.87">8563 4112 763 0,'-1'0'273'15,"2"1"-228"-15,2 1-24 16,-3-2-9-16,0 0 5 16,2 0 3-16,3 1 2 15,4 0 1-15,14 2-7 16,0-10 0-16,-4-2-3 0,20-15-5 15,4-6 2-15,5-11-2 16,10-6-3 0,4-3 1-16,2 1-7 0,-1 0-79 15,6-2 62-15</inkml:trace>
  <inkml:trace contextRef="#ctx0" brushRef="#br0" timeOffset="11730.09">7317 5388 711 0,'-11'10'265'0,"1"2"-182"15,-3 4-6-15,1 2 9 16,-2 3 1-16,-9 7-10 16,4 2-3-16,-9 14-24 15,1 3-9-15,1 18-24 16,-10 12-14-16,-13 22-37 15,-7 15-50-15,-20 27 52 16</inkml:trace>
  <inkml:trace contextRef="#ctx0" brushRef="#br0" timeOffset="12827.62">7380 5564 931 0,'-15'21'366'15,"-1"-6"-216"-15,2 5-134 16,-9 6-4-16,-7 8-3 16,-7 5-2-16,-6 7-3 15,-1 8 2-15,-11 13-1 16,-9 10 2-16,-10 22-1 0,-13 13-6 16,-8 30-4-16,-7 15-11 15,-13 33-58-15,-1 14-62 16,-9 23 81-16</inkml:trace>
  <inkml:trace contextRef="#ctx0" brushRef="#br0" timeOffset="14124.78">9830 5043 365 0,'-6'3'47'15,"0"-3"-150"-15,1 0 11 16,1 0 111-16,-1 0 85 16,-1 0 83-16,2-1 2 15,2 1-35-15,-2 1-21 16,4-1-45-16,0 0-13 0,0 0-30 15,0 0-12-15,0 0-16 16,0 0-4-16,0 0 4 16,6 4 0-16,2-1-7 15,15 18 0-15,-13-12 4 16,-1 3-3-16,2 1 10 16,0 1 7-16,3-1 4 15,2-7 14-15,10-12 29 16,9-13 9-16,31-29 14 15,19-23-14-15,46-40-37 16,25-21-44-16,35-27-207 16,0-12 146-16</inkml:trace>
  <inkml:trace contextRef="#ctx0" brushRef="#br0" timeOffset="15980.52">11313 5784 1104 0,'-1'5'396'16,"3"0"-324"-16,0 0-53 15,0 1-4-15,1 1 2 16,0 2-9-16,7 0-3 16,-2 2 1-16,3 2-7 15,1 4-1-15,0 2 0 16,1-2-5-16,8-2 4 16,2-3 12-16,10-9 33 15,13-8 39-15,19-27 82 16,28-25 37-16,59-72-12 15,37-48-33-15,90-96 188 16,34-54-256-16</inkml:trace>
  <inkml:trace contextRef="#ctx0" brushRef="#br0" timeOffset="20921.06">9351 6904 1046 0,'6'4'474'0,"-4"-3"-142"15,-6-2-285-15,-1 1-34 16,3-1 0-16,-2 3-6 0,1 3-14 15,-3 7-5-15,2 8-1 16,0 8 1-16,2 4 6 16,2 5 9-16,2-2 8 15,3-5 11-15,6-8 16 16,5-10 11-16,-5-4 0 16,5-14 20-16,2-7-4 15,-5-13 2-15,6-9-5 0,-1-1-23 16,-8 1-19-16,-1 10-14 15,-4 9-2-15,-8 9-14 16,1 6-8-16,5 5-40 16,-1 8-17-16,3 3-49 31,-2-8-4-31,0 1-13 0,9 26-8 0,2-4-37 16,4-6 114-16</inkml:trace>
  <inkml:trace contextRef="#ctx0" brushRef="#br0" timeOffset="21204.85">9728 6984 1230 0,'15'-15'460'16,"4"0"-356"-16,4 1-30 15,-2 8-33-15,0 6-13 16,-7 13-47-16,-5 6-19 15,-5 9-31-15,-8 9-13 16,-2 3 13-16,1 0 23 16,-4-3 46-16,2-3 25 0,2-10 33 15,1-1 11-15,6-10-11 16,4-4-14-16,13-9-22 16,5-5-9-16,15-8-33 15,2-2-21-15,2-6-71 16,0 0 63-16</inkml:trace>
  <inkml:trace contextRef="#ctx0" brushRef="#br0" timeOffset="21522.93">9691 7435 1458 0,'5'21'587'0,"8"-1"-319"15,13-2-227-15,0 1-24 16,12 0-4-16,4 1-15 16,9 5-19-16,0 3-2 15,-5 4-32-15,3 2 6 16,-9-1 12-16,3-3 2 0,-11-6 16 15,-3-5-26-15,-8-8-55 16,-7-2-16-16,-1-8-38 16,-8-2 8-16,-6-9-25 15,-7-6-54-15,-4-8 150 16</inkml:trace>
  <inkml:trace contextRef="#ctx0" brushRef="#br0" timeOffset="21770.82">10178 7608 809 0,'3'-13'391'0,"-2"5"-134"15,4 3-52-15,3 2-50 16,-3 4-19-16,4 2-33 16,7 2-22-16,5 6-30 15,-2 3-16-15,5 7-19 16,4 1-6-16,-1 5-8 16,-1-1-2-16,-9 4-1 0,-5-1-2 15,-8 0 6 1,-12 1-3-16,-9 0 0 0,-7 2 0 15,-12-1-1-15,-1 0 7 16,0-6 0-16,2-3-9 16,-2-9-54-16,10-4-60 15,6-10 221-15,-2-6-114 0</inkml:trace>
  <inkml:trace contextRef="#ctx0" brushRef="#br0" timeOffset="22224.69">10686 7605 1905 0,'9'17'673'0,"3"-4"-580"15,6 2-59-15,-3 4-64 16,-3 3-9-16,-1 6-35 15,-2 0-21-15,-4 2 20 16,0-3 11-16,-4 3 35 16,0-3 20-16,-3-5 30 15,-1-3 13-15,-2-13 27 0,-4-6 4 16,1-10-10-16,-2-10-11 16,-1-14-24-16,5-6-9 15,3-12-7-15,3-1-6 16,4-3-1-16,7 2-6 15,8 8-7-15,3 8-1 0,8 16-13 16,0 8 9-16,-4 16-3 16,2 6 1-16,-6 10 9 15,-6 3 1-15,-7 1 10 16,-7-1 4-16,-12 2-1 16,-6-2-15-16,-5-2-31 15,-2-3-16-15,-10-8-49 16,4-3-23-16,2-7-57 15,-2-1 438-15,19-6-211 16</inkml:trace>
  <inkml:trace contextRef="#ctx0" brushRef="#br0" timeOffset="22522.28">11247 7367 1603 0,'0'19'668'0,"-2"1"-311"15,1 0-332-15,-3 0-39 16,-6 6-42-16,-1 0-9 16,-3 2-18-16,2 2 17 15,5-2 28-15,3 1 20 0,6-3 35 16,0-4 14-16,11-7 12 15,2-4-8-15,9-13-10 16,5-4-10-16,2-11-36 16,10-9-33-16,-4-7-137 15,-9-2-18-15,3-4 113 16</inkml:trace>
  <inkml:trace contextRef="#ctx0" brushRef="#br0" timeOffset="22820.62">11583 7358 1401 0,'2'15'620'0,"0"-8"-286"0,4-4-188 16,12-9-99-16,-4-5-17 16,6-10-23-16,6-5-17 15,-3-4-29-15,0 0-17 16,-1 8-4-16,-2 3 7 15,-4 12 27-15,2 6 13 16,-8 12 15-16,5 11 1 16,1 13 5-16,-11 8 7 0,5 7-1 15,-1 2 1-15,-7 1-53 16,8-8-12-16,-4-9-45 16,-2-10-34-16,-2-11-30 15,1-3-21-15,-12-5 109 16</inkml:trace>
  <inkml:trace contextRef="#ctx0" brushRef="#br0" timeOffset="22985.4">11850 7720 1662 0,'89'-28'675'0,"22"-52"-369"16,17-35-303-16</inkml:trace>
  <inkml:trace contextRef="#ctx0" brushRef="#br0" timeOffset="24024.99">9294 4176 1435 0,'14'-25'494'16,"8"-1"-445"-16,20-7-36 15,13-4-4-15,16-5-7 16,17-5-8-16,10-2-56 16,-1 2-32-16,9 0-73 15,-11 4-57-15,-7 1 144 16</inkml:trace>
  <inkml:trace contextRef="#ctx0" brushRef="#br0" timeOffset="24316.64">9992 3531 1498 0,'5'-4'544'0,"15"0"-431"15,9 1-88-15,19 6-22 16,1 7 0-16,-4 16-4 15,-4 8-22-15,-22 18-56 16,-6 8-29-16,-19 9-37 16,-6 1 11-16,-10-2 32 15,-3-10 24-15,-1-17 44 16,0-7 3-16,5-15 28 16,10-8 1-16,15-10-56 15,8-7-78-15,11-17 85 16</inkml:trace>
  <inkml:trace contextRef="#ctx0" brushRef="#br0" timeOffset="25445.62">10545 3719 1144 0,'0'1'503'16,"0"-1"-223"-16,-1 0-179 15,0 0-78-15,1 0-7 16,-1 0-17-16,-1 2-13 15,-7 12-16-15,-12 19-3 16,14-10 7-16,3 1 11 16,4 1 12-16,2-3 4 0,7-1 4 15,3-3-5-15,6-6 8 16,2-1 3-16,11-11-2 16,-3-7 10-16,3-10-4 15,5-8-6-15,-14-10 1 16,3-5-6-16,-12-8 1 15,-3-3 0-15,-6 0 6 16,-1 2 3-16,0 11-1 16,-3 8 3-16,1 14-8 15,-2 8-4-15,1 10-6 16,1 8-2-16,5 12-2 16,0 8 4-16,3 8 2 15,3-2 1-15,5-3-1 16,5-4 0-16,6-7 0 15,2-4 0-15,-2-10 3 0,0-4-1 16,-7-9-1-16,-3-5-1 16,-4-7-1-16,0-4-2 15,-5-3 8-15,-2-3-3 16,-3 5 3-16,1 0-1 16,-5 8-5-16,0 5 3 15,1 6-4-15,-1 3-4 16,0 3-3-16,0 4-3 0,3 5-2 15,2 1 2-15,5 0 6 16,4-4-1-16,1-5 5 16,0-3-3-16,-4-6 3 15,-2-3 4-15,7-6 2 16,-8-2-2-16,8-3 0 16,-11-1-1-16,-3 0-3 15,-7 0-6-15,-4 5-12 16,-5 3-11-16,-2 6 1 15,-6 5 5-15,2 4 10 16,4 3 11-16,-5 4-1 16,12 0 5-16,-1 1 2 15,5 0-3-15,8-2 0 16,4 0 1-16,10-4-3 0,1-2 3 16,16-7 2-16,2-3 3 15,-5-4-5-15,7-1 2 16,-15 4-2-16,2 0 1 15,-4 5 4-15,-2 3-6 16,-3 4 4-16,0 4-4 16,-9 4-3-16,2 3 4 0,-6 2 0 15,1 2 0-15,-6 0 1 16,-5 1 0-16,1-1 1 16,-9 0 0-16,12-3 0 15,-8-1 2-15,0-4-5 16,1-5-4-16,-5-6 3 15,6-2-2-15,4-6 7 16,5-5 8-16,7-8 8 16,7-4 6-16,13-9-2 15,1-1-1-15,6-2-8 16,-1-1-5-16,-6 2-6 16,1 2-1-16,-6 4-1 15,-7 3 2-15,-4 5 4 16,-10 5-6-16,-5 4-1 15,-3 7 0-15,-7 9-3 16,2 4 3-16,-3 14-1 0,2 4-3 16,4 5 7-16,2 6 0 15,9-4 1-15,6-3-1 16,8-6-9-16,4-5-9 16,9-14-31-16,-6-5-33 15,13-17-394-15,-3-10 332 16</inkml:trace>
  <inkml:trace contextRef="#ctx0" brushRef="#br0" timeOffset="25951.57">11716 3006 1161 0,'-4'2'535'0,"3"7"-104"15,2 5-412-15,2 16-33 16,-3 4-7-16,2 6-25 16,-2 0-22-16,1-5-5 15,1-1 8-15,5-8 23 16,-1-4 22-16,3-9 35 16,3-6 17-16,-1-4 33 15,8-4 9-15,-5-4 4 0,9-1-14 16,-1-5-32-16,-2 0-9 15,5-4-22-15,-9 1-3 16,0 0-5-16,-7 2-2 16,-6 5 4-16,0 3 0 15,-3 3 2-15,2 2 0 16,-1 6-1-16,0 4 1 16,1 2-1-16,2 0 3 0,4-5-1 15,3-3 4-15,3-7 1 16,2-2-1-16,7-8 7 15,3-3-3-15,-3-3 4 16,2-3 1-16,-12 1-5 16,0 0 1-16,-10 2-3 15,-3 3-4-15,-5 3-10 16,-2 2-8-16,-10 6-29 16,-8 6-18-16,-7 8-35 15,-10 6-24-15,5 0 645 16,-5-2-416-16</inkml:trace>
  <inkml:trace contextRef="#ctx0" brushRef="#br0" timeOffset="26106.76">11652 3069 1536 0,'28'-11'538'0,"13"2"-472"15,19 0-157-15,5 0-51 16,6 0 81-16</inkml:trace>
  <inkml:trace contextRef="#ctx0" brushRef="#br0" timeOffset="27188.51">11200 4204 1180 0,'-13'15'572'0,"10"-13"-67"16,7-3-541-16,8-8-47 15,6-5-4-15,5-7-4 16,-4-1-28-16,0 2-6 15,2 7 12-15,-13 6 48 0,6 6 42 16,-4 9 55-16,-10 4 18 16,7 11 19-16,0 2-1 15,-8 9-13-15,5-1-11 16,-8-1-22-16,-4 2-12 16,-1-4-4-16,-8 0-4 15,8-6-5-15,-7-2 8 16,12-10-10-16,1-5 0 0,1-5-1 15,2-7-7-15,3-5 8 16,5-6 3-16,13-11 11 16,0-2 7-16,10-9 1 15,5-2-2-15,-6-1-13 16,-6 10 1 0,-11 15 3-16,-1 1 7 15,20-43 3-15,-6 3-1 0,-6 6 0 16,-26 24-5-16,1 10 1 15,-5 4 5-15,-5 13-4 16,3 6-2-16,-2 13 0 16,2 7-10-16,3 6 0 15,5 2 0-15,8-7-4 16,6-4-2-16,13-10 6 16,7-6 3-16,5-11 17 15,5-5 11-15,-5-10-2 0,-2-7-3 16,-5-4-16-16,-3-4-8 15,-8-2-10-15,-6 1-1 16,-7 3 3-16,-5 4-5 16,-2 9 8-16,-2 5 2 15,-3 7-1-15,-1 3 5 0,0 2-2 16,1 4 0-16,5 3-2 16,4 2-2-16,10 0-1 15,5-2 2-15,11-3 0 16,0-2 0-16,10-2 4 15,0-1 0-15,-9 3-1 16,2 0 0-16,-10 4 3 16,-1 2-2-16,-5 3-2 15,2-1 1-15,-5-1-1 16,2 0 1-16,-1-4 1 16,3-1 1-16,-1-5 7 15,2-3 3-15,7-12 9 16,-6-3 1-16,9-8-8 15,-2-2-3-15,-3 0-7 16,-2 1-2-16,-5 5 0 16,-2 3-3-16,-6 8 0 0,-3 5-2 15,-4 5-6-15,-1 3-2 16,-5 4-13-16,0 3 2 16,-1 2 5-16,1 1 5 15,5-1 8-15,1-2 1 16,6-4-2-16,4 0 3 15,8-7 5-15,11-4 3 16,1-7 1-16,3-3-1 0,-4-4-5 16,-11 3-1-16,-5-1-1 15,-12 3 3-15,-12 5 1 16,-12 4-9-16,-13 6-44 16,3 1-30-16,-5 5-63 15,2 0 82-15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14:3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2761 6989 1544 0,'-8'-4'528'0,"6"-2"-494"16,-2 0-17-16,-1-4-19 15,-3 1 7-15,-5-3-5 16,-5 1-8-16,-4 2-5 16,-2 2-7-16,-9 7 1 15,2 5 7-15,-7 12 3 16,-4 8 2-16,-5 15 6 62,-4 8 9-62,0 15 29 0,5 7 15 0,6 8 18 0,6-1 1 0,6-5-22 0,7-5-17 0,12-9-22 0,7-2-10 16,11-10-6-16,4-5 0 16,7-10 1-16,4-6 4 15,4-7 8-15,5-4 0 16,7-11 7-16,4-3-1 16,3-6-1-16,0-2 5 15,-7-4-6-15,-3-2-6 16,-3-2-10-16,-1 0-24 0,-6-2-72 15,-3 2-61 1,-3-2-399-16,-4-3 374 0</inkml:trace>
  <inkml:trace contextRef="#ctx0" brushRef="#br0" timeOffset="316.42">2978 7489 1651 0,'9'9'567'0,"8"0"-520"0,6-1-33 16,6 3-9-16,4 2 1 15,2 2-12 1,4 3-11-16,1 2-5 16,-4 2-1-16,1 0-3 15,-4-1-1-15,2-2-21 0,0-2-13 16,-3-4-20-16,-6-1-12 0,-9-9-244 16,0-6 235-1</inkml:trace>
  <inkml:trace contextRef="#ctx0" brushRef="#br0" timeOffset="635.02">3592 7088 1886 0,'10'22'637'0,"14"3"-601"16,6 4-17-16,0 2-19 15,3 3-19-15,-3 0-27 0,0 2-24 16,6 6 10-16,0 1 23 31,1 4 18-31,0-2 14 0,-5-1 15 16,-2 0 4-16,-2-7 11 0,-2-1 2 15,-3-11-12-15,-4-8-29 0,-5-11-106 16,-10-5-64 0,-12-16 103-16</inkml:trace>
  <inkml:trace contextRef="#ctx0" brushRef="#br0" timeOffset="930.14">3723 7440 1732 0,'-6'12'576'0,"4"-3"-580"16,-1 2-42-16,-1 4-47 15,-2 2-18-15,-6 3-13 0,3 3 13 16,-7 6 45-16,-1 4 41 15,-1 6 63-15,-6 2 37 16,4 1 39-16,0-1 9 16,7-7-21-16,5-6-29 15,6-12-61-15,4-4-48 16,5-11-89-16,2-4-48 16,3-18 101-16</inkml:trace>
  <inkml:trace contextRef="#ctx0" brushRef="#br0" timeOffset="1262.08">4366 7225 1389 0,'-3'3'555'0,"5"-1"-359"15,-1 2-118-15,0 9-61 16,-2 5-8-16,1 11-3 16,0 4-2-16,-3 6-10 0,4 1-5 15,-9-1-14-15,4-1-9 16,-1-6-33 15,2-5-24-31,-1-7-41 16,-5-8-35-1,1-9 106-15</inkml:trace>
  <inkml:trace contextRef="#ctx0" brushRef="#br0" timeOffset="1437.06">4163 7153 1485 0,'10'-3'624'0,"13"-4"-356"16,10-2-162-16,13-1-93 15,2 2-44-15,3 3-81 16,-2 1-61-16,-5 6-89 16,2 3 161-16,-4 3 39 15</inkml:trace>
  <inkml:trace contextRef="#ctx0" brushRef="#br0" timeOffset="1696.57">4199 7559 1780 0,'24'19'675'0,"19"-3"-483"16,9-3-126-16,3-5-67 15,0-5-26-15,-5-7-65 16,0-4-57-16,-6-3-99 16,-5 0-28-16,-14 1 169 15</inkml:trace>
  <inkml:trace contextRef="#ctx0" brushRef="#br0" timeOffset="2442.06">1983 6856 1078 0,'-9'17'551'0,"1"-6"-86"16,1 1-317-16,5 8-77 15,1 5-17-15,-2 12-16 16,-2 9 0-16,-2 14-13 16,-2 6-10 15,1 15-6-31,-1 6-1 0,-2 8 18 0,-1 7 5 0,-2 9 7 0,-1 4 2 15,0 7-9-15,-2 1 4 16,2-6-7-16,3-8-7 16,6-20-19-16,5-12-22 15,4-18-37-15,6-10-18 16,5-19-44-16,-1-7-40 16,11-21 92-16,4-13 17 15</inkml:trace>
  <inkml:trace contextRef="#ctx0" brushRef="#br0" timeOffset="3007.31">4978 6847 1681 0,'-7'26'642'0,"3"5"-410"0,4 8-175 15,0 5-25-15,0 16 0 16,0 6-5-16,-2 10-32 31,3 7 1-31,0 9-2 0,-1 8-1 0,0 11 22 0,-5 0-3 16,-2 1 39-16,-1-5 11 16,0-12 9-16,1-5 10 15,1-11-28-15,1-6-14 16,-1-19-24-16,1-11-18 15,-3-26-44-15,-3-11-47 16,-4-23-109 0,2-15-77-16,1-24 170 0</inkml:trace>
  <inkml:trace contextRef="#ctx0" brushRef="#br0" timeOffset="3439.92">5539 7495 1426 0,'0'0'519'16,"14"3"-415"-16,-5 0-33 15,12 1-12-15,1 2 12 0,5-2-10 16,12 0-9-16,14-2-21 15,4 1-9-15,7-3-8 16,2 0-4-16,-1-3-22 16,-9-2-15-16,-9-1-20 15,-6 0-15-15,-19-3-27 16,-3 1-24-16,-14-1-31 16,-9-2-30-16,-12 1 110 15</inkml:trace>
  <inkml:trace contextRef="#ctx0" brushRef="#br0" timeOffset="3679.96">5588 7779 1592 0,'20'39'722'0,"4"-12"-257"0,8-5-352 15,7-11-91-15,3-7-14 16,6-9-20-16,-1-5-31 16,1-5-70 31,1 0-30-47,-10 2-83 0,1 0-27 0,-1 0-222 0,-7-2 301 0</inkml:trace>
  <inkml:trace contextRef="#ctx0" brushRef="#br0" timeOffset="4233.09">6620 7374 1769 0,'-14'16'656'0,"0"-3"-432"16,1 3-237-16,-3 0-29 0,-1 9-11 0,3 5-4 0,1 7-26 0,6 5 11 16,7 9 29-16,1 2 13 15,8 5 54-15,10 1 19 16,4-4 13-16,8-5 2 15,9-8 3-15,3-11 2 16,6-15 2-16,4-10 6 16,-2-20-1-16,-1-10-4 15,-5-21-5-15,-3-9-10 0,-6-16-25 16,-5-8-15-16,-11-6-19 16,-9 0-12-16,-13 4-8 15,-9 5 1-15,-17 12 4 16,-4 6 7-16,-5 15 3 15,-7 9 1-15,-7 19-3 16,2 9-3-16,-9 19 7 16,3 9-2-16,6 15 11 15,-1 10-2-15,15 6 6 16,7 2 4-16,9 1-12 16,5-2-3-16,14-2-51 15,3-3-16-15,23-11-60 0,4-8-50 16,11-20 171-16,-1-9-34 15</inkml:trace>
  <inkml:trace contextRef="#ctx0" brushRef="#br0" timeOffset="35088.42">9566 686 1287 0,'4'-14'430'15,"-3"-1"-392"-15,1 1 0 16,-4-4 30-16,-3 2 9 0,-2 3-25 15,-2-1-8-15,-2 5-14 16,-4 2-10-16,-5 3 8 16,-4 3-5-16,-6 4-1 15,-3 1 1-15,-3 6-5 16,-1 3 5-16,3 8-2 16,1 5 1-16,-1 7-8 15,0 5-3-15,-2 5-6 16,2 3-2-16,9 5 1 15,4 1 1-15,11 1-4 0,5-1 1 16,8-2 3-16,3 0-4 16,12-8 6-16,2-3-1 15,10-7-5 1,1-3 3-16,1-5-3 0,-2-4 2 16,-5-6-22-16,-1-3-29 15,-4-6-77-15,-1-4-40 16,-2-6 96-16</inkml:trace>
  <inkml:trace contextRef="#ctx0" brushRef="#br0" timeOffset="35424.29">9768 999 1292 0,'6'-2'450'0,"-1"-3"-358"16,3 1-27-16,3-2 12 15,0 5-5-15,5 1-42 16,2 2-9-16,1 3-11 0,0 2-5 15,-1-1-1-15,0 0-3 16,-3-4-8-16,1-2-10 16,-3-1-36-16,-1-1-26 15,-3-3-77-15,-4-1-320 16,-1-2 330-16</inkml:trace>
  <inkml:trace contextRef="#ctx0" brushRef="#br0" timeOffset="35756.94">10285 643 1165 0,'3'2'427'0,"2"3"-330"15,-1 2 11-15,3 5-4 16,2 0-18-16,0 4-35 16,3 3-11-16,5 4-8 15,1 3-5-15,5 5 3 16,0 2-2-16,1 1-5 0,-1-1-2 16,-2-2-13-16,-1-4 1 15,-2-3-4-15,-1-1-1 16,-3-5-3-16,-4-2-17 15,-2-5-47-15,-5-6-33 16,-3-3-74-16,-3-6 344 16,-10-7-156-16</inkml:trace>
  <inkml:trace contextRef="#ctx0" brushRef="#br0" timeOffset="36009.73">10381 814 1221 0,'-5'2'497'0,"1"4"-345"0,-3 5-16 16,0 6-2-16,-7 9-60 16,-3 4-28-16,-1 2-25 15,0 3-7-15,1-1-4 0,-1-2-5 16,6-3-8-1,-1-4-10 1,8-8-35-16,2-5-22 16,5-9-81-16,4-5-34 0,7-15 113 0</inkml:trace>
  <inkml:trace contextRef="#ctx0" brushRef="#br0" timeOffset="36278.97">10670 536 1363 0,'1'4'481'0,"3"4"-405"16,1 3 14-16,-1 11 5 15,1 4-24-15,-1 8-43 16,-4 2-15-16,1 0-7 15,-1-3-1-15,-1-5-8 16,0-3-15-16,-2-6-33 16,0-4-17-16,-2-7-56 15,1-5-18-15,-8-10 88 16</inkml:trace>
  <inkml:trace contextRef="#ctx0" brushRef="#br0" timeOffset="36487.55">10471 576 933 0,'-3'1'392'16,"8"-4"-89"-16,5-1-219 16,9-2 9-16,6-2 15 0,10-1-51 15,8 0-26-15,4 0-23 16,-6 3-28-16,-9 3-92 15,-6 3-84 1,-13 3 114-16</inkml:trace>
  <inkml:trace contextRef="#ctx0" brushRef="#br0" timeOffset="36690.07">10710 850 1103 0,'30'-1'431'0,"3"-2"-324"0,0-2-2 16,-5-5-89-16,0-1-99 16,-4-7 40-16</inkml:trace>
  <inkml:trace contextRef="#ctx0" brushRef="#br0" timeOffset="37123.94">8780 954 2272 0,'-4'67'1'16,"4"-19"4"-16,-5 11-6 16,1 51 0-16,4 1-5 15,3-2 1-15,14-7 1 16,5-10 1-16,26-18-4 15,13-13-16-15,22-23-56 16,14-14-53-16,10-24 80 16</inkml:trace>
  <inkml:trace contextRef="#ctx0" brushRef="#br0" timeOffset="37571.94">10982 360 2175 0,'5'7'1'0,"0"-1"0"0,5 6 24 0,1 1-14 15,3 2 39-15,0 2 8 16,4 7 4-16,2 3-18 16,5 6-18-16,1 4 1 15,-2 8-9-15,-1 6 1 16,-6 9 0-16,-3 4-8 15,-8 5-1-15,-3 3 3 16,-11 2-1-16,-6 0 2 16,-9-1-4-16,-6-3-4 15,-7-7-3-15,-1-5-9 0,3-12-35 16,4-9-22-16,7-16-64 16,4-10-51-16,4-19 116 15</inkml:trace>
  <inkml:trace contextRef="#ctx0" brushRef="#br0" timeOffset="37850.06">11467 486 1268 0,'4'5'443'0,"1"6"-374"0,5 4 18 16,3 7 14-16,5 7-15 15,6 11-42-15,6 2-18 16,0 2-13-16,-2 0-8 16,-3-5-2-1,-2-3-6 1,-5-7-17-1,0-5-9-15,-3-10-54 0,-3-4-33 0,-3-10 73 0</inkml:trace>
  <inkml:trace contextRef="#ctx0" brushRef="#br0" timeOffset="38122.19">11809 443 1195 0,'-12'8'519'16,"-4"4"-243"-16,-6 11-154 16,-2 7 11-16,-9 15-53 15,-3 7-33-15,-11 10-34 16,-1 4-7-16,-3 3-6 16,3-3 1-16,10-8-8 15,1-7-14-15,16-17-36 0,5-8-20 16,11-15-88-16,14-8-67 15,9-17 147-15</inkml:trace>
  <inkml:trace contextRef="#ctx0" brushRef="#br0" timeOffset="38339.01">12091 585 1212 0,'14'4'452'0,"5"-1"-338"16,-5-2 14-16,7-3-5 15,-2 0-27-15,1-1-53 16,-3 2-42-16,-4 0-76 16,-5 0-59-16,-9 2 78 15</inkml:trace>
  <inkml:trace contextRef="#ctx0" brushRef="#br0" timeOffset="38517.24">11952 907 1315 0,'6'16'491'16,"7"-5"-320"-16,2-2-72 0,13-8 10 15,8-4-19-15,4-9-80 16,1-8-45-16,-5-9-138 16,-2-7 111-16</inkml:trace>
  <inkml:trace contextRef="#ctx0" brushRef="#br0" timeOffset="38820.99">12514 399 1131 0,'-10'18'493'15,"-2"3"-253"-15,-3 11-96 16,-1 3 7-16,-1 6-59 16,1 2-25-16,4-4-43 15,4-7-11-15,7-11-23 0,1-5-11 16,10-9-15-16,3-2-2 15,8-7 14-15,7-6 12 16,4-5 41-16,3-6 18 16,-10-2 26-1,-4 1 10 1,-18-2 2-16,-17 4-19 16,-24 1-64-16,-14 8-43 0,-25 15-117 0,-8 8-63 0,-24 21 139 15</inkml:trace>
  <inkml:trace contextRef="#ctx0" brushRef="#br0" timeOffset="46166.1">5600 8267 1275 0,'0'17'455'0,"4"-1"-399"0,1 1-22 16,1 0-24-16,-1-3-5 15,1 2-1-15,-2 1-3 16,0 1 3-16,-1 1-2 0,1 0-1 16,0-3 13-16,-3-6 21 15,3-4 6 1,-1-6 11-16,2-6 6 0,3-11 9 15,2-9 0-15,5-15 1 16,0-7-21-16,8-5-29 16,-3-2-9-16,2 5-15 15,-2 3-8-15,-4 11-6 16,1 7-2-16,-10 14-5 16,0 9 9-16,-7 14 4 15,-3 9 5-15,-4 11 11 16,-3 6 5-16,-1 8 8 15,-2 4 2-15,1 5 4 16,-2 2-2-16,2 7-10 16,-1 3-2-16,4 2-5 0,1-3-3 15,4-10 6-15,1-8-2 16,4-11 5 0,3-7-5-16,3-6-3 0,2-4 1 15,3-10-6-15,1-2 4 16,-1-6 1-16,-1-1-1 15,-3-3 0-15,-3 0-1 16,-4-1 1-16,0-1 4 0,-2-1 6 16,-3 0-3-16,-7-1-4 15,-4 0-6 1,-6 2-22-16,-1 2 0 0,1 3 2 16,1 1 0-16,5-1 19 15,2-1 5-15,7-5-4 16,6-1 2-16,6-10 0 15,7-4-2-15,11-6 5 16,7-4 3-16,11 0 3 16,2 2-1-16,-2 3 0 15,-1 6-1-15,-4 4-3 16,-4 6 1-16,-2 8 6 16,-4 5 3-1,-10 6 8-15,-1 3 9 0,-6 3 13 31,0 3 0-15,-1 5-2-16,-1 2-11 0,-2 1-19 0,0-2-3 0,-4-4-15 0,0-5-16 16,0-8-45-16,-2-1-30 15,0-9-65-15,-1-5-15 16,-4-15 112-16</inkml:trace>
  <inkml:trace contextRef="#ctx0" brushRef="#br0" timeOffset="46332">6106 8171 1174 0,'-3'16'584'0,"-1"-3"-67"0,9-4-568 16,4-2-101-16,-2-2 85 15</inkml:trace>
  <inkml:trace contextRef="#ctx0" brushRef="#br0" timeOffset="47100.06">6277 8427 1655 0,'-3'10'562'16,"3"-4"-544"-16,2-2-46 16,2 0-67-16,2-2-12 15,-1 3-13-15,3 0 9 0,-4 3 52 16,-3 3 19-16,0 5 40 16,-3-1 23-1,2-4 42-15,0-1 5 0,1-8-4 16,2-1-12-16,2-3-39 15,1-5-5-15,2-5-6 16,2-2-2-16,-2-6 8 16,2 2-9-16,1 2-11 15,-1 2-1-15,1 6-21 16,-2 3 1-16,1 8 5 16,0 2 0-16,3 8 12 15,-2 3 10-15,2 3 2 16,2 1 6-16,8-1 11 15,2-1 4-15,1-6 13 16,4-3 1-16,-8-7 10 0,5-2-3 16,-6-5 6-16,-2-3-5 15,-1-4-10 1,-5-3-7-16,-4 1-15 0,-1 2-4 16,-7 2-8-16,-2 4-3 15,-5 3-6-15,-2 1-4 16,-2 6-14-16,1 3-8 15,0 5-7-15,2 1 10 0,4 2 15 16,2-2 10-16,3-5 5 16,3 0 3-1,6-7 2-15,3-2 6 0,2-9 22 16,3-4 0-16,0-12 16 16,1-2-5-16,-6-9 0 15,-2-2 1-15,-10-4-1 16,-2-2 0-16,-4 5-9 15,-3 3-1-15,1 10-11 16,0 8-1-16,-2 10 2 16,0 4-2-16,1 10 0 15,2 6-6-15,5 15-19 16,4 11-9-16,4 12-14 16,-1 6-4-16,6 4-7 15,-1-1-9-15,3-2-38 16,2-3-13-16,3-12-54 0,0-8 92 15</inkml:trace>
  <inkml:trace contextRef="#ctx0" brushRef="#br0" timeOffset="47850.82">7255 8335 1450 0,'-3'23'683'15,"-1"-5"-152"-15,11-8-524 16,0-3-54-16,6-1-72 16,-1-2-16-16,-1-3-15 15,1 0 14-15,-4 0 59 16,0 0 34-16,-3 0 69 15,0 0 15-15,-1-2 29 16,0 1-4-16,1-4-10 16,0 0 1-16,2-5-17 15,2-1-10-15,4-3-15 0,2 2-7 16,2 4-15-16,1 2-1 16,5 9-4-16,-1 6 1 15,0 15 7-15,2 5 1 16,-7 12-3-16,-2 4-1 15,-4 2-10-15,-6 2-2 16,-5-3 2-16,-2 0 2 16,-5-9 4-16,-3-4 6 0,-1-13 18 15,0-7 13-15,3-10 20 16,-1-3-3 0,2-10-18-16,0-7-4 0,3-15-1 15,4-6 3-15,6-11 15 16,4-1-4-16,6 4-14 15,2 2-3-15,1 8-9 16,-1 6-10-16,-1 9-7 16,-1 6-4-16,-3 9-6 15,-1 4 6-15,0 9 2 16,-1 5-3-16,1 9 2 16,-2 4 5-16,-1-3 3 15,1-2 3-15,0-7 3 16,2-6-4-16,3-7 10 15,-1-4 3-15,1-10 9 16,-3-3 1-16,-3-10-17 0,-2 0-1 16,-7-3-11-16,-3-2-3 15,-8 9-11-15,-3 3-16 16,-7 10-31-16,0 7-17 16,-4 10-26-16,5 4-2 15,6 11 6-15,2 2 3 16,9-1-4-16,-2-1-30 0,11-9 90 15</inkml:trace>
  <inkml:trace contextRef="#ctx0" brushRef="#br0" timeOffset="48363.71">7947 8277 1822 0,'-5'31'668'0,"3"-4"-539"16,2 0-116-16,3-2-108 15,6-2-37-15,0-3-36 16,1-4 8-16,0-5 66 16,-8-3 45-16,3-2 66 0,1-3 25 15,0-2 27-15,6-1 4 16,-3-6-6-16,-2-2-12 15,0-5-27-15,-3-3-13 16,-2-2-9-16,1-1 0 16,-3 2 3-16,1 4-5 15,1 5-8-15,1 3-6 0,3 4-13 16,-1 3-6 0,4 8-5-16,3 3-2 15,3 6-10-15,-1 1 4 0,4-3 12 16,0-2 7-16,2-9 18 15,-1-3 17 1,1-9 15-16,-3-6 15 0,-2-7 21 16,2-3-7-16,-6-6-3 15,1 0-13-15,-3 2-18 16,1 4-8-16,1 8-31 16,-1 7-8-16,5 16-32 15,0 8-11-15,2 16-35 16,-3 4-18-16,-5 4-41 15,-5 1 94-15</inkml:trace>
  <inkml:trace contextRef="#ctx0" brushRef="#br0" timeOffset="49072.88">6256 9090 1632 0,'-19'28'648'16,"4"-9"-379"-16,9-7-251 15,5-3-42-15,4-2-54 16,5-1-8-16,6-2-11 16,1-2 25-16,3-2 46 15,0-2 16-15,1-1 22 16,-1-4 10-16,-1-1 17 15,-3-1 7-15,-2-3 1 0,-2 1-6 16,-4-2-11-16,-2-3-6 16,-4-3-11-16,-4 0-1 15,-6 1-11-15,-4 3-6 16,-5 5-13-16,-1 5-16 16,-5 11-24-16,3 7-9 15,1 14-25-15,2 9 4 16,11 9 4-16,3 4 15 0,14-2 26 15,8-3 12-15,16-11 39 16,5-8 5-16,9-16 27 16,3-9 10-16,7-16 1 15,0-9 3-15,-1-12 0 16,-6-3-9-16,-10-3-14 16,-7 4-10-16,-13 7-5 15,-4 2 10-15,-12 12 25 16,-5 3 12-16,-4 8 13 15,-7 4-7-15,-3 5-4 16,0 4-17-16,-1 8-24 16,6 2-21-16,5 5-40 15,2 0-5-15,3 2-21 0,2-2-10 16,3-1-32-16,2-1-10 16,4-9-56-1,-1-3-21-15,5-8 126 0</inkml:trace>
  <inkml:trace contextRef="#ctx0" brushRef="#br0" timeOffset="49233.99">6663 8923 1613 0,'-3'14'557'0,"3"-2"-552"16,2-4-110-16,4 0 55 15</inkml:trace>
  <inkml:trace contextRef="#ctx0" brushRef="#br0" timeOffset="50249.84">7023 9115 1436 0,'10'2'609'0,"-6"-7"-341"0,-1-4-169 16,2-10-106-16,-5-3-20 15,-6-5-18-15,-5 0-16 16,-4 8-22-16,-5 4-4 16,0 13 8-16,1 6 10 15,1 9 12-15,5 8 6 16,2 6 14-1,3 2 17-15,7-1 27 32,1-4 11-32,8-7 15 0,1-5-1 0,5-7 6 0,1-3 3 0,1-6-1 15,1-5-2-15,-1-1-6 16,-2-1-4-16,1 3-11 16,-3 2-2-1,-4 2-6-15,3 4-2 0,-3 3 0 16,0 4 0-16,2 9-4 15,1 4-3-15,-1 5 0 16,1 2-6-16,-4 2-10 16,-4 2 1-16,0 1-9 15,-2 0 0-15,-5-1 12 16,-1-5 5-16,-3-10 11 16,-2-2 3-1,-1-10 8-15,0-1 0 16,2-5 1-16,-1-6 6 0,8-6 8 0,-1-3 3 15,7-5 12-15,3-1 1 16,4-5-6 0,3-3-5-16,2 1-12 0,2 2-12 15,1 4-12-15,0 1-6 16,-4 6 1-16,-1 0 2 0,-2 8 6 16,-5 1 1-16,-2 4 7 15,-3 2 9 1,-4-1 11-16,-1 0-1 0,-1 0-6 15,-3-1-9-15,0 1-12 16,0 0-4-16,4 1-9 16,-1 1-14-1,4 3-25-15,1 2-7 0,8 4-20 16,6 4 9-16,7 4 21 16,0 2 16-16,5-1 23 15,0-4 8-15,-2-4 25 16,1-5 10-16,-3-4 16 15,-3-1-5-15,0-6-27 16,-4 0-4-16,-2-5-1 16,-4-1 4-16,-5 1 12 15,-4-3-14-15,-2 4-18 16,-1 2-11-16,-2 2-22 0,0 4-5 16,2 2-23-16,0 1-3 15,2 5-11-15,3 3-3 16,-1 4 12-16,1 2 10 15,4-2 29-15,-2-1 23 16,-1-4 32-16,2-3 14 0,-3-2 13 16,5-3-3-16,2-4-7 15,-3-4-6 1,3-5-9 0,-1 0-5-16,0-1-11 15,0 3-8-15,-1 5-13 0,-1 2-10 0,1 5-1 16,1 3-1-16,2 8-38 15,2 3-17-15,-2 7-69 16,0 1 89-16,-1-4 22 16</inkml:trace>
  <inkml:trace contextRef="#ctx0" brushRef="#br0" timeOffset="50573.82">7739 8989 1638 0,'5'28'588'0,"4"-8"-511"0,0-2-83 0,4-7-91 15,-1-2-24-15,-3-5 4 16,1-5 23-1,-4-3 65-15,1 1 39 16,-2-3 50-16,-2-1 9 16,-1-2 27-16,2-4-2 0,-1-7-13 15,0-2-13-15,3-2-27 16,-1-1-25-16,2 2-71 16,0 2-43-1,1 6-109-15,0 3 123 0</inkml:trace>
  <inkml:trace contextRef="#ctx0" brushRef="#br0" timeOffset="51820.27">8047 8981 1273 0,'-3'1'561'0,"-1"-1"-245"16,-6-4-281-16,-3-2-58 16,-4-1-60-16,3-1-12 15,-1 4-15-15,0 3 6 16,4 10 22-16,-4 4 19 16,9 8 34-16,2 0 10 0,4-2 23 15,4 1 6-15,3-7 10 16,2-2 5-16,4-7 10 15,2-3 5-15,-4-3 25 16,1-1 10-16,-4-2 12 16,0-2-2-16,-3 0-10 15,0-1-13 1,-6 4-13-16,1 1-5 0,-1 3-20 16,0 1-8-16,1-1-22 15,0 0-14-15,0 1-27 16,2 12-11-16,10 18 14 15,0-14 13-15,-1-4 22 16,3-2 12-16,1-7 7 0,2-4 5 16,2-7 15-1,1-4 0-15,2-9 2 0,-3-3-6 16,-2-7-11-16,-2-4-1 16,-8-2-10-16,-4 2 1 15,-3 4-4 1,-6 3 5-1,-3 7 10-15,2 3 3 0,-2 7 16 0,4 2 1 0,-1 6-5 16,0 0-9-16,2 8-23 16,-1 3-18-16,5 5-34 15,3 4-3-15,8-1-5 16,-1 0 10-16,3-4 26 16,1-2 6-16,-2-5 17 15,-3-1 8-15,-2-4 6 16,-4-2 2-16,-1-2-2 15,2 0 0-15,-2-1 6 16,2 2-1-16,-3-1 3 16,-1 0-2-16,0 2-4 15,-1-1-2-15,1 2-9 16,0-1-3-16,-1 1-19 16,1 0-5-16,0 0-19 15,0 0-7-15,7 7 15 16,15 14 4-16,-14-15 29 0,2-1 6 15,1-3 13-15,1-4 14 16,1-3 10-16,0-2 6 16,0-4-10-16,-4 0-14 15,0 0-18-15,-4-1-5 0,-3 5-5 16,1 0 4-16,-3 4-1 16,2 2 0-1,-4 1-4-15,1 0-7 0,1 0-6 16,0 0 0-16,-2 2-5 15,0 7 2 1,2 15 5-16,7-17-1 16,4 0 12-1,3-3 6-15,5-1 6 0,-1-2 10 0,6-6 17 16,-3-2 6-16,-5-6 2 16,1-2-8-16,-7 0-22 15,-3 0-3-15,-4-4-1 16,-3 3-2-16,-2 1 4 15,-1 3-9-15,1 7-9 16,-1 1-7-16,1 4-28 16,-1 0-5-16,0 4-32 0,2 3-10 15,1 6 3-15,3 1 11 16,3-1 35 0,2-2 22-16,3-4 35 15,2-2 14 1,0-2 22-16,3-4 5 0,-1-4 0 0,1-3-6 15,-2-4-18-15,1 1-14 16,-8 1-17-16,0 1-8 16,0 5-13-16,-2 3-5 15,1 5-5-15,1 6-1 0,1 6-23 16,-4 3-4-16,6 6-31 16,-6 3-16-16,-11 6 70 15</inkml:trace>
  <inkml:trace contextRef="#ctx0" brushRef="#br0" timeOffset="139298.91">7092 4837 1184 0,'5'-1'454'0,"3"-3"-281"15,6 0-143-15,3-2-36 16,2-2 9-16,4 1 1 15,-1 0-1-15,6-2-2 16,0 4 10-16,-1 0-1 16,0 0 7-16,-1 3 9 15,0 1 0-15,4 1-1 16,4 1 5-16,5 2-6 16,-1-1 3-16,4 0 7 15,-3 0-13-15,3-1 6 0,3 0-15 16,2 0-5-16,-1-1 0 15,2 0-7-15,-4 0 7 16,3 1-1-16,0 1-1 16,3-1 4-16,1 2 1 15,-2-1-1-15,2-1 3 16,0-1-4-16,-1 0 0 16,-3-5-2-16,0 2-2 0,3-4 2 15,0 0-5-15,0-2 4 16,-1 1 0-16,-3-1 0 15,-1 0 5-15,3 2 2 16,2-2 2-16,-1 2-4 16,2 0 0-16,-2 0-7 15,2 1-2-15,0 3 0 16,-3-1-2-16,0 3 2 16,-3-1-1-16,5 2 6 15,-4 3 5-15,-1-1-2 16,2 2-3-16,-2 1-2 15,-1 0-4-15,1 3-1 16,-2 0 1-16,-6 2 0 0,0 2 0 16,-3 0 0-16,2 1 3 15,-3-1-1 1,-1 2 1-16,-2 2 4 0,-4 0-2 16,-1 2 1-16,0-3 1 15,-2 2-6-15,2 3 2 16,-5-3-1-16,0 1-1 15,-3-2-2-15,-4-4 1 16,-3 1 2-16,-1-2-5 16,-2 1 0-16,0 2-2 15,-3 2-6-15,1 0 9 0,-4 0-3 16,1-1 2 0,-4 0 5-16,-1-2-6 15,-1 4 8-15,-4 0-4 0,0 2-2 16,-4 1 2-16,-2-3-7 15,0 2 4-15,-3-3 2 16,1 0 0-16,-4 0 6 16,3 0-3-16,-6 0-2 15,1 0-2-15,-1 1-4 16,-3 0 4-16,0-2 7 16,-2 3-4-16,-2-2 0 15,0 0-1-15,-1-2-3 16,1-1 2-16,-2-1 1 15,-5-2 2-15,2 0 0 16,-2-1 0-16,0-2-1 0,6 0 1 16,-5 1-2-1,1-3 1-15,0 1 3 16,-2 1-6-16,-1 0 1 0,0 0 1 16,1 1 1-16,1 0-1 15,1-1 1-15,-1 1-1 16,-1-2 2-16,1-1 0 0,-1 1 1 15,3-1 4-15,0-3-8 16,0 1 5-16,1-3-1 16,0 0-1-16,-1-1 0 15,-1-1 0-15,3 1-1 16,0-1 2-16,4 1-3 16,-1-2 0-16,-1 0 3 15,0 0-4-15,-1 0 5 16,2 1 4-16,1 2 3 15,-1 0 6-15,1 1-5 16,-2 1-2-16,-1-1-6 16,-1 0 0-16,-2 0-1 15,2-1 3-15,-1 0-2 16,0-1-6-16,-4-1 2 16,2-1 1-16,-6 1 5 0,1 0-3 15,1 1-2-15,-3 0 3 16,-1 1-6-16,0-1 2 15,-5 0 3-15,1 1-7 16,-2-1 1-16,1 1 3 16,-1-1 0-16,-1-1 0 15,2 0 0-15,-2-4-1 16,4-1-1-16,-2-1 2 0,0-4-3 16,2-1-1-16,3-4-5 15,5-1 6-15,4-3 3 16,-2-4-3-16,3-4-2 15,2-5-3-15,0-6 0 16,7-2 7-16,4 0 2 16,3 1-2-16,5 4 1 15,3 2 0-15,7-2-2 16,4-2 1-16,5-2 3 16,7-1-5-16,5 3-2 15,7 2 3-15,8 5-2 16,2 3 4-16,5 7 0 15,1 3 0-15,2 5 1 16,2 2-5-16,4 3 2 16,0 0 1-16,-2 1-27 0,-2-2-20 15,-2-1-98-15,-4-5 103 16,-1-10 2-16</inkml:trace>
  <inkml:trace contextRef="#ctx0" brushRef="#br0" timeOffset="144773.99">11130 4861 1347 0,'-3'0'452'0,"2"0"-396"15,0 0-70-15,1 0 23 16,-1 0 9-16,-2 5-2 15,-1 9 7-15,-17 28-5 16,10-10-4-16,4 15 0 16,-1 8-2-16,2 6 15 15,-1 4 3 32,0 5 10-47,0 1 3 0,0 6-8 0,1 0-3 0,0-12-11 0,0-10-2 0,1-23-3 0,2-12-2 16,1-13-4-16,2-5-6 15,-1-3-14 1,-3-3-10-16,0-10-61 0,-3-6-23 16,-2-15-61-16,0-6-316 15,-1-3 346-15</inkml:trace>
  <inkml:trace contextRef="#ctx0" brushRef="#br0" timeOffset="145251.13">10818 5208 1180 0,'-2'12'502'0,"3"-2"-157"16,3 2-333-16,3 5-20 15,0 3 11-15,3 2 1 0,0 4 2 16,4 2 4-16,-3 3 1 16,-1 2-1-1,-1-1 4-15,2-6 5 0,2-4 3 31,-2-7-1-31,1-3-3 0,-1-4-3 0,-2-2-2 16,-1-1 7-16,-1-2 0 16,-1 3-1-16,1 1-2 15,0 2-4-15,0 5-3 0,2 6-4 16,-2-1 2-16,-1-1-4 16,2-5-1-1,1-11 17-15,8-9 7 0,10-32 18 16,10-22 2-16,12-42-29 15,4-17-46-15,10-13-139 16,-1 3 465-16,-6 9-270 16</inkml:trace>
  <inkml:trace contextRef="#ctx0" brushRef="#br0" timeOffset="150239.62">10837 8112 4095 0</inkml:trace>
  <inkml:trace contextRef="#ctx0" brushRef="#br0" timeOffset="150569.19">11165 8261 1420 0,'17'7'540'0,"-1"-20"-387"0,-3 0-118 16,8-4-18-16,-3-1-7 15,4-2 2-15,19-19 2 16,-1 4 10-16,2 1-4 16,4 0 3-16,0 1-2 15,1 8-2-15,-3 4-2 16,-1 7-3-16,0 5 1 0,0 8-6 15,-3 3-5-15,-1 8-2 16,-3 2-2-16,-4 6-4 16,0 2 0-16,-5 3-2 15,-2 0-4-15,-3 0 1 16,-3-1 0-16,-5-3-1 16,1-2 5-16,-3-7 5 15,-1-3 6-15,-1-10 8 16,0-4 6-16,-1-11 3 15,0-3-1-15,-2-4-2 16,2-2-3-16,0-1-10 16,-1 1-10-16,2 4-29 15,-4 3-16-15,1 8-42 16,1 4-16-16,-2 6 70 16,0 2-58-16,-4 3-27 15</inkml:trace>
  <inkml:trace contextRef="#ctx0" brushRef="#br0" timeOffset="151125.2">10700 8274 1123 0,'26'23'546'0,"-6"-3"-340"0,1-1-151 0,0-5 96 16,0-3-128-16,1-4-20 15,2-2-2 1,-3-2-1-16,1-2-4 0,-2-2 1 16,0-2 4-16,-3-5 2 15,0-2 6-15,1-4 7 16,0-3 7-16,1-4 3 15,3-1 3-15,2-2 5 16,2-2-2-16,4 2 0 16,2 1-4-16,5 4-4 15,2 2-2-15,3 5-6 16,-1 4-3-16,0 6-10 16,0 4-3-16,-2 6-8 15,-2 3-4-15,-7 4-13 16,-6 0-8-16,-8 1-32 15,-3-1-20-15,-12-3 61 16,-4-4-42-16,-12-7-20 0</inkml:trace>
  <inkml:trace contextRef="#ctx0" brushRef="#br0" timeOffset="151978.76">9688 7418 1291 0,'12'-15'607'0,"-2"-4"-354"15,1-9-164-15,-1-5 50 0,1-8-38 16,-2-5-13-16,0-7-30 15,-3-1-11 1,-1-4-6-16,-2 1-7 0,-1-1-5 16,0 3-8-16,-2 5-3 15,-1 5-2-15,0 10-5 16,1 5-1-16,-2 11-5 16,0 5 2-16,0 13-2 15,-1 4-2-15,0 9 4 16,0 4-1-16,-1 7-3 15,0 5 0-15,0 8 4 16,0 4-4-16,0 7 0 16,0 4 0-16,1 8-1 15,-1 3 0-15,1 6-2 0,-1-1 0 16,-1 0-2 0,0-2 1-16,-1-5 2 0,0-5 0 15,0-12 2-15,0-7 4 16,1-14-2-16,-1-9-1 15,1-17 0-15,-1-10 1 16,1-17-6-16,0-7-2 0,1-14-10 16,0-4-8-16,2-9-4 15,1-2-1-15,2 4-17 16,2 2-7-16,-1 10-19 16,2 7-11-16,0 12-32 15,-2 6-16-15,4 12 81 16,-4 5-65-16,-2 11-17 15</inkml:trace>
  <inkml:trace contextRef="#ctx0" brushRef="#br0" timeOffset="152739.96">9755 6740 1396 0,'0'7'558'16,"0"3"-399"-16,-4 7-127 15,-1 4 30-15,-2 8-56 16,-1 6-5-16,-1 7-1 15,-3 5 0-15,-1 6-1 16,0 2 1-16,-1 2 0 16,0-1 4-16,0-1 3 15,0-2 2-15,1-6 3 0,1-6 4 16,2-9 3-16,1-4 0 16,3-9 1-1,1-5 3 1,2-6 6-16,1-4 4 0,0-5-4 15,2-2 4-15,2-2-2 0,0 0 3 16,1-1-9-16,1 1-1 16,3 1-11-16,2 3-3 0,3 3 3 15,2 3-6 1,5 4-3-16,1 3-2 16,3 4 8-16,3 2 1 15,2 4-2-15,1 0 3 0,5 3-5 16,0 1 1-16,1-2 2 15,0 1 1-15,1-2-6 16,-1-2-2-16,-2-2 5 16,-3-3-1-16,-5-2-4 15,-3-3-2-15,-4-3-7 16,-3-2-11-16,-5-1-8 16,-4-2-9-16,-5-3-36 15,-1-1-33-15,-9-7-2 16,0-3 61-16,-3-4-60 15,-2-7-22-15</inkml:trace>
  <inkml:trace contextRef="#ctx0" brushRef="#br0" timeOffset="153191.01">10006 7505 1511 0,'9'19'627'0,"0"-6"-448"0,0 0-141 0,3-5 45 16,0 0-79-16,4-1-10 15,0 1-2-15,-2 0-3 16,-1 1 1-16,2 1 5 15,0 1 4-15,-1 1-1 16,-1 2 2-16,0-1 5 16,-1 3 2-16,-1 0 1 15,2 0 2-15,-3 0-2 16,0-1-4-16,-1 0 2 16,0-1 4-16,-2-2-3 15,-1-2 2-15,-2-1 1 0,0-1 2 16,-6-1 11-16,-3 1 2 15,-9 1 3-15,-5 2-1 16,-13 1-9-16,-10 4-15 16,-18 5-39-16,-11 3-61 15,-20 5 79-15,-20 4-59 16,-21 0-44-16</inkml:trace>
  <inkml:trace contextRef="#ctx0" brushRef="#br0" timeOffset="165366.88">7021 4423 1164 0,'-8'-1'423'0,"6"0"-341"0,7 3-61 16,4 2-10-16,5 2-3 15,4 2 5-15,2 2 0 16,3-3 3-16,10 2 13 15,5-3 7-15,15-3 17 16,1-1 13-16,15-6 7 16,8-3-7-16,7-7-14 15,12-1-10-15,3-1-18 16,1 1-6-16,4 5-5 16,-6 4 1-16,0 5 2 15,1 3 2-15,-3 6-4 16,2-1-1-16,-5 0 18 15,-2-1 3-15,-4-6 7 16,-1-2 2-16,1-3-9 16,-5-4-3-16,-7-2 0 0,-4 1-2 15,-9 0-10-15,-5 1-3 16,-10 3-5-16,-10 2-8 16,-11 4 5-16,-6 1 1 15,-8 3-5-15,-5 0-13 16,-8 0-45-16,-6 3-26 15,-16 2-115-15,-14-1-51 16,-24-5 149-16</inkml:trace>
  <inkml:trace contextRef="#ctx0" brushRef="#br0" timeOffset="166109.51">5930 5442 1503 0,'0'0'530'15,"0"0"-466"-15,0 0-40 0,0 0-18 16,7 7 6 0,23 24 5-16,-6-8 1 0,6 14-5 15,5 3 3-15,5 10 16 16,2 1 9-16,14 6 10 15,4 2-3 1,9 4-6-16,4 4-5 0,4 4-4 16,-1 2 5-16,4 7 9 15,3 1 1-15,-8 1 3 16,-2 2 14-16,-5-8-13 16,-8 0 1-16,-9-6 3 15,-7-5-8-15,-14-11-13 16,-11-9-5-16,-15-19-65 15,-5-10-75-15,-17-19 74 16</inkml:trace>
  <inkml:trace contextRef="#ctx0" brushRef="#br0" timeOffset="170053.07">7219 4455 871 0,'26'15'375'0,"-13"-20"-153"0,8-3-188 16,4-1-37-16,-1-1-1 16,7-1-1-16,1 2 5 15,8 4 1-15,4 3 1 0,2 6 6 16,1 3-3-16,0 5 7 15,7 0 5-15,9 1-1 16,3-1 7-16,12 0 12 16,3-1 5-16,4-3 11 15,12-3 0-15,4-3-7 16,4 1-2-16,6 1 0 16,-2 1 0-16,3 1-9 15,7 1-1-15,-5 0-9 16,1 2 0-16,-7-1-4 15,-9 1-1-15,-1-4-6 16,-8-4 1-16,-35-6 1 31,-28 2-3-31,0 1 3 0,67-12-9 0,-29-4-32 16,-13-2-40-16,-53-2-450 16,-29-4 363-16</inkml:trace>
  <inkml:trace contextRef="#ctx0" brushRef="#br0" timeOffset="170869.81">5912 5392 1002 0,'3'8'348'0,"2"6"-304"0,3 0-14 16,-1 1 16-16,0 0 11 15,2 1-6-15,1 0 5 16,5 5-5-16,-2 4-17 16,5 6-5-16,5 1-7 15,2 1-9-15,1-2-5 47,4-2 0-47,-4 0 7 0,8-2 2 0,4 0 1 0,5 1 8 0,3 1-4 0,1 3 4 16,-1 3 3-16,4 6-4 15,3 3-4 1,6 7-11-16,-1 4 3 16,0 6-10-16,2 2 0 0,-3-2 5 15,-1 1-4-15,4-5 8 16,-4-2 8-16,1-6 11 16,3-6 3-16,-5-10 1 15,-1-4-3-15,1-7-10 16,-3-2-3-16,-5-5-4 15,-5-3-13-15,-14-3-109 16,-8-6 80-16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22:32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5923 2997 719 0,'0'0'320'15,"0"0"-166"-15,-2 0-23 16,2 0 2-16,0 0-20 16,0 0-12-16,0 0-22 15,-1 0-7-15,0 0-10 16,1 0-6-16,0 0 10 15,0 0 11-15,0-1 14 0,5 0 15 16,4-9-2-16,14-15 2 16,-12 14-21-1,3 1-8-15,-2-2-28 16,5 1-18-16,-4-3-13 0,-2 0-22 16,-1-1-48-16,-4-5-72 15,8-5 77-15</inkml:trace>
  <inkml:trace contextRef="#ctx0" brushRef="#br0" timeOffset="5450.09">5442 3774 440 0,'20'-27'24'0,"4"-1"-84"15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28:43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6536 3941 870 0,'6'0'325'0,"-5"0"-263"0,5 2-45 15,-15 2-19-15,8 2-3 16,5 0 11-16,8-3 15 15,14-6 27-15,-1-7 19 16,20-14 23-16,12-13-6 16,26-26-32-16,17-13-38 15,32-30-12-15</inkml:trace>
  <inkml:trace contextRef="#ctx0" brushRef="#br0" timeOffset="2158.56">6720 6710 1203 0,'-9'19'419'0,"21"-10"-367"0,-2-4-13 16,23-18 19-16,3-12 14 15,21-34-11-15,20-25-16 16,29-35-122-16,15-12-232 16,19-12 204-16</inkml:trace>
  <inkml:trace contextRef="#ctx0" brushRef="#br0" timeOffset="4493.58">7049 6518 1530 0,'16'9'550'16,"6"-3"-422"-16,25-1-91 16,12-3-5-16,9-7 6 15,4-1-20-15,10-4-61 16,-6 2-30-16,0 1-76 15,-6 2-13-15,-10 0-12 16,-12 1-20-16,-13 0-215 16,-11-3 272-16</inkml:trace>
  <inkml:trace contextRef="#ctx0" brushRef="#br0" timeOffset="4731.31">7776 6420 465 0,'-24'-9'271'15,"1"0"0"-15,-4 0-62 16,12 0 23-16,4-1 27 15,0-1-24-15,12-1-61 16,7-3-37-16,12-2-67 0,7-1-23 16,12 7-34-16,-3 5 5 15,8 16-27-15,1 11-7 16,-6 15-13-16,0 8-12 16,-15 13 11-16,-6 1 7 15,-15 3 17-15,-6 0 16 16,-11-7 13-16,-7-3 3 0,-2-12 4 15,-1-11-12-15,5-19-59 16,7-13-75-16,11-28 72 16</inkml:trace>
  <inkml:trace contextRef="#ctx0" brushRef="#br0" timeOffset="5406.88">8620 6219 1732 0,'-11'14'649'0,"7"-1"-473"15,8 2-170-15,5-4-115 16,3-3-68-16,-5 0 105 16</inkml:trace>
  <inkml:trace contextRef="#ctx0" brushRef="#br0" timeOffset="8384.71">10811 6496 1295 0,'4'1'549'16,"-1"-3"-205"-16,4-3-299 16,0-1 8-16,3-9 23 15,1-3-12-15,3-19-22 16,4-10-9-16,-2-19-31 15,5-8-8-15,-9-2-29 16,-8 5-11-16,-8 18 2 16,-10 13 13-16,-5 25 28 15,-3 11 5-15,-1 22 1 16,2 14 0-16,5 19-4 16,3 10 9-16,9 6 13 0,8-1-1 15,13-8 18 1,9-5 1-16,10-15-6 0,1-10 7 15,5-19-16-15,-2-9-14 16,0-17-3-16,2-6-10 16,-11-9-8-16,-5-3-2 15,-13 2 3-15,-11 2-1 16,-8 4 9-16,-6 3 7 0,-6 8-6 16,0 4 6-16,5 6-4 15,2 6 3-15,3 7-3 16,3 5-3-16,8 8-6 15,2 2-9-15,6 4-16 16,7-1-12-16,-9-7-30 16,9-4-25-16,-4-9-65 15,-7-5-31-15,5-11 121 16</inkml:trace>
  <inkml:trace contextRef="#ctx0" brushRef="#br0" timeOffset="8521.06">11009 6070 1406 0,'-5'4'514'0,"3"0"-402"15,4 1-184-15,2 1-56 16,1 1 73-16</inkml:trace>
  <inkml:trace contextRef="#ctx0" brushRef="#br0" timeOffset="13219.78">8601 6882 1398 0,'13'-23'515'0,"6"-19"-397"16,9-11-14-16,1-13-49 16,-1-5-9-16,-8-2-33 15,-14 1-7-15,-5 0 0 0,-14 1-6 16,-10 10 0-16,-2 6 2 15,-12 13 3-15,5 9 4 16,-6 20 2-16,-3 9-2 16,-3 24-5-16,1 12 2 15,4 22-6-15,5 9-3 0,18 10 0 16,4 1-1 0,14-7-7-16,9-5-3 0,15-14-5 15,6-6-2-15,14-15 3 16,1-8 6-16,-1-19 6 15,5-11-2-15,0-14 13 16,0-6 2-16,-6-7 11 16,-4 1-1-16,-14-2-3 15,-6 3 0-15,-9 8-13 16,-3 4 1-16,-9 12-2 16,-6 8 0-16,-5 12 2 15,-5 5-2-15,0 11 5 16,0 4-4-16,5 0 2 15,4-3 8-15,5-5-1 16,5-5 2-16,5-6-1 16,4-2-5-16,3-9-4 15,1-4-2-15,3-6 1 0,-4-4-1 16,-2-5-5-16,4-2 0 16,-8 0-6-16,0 1 3 15,-1 5 7-15,-12 6-1 16,2 6-5-16,5 3 2 15,-3 5-4-15,11 2-2 16,5 4 8-16,1 3-3 0,2-1 7 16,-1 1 8-16,-1-4-7 15,-3-3 4-15,4-5-4 16,-2-1-3-16,-1-6 0 16,2-3-4-16,-5-6 1 15,1-2 3-15,-7-4-2 16,-3 1 3-16,0 0-3 15,-7 1-6-15,2 5 4 16,3 2 3-16,-1 5-2 16,1 3 1-16,5 3 2 15,-6 2-5-15,10 5 5 16,0 2 1-16,-1 7-5 16,9-1 1-16,-11 3 0 15,9 0-1-15,-3-1 3 16,-5-1 2-16,3-3 1 0,-3 0 3 15,1-5-4-15,0-3 3 16,5-5 3-16,0-5-3 16,2-4 8-16,5-4-8 15,2-5-1-15,-3-1-2 16,1-2 1-16,-6 1 6 16,-3 1-7-16,-11 5 5 15,-7 4-3-15,-3 5-1 16,-8 5-1-16,5 3-7 0,-4 9-1 15,2 4 1-15,0 5 0 16,2 0 4-16,7-2 2 16,1-3-2-16,7-5 2 15,4-2 0-15,2-6-1 16,8-3-2-16,-1-4 7 16,2-2-3-16,0-2 0 15,-8 4 3 1,-5 3-5-16,1 0 0 0,9-5 2 15,1 3-3-15,-5 7 4 16,-6 7-1-16,6 6 0 16,-4 4 0-16,2 6-13 15,-6 3-4-15,-1 5-8 16,-2-1-4-16,-4 1 4 0,2 2-3 16,-4-4 7-16,-12 1 5 15,4-8 3-15,-7-6 11 16,8-9 2-16,3-6 0 15,1-8 6-15,14-9 2 16,-1-11 14-16,16-9 7 16,9-11 4-16,-2-3 2 15,8-4-14-15,-4 0-10 0,-1 5-5 16,-2 1-8-16,-11 10 2 16,1 4 3-16,-12 11-2 15,-6 8 10-15,-9 10-1 16,-10 6-2-16,-5 13 0 15,-2 6-4-15,7 10-5 16,3 3 2-16,8-2-2 16,4 0-4-16,9-8 5 15,6-5 0-15,10-11-1 16,8-6-1-16,7-11 1 16,-2-6-3-16,5-12 2 15,-8-3 4-15,-6-5-1 16,1 0-1-16,-13 4-3 15,-1 1 3-15,-12 9-3 16,-3 3-2-16,-5 9 5 16,-2 3-6-16,1 6 4 0,2 3 0 15,1 2-2-15,3 1 3 16,5 2 0-16,4 1 0 16,7 1 6-16,3 1 0 15,7 0 4-15,3-1 1 16,1-1-6-16,4-2 0 15,-8 2-6-15,-1 0 2 0,-11 2-7 16,-5 1-9-16,-8-1-9 16,-10 4-5-16,1-2 6 15,-10-2 8-15,3-4 16 16,14-4 14-16,-2-5 9 16,9-6-2-16,8-9 1 15,-4-6-7-15,12-11 2 16,2-2 2-16,-1-3-2 15,1 0-8-15,-2 5-9 16,-2 4 1-16,-4 9-4 16,-3 6 3-16,-6 9-2 15,0 4 0-15,-4 9 2 16,0 7-2-16,0 12 6 16,-2 3 4-16,1 6-7 0,1 0 0 15,1-5-5 1,1-3-12-16,0-8-21 0,3-9-17 15,-5-6-71-15,-2-7-36 16,1-11 99-16</inkml:trace>
  <inkml:trace contextRef="#ctx0" brushRef="#br0" timeOffset="13326.63">10054 6199 1440 0,'26'6'649'16,"14"-10"-199"-16,8-19-443 15</inkml:trace>
  <inkml:trace contextRef="#ctx0" brushRef="#br0" timeOffset="14185.93">9001 4310 1214 0,'2'2'465'16,"2"-1"-308"-16,5-1-131 0,19-7 3 16,14-13 13-16,45-41 9 15,28-29-77 1,51-56 19-16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18:59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7512 2120 1048 0,'2'2'401'0,"-4"-3"-220"0,2-4-104 0,-5-2 25 0,1 0-2 0,-5-4-30 0,1 1-14 0,-4-5-25 15,-2-1 2-15,-2 0-8 16,0 0-6-16,-4 0 7 16,6 4 0-16,-3 1 2 15,2 3 3-15,3 3-8 16,-2 4-4-16,4 3 1 16,-1 2-6-16,4 7-5 15,0 4-5-15,0 9-6 16,2 5 2-16,-1 10 2 15,2 7-4-15,4 8 2 16,0 1 0-16,4 2-11 16,-2-3 1-16,0-6-21 0,-2-2-13 15,-2-11-27-15,0-6-26 16,-3-12-22-16,-2-6-16 16,-2-11 84-16</inkml:trace>
  <inkml:trace contextRef="#ctx0" brushRef="#br0" timeOffset="164.01">7181 2327 1210 0,'21'0'402'0,"11"-4"-399"15,5 2-5-15,2-2-23 16,-2 1-43-16,4 1 43 15</inkml:trace>
  <inkml:trace contextRef="#ctx0" brushRef="#br0" timeOffset="1865.12">7618 2426 1225 0,'0'8'455'16,"1"0"-360"-16,3-3-15 15,1-4-23-15,2-1-14 16,5-4-23-16,3-2-2 16,4-6-3-16,4-3-5 15,1-2-3-15,-2-2-3 16,-5 1-1-16,-3 0 2 0,-7 1 4 16,-1 1 9-1,-7 0 4-15,-4 2 7 16,-8 1-3-16,-5 4-4 15,-7 6-8-15,-3 5-9 0,0 13-3 16,0 6-6-16,5 12 0 16,1 6 1-16,5 10-2 15,1-3 5-15,7-2 0 16,5-4 1-16,8-10-1 16,7-3 0-16,8-7 0 15,4-5-5-15,12-9 7 16,0-6-3-16,10-9 3 15,-3-4 9-15,-4-11-3 16,-1-1-2-16,-8-3 2 16,-5 1-2-16,-6 2-5 0,-5 0 6 15,-10 2-6-15,-6 3 2 16,-10 7 4 0,-1 3-7-16,-4 9 1 15,-1 4-3-15,2 10-5 0,1 4 5 16,3 7-5-16,5-1 0 15,3-2 0-15,4-1-2 16,3-6 5-16,5-1-1 0,4-6 4 16,3-4 1-1,3-5 1-15,1-5 8 16,0-6 3-16,-1-4 2 0,-3-2 3 16,2 0-4-16,-4 0-5 15,-1 4 2-15,-4 3-7 16,-4 3-1-16,1 7-1 15,-2 2-4-15,-1 9-1 16,0 3 3-16,-1 7 0 16,0 0 1-16,3-1 2 15,0-2-3-15,6-5-1 16,-1-2 3-16,3-6-2 16,2-1 3-1,-2-6 7-15,0-5-1 0,-1-5 8 16,-1-1-2-16,-3-4 5 0,0 0-6 15,-3 1-3 1,-1 1 2-16,-1 4-11 0,0 3 2 16,0 5-2-16,-1 4-2 15,1 6 1-15,-1 4-2 16,1 7 0 0,3 1 2-16,1 2 0 0,3-2 2 15,1-3-2-15,1-1-4 16,3-4 2-16,-2-3 0 15,0-5 2-15,-1-2 3 0,-2-5-2 16,2-3 4-16,-1-4 2 16,-4-3-3-16,0-2 0 15,-1 4-1-15,-2 3-4 16,1 4 4-16,0 5-1 16,-1 2-5-16,4 4-4 15,-3 1-5-15,5 4 1 16,2 1 4-16,0-3 6 15,5-4-2-15,2-5 1 16,-1-7 4-16,1-8-1 16,1-5 1-16,-5-8 4 15,-2-1 0-15,-3-2 4 16,-5 0-1-16,-1 0 8 16,-2 0 0-16,-4 0 1 0,0 2 0 15,0 7-8 1,2 7 1-16,1 10-6 15,1 5-4-15,0 16-4 0,1 7-5 16,2 13 5-16,3 6-1 16,2 2 3-16,3-1 4 15,7-3-2-15,0-3-12 16,1-8-2-16,2-4-3 0,-5-11-2 16,-1-4 17-16,-6-7 1 15,0-3-1 1,-4-7 3-16,0-3 3 15,-1-5 2-15,-1-1 0 0,1-1-5 16,-2 1-2-16,1 5-4 16,-1 1 3-16,0 9 1 15,1 0-3-15,1 5-6 16,0 2-4-16,3 5 0 16,-1 2 7-16,2 2 6 15,1-2-1 1,1-2 1-16,-1-3-3 15,0-3 0-15,-2-1 4 0,1-5 3 16,-2-2 5-16,1-8 1 16,2-3 1-16,-1-4-5 15,6 0 1-15,-3 3-2 0,6 1-3 16,-3 5-3-16,1 2-4 16,1 4 6-16,-4 4-5 15,0 5 2-15,0 3 2 16,-3 3-2-16,3 1 2 0,-1 0 1 15,0 0-2 1,1-2-2-16,-3-3 6 0,0-4 1 16,0-1-2-16,-2-2 2 15,0-3-6 1,1-3 0-16,0-2-2 16,-2-2-1-16,2 0 6 0,-1 0 2 15,-1-1-2-15,2 3-2 16,0 2-6-16,0 3-3 15,4 4 4-15,2 2-8 16,0 2-8-16,5 3-18 16,-4-4-13-16,0-3-26 15,-1-1-26-15,-2-7-37 16,-4-2-28-16,-5-7 105 16</inkml:trace>
  <inkml:trace contextRef="#ctx0" brushRef="#br0" timeOffset="2038.99">8367 2158 1548 0,'0'-2'508'0,"14"-1"-484"16,22-5-42-16,12 0 20 15,16-6-37-15,9 0-67 0,4 0 63 16</inkml:trace>
  <inkml:trace contextRef="#ctx0" brushRef="#br0" timeOffset="2533.48">9444 2114 1157 0,'-6'0'435'15,"1"0"-322"-15,5 2-37 16,0-4 2-16,-2 3-24 16,2-1-24-16,0 0-21 15,0 0-9-15,3 8-1 0,20 16 2 16,-15-15 0 0,-2-1 2-16,3 0 2 15,-4-2 4-15,1-2 10 16,-1-1 9-16,-4-2 1 0,2-1-4 15,0-4-17-15,1-1-1 16,2-3-8-16,0-3 1 16,5 0-15 31,0-2-1-47,5 0-1 0,2 1 0 0,5 2 15 0,0 0-7 0,2 1 8 0,-1 0 3 15,3-1-2-15,-1-1-5 0,-3-2-4 16,-2-1 4-16,-9 0 3 15,-3 1 5-15,-5 3 7 16,-7 1-5-16,-1 4 5 16,-4 2 2-16,-2 6-3 15,-1 5-1-15,1 9-9 16,0 5 1-16,4 5-2 16,4 0-14-16,7-3-32 15,5-5-15-15,8-9-59 16,4-8-39-16,3-9 108 15</inkml:trace>
  <inkml:trace contextRef="#ctx0" brushRef="#br0" timeOffset="3413.75">10091 2028 1062 0,'7'2'408'16,"-7"2"-239"-16,1-3-26 0,-7 1 12 15,-4 0-24 1,-2-1-69-16,-3 2-26 0,0 2-26 16,1 2-3-16,2 3-7 15,0 4-1-15,5 2-2 16,2 1-4-16,5-2 5 16,5-2 2-16,9-5-2 15,4-6 4-15,9-6-1 16,3-8-4-16,5-8 3 15,4-5 3-15,-5-10 0 16,0-1 1-16,-10-5 6 16,-5-2-1-16,-4 1 12 15,-6 0 4-15,-3 0 4 16,-2 2 0-16,-4 4-2 16,0 5-4-16,-2 16-10 0,-3 4-3 15,1 13-6-15,2 9-4 16,-3 13 0-1,1 10-3 1,3 9 0-16,1 1 2 16,2-1 2-16,4-4-1 0,5-5-7 0,2-3-2 15,3-8 1-15,0-5 0 16,-1-9 6-16,-1-7 4 16,-3-8-2-16,1-5 3 15,0-9 5-15,1-1-8 0,-2-3 0 16,-3 1-1-16,-3 5 1 15,-1 2-1-15,-1 9 3 16,0 3-1-16,0 8-4 16,-3 4 2-16,1 5-1 15,2 1 1-15,2-1 1 16,3 1 2-16,2-3-3 16,1-1 0-16,4-5 0 15,0-2 1-15,2-6 2 16,-3-1-2-16,-3-5 0 15,-3 0 0-15,-4-3 0 16,-3-1 3-16,-6 1-11 16,-2 0-7-16,-2 2-7 0,-2 2-7 15,-3 4 0-15,3 0 3 16,-1 4 0-16,2 2 6 16,6 0 10-16,-3 0 1 15,6-1 6-15,1-1-3 16,3-3 2-16,7-3 6 15,6-5 3 1,4-2 2-16,8-3 3 0,-2-3-6 0,6 0 3 16,-2 2-2-16,-2 2 1 15,-1 5 2-15,-6 6 0 16,-1 5-2-16,-5 9 0 16,-1 3-3-16,-4 7-21 15,-4-2-12-15,-6-3-87 16,-2-1-32-16,-7-6 87 15</inkml:trace>
  <inkml:trace contextRef="#ctx0" brushRef="#br0" timeOffset="3577.43">10333 1789 1469 0,'13'2'510'0,"5"2"-454"15,10 3-56 1,5-1 17-16,-2 4-117 16,1 2-84-16,-10 6 108 0</inkml:trace>
  <inkml:trace contextRef="#ctx0" brushRef="#br0" timeOffset="3994.03">9874 2615 1210 0,'-29'1'445'0,"2"-6"-341"16,2-5 7-16,-1-6-2 16,1-2-23-16,-3-2-41 15,0-1-13-15,-2 3-10 16,0 1 1-16,9 7-1 15,2 5-4-15,5 9 1 16,3 8-6 15,0 13 5-31,4 10 5 0,0 15 8 0,4 6 2 0,-1 12-7 0,0 4 0 16,-1 6 6-16,0 5 4 16,0-1 3-16,2-6 14 15,3-8-14-15,5-10-6 16,7-19-10-16,4-8-21 15,6-17-5-15,7-9 1 16,10-16-18 0,7-9-9-16,3-15-55 31,0-4-55-15,0-8-97-16,3-4 138 0</inkml:trace>
  <inkml:trace contextRef="#ctx0" brushRef="#br0" timeOffset="4455.01">10106 2629 1493 0,'1'-7'511'0,"2"3"-457"16,-1 3-1-16,0 5-2 0,-4 5-7 15,4 15-26 1,-1 10-14-16,1 13-6 16,-1 7 0-16,0 2-6 15,-2 0 0-15,3-9 4 32,3-6-1-32,0-17 8 0,3-8 3 0,-4-10 8 0,-1-9 11 15,-3-18 3-15,-2-12-3 16,2-19-8-16,0-10-13 15,4-4-7-15,5-1 1 16,2 3-1-16,8 5 0 0,5 14-7 16,5 9-4-1,6 20 0-15,0 9 3 0,-1 14 5 16,-3 6 0-16,-12 15 1 16,-6 5-2-16,-18 10 5 15,-10 2 0-15,-15-3 4 16,-2-1 2-16,-15-6-1 15,3-5 2-15,-2-11-16 16,0-7-20-16,15-14-90 16,6-7-48-16,17-13 99 15</inkml:trace>
  <inkml:trace contextRef="#ctx0" brushRef="#br0" timeOffset="4810.82">10775 2519 1342 0,'0'17'543'16,"-8"2"-256"-16,-7 2-235 0,-6 5 2 16,-5 2-4-16,-3 2-24 15,0 1-9-15,1 0-15 16,6 0-2-1,8-2-6 1,6-3-8 93,15-7-29-109,8-6-5 0,12-10-16 0,5-4-4 0,5-12-37 16,0-5-28-16,0-7 83 0</inkml:trace>
  <inkml:trace contextRef="#ctx0" brushRef="#br0" timeOffset="5028.71">11036 2600 1309 0,'14'-13'549'0,"3"-3"-342"0,8-8-84 0,2-7-2 0,5-7-64 0,0-2-25 0,-3 2-16 0,-3 3-3 16,-6 12-11-16,-3 5 2 15,-4 12 0 1,-1 6-8-16,-4 13-2 0,-1 8-1 0,1 14 1 16,-4 5 5-16,-3 4 1 15,1 2-2 1,-3-2-25-16,1 1-5 16,-1-6-50-16,-2-4-35 0,1-11-55 15,-5-4-40-15,-3-7 135 16</inkml:trace>
  <inkml:trace contextRef="#ctx0" brushRef="#br0" timeOffset="5199.91">11052 2773 1449 0,'7'9'508'0,"14"-6"-407"0,11-2-55 15,5-8 3-15,12-5-15 16,9-5-71 0,-2-2-67-16,4-5 63 0</inkml:trace>
  <inkml:trace contextRef="#ctx0" brushRef="#br0" timeOffset="5540.93">11814 2754 1055 0,'-24'39'359'15,"0"11"-342"1,0 2-13-16,2-7-62 15,3-5 43-15</inkml:trace>
  <inkml:trace contextRef="#ctx0" brushRef="#br0" timeOffset="5956.04">11970 2279 1342 0,'1'-19'507'0,"-1"13"-371"16,1 5-3-16,-2 11-17 0,1 7-43 16,-2 16-62-1,0 8-4-15,-1 8-5 0,0 3-5 16,2-9-8-16,1-1-1 16,4-12-6-16,-1-8 5 15,1-7 4-15,0-8 3 16,0-13 14-16,-2-6 5 15,2-13 4-15,-1-8 4 16,0-9-14-16,1-6-2 16,7-3 2-16,3 1-7 15,10 5-6-15,-1 3-3 0,6 14-9 16,-2 6 4-16,-4 12 3 16,3 8 3-16,-11 9-7 15,-4 4-3-15,-8 6-6 16,-6 0-4-16,-8 4-1 15,-3 0-9-15,-5-5-26 16,3-1-16-16,5-5-51 16,3-5-37-16,9-5 106 15</inkml:trace>
  <inkml:trace contextRef="#ctx0" brushRef="#br0" timeOffset="6161.28">12338 2230 1297 0,'-4'20'481'15,"-5"6"-378"-15,7 5-17 16,-5 2-16-16,-1 0-30 16,11-3-61-16,-3-4-21 15,8-11-59-15,5-5-29 0,4-9-115 16,0-4 156-16</inkml:trace>
  <inkml:trace contextRef="#ctx0" brushRef="#br0" timeOffset="6481.96">12467 2205 1126 0,'-1'-2'411'0,"4"1"-316"16,1 1-1-16,4-1 8 16,-1 0-9-16,1 2-35 15,-2-1-14-15,-2 5-27 16,-3 1-11-16,-4 7-11 0,-1 4-7 16,-6 5 3-16,-1 0 6 15,1 0 8-15,1 0 1 16,9-5 5-16,2-2-5 15,12-7-6-15,8-3 1 16,8-6-8-16,6-6-15 16,3-4-40-16,-4-1-24 15,-6 2-64-15,-5 1 267 16,-15 7-107-16</inkml:trace>
  <inkml:trace contextRef="#ctx0" brushRef="#br0" timeOffset="6792.52">12691 2581 1010 0,'8'9'404'16,"-3"11"-249"-16,-4 5-13 15,-9 9-21-15,-3 1-48 16,-8 1-81-16,0-4-55 15,4-8 33-15</inkml:trace>
  <inkml:trace contextRef="#ctx0" brushRef="#br0" timeOffset="7041.55">11038 3570 1263 0,'-28'37'487'0,"15"-20"-260"0,4-5-232 15,9-12-42-15,6-5-42 16,2-10 50-16</inkml:trace>
  <inkml:trace contextRef="#ctx0" brushRef="#br0" timeOffset="7196.03">11295 3623 984 0,'21'13'421'15,"1"-4"-32"-15,-9-9-586 16,3-3 134-16</inkml:trace>
  <inkml:trace contextRef="#ctx0" brushRef="#br0" timeOffset="7343.83">11622 3529 1193 0,'16'4'298'16</inkml:trace>
  <inkml:trace contextRef="#ctx0" brushRef="#br0" timeOffset="7708.92">11952 3179 1895 0,'38'22'619'0,"3"2"-635"16,-4-3 4-16,-9-4 13 15,-7-1-11-15,-9-1-28 16,0 3-13-16,-7 2-32 16,-1 3-11-16,-4 3 7 15,-3 4 4-15,-4 4 45 16,3 3 33-16,1 4 36 16,3-3 22-16,3-2 9 15,2-1-13-15,-1-4-20 16,1-3-8-16,-6-6-15 15,-5-3-11-15,-19-2-42 0,-15 1-40 16,-37 3-99-16,-23 7 115 16</inkml:trace>
  <inkml:trace contextRef="#ctx0" brushRef="#br0" timeOffset="10369.35">7878 7571 1161 0,'4'0'501'0,"-4"-1"-238"15,1 0-126-15,-2 1-48 16,1-1-1-16,-7-2-14 15,-7 2-14-15,-24-19-28 16,11 15-9-16,-7 3-12 16,-5 2-10-16,-6 4 3 15,-1 2 1-15,-4 1-3 32,-2 3 4-32,4 0 4 0,0 3 4 0,8-1 0 15,5-1 6-15,7 1 1 16,3 2-7-16,6 2-1 15,3 4-6-15,6 8-8 16,6 8 0-16,1 12 0 0,1 7-3 16,-1 15 1-16,0 4 0 15,-3 9 9-15,0 4 17 16,-1-2 29-16,-3-2 7 16,0-6-10-16,-1-8-9 15,2-13-16-15,1-11-4 16,5-18-6-16,3-8-7 15,7-12-38-15,6-5-14 0,14-11-5 16,4-4-8-16,9-10-25 16,2-3-32-16,2-2-64 15,5-1-36-15,11 2 451 16,-4 4-217-16</inkml:trace>
  <inkml:trace contextRef="#ctx0" brushRef="#br0" timeOffset="10865.15">8155 7784 1895 0,'-2'1'677'16,"-1"2"-571"-16,0 4-80 15,-2 10-57-15,-2 6-10 16,0 9-21-16,0-2-2 16,-2 7 11-16,5 2 8 15,-3-1 20-15,-1 5 12 16,3-14 20-16,-1-6 7 0,5-10-5 16,-1-8-1-1,2-11-5-15,2-8-6 0,0-19 2 16,1-12 1-16,4-13-7 15,0-5-1-15,3-1-5 16,3 2 1-16,3 8 8 16,5 6-1-16,4 16-1 15,2 9-7 1,-3 16-7 0,-1 10 2-16,-8 11 0 0,-1 7 4 0,-8 11 8 15,-1 2 1-15,-7 3 14 16,-7 0 10-16,-6-5 2 15,-3-2 4-15,-7-11-12 16,3-4-14-16,-2-10-9 0,1-4-18 16,6-8-49-16,3-5-40 15,9-10-77 1,5-3 110-16</inkml:trace>
  <inkml:trace contextRef="#ctx0" brushRef="#br0" timeOffset="11143.34">8817 7704 1944 0,'5'4'679'0,"-5"-4"-607"15,0 0-61-15,-7-3-9 16,-7 2-18-16,-10 3-53 15,-7 3-16-15,-4 13-3 16,0 5 11-16,4 12 63 16,5 4 27-16,8 2 24 15,5 3 16-15,13-2-15 16,3-6-8-16,15-8-33 16,8-9-27-16,11-19-53 15,7-5-61-15,1-18 94 16</inkml:trace>
  <inkml:trace contextRef="#ctx0" brushRef="#br0" timeOffset="11472.1">9359 7635 2146 0,'5'8'732'0,"2"-6"-694"0,5-8-44 0,6-14-2 16,-6-9-20-16,10-16-52 16,-3-2-25-16,-3 4-11 15,5 4 14-15,-9 15 61 16,0 5 29-16,-3 13 48 16,-4 4 11-16,3 14 6 15,-1 6 4-15,-1 17-23 16,1 8-9-16,-2 13-19 15,0 3-10-15,-1 1-5 16,-2 0-7-16,-2-11-34 16,-2-8-14-16,-3-13-77 15,-2-6-73-15,-5-12 146 0</inkml:trace>
  <inkml:trace contextRef="#ctx0" brushRef="#br0" timeOffset="11665.09">9286 7930 2078 0,'32'24'728'0,"25"-15"-642"16,7-9-105-1,12-18-91-15,5-7-45 16,-4-16 316-16,-20 8-172 15</inkml:trace>
  <inkml:trace contextRef="#ctx0" brushRef="#br0" timeOffset="12101.29">10430 7852 1599 0,'-5'15'-72'0,"5"-3"72"0</inkml:trace>
  <inkml:trace contextRef="#ctx0" brushRef="#br0" timeOffset="12624.92">10959 7089 2119 0,'-3'57'727'0,"6"8"-655"16,2 4-76-16,0 8-15 15,-3 1-3 1,-2 0-39-16,-2-4-19 0,0-9-10 0,1-6 19 16,-3-12 37-1,2-5 20-15,1-16 30 0,-1-9-2 16,0-15 13-16,2-10 7 15,-3-24-15-15,1-15-5 16,0-26-20-16,2-4-2 16,4-10-12-16,4 2-6 0,4 4 3 15,3 2 4-15,6 16 10 16,0 8 5 0,4 20 6-1,-3 8 5 1,-1 19 4-16,-1 8 2 0,-3 15 0 0,-2 8-6 0,-9 15-7 15,-9 7 5-15,-10 7 1 16,-11-1-1-16,-3 0 6 16,0-4 1-16,-3-12-21 15,5-4-14-15,2-19-75 16,2-9-84-16,14-17 117 16</inkml:trace>
  <inkml:trace contextRef="#ctx0" brushRef="#br0" timeOffset="12908.93">11599 7096 2140 0,'-3'23'751'0,"-2"0"-621"0,-8 1-162 16,-3 3-6-16,-8 0-11 15,-5 0-17-15,5 3-12 16,3 2-10-16,5 1 10 16,5 1 18 15,10-4 29-31,5-5 19 0,11-6 1 16,2-6 2-16,7-8-22 0,0-5-38 0,5-13-109 15,-2-7 114-15</inkml:trace>
  <inkml:trace contextRef="#ctx0" brushRef="#br0" timeOffset="13297.92">11842 7162 1347 0,'0'-15'463'0,"2"-9"-413"15,2-1-6-15,8-3 49 16,-3 1 20 0,7 1 14-16,-2 3-5 0,1 6-31 15,3 3-7-15,-2 7-24 16,0 5-12-16,-1 12-19 15,-2 10-19-15,-8 16-8 16,-3 8-7 0,-10 9-1 15,-6 2 3-31,-1 2 2 0,-3-1 3 0,4-6 7 0,3-5 10 0,6-15 0 16,3-8 1-16,9-14-18 15,3-10-19-15,19-18-40 16,12-11-31-16,8-22-126 15,13-10 342-15,-11-13-137 16</inkml:trace>
  <inkml:trace contextRef="#ctx0" brushRef="#br0" timeOffset="13627.06">12211 6608 1903 0,'3'15'726'0,"5"-2"-413"0,6-1-331 16,6 1-11-16,2 0-11 15,1 0-23-15,6 6-52 16,-2 2-12-16,-3 11 0 16,-3 6 15-16,-11 12 46 15,-3 8 21-15,-8 7 45 16,-3 2 20-16,-8 7 32 15,-4 2 12-15,-7 2 9 16,2-2 10-16,-2-11-12 16,0-7-21-16,-2-17-49 15,-2-4-34-15,-9-10-76 16,-8-2-20-16,-18-8-67 16,-13-3-10-16,-27-3 131 15</inkml:trace>
  <inkml:trace contextRef="#ctx0" brushRef="#br0" timeOffset="13950.17">10453 7741 1570 0,'13'19'595'0,"-6"2"-421"15,0 2-106-15,-7 11-38 16,-4 6-1-16,-13 8-32 15,-7 4-32-15,-13 5-106 32,-6-2-50-32,-8-4 109 15</inkml:trace>
  <inkml:trace contextRef="#ctx0" brushRef="#br0" timeOffset="16760.27">10455 7087 1454 0,'2'0'525'0,"12"2"-401"16,2 1-58-16,17 4-5 16,15 4-3-16,21 4 9 15,20 1-4-15,26 1-17 16,16 0 5-16,26-1-25 15,5 2-13-15,16 3-10 16,6 3 0-16,4 6-30 16,-2 3 5-16,-10 3-10 15,-15 1-9-15,-24-7-13 16,-12-4-21-16,-26-9-51 16,-16-5-33-16,-30-9 101 15</inkml:trace>
  <inkml:trace contextRef="#ctx0" brushRef="#br0" timeOffset="17189.87">10570 7202 1324 0,'33'29'632'0,"21"1"-148"15,28 3-321-15,53 4-61 16,25 2 7-16,69-6-14 15,30-2-38-15,51-10-139 16,25-8-121-16,21-9 124 16</inkml:trace>
  <inkml:trace contextRef="#ctx0" brushRef="#br0" timeOffset="18883.27">3966 7196 1402 0,'-18'8'556'15,"2"-2"-323"-15,9-1-161 16,4 0-21-16,6 5-22 16,6 2-7-1,9 10-31-15,4 1-14 0,10 3-23 16,4 1-19-16,8-6-11 15,4 0 8-15,4-8 34 16,-2-2 26-16,2-6 40 16,-3-5 22-1,-5-5 31-15,-4-4 2 0,-4-9 5 16,0-5-5-16,3-9-27 16,0-3-11-16,2-2-23 15,-1-1-16-15,-1 3-11 16,1 4-2-16,1 10-26 15,0 5-11-15,0 14-2 0,-3 4-1 16,-4 11 11-16,-2 5 10 16,-2 6 11-16,-2 2 2 15,0 0 13-15,-1-1 12 16,-1 0 10-16,1-4 10 16,-2-4 19-16,-1-5-3 0,4-8 4 15,4-4-3-15,8-8-12 16,7-2-7-16,7-3-17 15,3 1-18-15,10 8-38 16,0 3-6-16,1 10-40 16,0 3-8-16,-7 1 16 15,-4 0-6-15,-8 1-14 16,-6-2-24-16,-15 2-56 16,-9-1-393-16,-21 3 408 15</inkml:trace>
  <inkml:trace contextRef="#ctx0" brushRef="#br0" timeOffset="19486.91">3285 7986 1480 0,'0'46'569'0,"4"0"-387"16,7 3-141-16,5 4-41 15,0 2-11-15,-2-1-5 16,-2 1-7 0,-7-5-2-16,4 0 10 0,-3-5 12 15,-6-3 10-15,-4-11 18 16,-7-4 6-16,-3-12-3 16,0-4 0-16,-3-8-5 15,1-7-1-15,-4-15-5 16,3-9-4-16,0-20-11 15,4-8-2-15,9-10-1 0,4-2-4 16,15 6-6-16,2 5-1 16,12 14-7-16,5 7 2 15,6 13 7 1,2 5-1-16,0 11 5 0,-3 6 1 16,-4 10 4-16,-3 7 1 15,-7 8 15-15,-9 3 1 16,-14 3 14-16,-4 3-2 0,-17-1 2 15,-2-1 1-15,-5-5-20 16,-4-5 1 0,-3-7-13-16,2-6-15 15,-2-8-46-15,5-3-45 0,7-12-88 16,-2-5 111-16</inkml:trace>
  <inkml:trace contextRef="#ctx0" brushRef="#br0" timeOffset="19802.3">3992 8010 1317 0,'-5'21'708'0,"-4"-11"-46"0,-2-1-528 16,1-4-134-16,-5 1-36 15,-5 0-40-15,3 3-14 16,-2 4-4-16,-2 1 9 16,2 8 41-16,-2 4 17 15,7 6 41-15,7 4 29 16,10 0 10-16,6-2 1 16,12-4-9-16,7-7-15 15,11-8-23-15,3-6-32 0,6-14-87 16,-1-8-82-16,2-11 118 15</inkml:trace>
  <inkml:trace contextRef="#ctx0" brushRef="#br0" timeOffset="20137.9">4451 8057 2078 0,'0'0'720'0,"9"-11"-672"0,3-6-48 15,6-12-34-15,2-6-9 16,2-8-26-16,3 0-3 16,-3 4 19-16,-2 4 13 15,-4 11 40-15,-4 7 9 16,-1 11 13-16,-2 5 4 15,5 14 3-15,-3 10 1 16,4 18-10-16,1 12-7 0,-3 13-13 16,1 1-3-1,-4-2-16-15,0-4-13 0,-2-10-37 16,-1-5-28-16,-4-15-68 16,-3-9-43-16,-6-14 134 15</inkml:trace>
  <inkml:trace contextRef="#ctx0" brushRef="#br0" timeOffset="20345.82">4371 8580 2172 0,'21'42'787'15,"22"-25"-678"-15,14-11-88 16,17-26-81-16,1-12-47 16,0-22-96-16,-5-8-84 15,-14 1 181-15</inkml:trace>
  <inkml:trace contextRef="#ctx0" brushRef="#br0" timeOffset="20670">3383 9083 2241 0,'26'26'754'0,"19"-16"-740"16,16-6-37-16,16-8-24 0,9-6-7 16,20-13-25-16,0-6-31 15,12-13-56-15,1-5-15 16,1-5-31-16,0-3-3 15,-10-12 155-15</inkml:trace>
  <inkml:trace contextRef="#ctx0" brushRef="#br0" timeOffset="86843.23">6044 1148 2886 0,'-28'-144'42'0,"-12"76"-24"0,-13 12-7 16,54 20 1-16,-6-10-8 15,1-6-3-15,7-8 0 16,-3-6-3-16,8-3-2 16,5 1-6-16,10 9 1 15,9 8-3-15,3 17 5 16,-1 7 7-16,-6 19 0 15,-3 8-4-15,-8 14-9 16,-4 6-6-16,-9 10-31 16,-4 5-51-16,-14 0-143 0,2-3-254 15,-6-11 317-15</inkml:trace>
  <inkml:trace contextRef="#ctx0" brushRef="#br0" timeOffset="139352.16">5228 6118 505 0,'-3'17'126'0</inkml:trace>
  <inkml:trace contextRef="#ctx0" brushRef="#br0" timeOffset="140337.79">3503 6502 619 0,'7'-2'220'0,"8"0"-191"15,0-2-4-15,4 1-11 16,0 3-5-16,6-3-26 15,7 1-23 1,5-5 26 0</inkml:trace>
  <inkml:trace contextRef="#ctx0" brushRef="#br0" timeOffset="140570.87">3591 6942 998 0,'40'-16'354'15,"13"-11"-325"-15,21-10-26 16,10-13-1-16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29:07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1913 3353 945 0,'-23'1'402'16,"2"0"-249"-16,9 5-55 16,3 2-25-16,0 2-43 15,1 2-6-15,2 0-10 16,4 2-3-16,3-2-3 16,2 3-5-16,7 0-6 15,3-1 6-15,4-2 0 0,3-1 9 16,8-4 11-16,2 0 4 15,5-2 5-15,0 0 1 16,4 1 1-16,-1 0-6 16,7-2 7-16,-2-1 0 15,3-6 4-15,2-5 1 16,-1-7-10-16,5-3-6 16,4-4-12-16,0-1-5 0,2 0-5 15,-7 3-1-15,2 2 2 16,-3 2-1-16,-10 4 0 15,2 0-1-15,-10 4-2 16,-8 1-2-16,2 3 2 16,-9 1 2-16,-5 3-10 15,0 0-9-15,-21 4-39 16,8 1-30-16,-9 4-63 16,-4 1 88-16</inkml:trace>
  <inkml:trace contextRef="#ctx0" brushRef="#br0" timeOffset="799.99">2911 3001 1013 0,'-2'-5'395'16,"-3"0"-294"-16,5-2-2 15,-5-6-36-15,3-1-24 16,6-9-18-16,-3 0-7 16,16-8-11-16,0-2 0 0,11-4-4 15,11-3 1-15,14-3-1 16,5-2 1-16,16 0 4 15,11-1 4-15,7 2 16 16,14 0 4-16,6 0 15 16,8 5-3-16,1 6-8 15,1 4-8-15,-2 8-14 16,-8 2-1-16,-2 6-4 16,-12 1-2-16,-10 3-3 15,-14 2-19-15,-18 3-36 16,-14 2-27-16,-23 2-78 15,-7 1-60-15,-22 1 139 16</inkml:trace>
  <inkml:trace contextRef="#ctx0" brushRef="#br0" timeOffset="974.95">4441 2148 1082 0,'7'-24'416'16,"17"-3"-310"-16,7 2-24 15,17 6-35-15,4 5-13 16,5 14-15-16,2 9-3 16,-9 26-15-16,7 12-15 0,-16 25-62 15,-8 11 52-15</inkml:trace>
  <inkml:trace contextRef="#ctx0" brushRef="#br0" timeOffset="6844.18">4082 3405 1302 0,'10'-2'454'0,"9"1"-419"16,10 0-9-16,-3 4-10 15,4 0-6-15,1 3-6 16,-2 2-4-16,10-1 0 16,5-1 8-16,0-1 19 15,-2 0 9-15,2-2 28 16,2-2 4-16,12-1 2 0,3-3-6 16,6 0-13-16,4-1-2 15,1 2-18-15,5 0 0 16,1 1-10-16,1-1-3 15,-6 2-1-15,2-1-4 16,-3 0 12-16,-7 1 6 16,-2 0 1-16,-3-1 2 15,-10 1-13-15,-1-2-9 0,-14 0 1 16,-10 1-6-16,-9 1-3 16,-8-1 0-16,-6 1-3 15,-2 0-3-15,-4 0 4 16,-5 0-11-16,-5-1-22 15,-6-1-6-15,-2-3-30 16,1-2-16-16,5-5-48 16,-1-1-29-16,11-10 97 15</inkml:trace>
  <inkml:trace contextRef="#ctx0" brushRef="#br0" timeOffset="9518.62">7058 3294 806 0,'0'-1'290'0,"2"0"-247"0,-1 1-19 15,-1 0 5-15,0 0-1 16,0 0 7-16,6 2 6 15,3-1-6-15,13 3 6 16,-14-3-8-16,0 0-4 16,-1-1 1-16,1 0-1 15,0 0 0-15,0-1-1 0,2 1 1 16,1-2-2 0,0 1-1-16,4 0 0 15,-3 1-8-15,4 1 0 0,0 1-4 16,-1-1-2-16,-5 2 0 15,-2 0-1-15,8-4-2 16,-2 1 5-16,5-3 0 16,-4 2 1-16,-3 0 1 15,-2 1 0-15,6-1 1 16,2-1-3-16,-3 1 3 16,1 0-10-16,-5 3 1 15,0 1-4-15,-4 0-1 16,4 2 6-16,0-1-4 15,0-1 5-15,-1 0 0 16,2-2-5-16,1 0 4 0,0-3 3 16,3 2 1-16,-4 0 6 15,1 0-4-15,-2 1-3 16,0 0-5-16,-2-1-4 16,-1 0 1-16,0 3-3 15,-1-3 4-15,-1 1-4 16,4-1 0-16,-1 1 1 15,2-2 0-15,-1 1 3 16,4-3 5-16,0-1-3 0,7 0 1 16,-7 1-1-16,4-1-4 15,-3 1 0-15,-4-1-3 16,7 0 0-16,-6 1 4 16,4 0-1-16,-1 0 3 15,1 0-6-15,0 0-3 16,0-1 3-16,4 1-1 15,3-2 1-15,-3 1 2 16,3 0-2-16,-5 2 2 16,-2-1 0-16,-2 1 0 15,-2-1-3-15,-1 2 1 16,-1 1 3-16,1 1-3 16,-1 0 2-16,1 0 2 15,-2 0-2-15,-1-1 3 16,1 1 0-16,-1 0-2 0,1 1-2 15,-1-2-2-15,2 2 1 16,-2 0 0-16,-1 1 0 16,2-2 4-16,-3 2-5 15,5-1-1-15,-5-1 5 16,7 2-2-16,-4 0 0 16,2 0 0-16,1-1-1 0,-3 0 1 15,5 0 3-15,-5-1 0 16,5 1-3-16,-3 0-1 15,1-1 3-15,2 1 0 16,-1 1 0-16,1 0-1 16,-1 0-2-16,4 0 2 15,-2-2-1-15,6 1 3 16,0 1 1-16,1-1 2 16,2 1-2-16,-5-2 2 15,1 2 0-15,-4-2-3 16,1 0 4-16,1 1 0 15,3-1-3-15,0 1 4 16,0-1 2-16,6-1-1 16,-2-1-1-16,-3-4-3 15,4 2 0-15,-8-2-2 0,1-1 3 16,1 0-1-16,-3 0-3 16,3 3 1-16,-3-1-4 15,3 4-1-15,1 0 2 16,0 2 1-16,1 0-2 15,-8 0 5-15,4-1-7 16,-7-1 0-16,2-1 2 16,2-1 0-16,-6 0 4 0,4-1-4 15,-3 1 2-15,1 1 1 16,-2 0-5-16,-1 1 1 16,1 0 2-16,-2 1-1 15,2 0-1-15,-2 1 3 16,1-1-2-16,-1-1 0 15,0-1 1-15,4-1 2 16,-1 0-4-16,5-1 3 16,-5 1 0-16,5-1-1 15,-1 1 0-15,-2-2-3 16,2 1 5-16,-5 0-2 16,3 1 0-16,-2-2-25 15,3 0-34-15,-2-9 38 16</inkml:trace>
  <inkml:trace contextRef="#ctx0" brushRef="#br0" timeOffset="12546.03">6914 3917 741 0,'4'4'300'0,"3"0"-196"16,3 1-28-16,2-1-10 16,4 0-20-16,3-1-4 15,2-1 3-15,1-2 0 0,3 0-3 16,-3-3-5-16,7 0-1 15,0 2 8-15,12-3 5 16,2 1 6-16,8 1-2 16,4 0-8-16,7 2-6 15,7 1-13-15,-1 1-12 16,6-1 2-16,4 1-8 16,2-3 5-16,14-3 10 15,2-1 2-15,2 0 2 16,2 0-3-16,-9 2 7 15,1 2 1-15,1 0 6 16,-4 0 5-16,2 0-21 16,0-3-4-16,-18 1-10 15,-3 0-5-15,-13 1 0 16,-12 0 0-16,-8-1 1 0,-6 0 0 16,-16 2 1-16,-1-1 0 15,-9 1-1-15,-5 1-10 16,-10-4-50-16,-5 0-67 15,-13-4 76-15</inkml:trace>
  <inkml:trace contextRef="#ctx0" brushRef="#br0" timeOffset="13987.29">2725 4442 881 0,'5'0'329'0,"10"-2"-244"16,0 2-34-16,3 1-9 15,3-2-8-15,3-2-22 0,3 0 0 16,2-3-6-16,7-1-3 15,3-3 2-15,-1 0 1 16,2 1 28-16,-4 1 5 16,1 3 12-16,8 0 6 15,0 0-20-15,2 3 6 16,9 0-7-16,-2 4-5 0,0 2-3 16,-3 4-6-16,-2 2-8 15,-1 0 3-15,6 0 2 16,1-3-2-16,-4 0 0 15,0-2 0-15,4 0 0 16,2-3 3-16,0-1 6 16,-2-1-6-16,-1 0 0 15,2 0-8-15,1 0 0 16,-3 0 1-16,2 0 2 16,-1-2-1-16,1-1-2 15,2 0 0-15,-1-5-7 16,2 1 3-16,2-3-3 15,-2 0-2-15,1 0-1 16,-5 0 1-16,-1 1 3 16,1 1 0-16,-6 2 1 15,-1 0 1-15,3 2 1 16,-2 0 1-16,-4 0 4 0,1 1-8 16,-6-1-5-16,-4 1 4 15,3-1-5-15,-1 1 10 16,-3-1 7-16,-2-1-4 15,-6 3 6-15,-1-1-5 16,-4 2-3-16,2 0 4 0,-2 1-3 16,-7 0-6-16,0-2 2 15,-2 1-8-15,-2 1 0 16,3-1 2-16,-3-2-4 16,0 2 4-16,-2-2 1 15,1-1 3-15,1 1 2 16,-1-3-1-16,1 2-7 15,-3 0 4-15,3 0-4 16,-3 1 0-16,4 0 4 16,-1 0-4-16,8 0 2 15,-1 1 0-15,5 0-5 16,-1 0 4-16,-2 1-5 16,-1-1 4-16,-5 1 1 15,2-2-2-15,-1 1 6 16,0 0-2-16,2-1 0 0,2 0 6 15,0 2-3-15,3 0-4 16,-5 1 1-16,5 1-3 16,-3 0 2-16,1-2 1 15,-5 1-3-15,-1 0 1 16,-3-2-3-16,-4 2-3 16,7-3 14-16,-6 1-10 15,3 2 6-15,-4 0 5 16,0 0 1-16,1 2 2 0,-4 1-8 15,2-2 1-15,-2 2-8 16,-1 0-4-16,1-3-14 16,-3 2-20-16,-1 0-58 15,-3 0-47-15,-3 5-75 16,-1 2 125-16</inkml:trace>
  <inkml:trace contextRef="#ctx0" brushRef="#br0" timeOffset="14551.83">7692 4154 1164 0,'6'-4'421'16,"9"3"-339"-16,-1 4-47 15,15 3-29-15,-4 1 0 16,0 5 0-16,7-3 2 16,8-3-3-16,1 2 0 0,17-8 24 15,0 0 9-15,7-3 30 16,10-5 12-16,9-1-12 16,1-1-11-16,2-2-27 15,2 0-14-15,0 3-12 16,0 0-2-16,-13 5-101 15,-16 3 76-15</inkml:trace>
  <inkml:trace contextRef="#ctx0" brushRef="#br0" timeOffset="15986.03">8809 1991 974 0,'-2'-1'430'16,"0"1"-131"-16,-1-5-282 0,3 2-7 15,0 0-1-15,0-2 3 16,0-1 0-16,-1-2-6 16,-5 1 6-16,-6-2-1 15,0 0 6-15,-14 4 33 16,4 0 5-16,-9 3 6 16,-1 2 1-16,7 4-29 15,-6 2-14-15,13 4-9 16,0 2-8-16,10 3-2 15,-1 6 1-15,7 2-5 16,2 5 1-16,2 6-2 16,8 1 2-16,1 8 2 15,-1 5 3-15,3 4 2 16,-4 0-1-16,-2 2 12 0,3-1-2 16,-5-1 16-16,1-4-1 15,2-6-4-15,1-2 2 16,2-7-16-16,6-4-3 15,-4-7-3-15,13-7-4 16,1-11-6-16,1-3-6 16,10-13-23-16,-7-2-15 15,20-11-68-15,-4 0-36 16,6-7 95-16</inkml:trace>
  <inkml:trace contextRef="#ctx0" brushRef="#br0" timeOffset="16472.05">10224 2003 1285 0,'-1'-8'438'0,"2"0"-415"0,-2 2-6 16,2 0-12-16,-1-1-6 15,4-1-7-15,1-1-2 16,5-2 2-16,0 1 5 16,8 1 9-16,5-1 5 15,-1 4 8-15,13 0 4 16,-6 5 2-16,5 0-6 0,-2 4-3 15,-7 3-8-15,-4 4-10 16,-6 6 5-16,-5 4-5 16,-3 2 2-16,-6 6 5 15,-1 0-8-15,-1 3 6 16,-2 3-3-16,4 2 0 16,0 3 0-16,6 4-2 15,-4 0 2-15,4 3 0 16,-2 4 0-16,-2-3-4 15,-1 0 2-15,-6-7-7 16,-6-5 6-16,-11-4-7 16,-1-7-15-16,-25-2-42 15,0-4-45-15,-14-10 69 16</inkml:trace>
  <inkml:trace contextRef="#ctx0" brushRef="#br0" timeOffset="17739.82">10488 1572 1254 0,'4'-6'437'0,"3"4"-397"16,-2 5-1-16,-1 5-7 15,-2 5-9-15,-2 6-14 16,0 3-2-16,-1 4-4 16,2-1-2-16,-5 1-23 15,3-6-18-15,-7-7-39 16,-1-3-50-16,-6-8 86 16</inkml:trace>
  <inkml:trace contextRef="#ctx0" brushRef="#br0" timeOffset="17873.28">10322 1598 1082 0,'64'-36'421'16,"38"-6"-258"-16,9-4-150 16,21-2-8-16</inkml:trace>
  <inkml:trace contextRef="#ctx0" brushRef="#br0" timeOffset="21451.31">9187 1821 1105 0,'-11'7'43'0,"10"2"24"16,-14 9 55-16,0 4-33 16,9 2 14-16,-10 5-19 15,11 1-11-15,4 8-23 16,0 6-5-16,8 7-10 15,-6 9 8-15,6 8-2 16,-7 2-2-16,1 3-9 0,-2-3-3 16,-2-11-4-16,-2-5 6 15,-4-20 7-15,6-11 1 16,-3-19 25-16,0-11-8 16,0-20-16-16,-1-10-4 15,4-20-34-15,4-8 0 16,6-12 0-16,5-4 0 0,4 1 5 15,14 5-7-15,0 14 10 16,3 8-3-16,0 18-2 16,-11 10 7-16,0 15-10 15,-3 10 0-15,-7 13-4 16,-3 6 1-16,-9 10 5 16,-6 3 2-16,-9 2 3 15,-2-3-3-15,-4-2-5 16,-9-2-5-16,8-7-20 15,0-3-11-15,-7-11-64 16,15-4-34-16,-2-5-58 16,2-5 108-16</inkml:trace>
  <inkml:trace contextRef="#ctx0" brushRef="#br0" timeOffset="21739.98">9531 2063 1158 0,'7'-1'450'0,"4"-3"-335"15,-6 1 0-15,-5 1 12 16,-4-2-37-16,-6 2-25 16,-2 2-35-16,-4 1-11 0,-5 7 2 15,5 4-1-15,-5 9 0 16,7 3 3-16,1 12-7 15,6 1 4-15,10 2-11 16,3-2 1-16,12-9-10 16,-8-4-4-16,9-11-17 15,-4-5-13-15,2-9-36 16,6-4-63-16,-4-7 90 16</inkml:trace>
  <inkml:trace contextRef="#ctx0" brushRef="#br0" timeOffset="22298.05">9724 2461 985 0,'-3'3'371'16,"4"-3"-289"-16,-4-1-1 15,9-8 11-15,4-9-3 16,-2-4-7-16,6-4-8 0,-3 2-1 15,0 3-11-15,-2 2-5 16,1 7-10-16,-6 3-7 16,2 9-14-16,-3 4-1 15,-4 14-10-15,3 6 0 16,-5 12-7 0,0 4-6-16,1 1-2 0,-4 0-19 15,3-3-6-15,-1-4-21 0,-2-8-65 16,-2-3-22-16,1-13 74 15</inkml:trace>
  <inkml:trace contextRef="#ctx0" brushRef="#br0" timeOffset="22450.89">9684 2594 1132 0,'72'-8'414'16,"-8"-12"-330"-16,1-9-101 16,9-10 17-16</inkml:trace>
  <inkml:trace contextRef="#ctx0" brushRef="#br0" timeOffset="24155.89">10954 2091 1249 0,'8'-6'450'0,"1"3"-363"0,1 4-72 16,-4 6-9-16,-2 9 3 15,-7 11-7-15,-5 6 5 16,-11 9 0-16,-4 1-7 16,-13 1 0-16,1-5-8 15,-2-10-10-15,2-5-8 16,9-12-7-16,1-5-2 16,6-13-17-16,6-11-15 15,6-12-84-15,4-4-29 0,3-7-5 16,0 2 36-16,1 3 102 15,-1 2 49-15,4 8 69 16,-2 3 15-16,2 9 35 16,-1 5 6-16,4 8-5 15,5 6-6-15,14 8-24 16,8 5-8-16,14 9-22 16,5 0-12-16,-5 4-31 15,9-3-34-15,-8-7-126 16,0-1 91-16</inkml:trace>
  <inkml:trace contextRef="#ctx0" brushRef="#br0" timeOffset="26290.12">11079 2095 327 0,'20'13'81'15</inkml:trace>
  <inkml:trace contextRef="#ctx0" brushRef="#br0" timeOffset="28259.83">11423 2107 795 0,'5'-7'347'15,"1"-3"-210"-15,-5 4-12 16,7-3 4-16,-6 4-37 15,2 0-14-15,-3 3-33 16,0-1-12-16,3 1-16 16,-4 2-9-16,2-2 3 15,-4 2-2-15,2 1 2 16,0 1 1-16,0-2 5 0,0 1 2 16,1 0 5-16,0 0 2 15,1 0-9-15,-1 0-1 16,1 0-8-16,1 0-1 15,1-1-3-15,-2 1-2 16,1 0-2-16,-1-1-1 16,-1 0 3-16,0 0 6 15,1 0 3-15,-2 0 4 16,1 0-3-16,-1 0-3 0,-1-1-4 16,1 0 1-16,-2 1-4 15,2-1-1-15,-2 1 0 16,1-1-1-16,0 1-2 15,0-1 3-15,0-1 0 16,1 1-1-16,0 0 0 16,-1 0 2-16,1 1 0 15,0-1-1-15,0 0 3 16,0 1-5-16,0 0 7 16,0 2-1-16,0 0-3 15,0 3 2-15,-2 11-3 16,-2 17-1-16,1-13 2 15,-2 2 1-15,-1-3-3 16,3-3 0-16,-4-2 1 16,5-4-1-16,-2-4 0 0,4-2 3 15,1-5-1-15,-2-4-3 16,0-4 1-16,1-5-3 16,-4-7 3-16,6-4 2 15,-2-3 0-15,0-1-1 16,3 2-3-16,-1 3 0 0,5 1 3 15,1 7 0-15,4 4 1 16,-5 6 0-16,4 9-5 16,-1 7-1-16,-1 9 4 15,5 2-2-15,-7 3 2 16,9-4 3-16,-9-4-4 16,8-3 1-16,-8-3 4 15,4-3-4-15,-1-3-1 16,-1-2 1-16,-5-3 0 15,-2-2 3-15,0-5 4 16,1-2-1-16,6-8 4 16,-4 0-4-16,3-4-2 15,-6 1-2-15,9 0-2 16,-9 2 1-16,10 8 0 16,-9 4-1-16,3 8 0 0,-2 8-4 15,-2 8 4-15,3 5 0 16,-4 6-1-16,4 0 1 15,1-1 0-15,3-2 0 16,1-6 2-16,5-2-1 16,-1-11-1-16,10-7 1 15,1-8 2-15,10-7 1 16,0-4-3-16,-3-3 0 0,-2-2-1 16,-9 2 0-16,-7 2 0 15,-6 1 0-15,-7 2 2 16,-7 4 0-16,-2 4-1 15,-10 7-2-15,-3 8-4 16,-2 6 3-16,-5 9 1 16,14-1-2-16,-6 4 1 15,13 0-3-15,4-3-2 16,5-1-1-16,15-6-1 16,-4-4-4-16,13-7 5 15,-5-3 2-15,1-6 5 16,2-5 1-16,1-5 0 15,-4 1 3-15,7-5-4 16,-14 3 5-16,7 1-4 0,-14 3 4 16,-1 4 3-16,-1 4-4 15,-9 2 1-15,1 3-1 16,-13 7-4-16,5 0 2 16,-7 7-1-16,6 2-1 15,2 0 3-15,3 0-2 16,3 1 3-16,5-3 0 15,3-1-5-15,7-3 2 16,4-4-2-16,2-3-1 16,11-6 5-16,-3-1-2 0,5-5 0 15,-7-1 3-15,-4-2-1 16,-3-2-2-16,-6-1 7 16,1 1-4-16,-4 2 4 15,-4 2 6-15,0 6-3 16,-4 0 5-16,1 5 0 15,-2 2-4-15,-1 2-2 16,-1 3-3-16,1 3-6 16,-1 0 0-16,1 2 0 15,4-1 0-15,-1 1 1 16,2-1 2-16,0-1 1 16,0-2-2-16,-2-1-3 15,3-4-3-15,-3-1 1 16,1-1 1-16,0-1 2 0,-1-1 1 15,0 0 0-15,-1-1-1 16,0-1 0-16,1-2 0 16,0-3 1-16,0-16-1 15,4 13 0-15,-4 1 0 16,5-2-1-16,-1 2 3 16,1-2 1-16,3-1 2 15,0 2-2-15,6-1-3 16,-2 7-2-16,4-1-3 0,5 6 1 15,-13 4 2-15,14 8 3 16,-15 5 1-16,0 3 1 16,-2 0 0-16,-12-4-6 15,18-5-16-15,-15-3-32 16,11-5-38-16,-3-6-74 16,-14-4-56-16,5-4 131 15</inkml:trace>
  <inkml:trace contextRef="#ctx0" brushRef="#br0" timeOffset="29653.86">11333 2868 980 0,'0'-5'376'0,"7"-8"-217"16,-10 2-73-16,17-10 17 16,-7-2-10-16,5-4-43 15,4-3-11-15,-10 3-24 16,0-2-8-16,-14 7 1 15,5 2-1-15,-5 10-2 16,-13 7-5-16,9 9-4 16,-12 10 0-16,4 10 4 15,5 5 3-15,1 1 2 16,4-1-2-16,8-9-5 16,2-2 3-16,8-11-3 15,0-3 2-15,6-13 12 16,2-6 4-16,5-13 3 15,2-6-1-15,-8-7-7 16,2-1-8-16,-10 2 4 0,0 1 4 16,-7 5-2-16,0 5 8 15,0 11 0-15,1 4 0 16,-4 11-6-16,8 2-1 16,-8 14-7-16,3 5-4 15,6 9 3-15,-11 7-2 16,11 0 0-16,1 0 1 0,1-5-1 15,5-6 2-15,-2-7-1 16,2-6 1-16,3-7-2 16,0-5 0-16,6-11-1 15,-3-1 1-15,4-10 3 16,-2-1-1-16,-1-3-2 16,-2-2 2-16,-19 6-2 15,8 2-2-15,-16 10 2 16,9 3-1-16,0 7-1 15,-9 6 1-15,9 6 2 16,-17 4-2-16,11 3 0 16,-6 1 3-16,9-5-2 15,1 1 0-15,2-10 0 16,6 0-3-16,2-7 4 16,1-2-1-16,0-4-1 0,-3-3 2 15,-12 0-1-15,11-4 1 16,-7 4 3-16,10-3-3 15,-7 6 0-15,4 2-1 16,4 2-3-16,-7 4 1 16,14 4 2-16,-13 2 0 15,7 3 1-15,0-1 1 16,2-3-3-16,0 0-1 16,0-5 2-16,-1 0-1 0,1-5 3 15,-2-3 1-15,3-6 1 16,1-3 1-16,-1-7 1 15,5-1-2-15,-9-1 4 16,6 0-5-16,-10 0 0 16,2 0 4-16,-7 2-3 15,1-2 3-15,-4 10 2 16,2 2-4-16,-2 9 7 16,0 8-3-16,2 11-6 15,-9 7 2-15,6 8-3 16,-3 3 0-16,5-1 2 15,0 0-2-15,6-7-4 16,-1-1-2-16,10-8 1 16,-5-2 0-16,8-10 4 15,3-6 2-15,-5-5-7 16,8-5 0-16,-3-4-3 0,-1-2 1 16,-4-2 7-16,0-1 0 15,-9 3 0-15,2 3 2 16,-5 5-4-16,-2 2 0 15,-2 5 1-15,-2 3-1 16,-1 5 0-16,-3 5-1 0,2 4 1 16,-3 4 1-16,6-1-1 15,0-1 1-15,6-3 0 16,2-5-1-16,2-4-1 16,0-3 3-16,-3-4-1 15,5-5-1-15,-6-1 0 16,6-5-4-16,-2-2-2 15,-2-1 0-15,2 2 0 16,-5 5-2-16,1 5 7 16,-3 4-6-16,0 7 3 15,2 5 2-15,-1 6 0 16,5 2 2-16,1 2 2 16,2-4-6-16,-2-4-28 15,-4-4-37-15,1-9-62 16,-8-6 81-16</inkml:trace>
  <inkml:trace contextRef="#ctx0" brushRef="#br0" timeOffset="29796.16">11737 2457 1368 0,'39'-4'606'0,"14"-6"-206"0,1-4-411 15</inkml:trace>
  <inkml:trace contextRef="#ctx0" brushRef="#br0" timeOffset="31392.14">9892 3202 1084 0,'9'-7'484'16,"22"-12"-277"-16,-4-5-35 16,12-13-184-16,-4-1 5 15,-6-1-14-15,1 2-9 16,-8 5-3-16,-1 3 11 15,-21 10 9-15,-4 3 2 16,-14 13 8-16,-4 4-1 16,4 11 0-16,-3 6 4 0,4 4-2 15,2 2 2-15,5-2 7 16,3-2 6-16,6-6 2 16,3-2 4-16,9-5 5 15,2-2-3-15,10-4 3 16,3-1-4-16,5 1-8 15,2 1-2-15,-10 5-8 16,-5-1 1-16,-13 3-3 16,-2 1 0-16,-2 0-1 15,1 1 2-15,6-1 1 16,0-4-1-16,6-4 7 16,2-2 1-16,-1-7 10 15,3-3 0-15,-1-5-2 16,1-1-5-16,5-3-6 15,-9 1-1-15,4 0-2 16,-3 2 1-16,-7 3-4 0,-1 3 5 16,-8 2 3-16,-2 1-4 15,-2 5-1-15,-1 1-3 16,-2 6-5-16,1 1 2 16,-2 6 3-16,5 1-2 15,3 1 3-15,-1 0-1 16,13-5 0-16,1-3 3 15,10-5-3-15,2-4 3 0,4-7-3 16,-4-2 1-16,-5-4 3 16,-4-1-4-16,-4 1 7 15,-3-1-3-15,-1 5 8 16,-1-1 6-16,-3 6-5 16,-1 3 1-16,0 1-9 15,1 4-1-15,-3 6-4 16,0 3 1-16,-3 9-1 15,1 2-1-15,2 3 2 16,-2-2 0-16,-1-3 2 16,1-1-3-16,-1-5 4 15,-1-2-4-15,0-6 1 16,-1-3 0-16,-1-4-3 0,2-5 2 16,2-6-1-16,2-2 1 15,4-6 2-15,1 0-1 16,7-1-1-16,2 1 1 15,-3 7-2-15,6 3 1 16,-8 10 1-16,-1 2-2 16,5 9 2-16,-4 3-1 15,10 2 4-15,-4 3-3 16,-2-3-2-16,-1-1 3 16,-6-4-2-16,0-2 5 0,-1-5 4 15,1-2-3-15,-1-4 3 16,-2-3 0-16,0-9-5 15,1-2 4-15,1-7-4 16,0 1-3-16,0 1 2 16,3 3-4-16,-3 5 0 15,1 5 1-15,-3 8 1 16,0 4-2-16,-2 8 1 16,0 4 0-16,0 5-2 15,-2 1 3-15,2-1-1 16,2-2 2-16,-2-5-1 15,2-1 2-15,1-6 0 16,1-1-2-16,3-5 2 16,5-4 4-16,2-3 0 0,4-5-4 15,-5-1 3-15,2-1-5 16,-6 4-2-16,-4 2 2 16,7 2-2-16,-8 6 3 15,7 0-1-15,-6 4 2 16,0 5-3-16,-2 1 1 15,-2 2 2-15,2-1-7 16,-2-2 4-16,4-2-1 0,-6-4 1 16,3-1 3-16,2-3 1 15,-3-2-5-15,0-4-1 16,-1-1 3-16,-6-4-3 16,2-1 7-16,-5-1-4 15,2 2-1-15,4-2 3 16,-5 2-2-16,7 1 2 15,-3 2-4-15,-1 4 0 16,3 0-2-16,-12 7-7 16,2 3 3-16,-7 5-13 15,1 2-10-15,10-2-18 16,-5 0-23-16,10-3-53 16,0-2-16-16,7-1-64 15,3-3-27-15,5-2 156 16</inkml:trace>
  <inkml:trace contextRef="#ctx0" brushRef="#br0" timeOffset="32242.88">10973 2877 666 0,'-6'-5'286'0,"-1"2"-145"16,2 2-49-16,-2 1-1 15,2 3-21-15,3 2-19 16,2 1-4-16,8 3-10 16,0 3 4-16,1 0-4 15,-3 0-8-15,2-1-3 16,-3-2-6-16,1-1-5 16,-1-2-2-16,-2-2 2 15,0 0-3-15,-3-3 4 16,-1 0 2-16,-2-2 1 15,2 1 6-15,1-1-2 16,-1-1 3-16,-3-8-12 16,2-16-4-16,6 12-3 15,0 2-7-15,0 2 1 0,0 3 1 16,-2 4-2-16,1 0 1 16,0 3 0-16,1-2 2 15,2-1 2-15,0 1 11 16,2-2 5-16,0 3-2 15,2-3 1-15,-2 0-6 16,-1 0-6-16,-3 0 2 16,-1 2-3-16,1 0 5 15,-4 2 0-15,2 0-3 0,-6 5-1 16,0 1-6-16,0 6 1 16,-1 0-1-16,0 3-2 15,4 0 4-15,-1-3-4 16,0-1 1-16,7-4 0 15,-3 1-2-15,12-4 0 16,-2-1 3-16,-1-3 5 16,-2 0 4-16,0-2 5 15,-1-3-6-15,3-3 1 16,5 1-1-16,-9-2-6 16,2 1 0-16,-6 0-1 15,-1 2-2-15,-2 4 1 16,-2-1 4-16,-9 4-6 15,6 2 0-15,-5 3-1 0,-1 0-3 16,9 1 3-16,-7 1 2 16,12-5-1-16,2 1 0 15,3-3-1-15,1-2-2 16,1-2 3-16,0-4 0 16,-9-3 5-16,5-4-3 15,-5-5 0-15,3-2 4 16,0 0-3-16,-2-1 5 15,0 5-4-15,-1 5-1 0,-1 7-3 16,0 5-2-16,0 14 0 16,0 9 1-16,4 14 0 15,-1 3-10-15,0 2-49 16,0-2-23-16,5-17 48 16</inkml:trace>
  <inkml:trace contextRef="#ctx0" brushRef="#br0" timeOffset="32609.97">11555 1640 1037 0,'-14'2'422'0,"6"3"-232"0,-8 10-158 16,-5 5-2-16,-4 11-24 15,-5 6 3-15,-4 17-6 16,-3 7 1-16,2 16-3 15,-2 6-4-15,5 10-6 16,4 0-3-16,2-5-4 16,12-6-5-16,15-19-19 15,9-6-21-15,15-15-120 16,7-9 117-16</inkml:trace>
  <inkml:trace contextRef="#ctx0" brushRef="#br0" timeOffset="32912.87">12308 2331 1415 0,'28'12'476'0,"0"7"-474"16,-6 4 6-16,-5 10 5 15,-2 2-30-15,-3 5-37 16,-4 6-10-16,-6 1-8 16,-8 4 11-1,-14 3-49-15,-4-2-20 0,-1-10-18 16,-5-8-26-16,9-19 131 15</inkml:trace>
  <inkml:trace contextRef="#ctx0" brushRef="#br0" timeOffset="33181.89">12483 1302 1250 0,'0'2'420'0,"2"5"-400"16,-6 15-8-16,0 7 0 15,0 11 4-15,2 6-2 16,1 2-14-16,3-1-13 0,4-10-50 15,-1-6-47-15,-5-13 70 16</inkml:trace>
  <inkml:trace contextRef="#ctx0" brushRef="#br0" timeOffset="33316.21">12361 1378 1541 0,'159'-69'531'16,"24"-8"-572"-16,44-23 30 16</inkml:trace>
  <inkml:trace contextRef="#ctx0" brushRef="#br0" timeOffset="175249.06">4307 3445 472 0</inkml:trace>
  <inkml:trace contextRef="#ctx0" brushRef="#br0" timeOffset="176481.84">9298 3692 1647 0,'11'-1'8'16,"5"-3"1"-16,9 0 8 0,8-3 2 16,3 1-9-16,-5 2-35 15,3 0-30-15,-10 1 33 16</inkml:trace>
  <inkml:trace contextRef="#ctx0" brushRef="#br0" timeOffset="176642.8">9350 3908 1330 0,'25'-2'509'16,"4"-7"-265"-16,14-11-312 15,-1-12 29-15</inkml:trace>
  <inkml:trace contextRef="#ctx0" brushRef="#br0" timeOffset="185355.9">9844 3561 1076 0,'-1'-8'449'15,"-1"3"-209"-15,2 2-144 16,0 3 5-16,0 2 1 16,0-2-19-16,-1 0-34 0,0 7-13 15,-3 31-21-15,-1-7-9 16,-2 10-1-16,2-1-5 15,0 0 0-15,1-2 5 16,4-9-9-16,0-4-4 16,4-12-39-16,-3-3-34 15,3-5-70-15,0-5-47 0,-4-5 122 16</inkml:trace>
  <inkml:trace contextRef="#ctx0" brushRef="#br0" timeOffset="185651.81">10215 3584 1071 0,'13'-9'395'0,"5"0"-277"16,-6 2-20-16,-6 3 2 15,-3 3-6-15,-5 4-30 16,0 6-14-16,-4 9-14 16,-2 5-10-16,-6 6-14 15,-5-1-6-15,5 0-3 0,-2-1 0 16,-2-4-5-16,4-2-17 16,-4-5-51-16,5-5-28 15,4-9-93-15,1-4 115 16</inkml:trace>
  <inkml:trace contextRef="#ctx0" brushRef="#br0" timeOffset="185852.91">10068 3606 1090 0,'14'4'422'16,"-5"3"-269"-16,18 5-105 15,-5 2 9-15,3 0-11 16,6-1-10-16,-10-1-21 16,7-3-21-16,-7-3-74 15,-2-3-57-15,-6-5 79 16</inkml:trace>
  <inkml:trace contextRef="#ctx0" brushRef="#br0" timeOffset="186217.08">10576 3543 1305 0,'18'-5'429'0,"0"3"-432"15,-5-2 5-15,9-1 15 16,-8 0-3-16,2 1-6 16,-2 2 1-16,-11 4-9 15,5 2-3-15,-8 8-5 16,-4 4 0-16,0 6-3 16,-1 2 8-16,-12 3 1 15,10-1 7-15,-8-2 23 16,0-2 8-16,19-9 19 15,-4-2-5-15,22-10-17 16,4-6-14-16,6-10-26 16,6-5-28-16,2-4-97 15,0-4 89-15</inkml:trace>
  <inkml:trace contextRef="#ctx0" brushRef="#br0" timeOffset="186852.84">9904 3897 1188 0,'1'10'405'0,"7"4"-376"16,-8 0-16-16,6 0 3 15,8-1-2-15,-13 1-2 16,10-1-7-16,-1-1 0 15,-1 0 0-15,7-2-5 0,-4 2 2 16,2-7 2-16,-1-2 2 16,-1-4 7-16,4-6 6 15,-6-3 4-15,3-5-2 16,3-4-3-16,-6-1-4 16,14-1-11-16,-8 3 2 15,-3 4 0-15,10 2 2 16,-18 9 1-16,12 1 1 0,-2 5 12 15,-6 4-8-15,6 1 5 16,-4 2-5-16,5-1-14 16,1-1 6-16,0-5-2 15,7-3-4-15,-2-6 0 16,-2-3-5-16,12-5 3 16,-9-1 0-16,5-3 2 15,0 1 0-15,-8 2-1 16,4 0 1-16,-3 6-6 15,-1 3 3-15,4 6-14 16,2 2-4-16,2 7-15 16,-1 2-23-16,-6 4-20 15,-1-3 13-15,-6-2 36 16</inkml:trace>
  <inkml:trace contextRef="#ctx0" brushRef="#br0" timeOffset="188805.31">11269 3411 1067 0,'3'-5'409'16,"-2"1"-274"-16,14-7-105 15,-7 3-2 1,2 0 5-16,14-9-2 0,1 2-7 15,-2 8-3-15,-2 12-17 16,-9 8 2-16,4 11-6 16,-13 6 2-16,-2 10 3 15,-7 4-5-15,-11 2 0 16,6-3-5-16,-19-7 1 16,2-3 5-16,0-5-1 0,-10-2 0 15,13-7 5-15,1-6 1 16,7-10 23-16,4-5 15 15,10-11-3-15,2-5-2 16,9-8-19-16,4-1-16 16,6-2-1-16,3 5-2 15,0 9-1-15,6 4 7 16,-1 12-12-16,-5 5 4 0,7 7-1 16,-7 1-9-16,0 1-7 15,4-1-12-15,-12-1-17 16,3-1 3-16,-2-7-18 15,0-2-13-15,7-10 50 16</inkml:trace>
  <inkml:trace contextRef="#ctx0" brushRef="#br0" timeOffset="189142.84">11757 3417 1037 0,'5'0'409'0,"-1"0"-314"16,0-1 7-16,-2 1 3 15,-2 1-33-15,2 2-8 16,-2-3-13-16,-2 6-6 15,0 9-15-15,-24 30-3 16,10-12-12-16,0-2-9 0,0-1 4 16,1-5-5-16,5-8-7 15,-2-3 2-15,2-8-25 16,1-2-15-16,-2-8-45 16,6-6-40-16,9-10 150 15,-9-2-48-15</inkml:trace>
  <inkml:trace contextRef="#ctx0" brushRef="#br0" timeOffset="189342.72">11588 3455 963 0,'3'5'377'0,"-7"4"-237"16,10 0-41-16,2 0-15 15,9 2-11-15,8 0-18 16,-7 1-1-16,7-2-11 0,-1 0-10 15,-1-1-32-15,-3-1-16 16,4-3-32-16,-7 0-12 16,7-4-29-16,-6-2-34 15,-6-2 80-15</inkml:trace>
  <inkml:trace contextRef="#ctx0" brushRef="#br0" timeOffset="189608.37">12002 3276 1309 0,'4'0'464'15,"-4"3"-405"-15,3 7-22 16,-6 7 4-16,1 11 2 15,0 5-3-15,-1 3-16 16,1-1-5-16,-1-3-16 16,3-2-17-16,-1-6-51 15,2-6-32-15,8-15-106 0,-4-5 126 16</inkml:trace>
  <inkml:trace contextRef="#ctx0" brushRef="#br0" timeOffset="189934.15">12154 3322 1326 0,'2'17'480'0,"3"4"-400"16,0 1 4-16,1-2-13 15,2-2-26-15,3-3-35 16,1-4 1-16,1-6-12 15,5-2 3-15,0-8 1 16,2-4-3-16,4-5 1 16,-6-5 2-16,4-4 2 15,-7-3-2-15,-7-4 2 16,-2 1 2-16,-17 5 4 16,-4 4 0-16,-13 13-3 15,-6 7-2-15,-5 16-10 16,3 10-11-16,-5 5-42 15,5 3-37-15,12-5-201 16,-6-5 194-16</inkml:trace>
  <inkml:trace contextRef="#ctx0" brushRef="#br0" timeOffset="190389.77">10980 4337 1069 0,'3'5'434'16,"12"-4"-185"-16,7-1-118 15,13-4-29-15,6-2-6 0,1-2-78 16,-3-2-61 0,-10 1-91-16,-7 0 522 0,-16 5-328 15</inkml:trace>
  <inkml:trace contextRef="#ctx0" brushRef="#br0" timeOffset="190582.2">10906 4616 1556 0,'30'0'538'0,"12"-10"-496"15,13-5-33-15,12-12 1 16,1-5-20-16,2-8-104 16,-6-1 234-16,-8-2-122 0</inkml:trace>
  <inkml:trace contextRef="#ctx0" brushRef="#br0" timeOffset="190802.87">11515 4096 1141 0,'-4'21'567'16,"7"5"-19"-16,5 13-536 16,0 3-9-16,-3 5-2 15,-2 3-1-15,-3 2-31 16,0 2-58-16,2-7-54 15,-2-8-55-15,7-24 112 16</inkml:trace>
  <inkml:trace contextRef="#ctx0" brushRef="#br0" timeOffset="191041.23">11969 4073 1560 0,'-12'32'565'0,"1"4"-442"16,-7 7-138-16,-3 0 3 16,-11-1-3-16,-3-1-3 15,3-7-24-15,-1-4-27 16,7-8-68-16,0-6-47 0,4-16 117 15</inkml:trace>
  <inkml:trace contextRef="#ctx0" brushRef="#br0" timeOffset="191221.64">11777 4128 1438 0,'36'35'498'16,"7"4"-460"-16,-2 7-27 16,-6-1-22-16,-5-5-53 15,-5-5-66-15,-6-15 79 16</inkml:trace>
  <inkml:trace contextRef="#ctx0" brushRef="#br0" timeOffset="191713.9">12091 3984 1415 0,'-4'37'592'0,"4"-4"-228"15,3-1-369-15,-3-1-15 16,8-1 3-16,-9 0 2 15,3-1-4-15,2-3-18 16,-3-1-9-16,4-6-12 16,-6-3 9-16,5-9 15 15,2-5 15-15,5-5 18 16,6-4-1-16,-4-4 12 16,1-4 4-16,-2-4 2 15,0-1 2-15,-2 2-5 16,0 1-4-16,0 6-6 15,-2 1-2-15,1 8-2 16,1 1 7-16,-3 5-4 0,1 3 0 16,-2 3 2-16,7-1-9 15,3-1 4-15,-3-4-1 16,6-5 1-16,-1-5 5 16,2-7-4-16,3-4 3 15,-6-3-6-15,-6-2 0 16,-8 1 5-16,-7 2 4 15,-9 5 0-15,-8 6-4 0,-8 8-4 16,-3 6-14-16,6 9-71 16,2 1-56-16,4 2 84 15</inkml:trace>
  <inkml:trace contextRef="#ctx0" brushRef="#br0" timeOffset="196220.98">11890 4651 1189 0,'-7'-3'463'15,"1"2"-309"-15,6 2-85 16,2 0-2-16,-1 7-22 0,3 4-17 16,0 11-11-16,-2 6-10 15,1 7-3-15,1 3-3 16,0-1-2-16,2-16-1 31,-4-11 2-31,2 0-2 0,11 21 3 0,3-7 5 16,3-16 3-16,-3-11 8 0,1-6-3 15,-5-3 1 1,-3-2-15-16,-4 0-12 0,-5 4-16 16,0 0-12-16,-3 3 0 15,3 2 6-15,-5 2 18 16,-1 2 7-16,2 1 7 15,-3 0 9-15,5 1 12 16,2-1 8-16,-2-1 9 16,0 0-5-16,0 0 0 15,0 0-4-15,0 0-2 16,0-1-2-16,0 0-10 16,0 1-8-16,0-1-4 15,0 1-2-15,0-1-3 16,0 1 2-16,0-1-5 15,0 1 1-15,0-1 0 16,0 0 0-16,-1 1 4 0,0-1 2 16,1 0 3-16,-2-4-4 15,0-2 2-15,-7-14 1 16,6 13-2-16,-4-1 5 16,2-1-3-16,-2 0 2 15,-4 1 1-15,1 2 0 16,-3 1 3-16,-2 2-9 15,-1 2 1-15,-3 1-4 0,-1 7-7 16,-4 4 5-16,-5 12-7 16,0 7 9-16,2 11 0 15,4 2 1-15,11-3 3 16,4-4-4-16,8-10 1 16,4-5-3-16,6-9-1 15,5-3 6-15,4-7-1 16,6-6 5-16,6-9 7 15,3-5-7-15,1-7 6 16,-3-2-11-16,-4-2-13 16,-1 1-3-16,-10 3-8 15,0 0 6-15,-9 8 12 16,-8 0 5-16,-4 7 14 16,-4 4 7-16,2 3 7 15,0 4-1-15,1 4-10 16,0 1-3-16,2 0-11 0,-1 1 0 15,4 0 0-15,-1 0-2 16,1-2-3-16,2 0 3 16,1-3 0-16,2 1 0 15,-1-2 2-15,2-3-2 16,3-3 6-16,1-2-6 16,2-2 1-16,0 0 0 0,-1 2-6 15,-1-2 9-15,-2 1-1 16,1 1 0-16,-4 0 2 15,-1 3-2-15,-6-2 7 16,-5 1-2-16,-6 1-2 16,-2 2-3-16,1 3-1 15,-2 5 3-15,0 2 2 16,3 2-2-16,2 4-3 16,4 1-1-16,5 4-3 15,2-1-1-15,5-3-5 16,1-3-5-16,2-5 2 15,5-1 1-15,-2-5 5 16,2 0 5-16,3-6 4 16,-3-2 9-16,-1-1 2 0,-3-3 2 15,-2 0-1 1,2 0-6-16,-1-2 6 0,-3 2 1 16,0-2-5-16,-4 2 8 15,-1-2-2-15,-2 1 2 16,0 0 9-16,0 1-3 15,1 3 5-15,1 3-9 16,-2 4 0-16,1 2-5 0,-1 1-9 16,1-1-4-16,1 2-4 15,-1 11-2-15,4 17 1 16,1-12 1-16,1-5-8 16,2 0 6-16,0-5-4 15,4-1-1-15,-1-6 9 16,2-3-6-16,3-8 6 15,-2-5 3-15,1-10 4 16,-3-6-2-16,-3-7-4 16,-4-2 10-16,-2 1-3 15,-2 3 1-15,-2 6-4 16,-1 4-1-16,0 10 2 16,1 6-4-16,2 11 2 15,-2 6-3-15,2 13-4 16,0 7 1-16,5 10-7 15,3 1-7-15,5 0-18 0,6-6-7 16,7-6-17-16,2-3-5 16,-2-12 15-16,-3-2 14 15,-7-11 30-15,-2-5 10 16,-2-7 14-16,-1-3 2 16,-8-4-2-16,1-2 1 15,-4 3-11-15,-3 0-2 16,1 8-5-16,-2 3-2 0,1 9 0 15,-2 5-8-15,-1 11-6 16,-1 5-1-16,2 2 0 16,2 1 5-16,2-7-1 15,2-4 0-15,1-6 0 16,1-2 1-16,2-8 15 16,-1-2 7-16,3-8 5 15,-1-4 4-15,3-5-7 16,0-1-2-16,0 4-6 15,1 3 1-15,1 7-5 16,0 6-6-16,-1 8-5 16,-1 5-10-16,1 6-33 15,-1 1-53-15,-7-4 68 16</inkml:trace>
  <inkml:trace contextRef="#ctx0" brushRef="#br0" timeOffset="196358.18">12372 4360 1416 0,'37'-44'0'0</inkml:trace>
  <inkml:trace contextRef="#ctx0" brushRef="#br0" timeOffset="196986.06">11573 695 1964 0,'7'-1'59'16,"-7"0"2"-16,11 0 60 16,2-1-51-16,-5-3-1 15,13-8-28-15,-4-4-11 16,5-4-13-16,4 1-10 16,-5 9-6-16,-4 7-8 15,-4 20 3-15,-6 10-5 16,-3 22 6-16,-4 8 1 15,-7 11 2-15,-4 0 4 16,-3-1-6-16,0-5 3 0,-2-10-1 16,1-7-6-16,0-15 10 15,1-7-8-15,1-13 8 16,7-4-3-16,2-10-1 16,4-6 0-16,7-15-1 15,0-7 4-15,9-3-10 16,1 0 10-16,1 12-8 15,0 6-3-15,1 12-1 16,1 8-15-16,1 12-10 16,-2 3-16-16,1 4-40 15,2-2-22-15,7-8-46 16,0-5-51-16,-7-10 138 16</inkml:trace>
  <inkml:trace contextRef="#ctx0" brushRef="#br0" timeOffset="197193.02">12031 723 875 0,'-3'10'442'0,"-5"7"8"16,-6 9-386-16,-1 14-9 15,-4 4 2-15,-1 2-23 16,3-3-21-16,-2-5-61 15,-1-5-33-15,1-13-116 16,11-9 117-16</inkml:trace>
  <inkml:trace contextRef="#ctx0" brushRef="#br0" timeOffset="197355.8">11848 814 1066 0,'-6'-3'412'0,"9"6"-246"15,10 2-101-15,7 6 2 16,0 6 0-16,7 1-20 16,-7 4-18-16,-1-5-55 15,5-2-42-15,4-8-116 0,-11-4 114 16</inkml:trace>
  <inkml:trace contextRef="#ctx0" brushRef="#br0" timeOffset="197816.43">12119 653 1472 0,'-8'1'500'0,"4"5"-462"16,12 5 3-16,-13 10 4 15,12 3-5-15,-6 6-18 16,3-1-11-16,3 3-18 15,-5-5-10-15,7-1-33 16,0-5-20-16,6-8 1 16,-1-5-3-16,2-11 31 15,0-4 22-15,-2-11 13 16,0 2 14-16,0-5 17 16,-7 2 7-16,4 4 1 15,-9 2-1-15,3 6-8 16,-2 3-11-16,-2 6-7 0,-1 5-1 15,0 7-4-15,-1 4 0 16,5-3-2-16,4-1 3 16,2-7-3-16,7-6 1 15,-1-7 4-15,12-7 2 16,-3-8 4-16,-2-5 6 16,-7-2-6-16,-9 0-2 0,-7 2 2 15,-4 4-5-15,-8 5-5 16,-9 3-15-16,-4 12-45 15,0 4-22-15,-11 12-76 16,2 3 98-16</inkml:trace>
  <inkml:trace contextRef="#ctx0" brushRef="#br0" timeOffset="201456.1">9999 921 1209 0,'-5'-12'414'0,"-1"6"-389"16,3 3-9-16,1 2-2 15,1 1 6-15,1 6-1 16,1 7 1-16,-1 15-2 16,0 12-2-16,-3 15-4 15,-4 7-5-15,2 7 1 16,-6 2-4-16,6-6-4 15,-6-5 2-15,3-11-16 16,0-10-22-16,-4-14-61 16,12-11-47-16,12-23 88 15</inkml:trace>
  <inkml:trace contextRef="#ctx0" brushRef="#br0" timeOffset="201679.87">10271 964 1367 0,'-4'22'471'0,"-2"14"-448"16,0 9-6-16,-7 6-4 16,-4 4-2-16,-12 4-3 15,-2 0 3-15,-1-2-5 16,0-4-14-16,13-19-53 15,2-12-49-15,8-19 66 16</inkml:trace>
  <inkml:trace contextRef="#ctx0" brushRef="#br0" timeOffset="201875.21">10022 1164 1227 0,'11'8'426'0,"3"2"-376"16,16 5-23-16,1 2 3 16,1 1-6-16,5-1-7 15,-7 3-27-15,-6-3-53 16,-4-2-98-16,-4-7 97 16</inkml:trace>
  <inkml:trace contextRef="#ctx0" brushRef="#br0" timeOffset="202171.8">10407 917 1446 0,'-1'-7'492'0,"20"0"-467"15,1 2-6-15,7 2-1 16,-2 3-5-16,-3 6-6 15,-3 5-18-15,-6 6-57 16,-3 3-20-16,-11 7-62 16,-7 3-12-16,-10 8 11 15,-3 0 20-15,-2-2 62 16,2-1 46-16,9-9 93 16,-1-5 20-16,19-10 19 0,8-6-15 15,14-9-47-15,23-9-13 16,9-10-55-16,0-5 395 15,0-10-286-15</inkml:trace>
  <inkml:trace contextRef="#ctx0" brushRef="#br0" timeOffset="205992.33">758 3170 1910 0,'-4'0'58'0,"5"0"-24"15,-1 1 20-15,2 8-15 0,8 11-35 16,-1 8-9-16,3 18-29 16,-1 4-8-16,-4 1-39 15,1-4-17-15,2-16-27 16,-2-8-48-16,6-19 114 16</inkml:trace>
  <inkml:trace contextRef="#ctx0" brushRef="#br0" timeOffset="206182.44">1126 3061 1337 0,'-1'20'471'0,"-1"13"-418"0,-6 8-16 15,-5 8-29 1,-4 1-17-16,-4 2-35 15,2-6-21-15,4-13-101 0,8-11 110 16</inkml:trace>
  <inkml:trace contextRef="#ctx0" brushRef="#br0" timeOffset="206361.84">975 3075 1109 0,'15'21'441'16,"0"4"-318"-16,7 7-30 16,8 0-16-16,9 1-44 15,1 0-26-15,-3-2-116 16,3-1 74-16</inkml:trace>
  <inkml:trace contextRef="#ctx0" brushRef="#br0" timeOffset="206857.08">1306 2990 1509 0,'5'2'524'16,"2"6"-475"-16,4 3-27 15,-8 13-7-15,3 6-3 16,-1 5-5-16,-1 5-5 16,2-4-11-16,0-3 0 15,4-10-2-15,-2-5 0 0,3-10 9 16,1-4 2 0,-3-7 9-16,9-6 11 0,-5-8 3 15,-1-3 2-15,4-4-8 16,-16 1-7-16,3 2-4 15,-9 2-5-15,-2 11-1 16,8 2 0-16,-4 8-14 16,5 6-2-16,-2 7-2 15,10 2-4-15,-3 4 12 16,14-4 3-16,2-7-1 16,-15-2 3-16,11-10 15 15,-6-6 6-15,1-12 10 16,6-8 5-16,-4-7-6 15,-1-2-6-15,-10 2-9 0,-7 6 1 16,-9 8-9-16,-5 7-2 16,-3 14-24-16,-5 6-23 15,-9 17-81-15,1 9-42 16,-2 7 103-16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4:47:56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3559 5051 1490 0,'46'-45'66'0,"-12"6"65"16,-3-1-10-16,43-41-10 0,21-31-44 16,23-9-43-16,47-33-14 15</inkml:trace>
  <inkml:trace contextRef="#ctx0" brushRef="#br0" timeOffset="154865.65">7550 3648 1031 0,'19'-14'401'0,"-2"2"-304"16,-1-1-20-16,-3 3-40 15,-3 4-20-15,-5 2-13 16,-1 2-4-16,-4 0 5 15,0-1 4-15,-4-4-9 16,0-4 4-16,-5-3-9 16,-3-1-4-16,-2 0 18 15,-5 1 6-15,-2 2 22 0,-4 1 5 16,-5 4 8-16,0 4 1 16,0 6-1-1,1 3 1-15,3 7-8 0,-1 1-5 16,6 7 0-16,0 4 0 15,6 2-6-15,0 2-5 16,4 2-8-16,2 1-4 16,1 12-1-16,6 4 10 0,1 6-8 15,0 2 0 1,3-2-2-16,1-2-11 16,1-5 2-16,3-4-3 0,-3-10-10 15,-2-4-9-15,-2-11-29 16,-1-4-16-16,-1-10-35 15,-1-4-19-15,-2-7-49 16,-2-9-67-16,-11-6 154 16</inkml:trace>
  <inkml:trace contextRef="#ctx0" brushRef="#br0" timeOffset="155029.71">7089 3962 948 0,'0'5'425'0,"8"0"-156"0,7 0-170 16,14-1-46-16,8 0-8 16,15-3-24-16,3-1-29 15,3 0-66-15,-2-1-90 16,1-4 104-16</inkml:trace>
  <inkml:trace contextRef="#ctx0" brushRef="#br0" timeOffset="155232.9">7850 4188 1372 0,'-5'40'490'0,"4"5"-434"15,0 3-17-15,1 1-25 16,-1-2-16-16,1-5-60 15,0-6-33-15,1-14-171 16,1-6 166-16</inkml:trace>
  <inkml:trace contextRef="#ctx0" brushRef="#br0" timeOffset="155465.76">8056 3969 1203 0,'24'-1'499'0,"12"-5"-236"16,10 1-232 0,6 2-35-16,-1 1-20 0,-7-1-60 15,-5 1-31-15,-6-2-96 16,-2 1-164-16,-7-5 255 15</inkml:trace>
  <inkml:trace contextRef="#ctx0" brushRef="#br0" timeOffset="155716.79">8268 3733 1093 0,'-13'-8'440'0,"6"6"-294"16,1 1-19-16,5 6-53 16,2 6-28-16,4 15-37 0,0 7-5 15,2 13 0-15,-1 3 5 16,-2 9-7-16,0 2 0 16,-1 0-7-16,1-2-6 15,0-12-13-15,2-7-12 16,2-14-49-16,-1-10-35 15,2-13 78-15</inkml:trace>
  <inkml:trace contextRef="#ctx0" brushRef="#br0" timeOffset="156102.83">8854 3600 1464 0,'12'2'510'15,"2"0"-457"-15,-4 1-59 16,-6 2-10-16,-11-1-17 16,-5 1-10-16,-6-2 4 15,-4 0 6-15,-1 2 12 0,-1 0 11 16,-2 0 21-16,-1 1 5 15,1 0 9-15,-1 3 4 16,5 3 2-16,3 2 1 16,4 4-15-16,5 6-4 15,4 7-6-15,1 2-1 16,3 5-4-16,1 1 1 16,2 1-3-16,1 2-2 0,2 0 2 15,0-2-7-15,1-7-21 16,-2-5-30-1,0-11-65-15,1-4-64 16,-1-11 115-16</inkml:trace>
  <inkml:trace contextRef="#ctx0" brushRef="#br0" timeOffset="156312.71">8633 3995 1348 0,'16'4'539'0,"14"-4"-313"16,4-5-228-16,4 0-63 0,0-1-33 16,-5-3-114-16,-6 2 131 15</inkml:trace>
  <inkml:trace contextRef="#ctx0" brushRef="#br0" timeOffset="156665.55">8986 4244 1462 0,'-6'11'520'0,"8"-4"-459"16,2-4-34-16,6-1-24 15,1-2-3-15,1-3-9 16,2 0-7-16,-1 0-3 16,-1 0 5-16,-4 3 1 15,-2 2-5-15,-6 8 9 16,-2 4-6-16,-7 9 14 16,-3 2 3-16,-6 5 8 15,0 1-1-15,-2-1-1 16,-2 0 7-16,5-3-11 15,1-4 3-15,11-7-1 16,5-5-6-16,7-6 4 16,8-3-2-16,7-7-1 0,8-7 0 15,5-14-35-15,3-6-34 16,3-10 224-16,3-3-144 16</inkml:trace>
  <inkml:trace contextRef="#ctx0" brushRef="#br0" timeOffset="156879.57">9541 3778 1351 0,'-3'19'503'0,"5"-3"-364"16,5 1-119-16,7-6-21 15,0 0-12-15,10-7-25 16,3-2-22-16,4-5-32 16,1-3-33-16,-8-2 80 15</inkml:trace>
  <inkml:trace contextRef="#ctx0" brushRef="#br0" timeOffset="157059.57">9489 4167 1454 0,'12'13'516'0,"13"-6"-469"16,8-2-79-16,13-8-73 16,-2-6-54-16,1-9 100 15</inkml:trace>
  <inkml:trace contextRef="#ctx0" brushRef="#br0" timeOffset="157414.67">10272 3532 995 0,'3'-6'431'0,"-2"1"-171"16,0 2-216-16,-6 3-22 16,-3 2-2-16,-5 1-3 15,-1 3-12-15,-2 3-2 0,-3 2-4 16,-1 3 2-16,0 1 18 16,2 3 13-16,2 4 8 15,1 7-1-15,5 5-10 16,5 6-7-16,0 3-2 15,6 4-3-15,-1 1-1 16,-1 4-8-16,0 2-6 16,-2 2-7-16,0-3-1 0,-1-15-20 15,0-9-32-15,-1-17-55 16,-2-10-55-16,-3-10 102 16</inkml:trace>
  <inkml:trace contextRef="#ctx0" brushRef="#br0" timeOffset="157609.8">10002 3936 1317 0,'31'1'547'0,"16"-7"-262"0,6-2-300 15,3-3-105 1,-3 1-73-16,-13-1 115 16</inkml:trace>
  <inkml:trace contextRef="#ctx0" brushRef="#br0" timeOffset="158064.68">10377 4063 1579 0,'-1'7'539'0,"6"-3"-518"16,8-1-10-16,4-1-4 16,1-1-2-16,2-1 0 15,0 0-5-15,-2 1 0 16,-4 1 0-16,-3 2-2 15,-2 2 3-15,-2 3 1 16,-2 2 0-16,-5 4-1 16,0 0-1-16,-5 3 0 15,-3 0 0-15,0 0-2 16,0 2 2-16,-2 0 1 16,2 0 1-16,0-4-1 0,2-1 2 15,3-3-1-15,1-1-2 16,6-1-1-16,0 0-3 15,3 0 0-15,3-3 3 16,0 2 0-16,-2-1 1 16,-1 1 0-16,-5 2 1 15,-9 3-5-15,-11 5-8 0,-22 11-20 16,-18 6-13-16,-36 9-36 16,-22 4-27-16,-36 6 72 15</inkml:trace>
  <inkml:trace contextRef="#ctx0" brushRef="#br0" timeOffset="163578.45">6623 4091 850 0,'-5'1'395'0,"2"2"-86"16,1 3-283-16,-2 9-14 16,-1 6-7-16,-6 11-1 15,-4 5 3-15,-2 3-6 16,-3-1 0-16,-7-6-3 16,4-3-7-16,-3-9-18 15,2-3-23-15,6-8-84 16,-1-4-64-16,2-8 120 0</inkml:trace>
  <inkml:trace contextRef="#ctx0" brushRef="#br0" timeOffset="163823.92">6303 4250 1065 0,'0'-1'393'0,"2"2"-308"16,3 6-63-16,1 5-13 0,0 7-6 15,-2 2 0-15,-1 9-3 16,1 2 0-16,0 4 3 16,3 1-4-16,-1-6 2 15,3-4 0-15,4-8-4 16,1-5-1-16,7-6-6 16,0-2-5-1,7-5-15 1,-2-3-23-16,1-4 34 0</inkml:trace>
  <inkml:trace contextRef="#ctx0" brushRef="#br0" timeOffset="164256.52">5481 4736 1316 0,'-2'1'445'15,"3"4"-417"-15,2 8-35 16,0 3-8-16,-1 14-4 16,-2 6-7-16,-3 8-5 15,1 5-2-15,-1-6-3 16,1-4-6-16,3-8-22 15,-1-6-20-15,4-9-32 16,1-6-24-16,-1-5-186 16,1-5 221-16</inkml:trace>
  <inkml:trace contextRef="#ctx0" brushRef="#br0" timeOffset="164566.75">5664 4863 984 0,'4'-1'382'0,"1"4"-274"0,0 5-44 16,0 5-39-16,-1 6-10 15,0 5-14-15,-1 0 0 16,1-2-3-16,1-4-1 16,0-8 4-16,2-3-1 0,2-6 7 15,0-1 5-15,3-7 13 16,-1-3 5-16,1-5-1 15,-3-4-7-15,-4-2-13 16,-3 0-4-16,-8 0-6 16,1 2 2-16,-7 2-3 15,-2 3 0-15,2 8 2 16,0 1 0-16,3 8 2 16,2 1-7-16,3 7-36 15,0 2-31-15,7-3 41 16</inkml:trace>
  <inkml:trace contextRef="#ctx0" brushRef="#br0" timeOffset="164986.59">5919 4879 1377 0,'-5'15'470'16,"3"4"-441"-16,2 1-25 0,2 1-25 15,2 2-3 1,1-5-16-16,0-2-5 0,2-5 10 16,0-4 3-16,3-5 17 15,1-2 18-15,7-8 20 16,2-1 5-16,2-6 3 15,0-5 0-15,-4-6-21 16,-2-3 4-16,-3-1-4 16,-3 1-10-16,-8 5 1 15,-7 2-3-15,-6 7-5 16,-6 5 5-16,-7 5 0 16,2 5 2-16,-4 10 1 15,3 2-9-15,1 8-9 16,3 0-15-16,4 1-19 15,3 0-6-15,6-3-64 16,2-3-272-16,8-3 272 0</inkml:trace>
  <inkml:trace contextRef="#ctx0" brushRef="#br0" timeOffset="165394.73">6338 4815 1405 0,'-7'12'480'0,"-1"3"-450"16,2 6-51-16,-2 2-23 15,0 2 8-15,2 0-5 16,3-4 15-16,2-6 9 15,1-3-8-15,7-6 16 16,3-3 6-16,5-5 9 16,-2-4 11-16,3-8 10 15,-2-3-2-15,1-5-11 16,2-4-1-16,-6 2-7 16,-2 1-5-16,-6 1 9 0,-4 5-4 15,-7 2-2 1,-2 4 6-16,-5 6-16 0,0 3 5 15,-3 4-16-15,2 6-11 16,-1 6-18-16,1 1-24 16,3 4-79-16,0-2 96 15</inkml:trace>
  <inkml:trace contextRef="#ctx0" brushRef="#br0" timeOffset="165613.58">6819 4638 1323 0,'-7'19'508'16,"-5"8"-320"-16,-5 10-183 15,-7 4-19-15,-6 3-14 16,0-1-18-16,2-1-31 15,3-4-9-15,4-11-43 16,1-4-27-16,1-14 104 16</inkml:trace>
  <inkml:trace contextRef="#ctx0" brushRef="#br0" timeOffset="165820.82">6637 4657 1446 0,'13'24'511'15,"3"7"-425"-15,5 9-89 16,0 2-13-16,2 0-48 16,3 0-48-16,-3-7 269 15,1-6-149-15</inkml:trace>
  <inkml:trace contextRef="#ctx0" brushRef="#br0" timeOffset="166013.48">7025 4613 1385 0,'12'31'497'16,"7"13"-423"-16,-3 8-43 16,-5 12-100-16,-2 1-41 15,-4 5 60-15</inkml:trace>
  <inkml:trace contextRef="#ctx0" brushRef="#br0" timeOffset="166577.51">8315 4858 1956 0,'0'9'-47'16,"-2"7"-44"-16,-2-2-4 16,-1 19 17-16,0 2 32 0,-2 6 32 15,3 2 10-15,1 5 5 16,0-2 0 0,4-6-10-16,1-8-17 0,3-11-81 15,4-6-71-15,0-9 109 16</inkml:trace>
  <inkml:trace contextRef="#ctx0" brushRef="#br0" timeOffset="166884.82">8441 5065 1086 0,'0'2'415'0,"4"7"-304"0,-4 4-67 16,-2 8-43-1,0 4-5-15,2 1-12 0,4-3-12 16,1-5-5-16,2-4 4 16,1-8 8-16,0-2 11 15,-2-5 18-15,6-6 11 16,0-4 9-16,-2-5-1 16,0-6-10-16,-3-1-13 15,-6-3 1-15,-1 1 1 16,-5 4-3-16,-5 3-5 0,-2 5-12 15,-1 6-12-15,-5 8-23 16,2 3-13 0,-1 8-78-16,1 2-143 15,9 0 189-15</inkml:trace>
  <inkml:trace contextRef="#ctx0" brushRef="#br0" timeOffset="167271.78">8649 5015 1243 0,'1'12'415'16,"1"7"-416"-16,1 3-16 15,-1 4-14-15,1 1-7 16,1-4-12-16,1-2 2 16,7-8 18-16,-3-4 13 15,5-7 40-15,0-2 16 16,-1-5 15-16,1-5 7 16,-3-4-16-16,1-1-10 15,-6-5-18-15,-2-1-8 0,-6 2-1 16,-3 2-4-16,-9 3-6 15,-2 6-5-15,-2 1-9 16,-3 5-1-16,2 6-10 16,2 2-9-16,1 6-55 15,5 3-68-15,2 1 104 16</inkml:trace>
  <inkml:trace contextRef="#ctx0" brushRef="#br0" timeOffset="167653.76">8952 4952 1353 0,'-11'17'504'0,"3"2"-349"16,-3 9-184-16,-1 2-14 15,1 4-10-15,-1 0-2 0,5-7 10 16,5-3 8-16,2-9 5 16,2-5 8-16,5-6 24 15,4-4 6-15,4-5 10 16,3-6 5-16,2-8-12 16,-3-3-5-1,-3-3-5-15,-4 0-1 0,-8 2-3 16,1 2 2-16,-4 4-5 15,-7 5-4-15,-3 4 4 16,-2 4-15-16,-4 4-15 16,5 4-14-16,2 5-26 15,2 2-10-15,-3 4-256 16,6-2 242-16</inkml:trace>
  <inkml:trace contextRef="#ctx0" brushRef="#br0" timeOffset="167905.95">9231 4895 1368 0,'0'19'468'0,"-1"11"-449"16,-4 2-19-16,-6 10-19 15,-1 0-11-15,-2-6-30 16,0-4-21-16,0-13-43 16,4-6-33-16,2-12 103 15</inkml:trace>
  <inkml:trace contextRef="#ctx0" brushRef="#br0" timeOffset="168077.86">9102 4977 1190 0,'3'19'516'16,"6"3"-220"-16,3 1-258 16,7 1-70-16,1-3-24 15,1-7-63-15,2-4-50 16,-7-8 106-16</inkml:trace>
  <inkml:trace contextRef="#ctx0" brushRef="#br0" timeOffset="168405.89">9387 4931 1043 0,'9'-3'491'15,"1"0"-70"-15,1 2-404 16,-2 5-15-16,-1 6-2 0,-2 3 3 15,-1 9-4-15,0 2 2 16,0 14 14-16,-1 2-3 16,-2 6-21-16,1-2-44 15,-1-8-92 1,4-6-81-16,4-17 136 0</inkml:trace>
  <inkml:trace contextRef="#ctx0" brushRef="#br0" timeOffset="168841.62">10202 4971 1180 0,'5'1'427'15,"0"3"-351"-15,4 3-47 16,-2 5-19-16,0 2-5 16,0 8 0-16,-1 5-5 15,-3 10 7-15,1 5 2 0,-2 4-4 16,1-2 0-16,-2-8-10 16,2-8-12-16,5-15-21 15,2-7-22-15,5-12-72 16,-3-10 83-16</inkml:trace>
  <inkml:trace contextRef="#ctx0" brushRef="#br0" timeOffset="169120.99">10417 5026 1094 0,'-5'31'429'0,"2"5"-283"15,2 1-90-15,6-4-45 16,0-3-3-16,4-11-8 16,-1-5-6-16,2-9-4 15,1-5 0-15,-1-8 0 0,2-3 7 16,-3-9 8-16,-2-3 4 16,-5-6-5-16,-2-1-1 15,-7 3-1-15,-4 2-2 16,-1 8 4-16,-4 3-1 15,0 9-6-15,0 4-13 16,-3 10-55-16,7 6-85 0,-2 10 102 16</inkml:trace>
  <inkml:trace contextRef="#ctx0" brushRef="#br0" timeOffset="169536.71">10592 5044 1351 0,'-10'26'501'0,"4"1"-379"16,3 2-113-16,3 3-40 0,2-3-12 15,2-5-24-15,3-4-10 16,3-7 15-16,2-2 6 16,3-7 35-16,0-4 24 15,4-8 32-15,-1-5 15 16,-2-4 10-16,0 0-5 16,-6-4-14-16,-2-2-12 0,-3 2-25 15,-4 0-7-15,-4 5-9 16,-2 4 0-1,-4 3 4-15,0 2-2 0,-2 5-5 16,1 0-12-16,0 5-9 16,2 1-7-16,3 4-7 15,3 0 0-15,4 4-31 16,5 0-28-16,3-1 71 16</inkml:trace>
  <inkml:trace contextRef="#ctx0" brushRef="#br0" timeOffset="169917.78">10888 5027 1309 0,'-5'13'530'15,"8"1"-298"-15,1 4-215 16,5 3-54-1,-2 1-7-15,1-1-20 0,2 0 3 16,2-4-10-16,3-2 5 16,0-5 24-16,1-3 21 0,-2-7 38 15,1-3 15-15,-2-6 11 16,-1-3-6-16,-1-5-9 16,-3-1-6-16,-3-1-11 15,-4 0-3-15,-7 0-11 16,-3 1-5-16,-8 3-3 15,-2 2 0-15,-3 7-5 16,0 4-5-16,1 7-6 16,3 3-16-16,1 8-15 15,2 4-17-15,3 4-69 16,3 2 91-16</inkml:trace>
  <inkml:trace contextRef="#ctx0" brushRef="#br0" timeOffset="170179.45">11431 5012 1416 0,'-4'24'516'0,"-4"6"-426"15,0 5-117 1,-8 3-35-16,0 1-1 0,-3-5-9 16,2-3-6-16,4-10-20 15,-1-7-8-15,7-12 3 16,0-6 1-16,3-10 72 16</inkml:trace>
  <inkml:trace contextRef="#ctx0" brushRef="#br0" timeOffset="170353.01">11257 5028 862 0,'16'9'472'0,"13"5"-1"0,4 3-393 15,8 3-78-15,2 2-16 16,-5 1-47-16,2 0-20 15,-5-5-106-15,0-6 115 16</inkml:trace>
  <inkml:trace contextRef="#ctx0" brushRef="#br0" timeOffset="170852.89">11893 5002 1518 0,'4'0'525'0,"-2"3"-492"15,3 0-27-15,-5 7-6 16,-2 5-8-16,-3 10-15 16,-5 8-15-16,-1 11-28 15,-2 2-5-15,-1 0-8 16,2-9-3-16,9-19 62 15</inkml:trace>
  <inkml:trace contextRef="#ctx0" brushRef="#br0" timeOffset="181072.7">9241 5840 1776 0,'30'0'15'16,"-5"0"-1"-16,40-4 17 0,3-3 4 0,13-6 20 15,6-3 11-15,2-3-10 16,7 0-5-16,5 2-22 15,-2 3-7-15,2 4-12 16,-6 3-5-16,-6 5-2 16,0 1 0-16,-11 4-1 15,-2-1 6-15,-9-1 10 16,-7-1 3-16,-11-2 15 16,-5 1-1-16,-13-2-5 15,-5 1-3-15,-6 2-9 16,-8 0-1-16,-6 0-8 15,-4-2 5-15,-2 2 11 16,0-1-3-16,-2 1 5 16,2-1-12-16,0 1-20 0,-6-2-5 15,3 0-38-15,-1 1-9 16,4 0-33-16,-1 1-9 16,0-1 5-16,1 1 4 15,-1-1 32-15,1 0 14 16,0 1 27-16,0 2 15 15,1 7 3-15,7 16 3 0,-5-10 13 16,4 1-3-16,-1 7 23 16,6 6 8-16,-4 12 7 15,0 8-3-15,-1 14-17 16,-2-1-12-16,1-7-23 16,-5-9-19-16,-2-23-87 15,0-10 9-15,-8-17 46 16</inkml:trace>
  <inkml:trace contextRef="#ctx0" brushRef="#br0" timeOffset="181883.99">10886 6278 1286 0,'-15'-8'465'16,"0"-1"-337"-16,1 0-152 16,-1 0-26-16,-5 4-8 15,-1 0-3-15,0 10 0 16,0 4 11-16,1 6 27 16,-2 5 13-16,-2 3 32 15,7 4 16-15,2 3 9 16,0 3 0-16,8 4 1 15,-2 1 1-15,9 2-10 16,2-2-2-16,7-1-13 0,5-1-7 16,7-1-9-1,5-2-1-15,6-3-1 0,0-4-1 16,8-8 14-16,1-6 1 16,8-12 0-16,-1-6 6 15,-2-13-7-15,2-6 0 16,-1-11-7-16,-2-5 0 15,-6-5-4-15,-5-2-3 0,-12-2 4 16,-7 2-3 0,-12-3-2-16,-3 2 5 0,-12 7-6 15,-4 3 0-15,-11 11 6 16,-8 3 0-16,-7 12 2 16,-2 4-3-16,-2 10-5 15,4 6-1-15,-2 9-2 16,1 5-9-16,5 6-6 15,3 0-11-15,13 1-37 16,3-2-14-16,11-3-58 16,1-1-42-16,7-6 118 15</inkml:trace>
  <inkml:trace contextRef="#ctx0" brushRef="#br0" timeOffset="182577.83">10925 6321 1211 0,'2'0'430'0,"-4"-1"-345"15,0 1-14-15,1 0-6 16,1 0-5-16,0 0-33 16,-2 0-12-16,2 0-5 15,0 0 1-15,-1 0-12 16,0 0 3-16,-3 10 12 15,-4 23-4-15,6-2 19 16,0 6 0-16,3 9-17 16,3 2 1-16,0 0-10 15,1 0-1-15,-3-6-13 16,0-5-7-16,0-13-25 16,-1-6-16-16,1-10-16 15,-4-4-9-15,-2-10-76 16,0-10 105-16</inkml:trace>
  <inkml:trace contextRef="#ctx0" brushRef="#br0" timeOffset="182893.52">10541 6601 1371 0,'-1'7'478'0,"11"-6"-417"15,8-2-51-15,14-6-10 16,8-2 4-16,11-6-4 16,6-3 1-16,13-2 3 15,-3-2-2-15,13 0 1 16,1 1 4-16,-10 3-17 15,1 3-10-15,-16 4-15 16,-9 4-12-16,-15 5-5 16,-8 2-4-16,-14 1-54 15,-4 1-78-15,-22-2 124 16</inkml:trace>
  <inkml:trace contextRef="#ctx0" brushRef="#br0" timeOffset="183525.12">9406 6996 1530 0</inkml:trace>
  <inkml:trace contextRef="#ctx0" brushRef="#br0" timeOffset="183918.45">11113 6974 2703 0,'80'30'587'0,"-87"-47"-294"16,-1-12-146-16,14 1-74 0,-7-13-36 0,29 16 0 0,-1 28 110 0,-40 18-103 93,7-11-545-93,2-5-631 16</inkml:trace>
  <inkml:trace contextRef="#ctx0" brushRef="#br0" timeOffset="183974.63">10173 6777 1217 0,'-96'16'-609'0,"42"-2"305"15,0-2 152-15,-60 15 76 16</inkml:trace>
  <inkml:trace contextRef="#ctx0" brushRef="#br0" timeOffset="184509.59">9382 6906 1068 0,'17'13'467'16,"4"-1"-157"-16,10 2-280 16,6-1-19-16,6-2-5 0,3-1-4 15,9-2-3-15,2-2-2 16,2-1-5-16,2-1-7 16,2 0 2-16,-1 1 10 15,6 1-1-15,2 0 7 16,2-1 14-16,1 1-6 15,5-3 5-15,-2 0 7 16,-2-5-7-16,3-2 4 0,-9-5 3 16,-2-3-10-16,-8-5-4 15,-5-1 1-15,-8-3-5 16,-3-2 2-16,-6 0-3 16,-6 1-4-16,-7 2 8 15,-4 2 8-15,-7 0 15 16,1 2 11-16,-4 1 1 15,0-2-3-15,-3 1-5 16,-2-1-8-16,-2-2 0 16,-2 0-7-16,0-2 1 15,-2 1-6-15,0 1-8 16,0 1 1-16,-1 3-8 16,3 0 3-16,0 4-3 15,-1 4-2-15,2 4-10 16,-2 2-9-16,-2 5-24 0,1 4-14 15,-2 5-39-15,3 2-13 16,1 2-10-16,2-4-6 16,3-4-57-16,3-3 118 15</inkml:trace>
  <inkml:trace contextRef="#ctx0" brushRef="#br0" timeOffset="184880.86">11236 6526 934 0,'4'5'431'0,"3"-4"-135"16,3 0-227-16,9-2-64 15,1 1-1-15,12-2 0 16,5-2 7-16,9-3 1 16,4-3 2-16,11-1-3 15,4 0 8-15,5-1 3 0,8 0-1 16,0-4 5-16,-5-1-14 16,5-2-7-16,-6-1-3 15,-9 2-12-15,-3-2 0 16,-12 4-18-16,-6 0 5 15,-9 2-7-15,-2 1-11 16,-8 1-9-16,-5-1-24 16,-7 0-117-16,-7 0 128 15</inkml:trace>
  <inkml:trace contextRef="#ctx0" brushRef="#br0" timeOffset="185141.8">12275 6153 1331 0,'4'11'494'0,"8"2"-373"16,6-1-55-16,8 3-21 16,2 2-1-16,2 0-10 15,-2 1-10-15,-5 1-27 16,-5 2-11-16,-13 2-42 15,-5 5-14-15,-16 3-28 0,-7 0-4 16,-10 1 11-16,-5-2 1 16,-5-2-73-16,-3-2 109 15</inkml:trace>
  <inkml:trace contextRef="#ctx0" brushRef="#br0" timeOffset="185622.92">11939 5712 1410 0,'0'-1'503'0,"0"1"-414"16,0 1-87-16,0-1-28 0,-1 0 6 15,-2 10-19-15,-5 15-13 16,1-14 11-16,1 0 4 15,3-1 30-15,-2 2 11 16,3 1 7-16,0 0 5 16,2 2 3-16,0 0 8 15,2 2 6-15,1 2-8 16,1 7 2-16,-2 0-11 0,-1 7-10 16,1 2-3-16,-2-3-21 15,-2-3 0 1,-1-9-21-16,-1-3-10 0,0-7-6 15,-1-4-14-15,-2-5-54 16,-3-3-82-16,-4-7 132 16</inkml:trace>
  <inkml:trace contextRef="#ctx0" brushRef="#br0" timeOffset="185792.73">11870 5938 1437 0,'18'-3'462'15,"7"-5"-507"-15,5 0-41 16,1-2-91-16,3-4 113 16</inkml:trace>
  <inkml:trace contextRef="#ctx0" brushRef="#br0" timeOffset="186178.61">12221 5829 1474 0,'6'2'518'0,"5"-1"-465"15,3 0-26-15,0-2-8 16,0-2-13-16,2-1-24 15,-1-1-6-15,2-3-3 16,0 2-2-16,-1 2 14 16,-3 0 3-16,-5 3-9 15,-4 1-6-15,-4 2 6 16,-7 3 1-16,-2 5 12 16,-3 2 7-16,-5 2-4 15,4 1 4-15,-1-1 1 16,3-2 9-16,5-2 1 0,2 2-9 15,4-1-1-15,9 1-3 16,7 1 3-16,4-1 7 16,3 0-4-16,-1-1-5 15,-7 2-10-15,-6 1-19 16,-9 0-23-16,-9 3-23 16,-14 0-91-16,-13 3 111 15</inkml:trace>
  <inkml:trace contextRef="#ctx0" brushRef="#br0" timeOffset="186800.69">9941 5299 1067 0,'-1'0'371'16,"0"0"-324"-16,1 0-31 15,-1 1-4-15,-3 0 2 16,-1 1-4-16,-2 1-4 16,-18 6-3-16,9-7-3 0,0 2-5 15,1 1-4-15,-3 1 4 16,1 3 2-16,0 3 12 16,2-2 10-16,3 4 5 15,1-2 0-15,3 3-12 16,2 0-2-16,3-1-6 15,3 3-2-15,0 1 1 16,1 1-2-16,1 2-1 16,-1 0-4-16,-1 2-11 15,0 0-6-15,-2-1-24 16,-2-1-21-16,2-7-82 16,-3-2 176-16,1-5-49 15</inkml:trace>
  <inkml:trace contextRef="#ctx0" brushRef="#br0" timeOffset="186978.57">9673 5573 960 0,'8'0'431'15,"13"-8"-169"-15,4 0-197 0,16-5-71 16,1 0-17-16,10-1-57 15,-3 1-95-15,-5 2 114 16</inkml:trace>
  <inkml:trace contextRef="#ctx0" brushRef="#br0" timeOffset="187368.19">10050 5570 1322 0,'4'3'477'0,"3"2"-385"15,-3 3-84-15,-1 10-45 16,-5 1-16-16,-6 9-64 15,-1 1-68-15,-4 1 122 16</inkml:trace>
  <inkml:trace contextRef="#ctx0" brushRef="#br0" timeOffset="187974.41">9823 6382 1173 0,'-9'0'412'16,"-1"0"-357"-16,-1-2-72 15,-1 2-3-15,-4 3-9 16,0-2 0-16,-2 0 13 16,-4-1 8-16,-1-1 18 15,0 0 11-15,-2-1 21 0,6 0 0 16,1 1-6-16,2 1 1 15,4 1-11-15,0 1-1 16,5 2 0 0,0 1-6-16,3 4-7 0,4 4-4 15,0 8-5-15,4 4 0 16,3 6-7-16,-4 1 3 16,4 2-13-16,-1 0-4 15,-1 3-8-15,1-2-8 0,-1-3-10 16,-2-4-28-16,-1-5-192 15,0-6 179-15</inkml:trace>
  <inkml:trace contextRef="#ctx0" brushRef="#br0" timeOffset="188226.75">9528 6783 1287 0,'1'1'458'0,"13"-7"-379"0,4-4-54 15,13-9-29-15,3 0-4 16,9-7-29-16,-2 0-32 15,-4 5-81-15,1 1 95 16</inkml:trace>
  <inkml:trace contextRef="#ctx0" brushRef="#br0" timeOffset="188622.38">9917 6743 1144 0,'2'-5'528'0,"9"-8"-185"16,9-3-252-16,5-4-89 15,2 0 1-15,-4 7-17 16,-1 3-23-16,-6 6-44 15,-2 4-20-15,-8 7 6 0,-3 7 19 16,-5 7 49-16,-4 5 23 16,-1 2 27-16,1 0 15 15,-1 0 10 1,3-1 0-16,-1-3-13 0,1-2-14 16,0-4-15-16,3-1-6 0,6-5-1 15,6-4 0 1,11-8 17-16,12-5 2 0,15-12-1 15,5-6-1-15,20-9-34 16,3-3-23 0,2-7 27-16</inkml:trace>
  <inkml:trace contextRef="#ctx0" brushRef="#br0" timeOffset="-13193.03">1232 1575 993 0,'-8'-6'368'0,"2"-1"-300"0,-1 0-23 16,-5 5-25-16,1-2-15 15,-5 3-6-15,-1 1-4 16,1 2-4-16,-2 3 3 16,0 2-1-16,-1 0 4 15,-4-2 3-15,-1 0 3 0,-1-2 2 16,-5 1 2-16,-2 0 2 15,2 0 5-15,-3 1 5 16,3-1 1-16,0 3 1 16,0 2-5-16,0 0-9 15,-5 2-4-15,-2 1-3 16,4 2 0-16,-3 1 0 16,6 0 3-16,8 2 1 15,-1-3 2-15,0 3 0 16,0 1 0-16,-5 2-3 15,3 3 0-15,6-1-3 16,1 1-1-16,6 1 1 16,-1 1-1-16,3 2 1 15,3 0 0-15,3 1-3 16,3-3 3-16,1-2 2 16,0-3-1-16,3-3 1 0,3 1-2 15,1-3 0-15,2 1 1 16,4 0-1-16,3-1 1 15,2 0 4-15,2 0-4 16,8 1 2-16,-4 0 0 16,2-2-5-16,1-2 3 15,-5-3-3-15,5-1-1 16,0-3 3-16,6-2 1 0,8-4 2 16,-1-2 1-16,-1-2-3 15,-1-1-1-15,-4-1-1 16,1-1-1-16,11-2 2 15,-4 2 1-15,-1-3 1 16,-3-1 1-16,-6 0-1 16,3-3 1-16,4-1-2 15,1-1 0-15,-1-3-3 16,-2 2-4-16,-8-5 6 16,0 3 1-16,-1-2-1 15,-3-1 2-15,5 0-2 16,0-1 0-16,-7-1 0 15,1 2 3-15,-13-1 2 16,-1 1 2-16,-3 2 11 0,-2-1 2 16,-2 1 4-16,-3-3 4 15,-2 1-4-15,-2 0 0 16,-1 3-2-16,-4 1-4 16,-7 2-13-16,-3 3-2 15,-7 2 0-15,-3 1-2 16,-1 1 1-16,0 2 0 15,-2 1-2-15,0 2 1 0,-1 1 0 16,-6 1 1 0,0 1-2-16,-2 3-1 0,1 5 0 15,4 1-1-15,1 6-8 16,-2 2-12-16,-4 7-45 16,0 0-11-16,-1 3 41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19:58.3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7-30T16:21:03.072"/>
    </inkml:context>
  </inkml:definitions>
  <inkml:trace contextRef="#ctx0" brushRef="#br0">1668 3007 873 0,'3'18'310'0,"3"-4"-274"16,0-1 13-16,-1-8 23 16,-2-2 25-16,-11-4 58 15,4-6 3-15,-7-3 2 16,-2-9-17-16,-3-10-32 15,-1-4-7-15,2-15-17 16,-3-1-13-16,0-4-19 16,3 13-6-1,1 2 8-15,-14-33 2 0,-6-9-9 16,5 8-12-16,5 10-28 16,1 1-9-16,8 5-9 15,2 3-5-15,5 10-12 0,2 6-4 16,3 13-29-16,2 6-16 15,1 11-44-15,0 3-41 16,1 9-61-16,1 4-37 16,1 5 157-16</inkml:trace>
  <inkml:trace contextRef="#ctx0" brushRef="#br0" timeOffset="291.68">1165 2331 1175 0,'-9'-38'415'0,"14"-7"-353"16,5 0 8-16,11-3 23 16,3 2 10-16,11 4-2 15,3 2-16-15,-2 10-27 16,1 7-18-16,-4 14-15 15,2 7-6-15,-4 13-9 16,-4 3-7-16,-7 7-18 16,-5 3-7-16,-5-1-50 0,-7-2-36 15,-4 2 100-15,-4-4-24 16</inkml:trace>
  <inkml:trace contextRef="#ctx0" brushRef="#br0" timeOffset="630.45">537 1656 1137 0,'0'-11'450'0,"0"2"-295"16,0 9-60-16,4 7-5 16,-2 12-1-16,0 10-14 15,-1 16-19-15,-1 5-5 16,1 7-31-16,-1 0-5 15,1-4-20 1,0-4-26-16,1-12-66 0,-1-7-32 0,1-18-320 16,5-10 301-16</inkml:trace>
  <inkml:trace contextRef="#ctx0" brushRef="#br0" timeOffset="857.36">799 1656 1231 0,'7'-7'472'0,"-3"9"-356"16,-2 9 0-16,-2 14-34 15,-4 8-15-15,-5 11-26 16,-2 2-16-16,-2 1-12 16,-5-2-17-16,4-7-27 15,0-7-12-15,1-13-38 0,8-7-4 16,-2-19-15-16,3-7-49 15,4-20 106-15</inkml:trace>
  <inkml:trace contextRef="#ctx0" brushRef="#br0" timeOffset="1031.09">676 1634 1002 0,'18'20'429'16,"2"5"-256"-16,6 5-47 15,0 4-16-15,-1 2-29 16,2-3-7-16,2-2-35 16,1-4-27-16,3-9-106 15,0-5-80-15,-7-13 105 16</inkml:trace>
  <inkml:trace contextRef="#ctx0" brushRef="#br0" timeOffset="1258.42">1042 1381 1464 0,'8'16'565'0,"0"4"-364"16,-2 13-168-16,0 7-2 15,-3 9-17-15,1 3-10 16,0-2-51-16,1-5-63 16,5-14-156-16,-1-8 160 0</inkml:trace>
  <inkml:trace contextRef="#ctx0" brushRef="#br0" timeOffset="1529">1230 1364 1168 0,'-1'14'497'0,"-2"9"-254"15,6 6-108-15,-1 10-44 16,1 1-23-16,9-1-30 16,4-6-18-16,7-14-15 15,7-10-2-15,1-16 8 16,5-11 11-16,4-18 9 0,-1-6 12 15,-7-6 13-15,-11 3 7 16,-23 8 4 0,-13 7-3-16,-29 21-54 0,-14 15-48 15,-31 28-80-15,-7 14 63 16</inkml:trace>
  <inkml:trace contextRef="#ctx0" brushRef="#br0" timeOffset="9786.08">4513 3054 1259 0,'-9'-12'475'16,"1"-4"-371"-16,-5-7-40 0,-1-1-8 16,-5-11-23-16,-2-3-1 15,-8-9 1-15,-7-5-5 16,-9-5-5-1,-2-3-6-15,-4-2-4 0,-5-3 0 16,-3-3 9-16,-6-3-4 0,-7-5 10 16,0-2-3-1,-4 0-2-15,2-1-3 0,-1-1-5 16,2-5-5-16,6-7-2 16,-2-3 0-16,10-4-8 15,0 6 5-15,6-1-4 16,10 0 1-16,7 8 3 15,7-1 1-15,2 10 1 16,3 7-4-16,8 11 1 16,2 5-9-16,6 16-22 15,5 5-27-15,5 12-88 16,1 7-40-16,-1 7 105 16</inkml:trace>
  <inkml:trace contextRef="#ctx0" brushRef="#br0" timeOffset="10077.62">3048 1180 1093 0,'-21'3'462'0,"2"-5"-281"16,3-12-82-16,6-9-37 15,3-14-42-15,5-5-5 0,5-12-5 16,2 1 3-16,6-3 8 15,6 0 5 1,6 11 12-16,5 6 1 16,10 21-8-16,1 8-9 0,-1 20-13 15,-2 8-2-15,-12 15-5 16,-4 5 2-16,-3 5-26 16,-6 0-40-16,-4-4-87 15,-3-5 89-15</inkml:trace>
  <inkml:trace contextRef="#ctx0" brushRef="#br0" timeOffset="23519.95">3346 550 1145 0,'-4'0'482'16,"4"-1"-278"-16,2 1-22 15,-2 0-3-15,0 0-6 16,0 0-41-16,0 0-55 15,-1 0-3-15,0 0-62 16,3 12-5-16,4 30 12 16,2-9-3-16,-1 7 9 15,-1-1 1-15,-1 3-5 16,0-1-1-16,-2-2 8 16,0 0 9-16,0-9 2 15,-3-4 0-15,0-9-5 16,0-5-12-16,0-4-6 0,0-5 0 15,0-4 6-15,2-3 9 16,-2-10-9-16,-3-7-4 16,0-16-17-16,0-7-6 15,1-9 10-15,0-4 1 16,4 1 0-16,0 0-8 16,8 5-3-16,3 8 1 15,5 13 2-15,-1 6 1 16,-1 9 1-16,0 4-2 15,-2 7-4-15,2 6 3 16,-1 9-4-16,0 5 5 0,1 7-5 16,-4 3 5-16,-6 4 1 15,-5-1-4-15,-7 1 6 16,-4-1 3-16,-8-5 1 16,-2 0 4-16,-4-8 7 15,0-6-3-15,-1-7-5 16,2-4-4-16,5-6-8 15,2-2-2-15,10-1-23 16,2 0-25-16,4 3-96 16,9 1-48-16,3 2-106 15,10 1 455-15,9 1-147 16</inkml:trace>
  <inkml:trace contextRef="#ctx0" brushRef="#br0" timeOffset="23966.31">4011 511 1249 0,'0'-12'495'0,"-3"4"-320"16,-1-1-9-16,-3-2-4 16,0 3-22-16,-2 1-35 15,0 4-12-15,-4 3-21 16,-1 3-5-16,-4 6-17 16,-1 2-2-16,-2 8-18 15,2 5-5-15,3 5-4 16,1 4 2-16,7 3 5 15,3 0-1-15,5-1-6 0,2-3 2 16,9-5-3-16,-1-2-5 16,6-5-3-16,5-1 1 15,2-5-8 1,2-4-3-16,-1-4-1 0,-1-3-10 16,1-4-19-16,-2-4-14 15,3-4-78-15,-1-1-48 16,-11-3-105-16,-6 0-28 15,8-3 189-15</inkml:trace>
  <inkml:trace contextRef="#ctx0" brushRef="#br0" timeOffset="24384.25">4585 61 1393 0,'0'1'530'0,"-9"4"-367"16,2 0-16-16,2 0-8 16,0 1-8-16,4 2-43 15,2 0-15-15,0 7-13 16,-1 4-7-16,1 6-5 16,-1 4-10-16,2 2-16 0,-2 0-8 15,0-3-8 1,-1-3 1-16,-1-4-7 0,-1-1-10 15,-3-7-48-15,2-3-39 16,-2-9-73-16,1-4-57 16,3-13-46-16,-4-4 158 15</inkml:trace>
  <inkml:trace contextRef="#ctx0" brushRef="#br0" timeOffset="24602.38">4458 57 1492 0,'5'-3'554'0,"3"3"-425"16,3 0-33-16,5 5-27 15,6 0-16-15,9-4-33 16,5 1-13-16,3-2-59 16,-3 2-36-16,-4 5-108 15,-7 2-78-15,-2 3 173 16</inkml:trace>
  <inkml:trace contextRef="#ctx0" brushRef="#br0" timeOffset="25029.23">5119 503 1295 0,'-21'8'496'0,"16"-4"-347"15,2 0-66-15,13-5-13 16,10-2 7-16,10-4-10 15,7-2-3-15,8-2-30 16,5 3-17-16,-4 3-12 0,-3 1-15 16,-12 4-28-16,-12 0-25 15,-9 4-77-15,-6 2-38 16,-13 6 107-16</inkml:trace>
  <inkml:trace contextRef="#ctx0" brushRef="#br0" timeOffset="25218.95">5120 728 1246 0,'33'-7'492'16,"8"-2"-310"-16,16-8-89 16,0-4 0-16,1-5-23 15,-1-2-21 1,-13 1-104-16,2 0-53 0,-11 2-102 15,-1-1 117-15</inkml:trace>
  <inkml:trace contextRef="#ctx0" brushRef="#br0" timeOffset="25456.1">5413 343 1074 0,'21'5'484'15,"5"0"-141"-15,12 4-195 16,0 6 5-16,-1 3 0 16,-7 9-38-16,-9 1-31 0,-9 5-43 15,-7 4-21 1,-10 8-20-16,-4 0-30 0,-5 0-70 16,3-1-46-16,5-14-85 15,4-6 15-15,10-14 131 16</inkml:trace>
  <inkml:trace contextRef="#ctx0" brushRef="#br0" timeOffset="30114.81">6213 406 1131 0,'-6'1'460'0,"-1"-1"-305"0,6 1-10 0,-1 2-21 16,0 11-32-16,1 8-17 15,-1 16-28-15,-2 10 5 16,2 15-14-16,-1 4-14 16,0 3-4-16,1 0-3 15,-2-10 9-15,3-5 4 16,-3-11 13-16,2-8 1 0,2-16-7 15,-1-8 2-15,0-9 2 16,-1-7 15-16,-3-13-6 16,1-6-6-16,0-18-26 15,-1-8-15-15,1-7-6 16,1-5-2-16,1-2 2 16,2-1-4-16,5 4 4 15,2-1 0-15,9 11-7 16,2 7 6-16,8 13-4 15,4 8 3-15,4 16 7 16,1 7-6-16,-6 10 3 16,-4 7-1-16,-9 7-1 15,-7 2 3-15,-11 6-1 16,-7 2 1-16,-12 3 1 16,-4 2 1-16,-12-6 0 0,0-4 0 15,2-12-18 1,4-5-24-16,13-9-49 0,4-3-42 15,8-6-116-15,9-5 156 16</inkml:trace>
  <inkml:trace contextRef="#ctx0" brushRef="#br0" timeOffset="30492.06">6815 563 1218 0,'0'-18'457'0,"-5"2"-324"15,-1-1-10-15,-2 3 14 16,-3 4-18-16,-12-1-41 15,-2 3-12-15,-3 6-18 16,-2 2-7-16,6 12-17 16,1 4 4-16,0 11-16 15,2 5-7-15,5 10 5 0,-2 2-7 16,6 3 0 0,5 1 6-16,9-4 1 15,8-2-3-15,9-7-7 0,1-4-5 16,5-10-22-16,1-8-17 15,0-9-65-15,3-6-55 16,10-11-127-16,3-5 172 0</inkml:trace>
  <inkml:trace contextRef="#ctx0" brushRef="#br0" timeOffset="30801.9">6933 885 1177 0,'0'-1'446'0,"3"0"-291"16,1-1-26-16,-2 2-5 16,2 4-24-16,-3 3-56 15,1 6-12-15,-2 10-4 0,1 2 0 16,4 8-1-16,-4 1-1 15,0 0 0 1,2-3-8-16,-7-7-5 16,6-5-5-16,-2-10-40 0,3-4-35 15,-1-13-103-15,1-9-94 16,-2-17 163-16</inkml:trace>
  <inkml:trace contextRef="#ctx0" brushRef="#br0" timeOffset="31072.13">7103 211 1304 0,'2'-3'486'15,"2"3"-351"-15,-3 4-40 16,0 3 7-16,-1 8-19 15,0 3-23-15,-2 10-45 16,-2 0-6-16,0 6-6 16,0-1-1-16,-1-5 0 15,-1-2-9-15,-1-7-23 16,2-5-15-16,-2-6-50 0,-4-8-31 16,-4-10-87-16,-1-4 129 15</inkml:trace>
  <inkml:trace contextRef="#ctx0" brushRef="#br0" timeOffset="31178.72">6956 185 1352 0,'40'-26'555'16,"19"-2"-347"-16,11 3-63 0,182-81-60 31</inkml:trace>
  <inkml:trace contextRef="#ctx0" brushRef="#br0" timeOffset="45429.15">7415 600 2140 0,'-1'1'40'0,"-1"1"-18"0,0 9 24 15,-3 1-16-15,1 7-23 16,1 1-2-16,-3 3-4 15,1 2 1-15,-2 1 1 16,0-1 0-16,0-1 5 16,0-3-5-16,0-5 2 15,1-5 0-15,0-7-2 16,1-3-21-16,-1-9-82 0,-5-3-52 16,5-10 81-16</inkml:trace>
  <inkml:trace contextRef="#ctx0" brushRef="#br0" timeOffset="45647.82">7287 648 808 0,'4'0'404'16,"2"1"-79"-16,-4 1-198 16,7 4 15-16,3 5-32 15,2 1-17-15,6 4-30 16,-3 0-12-16,5-1-10 15,-1 1-10-15,1-1-12 16,-4-3-19-16,-6-1-75 16,-2-4-51-16,-7-4 72 15</inkml:trace>
  <inkml:trace contextRef="#ctx0" brushRef="#br0" timeOffset="46264.58">7908 454 1084 0,'1'1'435'16,"2"1"-275"-16,7 3-75 15,-4 5-20-15,4 3 12 16,-3 4 3-16,-5 5-27 16,7 3-16-16,-13 11 4 15,9 3 12-15,3 6-3 16,-10 3 15-16,16-6-20 16,-14 1-7-16,0-7-4 0,5-3-13 15,-7-6-4-15,6-5-1 16,-11-7-8-16,4-6 0 15,0-6-23-15,-10-4-35 16,11-10-76-16,-5-4-47 16,-4-6-63-16,6-3-304 15,-4-2 381-15</inkml:trace>
  <inkml:trace contextRef="#ctx0" brushRef="#br0" timeOffset="47234.06">7755 403 883 0,'2'-2'358'15,"5"-3"-230"-15,-2 1 13 0,-10-1-24 16,10-2-19-16,4 1-17 15,-3-2-4-15,9-1 5 16,-4 1 2-16,3-2-16 16,0 1-5-16,2 1-14 15,-2 0-13-15,2 3-7 16,-1 2-6-16,1 3-7 16,-3 1 1-16,1 6-5 15,-4 1-1-15,-1 4 1 16,1 2 0-16,2 0 3 15,1-1 2-15,-2-2-3 16,0-4 1-16,-9-3-2 16,3-2 6-16,-4-5 10 15,3-3 5-15,2-8-2 16,-2-3-4-16,3-6-14 0,0 4-5 16,0 0-9-1,-1 4 1-15,-2 6-12 16,-2 2-16-16,-1 6-36 0,1 1-48 15,-1 3-63-15,-1-3-39 16,0 0 130-16</inkml:trace>
  <inkml:trace contextRef="#ctx0" brushRef="#br0" timeOffset="52539.06">10303 6974 1552 0,'0'0'607'0,"0"0"-409"0,1 1-142 0,1 6 25 16,-2 2-21-16,0 20-30 16,-4-8-7-16,-1 11-13 15,-2 2 0-15,0 11-7 16,0 5 0-16,-2 4 0 15,1 0-3-15,-1-1 3 16,-1-2-2-16,0-9-13 16,2-3-13-16,0-14-41 15,0-6-34-15,-3-14 73 16,-3-6-55-16,-2-12-41 16</inkml:trace>
  <inkml:trace contextRef="#ctx0" brushRef="#br0" timeOffset="52894.36">10205 7089 1242 0,'12'0'549'16,"2"-1"-354"-16,3-4-135 15,9-3 42-15,-2 0-43 0,8-2-22 16,0 1-2-16,0 3-14 15,1 1-2 1,-1 5-3-16,-2 5 4 16,-7 8 3-16,-2 3 3 0,-9 9 5 15,-3 4-1-15,-9 5-2 16,-4 5-3-16,-10 4-1 16,-4 1-7-16,-8 1-6 15,-6-1-5-15,-5-2-6 16,-3-2-5-16,1-8-10 15,-3-2-4-15,7-13-28 16,-1-4-17-16,5-11-53 16,2-8-42-16,10-13 108 15,3-7-82-15,6-9-42 16</inkml:trace>
  <inkml:trace contextRef="#ctx0" brushRef="#br0" timeOffset="53322.98">10242 6862 919 0,'-5'-14'411'0,"1"-2"-241"15,1 1-94-15,3-1 34 16,0 0-16-16,5 3-4 15,1-1 0 1,5 3-9-16,4 0-4 0,1 6-17 16,5 0-9-16,3 8-12 15,1 1-2-15,0 6-12 16,1 3-7-16,-1 2-11 16,-1 2-1-16,-1-2-2 15,-3 0 0-15,-3-4 5 16,1-4 2-16,0-6 15 15,1-5 3-15,1-5 2 16,-1-6-1-16,0-5 3 16,0-2-2-16,-3-3-8 15,0-1-10-15,-5 3-25 0,-1 2-11 16,-3 5-33-16,0 3-27 16,-2 11-49-16,-1 3 92 15,0 11-78-15,2 3-37 16</inkml:trace>
  <inkml:trace contextRef="#ctx0" brushRef="#br0" timeOffset="54139.97">10878 7264 1010 0,'5'-3'478'16,"0"0"-277"-16,1-2-128 15,4 0 44-15,-1 1-50 16,1 0-9-16,-4 2-16 16,3 0-13-16,-1 2-12 0,-3 1-5 15,1 2 1-15,-3 0 3 16,1 0 10-16,-2 1 3 16,-2-1 6-16,1-1 5 15,-1-1 13-15,0 1 2 16,0-2-3-16,0 0-6 15,0 0-4-15,-1 0-3 16,1 0-12-16,0 0-3 16,-4 6-10-16,3 5-3 15,-20 19-6-15,12-12-2 0,-2 4-5 16,-1 0 0-16,-1 1-5 16,-2-2-6-16,0-2-18 15,1-3-6-15,2-5-24 16,1-2-13-16,1-6-30 15,1-3-18-15,4-8-32 16,3 0-31-16,2-6 115 16,0 0-79-16,1-3-19 15</inkml:trace>
  <inkml:trace contextRef="#ctx0" brushRef="#br0" timeOffset="55078.04">10917 7294 999 0,'1'-4'495'16,"-1"2"-265"-16,0 1-135 16,0 0 49-16,0 0-53 15,0 1-11-15,-1 0-22 16,-6 15-14-16,-10 23-23 16,10-14-6-16,0 1-12 15,2 1 3-15,3-4 2 16,1-1 2-16,9-8 1 15,1-3 4-15,6-8 6 16,2-5 0-16,6-8 2 16,1-4-3-16,5-7-6 15,-3-2 2-15,-1-2-6 16,-3-2-2-16,-2 3-5 0,-5 3 2 16,-2 5 0-16,-6 2 0 15,-6 8 4-15,2 3-5 16,-6 7 3-16,2 3-3 15,-1 5 4-15,1 0-2 16,0 4-6-16,5 1 2 16,3-1 0-16,0 1-2 0,3-2-4 15,0 0-6-15,1-2-15 16,-2 0-13-16,-3-3-41 16,-4-2-27-16,-5-1 72 15,-5-4-56-15,-10-7-31 16</inkml:trace>
  <inkml:trace contextRef="#ctx0" brushRef="#br0" timeOffset="55257.11">10911 7146 1753 0,'-1'10'606'0,"0"3"-581"0,4-2-22 15,-9 1-63-15,1 0-60 16</inkml:trace>
  <inkml:trace contextRef="#ctx0" brushRef="#br0" timeOffset="55862.34">10838 7911 1190 0,'4'-17'578'15,"-6"15"-320"-15,-1 2-160 16,1 3 56-16,-1 6-65 16,-1 4-12-16,-1 7-22 15,-2 4-15-15,0 5-22 16,0 3-10-16,0 4-5 16,0 1-3-16,2-1-8 15,1-2-8-15,0-5-16 16,3-4-17-16,3-7-44 15,2-5-19-15,1-11 72 16,3-5-63-16,0-12-29 0</inkml:trace>
  <inkml:trace contextRef="#ctx0" brushRef="#br0" timeOffset="56289.96">10976 7970 1048 0,'0'14'535'0,"-3"5"-304"16,0-1-153-16,-1 1 79 16,0-1-79-16,1 3-42 15,1 0-7-15,2-1-15 16,2 1-5-16,3-2-7 16,0-2-1-16,6-2 1 15,-1-3 0-15,6-5 3 16,2-2 4-16,-1-5 3 15,3-2 3 1,-1-4 7 0,2-4 2-16,-5-3 0 0,0-3 1 0,-4-1-3 15,-7-2 0-15,-3-2 2 16,-5-1-2-16,-6 0-5 16,-4 2-2-16,-5 2-1 0,-4 0-2 15,-3 5-1-15,-1 1-1 16,-2 6-10-1,3 3-3 1,-1 5-5-16,3 2-4 16,2 5-12-16,5 1-11 0,5 1-29 0,6 0-25 15,6-2-157-15,2-1 190 16,9-5-125-16,-1-3-81 16</inkml:trace>
  <inkml:trace contextRef="#ctx0" brushRef="#br0" timeOffset="56623.37">11370 7978 1153 0,'-9'9'532'16,"3"-1"-314"-16,-5 5-132 16,-1 0 43-16,3 4-39 0,0 2-7 15,-3 5-14 1,0 0-12-16,4 1-19 16,-2 0-7-16,4-4-20 0,0-2-10 15,2-4-26-15,2-3-18 16,-1-7-41-16,3-5-12 15,0-5-27-15,2-5-31 16,0-5 93-16,-1-3-72 0,-1-7-16 16</inkml:trace>
  <inkml:trace contextRef="#ctx0" brushRef="#br0" timeOffset="56876.03">11207 8004 1343 0,'-1'12'585'0,"2"1"-387"16,4-1-143-16,5-2 37 15,1 1-40-15,5 0-28 16,1 2-10-16,3 0-18 16,-1-1-11-16,3 1-26 15,-3-1-22-15,-1-3-42 16,0-2 75-16,0-4-64 0,-6-3-32 15</inkml:trace>
  <inkml:trace contextRef="#ctx0" brushRef="#br0" timeOffset="57224.33">11541 7942 1303 0,'11'-2'553'16,"-3"-4"-362"-16,-1-2-125 0,4-2 32 15,1 0-31-15,1 2-4 16,-1 1-8-16,2 2-12 16,-3 2-4-1,3 4-12-15,-4 2-5 0,-1 7-5 16,-3 2-6-16,-3 5-8 15,-2 4-1-15,-4 4-1 16,-2 3-1 0,-4 2 0-16,-2-1 3 0,2-1 4 15,-1-3 4-15,7-5 6 16,3-3 1-16,7-9-4 0,8-6 3 16,13-8-2-16,10-8-15 15,9-11-87-15,4-7 79 16,14-16-51-16,0-8-39 15</inkml:trace>
  <inkml:trace contextRef="#ctx1" brushRef="#br0">10178 2045 0,'0'0'0,"0"0"16,0 0-1,0 0 1,0 0-16,0 0 16,0 0-1,0 0 1,0 0 15,0 0-31</inkml:trace>
  <inkml:trace contextRef="#ctx0" brushRef="#br0" timeOffset="65103.9">7949 465 1038 0,'-5'2'470'0,"4"-2"-276"0,-3 0-118 16,5-1 24-16,-2-1-17 16,6-3-8-16,3 0-15 0,3-2-22 15,4 0-9-15,6 1-9 16,3 1-2-16,0 8-1 16,3 3-2-16,-1 7-2 15,4 6 2-15,-9 9-2 16,0 3 0-1,-7 6 1-15,-3 3 3 0,-10 2-2 16,-2 1 5-16,-8 1-1 16,-5 0 0-16,-7-3 3 15,-3-1-1-15,-7-4-6 16,-2-3 0-16,0-7-2 16,0-5-7-16,4-10-10 15,3-7-14-15,5-9-40 16,5-4-33-16,10-13 69 15,5-4-54-15,8-5-34 16</inkml:trace>
  <inkml:trace contextRef="#ctx0" brushRef="#br0" timeOffset="65417.89">8391 231 1254 0,'0'3'506'15,"-2"4"-350"-15,2 3-107 16,0 4-2-16,0 1 0 15,0 3 1-15,2 1-10 0,0 0-31 16,1 0-10-16,-2-3-35 16,-1-2-20-16,-3-3 45 15,-3-4-38-15,-2-6-26 16</inkml:trace>
  <inkml:trace contextRef="#ctx0" brushRef="#br0" timeOffset="65792.97">8198 267 1189 0,'34'-18'524'0,"6"-1"-324"16,10-2-137 0,8-2 21-16,6 1-229 0,4 2 157 15,-3 6-92-15,-5 1-101 16</inkml:trace>
  <inkml:trace contextRef="#ctx0" brushRef="#br0" timeOffset="67694.24">8771 633 935 0,'-4'0'449'0,"2"-2"-239"16,1-2-116-16,2 0 44 0,1-1-35 15,2-2-12-15,1-2-9 16,6-1-24-16,1-1-7 16,4 0-20-16,5 1-4 15,0 1-7-15,0 3-1 16,0 5 0-16,0 1-1 15,-3 7 4-15,-2 4-2 16,-5 5 3-16,-4 4-2 16,-6 4-1-16,-3 3 2 0,-5 4-1 15,-7 0 1-15,-3 2-7 16,-4-1-3-16,-2-2-4 16,-2-3 1-16,0-4 2 15,0-2-2-15,1-8-3 16,1-4-2-16,4-6-2 15,3-4 4-15,4-7-4 16,2-2-2-16,4-4-2 16,5-3 0-16,4 1 1 15,6 0-1-15,2 2 3 16,4 1-1-16,1 5 2 16,3 1 1-16,1 5 3 15,2 2-1-15,3 5 2 16,-1 0 0-16,5 2 1 15,-4 2-2-15,3 1-1 16,-2 1 0-16,0-1-3 0,-2 0 3 16,-4-2-11-16,0 0-5 15,-6-2-34-15,-1-2-15 16,-5-4-51-16,-1-4 229 16,-5-6-130-16,-2-1 8 15,0-5 42-15</inkml:trace>
  <inkml:trace contextRef="#ctx0" brushRef="#br0" timeOffset="68014.07">9323 506 743 0,'6'0'479'16,"-2"2"-212"-16,-3 2-155 16,-2 0 123-16,1 4-150 15,-4 1 1-15,0 4-12 16,-1 4-6-16,-1 3-15 16,0 3-5-16,-3 0-10 15,2 2 0-15,0 0-9 0,-2-1 0 16,1-4-2-16,1-3-5 15,2-6-27-15,2-5-24 16,0-7-63 0,1-4-1-16,-3-7 63 0,5-5-64 15,0-6-41-15</inkml:trace>
  <inkml:trace contextRef="#ctx0" brushRef="#br0" timeOffset="68269.86">9172 566 772 0,'12'6'490'15,"1"0"-208"-15,1 1-159 16,1 0 117-16,3 3-136 16,2 1 3-16,1 2-19 15,-2 2-12-15,-1 3-30 16,-5 0-13-16,2 1-16 15,-5-1-14-15,1-2-28 16,-4-1-20-16,-5-3-42 16,-1-3 78-16,-2-7-15 15,-3-4-26-15,-1-8-2 0</inkml:trace>
  <inkml:trace contextRef="#ctx0" brushRef="#br0" timeOffset="68609.19">9556 399 1169 0,'4'12'473'0,"-1"-1"-308"0,-1 1-99 16,-2 3 8-16,0 1-1 16,-3 5 5-16,2 3-5 15,0 3-20-15,-2 1-14 16,2 1-10-16,-1-1-7 16,0-2-9-16,2-2-5 15,0-6-8 1,0-4-14-16,2-7-50 0,-1-6-18 0,0-11 61 15,0-4-49 1,2-7-34-16</inkml:trace>
  <inkml:trace contextRef="#ctx0" brushRef="#br0" timeOffset="69293.25">9693 449 1034 0,'1'13'434'16,"2"-1"-272"-16,-2-5-102 0,3 4 14 16,-4-1-1-16,1 1 3 15,2-1-16-15,-2 0-8 16,0 1-6-16,-1 1-2 15,2 1-1-15,0 0-3 16,4 1-2-16,-1-1-4 16,0-1 2-16,1-1-8 0,2-3-3 15,0-1-5 1,2-4 0-16,0-3-4 0,1-6-2 31,0-3 1-31,1-3-3 0,0-2-1 16,-3-3 2-16,1-1 0 0,-4 0-5 15,-1 1 2-15,-5-1-6 16,-2 3-3-16,-4 0 1 16,-3 1 2-16,-2 2-3 15,-3 1-2-15,-1 2-3 16,0 3-7-16,2 1-15 16,-4 3-11-16,6 1-51 15,1-1 67-15,3-7-51 16,-3-1-30-16,-3-7 68 15</inkml:trace>
  <inkml:trace contextRef="#ctx0" brushRef="#br0" timeOffset="85305.89">5903 127 1066 0,'-4'-5'409'0,"1"1"-295"16,2 0 7-16,0 3-4 15,0 0-13-15,1 0-24 0,0 1-20 16,0 0-25-16,0 0-11 16,0 0-14-16,4 12 3 15,14 21 12-15,-13-12 7 16,1 8 15-16,-1-1 0 16,1 6 3 30,-1-1 0-46,-3 1-7 0,1 1-3 0,-4-5-8 0,0 2-3 0,-2-11-8 16,0-3 3-16,1-7-12 0,1-7-2 0,2 0 2 16,-1-4-10-1,2 1 5-15,0-1-10 16,-2-1-45-16,0 1-23 16,1-12-90-16,6-18-52 0,-4 15 136 15</inkml:trace>
  <inkml:trace contextRef="#ctx0" brushRef="#br0" timeOffset="85701.29">6368 103 952 0,'2'-2'377'15,"-2"1"-240"-15,0 1 9 16,0 0 5-16,0 0-26 0,-2 0-48 16,2 2-21-16,-3 12-18 15,-6 19 0-15,5-11-5 16,-1 2 3-1,-6-4 2-15,0 0-3 16,-1-2-1-16,-3-2-7 0,11-4-5 16,-1-1-7-16,2-3-6 15,6-1-1-15,-6-3-5 16,-6-3-7-16,6-1-49 16,-10-3-36-16,7-2-79 15,2-1-31-15,-2-4 125 16</inkml:trace>
  <inkml:trace contextRef="#ctx0" brushRef="#br0" timeOffset="85979.93">6214 193 1001 0,'2'1'385'0,"1"-1"-270"16,11-1-17-16,0-1 9 0,9-1-14 16,4 1-20-16,-1 2-23 15,-2 1-5-15,-3 5-16 16,0 0-10-16,-5 4-8 16,2-2-7-16,-10 1-2 15,1-1-1-15,2-4 0 16,-1 2-15-16,2-4-62 15,-3-2-33-15,-7-5 60 16</inkml:trace>
  <inkml:trace contextRef="#ctx0" brushRef="#br0" timeOffset="86379.73">6535 113 1008 0,'11'-7'390'16,"1"0"-262"-16,1 0-16 16,-3 0-9-16,-1 2-21 15,0 2-43-15,0 1-15 0,1 3-1 16,-1 3-4-16,-1 3 8 31,-2 0 2-31,-4 6 5 16,2 2-2-16,-7 2-10 0,1 4 0 15,-4 0-6-15,0-4 2 0,3-3 4 16,-1-3 2-16,3-5 7 16,0-1 4-16,1-3 9 15,0-2 4-15,0-1 4 16,0 0-4-16,0 1-16 15,3-2-5-15,11-1-11 16,29-22-3-16,-3 11-4 16,5-4-40-16,-5-6 24 15</inkml:trace>
  <inkml:trace contextRef="#ctx0" brushRef="#br0" timeOffset="89775.6">2218 2989 1163 0,'7'-11'451'0,"2"-8"-316"0,3-6-17 15,-8-3-31-15,-1-1-10 16,1-3-26-16,-4-1-6 16,1-2-21-16,3-4-12 15,-2-2-5-15,3-2 4 16,-2-5-14-16,-6 1 3 0,-1-5 1 16,-3-1-5-1,0 2 11-15,5 1 3 0,0 6-6 16,-8 7 2-16,1 12-5 15,-3 6-7-15,0 12-24 16,2 7-27-16,-5 7-56 16,1 4-40-16,4 2 93 15</inkml:trace>
  <inkml:trace contextRef="#ctx0" brushRef="#br0" timeOffset="90113.99">2081 2339 1050 0,'-15'-13'397'0,"9"-4"-308"15,-3 0-35-15,8-4-5 16,-1-4-4-16,4-2 0 15,9-6-16-15,-3 3-6 16,12 2-6-16,-1 3 1 16,6 8 17-16,9 2 6 15,-1 10-4-15,-5 7-13 0,-1 9-14 16,-11 7-3-16,-6 8-2 16,4 1 0-16,-6 7 1 15,3-3-4-15,-3-2-11 16,-3-3-16-16,0-12-42 15,-1-2-31-15,-3-8-381 16,3-6 340-16</inkml:trace>
  <inkml:trace contextRef="#ctx0" brushRef="#br0" timeOffset="90385.02">2479 1746 1158 0,'3'-2'483'15,"6"3"-222"-15,-2 7-219 16,5 6-11-16,-2 7 2 16,-1 5 6-16,-3 7 1 15,-6 5-11-15,3-1-12 16,-5 3-12-16,4-3-4 0,-1-7-6 15,-4-3-7-15,3-10-30 16,-1-3-15-16,1-8-55 16,6-3-38-1,-1-9 94-15</inkml:trace>
  <inkml:trace contextRef="#ctx0" brushRef="#br0" timeOffset="90618.45">2765 1772 1156 0,'6'2'451'15,"2"0"-322"-15,-8 8-25 16,4 4 2-16,-11 12-13 16,-2 2-16-16,-7 10-38 15,2 0-13-15,-8 3-24 16,0-3-7-16,2-10-29 0,-1-6-18 15,18-15-50-15,5-6-19 16,3-9-100-16,5-10 138 16</inkml:trace>
  <inkml:trace contextRef="#ctx0" brushRef="#br0" timeOffset="90862.07">2672 1796 900 0,'0'0'371'0,"11"2"-192"16,-15 6-63-16,3 2-29 16,0 3 7-16,-5 4-19 15,20-3-10-15,-4 5-8 16,6-1-13-16,9 2-5 16,-13 2-8-16,11 2-16 15,-6 1-3-15,2 0-20 16,3-1-9-16,-5-5-29 15,6-3-19-15,-14-2-35 16,5-2-37-16,-12-4 87 0</inkml:trace>
  <inkml:trace contextRef="#ctx0" brushRef="#br0" timeOffset="91114.69">2927 1721 1379 0,'-4'3'490'0,"17"3"-409"16,-19 8-31-16,2 12-32 16,15 0 6-16,-13 11-12 15,6 0-9-15,-4 6-29 16,-9 3-46-16,15-3-69 15,-4-4-52-15,6-16-106 16,3-9 189-16</inkml:trace>
  <inkml:trace contextRef="#ctx0" brushRef="#br0" timeOffset="91399.08">3027 1867 1144 0,'1'2'429'16,"2"7"-311"-16,-4 6-22 16,3 8-34-16,0 3-10 15,4 1-29-15,5-3-10 16,0-5-8-16,0-4-2 0,4-8-1 16,7-4-1-16,2-10 31 15,4-9 9 1,4-12 28-16,-10-4 11 0,-1-6-14 15,-7 3 0-15,-14 6-12 16,-7 3-5-16,-16 12-14 16,-17 9-23-16,-16 19-78 15,-5 10-84-15,-24 17 90 16</inkml:trace>
  <inkml:trace contextRef="#ctx0" brushRef="#br0" timeOffset="131533.82">684 2971 1071 0,'-19'3'387'0,"3"3"-313"16,4 1-53-16,4 4-9 15,-7 3-4-15,1 3-8 16,1-1 1-16,1 0 8 16,2 1 10-16,-1 6 20 15,-8 4 10-15,-6 4 11 16,15 1-4-16,1 0-1 15,-3 5-9-15,6 3-10 16,-5 3 2-16,0 2-17 0,19-1 3 16,8 2-10-16,-11-1-5 15,10 2-4-15,-8 0-1 16,0-2 0 0,15-3-1-16,-2-3 1 0,5-5-3 15,7-5 0-15,-6-4 6 16,14-9 3-16,3-1 0 15,4-7 0-15,9-2-7 16,4-6 0-16,-5-2-1 0,3-3 4 16,-6-3-6-16,-4-5 4 15,11-3 5 1,-7-5-3-16,3-1 6 0,-6-5-4 16,-10 1-7-16,-1-6-1 15,3-2 0-15,-5-1-1 16,6-7 2-16,-4-1 2 15,-8-3 0-15,-1 0 0 16,-8 5-3-16,4-2 0 16,4 0 0-16,-7-1 0 15,-2 0 0-15,-6 0-1 16,-14 4 2-16,-8-2 3 16,11-1 1-16,-12 3 1 15,10-2-1-15,-9 1 4 16,-13 3 2-16,-2 2 2 0,-14 3-1 15,0 4-5 1,-2 1-2-16,-5 8-6 16,-5 3-1-16,-11 14-9 0,-9 6-6 15,-21 21-55-15,-11 14-41 16,-9 23 71-16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16:25:53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9139 5412 707 0,'35'0'280'0,"57"-2"-225"16,5-4 9-16,29-4 14 15,12-4-48-15,21-3-37 16,9-5-21-16,15-3-180 16,4-1 140-16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34:27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4346 1071 1264 0,'-52'-39'421'0,"36"32"-430"15,5 2-6-15,0 3-17 16,-4 1 3-16,0 3 11 15,-4 3 6-15,-1 6 13 16,-5 7-2-16,-5 10-1 16,-1 5 1-16,-3 12-2 15,4 2 5-15,4 9 5 16,2 5 5-16,4 3 0 0,6 5 0 16,8 2-4-16,4 1-3 15,10 0-1-15,4-2-4 16,11-9-1-16,9-5-2 15,18-11-3-15,7-4 7 16,19-7-5-16,9-6 4 16,9-11 2-16,12-7-3 15,9-9 2-15,10-4-2 16,2-4 0-16,7-3 2 0,6-6 0 16,-9-1 1-16,14-5-3 15,-7 0 0-15,1-1 1 16,3 1 5-16,-14-1 2 15,-1-1 0-15,-9-3 0 16,-10-3-1-16,-8 0-5 16,-10-2 1-16,-19 1-2 15,-7 0-2-15,-19 1 5 16,-12 4-2-16,-11 0 1 16,-12 1 6-16,-16-2 8 15,-8-1-2-15,-18-2 6 16,-3 1-12-16,-18 2 0 15,-4 1 10-15,-11 7 2 16,-9 4-1-16,-7 4-1 0,-10 3-13 16,-13 5-5-16,-4 4-1 15,-12 8-24-15,-5 2-13 16,-8 6-63-16,-7 2 509 16,6 4-327-16</inkml:trace>
  <inkml:trace contextRef="#ctx0" brushRef="#br0" timeOffset="9174.95">4147 2586 1252 0,'5'-5'410'16,"2"4"-413"-16,2 1-9 16,4 5 6-16,-1 2 6 0,2 3-1 15,-2 1-3-15,4 1-1 16,0-1 2-16,5 0-5 15,6-2 8-15,-1-1 7 16,12-2 4-16,3-1 10 16,-1-1 2-16,16 0-4 15,3 2-5-15,13-2 0 16,7 1-10-16,4 2-4 16,0-2 0-16,9 0 0 15,0-3 0-15,10-5 10 16,4-2 4-16,-1-7 9 15,5 0 10-15,-8 2 0 16,5 0 4-16,-8 5 3 16,-6 3-10-16,-7 3-2 15,-10 5-8-15,-13 3-17 16,-8 3 6-16,-16 2-3 0,-2-2-6 16,-14-2-6-16,-1-1-8 15,-8-6-30-15,-10 0-19 16,3-3-48-16,0-4 483 15,-9-11-299-15</inkml:trace>
  <inkml:trace contextRef="#ctx0" brushRef="#br0" timeOffset="9823.71">8610 2690 1015 0,'24'1'353'16,"7"-2"-314"-16,1 1-29 15,2 2-4-15,2 0-2 16,-4 4-4-16,8 0-2 15,3 1 2-15,9 1-2 16,0 0 4-16,11-3 9 16,-1 1 11-16,9-2 22 15,8 0 4-15,10-1-1 16,7 0-8-16,8-1-6 16,1 0-5-16,5-1 4 0,0-1 3 15,4 0-2-15,2 0 8 16,-4-2-5-16,-2 1-10 15,-19 1-17-15,-5 0-21 16,-23 0 255-16,-5 3-188 16</inkml:trace>
  <inkml:trace contextRef="#ctx0" brushRef="#br0" timeOffset="32165.87">5363 3414 972 0,'67'-6'324'0,"14"6"-316"16,0 0-9-16,14 5-3 16,1 0-6-16,-2 0-14 15,5 1 6-15,-8 1 7 16,1 0 5-16,-4-2 10 16,-6-1 10-16,-1-5 25 15,-2-1 2-15,-8 0-3 16,-6 0-11-16,-12 9-23 15</inkml:trace>
  <inkml:trace contextRef="#ctx0" brushRef="#br0" timeOffset="43217.96">6184 5947 1145 0,'-5'-1'425'0,"5"1"-333"15,-1 0-33-15,2 0-33 16,-1 0-15-16,0 0-25 16,0 0-9-16,0 0 4 15,3 6 1-15,5 7 8 16,20 16 10-16,-9-13-3 15,1 2 0-15,8-1 4 16,-1-2 0-16,3-6 7 16,3-4 4-16,2-6 3 0,6-6 1 15,6-12 8-15,1-4 2 16,-1-11 0-16,-5-3-2 16,-1-6 0-16,-1-3-3 15,-2-8-6-15,-5-2 4 16,-13 0-11-16,-7 0 6 15,-11 3 10-15,-9 5 0 0,-12 4 10 16,-7 7-5-16,-11 14-4 16,-4 5-1-16,-8 17-8 15,-5 7-3-15,-7 16-5 16,-2 7-7-16,3 15 0 16,4 5 0-16,3 8 1 15,4 3 5-15,12 4-3 16,5-3-3-16,19 0-1 15,7-4-8-15,16-10-22 16,13-3-18-16,19-11-52 16,10-8-37-16,14-17 86 15</inkml:trace>
  <inkml:trace contextRef="#ctx0" brushRef="#br0" timeOffset="45635.28">4368 6638 1071 0,'4'0'368'16,"0"2"-335"-16,1 0-22 15,6 2-5-15,1 0 4 16,0 0-2-16,4 0 0 0,0-2-3 15,1 0 1-15,4-3 13 16,2 0 10-16,6-2 17 16,2-1 4-16,4 0-4 15,-1-1-6-15,0 1-13 16,-2 0-9-16,4 1-5 16,5 0-9-16,2-1 2 15,0 0-2-15,-5 1-4 16,-2-1 1-16,-1 1-1 15,3 1 1-15,1 1 7 16,2 2 3-16,-4 1 3 16,-5 1-1-16,1 1-7 15,-1 1 4-15,-1 0-7 16,2 0 5-16,-1-1-8 16,-2-1-1-16,-1-1 4 0,-4 0-5 15,1-2 12-15,-2 0-3 16,5 0 0-16,5-1 6 15,0 1-3-15,-1 0-4 16,-2 2 2-16,-4 1-5 16,-2 4 1-16,-2-1-2 15,2 4-1-15,5 0 2 16,-2-2-1-16,0 1 0 0,-2-2 0 16,-3-3 1-1,-1 1 20-15,2-2 4 0,2-1 7 16,4 0 0-16,5 0-20 15,2-1 1-15,2 2-8 16,-2 1-5-16,-2 1 1 16,1 1-1-16,4-3-2 15,1 2 2-15,3-3 0 16,0-2 1-16,1 0 15 16,2-2 1-16,5-2 9 15,3 2 0-15,-3 0-10 16,-2 0 0-16,-2 1-10 15,-1 1-2-15,-2 0-4 16,-4-1-2-16,-6 2 0 16,-3-1 3-16,-2 0-2 0,-1 2-2 15,-3-1 1-15,-1 0 0 16,-3 0 0-16,-4-1 0 16,-1-2 5-16,-5 2-2 15,-1-1 1-15,-5 1 3 16,-3 0 7-16,2-1 2 15,-4 1 4-15,1-1-5 16,0 1-12-16,-2 0 0 16,0 0-3-16,-1-1 4 0,0 0 2 15,1 1 0-15,0 0-5 16,0 0-1-16,0 0-23 16,0 0-39-16,-8-5 42 15</inkml:trace>
  <inkml:trace contextRef="#ctx0" brushRef="#br0" timeOffset="53863.27">5872 7116 825 0,'-1'1'307'0,"1"-3"-232"16,0 2-45-16,0 0-13 0,0 0 4 15,0 0 0-15,0 0 7 16,0 0 8-16,1 4 2 16,3 7 4-16,6 14-1 15,-3-14-3-15,2 3-4 16,0-1-7-16,3 0-6 16,0 0-4-16,0-2-1 15,2-1 0-15,1-2 4 16,2-1 0-16,5-3 8 15,2-1 4-15,3-4 2 16,-1-2 1-16,0-4-12 16,-2-4-3-16,1-3-8 15,2-3 0-15,3-3-4 16,3 0-3-16,-5-1 4 0,2 3-4 16,-6 2-1-16,-6 2 5 15,2 4-9-15,-6 3 0 16,2 3 1-16,0 2-3 15,-4 5 2-15,4 2 1 16,-1 6 0-16,2 1 4 16,-3 4-1-16,2 0-6 0,-3 0 6 15,-2-1-9-15,-1-5 7 16,-2 0-2-16,-1-5 1 16,-6-1-1-16,4-4 0 15,1-2 8-15,0-3-3 16,5-3 6-16,2-1-3 15,1-1-6-15,6 0-1 16,4 2 5-16,11 5-5 16,5 0-1-16,5 2-23 15,-1 0-21-15,0-8-63 16,-7-5 66-16</inkml:trace>
  <inkml:trace contextRef="#ctx0" brushRef="#br0" timeOffset="57903.17">9065 5885 1365 0,'-6'-1'484'16,"2"2"-417"-16,2 6-29 16,0 4-8-16,-3 10 5 15,-1 6-5-15,-1 10-11 16,-1 2-5-16,2 1-9 16,-1-3-2-16,-1-2-2 15,0-1 1-15,1-7-4 16,3-3 2-16,-3-11 5 0,5-5 9 15,-2-5 15-15,0-1 5 16,2-3 5-16,-1-1 1 16,0-7-13-16,-2-5-5 15,4-13-14-15,5-6-11 16,8-11-13-16,5-7-9 16,3 3-9-16,-1 1 1 15,2 13 5-15,0 9 6 16,0 13 11-16,0 4 3 0,5 9 7 15,1 2 0-15,-2 7-5 16,0 0 0-16,-6 3-9 16,-5-1-2-16,-8-3 1 15,-2-1-10-15,-7-1-1 16,-5-2 4-16,-7 1 5 16,-5 0 12-16,-8-2 19 15,4 1 2-15,-4-3 8 16,5 2-2-16,5 1-13 15,4 0-5-15,7 4-2 16,0 0-2-16,9 1-2 16,3 4 3-16,9 1-5 15,6 0-3-15,8 3 7 16,5-3-1-16,4 2 0 0,-2 0-13 16,-2-4-46-16,0-2-25 15,-2-10-84-15,1-4 104 16</inkml:trace>
  <inkml:trace contextRef="#ctx0" brushRef="#br0" timeOffset="58320.75">9487 5489 1198 0,'-12'-9'539'0,"3"-1"-159"16,3 4-319-16,3 5-44 16,0 3-9-16,-3 6-31 15,0 3-10-15,-2 9-13 16,0 6-1-16,-1 3 20 16,3 3 6-16,-1-1 23 15,5-2 10-15,4-5-3 16,5-3 9-16,6-4 2 15,2-4-4-15,5-6 2 16,1-4-2-16,0-8-5 0,4-3-1 16,-2-7-8-16,-1-2-12 15,-4-1-25-15,-5 1-6 16,-12 3 4-16,-3 3 7 16,-10 6 8-16,-4 4 10 15,-7 10-6-15,-1 3-4 16,-2 4 1-16,1 0-12 0,7-1-24 15,3-3-18 1,11-5-96-16,-1-3 109 0</inkml:trace>
  <inkml:trace contextRef="#ctx0" brushRef="#br0" timeOffset="58592.99">9753 5447 1414 0,'-6'4'515'15,"1"3"-409"-15,-2 10-82 16,-1 6-7-16,-3 5-16 16,-3 3-9-16,1 1-26 0,1-2-10 15,2-5 10-15,5-3 6 16,2-10 16-16,2-2 12 15,3-5 0-15,8-2-5 16,4-4 8-16,4-1-12 16,3-6-49-16,-4-2-33 15,1-3 50-15</inkml:trace>
  <inkml:trace contextRef="#ctx0" brushRef="#br0" timeOffset="58805.41">9721 5574 1510 0,'-6'15'538'16,"4"5"-430"-16,4 10-114 16,4 3-19-16,-2 4-43 15,-1 2-27-15,-1 1-62 16,-2-3-37-16,0-9-54 15,0-7-14-15,0-11 165 16</inkml:trace>
  <inkml:trace contextRef="#ctx0" brushRef="#br0" timeOffset="59038.47">9966 5499 1545 0,'-3'27'520'0,"4"9"-499"16,2 2-46-16,-2-3-94 15,0-4-20-15,-4-7-108 16,-2-4 139-16</inkml:trace>
  <inkml:trace contextRef="#ctx0" brushRef="#br0" timeOffset="59327.08">10031 5472 1410 0,'-11'11'485'16,"4"5"-457"-16,-3 1-37 15,3 3-31-15,-3 0-13 16,0-3-24-16,-1 1-3 16,3-3 18-16,3-4 15 15,3-5 34-15,4 0 15 16,7-5 15-16,5-2-1 0,5-1-7 15,6-2-9-15,8 0-79 16,6-6 134-16,8-1-62 16</inkml:trace>
  <inkml:trace contextRef="#ctx0" brushRef="#br0" timeOffset="66803.95">7591 7892 1188 0,'-15'-4'429'0,"0"0"-342"16,0 1-50-16,-1 1-14 16,-2 1-2-16,4 0-10 15,0 1-9-15,0 1-6 0,1 3 5 16,-4 2 2-16,1 3 15 16,2 2 7-16,0 6 6 15,0 3 8-15,4 4-12 16,-1 4 1-16,4-2-9 15,3 1-11-15,0 1-2 16,1 2 0-16,0 5-6 16,3 3 2-16,-2 6-1 15,2 0-1-15,0 3 1 16,2 2 7-16,5-1-2 16,2-2-2-16,8-6-1 15,5-6-2-15,14-11 1 16,5-5-5-16,8-7 6 15,7-3-8-15,9-6-4 16,5-2 8-16,7-4-7 0,0-3 0 16,-1-4-2-16,-1-1 1 15,0-5 2-15,-1-3 2 16,-12-7 11-16,6-5 6 16,-5-8 14-16,-1-4 14 15,-3-11 25-15,-11-3 5 16,-13-7 14-16,-7-2-2 15,-12-2-22-15,-9 0-17 0,-19 3-26 16,-8 3-13-16,-20 9-4 16,-5 5 4-16,-19 9-4 15,-10 7-6-15,-15 14-23 16,-10 9-4-16,-10 18-16 16,-6 9-6-16,-5 20-5 15,-2 9-12-15,3 13-6 16,6 7-4-16,13 5-17 15,6 0-6-15,27-6 63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36:06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2780 1295 0,'1'0'439'15,"-11"-10"-425"-15,7 10-8 0,4-2-3 16,-3-1-11-16,2 0-11 16,-7-1-5-16,-4 2 3 15,-10 2 8-15,-5 3 10 16,-1 3 4-16,-1 0 1 0,0 2 10 15,-5-2 1-15,-4-1 16 16,-2-1 13-16,-4-1 5 16,0 0 1-16,0 1 0 15,-4 0-13-15,0 3-6 16,0 2-4-16,-1 7-7 16,3 5 3-16,3 5-15 15,-4 3 1-15,2 1-2 16,0-1-6-16,2 2 7 15,7 1-3-15,1 2-5 16,1 2-2-16,6-5 2 16,5 1 2-16,6-1-1 15,5 3 5-15,6 6-4 16,-1 1-5-16,8 1 4 16,6-3-1-16,5-1-1 0,7-2 2 15,9-2-14-15,3 1-5 16,5-8-5-16,3-1-6 15,12-4 9-15,1-4 0 16,10 1 4-16,4-3 8 16,6-1 1-16,2 0 1 15,9-4 6-15,5-2-4 16,-1-5 2-16,8-1-4 0,-3-6-1 16,0-3 5-16,6-6-3 15,-9-2 11-15,5-5-6 16,0-4-1-16,1-3 3 15,0-3-2-15,-11-3 2 16,-7-1 3-16,-14-6-1 16,-2-2 1-16,-12-5-1 15,-4-4-2-15,-19-4 2 16,-11-3 0-16,-14-5 8 16,-8-1-1-16,-20 0 3 15,-9 0-6-15,-18 4 0 16,-18 2-5-16,-24 6-1 15,-12 6 3-15,-28 10-10 16,-5 6-6-16,-22 11-20 16,-10 8-25-16,-28 19-71 0,-8 11 84 15</inkml:trace>
  <inkml:trace contextRef="#ctx0" brushRef="#br0" timeOffset="6094.67">6166 3160 1264 0,'5'0'316'16</inkml:trace>
  <inkml:trace contextRef="#ctx0" brushRef="#br0" timeOffset="8521.27">8084 6256 1464 0,'-9'1'478'16,"11"4"-484"-16,2 2-8 16,3 9 2-16,3 2-2 0,0 7-13 15,0 4-5-15,0 8 4 16,0 2 8-16,1 5 20 16,2 0 6-16,4-2 13 15,3 1 13-15,3-2 10 16,1-1 2-16,-2-6-8 15,0-2-10-15,-6-5-8 16,-4-3-5-16,-7-4-20 16,-6-3-15-16,-15-2-61 15,-4-3-34-15,-18-8-271 16,-11-3 259-16</inkml:trace>
  <inkml:trace contextRef="#ctx0" brushRef="#br0" timeOffset="8657.39">7877 6542 866 0,'-7'-43'425'16,"8"1"-74"-16,8-3-207 16,19 2-56-16,9 2-13 15,15 1-40-15,6 3-55 16,12 6-124-16,1 5 100 16</inkml:trace>
  <inkml:trace contextRef="#ctx0" brushRef="#br0" timeOffset="9024.39">8383 6523 1878 0,'-16'6'649'0,"8"-4"-593"16,5 4-114-16,8 7-82 15,3 2-32-15,6 10-33 16,2 3-6-16,2 4 33 16,3 1 22-16,1-5 91 15,1-4 66-15,2-10 119 16,-3-5 35-16,2-11 18 16,-1-5-3-16,-2-12-36 0,1-5-22 15,-7-7-55-15,-6-2-26 16,-8 1-30-16,-10 1-9 15,-9 6-15-15,-3 6-9 16,-4 10-13-16,-3 7-11 16,1 10-34-16,-3 5-11 15,3 9-36-15,2 4-20 16,7-2 105-16</inkml:trace>
  <inkml:trace contextRef="#ctx0" brushRef="#br0" timeOffset="9345.29">8866 6399 1761 0,'-4'9'590'0,"6"13"-588"15,1 6-35-15,1 10-42 16,3 1-11-16,3-2-40 15,5-3 5-15,2-10 32 16,1-6 16-16,5-12 63 16,-5-6 27-16,-1-11 53 0,-4-5 24 15,-7-10 22-15,-2-4-7 16,-6-6-39-16,-3 0-23 16,-9 5-42-16,-4 4-18 15,-2 15-30-15,-4 7-20 16,2 13-51-16,4 9-15 15,4 12-32-15,7 1-41 0,13-1 141 16</inkml:trace>
  <inkml:trace contextRef="#ctx0" brushRef="#br0" timeOffset="9564.31">9600 6187 1835 0,'-9'3'644'0,"-3"11"-562"15,-1 9-105-15,-3 16-59 16,-5 3-20-16,-4 11-67 16,3-5-27-16,2-4-45 15,-2-1-24-15,2-14-150 16,5-7 266-16</inkml:trace>
  <inkml:trace contextRef="#ctx0" brushRef="#br0" timeOffset="9720.5">9452 6294 1098 0,'14'-11'470'0,"2"5"-277"0,5 7-77 15,2 6-30 1,6 12-59-16,5 3-49 0,-1 8-91 15,5 1 7-15,-5-4 46 16</inkml:trace>
  <inkml:trace contextRef="#ctx0" brushRef="#br0" timeOffset="9988.26">9892 6179 1233 0,'-20'1'553'0,"1"4"-193"16,3 4-264-16,4 9-70 15,1 3-13-15,6 7-22 0,4 2-14 16,7 1-33-16,5 0-1 16,7-2-3-16,4 0 8 15,4-2 30-15,1-2 6 16,-3-4 11-16,-4-5 3 15,-7-4-4-15,-3-1-25 16,-9-3-55-16,-5-2-48 16,-9-4 77-16</inkml:trace>
  <inkml:trace contextRef="#ctx0" brushRef="#br0" timeOffset="10131.28">9739 6367 1379 0,'5'-25'531'15,"6"0"-373"-15,14-1-111 16,6 1-15-16,13 1-45 16,8 0-43-16,2 1-110 15,-2 3 105-15</inkml:trace>
  <inkml:trace contextRef="#ctx0" brushRef="#br0" timeOffset="10474.21">10191 6219 1856 0,'-8'11'630'0,"4"3"-555"16,7 6-190-16,2 3-31 15,0 1-53-15,1 0-17 16,3-2 9-16,1-1 30 0,1-8 113 15,2-3 64-15,3-8 117 16,1-4 27-16,4-6 11 16,-1-5-20-16,-1-6-48 15,-1-2-24-15,-9-1-44 16,-8-1-13-16,-8 3-11 16,-8 6-1-16,-7 5-7 15,-1 8-4-15,-2 8-21 16,-1 5-20-16,0 8-34 15,2 1-20-15,13-4-61 16,7-4 107-16</inkml:trace>
  <inkml:trace contextRef="#ctx0" brushRef="#br0" timeOffset="10794.43">10610 6135 1875 0,'-11'26'625'15,"4"11"-633"-15,5 2-47 16,3-1-58-16,0-4-45 0,11-13-66 16,6-6-25-16,2-12 41 15,5-3 58-15,-2-10 129 16,-6-4 82-16,-1-10 88 15,-7-4 24-15,-5-7-15 16,-2 0-27-16,-5-4-59 16,-4 1-34-16,-6 3-28 15,-4 3-7-15,-4 12-18 16,-5 4-26-16,-1 13-81 16,-3 3 525-16,2 8-332 15</inkml:trace>
  <inkml:trace contextRef="#ctx0" brushRef="#br0" timeOffset="11373.74">8843 7494 1671 0,'-5'18'579'16,"14"3"-514"-16,7 2-36 15,14 6-9-15,8 3 1 16,8 1-8-16,3-1-7 16,5 1-6-16,1-1-1 15,1 4-9-15,-1 0-10 0,-12-4-26 16,-7-2-11-16,-10-9-9 15,-6-4 4-15,-8-12-31 16,-3-5-16-16,-7-22-58 16,-8-12 372-16,3-25-172 15</inkml:trace>
  <inkml:trace contextRef="#ctx0" brushRef="#br0" timeOffset="11591.63">9288 7292 1500 0,'-22'0'610'0,"-7"5"-357"16,6 7-107-16,-3 13-88 16,-2 9-10-16,-4 17-40 15,-3 6-16-15,-4 14-26 16,0 5-8-16,-6 3-6 0,-1 0-3 16,4-10 29-16,5-6 11 15,12-15 1-15,7-8-4 16,12-18-54-16,5-11-64 15,13-23-295-15,5-11 283 16</inkml:trace>
  <inkml:trace contextRef="#ctx0" brushRef="#br0" timeOffset="15217.77">9477 7245 1609 0,'10'35'573'0,"9"11"-501"15,1 5-25-15,6 3-71 16,0-2-12-16,10-2-49 16,0-4-23-16,3-8-8 15,-2-4 14-15,-7-14 34 16,-1-3 17-16,-7-12-21 15,-2-5-49-15,-1-13 75 16</inkml:trace>
  <inkml:trace contextRef="#ctx0" brushRef="#br0" timeOffset="15374.22">9777 7200 1333 0,'-32'20'560'0,"-7"19"-327"15,-2 14-100-15,2 18-100 0,2 9-24 16,0 12-66-16,0-1-48 16,2-4-133-16,5-9 145 15</inkml:trace>
  <inkml:trace contextRef="#ctx0" brushRef="#br0" timeOffset="15602.32">9950 6680 1961 0,'-2'13'725'16,"-1"9"-556"-16,3 20-149 15,-2 12-23-15,-2 18-44 16,-1 6-33-16,0-1-106 15,-4-2-35-15,6-17-63 16,-5-10-11-16,-2-20 198 16</inkml:trace>
  <inkml:trace contextRef="#ctx0" brushRef="#br0" timeOffset="15767.33">9571 6736 2083 0,'28'-15'772'16,"27"-6"-604"-16,16-4-79 15,26 3-174-15,-1 1-98 16,8 6 102-16</inkml:trace>
  <inkml:trace contextRef="#ctx0" brushRef="#br0" timeOffset="18550.41">5823 7865 1206 0,'-15'25'529'0,"8"0"-213"15,10 3-331-15,14 5-53 16,4 1-41-16,3 0 5 15,1-1-7-15,-1-10 28 16,1-3 45-16,3-13 71 16,-1-6 34-16,4-10 60 0,-2-7 18 15,-4-11-7-15,-1-4-10 16,-8-5-48-16,0-1-26 16,-7 4-33-16,-3 3-9 15,-6 9-25-15,0 7-3 16,-3 11-5-16,-1 3-12 0,-1 10-8 15,0 6-10-15,4 12 6 16,-1 3 6-16,5 2 23 16,-1-3 13-16,3-4 2 15,0-5 2-15,0-8 6 16,-1-3-3-16,-2-9 1 16,1 0-7-16,-1-7 8 15,2-6 5-15,0-13 4 16,-1-6 1-16,4-8-13 15,3 3-2-15,4 7-8 16,1 4-2-16,6 14-11 16,-2 5-3-16,4 12-18 15,-2 7 1-15,-1 11 10 16,1 4 3-16,-3 0 26 16,-2-3 13-16,4-8 26 15,-2-4 11-15,2-12 27 0,5-6-4 16,-1-12-4-16,3-5-4 15,0-10-35-15,-4-2-2 16,-5-4-39-16,-6-2-14 16,-9 7-15-16,-3 4-8 15,-7 12 12-15,-2 8 7 16,-6 9 22-16,-1 5 7 16,0 9 5-16,3 2 6 0,8 5-1 15,1 1-3-15,12-3-1 16,4 0 0-16,14-4-2 15,4-2-2-15,4 0 2 16,1-1-3-16,0 4-5 16,-1 2-1-16,-8 2-17 15,-6 1-11-15,-12 4-15 16,-6-2-13-16,-11-1 18 16,-4-3 3-16,-5-10 47 15,2-6 31-15,3-13 31 16,7-11 18-16,6-15-4 15,4-10-5-15,9-13-16 16,3-4-12-16,4-2-23 16,0 2-14-16,-5 10-26 15,-5 10-9-15,-6 19-10 0,-1 7 1 16,-3 17 10-16,-4 6 7 16,1 13 3-16,-2 8 3 15,1 11 0-15,6 2 3 16,1 4 6-16,1-2 0 15,8-4 6-15,-1-5-2 16,5-9 2-16,2-6 1 16,0-10-3-16,2-4 4 0,2-11 3 15,0-4 1-15,2-9-1 16,-4-5-4-16,-6-3-3 16,-3-1-3-16,-10 7 2 15,-2 6 5-15,-2 7 20 16,-2 6 12-16,2 5-8 15,0 4-5-15,5 10-23 16,2 4-18-16,5 4 1 16,2-2 5-16,3-5-9 15,5-4 7-15,1-5 7 16,1-3-9-16,2-6 10 16,1-4 4-16,6-7 9 15,3-6 4-15,2-5 1 16,-2-3-9-16,-9 0-14 15,-3 4 0-15,-8 1-7 0,-4 7 2 16,-6 5 4-16,-2 2 8 16,-4 6 11-16,-2-1 7 15,-3 4 2-15,0 0-8 16,3 3-1-16,0 1-8 16,3 2-6-16,1 0-2 15,1 0-5-15,1-1-4 16,4-1 6-16,1-1-2 0,2-3 4 15,1-2 11-15,-2-5-3 16,0-2 5-16,-3-3 4 16,-2 0-6-16,-4-2-5 15,-3 1-3-15,-2 1-4 16,-1 3 1-16,0 4 8 16,2 1-1-16,-1 2-2 15,2 1-1-15,5 1 1 16,0 1-5-16,5 2 6 15,4 0-7-15,1 0 0 16,0-2 8-16,1-2 0 16,-2 1 5-16,0-3 0 15,0 0 0-15,-7-2-4 16,3 2 4-16,-3 1-6 0,-1 3 1 16,1 0-7-16,0 1-4 15,-1 1-4-15,0 0-9 16,2-1 11-16,1 0-5 15,4-3 14-15,2-2 12 16,2-3 4-16,0-3 4 16,6-3-3-16,-2-2-1 0,3-3-9 15,-1 2 1-15,-6-2-3 16,-1 2-7-16,-10 1 7 16,-1-1-1-16,-7 2 1 15,-4-2 8-15,-2 6-11 16,-5 3 1-16,0 4 3 15,2 3-6-15,-1 4 6 16,5 2-3-16,5-1-10 16,1 2-4-16,8-2-8 15,5-5 4-15,7-1 2 16,5-3 8-16,6-5 6 16,-2-4-1-16,0-6 6 15,-2-1-1-15,-9-6-3 16,-3 2 3-16,-4-2-1 15,-5 2-1-15,-1 2 12 16,-3 1-7-16,0 8-1 16,-1 1-3-16,5 7-1 0,0 5 1 15,5 13-17-15,6 10-3 16,2 17-28-16,1 9-16 16,1 6-66-16,-2 1-47 15,-6-7 110-15</inkml:trace>
  <inkml:trace contextRef="#ctx0" brushRef="#br0" timeOffset="18744.71">6773 7741 1822 0,'46'-12'629'0,"28"-25"-631"16,17-9 99-16,-8-15-93 15</inkml:trace>
  <inkml:trace contextRef="#ctx0" brushRef="#br0" timeOffset="19133.28">8029 7520 2144 0,'-15'19'748'0,"9"-7"-663"16,1-15-167-16,0-4-57 16,0-16-59-16,-1-6-16 0,3-6 38 15,3 0 43-15,7 3 75 16,1 5 40-16,6 10 55 15,1 5 9-15,-1 16-5 16,0 9-12-16,-5 20-13 16,0 7-7-16,-6 17-10 15,-2 4 1-15,-2 1 1 16,-1 2 17-16,-1-7 46 16,3-1 18-16,4-12 6 15,2-8-6-15,9-17-27 16,4-12-18-16,8-17-6 15,6-11-2-15,-2-14-41 16,-3-7-23-16,-11-7-63 16,-9 3-35-16,-26 6-47 15,-10 4-23-15,-30 19 137 0</inkml:trace>
  <inkml:trace contextRef="#ctx0" brushRef="#br0" timeOffset="19340.93">5600 7661 1773 0,'29'0'0'16</inkml:trace>
  <inkml:trace contextRef="#ctx0" brushRef="#br0" timeOffset="20489.08">6637 8500 1328 0,'-2'11'510'0,"4"-2"-370"16,6 2-93-16,9 3-78 15,4-1-20-15,11-2-21 16,-2-3-12-16,6-7 21 16,-2-2 16-16,-6-6 49 15,0-3 26-15,-10-6 52 16,0-1 19-16,-7-5-1 16,-3 0-11-16,-3 2-34 15,-1 2-20-15,-4 7-17 16,0 5-2-16,-3 10-23 15,0 9-9-15,4 22-26 16,7 10-9-16,5 17 10 16,4 4 10-16,1-1 8 0,-2-2-4 15,-1-7-8-15,-4-2-11 16,3-5-3-16,-15-4-4 16,0-3-29-16,-8-5-11 15,-12-9 13-15,4-5 23 16,-11-13 85-16,5-5 43 15,5-14 60-15,4-8 15 16,9-14-2-16,2-8-6 0,6-13-25 16,5-4-22-16,11-3-44 15,7 1-12-15,3 9-32 16,1 7-7-16,-5 13-13 16,-5 8-11-16,-5 15-7 15,-3 7 3-15,-7 13 12 16,-2 6 13-16,-3 11 6 15,0 3 8-15,0 3 1 16,1-1 3-16,4-9-1 16,2-6-6-16,5-12 3 15,3-7-3-15,5-14 18 16,2-7 10-16,3-14 4 16,-2-6-5-16,-7-6-7 15,-7 2-16-15,-13 7 0 0,-6 6-1 16,-7 16-12-16,0 6 0 15,1 12-36-15,-1 8-26 16,4 8-72-16,5 4-41 16,8-1 112-16</inkml:trace>
  <inkml:trace contextRef="#ctx0" brushRef="#br0" timeOffset="20834.66">7422 8511 1373 0,'-6'27'565'0,"2"0"-339"16,4 0-138-16,5 2-121 16,1 3-38-16,7 6-80 15,3-4-53-15,5-4 13 16,-2-7 25-16,-2-13 115 15,-5-4 82-15,-3-8 94 16,3-6 36-16,-2-9 14 16,-1-6-18-16,3-6-58 15,0-3-26-15,0 3-53 16,0 4-21-16,0 12-34 0,-1 7-11 16,3 13-16-16,2 8-2 15,6 13-13-15,-3 7-7 16,3 6-28-16,8 0-36 15,-7-5 102-15</inkml:trace>
  <inkml:trace contextRef="#ctx0" brushRef="#br0" timeOffset="21651.72">8528 8707 1111 0,'-26'-31'445'15,"-8"-3"-286"-15,-3 3-63 16,0 1-17-16,-5 7-17 0,7 6-2 16,2 10-19-16,-1 5-8 15,3 11-17-15,2 6-20 16,7 10-16-16,9 5-11 16,4 10-9-16,6 1 4 15,9-7 16-15,0-3 18 16,6-17 29-16,5-7 19 0,3-13 33 15,-1-11 22-15,2-18 10 16,-3-9-8-16,-5-13-34 16,-3-2-22-16,-7-3-25 15,-3 2-10-15,-5 8-7 16,-2 5-1-16,-3 13 6 16,-1 10 6-16,3 11 9 15,-1 9-6-15,5 14-10 16,0 9-9-16,4 19-21 15,8 9 5-15,5 10-8 16,1 2 12-16,2-5 9 16,2-2-4-16,-2-13 9 15,2-6-3-15,1-14 0 16,-1-8 5-16,4-14 4 16,1-10 2-16,-2-18 3 0,0-6 2 15,-4-7-13-15,-3 0-6 16,-8 7-8-16,-2 5-6 15,-6 14-1-15,-1 7 10 16,1 14-2-16,2 8 3 16,-5 14-2-16,5 8-2 15,3 8 10-15,0 0-4 0,7-6 5 16,3-2 2 0,4-11 2-16,0-5 0 0,6-14 11 15,-2-7-12-15,0-12-2 16,0-7-3-16,-7-7-15 15,-2 0-4-15,-12-1-26 16,-2 3-7-16,-11 7-12 16,-3 5-12-16,0 10-7 15,-1 7-20-15,6 11-35 16,4 4-10-16,6 4 94 16</inkml:trace>
  <inkml:trace contextRef="#ctx0" brushRef="#br0" timeOffset="21863.07">9409 8598 1121 0,'38'27'546'0,"0"1"-107"16,3 3-375-16,-1 2-39 15,4 2-94-15,2 1-26 16,-9 0-79-16,-2-5-77 0,-9-7 175 16</inkml:trace>
  <inkml:trace contextRef="#ctx0" brushRef="#br0" timeOffset="22053.87">9719 8568 1334 0,'-31'31'555'16,"-5"7"-317"-16,3 14-158 15,2 7-48-15,4 7-57 16,-1 3-28-16,-5-2-79 16,3-2-33-16,3-9-108 15,1-9-65-15,11-19 222 16</inkml:trace>
  <inkml:trace contextRef="#ctx0" brushRef="#br0" timeOffset="22287.57">9755 8204 1888 0,'-9'23'708'0,"3"9"-558"15,1 4-69-15,4 11-77 16,-1 4-17-16,4 6-53 16,1 0-24-16,0-4-46 15,-1-3-17-15,-2-12-31 16,0-7-19-16,-8-12-44 16,3-6 141-16</inkml:trace>
  <inkml:trace contextRef="#ctx0" brushRef="#br0" timeOffset="22466.29">9457 8343 1506 0,'2'2'658'0,"12"0"-350"0,5-1-158 15,27-2-123-15,9-4-30 16,14-6-60-16,10-4-43 15,0-4 29-15,0-1 23 16</inkml:trace>
  <inkml:trace contextRef="#ctx0" brushRef="#br0" timeOffset="22734.59">10244 8456 1980 0,'4'20'693'0,"8"-6"-631"16,7 1-73-16,11 2-61 16,-1 1-11-16,10 7-5 15,1 3-8-15,-2 8-21 16,1 0 4-16,-12-1 17 15,-3-6 11-15,-5-13 1 16,-1-5-20-16,-6-14-350 0,-7-6 309 16</inkml:trace>
  <inkml:trace contextRef="#ctx0" brushRef="#br0" timeOffset="22900.18">10408 8346 1666 0,'-35'54'670'16,"-1"2"-394"-16,3 12-228 16,2 4-43-16,-3 6-77 15,0 1-48-15,-4-4-127 16,-5-5 146-16</inkml:trace>
  <inkml:trace contextRef="#ctx0" brushRef="#br0" timeOffset="23499.77">9104 8254 1918 0,'-55'34'670'16,"13"-6"-607"-16,3-1-53 16,9 2-104-16,0 3-28 15,7 10-33-15,7 5-14 16,7 14 47-16,8 8 16 16,14 15 36-16,4 4 26 0,16 9 49 15,9 3 21-15,12-3 26 16,11-4 19-16,21-14 15 15,13-13 12-15,25-23 9 16,13-14-6-16,17-28-1 16,-2-14-10-16,10-31-26 15,-2-15-7-15,-2-27-25 16,0-11 0-16,-16-13-19 16,-13-7-14-16,-20 5-12 15,-16 4-5-15,-29 5 4 16,-13 3 11-16,-34 4 5 15,-16-1 3-15,-25 12-1 16,-16 10 1-16,-30 16 5 16,-14 8-7-16,-29 14 5 15,-11 6-2-15,-19 15-7 0,-4 9-3 16,-9 15 0-16,0 9 0 16,1 14 0-16,2 7 3 15,9 12-23-15,7 3-11 16,17 10-17-16,9 5-13 15,24 3-4-15,12 1 1 16,24-1-23-16,11-4-28 16,17-7-63-16,9-4 137 0,25-23 2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16:32:25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3234 2993 898 0,'-1'-1'337'15,"0"4"-255"-15,-1-2-18 0,2-1-15 16,0 0-4-16,0 0-14 16,-1 5-4-16,1-1-13 15,0-1-2-15,1-1-2 16,0 0 0-16,3 1 7 15,6 1 2-15,14 3 5 16,-13-8-1-16,1 1-9 16,0 1-2-16,2 1-4 15,2 1 2-15,-1-1 9 16,1-1 4-16,0-2 26 16,-3 0 3-16,3-4-1 15,0 1 0-15,-1-1-24 16,3 3-5-16,-3 3-2 15,1 3-10-15,-4 4-6 16,3 1 7-16,1-1-7 16,2 0-1-16,6-3 5 0,2-3-8 15,4-5-4-15,3-6 4 16,0-6 0-16,1-2 0 16,4 0-23-16,2 2-49 15,6 6 48-15</inkml:trace>
  <inkml:trace contextRef="#ctx0" brushRef="#br0" timeOffset="971.13">6799 3135 1015 0,'-2'-5'345'16,"3"6"-337"-16,2 0 0 16,-3-1-5-16,0 0-2 15,0 0 4-15,0 0-2 16,2 7 6-16,3 6 3 16,8 15 6-16,-8-11-7 15,1-2-1-15,0 0-4 0,-1-4-1 16,0-2-1-16,2-8 0 15,1-1 19-15,1-9 20 16,4-4 10-16,4-8 5 16,1-2-19-16,3-4-19 15,1 3-6-15,-1 3-3 16,-2 2 2-16,-1 9-3 16,-3 5-2-16,2 7-4 15,0 3 0-15,2 2-4 16,-2 1 2-16,3 1-1 15,0-3 1-15,5 0 4 16,4-2 0-16,4-9 20 16,3-5 0-16,1-10-2 15,1-4-3-15,3-6-16 16,7-2 313-16,2-20-238 0</inkml:trace>
  <inkml:trace contextRef="#ctx0" brushRef="#br0" timeOffset="4171.38">2081 3576 755 0,'0'0'292'0,"0"0"-200"16,0 0-13-16,0-1-38 15,0 1-2-15,0-1-24 16,3 0-13-16,5-2 1 16,13-4-6-16,-12 6 2 15,-2 0 0-15,3 2 4 16,-3-1 4-16,-1 0-5 15,1 0 2-15,1-3-4 16,1-1 4-16,3-4 18 16,0-1 11-16,-2-3 8 15,3-1 7-15,-1 2-15 16,-1 2-7-16,2 2-1 16,-3 2-14-16,0 3 7 15,1 2-7-15,-1 1-6 0,3 0 4 16,2-4-6-16,7-6-11 15,8-9-54-15,5-6-35 16,5-14 53-16</inkml:trace>
  <inkml:trace contextRef="#ctx0" brushRef="#br0" timeOffset="9639.35">2561 4183 1077 0,'-7'-10'368'16,"7"2"-334"-16,3 2 1 15,-1 1-15-15,2 5 1 16,-1 0-11-16,4 3-7 15,3 8 4-15,2 5 3 16,4 8 2-16,-2 3 4 16,4 0-3-16,-1-4 2 0,-2-7-1 15,1-5 0-15,-4-8 4 16,-3-2 1-16,-2-4 7 16,0-3-1-16,0-5-3 15,0-1-3-15,1-6-11 16,1 1-2-16,-1 0-2 15,0 3-2-15,-1 4 0 16,0 2-2-16,3 4-2 16,1 3-1-16,1 4 2 15,3 5 1-15,5 4-1 16,0 0 3-16,4 1-3 16,0-2 6-16,-4-5-4 15,0-2 2-15,-3-6 0 16,-1-4-5-16,0-10 4 15,-1-4 3-15,2-6 3 0,0-5-2 16,4 4 1-16,1-2 3 16,3 8-4-16,-1 0 13 15,-3 7 7-15,-1 4 7 16,-1 6 7-16,4 6-7 16,5 2-7-16,6 3-16 15,12-4-5-15,3-3-36 16,3-10 22-16</inkml:trace>
  <inkml:trace contextRef="#ctx0" brushRef="#br0" timeOffset="11130.78">6502 4215 878 0,'5'-9'332'0,"0"0"-216"16,-5 1-53-16,5 4-10 15,-2 1 5-15,-1 4-20 16,3 3 0-16,0 6-12 16,3 4-6-16,1 5-6 15,0 3-9-15,-1-4-5 16,0-2-3-16,0-5-2 15,-2-4-3-15,-1-6 2 16,0 0 4-16,-2-5 21 0,3-2 13 16,-1-5 21-16,1-3 5 15,1-1-11-15,1-2-5 16,-2 3-18-16,0 3 2 16,-1 4-15-16,1 5-10 15,1 3-2-15,0 5-3 0,3 8 0 16,2 3 9-16,5 4-1 15,4-2-4-15,4-3 5 16,-1-5-5-16,2-5 3 16,-1-6 6-16,0-6 18 15,0-2 7 1,3-5 12-16,3-3 0 0,4-5-16 16,5-3-4-16,1-3-66 15,-3-1 122-15,-11-7-74 16</inkml:trace>
  <inkml:trace contextRef="#ctx0" brushRef="#br0" timeOffset="11881.12">6727 3103 497 0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36:43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7266 2348 752 0,'-4'-10'301'0,"-1"4"-186"16,-9 0-9-16,-5 6-30 15,2 1-18-15,2 2-31 16,2 5-8-16,0 2-6 16,-1 1-3-16,1 0-5 0,0-1 4 15,-3 0 12 1,-2 2 3-16,-6 0 8 0,4 1 4 15,-3 0-1-15,-8 3-6 16,0-1-4-16,-2 4-2 16,-1 0-10-16,6 2-1 15,0 7 3-15,-8 3-4 16,2 7 1-16,5 1 1 16,6 0-4-16,4-1-5 0,10 1-3 15,-3 1 2-15,8 4-6 16,1-2 4-16,2-3 0 15,1 4-4-15,2 3 3 16,5 3 1-16,8 2-2 16,-1-5 8-16,6-3-4 15,9-5-2-15,1-5 5 16,9-8 0-16,8-13 8 16,-6-4 4-16,18-15 4 15,0-6 5-15,4-11-1 16,6-5-2-16,-3-8-10 15,1-1-4-15,0-7-8 16,-3-4 0-16,-4-3 1 16,-1-4-1-16,-8-5 0 15,-8-2 1-15,-16-1-3 16,3-2 1-16,-19 3 2 0,-7 2-2 16,-12 3 5-16,-18 5-3 15,-9 9 4-15,-4 5 2 16,-8 16-1-16,-13 6 6 15,-9 17-8-15,-3 7-7 16,-6 12-7-16,7 5-3 16,5 3-3-16,8 3 4 0,13-3-11 15,3 4-6-15,10-1-15 16,0 2-13-16,15-2-6 16,8-5-12-16,7-3-27 15,9-7-34-15,2-7 85 16</inkml:trace>
  <inkml:trace contextRef="#ctx0" brushRef="#br0" timeOffset="1598.01">7017 2974 1633 0,'-7'-5'551'16,"6"5"-536"-16,0 0-17 15,1 0-9-15,-1 0-1 16,1 0-27-16,0 0-1 16,0 0 9-16,0 0 0 0,0 0 38 15,-1-1 12-15,0 1 5 16,1-1 3-16,0 0 1 15,0 1-1-15,0-1-9 16,-1 1 2-16,0-1-16 16,1 1-2-16,0-1 4 15,0 1-6-15,0-1 3 16,0 0 5-16,0 1 4 16,0-1 2-16,0 1 7 15,0-1 1-15,0 1-7 16,0-1 0-16,0 1-2 15,0-1-6-15,0 1-5 16,0-1 1-16,0 0-1 16,0 1-4-16,0-1 5 15,0 1 6-15,0 0-2 0,0 0 0 16,0 0 1-16,0 0 0 16,0 0-5-16,0 0 1 15,0 0-5-15,0 0-3 16,0 0 1-16,0 0 6 15,0 0 1-15,0 0-4 16,0 0 3-16,0 0-2 16,0 0-3-16,0 0 3 15,0 0-19-15,0 0-26 0,0 0-59 16,0 0-58-16,-14 0 100 16</inkml:trace>
  <inkml:trace contextRef="#ctx0" brushRef="#br0" timeOffset="2067.86">3367 2943 1255 0,'-1'-15'320'15,"18"-5"-211"-15</inkml:trace>
  <inkml:trace contextRef="#ctx0" brushRef="#br0" timeOffset="13433.77">7090 8004 824 0,'-3'0'431'0,"-3"0"-22"15,-1-1-362-15,-2 1-35 0,-1 0-22 16,1-1 1-16,-2 0-16 16,6-1 1-16,-13-1 16 15,3 1 4-15,-3 0 21 16,-5-1 4-16,7-1 6 15,-1 1 6-15,-1-1 6 16,2 0-1-16,0-1 0 16,-3-1-1-16,-2-1-11 15,-4-1-4-15,0-1-3 16,-1 1-16-16,-2 0 4 16,0 1-1-16,-2 2-6 15,-3 0 8-15,-1 0-7 16,-2-1 1-16,0 1-3 15,-2 0 0-15,1-3 2 16,1 0 0-16,2-5 5 16,-2-2-5-16,-1 1 2 0,0-3 6 15,-4 1 5-15,2-1 3 16,-1 1 2-16,0 0-7 16,1 1-10-16,-5 1-4 15,1 1-5-15,-2 1 6 16,-1 3-4-16,0-1 5 15,0 1 4-15,-3-1-4 0,-2 0 4 16,0 3-2-16,0 0-2 16,-2 2 0-16,0 3 1 15,4 2 1-15,-5 3-1 16,2-1 2-16,-2 0-3 16,-2 0-3-16,-1 1-2 15,0 0 1-15,0 1 4 16,-1 0 5-16,3 0 3 15,-1 2-2-15,-2 0-7 16,0 0 1-16,1 1-5 16,-1 1-1-16,1 0 3 15,2 2-2-15,-1 1 3 16,-2 0-5-16,5 1 0 16,-4-1 1-16,4 0-1 15,4 0 6-15,-3-2 6 16,1 0 0-16,3-2 10 0,3-1-1 15,3-4 14-15,4 1 3 16,1-3 1-16,-2 0-5 16,0 0-6-16,2 2-9 15,1-2-5-15,0 0 3 16,4 2-2-16,3-1 3 0,-7 0 5 16,3-1-1-1,2-3-4-15,-4 1-8 0,3-2-3 16,-1 2-1-16,-6-2-5 15,2 0 7-15,-2 1 9 16,0 2-1-16,2 1 16 16,-2 1-6-16,-1 2-8 15,1 2-3-15,-3 0-10 16,0 2 1-16,3 1-6 16,0 1 4-16,2 1-1 15,0 0-2-15,-4 2 6 16,0-2-2-16,3 2 2 15,1 0 4-15,4 0 0 16,0 0-5-16,-1 5 2 16,2 2-4-16,1 2 2 15,3 0 0-15,3 0-3 16,2-1 5-16,5 2-1 0,-1-1 0 16,5-2-1-16,-2 1 4 15,4 2-4-15,0 1 0 16,-1 1 1-16,3 0-4 15,1 0 3-15,2 1 2 16,3 1 2-16,-1 0-3 16,1 0 0-16,2-1 0 0,4 0-4 15,2-1 3-15,1-2-4 16,0-1-2-16,4-3 1 16,-2 2 4-16,4-2 1 15,0 0 1-15,2 1-3 16,2-1 0-16,-1 0-4 15,3 1 1-15,1 0 8 16,-1-2-6-16,3 0 4 16,-1 1 4-16,5-2-5 15,3 1 2-15,3-2-1 16,-1-3-4-16,4 1 6 16,-2-1 0-16,2 1 4 15,1 1-5-15,5 2-6 16,2-2 2-16,2 1 3 15,0-2 0-15,-3-2 1 0,4 0 0 16,4-4-5-16,3 0 5 16,-2-3 1-16,-1 0 0 15,1-1 6-15,2 1-1 16,2-1 7-16,-2 0-9 16,0 2-1-16,-5-1 3 15,4 0-7-15,3 1 0 16,-2 0 2-16,2 0-6 0,0 1-1 15,0-2 5-15,-2 2-4 16,-3-2 5-16,-1 1 1 16,3-1-2-16,2 2 1 15,2 0 1-15,0 1-3 16,2 2 3-16,-1-1 4 16,3 0-6-16,-2 0-3 15,0-1 5-15,3-1-5 16,1 1 3-16,3-1 1 15,3-1-2-15,-1-1-3 16,0-1 7-16,4 1 2 16,-2-2-7-16,2 0 4 15,2 1 1-15,5-3 6 16,-3-1 0-16,-1 0 3 16,2-1-12-16,-1 0-1 15,-2 1-2-15,3-1-3 0,-1 0 9 16,-5-1 2-16,1 0-4 15,-2-2 1-15,-1 0-2 16,-2-2-6-16,2-1 6 16,2-2 2-16,-3-2 1 15,0-2 5-15,-2 1-5 0,-3-1 3 16,1 0-1-16,-3-1-4 16,1-1 8-16,1-1-5 15,-1-1 7-15,-2-4 1 16,-1-1-5-16,-1-2 9 15,-1-2-13-15,1-1 1 16,-1-2 6-16,-2 0-10 16,-4 0 6-16,0 0-1 15,-3 1-2-15,-12 0 2 16,0-2 6-16,-5 2 6 16,-1 0-10-16,1 0 10 15,-8 1-4-15,-5 1 4 16,-3 0 8-16,-6 4-7 15,0 1-3-15,-7-1-5 16,-3-1-2-16,-4-2-5 16,-2-1 6-16,-3 2-4 0,-1-1-2 15,-2 2 4-15,-5 0-7 16,0 2 0-16,-3-1-1 16,-5 4 11-16,0-1 4 15,-7 1 11-15,-4 2 11 16,-12-2-11-16,-6 1-1 15,-16-1-13-15,-5 2-14 0,-20 4-33 16,-12 1-47 0,-22 4-142-16,-31-1 146 0</inkml:trace>
  <inkml:trace contextRef="#ctx0" brushRef="#br0" timeOffset="37196.37">3281 8542 1174 0,'-7'-9'441'0,"5"5"-347"0,2 3-23 16,0 4-55-16,2 6-4 15,3 9-5-15,0 6 0 16,4 9 0-16,5 2 0 15,4 4 4-15,8-2 3 16,1-7 12-16,4-5-1 16,5-11 2-16,-3-2 3 15,10-6-4-15,0-3 8 16,4-3-4-16,1-5-9 0,-1-5-3 16,-2-3-12-16,1-10-1 15,1-4 4-15,-4-5 1 16,-1 0 4-16,-9 2-7 15,-3 5-4-15,-2 9-3 16,2 4-2-16,-2 13 0 16,3 9 3-16,5 16 4 15,-3 7 5-15,8 14 6 16,0 0-4-16,2 0 0 16,5-3-7-16,-5-12-5 15,-5-5 0-15,-1-12 0 16,-3-7 8-16,3-11 13 15,2-5 13-15,1-10 28 16,-3-3-6-16,5-5-5 16,-1-2-13-16,7 0-29 0,2-1-2 15,-1 3-8-15,0 4-5 16,2 8-22-16,4 6-12 16,2 14-6-16,-3 6 1 15,-5 9 22-15,-1 0 9 16,-3 0 12-16,1 0 1 0,2-2 7 15,-4-1 10-15,9-2 12 16,3-2 12-16,2-2-5 16,0 0-4-16,4 0-8 15,1-2-14-15,-1-1-1 16,-1-1-4-16,-2-6-2 16,-3 1-5-16,-4-9-33 15,-3-4-12-15,-7-9-16 16,-4-9 4-16,4-6 34 15,-2-3 11-15,-3-7 15 16,-1-1-1-16,-6-3 0 16,2-1 1-16,2-4-32 15,-2-3-66-15,2-19 66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31:18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8535 6792 1682 0,'-2'0'611'0,"-2"0"-487"16,-2-2-58-16,-9-1-31 15,-6-1-1-15,-10 1-34 16,-6 3-12-16,-9 13-12 16,-3 4-4-16,-6 14 15 0,-1 6 9 15,-2 12 3-15,2 5 2 16,9 7 2-16,5 2 0 16,12-2 7-16,8-3-1 15,14-9-13-15,10-7 2 16,19-13-13-16,9-8 2 15,11-13 6-15,4-6-2 0,8-11 18 16,-3-7 1-16,-4-5 1 16,-6-2-2-16,-17 6-2 15,-5 2-3-15,-14 9 8 16,-7 4 8-16,-12 7-9 16,-3 5 3-16,-8 9-10 15,-5 5-14-15,6 7 7 16,3 1-3-16,9 1-1 15,12-1 6-15,11-6-1 16,5-3-7 0,20-7-3-1,2-4-5-15,10-10 2 16,5-5 9-16,2-10 8 0,2-5 7 0,-3-5 8 16,-5-1-3-16,-6 0 11 15,-1 0-6-15,-8 0-4 0,-3-1 2 16,-9 2-19-16,-9 2 8 15,-7 4-6-15,-4 3 5 16,-4 3 5-16,0 5-8 16,-1 4 5-16,-1 4-8 15,0 9 0-15,3 5-1 16,2 10 2-16,4 5-9 16,3 3-19-16,0 0-14 0,0-9-54 15,0-3-29 1,-2-10-77-16,-1-6 257 15,-1-11-67-15</inkml:trace>
  <inkml:trace contextRef="#ctx0" brushRef="#br0" timeOffset="162.65">8679 7086 1894 0,'0'20'730'15,"5"-2"-454"-15,8-2-344 16,-1-1-103-16,-1-3-401 16,4-7 367-16</inkml:trace>
  <inkml:trace contextRef="#ctx0" brushRef="#br0" timeOffset="1217.63">9086 7311 1293 0,'7'13'618'0,"-2"-10"-190"16,-1-3-259-16,-1-13-111 15,-3-5-24-15,-6-11-59 16,-5-4-15 0,-5 2-6-16,-4 5-2 0,1 10 35 15,1 7 10-15,4 9 12 16,2 6 2-16,-4 9-6 15,8 5-9-15,2 6-8 16,1 2-1 0,10-2-9-16,-1 0 8 0,6-6 7 15,4-3 6-15,0-6 13 16,1-3 9-16,0-7 5 16,-2-5-1-16,0-2 4 15,-2-3-5-15,-3-2-13 16,-1 1-4-16,-4 3-2 15,0 1-2-15,-3 5 0 16,2 2-3-16,2 7-1 16,2 4 1-16,5 11 0 15,1 4 2-15,2 5-10 0,0 3-10 16,-1 1-7-16,-5 2-4 16,-6 2-19-16,-4 1 8 15,-9-3 16-15,-4-4 9 0,-4-11 20 16,-2-5 4-16,3-12-4 15,2-6 3-15,8-13 6 16,2-8 1-16,11-13 15 16,4-6 3-16,18-12-2 15,8-3 4-15,10-3-18 16,3 1-6-16,0 3-6 16,-2 4-5-16,-8 8 1 15,-1 5 3-15,-10 9-2 16,-10 6-1-16,-12 11 22 15,-4 4 10 1,-14 9 10-16,2 6 1 0,-9 8-17 16,-3 5-20-16,2 6-5 15,1-1-9-15,6 2-25 16,7-1-4-16,7-5-13 16,2-4 7-16,12-8 11 0,3-4 13 15,8-7 9-15,3-3 2 16,4-8 8-16,-2-1-3 15,-5-2-6-15,-1-2-1 16,-10-1-2 0,-1 1 4-16,-5-1 18 0,-3 3 3 15,-3 1 8-15,-3 0-3 0,-1 2-1 16,-2 2 0 0,0 4-11-16,1 4-1 15,0 2-10-15,3 1-8 0,1 5 1 16,3 2 2-16,3 3 6 15,1 0 0-15,3-2 0 16,2-1 1-16,5-3-6 16,-1-1 6-16,-2-4 6 15,4-3-1-15,-5 1-1 16,0-2-2-16,-2 2-3 16,-7-1-2-16,-1 1 5 15,0 1 2-15,-5-1 10 16,2 2 3-16,-1-1 2 15,0 1 3-15,0 0-16 0,4 0-4 16,7 2-10 0,14 6-13-16,-11-3-13 15,-4 3-22-15,1 1-68 0,0 1-37 16,-1 0-61-16,2-2 560 16,-4-5-273-16</inkml:trace>
  <inkml:trace contextRef="#ctx0" brushRef="#br0" timeOffset="1516.84">10003 6978 1626 0,'-3'10'628'0,"4"2"-464"15,1 1-95-15,3 4-78 16,2 2-18-16,0 1-12 15,2-1-4-15,1-1 15 16,1 0 4-16,-2-4 28 16,0-1 18-16,0-8 11 15,-2-3 11-15,0-5-9 16,3-7-8-16,-1-8-4 16,-2-4-9-16,5-9-5 15,-3 2-10-15,0-1-53 0,2 4-33 16,-4 6-82-16,4 3-30 15,2 10-45 1,1 2 138-16</inkml:trace>
  <inkml:trace contextRef="#ctx0" brushRef="#br0" timeOffset="2759.52">10430 7050 1383 0,'0'0'579'0,"2"-2"-321"0,-9-4-153 16,-3-2-36-16,-4-2-62 16,-10 1-26-16,2 4-24 15,-5 3 5-15,2 5 18 16,3 6 14-16,4 5 12 16,1 3 1-16,7 5-7 15,3 0-5-15,6-1-9 16,3-1-2-16,7-5-4 15,3-7 5-15,6-5 7 16,1-4 10-16,5-10 17 16,3-2 1-16,-4-7 2 15,0 0-6-15,-6 0-12 16,-8 0 4-16,-2 6 4 16,-3 3 4-16,-3 8 14 0,-2 3-3 15,-3 7-9-15,-3 3-5 16,2 6-15-16,3 0-4 15,4 0 0-15,5-1-5 16,3-4-2-16,3-4 4 16,2-7-2-16,3-3 10 0,0-11 3 15,0-5 6-15,1-12 1 16,-1-6 1 0,-1-11 3-16,-1-1-7 15,-8-4-2-15,-2 2-4 0,-6 4 1 16,0 1 3-16,-4 9 10 15,1 7-1-15,-3 14-3 16,0 8 1-16,1 16-11 16,-1 9 2-16,2 17-2 15,3 7-3-15,2 9-1 16,3-2-3-16,4-2 5 16,1-6-3-16,4-8 1 15,2-7 2-15,-2-11 1 16,3-7 6-16,-3-10 2 15,-3-7-2-15,0-9-6 0,-5-3-4 16,-1-2 4-16,-1 2-1 16,-1 3 16-16,-1 5 5 15,-1 6-2-15,0 3 3 16,0 8-5-16,-1 2-7 16,1 11 4-16,2 4-5 15,2 4-1-15,1 0-2 0,3-8 1 16,1-2 13-1,2-6-6-15,0-4 6 16,3-4-6-16,0-7-11 0,0-6 2 16,2-1-4-16,-1 0 1 15,0-1-2-15,-5 1 1 16,0 2 5 0,-4 5 1-16,-2 2 3 0,-4 5 5 15,0 4 0-15,0 5-8 16,1 0 0-16,5 5-4 15,-4-1 2-15,3-2-3 16,4-1 2-16,2-5-4 16,4-2 4-16,3-6 3 15,-1-2-1-15,-1-9-1 16,0-3-7-16,-5-3 4 16,-1 0-3-16,-5 1 5 0,-1 0 2 15,-2 3-5 1,-2 4 1-16,-4 7-1 0,0 3-9 15,-3 7 5-15,-1 4-3 16,1 6 1-16,1 2 3 16,3 2 5-16,3-3 1 15,3 0-15-15,3-5 0 16,6-3-2-16,2-6 6 0,5-7 23 16,1-4 0-1,0-7 7-15,1-2-4 16,-4-7-17-16,-3-1 3 0,-5 2-3 15,-1 1 2-15,-4 6 9 16,0 3 3-16,-1 9-10 16,-3 2-5-16,0 10-10 31,2-3-2-31,-2 0-8 0,5 13-7 0,4 8-24 16,0 3-13-16,3-9-22 15,-1-1-13-15,1-7-30 16,-3-2-20-16,0-8-25 15,-3-4 96-15</inkml:trace>
  <inkml:trace contextRef="#ctx0" brushRef="#br0" timeOffset="3138.26">11538 6680 1938 0,'-8'8'662'15,"-2"-8"-661"-15,-3-4-41 0,-6-6-46 16,-2-5 3-16,-2-7 38 16,2-3 27-16,2-5 64 15,7-5 7-15,5-1 9 16,5 2-10-16,11 4-26 15,0 8-10-15,5 11-18 16,0 9-10-16,-4 15-7 16,1 8 1-16,-8 17-9 15,-1 4 10-15,-7 7 5 16,0 1 6-16,-1-9 21 16,2-5 8-16,5-13 2 15,6-6-14-15,9-13-25 0,7-5-16 16,12-15-71-16,3-7-52 15,6-6 100-15</inkml:trace>
  <inkml:trace contextRef="#ctx0" brushRef="#br0" timeOffset="3891.57">10271 7476 1392 0,'0'-11'673'16,"0"-2"-87"-16,-3-3-550 15,-1 0-36-15,-6 3-29 0,-7 3-10 16,-6 3-7-16,-4 5 4 16,-7 8 15-1,-2 6 9-15,-3 11 20 16,0 6 6-16,2 5 0 0,1 1-2 15,5 2-5-15,5-1-1 16,13-4 0-16,7-3 0 16,12-9-1-16,7-4-2 15,10-8 6-15,2-4 4 16,1-6-5-16,-3-3 6 0,-8 0-20 16,-5 0-13-16,-10 3 12 15,-3 1-8-15,-12 3 7 16,-5 4-3-16,-6 5-17 15,3 5-3-15,1 6-8 16,4 1 3-16,5 2 8 16,4-4 6-16,12-1 15 15,2-5 5 1,16-6 8-16,4-5 7 0,10-9 17 16,6-5 4-16,2-9 6 15,1-2-3-15,-2-5-10 16,-1 0 4-16,-9-1-3 15,-7 3 7-15,-5 4-2 16,-4 3 3-16,-5 6-1 16,-1 2-2-1,-6 7-3 1,-2-1 6-16,-2 3-8 16,1 4-8-16,-1 3-2 0,1 3-14 0,1 4-17 0,0 3-15 15,3 0-31-15,0 0-25 16,2-5-35-16,0-5-29 15,2-7-37-15,-4-2 235 0,-5-12-54 16</inkml:trace>
  <inkml:trace contextRef="#ctx0" brushRef="#br0" timeOffset="4027.2">10244 7597 1896 0,'-3'15'638'0,"6"-7"-674"16,3-1-105-16,4-7 75 16</inkml:trace>
  <inkml:trace contextRef="#ctx0" brushRef="#br0" timeOffset="4960.22">10560 7624 1614 0,'6'9'652'0,"-4"-10"-415"0,0-5-144 15,-4-6-110-15,-4-7-33 0,-4-2-39 16,-2-1-7-16,-1 4 34 16,0 4 21-1,2 7 36-15,1 2 16 0,3 5-1 16,2 4 4-16,4 6-10 15,1 2-5 1,6 5-1-16,0 2-4 0,5 0 3 16,1 1 3-16,3-2 4 15,1 1 9-15,0-3 6 16,4 0 0-16,-1-1-5 16,-5-1-4-16,2 4-21 15,-9 2-12-15,-5 5-24 16,-2 2-13-16,-11 4-11 15,-4 1 8-15,-5-2 24 16,-4 0 17-16,0-7 22 16,1-4 2-16,1-9 6 15,3-6-2-15,8-15 8 16,4-6 7-16,10-13 14 16,7-7 4-16,14-7 8 0,6-2 0 15,15-10-4-15,3 1-5 16,0 0-5-16,-1 0 2 15,-9 9-2-15,-4 2 0 16,-13 11-6-16,-8 6 0 16,-14 13-1-16,-5 6 4 15,-10 11 2-15,-4 7-7 16,-1 11-20-16,-3 5 0 0,5 6-18 16,1-2-4-16,6 0 2 15,5-3-18-15,7-8-3 16,7-2-3-16,7-11 7 15,5-6 10-15,5-8 19 16,3-5 5-16,4-7 4 16,3 0-1-16,0-2-4 15,-3 2-1-15,-6 2 3 16,-8 2 5-16,-8 3 6 16,-3 4 2-16,-8 4 20 15,0 1 6-15,-3 4-5 16,-2 0-9-16,2 2-28 0,-3 3-16 15,5 4-12-15,-1 0-5 16,3 5-1 0,2 1 7-16,0-3 3 0,2 1 5 15,-1-4 7-15,-1-3 0 16,1-4 8-16,1-2 4 16,-2-7 0-16,1-2 2 15,1-9-3-15,-1-1 2 16,4-3-1-16,0 0-5 0,4 4 10 15,0 2-7-15,3 8 4 16,3 5 3-16,2 12-12 16,-1 6-3-16,1 9-38 15,-2 3-26-15,2-2-70 16,-4-4-33-16,0-12-337 16,3-7 340-16</inkml:trace>
  <inkml:trace contextRef="#ctx0" brushRef="#br0" timeOffset="5491.43">11196 7184 1809 0,'8'24'628'0,"3"-3"-514"16,2 0-173-16,-1-3-38 15,-3-4-36-15,2-1-9 16,1-3 37-16,0-1 38 16,-1-1 67-16,-4 0 23 15,-3-6 21-15,-1 1-7 16,-5-4-8-16,2-3 0 0,0-3-20 16,0-3 0-16,0-3-3 15,-1-5-8-15,4-2 6 31,1-1 1-31,3-2 4 16,1 0 2 0,3 3-5-1,1 0-3-15,6 2-3 0,3 5-2 0,0 0-2 0,2 2 4 0,-2 3 7 16,-3-2 10-16,-1 3 20 16,-1 0 2-16,-7 1 9 15,-2 3-6-15,-7 0 1 16,-5 2 0-16,-4 1-24 15,-5 2-2-15,-2 5-19 16,2 2-8-16,0 5 5 0,4 2-4 16,4 5-4-16,1 0 0 15,8 2-3-15,3-4-4 16,5-8-33-16,4-4-19 16,6-9-62-16,2-6-30 15,3-10 106-15</inkml:trace>
  <inkml:trace contextRef="#ctx0" brushRef="#br0" timeOffset="6323.16">11819 6968 1467 0,'-3'13'645'0,"-4"-2"-327"15,-4-1-190-15,-3 0-131 16,-3 1-24-16,3 2-21 15,1 1-9-15,6 2 23 16,2 1 15 0,6 0 31-16,3 0 5 0,5-4-3 15,3-5-4-15,8-6-12 16,2-3-3-16,5-8 3 16,-1-5-1-16,-1-10 12 15,-1-6-3-15,-5-8 0 0,-2-5 3 16,-7-1-9-16,-10 13 2 31,1 16 16-31,0 0 6 0,-8-39 17 0,-5 3 0 16,-6 10-9-1,4 23-4-15,5 10-9 0,0 4 2 16,4 9-17-16,2 7 2 0,4 11-5 16,5 3-3-1,8 8-3-15,4 1-13 16,1 0-3-16,0 0-6 15,2-5 4-15,-1-4 3 0,4-9 4 16,0-6 5-16,-2-7 19 16,-1-6-2-1,-3-7 3-15,-5-3-5 0,-4-6-9 16,-5 0 1-16,-6-3 6 16,2 1 2-16,-5 5 6 15,-1 2 6-15,0 5-5 16,-3 3 7-16,3 5-12 15,4 1-4-15,3 7-5 16,0 2-7-16,3 2 6 16,3 0-1-16,2-1-8 15,7-1 0-15,3-4 2 0,-1-3 9 16,3-4 1 0,-2-2 8-16,0-5-8 15,-3-1-9-15,-2-2 10 0,-3-2-11 16,-7-1-9-16,-4 0-11 15,-8-2-15-15,-3 0 0 16,-4 4 17-16,-3 1 13 16,1 4 12-16,-1 0 0 0,4 1 0 15,2 1 7-15,8 0 19 16,4 1 6-16,6-3 3 16,4-2-3-16,6 3-16 15,3-3 2-15,6 6-11 16,-1 3-4-16,2 4 1 15,4 8-13-15,0 8-9 16,0 3-6-16,-6 5-38 16,-6-2-18-16,-9-4-53 15,-5-4-23-15,-7-8 272 16,-7-6-122-16</inkml:trace>
  <inkml:trace contextRef="#ctx0" brushRef="#br0" timeOffset="6458.41">11980 6731 1934 0,'44'0'746'16,"8"-14"-585"-16,1-2-401 16,-12-8 141-16</inkml:trace>
  <inkml:trace contextRef="#ctx0" brushRef="#br0" timeOffset="7213.39">8475 9023 2047 0,'11'22'1024'0,"-15"-17"0"0,0 0-1024 0,23-8 0 31,-9 2 0-31,-7 0 0 0,0 1 0 16,-2 0 0-16,0 0 0 0,-15-17 0 0,44-84 0 0,35 40 0 63</inkml:trace>
  <inkml:trace contextRef="#ctx0" brushRef="#br0" timeOffset="7937.07">8571 8646 1390 0,'-11'-12'577'0,"-3"2"-337"15,-2 1-55-15,1 3-83 16,-2 4-28-16,-3 4-50 16,2 6-8-16,-2 7-39 15,6 8-12-15,2 11 1 16,4 5-1-16,7 6 18 16,1 2 8-16,10-6-4 0,3-4 1 15,5-7 12 1,4-6-8-16,3-10 13 0,1-8 1 15,-3-15-5 1,0-5 11-16,-6-13-5 16,-3-1-2-16,-7-3 5 0,-5 0-7 15,-10 3-7-15,-1 0 0 16,-7 4 7-16,0-1 0 16,-5 1 6-16,0-1-3 15,0 1-1-15,4 1 0 0,5 0-3 16,5 2-2-1,7 0-4-15,4 1 4 16,8 4 7-16,1 1 6 0,8 4 3 16,1 5-6-16,6 7-4 15,1 4-5-15,2 9-14 16,-1 4-9-16,-1 7-5 16,-3 7-6-16,-3 9 22 15,-1 3 10-15,-5 8 3 16,-3 1 13-16,-4 0-2 15,-3 0 3-15,-3-6 10 16,1-4-7-16,0-12 4 16,1-6 0-16,1-13-18 0,2-6-2 15,1-9-5 1,1-5-9-16,-1-8 15 0,-1-6 11 16,-9-6-3-16,-2-2 4 15,-10 1-3-15,-4 4-12 16,-5 7-2-16,-3 5-11 15,-2 8-31-15,0 4-10 16,0 9-32-16,1 3-5 16,9 3-2-16,4 1-6 15,12-4-41-15,12-5-18 0,12-11 93 16</inkml:trace>
  <inkml:trace contextRef="#ctx0" brushRef="#br0" timeOffset="8223.26">9407 8482 1959 0,'-9'27'719'0,"7"-10"-588"16,7-3-76-16,13-2-89 15,4 0-13-15,10 0-11 0,2 0-3 16,-1 2 18-16,2 0 5 16,0 4 4-16,0 0 8 15,-3 1-5 1,-3-1-12-16,-10-5-28 16,-2-4-28-16,-6-8-76 0,-2-8-32 15,-4-12 124-15</inkml:trace>
  <inkml:trace contextRef="#ctx0" brushRef="#br0" timeOffset="8434.29">9691 8367 1677 0,'-14'17'651'0,"2"10"-458"16,-1 6-65-16,1 12-87 15,-4 5-16-15,0 11-21 16,-1 5-34-1,-2-2-12-15,3-2-2 0,3-16-31 16,3-11 14-16,3-17-48 16,5-9-57-16,4-23-127 15,5-12 181-15</inkml:trace>
  <inkml:trace contextRef="#ctx0" brushRef="#br0" timeOffset="8672.98">9598 8135 1511 0,'-11'41'722'0,"3"-8"-204"16,5-2-396-16,7-3-151 16,1-1-50-16,3-2-46 15,1-4-27-15,1-2-28 16,1-3 12-16,-4-4 2 15,0-3 20-15,-5-5 16 16,-1-3-39-16,-1-9 116 16</inkml:trace>
  <inkml:trace contextRef="#ctx0" brushRef="#br0" timeOffset="8836.56">9375 8183 1414 0,'8'6'635'0,"15"-3"-267"0,7-2-209 16,14-5-129-16,7-3-23 15,4-3-64-15,3-4-47 16,0-1-132 0,-2 2-373-16,-4 6 409 15</inkml:trace>
  <inkml:trace contextRef="#ctx0" brushRef="#br0" timeOffset="9057.16">10034 8363 1418 0,'1'24'655'15,"4"-2"-254"-15,7-2-321 16,4-2-40-16,7 3-66 15,1 2-3-15,4-1-16 16,-3 0-15-16,-2-6-24 16,-6-4-25-16,-4-8-56 15,-4-4-23-15,-4-11 115 16</inkml:trace>
  <inkml:trace contextRef="#ctx0" brushRef="#br0" timeOffset="9269.41">10233 8232 1617 0,'-10'44'705'15,"-6"3"-356"-15,0 1-192 16,-3-1-130-16,-1 2-36 16,3-2-59-16,1-3-29 0,4-6-40 15,1-6-24-15,7-10-48 16,3-9 14-16,14-16 0 15,11-10-9-15,10-17 153 16</inkml:trace>
  <inkml:trace contextRef="#ctx0" brushRef="#br0" timeOffset="9837.57">10793 8266 1547 0,'0'29'630'16,"-2"-1"-384"-16,-7-4-162 16,-3-4-47-16,-7-5-21 15,-2-3-5-15,-8-6-8 0,2-2-3 16,0-3 2-16,-2-1 12 16,8 0 18-1,0 0 4-15,6 0 3 16,8 0-10-16,2-1-18 15,3 1-10-15,3-1-5 0,1 0 1 16,-2 1 4-16,0-1 5 16,7 1 0-1,4 0 3-15,13 1-8 0,-18-1 2 16,0 0 1-16,-4-2-7 0,-1 0-4 16,-5-1-3-16,-3-4 4 15,2 0-2-15,-9-5 2 16,5-2 4-16,-5-2-13 15,-2-1 4-15,2-1-2 16,3 0 9-16,6 4 3 16,2 2 1-16,7 7-1 15,2 0-12-15,6 4 5 16,1 3 3-16,4 8-20 16,1 5-11-16,-5 7-19 15,1 4-8-15,-6 3 15 16,-5 3 16-16,-1-1 21 0,-5 2 12 15,-3-5 14-15,5-3 9 16,-1-9 9-16,7-5-11 16,6-12-7-16,3-8-2 15,10-10-26-15,1-5-12 16,6-12-60-16,1-4-56 16,4-9 83-1</inkml:trace>
  <inkml:trace contextRef="#ctx0" brushRef="#br0" timeOffset="10264.07">11133 8080 2033 0,'7'22'716'16,"10"-6"-635"-16,1-1-47 16,5 4-49-16,-1-2-19 15,3 4-40-15,2 3-21 16,2 2 2-16,-1 3 12 0,-1 0 40 16,-4-2 26-16,-5-6 6 15,-1-5 0 1,-6-9-36-16,-2-5-47 15,-5-14-90-15,-3-9-14 0,-5-19 109 16</inkml:trace>
  <inkml:trace contextRef="#ctx0" brushRef="#br0" timeOffset="10497.77">11348 7911 1311 0,'3'14'709'0,"-8"0"-99"15,-5 1-365-15,6 4-173 16,-9 2-40-16,1 9-50 16,-1 2-22-16,-2 6-45 0,1 6-6 15,-5 3-1-15,5 2 18 16,-1 0 38 0,6-3 3-16,5-7 14 0,2-6-3 15,7-13-53-15,2-7-51 16,8-16-94-16,0-8 126 15</inkml:trace>
  <inkml:trace contextRef="#ctx0" brushRef="#br0" timeOffset="10752.51">11654 7867 1790 0,'8'46'748'0,"8"-8"-365"16,9-4-303-16,10 2-87 15,4-1-16-15,1-5-39 16,-1-3-36-16,-5-13-40 16,-6-2-7-1,-5-9 7-15,-3-3 18 0,-5-6-4 0,-5-5-12 16,-5-10-67-16,-4-4 125 15</inkml:trace>
  <inkml:trace contextRef="#ctx0" brushRef="#br0" timeOffset="10965.12">11783 7879 1670 0,'-18'40'714'0,"2"1"-382"0,5 8-228 15,2 4-38-15,0 9-55 16,1 3-13 0,-2 2-34-16,-1-1-8 0,3-12-16 15,2-9-5-15,5-20-7 16,5-11-22-16,7-22-59 16,4-14-31-16,3-31 109 15</inkml:trace>
  <inkml:trace contextRef="#ctx0" brushRef="#br0" timeOffset="11198.42">11887 7499 1580 0,'-2'49'794'16,"5"-9"-91"-16,6-6-652 15,2-2-135-15,-4-1-72 16,-3-2-93-16,-2-3-49 16,-2-1-31-1,0-3 26 17,-5-4 23-32,0-2 48 0,-6-6-38 0,-1-7 167 0</inkml:trace>
  <inkml:trace contextRef="#ctx0" brushRef="#br0" timeOffset="11367.42">11634 7580 1907 0,'48'-12'760'0,"31"-16"-488"16,8-3-172-16,16-10-142 15,-4-5-114-15,-16-2 92 16</inkml:trace>
  <inkml:trace contextRef="#ctx0" brushRef="#br0" timeOffset="12354.09">10383 9365 1628 0,'9'3'643'0,"0"-9"-408"0,-2-6-151 16,-6-9-69-16,-4-1-13 15,-13-6-32-15,-2 1-9 16,-4 7-18-16,-1 4 1 15,0 14 23-15,4 4 10 16,0 11 17-16,2 4 4 16,7 6 9-16,1 1 5 15,8 2-5-15,3-3 0 16,9-2-10-16,1-1-2 31,5-5-4-15,1-4 6 15,2-5-2-31,3-3-2 0,-4-2 8 0,2-2 7 0,-1-4 10 0,-3-6-2 16,-4-5-1-16,-9 4-4 0,-1 6-13 0,-2 0 4 15,-1-17-3-15,-1 1-2 0,-5 4 3 16,2 11 1-16,-1 5 1 16,2 2-4-16,1 4-4 15,2 1 0-15,6 6 0 16,2 2-1-16,5 3 7 15,-1-3 1-15,2-4 6 16,2-3 1-16,0-6 0 16,-2-1-3-16,-1-10 0 15,-1-4-3-15,-3-8 3 16,-1-4-5-16,-4-1-9 0,0 0-1 16,-2 1-6-16,0 2 6 15,4 3 6-15,1 2 1 16,2 6 4-16,1 3 2 15,3 8-3-15,-1 3 0 0,-1 8-8 16,1 4-14 0,0 6-16-16,1 2 2 15,1-2 7-15,3-2 13 0,-4-6 19 16,0-3 7-16,2-7 1 16,-4 0 0-16,2-8-1 15,-1-3 2-15,-5-4 2 16,-1-5-2-1,-7 0-2-15,-4-1 1 0,-5 4-8 16,1 2 2-16,-1 7 0 16,2 4-5-16,3 5-8 15,0 5-6-15,7 10-24 16,5 7-9-16,9 4-14 16,5 2-12-16,12-6-32 15,7-9-22-15,5-15 77 16</inkml:trace>
  <inkml:trace contextRef="#ctx0" brushRef="#br0" timeOffset="14201.05">11273 9143 1789 0,'-3'20'658'0,"1"-15"-570"16,0-7-71-16,0-15-73 16,0-7-3-16,0-10 15 15,0-3 9-15,2-3 11 16,2 1-2-16,0 3 14 16,1 4 11-16,0 8-2 15,0 5 0-15,-1 8 1 16,0 4-6-16,-1 5-8 15,-1 2 0-15,1 6-14 16,3 3-5-16,0 4 4 16,2 2 3-16,1 0 10 15,2-3 8-15,0-3 9 16,2-1-7-16,6-2 13 0,3-1 0 16,7-1 6-16,-1-2 3 15,0-1-8-15,-4-1 6 16,-1 1-11-16,-3 2 3 15,-3 1 0-15,0 2-5 16,-8-1 3-16,2 1 3 16,-4-2 16-16,-3 0 7 15,1-2 9-15,-1-2-7 16,2-1-9-16,3-3-2 0,3-3 3 16,0-4 2-16,1-4 1 15,-1-2 1 1,-4 0-15-16,1 0-5 0,-7 2-10 15,-1 1-3-15,-1 5-1 16,0 1-2-16,0 4 8 16,0 4-5-16,1 2-1 15,-3 5-1-15,3 2-24 16,2 3-5-16,6 1-4 16,5 0 3-16,5-1 17 15,2-6 7-15,3-5 12 16,1-4 6-16,2-10 21 15,2-6 9-15,1-8 2 16,-7-5 1-16,-2-6-11 0,-4 0-9 16,-10 2-4-16,2 3-2 15,-8 5-5-15,0 4 7 16,-1 9 10-16,-4 4 1 16,2 10 13-16,0 2-7 15,-2 9-21-15,5 3-5 16,3 6-9-16,-2 2-10 15,9 4-4-15,2 0-3 16,3-1-4-16,3-4 8 16,2-6 11-16,1-6 6 0,1-8-6 15,2-4 2-15,3-7 5 16,-1-5-6-16,-3-5 8 16,0-2 2-16,-5 0-1 15,-1 2 0-15,-6 4-7 16,-4 3 1-16,-4 7 3 15,-6 2 7-15,-2 6 7 16,-2 3-3-16,-3 3-1 16,3 5-12-16,0 1-1 15,0-1 4-15,6 1-8 16,-1-5 7-16,4 1 1 16,6-1-10-16,2-5 6 0,3 0-4 15,-1-5 4 1,1-1 3-16,-3-3-4 15,-3-2 6-15,2 2 0 0,-4-1 5 16,-2 2 10-16,2 1 0 16,-3 1 2-16,-1 2 1 15,1 0-6-15,-1 1-4 16,0 0-5-16,0 0-4 16,0 0-11-16,4 1 2 15,5-1 1-15,14-3-1 0,-14-5 8 16,2-2 6-16,2-4 6 15,0-3 2-15,2-7 6 16,-1-3 2-16,-3-8-8 16,-2-2-2-16,-8 0-1 15,-1 0 0-15,-4 2 18 16,-4 3 4-16,2 5 4 16,-1 6-8-16,3 11-12 15,0 4-1 1,2 12-7-16,-1 3-6 0,4 13-23 15,3 7-1-15,5 6-6 16,2 3 4-16,6-3 25 16,-1-4-1-16,3-9-4 15,-1-3 5-15,3-11-17 16,0-5 5-16,-1-11 4 16,1-5-4-16,-4-10 10 0,-1-4-9 15,-2-1 5-15,-2-2-2 16,-4 2-2-16,-3 3 3 15,-3 7-2-15,-2 7 1 16,-4 7 2-16,-1 3-1 0,-4 6-14 16,-1 5-11-16,2 4 2 15,1 4-2-15,1-2 19 16,3-3 8-16,5-5-5 16,2-4 2-16,9-3-5 15,1-4 5-15,6-5 11 16,5-4 7-16,2-4 24 15,3-2 4-15,-4 0 1 16,-2 0-3-16,-8 3-12 16,-5 0-2-16,-9 7 0 15,-8 0 3-15,-9 4-3 16,-5 3-2-16,-1 4-13 16,1 4-5-16,3 6-11 15,0 1-11 1,2 0 1-1,3-2-6 1,7-3-11-16,6-3-2 0,10-3-4 0,3-3 6 0,4-7 23 0,1-4 9 16,0-7 6-16,-1-4 2 15,-2-3-5-15,-2 0 2 16,-6 1 14-16,0 2 8 16,-3 0 11-16,-1 3 5 15,-1 3 4-15,-1 1-2 16,0 8-17-16,-1 2-5 15,1 7-20-15,2 4-8 0,3 10-14 16,2 6-12-16,4 10-20 16,0 7-8-16,-3-1-33 15,-1-6-23-15,-5-9-64 16,-2-7-21-16,-5-11 122 16</inkml:trace>
  <inkml:trace contextRef="#ctx0" brushRef="#br0" timeOffset="14373.58">12322 8240 1875 0,'55'-34'542'16,"13"-45"-538"-16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37:51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7209 3084 748 0,'-13'5'274'0,"0"-2"-191"16,10-2-49-16,6 0-5 15,7-1-6-15,12-4-22 16,7-1 0-16,6-9 1 16,0-4 5-16,1-6-7 15,1-2-3-15,8-4-14 16,4-4-10-16,0-1-16 0,-3-2-10 16,-6 3-113-16,-10 4 114 15</inkml:trace>
  <inkml:trace contextRef="#ctx0" brushRef="#br0" timeOffset="193.92">7314 3011 535 0,'-39'33'242'0,"-2"-2"-50"15,5-2-149-15,10-4 4 16,9-4 0-16,16-5-24 15,3-3-4-15,17-7-12 16,12-3-12-16,14-11-96 16,11-12 74-16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6:38:54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7814 2412 2411 0,'-8'-15'-3'0,"1"1"3"0,-16 114-8 0,-3 9-1 16,-1-19-1-16,5-27 7 15,-2-5 4-15,6-17 1 16,2-8 5-16,8-18 2 15,5-12 2-15,6-26 2 16,5-16-3-16,9-31-1 16,5-12-3-16,8-15 1 15,-1-5-1-15,1 3-6 16,-4 3-5-16,-1 14 6 0,2 15-6 16,2 26 8-16,1 17-4 15,7 26-8-15,-5 12 8 16,-1 26-3-16,-2 12 2 15,-10 16 2-15,-2 9 2 16,-4 3-1-16,-3 0-1 16,-4-3-28-16,0-9-30 15,-3-16-76-15,0-11-33 0,-1-22 100 16</inkml:trace>
  <inkml:trace contextRef="#ctx0" brushRef="#br0" timeOffset="178.26">7796 2481 1555 0,'25'-5'550'0,"22"-12"-454"15,13-4-91-15,4-5-20 16,4-2-59-16,-5 1 52 15</inkml:trace>
  <inkml:trace contextRef="#ctx0" brushRef="#br0" timeOffset="588.91">8422 2412 1642 0,'-15'-7'559'0,"9"1"-524"16,-1 0 5-16,1 4 17 16,1 1 2-16,2 7-17 15,2 8-13-15,1 17-30 16,2 7-7-16,3 9-9 16,1-1-8-16,5-6 4 15,3-3 0-15,2-12 12 16,0-7 8-16,5-17 9 15,0-8 8-15,0-20 11 16,3-10 0-16,-2-11-4 16,-1-6-6-16,-7 0-14 15,-2 3-2-15,-8 9 2 16,0 10-1-16,-3 17 1 16,0 9-3-16,0 23-1 0,1 11-2 15,3 21 1-15,0 9-7 16,5 4-33-16,1-2-30 15,8-11-106-15,6-6-39 16,4-13 127-16</inkml:trace>
  <inkml:trace contextRef="#ctx0" brushRef="#br0" timeOffset="1652.96">8924 2345 1946 0,'9'-1'10'16,"7"-4"4"-16,11-4 16 0,4-2-20 15,2-2 9 1,2 0-46-16,4 3-43 0,5 3-121 16,-11 3 112-16</inkml:trace>
  <inkml:trace contextRef="#ctx0" brushRef="#br0" timeOffset="1815.23">8964 2597 1416 0,'6'4'491'0,"18"-11"-450"15,13-7-7-15,14-11-2 16,6-7-38-16,5-9-109 15,-3-7 81-15</inkml:trace>
  <inkml:trace contextRef="#ctx0" brushRef="#br0" timeOffset="2106.59">9406 2054 1813 0,'-15'9'605'0,"4"7"-595"15,3 5-20-15,-4 7 10 16,1 4-1 0,6 5 4-16,4-1-11 0,6-7-28 15,6-6-12-15,8-13-15 16,7-8 18-16,6-14 29 16,-1-7 18-16,-4-12 36 15,-9-4 10-15,-12-3 24 16,-9 0 1-16,-14 6-18 15,-8 3-11-15,-14 12-46 16,-5 10-27-16,-3 21-77 16,1 14-70-16,9 30 112 15</inkml:trace>
  <inkml:trace contextRef="#ctx0" brushRef="#br0" timeOffset="2735.09">8850 3200 1440 0,'2'-25'507'0,"3"5"-447"15,-2 3 4-15,-3 9 3 16,0 6-15-16,-1 14-25 16,1 11-14-16,1 15-15 15,1 7-5-15,7 6-7 16,0-4 5-16,11-10-3 15,2-9 5-15,1-16 8 16,3-6 2-16,-3-13 33 16,0-10 13-16,-1-17-2 0,-3-8 0 15,-5-8-25-15,-4 1-16 16,-5 10 8-16,-4 7-2 16,-1 14-8-16,-1 9 5 15,1 15-12-15,1 8 4 16,4 16 1-16,2 6-4 15,5 6-7-15,7-2-23 16,2-9-32-16,5-2-33 16,1-14-75-16,-2-6-23 0,-5-9 116 15</inkml:trace>
  <inkml:trace contextRef="#ctx0" brushRef="#br0" timeOffset="4449.8">9448 2971 1538 0,'-7'-5'556'0,"2"7"-491"16,-5 6 1-16,-5 10-12 16,-2 6-27-16,1 18-19 15,4 4-8-15,5 7-12 16,4 1-12-16,7-6-12 15,7-4-7-15,10-16 6 0,7-6 16 16,3-21 29-16,0-7 17 16,-5-16 17-16,-3-6 4 15,-4-6-13-15,-3-1-2 16,-7 3-20-16,-5 2-2 16,-5 9-6-16,-2 5 1 15,-2 10 2-15,-2 6-6 0,3 10 0 16,0 7-9-16,4 5-2 15,4 2 3-15,5-2 4 16,5-3-2-16,6-4 5 16,2-5-5-16,7-9-1 15,0-5 6-15,-4-9 1 16,-2-4-1-16,-7-7 6 16,-5-2 0-16,-6-5 0 15,-5-3 2-15,-10 2 1 16,-2 5-6-16,-9 7-2 15,-1 8 5-15,-2 12-9 16,0 2 1-16,3 11-11 16,4 1-8-16,8 4-1 15,9 1-5-15,10-1 12 16,6-4 2-16,11-6 6 0,3-4 5 16,3-10-2-16,-1-4 3 15,-1-6-2-15,-3-1 4 16,-5-1 0-16,0 1-3 15,-6 4 9-15,-4 1-4 16,-4 8 1-16,-2 1 6 16,-5 6-11-16,4 6 4 0,-1 2-2 15,0 4-6-15,6 2 8 16,0 1-4-16,4-2 3 16,0-1 1-16,1-5-1 15,1-3 1-15,-2-5 3 16,0-3 6-16,-4-5 3 15,-2-6 7-15,-4-5 3 16,-3-4 3-16,-4-6-10 16,-3 2 1-16,-6-3-13 15,-1 5-1-15,-2 1-1 16,1 1-4-16,5 8-3 16,1 2-8-16,4 7 2 15,1 3-12-15,5 3-5 16,4 4 5-16,7 1 1 15,3 2 10-15,6-2 10 0,4 2 0 16,1 1 1-16,0 0-2 16,-2 5 2-1,-6 0-1-15,-4 2-2 0,-4 0 3 16,-5 3 0-16,0 0 0 16,1-2 2-16,-1-5-3 15,3-6 1-15,0-6 8 16,4-8 12-16,3-4 10 15,4-9 4-15,-2-2 0 0,2-2-12 16,-3 1-5-16,-11 1-4 16,-2 3-11-16,-10 5 4 15,-8 2-9-15,-4 9-2 16,-2 4 8-16,-1 9-15 16,4 6 10-16,6 4-3 15,5 1-7-15,8-3 2 16,6-3-3-16,12-8-3 15,5-4 4-15,9-9 7 16,1-3-2-16,-2-11 13 16,-2-3 3-16,-5-11 4 15,-3-6 7-15,-6-2-6 16,-5 0-1-16,-8 6-2 16,-5 6-10-16,-4 9 0 0,-1 7 1 15,-4 9-2-15,2 5-2 16,0 9 1-16,5 4-10 15,4 8-1-15,5 2 5 16,9 5-2-16,1 0 6 16,8 1-6-16,4 2-15 15,-1-3 2-15,-4-2-9 16,-11-3 0-16,-9-3 2 16,-15-2-16-16,-7-1-2 0,-9-4-7 15,0-3 7-15,3-10 23 16,7-4 8-16,10-13 20 15,5-7 10-15,11-12 15 16,9-5 16-16,13-9 15 16,3-2 2-16,0 6-1 15,-3 4-7-15,-10 15-14 16,-5 9 4-16,-7 13-20 16,-4 9-13-16,-3 16-3 15,-2 9-9-15,-2 20-2 16,0 8 4-16,0 11 6 15,0 4-43-15,-1 1-8 16,0-3 0-16,-1-7-12 16,0-10 45-16,3-15 9 15,-1-11-2-15,0-17 5 16,-2-7 9-16,1-21-5 0,-1-10 2 16,1-16-3-16,1-11-4 15,2-9 10-15,3-5 5 16,3-9 7-16,2-1 1 15,8 7 3-15,4 10 2 16,5 23 2-16,3 16-9 0,-8 17-4 16,-5 9-12-16,-13 17-2 15,-9 7-1-15,-14 15-4 16,-7 3 0-16,-6 2-10 16,4-2 7-16,2-13-20 15,7-5-13-15,9-15-33 16,6-7-40-16,13-14-69 15,7-11 66-15,9-16 55 16</inkml:trace>
  <inkml:trace contextRef="#ctx0" brushRef="#br0" timeOffset="4731.57">10983 2774 1263 0,'-8'24'448'0,"1"2"-376"0,3-2-19 16,0-3 10-16,5-2-7 16,7-10-16-16,-1-5-20 15,9-10-18-15,1-7 4 16,4-11-1-16,4-2 2 16,-3-5 22-16,-2 0 11 15,-8-2 16-15,-6 0 4 16,-9 5-18-16,-8 2-12 0,-7 14-18 15,-1 9-5-15,0 15-31 16,1 7-19-16,4 10-70 16,2-1-50-16,4-2 104 15</inkml:trace>
  <inkml:trace contextRef="#ctx0" brushRef="#br0" timeOffset="6086.87">11163 2677 1070 0,'2'-11'485'16,"1"3"-201"-16,-1 4-145 15,-1 2-2-15,2 4-59 16,1 8-31-16,1 7-27 0,-1 4-6 16,-3 6-11-16,-1-1-2 15,-1-1-16-15,1 0-1 16,2-7-3-16,0-3 2 15,3-10 10-15,4-5 6 16,1-14 8-16,4-4 6 16,5-11 1-16,-1-3 1 15,4-1-1-15,2-1-6 16,-6 4 1-16,0 6-7 16,-6 11-1-16,-6 5-1 0,-2 16-1 15,-1 7-5-15,-2 9-3 16,-1 7 0-16,4-2-2 15,3-2 7-15,5-7 1 16,4-6 0-16,4-11 9 16,1-6 6-16,5-12 15 15,3-5 12-15,2-12-8 16,-2-5 0-16,-6-5-13 16,-7 0-13-16,-9 4 1 15,-7 3-3-15,-5 9-6 16,-5 5 9-16,-5 12-11 15,3 8-2-15,-6 14-8 0,2 5-4 16,4 8 0 0,2 1-2-16,8-3 1 0,4-3 0 15,8-8 5-15,6-6 1 16,8-14 18-16,3-7-3 16,0-13 12-16,-2-5 0 15,-3-10 8-15,-5-4-3 16,-7-2-2-16,-4 1-4 15,-5 5-10-15,-1 1 5 0,-3 9-8 16,0 6 6-16,-1 16-5 16,-2 10-5-16,-2 21 9 15,3 8-7-15,-3 11 0 16,2 5 6-16,4 3-8 16,0 0 8-16,9-5-4 15,2-7-2-15,4-13 3 16,3-7-7-16,1-13 8 15,1-5-2-15,1-12 3 16,1-4-1-16,0-11-1 16,0-3 1-16,-8-1 4 15,-3 2-2-15,-6 6 6 16,-3 6 0-16,1 9 0 16,-5 5-2-16,-1 10-2 15,3 7 3-15,-5 8-12 0,7 5 12 16,3 3-8-16,3-2-9 15,8-3 9-15,-1-7-11 16,4-7-1-16,0-7 12 16,-4-7-6-16,1-6 7 15,-3-6 4-15,-3-5 3 16,-2-4 9-16,-3 0-2 16,0 3 1-16,0 2-2 0,0 7-12 15,-2 5 3-15,-1 7-1 16,2 4-14-16,0 8 7 15,2 1 2-15,3 8-5 16,1 0 11-16,1-2-5 16,2 0 1-16,1-3-1 15,-1-4 0-15,-1-5 0 16,-1-2 0-16,-2-8 4 16,2-3-7-16,0-9 5 15,-1 0-3-15,1-5 2 16,-1 1 3-16,2 5-5 15,1 2 5-15,-3 8-11 16,1 1 5-16,-5 5 2 16,2 3-11-16,2 4 9 15,1 2-1-15,4-1 3 0,0 0 5 16,4-6-5-16,0-2 4 16,2-6-8-16,0-4 5 15,-1-3 5-15,-1-3-1 16,-8-3 4-16,-2 0-10 15,-8-1 4-15,-2 1 3 16,-2 5-4-16,0 3-2 16,2 6-5-16,1 7-18 15,0 5 4-15,3 7 11 0,0 6-5 16,5 2 11-16,2 7 4 16,3 2-7-16,1 6 5 15,-1 1 5-15,-2-1-8 16,-5-2 2-16,-6-6-43 15,-7-4-39-15,-10-7-95 16,-7-5 102-16</inkml:trace>
  <inkml:trace contextRef="#ctx0" brushRef="#br0" timeOffset="6224.61">11736 2113 1838 0,'-7'18'557'16,"1"9"-575"-16</inkml:trace>
  <inkml:trace contextRef="#ctx0" brushRef="#br0" timeOffset="6541.05">9204 3623 1461 0,'43'15'511'0,"12"9"-438"15,5 6-57-15,-4 9-32 16,-1 0-11-16,-10 3-23 16,-6-1-25-16,-2-8-36 15,-9-3-26-15,-6-14 80 16</inkml:trace>
  <inkml:trace contextRef="#ctx0" brushRef="#br0" timeOffset="6705.6">9304 3792 1318 0,'-27'52'516'16,"0"4"-301"-16,-1 1-237 15,4-7-42-15,2-7-30 16,13-18 55-16</inkml:trace>
  <inkml:trace contextRef="#ctx0" brushRef="#br0" timeOffset="6887.55">9694 3630 1570 0,'12'3'539'0,"4"0"-492"16,5-3-36-16,5-3-5 15,6-2-8-15,11-3-57 16,5-1-46-16,-11-1 61 16</inkml:trace>
  <inkml:trace contextRef="#ctx0" brushRef="#br0" timeOffset="7059.59">9651 3847 1388 0,'11'5'513'16,"11"-3"-377"-16,3-3-124 15,9-4-7-15,3-2-11 16,5-6-104-16,-4-3 79 0</inkml:trace>
  <inkml:trace contextRef="#ctx0" brushRef="#br0" timeOffset="7330.92">10267 3550 1586 0,'-4'-3'575'0,"-1"6"-485"16,-2 7-1-16,-2 10-16 15,1 3-22-15,4 8-23 16,3 3-21-16,5 0-29 16,2-2-17-16,9-7-43 15,3-6 7-15,9-15 11 16,5-6 25-16,1-14 59 16,-4-6 16-16,-13-8 23 15,-11-1-7-15,-17 2-10 0,-13 2-7 16,-15 8-30-16,-4 9-25 15,-10 18-103-15,-6 10-59 16,-2 18 102-16</inkml:trace>
  <inkml:trace contextRef="#ctx0" brushRef="#br0" timeOffset="8003.21">9739 4337 1002 0,'-23'-35'446'16,"0"5"-209"-16,-3 6-144 15,-3 7-9-15,-5 14-46 16,2 7-25-16,0 18-14 16,0 5-7-16,5 13-13 15,1 4 6-15,10 4 2 0,5-2 0 16,16-11 7-16,7-7 1 16,13-18 0-16,3-6 10 15,7-14 9-15,5-8-1 16,5-10 1-16,2-3-9 15,-9 1-4-15,-5 4 0 16,-12 12 2-16,-3 6 0 16,-3 16-2-16,-1 8-1 0,0 19 6 15,-3 9-1-15,-4 9-1 16,-2 5-2-16,-2 3-7 16,-3-2-2-16,-7 1-12 15,-3 1 2-15,-8-4-4 16,-2-4 2-16,-2-11 14 15,-2-11 4-15,6-21 20 16,5-8 4-16,8-26-2 16,5-11 2-16,11-22-2 15,5-10 0-15,11-10 12 16,6 2 5-16,10 2 25 16,3 4 9-16,1 16 16 15,-4 8-3-15,-9 22-10 16,-5 11-14-16,-7 18-19 0,2 11-9 15,-5 15-22-15,-3 4-2 16,-4 7-15-16,-6-2-12 16,-5-7-40-16,-1-5-21 15,-8-11-60-15,-1-9-41 16,-4-19 114-16</inkml:trace>
  <inkml:trace contextRef="#ctx0" brushRef="#br0" timeOffset="8152.72">9961 4293 1598 0,'17'1'525'0,"4"-3"-622"16,-1-1-50-16,-1 3 82 15</inkml:trace>
  <inkml:trace contextRef="#ctx0" brushRef="#br0" timeOffset="8822.44">10219 4501 1495 0,'10'12'545'0,"0"-1"-441"15,-3-3-82-15,-2-1 3 16,-1 0-18-16,1-1 4 15,-4 3-18-15,1 2-14 16,-2-1-2-16,0 1-5 16,1-3 16-16,-2-3 9 15,1-5 17-15,0-3 9 0,0-9 8 16,4-5 1-16,4-7-15 16,3-1-6-16,5-1-4 15,0 2-5-15,0 9 1 31,-7 8-5-31,-2 1-2 0,26-21 4 0,-3 8-4 16,-2 3 4-16,-15 12-1 16,-3 1 2-16,-7 1 8 15,0 0 10-15,-6 1 28 16,-2-2-2-16,-3-1-4 16,-3 0-9-16,-5 0-29 15,-2 5 1-15,3 7 1 16,-3 1-8-16,6 11 0 15,3 1-5-15,5 4-4 16,8 1 5-16,6-5-6 16,8-5 6-16,7-9 1 0,5-6 11 15,3-13 25-15,3-6-4 16,1-13 10-16,1-3-7 16,-6-4-3-16,-2-1 1 15,-13 4-7-15,-6 4-6 16,-8 7-5-16,-5 6-4 15,-4 10 2-15,-5 5 2 16,4 13-12-16,-8 6 3 16,7 9 1-16,4 4 0 0,2 2 1 15,9 0-3-15,8 0 2 16,3-1-4-16,2-6 2 16,-2-2 2-16,-5-4-18 15,-2-5-20-15,-6-2-34 16,-2-2-37-16,-5-5-102 15,-3-1-17-15,3-5 130 16</inkml:trace>
  <inkml:trace contextRef="#ctx0" brushRef="#br0" timeOffset="9174.98">11101 4176 1374 0,'27'-16'561'15,"-9"4"-367"-15,-10 3 2 16,-8 4-39-16,-11 0-42 16,-1 3-39-16,-7 0-31 15,-3 3-53-15,2 6-8 16,-4 6-27-16,5 4 0 16,7 6-10-16,3-1 6 0,6-4 16 15,4-2 1-15,7-6 22 16,2-4-1-16,2-7 15 15,2-6 2-15,2-10 7 16,2-4 0-16,-3-3-4 16,5 0-1-16,0 5-14 15,-3 5 5-15,4 10-6 16,-7 3 0-16,0 14-20 16,0 6-28-16,-5 13-58 15,-2 5-47-15,-8 1-130 16,-2 2 181-16</inkml:trace>
  <inkml:trace contextRef="#ctx0" brushRef="#br0" timeOffset="10924.69">10062 5188 1934 0,'5'1'645'15,"23"-18"-629"-15,10-11 6 0,8-16 25 16,3-8-3-16,8-13-19 16,-1-2-26-16,-5-2-49 15,-5 0-15-15,-22 12-11 16,-10 10 18-16,-14 22 29 15,-5 13 23-15,-13 23 27 16,-5 11 3-16,-4 13 10 16,1 6-9-16,7-1-4 15,6-4-7-15,14-6-12 16,6-7-1-16,16-8-3 16,0-3-6-16,5-4-8 15,0-1-12-15,-8 3-12 16,-2 0-8-16,-9 2-8 15,-4 4 5-15,-8 2 8 16,-2 1 12-16,-7 2 19 0,0-4 8 16,-1-5 15-16,1-4 9 15,5-9 13-15,4-5-3 16,7-9-7-16,6-5 6 16,7-8-9-16,3-1-3 15,4 2-6-15,-1 3-11 0,1 9-4 16,-4 5 3-16,-4 11 2 15,0 4 5-15,-6 11-3 16,-1 3 7-16,-4 3-1 16,1 2-9-16,-2-7 3 15,2-2 1-15,4-8 8 16,-1-3 0-16,4-7 9 16,-1-3-6-16,2-6 1 15,0-5 1-15,-3-2-13 16,0-1-2-16,-3 4-9 15,-1 3 6-15,-5 5 1 16,0 4-2-16,-2 7-3 16,0 3 5-16,2 7 5 15,-2 0-4-15,3 1-5 16,2-1-9-16,4-4-6 16,2-3 7-16,3-6 11 0,3-4-7 15,3-11 6-15,3-3-1 16,-2-10-3-16,-5-3 11 15,-4-4 4-15,-7-2-5 16,-3 2 10-16,-2-2-6 16,-5 4 6-16,-3 4 9 15,1 8-12-15,1 6 0 16,0 11-10-16,2 3-5 0,4 14 1 16,1 10-5-16,3 12-3 15,-1 6 6-15,2 4-9 16,-1-3 1-16,1-3 1 15,4-1-2-15,0-7 2 16,3-6-2-16,0-11 12 16,-3-8-3-16,0-12 9 15,-1-6 8-15,1-11-5 16,0-4-4-16,0-3 1 16,1 0-6-16,-3 4-4 15,-1 4 4-15,1 10-2 16,-4 4-1-16,1 10-7 15,-2 5 8-15,0 8 0 16,-1 3 4-16,3 3 10 16,1-1-14-16,3-5 2 15,3-3 2-15,8-5 1 0,-5-6 6 16,5-8 8-16,1-5-4 16,0-9 2-16,3-2 2 15,-2-5-5-15,-3 0 3 16,-7-1-10-16,-4-1 1 15,-7 6-8-15,-1 2-3 16,-6 8 8-16,0 5-10 0,-2 8 1 16,1 3-1-16,2 8-6 15,4 3 12-15,6 5 3 16,1 1 0-16,9 2 1 16,4-1-4-16,8 0 1 15,3-2 3-15,4 0 0 16,-5 0 5-16,-5 0-32 15,-4 2-6-15,-12 1 3 16,-6 0-7-16,-14 1 9 16,-3 1-4-16,-8-2-8 15,2 0 3-15,1-6 24 16,0-3 16-16,9-7 30 16,5-6 10-16,11-13 16 15,5-8 2-15,15-14-8 16,2-6-2-16,6-6-6 0,1-1-1 15,-5 0-18-15,-3 1-2 16,-2 5-17-16,-3 5-4 16,-3 15-7-16,-4 6-4 15,-7 13-1-15,0 5 1 16,-3 16 4-16,-3 12 0 16,2 16 3-16,-3 8 0 0,1 8-3 15,0 1 20-15,1-1-58 16,1 1-7-16,-1-3 2 15,1-6-16-15,-4-8 58 16,-2-9-1-16,-2-16-3 16,-3-7 1-16,-2-16-9 15,1-8-10-15,-2-17 2 16,1-8-4-16,4-14 20 16,0-10 17-16,9-8 20 15,4-5 10-15,9-5 7 16,6 2 0-16,11 13-2 15,2 13-9-15,-2 22-16 16,-2 11-6-16,-10 18-11 16,-10 8-2-16,-12 17-10 15,-6 8-1-15,-11 10-20 16,-10 4-9-16,-6-3-11 0,-1-4-7 16,3-13-20-16,10-8-33 15,9-16-78-15,6-9-167 16,13-15 229-16</inkml:trace>
  <inkml:trace contextRef="#ctx0" brushRef="#br0" timeOffset="11304.82">11753 4641 1476 0,'0'3'546'0,"0"-2"-419"16,-2-1-23-16,2-1-22 15,-1 1-32-15,-2-1-45 16,-7 0-28-16,-15 3-21 16,13 4-3-16,1 8 3 15,2 0 10-15,4 2 21 16,3 0 8-16,5-5 6 16,3 0 9-16,5-9 4 15,0-4 6-15,2-6 13 16,3-4 5-16,-4-6 6 15,4-4-5-15,-1-4-4 0,2 0 1 16,-1 5-6-16,-4 4-3 16,-4 10-10-16,-5 6-11 15,-3 12-9-15,-3 10-5 16,2 15-21-16,1 3-8 16,-1-2-40-16,3-6-33 15,1-17-91-15,4-11 221 16,7-20-52-16</inkml:trace>
  <inkml:trace contextRef="#ctx0" brushRef="#br0" timeOffset="11640.89">12087 4278 1225 0,'0'0'525'0,"-16"11"-268"15,-3 9-92-15,-5 9-56 16,-2 6-23-16,0 4-34 15,3 2-15-15,5-4-17 16,5-4-21-16,6-8-22 16,5-5-8-16,7-8-9 15,5-4 8-15,8-12 19 16,3-6 5-16,7-8 12 16,2-4 0-16,1-3 5 0,-2-2 0 15,-6-1 7-15,-8 1 1 16,-7 8 0-16,-6 5-1 15,-5 12-6-15,-5 9 0 16,-6 16-5-16,5 9 3 16,0 10-7-16,7 3-2 15,11-7-36-15,4-5-28 16,15-15-119-16,2-8 51 0,2-14 62 16</inkml:trace>
  <inkml:trace contextRef="#ctx0" brushRef="#br0" timeOffset="12520.1">10059 5749 1215 0,'-51'0'528'0,"18"-4"-169"0,6-3-262 16,12 0-33-16,4 1-16 16,4 4-53-16,6 9-24 15,5 16-38-15,5 13-23 16,-1 18-41-16,-4 6 19 15,-2 2 32-15,-3-6 27 16,1-14 96-16,3-11 31 0,2-18 31 16,1-9 5-16,2-17-25 15,-1-13-25-15,-1-18-25 16,-3-6-3-16,-3-7-22 16,3 1-9-16,-1 5 4 15,3 4-8-15,3 14-1 16,-2 9 1-16,1 15-5 15,-1 9 2-15,2 15-2 16,0 6 0-16,1 9 5 16,1 3-2-16,1-2 6 15,-2-4 2-15,1-7 6 16,3-6 0-16,3-10 2 16,-1-7 1-16,7-15-4 15,0-6 1-15,-2-11 0 16,1-4-1-16,-6-1-4 0,-4 3 0 15,-2 6-2-15,-2 6-2 16,-2 13-2-16,-2 6-1 16,-2 9 3-16,3 5 6 15,0 10 3-15,3 5 2 16,1 5-3-16,0 1-2 16,3-1 5-16,0-3-4 15,1-6-2-15,2-3 4 16,0-11 5-16,0-2 1 0,-3-10 3 15,2-3-7-15,-3-6-13 16,-1-3 8-16,-2 2-16 16,-4 2-7-16,-3 8-12 15,2 1-13-15,1 7 3 16,-2 1 6-16,5 5 11 16,2 1 8-16,5 0 12 15,2-2 4-15,5-4 15 16,4-2 5-16,5-7 9 15,-1-3-4-15,-3-4-11 16,-4-1-2-16,-12-1-10 16,-6 3 7-16,-11 2-11 15,-9 3-20-15,-7 7-47 16,1 2-43-16,-5 5-90 16,0 3 263-16,7-3-81 0</inkml:trace>
  <inkml:trace contextRef="#ctx0" brushRef="#br0" timeOffset="13266.65">10790 5662 1818 0,'5'7'626'0,"-2"-3"-597"16,-4 0-14-16,-6 1-29 15,-3 0-23-15,-1 3-23 16,1 1-20-16,1 4-14 16,3 2 5-16,2 0 26 15,3 0 26-15,5-7 44 16,2-3 27-16,8-7 44 16,2-9 9-16,5-12 17 15,2-7-11-15,0-15-38 16,-2-7-19-16,2-6-26 15,-5-2-2-15,-1 1-1 16,-2 3-2-16,-6 10 3 16,-4 4-12-16,-4 20-1 15,-2 9 8-15,-5 15-5 0,-1 10 7 16,0 21-5-16,0 8 3 16,5 16 1-16,2 5-3 15,5-2 5-15,5-2-6 16,5-11 1-16,2-8 6 0,7-16 2 15,2-8 1-15,6-14-3 16,3-7 4-16,-4-16-4 16,0-7-5-16,-8-10-4 15,-6-3-11-15,-7-1-3 16,-3 1-7-16,-5 11-1 16,0 6 4-16,-5 14-2 15,1 5 10-15,-4 10 0 16,-1 6-3-16,2 12 9 15,2 5 6-15,3 5 12 16,3-1 9-16,6-5 8 16,4-4-8-16,4-11-9 15,4-8-2-15,2-13-9 16,2-10 0-16,0-11 3 16,-3-4-2-16,-10-2-1 15,-3 0 2-15,-7 1-1 0,-4 2-4 16,-3 9 2-16,-3 7 3 15,0 15 2-15,0 8 1 16,5 19-5-16,2 8-5 16,6 14 1-16,4 4 0 15,9-3-43-15,4-4-41 16,6-13-104-16,2-9-25 16,3-15 125-16</inkml:trace>
  <inkml:trace contextRef="#ctx0" brushRef="#br0" timeOffset="13371.75">11688 5422 1520 0,'3'-13'657'0,"1"-22"59"15,2-14-556-15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34:44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6246 359 1988 0,'-12'12'-7'0,"1"0"9"0,-13 21-9 0,-18 21 2 0,5 17 5 0,7-4-5 0,11-6 12 0,3-5 7 0,15-10-6 16,4-9 3-16,14-8-2 15,6-8-6-15,6-15 4 16,5-5 6-16,4-15 4 0,2-4 9 15,-6-12 6-15,-3-3-4 16,-11-4-8 0,-8-2-8-16,-3 6 4 15,-3 5 6-15,-2 14 3 0,-2 4-2 16,-1 11-15-16,3 6-7 16,-2 15-1-16,3 7 2 0,0 8 12 15,1 4 0 1,1-1-4-16,-2-1-3 0,4-2-5 15,0-4-12-15,-1-8-49 16,1-6-39 0,-4-6-88-16,0-6 265 0,-2-8-86 15</inkml:trace>
  <inkml:trace contextRef="#ctx0" brushRef="#br0" timeOffset="187.82">6583 675 1549 0,'7'13'532'0,"1"7"-494"16,0 4-32-16,1 0 0 0,-1-1-26 16,-1-5-71-16,1-3-43 15,-2-8-143-15,0-6 168 16</inkml:trace>
  <inkml:trace contextRef="#ctx0" brushRef="#br0" timeOffset="339.01">6472 576 1268 0,'1'-2'419'0,"5"2"-444"16,2 0-36-16,11-1 40 15</inkml:trace>
  <inkml:trace contextRef="#ctx0" brushRef="#br0" timeOffset="820.68">6742 630 1162 0,'4'2'507'15,"-1"-1"-137"-15,3 2-359 0,0 0-6 16,1 3 0-16,6 0 0 16,0 2-1-16,3 2-1 15,0 2-16-15,-4 0-10 16,-1 1-18-16,-4-2 3 16,-1-2 19-16,-1-1 6 15,-4-5 16-15,-1-2 11 16,-1-1 16-16,0 0 5 0,1-1 1 15,0 1-7 1,2-6-21-16,1-7-9 0,9-16-13 16,-2 14-3-1,4 0-9 17,0 1 2-32,7 1 8 0,0 0 1 0,4 3 6 0,-2-2 2 0,0 1 5 15,-1-1-2-15,-4-3 9 16,-4 1 2-16,-8 1 1 15,-3-1 3 1,-7 2 0-16,-6 1-2 0,-3 3-3 16,-2 5 2-16,-5 7-8 15,3 8-3-15,2 15 3 16,6 7-3-16,11 13 2 16,4-1 1-16,17-8-12 0,4-10-11 15,11-20-64 1,9-8-55-16,3-13 89 15</inkml:trace>
  <inkml:trace contextRef="#ctx0" brushRef="#br0" timeOffset="1236.84">7975 815 953 0,'-5'-26'397'16,"-2"-1"-237"-16,-4 2-29 15,0 0 18-15,-8 3-24 16,0 2-18-16,-4 5-36 16,0 4-22-16,1 7-32 0,2 4-9 15,-1 11-8-15,3 3-3 16,1 6 4-16,3 3-1 16,5 7 0-16,3 4 3 15,5 9-3-15,1 3 0 16,-1 1 0-1,-2 0-1-15,-5-3-12 16,-4-4-20-16,0-8-66 0,-3-8-45 0,-1-12 86 16</inkml:trace>
  <inkml:trace contextRef="#ctx0" brushRef="#br0" timeOffset="1386.16">7639 975 1290 0,'42'-4'440'0,"11"1"-418"16,1 0-9-16,-4-1-22 15,-6 3-55-15,3-1 44 16</inkml:trace>
  <inkml:trace contextRef="#ctx0" brushRef="#br0" timeOffset="1590.9">8089 1012 1311 0,'0'5'483'15,"3"6"-349"-15,0 4-79 16,1 9-6-16,0 6-7 16,-3 3-32-16,0 1-18 15,-1-2-87-15,1-5-65 0,3-10 93 16</inkml:trace>
  <inkml:trace contextRef="#ctx0" brushRef="#br0" timeOffset="1758.13">8498 879 1280 0,'28'7'452'0,"11"2"-404"15,1 0 3-15,10-3-2 16,1-2-12-16,-1-6-67 16,-1-4-54-1,-13-3 52-15</inkml:trace>
  <inkml:trace contextRef="#ctx0" brushRef="#br0" timeOffset="1921.62">8755 753 1368 0,'0'37'492'15,"2"16"-393"-15,3 7-69 0,-3 11-2 16,-1 0 4 0,1-4-65-16,-2-2-63 15,0-17 62-15</inkml:trace>
  <inkml:trace contextRef="#ctx0" brushRef="#br0" timeOffset="2253.75">9603 764 1096 0,'7'-11'467'0,"-1"-1"-143"16,-11-1-315 0,-7-2 10-16,-10-1-1 15,-4 0-6-15,-5 1-5 0,-1 2-5 16,-5 3-2-16,1 4-1 16,1 8-8-16,3 7 8 15,9 9 0-15,2 6-2 16,9 11 12-16,3 6-4 15,7 10 6-15,1 2 2 0,2 4-16 16,-1-2-13-16,-1-4-65 16,-1-4-57-16,-4-11 86 15</inkml:trace>
  <inkml:trace contextRef="#ctx0" brushRef="#br0" timeOffset="2418.82">9250 1045 1350 0,'21'-8'446'0,"12"-8"-450"16,7-4-13-16,13-3-43 16,2-2-88-16,-3 7 97 15</inkml:trace>
  <inkml:trace contextRef="#ctx0" brushRef="#br0" timeOffset="2712.28">9682 1055 1532 0,'-1'4'506'0,"3"-3"-497"16,3 0 1-1,6-3 18-15,0-4-2 0,4-2-16 16,1 1-10-16,-4 3-9 15,-1 4-9-15,-7 7-21 16,-4 3-3-16,-6 9 7 16,-3 2 10-16,-3 4 24 15,1-1 3-15,4-2 10 16,4-2 2-16,8-5-6 16,9-3 0-16,15-12-3 15,10-5-8-15,22-12-55 16,3-6-37-16,14-12-158 15,-1-3 151-15</inkml:trace>
  <inkml:trace contextRef="#ctx0" brushRef="#br0" timeOffset="2875.86">10488 765 1338 0,'32'0'438'0,"5"3"-439"16,7-6-4-16,2-3-4 16,0-5-67-16,-4-4-10 15,-12-2 42-15</inkml:trace>
  <inkml:trace contextRef="#ctx0" brushRef="#br0" timeOffset="3150.99">10866 523 1483 0,'0'0'473'0,"0"-1"-484"16,-1 1 8-16,-4 0 30 15,-10 3 3-15,-16 12-31 16,14-2-7-16,4 9 2 15,-1 5 1-15,5 9-3 0,3 2 5 16,5 5-2-16,2 4-1 16,4 0 13-1,2-1-67-15,0-9-50 16,3-7-94-16,-3-15 107 0</inkml:trace>
  <inkml:trace contextRef="#ctx0" brushRef="#br0" timeOffset="3337.85">10764 866 1247 0,'10'1'493'16,"4"0"-207"-16,12-4-314 16,2-2 25-16,9-10-43 15,2-2-41-15,-1-2-192 16,-2 0 170-16</inkml:trace>
  <inkml:trace contextRef="#ctx0" brushRef="#br0" timeOffset="3681.14">11089 904 1317 0,'10'5'497'16,"4"0"-292"-16,1-3-245 15,9-2 54-15,-3-3 5 16,2-4 3-16,-3-1-8 16,-4 1-31-16,-4 2-11 15,-6 1-16-15,0 2-5 16,-5 3 8-16,1 1 12 0,-1 4 18 16,1 1 2-1,4 3 12-15,1 0-3 16,4 2 0-16,3-1 5 15,0 2-5-15,-1-1 0 0,0 1 2 16,-2 3-2-16,-2 2 5 16,-5 1 2-1,-15 2 6-15,-7-1-2 0,-9 1 1 16,-1-1 1-16,-1-3-4 16,1-2-13-16,0-7-64 15,4-5-58-15,2-11 75 16</inkml:trace>
  <inkml:trace contextRef="#ctx0" brushRef="#br0" timeOffset="3881.8">11576 656 1538 0,'39'5'519'15,"5"0"-506"-15,-5-1-10 0,-12-2-26 16,-5 0-38-16,-13 2-157 16,-9 0 138-1</inkml:trace>
  <inkml:trace contextRef="#ctx0" brushRef="#br0" timeOffset="4037.29">11365 907 1378 0,'33'9'478'0,"14"-5"-429"15,9 0-34-15,6-12-18 16,1-7-58-16,0-11 41 16</inkml:trace>
  <inkml:trace contextRef="#ctx0" brushRef="#br0" timeOffset="4324.77">12066 562 1822 0,'0'39'606'0,"-2"5"-592"0,-3 0-21 15,3-2 9 1,0-9 4-16,2-2 0 0,7-9-21 15,3-6-17-15,12-14-32 16,8-8-8-16,6-19 19 16,3-6 14-16,0-10 32 15,-5-3 9-15,-13 0 30 16,-8-1 18-16,-24 3 2 16,-14 3-4-16,-24 10-38 15,-15 6-32-15,-23 15-64 16,-9 8-87-16,-18 15 112 15</inkml:trace>
  <inkml:trace contextRef="#ctx0" brushRef="#br0" timeOffset="4974.21">8131 484 1623 0,'-26'-3'191'0,"2"1"-99"0,-55-6 216 0,6 5-331 0,19 5 22 0,-1 5-1 16,-1 1 3-16,-2 6-1 16,-1 10 2-16,1 18-12 15,3 8-9-15,0 25 2 16,4 10-2-16,6 18 13 16,7 12 8-16,7 11 8 15,8 2 5-15,16 7 11 16,10-1-4-16,24 0 0 15,13-3-2-15,34-10-5 0,13-5 6 16,36-15 2-16,21-8-2 16,35-18-2-1,20-10-5-15,35-20-10 0,17-12 2 16,22-24-4-16,11-14-1 16,17-22 0-16,7-14 0 15,7-19-1-15,-3-6-1 16,-10-16 2-16,-7-4-1 15,-24-8-2-15,-6-7-1 0,-34-2-13 16,-27-3 4-16,-35-4 1 16,-30 0 0-16,-42-3 11 15,-20 4 0-15,-46 1-2 16,-21 1-4-16,-38-2-5 16,-24 1-8-16,-34 1-4 15,-18 4 1-15,-35 6-11 16,-17 0 0-16,-18 16-14 15,-23 2-3-15,-457-151 20 16</inkml:trace>
  <inkml:trace contextRef="#ctx0" brushRef="#br0" timeOffset="5011.71">10091 37 1716 0</inkml:trace>
  <inkml:trace contextRef="#ctx0" brushRef="#br0" timeOffset="5500.13">8870 1934 2097 0,'-6'32'0'0,"-3"13"6"15,-8 34-1-15,-1 18-5 16,0 5-10-1,-1 6-40-15,2-2-19 0,5-15-39 16,4-50-7 0,5-21-75-1,-1 1 124-15</inkml:trace>
  <inkml:trace contextRef="#ctx0" brushRef="#br0" timeOffset="5704.07">8778 2040 1354 0,'15'-5'467'15,"5"9"-418"-15,-1 11-38 16,-3 19 1-16,0 11 2 16,-2 18-9-16,2 6-12 15,-2 6-59-15,-4 0-37 16,-3-11-97-16,-6-8-39 15,-3-17 153-15</inkml:trace>
  <inkml:trace contextRef="#ctx0" brushRef="#br0" timeOffset="5987.92">8477 2663 1430 0,'14'33'487'0,"9"3"-454"15,5 2-4-15,3-1 7 16,-1-5-4-16,5-9-7 16,1-10-12-16,4-24-9 15,3-10 7-15,6-27-6 0,4-12 7 16,2-10-11-16,-4-2-3 15,-11 6-34-15,-9 8-33 16,-16 17-63-16,-5 10-193 16,-13 28 221-16</inkml:trace>
  <inkml:trace contextRef="#ctx0" brushRef="#br0" timeOffset="7204.76">8389 3513 1231 0,'-9'5'479'15,"4"-9"-294"-15,8-19-140 16,2-9-1-16,3-16-13 16,2-6-12-16,-1-7-17 15,0-1 3-15,-9 6-15 16,-6 5-9-16,-8 16-1 15,-3 11-3-15,-3 16 10 16,-1 8 6-16,2 11-8 0,-2 5-5 16,5 4 5-1,0 0-3-15,10-3 11 0,5-4 6 16,10-6 1-16,8-2 9 16,12-5 21-16,6-1-4 15,11 0 7-15,3 2-7 16,-2 9-14-16,-6 2 1 0,-10 7-13 15,-4 3 1 1,-10 4-4-16,3 1 3 16,-9-1 9-16,-1 0 4 0,0-9 6 15,-1-4 5-15,4-10 3 16,1-4 9-16,2-12 2 16,3-5-5-16,2-6-9 15,-2-5-10-15,-4-1-10 16,-3-1-5-16,-7 3-4 15,-1 6-3-15,-8 6-6 16,-4 5 2-16,-5 11-2 16,-2 4 4-16,-1 10 6 15,1 3-2-15,6 4 5 16,6 1 0-16,8-1-3 16,9-2 1-16,6-8 2 15,-1-7-6-15,11-11 5 0,2-6-1 16,4-13 4-16,5-5 4 15,-7-11 2 1,-4-2 0-16,-11-3 3 0,-3 1 3 16,-13 6 5-16,-3 2 5 15,-5 7 7-15,-2 4 4 16,3 11 1-16,1 6-3 16,1 14-10-16,2 11-8 15,0 17-14-15,2 11 2 16,7 15-1-16,3 2-1 0,7 0 8 15,2-3-18-15,7-11-1 16,6-8 1-16,5-18-9 16,-2-11 15-1,-3-16-1-15,-6-10-6 0,-7-12 0 16,-3-7-5-16,-9-4-6 16,-3 0 1-16,-9 6 1 15,-5 4 1-15,-5 13 3 16,-2 6-2-16,-1 15 0 15,-1 8 1-15,1 16 8 16,2 5 2-16,3 5 6 16,6-3 3-16,8-11-6 15,2-7 7-15,8-12-7 0,1-5 4 16,1-11 0-16,1-4 0 16,-4-10 3-1,-4-1 1-15,-4-2 2 16,-1 1-1-16,-1 8 2 0,-1 5-6 15,2 10 1-15,-1 5-3 16,3 16 1-16,0 6 4 16,0 8 1-16,4 2 6 0,3-7-2 15,4-5-4-15,4-10 1 16,2-8-5-16,5-14 1 16,-3-7 1-1,1-15-1-15,-4-4 1 0,-5-7 2 16,-4 0 5-16,-5-1 12 15,-3 2 7-15,-4-2 5 16,0 2-5-16,-2 13-6 16,2 9 2-16,-2 16-8 15,2 9 6-15,0 20-8 16,0 9-11-16,6 19 3 16,0 4-3-16,7-1-21 15,0-4-22-15,5-11-64 16,2-7-64-16,-4-13 104 15</inkml:trace>
  <inkml:trace contextRef="#ctx0" brushRef="#br0" timeOffset="7384.74">9517 3046 1406 0,'14'-4'492'15,"11"-4"-444"-15,1-1-36 0,6-6-18 16,0-2-75-16,-1-3 52 16</inkml:trace>
  <inkml:trace contextRef="#ctx0" brushRef="#br0" timeOffset="8329.99">9764 2920 1599 0,'0'19'548'0,"1"2"-502"16,2 2-27-16,1 0-1 15,0-1-1-15,3-2-11 16,-1-3-23-16,2-3-41 16,2-4-7-16,0-6-7 15,0-3 9-15,1-6 45 0,1-4 10 16,-2-4 23-16,3 0 13 15,-3-3 11-15,0 1 3 16,-2 2-9-16,-7 0-1 31,0 5-21-31,-3 2-4 0,-5 6-7 0,1 2 0 16,0 7-1-16,1 3 1 0,8 3 2 16,4 0-1-1,4-4 0-15,6-3-2 16,4-5-2-16,-1-2 2 0,1-5-2 15,-2-3 2-15,-3-4-3 16,-3-2 2-16,-5 0 1 16,-2 0-4-16,-5 1 10 15,-3 0-6-15,-7 1 4 16,-3 1-3-16,-4 1-4 16,-2 3 0-16,3 2-3 15,4 3-1-15,4 2 1 16,3 1-3-16,8-1 1 15,1 0 4-15,9-3 11 16,3-2 15-16,7-6 12 0,1-2 8 16,4-1-11-16,3 0-7 15,-4 5-12 1,1 5-7-16,-6 6 1 0,-5 6-5 16,-3 7-1-16,-6 2 2 15,-4 3-1-15,-1-1 3 16,-3-4 3-16,0-4 4 15,0-5 4-15,1-2-1 0,3-5 6 16,-2-6-1-16,5-9 0 16,1-5 0-16,1-6-7 15,0-2-4-15,2 0-6 16,-1 3-1-16,2 5-7 16,-1 6-2-16,-2 9 0 15,3 5-1-15,-1 9 8 16,2 4-3-16,1 4 4 15,-2 2 2-15,4-1-4 16,0-1 3-16,2-8-2 16,1-4-4-16,-2-6 2 15,-1-4 2-15,4-8 3 16,0-4 2-16,4-8 4 16,1-2 2-16,-7-5-3 15,0 1 4-15,-12 2-5 16,-5 0 0-16,-3 8 1 15,-6 2-6-15,-1 8-1 0,-3 5 0 16,3 8-5-16,1 6 3 16,4 8 2-1,6 4 1 1,9 3 2-16,4 2-1 16,5-1-1-16,-2-1 1 0,-9-1-11 0,-4 0-17 15,-16 3-58-15,-7 2-39 0,-20 4-76 16,-8-2-259-1,-8-4 319-15</inkml:trace>
  <inkml:trace contextRef="#ctx0" brushRef="#br0" timeOffset="8502.93">9825 2694 1729 0,'21'-3'583'0,"13"-2"-613"16,4-3-49-16,3-5 48 16</inkml:trace>
  <inkml:trace contextRef="#ctx0" brushRef="#br0" timeOffset="9053.29">10700 2416 1484 0,'9'11'578'0,"3"2"-330"0,-3 3-225 16,-1 3 18-16,-4 7-16 16,-2 4-3-16,-1 8-25 15,2 4-18-15,-4 3-12 16,3-3-8-16,-3-6 1 15,1-6 21 1,3-12 14-16,1-5 8 0,2-8 15 16,0-4 2-16,2-10 6 15,1-5-5-15,0-10-9 16,1-3-5-16,-1 1-5 16,1 1-2-16,-1 10-3 15,0 3 1-15,2 10 1 16,-2 4-2-16,2 10 2 15,-2 4 0-15,3 3-1 16,2 1 6-16,0-5-3 0,2-4 0 16,-2-7-2-16,2-3-1 15,-2-4 1-15,0-4 2 16,0-4 1-16,0-3 2 16,-3-1 6-16,-3 0 0 15,-3 0 6-15,3 1 1 16,-3 3-9-16,0 2 4 15,0 4-11-15,1 5-1 0,1 8 5 16,-1 5-8-16,-2 5 2 16,0 2-10-16,0-5-43 15,1-3-24-15,3-9-89 16,-6-8-36-16,6-10 126 16</inkml:trace>
  <inkml:trace contextRef="#ctx0" brushRef="#br0" timeOffset="9209.89">11020 2472 1187 0,'-3'-1'491'0,"3"3"-253"16,0 0-187-16,5 3-40 16,-1 0-43-16,4 1-89 15,1-1 182-15,5 1-78 16</inkml:trace>
  <inkml:trace contextRef="#ctx0" brushRef="#br0" timeOffset="9551.79">11219 2545 1159 0,'1'11'494'0,"-1"4"-191"16,3 3-214-16,-3 7 4 15,2 2-13-15,2 7-26 16,-1 3-11-16,-2 4-17 15,-1 2-10-15,-1 1-32 32,-2 0 0-32,0-9-7 0,0-5 5 0,-1-14 18 15,2-5-3-15,-2-7 8 16,-2-4 1-16,0-10 3 16,-2-9 3-16,1-15-6 15,1-7-4-15,2-12-2 16,1-3 2-16,3-6-3 15,2 1-5-15,7 7-17 16,4 8-7-16,4 21-2 16,1 9 5-16,0 18 4 0,-2 7-4 15,-2 12-7-15,-3 4-2 16,-6 7 1-16,-1 0-2 16,-6-2-40-16,-3-1-35 15,-2-8 68-15</inkml:trace>
  <inkml:trace contextRef="#ctx0" brushRef="#br0" timeOffset="10529.83">11683 2438 1242 0,'15'-19'537'16,"-1"-7"-269"-16,-4-12-176 15,-3-7-4-15,-3-11-53 16,-2-6-15 0,-4-2-14-1,-1 2-4-15,-3 13 0 0,1 13-1 0,1 24-3 16,-1 11 2-16,0 24-2 16,1 11 2-16,1 22-1 15,2 8 1-15,5 11 1 16,2 3 1-16,6 4 4 0,2-6-4 15,2-10-2-15,2-8 1 16,4-14-4-16,0-7 3 16,-1-16 0-16,1-7-1 15,1-18 4-15,-1-6 0 16,-2-13 5-16,0-4-2 16,-8-9-3-16,-3-2-2 15,-9 1-2-15,-7 1-1 0,-12 7-10 16,-7 3 0-1,-8 9-6-15,-5 6-2 0,0 6 10 16,2 4 2-16,8 1 3 16,8 2 2-16,12-2 2 15,7-2-4-15,8-6 1 16,8-5-3-16,13-11 0 16,5-3 0-16,6-7 3 15,0-1 0-15,-6-3-1 16,-6 0 0-16,-10 4-3 15,-4 4-1-15,-10 10 0 16,-3 4-1-16,-2 7 2 16,-2 5 0-16,0 6-1 15,0 2-2-15,1 4 0 0,-1 2 4 16,3 0 2 0,2 2 5-16,0 0 1 15,3 0 4-15,2 3-5 0,3-2 2 16,-1 4-1-16,2 3 0 15,-3 1 3 1,0 1-5-16,-1-3 5 16,2-3-5-16,0-2 2 0,-1-3 1 15,1-3-7-15,-2-2 5 0,0-5-5 16,4-2 7-16,2-7 3 16,4-2-1-16,3-7 2 15,-4-3-1-15,-2-2-2 16,-1 0-1-16,-9 4 9 15,4 4-6 1,-5 7 11-16,-1 5-1 0,0 7-8 16,-2 4 3-16,-2 6-10 15,0 3-3-15,5-1 3 16,2-3-2-16,6-6-2 16,4-4 4-16,2-8-2 15,4-5 3-15,1-9 6 16,-3-5-3-1,-4-2 9 1,-5 0 2-16,-10 2-4 0,-7 3 1 0,-9 6-6 0,-1 5-6 16,-3 9-13-16,3 4-15 15,-2 5-68-15,3-1-41 16,1 2 82-16</inkml:trace>
  <inkml:trace contextRef="#ctx0" brushRef="#br0" timeOffset="11029.98">12249 2065 1343 0,'7'0'514'0,"-2"0"-353"0,-1 1-95 0,0 3-4 16,-3 1-27-16,-1 7-22 15,0 4-6-15,0 7-11 16,-2 1-11-16,-1 0-22 15,3-3-14-15,-1-8 0 16,2-4 9-16,-1-8 27 16,0-2 25-16,0-8 12 15,0-4 8-15,0-10 1 16,0-2-13-16,1-4-8 16,1 1-3-16,5 6-9 15,0 2 3-15,2 7-6 16,3 4-7-16,-1 4-2 15,1 5-3-15,0 5 7 0,1 2 6 16,-3 4 3-16,1-2 5 16,-2 1-4-16,-2-2 2 15,-4-3 0-15,-1 1-6 16,-3-4 12-16,-1-3-6 16,0-3 6-16,0-3 0 15,-2-5-3-15,3-2 4 16,3-5-5-16,2-1 2 0,4 3-4 15,0 3-5-15,3 11 0 16,0 6-4 0,-2 14 1-16,1 9-9 0,-3 13-42 15,-1 4-35-15,-3 0-232 16,-3 3 215-16</inkml:trace>
  <inkml:trace contextRef="#ctx0" brushRef="#br0" timeOffset="12364.34">10787 3450 1228 0,'6'0'456'0,"1"-9"-344"15,-1-5 9-15,-5-13-10 16,-4-4-26-16,-8-6-49 16,-3-1-5-16,-12 9-8 15,-1 6 2-15,-5 17 5 16,-3 10-8-16,2 21-4 15,1 11-6-15,7 9-11 16,5 1-1-16,11-7 0 16,9-8-2-16,14-18 1 15,5-11-2-15,15-17 6 16,0-10 4-16,5-20 8 16,-2-7 7-16,-6-13 0 15,-2-1-3-15,-7 0-5 16,-2 1-2-16,-6 8-6 15,-1 2 3-15,-4 20 0 16,-4 9-8-16,-1 21-1 0,-3 13 2 16,1 21-3-16,1 12 1 15,-1 19 6 1,1 4-4-16,5 1 1 0,4-5 4 16,9-11 0-16,2-9-5 15,4-15-2-15,1-7-3 0,3-16-1 16,3-8 4-1,-1-13 0-15,3-5 2 16,-9-10 5-16,-5-1-6 0,-10 0 1 16,-7 3 1-16,-8 8-2 15,-5 5 4-15,-5 14-6 16,-3 6-1-16,-3 15 0 16,-1 7 1-16,2 6 4 15,4 2-5-15,9-5 2 16,5-4-5-16,10-10 0 15,3-5 5-15,4-10-6 16,3-5 6-16,-2-8 0 16,-1-5-1-1,-4-4 0-15,-4-1-1 0,-2 3 6 0,-2 0 9 16,-3 6-2-16,1 5-2 16,-2 6-3-16,0 6-6 15,1 9 3-15,2 6-3 16,1 8 0-16,2 1-1 15,3 0-2-15,0-6 8 16,7-7 2-16,0-4-7 16,5-10-1-16,-1-5-2 15,0-10 3-15,1-6 2 0,-6-9 6 16,0-1-3 0,-4-3 7-16,-5-2-2 0,-1 4-5 15,-2 1 5-15,-3 10-12 16,-1 6 2-16,-2 15 9 15,0 6-12-15,-1 12 3 16,0 8 2-16,1 10-8 16,3 0 6-16,6-1 1 15,4-5-4-15,7-12-9 16,-1-5-5-16,4-11-3 16,2-5 6-16,-5-8 11 15,1-3 2-15,-5-6 1 16,-4 0-2-16,-5 2 0 15,-6 1 0-15,-1 7 12 16,-4 3-2-16,1 9 1 0,-2 3 2 16,-3 9-7-1,1 4 4-15,1 5-2 0,4-1-6 16,6 1-2-16,6-4 1 16,3-2-3-16,3-3 7 15,4-7-1 1,-2-3 0-16,-1-7 2 0,2-2-4 15,-6-6 1-15,2 0 1 16,-5-1-4-16,-3-1 9 16,-2 2-1-16,-1 1-11 0,-1 3 6 15,-1 3-1-15,2 4-1 16,-1 3-1-16,2 5 1 16,2 4-2-16,4 4 2 15,-2 2 0-15,3 2-9 16,2-1-12-16,-1-3-38 15,1-2-26-15,-2-9-55 16,-4-2-31-16,-1-10-14 16,-10-3 106-16</inkml:trace>
  <inkml:trace contextRef="#ctx0" brushRef="#br0" timeOffset="12488.95">11538 2956 1600 0,'0'6'592'0,"19"-1"-461"16,6-5-39-16,15-11-105 16,0-10-87-16,-1-19 56 0</inkml:trace>
  <inkml:trace contextRef="#ctx0" brushRef="#br0" timeOffset="12975.29">7713 2261 1202 0,'6'3'469'0,"4"-1"-283"16,0 1-124-16,-5 2 1 0,-4 3 8 15,-5 5-15 1,-5 14-17 0,-2 6-18-16,-11 16-29 0,-2 5-28 0,-9 9-48 15,-1 2-23-15,0-4-15 16,4-6 12-16,12-12 12 15,-3-10-21-15,19-18 81 16</inkml:trace>
  <inkml:trace contextRef="#ctx0" brushRef="#br0" timeOffset="13166.11">7931 2317 1232 0,'-3'18'538'0,"-6"7"-174"16,-11 21-341-16,-8 7-2 16,-7 11-11-16,-5 4-14 15,-5-3-57-15,0-5-41 16,6-13-98-16,5-10-292 16,10-19 335-16</inkml:trace>
  <inkml:trace contextRef="#ctx0" brushRef="#br0" timeOffset="13443.8">7425 2586 1314 0,'-2'6'518'0,"3"3"-307"15,6 4-166-15,4 7-37 16,2 9 2-16,-3 6-36 15,-1 5-22-15,-5 4-53 16,-1-2-7-16,-3-2 27 16,0-3 24-16,5-12 66 15,2-6 27-15,10-11 45 16,3-7 7-16,7-13-17 0,4-8-21 16,6-11-55-16,0-1-41 15,5-2-84-15,-8 1-141 16,-18 9 170-16</inkml:trace>
  <inkml:trace contextRef="#ctx0" brushRef="#br0" timeOffset="15173.9">6172 3185 1518 0,'2'-24'527'0,"9"-11"-473"16,-1-4-24-16,-6-1 5 16,-8 0-15-16,-12 10-12 15,-5 2-2-15,-13 16-18 16,-7 5-4-16,-10 18-8 15,-2 10-3-15,2 13 12 16,7 7 2-16,12 4 9 16,11 1 0-16,13-7 3 15,13-3-1-15,23-6 2 16,4-4 2-16,20-3 0 0,0-2 3 16,1 0-3-16,-3 4 0 15,-16 2-2-15,-12 0-2 16,-15 5-11-16,-8 1 3 15,-16 2-11-15,-4 1 10 0,-8-6 6 16,1-7 5-16,5-15 8 16,2-9 3-1,7-18 8-15,7-9-4 0,14-17 14 16,8-5-7-16,16-11-7 16,3 1 2-1,0 7-16-15,1 7 2 16,-5 17 1-1,-1 8-4-15,-4 18 1 0,-1 9-6 0,-5 16 2 16,1 8 1-16,-7 10 0 16,2 3 6-16,-3-4 3 15,-3-5 10-15,1-10 11 16,-1-6 3-16,-1-9-2 16,0-5-10-16,1-10-6 15,-2-7-7-15,2-13-5 16,-1-3-5-16,-4-4-11 0,-1 1-4 15,-3 9 3-15,-1 6 2 16,-3 9 9-16,4 5 5 16,2 8-3-16,0 4-1 15,3 10 4-15,-1 2-2 16,8 2 2-16,4-1 2 16,6-7-3-16,3-6-2 15,2-8 3-15,-5-7-2 16,-1-10-1-16,-3-3 5 0,-5-8-2 15,-3-3 6 1,-6-4 0-16,-2-2-4 0,-5-2 3 16,-2-1-4-16,-3 3 1 15,-1 2 1-15,3 9-3 16,1 7 3-16,2 11 8 16,1 6-2-16,-1 11 0 15,2 7-3-15,5 14-5 16,1 3 1-1,5 6 3-15,1-2-1 16,0-2-3-16,-2-2 1 0,-1-4-2 16,0-1 0-16,-5-10 0 15,-1-6-1-15,-2-7-2 16,0-4 1-16,-1-5-1 0,2-4 4 16,-1-5 1-16,0-4-2 15,2-1 1-15,1 2-2 16,4 4-3-16,-1 1 0 15,1 3-1-15,1 3-2 16,-1 3-2-16,2 2 4 0,1 6-3 16,3-1 0-16,-2 3 3 15,1 1-1 1,3-3 2-16,-2-1 3 0,2-3 3 16,2-4-3-16,-2-6 3 15,3-4 1-15,-4-5 2 16,2-5 0-16,-2-2-4 15,-3-2 3-15,-5 0-5 16,-3 4 0-16,-5 3 1 16,-3 4-4-1,-2 8 2-15,1 3-3 0,0 5-3 16,1 5 3-16,4 3-3 16,1 4 6-16,3 1 2 15,2 0-2-15,4 1 3 16,2-1-2-16,-2 1-6 15,4 1 2-15,-2-2-9 0,0 2-5 16,-4-1 2-16,-2 1-5 16,-5 0 5-1,-3 1 7-15,-1-4 3 16,-1-3 3-16,1-5 3 0,1-3 2 16,2-5 1-16,2-6 4 15,2-9 1-15,6-5 0 16,5-8 11-16,6-1-1 0,2 1 6 15,1 1-3-15,-3 4-5 16,-3 5 3-16,-4 8-2 16,-2 7-2-16,-3 11-3 15,-1 6-6-15,-1 11-3 16,-1 4 2-16,3 7-3 16,-1 2-1-1,3 4-4-15,1-1-5 16,-3-2 0-1,2-3 1-15,-4-9 5 0,-3-2 3 0,-3-7 0 16,-4-3-5-16,-3-10 4 16,-1-3-4-16,-1-8-4 15,-3-6-1-15,0-9-3 16,1-7 0-16,-2-8 6 16,5-4 6-16,0-3-2 15,3 0 4-15,8 1-1 16,3 5 0-16,6 11 0 0,1 8-2 15,-1 13-2-15,0 7-1 16,-5 12 0-16,0 5-6 16,-3 10-14-16,-4 3-2 15,-4-1-7-15,0 0-3 16,-2-6-36-16,2-4-28 0,0-7-147 16,1-5 154-1</inkml:trace>
  <inkml:trace contextRef="#ctx0" brushRef="#br0" timeOffset="15561">7345 3182 1358 0,'4'5'494'0,"-2"2"-401"15,-1-2-38-15,-4-1-23 16,-1 1-10-16,-5 1-30 15,0-1-25-15,-1 0-33 16,1 3-4-16,2 2 8 0,2 3 13 16,-2 2 39-16,0 0 5 15,5-4 20 1,5 1 6-16,5-4 12 0,3-4 5 16,2-3 0-16,-1-5-2 15,0-7-10-15,0-1 0 16,1-6-10-16,-1-1-4 15,-1-3-1-15,0 2-2 16,-6 5 3-16,1 2 9 0,-1 6-9 16,-1 3 2-1,-1 5-8-15,2 5-4 16,0 5-2 0,-3 3-8-16,3 2-29 0,-1-1-37 0,1-7-63 15,7-3-93-15,0-12 148 16</inkml:trace>
  <inkml:trace contextRef="#ctx0" brushRef="#br0" timeOffset="15907.73">7577 3085 1042 0,'-5'10'477'15,"-2"2"-170"-15,-1 5-232 16,-3 1-16-16,0 0-30 0,4 0-15 15,5-1-8-15,0-1-3 16,5-1-7-16,0-5 4 16,6-5-4-16,2-2 1 15,3-8-1-15,1-1 1 16,2-7 13-16,0-2 13 16,0-3 8-1,-1 1-6-15,-4 0-5 0,-3 3-15 0,-7 5-1 16,-2 4 2-16,-4 9-6 15,-3 5 0-15,-1 8-5 16,0 3-2-16,5 4-6 16,5-2-4-16,9-3-44 15,2-2-35-15,3-8-190 16,2-5 186 0</inkml:trace>
  <inkml:trace contextRef="#ctx0" brushRef="#br0" timeOffset="16774.77">7276 3664 1000 0,'-5'1'502'0,"6"-6"-56"0,3-3-368 16,-1-1-64-16,1-1 2 0,-2 3-7 16,-2 1-3-1,0 6-5-15,0 3 1 16,-4 8-1-16,2 5 1 0,-2 6 3 16,-1 2-1-16,3 0 10 15,-4-4 4-15,4-8 14 16,-1-5 0-16,1-7-4 15,2-3-11-15,-1-9-9 16,1-4-8-16,1-6 0 16,-1-1-1-16,6 5-1 15,-1 2-1-15,2 6 3 16,0 2-1-16,0 4 1 16,3 4-1-16,2 2-1 15,0 2 0-15,1 2-9 16,2 0-4-16,-2 1-5 15,1 0-4-15,-1 2 3 16,-4 0 3-16,0 0 7 0,-2-1 4 16,-4-3 6-16,1-3 2 15,-2-3 1 1,-1-1 10-16,1-8-5 0,-2-3 6 16,2-5-5-16,-1-2-7 15,2 1 4-15,0 2-6 16,2 7 3-16,0 2-2 0,-3 6-3 15,2 5 0-15,-2 6 3 16,1 5 1 0,1 7-1-16,1 0 6 15,4-2-6-15,1-3-1 0,2-5 6 16,-1-4-1-16,0-5 8 16,1-4 1-16,0-9-3 15,1-2-1-15,-3-3-3 16,2-1 0-16,-4 2-6 15,-2 2 4-15,-1 4-6 16,-3 3-5-16,0 4 2 16,-2 2-11-16,4 3-3 15,-4 3 2-15,1 2 2 16,3 0 5-16,1 0 5 16,2-2 4-16,4-2-3 15,-2-1 5-15,-1-3 1 16,-1-1 5-16,-1-2 12 15,-4-1 2-15,-4-3 7 0,-2 0-6 16,-10-1-18-16,0 0-21 16,-2 3-26-1,2 2-26-15,3 3-75 0,3 0 320 16,5 0-160-16</inkml:trace>
  <inkml:trace contextRef="#ctx0" brushRef="#br0" timeOffset="17531.3">7850 3487 1461 0,'0'2'545'0,"-6"1"-406"16,0 3-89-16,-7 2-23 15,0 2-16-15,-3 2-29 16,0 3-16-16,2 2-4 15,1 2-2-15,6 1 14 16,6-4 19-16,6-4 0 16,0-5 11-16,7-5 16 0,1-4 2 15,1-9 16-15,2-7-6 16,-1-9-9 0,-1-5-9-16,-1-3-10 15,-4 0 0-15,0 2-3 0,-4 2-1 16,-4 3 1-16,0 1-1 15,-3 5 9-15,0 5 8 16,-1 8-2-16,0 5 4 0,1 9-5 16,-1 3-4-16,-1 12-1 15,3 7 1-15,1 7-6 16,1 4 0 0,5-1-4-16,-2-2-2 0,6-4 1 15,3-6-2-15,4-6 4 16,3-6-3-16,1-8-9 15,1-6 2-15,0-7-4 16,0-5 3-16,2-8 10 16,-3 1-1-16,-8-5 0 15,1 1 2-15,-10 1 0 16,-4 3 2-16,-3 5 2 16,-3 4-4-16,0 5-1 15,-1 3-1-15,1 6-4 16,1 3 1-16,3 7-2 15,2 3 2-15,5 3 2 0,1-3 3 16,2-5-1-16,5-4 1 16,1-7 0-16,2-2-1 15,4-9 3-15,-3-6-3 16,-5-8 2-16,-1-3 3 16,-7-6-3-16,-3 3 1 15,-7 3-1-15,-4 2 0 16,-1 7 3-16,-3 6 3 15,6 8 4-15,2 7-1 0,3 12-2 16,4 10-7 0,3 15 0-16,6 5 1 0,5 6-29 15,7-6-31-15,-3-12-67 16,10-12 71-16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8T15:09:45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3216 188 863 0,'-8'-8'333'0,"0"1"-223"16,1-5-24-16,-5 6 15 16,-4 0-16-16,1 1-24 15,-3 1-8-15,0 3-20 0,3 0 2 16,-1 0 2-16,1 2-10 16,0 2-6-16,1 2-8 15,2 3-13-15,1-4 2 16,4 0-2-16,0 1-1 15,3 0-4-15,3 3-43 16,2 2 38-16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6:35:43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4608 1189 1186 0,'0'-8'451'0,"0"1"-315"0,-7 2-105 0,5 9-22 0,4 5-3 16,-13 20 2-16,5 17 2 16,-11 34 0-16,-5 16-7 15,2 18-2-15,-3-2 2 16,1-10-4-16,-1-12 1 15,2-18 17-15,5-12 10 16,2-24 34-16,3-13 20 16,11-37-5-16,3-22-9 0,13-40-29 15,10-15-23-15,7-27-19 16,5-5-11 0,6 2-21-16,1-1-9 0,0 18-4 15,-3 10 9-15,0 30 19 16,-3 15 12-1,1 36 10-15,-2 20 4 0,-8 37 17 16,-2 18 5-16,-14 30 11 16,-3 10 2-16,-3 10-5 15,-2-1-7-15,1-9-12 16,-1-10-5-16,-1-25-15 16,-2-10-13-16,-3-26-63 15,-2-9-52-15,-2-19 77 16</inkml:trace>
  <inkml:trace contextRef="#ctx0" brushRef="#br0" timeOffset="169.08">4546 1653 1651 0,'51'-7'564'0,"28"-9"-528"15,11-2-43-15,0-3-63 16,-1 0-54-16,-16 1 74 16</inkml:trace>
  <inkml:trace contextRef="#ctx0" brushRef="#br0" timeOffset="367.58">5245 1460 1186 0,'-1'5'475'0,"6"5"-254"16,7 6-178-16,8 12-7 15,1 4 6-15,7 5-5 16,2 4-11-16,-2-5-26 0,-1 2-39 16,-7-2-124-1,-2-9 203-15,-4-13-73 0</inkml:trace>
  <inkml:trace contextRef="#ctx0" brushRef="#br0" timeOffset="558.71">5489 1497 925 0,'-8'-26'444'0,"-4"17"-109"16,-4 9-161-16,-9 24-25 16,-5 12-38-16,-14 21-56 15,-3 9-17-15,-3 14-38 16,1 1-17 15,12-9-107-15,12-10-64-1,15-25 111-15</inkml:trace>
  <inkml:trace contextRef="#ctx0" brushRef="#br0" timeOffset="724.45">5873 1403 1467 0,'22'4'605'16,"7"1"-285"-16,15-1-308 0,4-2-6 15,4-7-18-15,0-2-30 16,-3-4-104 0,-6 3-60-16,-5 2 115 15</inkml:trace>
  <inkml:trace contextRef="#ctx0" brushRef="#br0" timeOffset="901.61">5830 1712 1306 0,'5'35'632'0,"29"-11"-60"15,12 2-607-15,15-14-35 16,0-8-2-16,8-14-58 15,6-8-46-15,1-17 112 16</inkml:trace>
  <inkml:trace contextRef="#ctx0" brushRef="#br0" timeOffset="1170.65">6685 1189 1665 0,'-28'2'636'0,"7"18"-480"0,2 11-59 15,2 17-64 1,0 5-15-16,7 4-25 0,4-2-10 16,16-11-11-16,10-8-22 15,15-18-6-15,13-12 0 16,11-25 14 0,1-11 15-16,0-18 21 15,-7-6 19-15,-16-6 16 0,-9-1 7 0,-26 2 5 16,-15 4-12-16,-21 12-21 15,-11 8-22-15,-9 17-48 16,-7 8-43-16,0 15 59 16</inkml:trace>
  <inkml:trace contextRef="#ctx0" brushRef="#br0" timeOffset="3088.75">6630 1944 1022 0,'18'14'426'15,"6"2"-226"-15,5 4-55 16,4 1-26-16,-2 1-21 16,0 1-49-16,-1-1-17 0,-4 5-55 15,-1 2-58 1,-5 2-103-16,-3-2 107 16</inkml:trace>
  <inkml:trace contextRef="#ctx0" brushRef="#br0" timeOffset="3359.03">6984 1898 1148 0,'13'21'575'0,"8"5"-4"16,8 6-557-16,8 4-30 15,-3-1-6-15,-5-3-27 0,-2-1-30 16,-12 3-29 0,-7 1-5 31,-19 1 16-47,-18 1 36 0,-26 3 43 0,-11-6 14 0,33-18 6 0,0 1 0 0,-130 50-9 0,-8 1-38 15,1-8 33-15</inkml:trace>
  <inkml:trace contextRef="#ctx0" brushRef="#br0" timeOffset="3669.78">8519 1878 1453 0,'10'5'543'0,"8"3"-360"0,0 19-186 15,-3 8-12-15,-4 13 6 16,0 7-12-16,-3 10-27 15,1 1-15 1,2 0-72-16,1-7-46 0,1-11 115 16</inkml:trace>
  <inkml:trace contextRef="#ctx0" brushRef="#br0" timeOffset="3846.08">8376 2193 1640 0,'-45'30'581'0,"4"18"-503"15,-3 10-70-15,0 6-46 16,2-5-28-16,13-9-127 16,7-6 122-16</inkml:trace>
  <inkml:trace contextRef="#ctx0" brushRef="#br0" timeOffset="5531.63">9175 2204 1240 0,'23'6'461'16,"22"0"-315"-16,2 2-69 16,18-4-8-16,0-3-9 15,6-3-48 1,2-4-27-16,-7-5-22 0,-5-3-15 0,-12-1-6 15,-7 0 7 1,-17-3 22-16,-3 0 14 0,-14 1 15 16,-6-1 17-16,-11 1 20 15,-6 3 5-15,-4 1 11 16,-3 2 2-16,3 4-16 16,2 2 0-16,6 2-15 15,1 2-5-15,7 1 1 16,1 0-5-1,2 0 0-15,0-1 0 16,0 1-7 0,0-1 3-16,-1 1 3 0,-4-1-4 0,-10-1-5 15,-36 8-3-15,15 8-7 16,-2 7-5-16,3 9-5 16,2 4-4-16,2 9-7 0,5 0 5 15,8-5-2-15,8-6 2 16,18-15 12-16,10-5-5 15,16-14 17-15,5-8 5 16,6-11 8-16,0-4 11 16,-2-5-1-16,-5-1 2 15,-14-1 0-15,-2 2-8 16,-12 7-4-16,-6 3-6 0,-2 10-10 16,-2 4-2-16,1 7-19 15,0 4-4-15,2 13-5 16,1 8-1-16,2 14 0 15,1 5 1-15,2 12 6 16,0 5-34-16,-2 6 14 16,0 1 8-1,-9-1-19-15,-7-1 39 0,-12-2-3 16,-9 1-3-16,-16-8 20 16,-6-6 1-16,-5-17-1 15,6-13 0-15,11-25 24 16,9-16 1-16,23-26 10 15,11-13-5-15,33-24-11 16,11-6 1-16,26-13 5 16,6 2 13-16,11 3-4 0,1 2 3 15,-10 15-8-15,-3 7-4 16,-21 18-11-16,-17 9-8 16,-23 18-1-16,-12 9-1 15,-19 16 2-15,-6 7-3 16,-10 13-7-16,-6 8-1 0,-1 8 2 15,5 1 3 1,9 0 1-16,7-2 0 0,13-3-4 16,6-3 1-16,10-5 7 15,9-4 4 1,14-12 11-16,4-6 4 0,13-11 9 16,1-8-4-16,-1-7-8 15,-1-4-3-15,-10-1-14 16,-14-1 1-16,-9 2-3 15,-7 0-2-15,-21 3-12 16,-2 1-10-16,-14 4-2 16,-5 4-7-16,0 7-2 15,-3 5 0-15,-2 10-11 16,4 4 0-16,4 12 6 16,3 4 4-16,13 5 14 15,3 1 5-15,20-6 12 0,5-5 4 16,18-9 22-16,7-7 13 15,7-10 9 1,7-8 4-16,4-14-7 0,1-4-7 16,-7-8-12-16,-5 1-1 15,-16 3-17-15,-7 3-1 16,-13 6-6-16,-4 6-8 16,-13 11 0-16,-5 8-8 0,-7 15 1 15,-3 7 5 1,-2 16 2-16,2 8 2 15,3 8 8-15,6 1-2 0,11-5 6 16,8-7 12-16,14-12 4 16,8-9 5-16,13-14 10 15,6-5 0-15,0-15-4 16,-1-5 2-16,-6-7-13 16,-6-5-9-16,-8-1 2 15,-6-3-4-15,-15 1-12 16,-8 1-5-16,-14 5-29 15,-7 5-6-15,-4 10-2 16,2 7 2-16,4 8 16 16,7 5 6-16,11 6 9 15,5 2 11-15,12 10 23 16,5 2 3-16,12 6 11 16,1 0-1-16,-5 1-10 0,-6 1-5 15,-17-3-4-15,-7 1-5 16,-12-5-21-16,-10-4-29 15,-9-10-86-15,3-8-41 16,-2-17 96-16</inkml:trace>
  <inkml:trace contextRef="#ctx0" brushRef="#br0" timeOffset="5978.46">11280 1393 1638 0,'10'20'606'0,"-6"15"-425"16,-3 8-182-16,-6 12-2 15,-6 4 3-15,-3 7 6 16,-2 1-7-16,3 0-32 16,4-6-17-16,8-17-22 15,7-8 2-15,11-18 27 16,3-6 24-16,12-16 24 15,0-5 8-15,4-11 9 16,-2-8-4-16,-12-2 5 16,-4 0-2-16,-11 5-5 15,-2 6 1-15,-6 9-13 0,-2 5-6 16,-3 10 0-16,-2 8-5 16,-1 10 5-16,0 4 2 15,8 1 2-15,5-3-2 16,9-9 1-16,7-5 4 0,7-10 3 15,3-5 6-15,4-14 3 16,0-4-3-16,-9-5 11 16,-8-2-5-16,-20 2-5 15,-5-2-7-15,-23 0-48 16,-4 1-25 0,-15 7-82-1,-10 6-50-15,-4 8 125 0</inkml:trace>
  <inkml:trace contextRef="#ctx0" brushRef="#br0" timeOffset="6103.55">11228 1692 2045 0,'78'-14'658'16,"6"-3"-773"-16,1-4-49 0,-6-14 94 15</inkml:trace>
  <inkml:trace contextRef="#ctx0" brushRef="#br0" timeOffset="7667.51">10401 2765 636 0,'-41'20'328'16,"3"-4"-89"-16,3-2-35 0,15-11-33 15,5-3-13-15,11-11-22 16,2-4-16 0,12-10-40-16,10-7-13 0,15-3-23 15,7-1-10-15,6 6-14 16,-4 8-15-16,-12 8-17 16,-4 7-2-16,-7 11-10 15,-4 5-6 1,-3 13 0-16,-3 5 4 0,-7 7 11 15,0 2 4-15,-3-1 11 16,3-2 1-16,3-1 2 16,2-1 3-1,6 0-3-15,-1-1 0 0,3-3-3 16,-5 1-1-16,-4-1-3 16,-6-1-14-16,-12 4-21 0,-12 1-7 15,-13-2-19 1,-6 2 6-16,-8-3 9 0,2-4 11 15,4-9 20-15,1-5 9 16,12-14 30-16,9-6 10 16,14-10 24-16,11-6 14 15,24-13 17-15,11-10 3 16,18-12-14-16,10-3-19 0,9-5-26 16,-2 5-9-1,-2 3-10-15,-11 3 3 16,-13 12-11-16,-4 3-6 0,-19 13-4 15,-8 8-6-15,-13 9 4 16,-8 5 0-16,-6 5 0 16,-7 1 0-1,0 6 0-15,2 2 3 0,-2 8 6 16,3 3 5-16,2 8-2 16,5 3 6-16,16 4-3 15,4 0-4-15,11-6 1 16,6-6-2-16,0-9-1 15,5-5 1-15,-5-6 2 16,-4-1-5-16,-6-5 0 16,-6-3-5-16,-5-3 5 15,-3-4-1-15,-6-3-1 16,-1-3 4-16,-3-2-1 0,3 1-1 16,2 1 6-16,2 0-2 15,7 4-4-15,-3 4 3 16,7 7-2-16,4 5 1 15,1 7 0-15,2 6 3 0,-2 6-2 16,-6 2 2-16,-6 3-3 16,-1-1 0-16,-4-1 0 15,-3 0 1 1,-1-7 2-16,-2-2-2 0,3-8 5 16,-1-1-5-16,4-3 2 15,1-3 2-15,8-4-4 16,1-6 3-16,5-6-4 15,2-2-6-15,-2 2-8 16,2 1-1-16,-1 7-4 16,5 5 8-16,-2 5 5 15,0 1 5-15,-2 4 5 16,-3-2-5-16,0 1 9 16,-3-2-2-16,-3-4 10 15,-3 0 4-15,-7-3-9 0,-2-2 2 16,-7-1-21-1,-1-1-12-15,0 2-30 16,-2 1-34-16,0 2-65 0,10 2 91 16</inkml:trace>
  <inkml:trace contextRef="#ctx0" brushRef="#br0" timeOffset="8278.79">11781 2344 1334 0,'-22'16'462'15,"16"-5"-380"-15,1 5-98 0,1 3 13 16,4-1 15-16,3 0-3 16,7-4 3-16,5-4-6 15,8-8-2-15,6-2 5 16,3-10 3-16,0-2-1 15,-4-5 14-15,-6-3 5 16,-9 0-4-16,-6 0 6 16,-12-1-16-16,-5 5-1 0,-10 2-9 15,-6 1-7-15,-1 6-3 16,2 3-13 0,1 1-15-16,4 3 4 0,6 0-2 15,4 0 3-15,17 1 14 16,11-1 8-16,12-2 5 15,8-3 9-15,4-3 13 16,1 1-6-16,1-5 6 16,-5 2 3-16,-2-3 2 15,-4 0-2-15,-9 2-7 16,-3 0-1-16,-9 6-14 16,-1 2-3-16,0 6-17 15,1 4-16-15,-1 10-11 16,-1 7-7-16,1 13-21 15,-4 5-8-15,-5-1-26 16,-2 0 60-16</inkml:trace>
  <inkml:trace contextRef="#ctx0" brushRef="#br0" timeOffset="9365.87">11061 3025 1716 0,'-11'30'612'16,"4"-4"-432"-16,3-5-219 15,1-5 23-15,-4-2 3 16,0 0-19-16,2 1-10 15,0 4 1-15,4 4 14 16,2 4 14-16,5 1 12 16,5-2 1-16,10-7 10 15,0-7 16-15,14-13 14 16,2-10 6-16,6-22-4 16,3-9-13-16,-3-15-13 15,-2-4-6-15,-13-4-7 16,-7 0-3-16,-14 2-3 0,-5 7-2 15,-2 13-3-15,-3 12-1 16,-1 20-3 0,-1 6 6-16,-2 19 3 0,1 11 0 15,3 19 3-15,1 7-1 16,9 0 1-16,0-5 5 0,9-11-2 16,3-8-5-1,-1-9-4-15,1-6-1 0,-3-12 5 16,2-3 0-16,-4-11 4 15,-1-3 5-15,-3-3 0 16,-4-1 9-16,-2 3-3 16,-2 2-9-16,-2 7-4 15,0 3-6-15,-5 6-1 16,1 1 7-16,-1 7 2 16,-1 4-2-16,5 3 0 15,3 1 0-15,6-2 3 16,3-3 4-16,8-5-3 15,2-5 4-15,7-7 4 16,2-8-4-16,-1-9 4 16,0-4-10-16,-10-4-9 0,-4 0 2 15,-11 3 0-15,-4 0-1 16,-11 6-12-16,-2 2-6 16,-5 10-5-16,-6 4 2 15,0 9 10-15,1 6 3 16,6 3 0-16,5 1 2 15,11 1 7-15,1-2 1 16,14-2 2-16,8 1 2 16,9-6 1-16,4 0 4 0,6-5 0 15,-4 0-1-15,4-1-1 16,-3 1-3 0,-5 1 7-16,-2 3-8 0,-12 3-10 15,-9-1-3-15,-8 3-28 16,-7 0-9-16,-11 1-3 15,-2 2 1-15,-6-3 27 16,-1-4 11-16,6-4 18 16,1-2 7-16,8-4 10 15,9-2 11-15,18-9 5 16,7-4 7-16,14-8-7 16,3-3-8-16,0-5-6 15,-1 1-11-15,-3-2 1 16,-5 2-5-16,-9 12-6 15,-8 4 3-15,-11 12-7 0,-1 6-2 16,-9 8-3-16,-2 6-2 16,-6 10-16-1,4 3-3-15,11 2-27 16,5-1-24-16,8-7-43 0,1-4-21 16,3-11 127-16,2-5-18 15</inkml:trace>
  <inkml:trace contextRef="#ctx0" brushRef="#br0" timeOffset="9947.59">12052 2889 1150 0,'9'11'359'0,"-3"-1"-407"16,-2-1 14-16,-4-1 18 15,-9 1 12-15,6-2 34 0,1 0 21 16,-2 1 47-16,4 0 29 16,-3 2 30-1,1 1 1-15,0 7-22 0,2 1-29 16,1 7-46-16,0 4-25 15,-1 3-24-15,1 2-3 16,1-6-6-16,2-4 2 16,1-8-7-16,2-7-2 0,9-3-8 15,0-5 0-15,5-6 8 16,-2-4 3-16,-3-6 0 16,-2-2 3-1,-7-1 1-15,-1-1 0 0,-6 5 2 16,-1 5-3-16,-2 3 1 15,-2 6-3-15,-1 2 0 16,0 2 0-16,4 7 2 16,-2 0-4-16,6 1 0 15,3-1 0-15,6-4-4 16,5-2 5-16,2-8-1 16,3-3 2-16,0-9 3 15,-3-3-1-15,-5-6-2 16,-3-1-3-16,-10-1-13 15,-4 2-14-15,-11 7-24 16,-5 5-16-16,-7 6-44 0,-5 5-22 16,2 3-64-16,-3 3 118 15</inkml:trace>
  <inkml:trace contextRef="#ctx0" brushRef="#br0" timeOffset="10118.29">12104 3030 1224 0,'23'-4'400'0,"11"-6"-420"16,-6-1 1-16,-2-3-31 16,3-4-31-16,-8 0 53 15</inkml:trace>
  <inkml:trace contextRef="#ctx0" brushRef="#br0" timeOffset="10931.7">12287 2909 844 0,'-3'3'370'0,"-1"4"-179"16,3 2-38-16,0 2-35 15,3-1-10-15,-2 1-21 16,7 0-15-16,1 0-23 16,0 1-18-16,9 1-24 15,-5 0 3-15,7 1-10 0,-4 0-2 16,-4 0 8-16,0 0-10 15,-6 4-9-15,-2-3-4 16,-8 0-12-16,-4 1-5 16,-9-4 0-16,1 0 6 15,-3-5 7-15,0-1 9 16,6-3 12-16,0-2 6 0,3 0 8 16,2-1 12-1,7-4 18-15,5 0-1 16,14-11 12-16,7-4-5 15,7-8-10-15,3-4-3 0,-3-5-15 16,-4-1-4-16,-3-3-9 16,-3 2 1-16,-8 9-3 15,-3 6-3-15,-6 10 0 16,-3 3-2-16,-3 7-3 16,0 3-4-16,-4 5 0 15,0 3-4-15,-1 10 2 16,2 1 4-16,5 0-3 15,0-2-1-15,5-4 3 16,1-2-2-16,5-3 2 16,-1-1 2-16,5-3-2 15,-2-3 1-15,1-4 0 0,-4-1-3 16,-3-4 1-16,2-3-1 16,-7-6 6-1,4 1 0-15,0-5 1 0,-1 2 0 16,3 3-1-16,-1 1 0 15,-2 7-2-15,0 3 2 16,-1 5-2-16,-3 3-2 0,4 6 4 16,-3 3-3-16,5 4 2 15,-1 0 0-15,1-1 1 16,2-3-1-16,-1-3-3 16,3-2 5-16,1-3-5 15,-1-1-4-15,0-3-8 16,-3-2 0-16,-1-2 1 15,0 0 1-15,0-4 16 16,-1 0-5-16,4-2 10 16,-3 0 8-16,4-3-1 15,-3 2 2-15,-3 2-9 16,3 1-2-16,-3 5-5 16,-2 1-1-16,-3 2-2 15,-2 4-8-15,-2 1-9 16,4 3-8-16,0 4-21 15,6-3-4-15,-1-2-10 0,2-1 2 16,4-8 4-16,-12 0-14 16,1-9 50-16</inkml:trace>
  <inkml:trace contextRef="#ctx0" brushRef="#br0" timeOffset="12176.12">1266 4086 1069 0,'-34'6'374'0,"7"2"-328"0,4 2-3 15,0 7-4-15,6 3 8 0,0 9 4 16,0 7 0 0,2 11 19-16,1 8-1 0,3 14 1 15,2 3-2-15,4 7-22 16,0 0-11-16,0-6-20 15,3 0-6-15,0-13-40 16,0-7-41-16,2-15-50 16,-5-9 65-16</inkml:trace>
  <inkml:trace contextRef="#ctx0" brushRef="#br0" timeOffset="12370.78">887 4768 1644 0,'38'-17'559'0,"23"-13"-528"0,12-3-37 16,7-7-126-16,-6 2-94 15,-12 0 129-15</inkml:trace>
  <inkml:trace contextRef="#ctx0" brushRef="#br0" timeOffset="12529.42">1538 4688 1325 0,'-7'39'627'15,"5"12"-144"-15,11 12-420 16,4 2-53-16,-1 5-91 15,0-8-66-15,-3-21 83 16</inkml:trace>
  <inkml:trace contextRef="#ctx0" brushRef="#br0" timeOffset="12725.88">1798 4425 1339 0,'17'-8'591'0,"10"-1"-166"15,21-7-404-15,7-4-26 16,1-2-100-16,-4 0-80 0,-7-7 109 16</inkml:trace>
  <inkml:trace contextRef="#ctx0" brushRef="#br0" timeOffset="12896.55">1991 4211 1261 0,'-23'33'630'0,"14"1"-133"15,9 8-388-15,12 12-94 16,2 6-31-16,2 6-76 15,0-1-88-15,-3-2 112 16</inkml:trace>
  <inkml:trace contextRef="#ctx0" brushRef="#br0" timeOffset="13219.86">2490 3947 1774 0,'-16'-5'644'16,"-1"5"-519"-16,-9 5-140 16,-4 4-40-16,-5 3-24 15,0 1-1-15,6 0 42 16,5-1 16-16,9 0 23 15,4 3 1-15,8 6 1 16,2 5 4-16,8 10-7 16,4 2 1-16,6 5 1 15,4 1-11-15,4-4-56 16,-1 0-50-16,-6-3-103 16,3-4 126-16</inkml:trace>
  <inkml:trace contextRef="#ctx0" brushRef="#br0" timeOffset="13413.76">2383 4515 1616 0,'-4'-2'590'15,"19"-14"-486"-15,7-6-57 16,10-14-143-16,7-8-77 15,-4-2 102-15</inkml:trace>
  <inkml:trace contextRef="#ctx0" brushRef="#br0" timeOffset="13676.55">2746 4359 1645 0,'-9'26'604'0,"4"1"-502"15,0-2-43-15,3-3-53 16,2-3-21-16,3-5-38 16,1-1-23-16,1-2-12 15,-3 0-1-15,0 0-4 16,-1-1 2-16,-3 5 23 16,1-3 8-16,-2 0 51 15,1-2 24-15,3-5 18 0,4 0 12 16,12-8 17-16,5-7-4 15,23-18-16 1,7-11-11-16,6-19-93 16,0-7-48-16,2-17 65 0</inkml:trace>
  <inkml:trace contextRef="#ctx0" brushRef="#br0" timeOffset="13858.64">3175 3791 1476 0,'7'-2'588'15,"11"-6"-333"-15,13-8-266 16,6-2-63-16,11-12-138 16,4-4 129-16</inkml:trace>
  <inkml:trace contextRef="#ctx0" brushRef="#br0" timeOffset="14416.89">3624 3150 1113 0,'-26'3'427'0,"1"1"-329"16,13 3-45-16,1 1-16 16,4 9-26-16,3 4-3 15,2 13-3-15,2 8-2 0,4 11-2 16,0 5 3-1,4 0-1 1,3-3-6-16,5-7-26 0,7-9-36 0,-1-13 40 16</inkml:trace>
  <inkml:trace contextRef="#ctx0" brushRef="#br0" timeOffset="14612.56">3524 3567 1902 0,'15'-15'660'16,"31"-7"-650"-16,9-6-76 16,7-6-408-1,-7-6 323-15</inkml:trace>
  <inkml:trace contextRef="#ctx0" brushRef="#br0" timeOffset="14984.48">3946 3471 1974 0,'-10'5'692'0,"15"-5"-620"16,5-1-63-16,6-5-62 15,1-3-18-15,2-4-49 16,2-1-1-16,-2 2 0 16,1 2 17-16,-7 6 51 15,0 3 18-15,-8 6 26 16,-5 4 8-16,5 7 14 16,-4 2 8-16,6 5 12 15,1 0 1 32,1 0-11-47,5 1-5 0,1-3-11 0,5 1-1 0,-6 3-5 0,0-1-1 0,-5 1 0 0,-2-1 0 16,-5-4 1-16,-4 1 1 15,-5 1 2-15,-2 1-3 16,-8-1-5-16,-4-1-15 16,-11-1-76-16,-9-3-44 15,-4-1 82-15</inkml:trace>
  <inkml:trace contextRef="#ctx0" brushRef="#br0" timeOffset="15225.47">4548 2980 1623 0,'-3'0'622'16,"6"0"-405"-16,6 2-193 15,3 1-25-15,6-2-30 16,1-1-30-16,7-5-91 16,-3-1-68-16,-4-4 135 0</inkml:trace>
  <inkml:trace contextRef="#ctx0" brushRef="#br0" timeOffset="15374.45">4607 3274 1979 0,'45'-13'620'0,"39"-18"-634"16</inkml:trace>
  <inkml:trace contextRef="#ctx0" brushRef="#br0" timeOffset="15809.48">4944 2713 1761 0,'12'12'616'15,"18"6"-544"-15,12 4-51 16,5 10-24-16,0 4-1 15,-1 5-43-15,-3-2-27 16,-4-7-43-16,0-5-19 0,-4-10-20 16,-8-8-3-16,-3-7 104 15</inkml:trace>
  <inkml:trace contextRef="#ctx0" brushRef="#br0" timeOffset="15973.7">5273 2864 1149 0,'-30'25'535'0,"-6"10"-210"16,6 7-136-16,-9 19-101 15,-2 6-36-15,-3 6-76 32,1-4-33-32,11-16-130 15,7-13 118-15</inkml:trace>
  <inkml:trace contextRef="#ctx0" brushRef="#br0" timeOffset="17478.82">5613 3171 1670 0,'-7'21'635'0,"4"-10"-453"16,6-4-116-16,6-11-42 0,2-6-7 16,4-18-12-16,1-9-25 0,-3-10-39 15,-5-2-20-15,-8 10-4 16,-7 8 22-16,-7 13 41 16,-1 8 14-16,-4 11 7 15,7 6 0-15,-7 9 0 16,10 4 3-16,10 5-3 15,-2 2-1-15,17-2 2 16,0-3 2-16,10-5 4 16,6-2 5-16,7-1 0 15,-4-1-4-15,-7 2-1 0,4 0-4 16,-13 2-8 0,-7 0-2-16,-6 3-10 0,-8 0-4 15,-12-3 1-15,5-3 6 16,-3-8 8-16,-2-5 5 15,5-8 2 1,1-6-7-16,4-10 1 0,9-4-1 0,7-7 7 16,-3 2 11-1,5 1 0-15,-3 3 0 16,-1 7-6-16,6 4-6 0,-4 10 2 16,-1 3-4-16,1 7 1 15,-1 5-2-15,2 5 2 16,2 5 0-16,-1 4 3 15,0 1-3 1,-4-2 0-16,-2-3 1 0,-4-5-8 16,-4-5 0-16,-1-4 0 15,-1-1-1-15,-2-5 8 16,1-5 0 0,-2-6 1-16,2-3 0 0,2-8-2 15,1 1 1-15,3-1-3 16,3 2 1-16,1 8 2 15,-1 3 0-15,4 8 1 16,-4 4-1-16,2 8-1 0,8 6 2 16,0 4 2-1,-2 5-3-15,4-3 5 16,-11-3-4-16,0-4 2 0,8-9 0 16,-4-5-3-16,1-4 0 15,1-12-1-15,-3-3 4 16,-3-3 0-16,2-4-2 0,-2 5 2 15,-3 0-6-15,1 7 8 16,-1 2-3-16,0 7-3 16,0 4 1-1,4 10-4-15,-1 2 2 0,2 8 2 16,6-1 1-16,1-2-2 16,2-2 2-16,5-6 14 15,1-4 6-15,4-8 6 16,1-6 3-16,0-8-10 15,-4-1-6-15,-4-2-5 16,-3 1-10-16,-6 3 0 16,-9 1-2-16,-5 6 4 15,-4 1-1-15,-5 6-8 16,-2 3-8-16,0 6-8 16,-5 6 10-16,2 6 7 15,4 2 7-15,5 1 6 0,3-3-8 16,8-1 0-16,1-4-1 15,7-5 6-15,1-4 6 16,3-6-2-16,2-3 3 16,-5-5-1-16,1-1-2 15,-4 1 6-15,-2-1-2 0,-4 3 0 16,-2-1-4 0,1 2-6-16,-5 4 0 0,2 0 0 15,2 3 0-15,-3 3-12 16,1-3 3-1,0 0-2-15,3 5 1 16,11 1 11-16,22 12-3 16,-11-20-5-16,0-7 5 0,3-8-1 15,-1-4 2-15,3-9 5 16,2-4-2-16,-3-4 4 16,-9-2 1-16,-9 2 2 15,-3 3 9-15,-10 6-1 16,0 4-3-16,2 9-6 15,-11 8-8-15,-3 11-3 16,8 9 3-16,-6 15-1 0,6 7 2 16,7 8 16-16,5 3-3 15,4-8 4 1,8-9 12-16,8-14-10 0,-3-8 1 16,6-18 2-16,2-9-9 15,-1-18-9-15,-2-9-3 16,-5 0-3-16,-3-1-1 15,-14 7 6 1,-2 8-5-16,-2 12 0 0,-5 10 4 0,-1 15-4 16,-1 8 5-16,3 18 2 15,0 8 0-15,20 9 0 16,5-3-25-16,24-17-84 16,19-17-97-16,23-47 115 15</inkml:trace>
  <inkml:trace contextRef="#ctx0" brushRef="#br0" timeOffset="25083.64">632 4521 863 0,'-16'49'269'15,"7"8"-288"-15,0 1-9 0,0 6 12 16,3 3 6 0,3 1-3-16,3 2 6 15,4 4 17-15,1 1 16 0,6 0 38 16,3-2 18-16,8-1 4 16,13 0-4-16,7-3-35 15,7 0-16-15,11-8-11 16,0-5-10-16,11-10 3 15,4-5 6-15,11-9 5 16,2-5 0-16,18-11-1 16,1-6-7-16,4-10 1 15,8-7 2-15,7-14 9 16,4-5 0-16,16-11-13 16,0-3-4-16,6-9-11 0,13-5-6 15,3-6 2 1,0-4-4-16,5-1-8 0,5-1 0 15,3-2 1-15,2 1 2 16,0 0 11-16,-2 1 0 16,5-3 3-16,7 0 5 15,-2 0-3-15,3-3 2 16,-9 0 0-16,13-4-4 16,8-5 0-16,-7-1 0 15,2 2 2-15,-6-3 4 0,-6 2 0 16,1-1 0-16,-11-5 4 15,-1 3 1-15,-7-2 6 16,-11-2 0-16,-2 2-2 16,-13 0 1-16,-11 3-2 15,-6 3 0-15,-14 0 9 16,-6 2 0-16,-23 4 10 16,-8 2 3-16,-22 7-2 15,-10 3 8-15,-21 7-4 16,-9 0 4-16,-19 5-8 15,-6-4-8-15,-18 3-11 16,-9 2-4-16,-18 5-9 16,-5 6 0-16,-15 4-9 15,-8 6 0-15,-12 6 2 16,-9 3-2-16,-7 7 1 16,-5 0-6-16,-8 4-7 0,-2 2-2 15,-4 0 9-15,-4 3 2 16,-7 3 7-16,-5 0 4 15,-3 3-3-15,-6 0 1 16,-1 4 5-16,-3 2-1 0,-7 6 7 16,-1 3 1-16,-6 4-10 15,-1 2 2-15,-5 4-4 16,-2 3-5-16,-6 1-2 16,-1 2-4-16,-3 1-13 15,-2 0 0-15,-1 4-8 16,1 0 1-16,-1 1 3 15,-1 3 6-15,1 5-2 16,-5 3 1-16,5 6 5 16,1 3-5-16,1 9 18 15,2 0 3-15,5 1 14 16,4 1 11-16,9 0 23 16,6-1 4-16,11 10 2 15,0 3-6-15,19 5-21 16,1 9-5-16,17 9-14 15,10 8-2-15,16 10-6 16,16 0-7-16,21 7-21 16,11-1-25-16,23 1-27 0,2-1-12 15,24-5-31-15,9-5 34 16,11-9 54-16</inkml:trace>
  <inkml:trace contextRef="#ctx0" brushRef="#br0" timeOffset="25398.38">2620 5279 1478 0,'5'-6'522'0,"1"8"-449"16,2 8-60-16,9 19-17 16,-1 13-1-16,-10 24-4 15,5 10-14-15,-7 9-63 0,6 3-22 16,1-1-35-16,0-1-26 15,1-14 118-15</inkml:trace>
  <inkml:trace contextRef="#ctx0" brushRef="#br0" timeOffset="25644.35">2719 5458 1666 0,'-14'-4'625'16,"9"3"-470"-16,10 12-110 16,6 8-29-16,4 25-28 15,0 10-22-15,6 17-55 16,-3 6-38-16,1 1-73 78,-2-1-31-78,-3-12 148 0</inkml:trace>
  <inkml:trace contextRef="#ctx0" brushRef="#br0" timeOffset="25911.46">2429 6163 1799 0,'20'17'604'0,"7"3"-597"16,9 0-36 0,8-4-26-16,-5-3-6 0,6-11 3 15,-4-6 14-15,-8-10 31 16,-1-8 21-16,-15-10 43 16,1-6 20-16,-6-12 13 15,2-3-12-15,-3-2-32 16,0 2-27-16,4 14-64 15,-2 9-59-15,-2 16-110 16,1 12 129-16</inkml:trace>
  <inkml:trace contextRef="#ctx0" brushRef="#br0" timeOffset="26125.52">3025 6607 1815 0,'-15'-14'637'16,"-1"-5"-601"-16,3 2-36 16,-13 2-114-16,-9 6-68 0,-14 16-95 15,-7 8-7 1,-7 20 175-16</inkml:trace>
  <inkml:trace contextRef="#ctx0" brushRef="#br0" timeOffset="26986.77">2585 6788 998 0,'-17'41'444'0,"20"-9"-202"16,11-8-42-16,30-10-50 15,8-1-23-15,20-4-51 16,7 0-18-16,-6 4-39 16,3 5-17-16,-12 4-19 15,-6 6-7-15,-21 6-6 16,-13 1 5-16,-16 5 9 15,-14 1 6-15,-15-4 7 16,-4-4-2-16,-11-11 7 16,1-8 5-16,7-14 7 15,3-6 9-15,7-16 18 0,7-7 4 16,6-15-2-16,7-11-1 16,12-9-25-16,5-1-9 15,11 6-12-15,3 7-15 16,3 16-16-16,3 11-11 15,-2 19-4-15,-4 11 6 16,-4 17 20-16,-5 6 12 0,-5 7 9 16,1 1 10-16,-3-4 4 15,4-4 0 1,-5-11 7-16,-4-6-6 0,3-9 4 16,-5-6 3-16,-1-11 7 15,5-7 1-15,-6-16-9 16,2-6-4-1,-1-5-13-15,-1 4-3 16,-3 13-9-16,-2 11-1 0,1 13-19 16,-1 6 2-16,2 12 6 15,2 5 1-15,4 10 19 16,5 4 6-16,4-6 21 16,3-3 8-16,9-11 7 15,-1-6 4-15,-1-11-11 16,-1-10-1-16,-10-11-3 15,-5-6-3-15,-7-7-14 0,-7 0-3 16,-3 4-9-16,-6 5-6 16,3 13 7-1,5 7 2-15,-1 9-3 0,2 8-2 16,8 15-10-16,0 9-4 16,11 20 7-1,4 7-1 1,2 10-6-1,1 6-14 1,4 1 2-16,-2 1 4 0,-7-5 19 0,-8-7 18 0,-6-18 3 0,-7-11 4 0,-10-23-5 16,-1-11 2-16,-14-28-5 15,-2-15-7-15,1-26 0 16,-1-14-2-16,5-15-3 16,3-6-1-16,8 0-4 15,2 4-9-15,9 26 2 16,5 16 1-16,6 33-13 15,3 19-2-15,2 29-3 16,2 15-5-16,0 24 12 16,-1 9 7-16,-2 8 11 15,-4-1 5-15,-6-10 0 16,-1-10 3-16,-7-25-8 0,4-13-19 16,1-26-83-1,-2-14-49-15,16-27 89 0</inkml:trace>
  <inkml:trace contextRef="#ctx0" brushRef="#br0" timeOffset="27851.97">4234 6688 907 0,'-8'-4'436'0,"3"-7"-99"0,1-12-263 16,1-8-14-16,1-20-10 16,1-9-11-16,1-10-8 15,1 1-11 1,0 4-13-16,0 7 2 0,-1 15 2 15,1 9-2-15,-1 22-2 16,0 6-4-16,-1 18-5 16,0 4-2-16,-1 13-3 0,2 6 4 15,6-1 5-15,6-1 17 16,11-9 26-16,8-5 13 16,7-2 11-16,4-4-9 15,0 0-29-15,-4 0-14 16,-5 2-51-16,-10 1-26 15,-13 3-41-15,-4 1-5 0,-13 0 20 16,-2 0 25-16,-6-7 37 16,-2-2 15-16,2-10 41 15,3-3 12-15,3-8 38 16,3-7 4-16,6-10-14 16,2-8-8-1,6-13-32-15,3 0-11 0,3-1-13 16,3 3-1-16,0 15 2 15,2 6 5-15,3 17 9 16,2 6 1-16,4 12 0 16,0 10-4-16,-4 13-14 15,-3 5-4-15,-4 9-10 16,-4 0-8-16,0 5-13 16,-4 3-10-16,0 0 9 15,0 1 7-15,-3-4 36 16,0-5 16-16,-1-17 6 0,-2-9-2 15,-2-17-19-15,-2-9-6 16,-5-17-2 0,-3-11 3-16,-7-20-5 0,0-10 1 15,-1-12-9-15,-1-2-6 16,9-2 3-16,3 3-3 16,8 11 10-16,5 10 0 15,7 20 0-15,-1 11 0 0,6 19-3 16,-1 7 0-16,2 19 1 15,0 10-2 1,-9 18 5-16,-2 7 1 0,-14 4-1 16,-7-1 4-16,-5-14-5 15,-4-8 0-15,2-21-33 16,3-13-25-16,6-20-102 16,1-15-64-16,9-16 140 15</inkml:trace>
  <inkml:trace contextRef="#ctx0" brushRef="#br0" timeOffset="28266.62">5099 5933 1870 0,'-4'11'661'15,"4"-4"-578"-15,-5 2-57 16,-7 1-61-16,-4 0-17 15,-5 1-36-15,9 0-19 16,3 4-1-16,2 7-1 16,7 7 37-16,0 3 20 15,7 3 56-15,7-4 26 0,9-14 16 16,1-8 4-16,0-23-9 16,0-13-10-16,-7-22-14 15,1-12-8-15,-6-9-9 16,-3 0-2-16,-5 7-1 15,-1 10 3-15,0 15 6 16,1 11 6 0,2 18 8-1,2 8-1-15,4 18 2 0,4 10-4 16,4 15-6-16,3 5 4 0,5-1-13 16,-5-5-2-16,2-16-28 15,-4-6-19-15,-7-17-60 16,3-6-32-16,-6-17-258 15,-4-4 260-15</inkml:trace>
  <inkml:trace contextRef="#ctx0" brushRef="#br0" timeOffset="28598.53">5498 5612 1336 0,'-3'36'639'0,"3"4"-164"15,5 1-368-15,7-3-113 16,-1-2-26-16,2-18-48 16,4-11-24-16,8-17 7 15,1-10 20-15,4-20 46 16,-4-6 26-16,-4-13 6 16,-4 1 6-16,-8 3 1 15,-5 5-3-15,-8 17 10 16,-5 8-4-16,-5 20-4 15,0 10-4-15,-4 20-3 16,1 12-4-16,6 15 8 16,5 3 12-16,12-1 18 15,7-9 8-15,13-17-6 16,8-12-8-16,14-26-41 16,7-15-46-16,2-28 40 0</inkml:trace>
  <inkml:trace contextRef="#ctx0" brushRef="#br0" timeOffset="29301.03">4230 7148 991 0,'-14'9'376'0,"6"-3"-268"0,3 0 2 0,6-3-29 15,3 2-14-15,7 5-24 16,3-1-14-16,6 4-10 0,6 1 0 15,9-1-27-15,1 2-20 16,2-2-88 0,-3 0 76-16</inkml:trace>
  <inkml:trace contextRef="#ctx0" brushRef="#br0" timeOffset="29473.71">4413 7006 1435 0,'-13'19'606'0,"7"6"-341"16,6 4-163-16,13 8-94 15,5 3-39-15,5-2-100 16,5-5-74-16,-7-7 121 16</inkml:trace>
  <inkml:trace contextRef="#ctx0" brushRef="#br0" timeOffset="29790.06">4174 7574 1756 0,'-6'9'623'0,"22"-8"-539"0,8-2-49 16,20-11-33-16,11-6-8 16,5-13-36-16,2-4-14 15,1-8 0-15,-5-2 9 0,-7 2 33 16,-9-1 13-16,-15 5 33 16,-8 1 16-16,-10-4 18 15,-2-3 1-15,-7-2-28 16,0 3-22-16,0 12-66 15,-2 10-40-15,0 14-121 16,0 8 125-16</inkml:trace>
  <inkml:trace contextRef="#ctx0" brushRef="#br0" timeOffset="31132.71">5092 7327 1956 0,'-26'-13'687'15,"11"-8"-633"-15,2-2-62 16,6 7-102-16,5 5-34 16,2 14-56-16,3 10-17 15,2 20 54-15,1 10 28 16,6 12 99-16,0 1 60 0,0-8 95 15,3-6 29-15,-5-16-6 16,1-9-17 0,-4-16-77-16,-3-9-25 0,-6-17-27 15,-9-9-13-15,-2-13-21 16,-4-3-7-16,-9 2 12 16,7 4 5-16,0 12 38 15,3 7 8-15,11 14 8 16,2 5 7-16,8 12-15 15,6 4-4-15,12 12-11 16,3 4-2-16,8 5 1 16,1-2 1-16,-5-6-2 15,0-5 2-15,-4-9 10 16,-3-5 3-16,-4-10 15 0,-1-6 0 16,-6-11 15-16,-3-6 5 15,-5-8 3 1,-2-1-4-16,-2-2-30 0,1 1-8 15,1 7-17-15,3 6-6 16,4 15-1-16,-4 8-8 16,10 19 3-16,0 8 1 15,4 15 5-15,1 4 14 16,-3 0-7-16,3-5 4 16,1-10 0-16,0-6-4 15,6-13 10-15,-4-8 0 0,1-12 0 16,-3-8 4-16,-7-11-2 15,-2-2-3 1,-8-6-2-16,-4 2 1 0,-7 3-9 16,-1 5 0-16,0 11 7 15,0 7-9-15,-1 12 8 16,-2 7-1-16,4 11-9 16,2 3 3-16,8 8-4 15,4-2 9-15,7-6 1 16,2-4 3-16,3-10 5 15,2-5-6-15,-1-8 13 16,0-5 0-16,0-12-1 16,-3-5 0-16,-5-5-9 15,-1-2-3-15,-9 2 6 0,-2 2-2 16,-3 8-3-16,-3 3 4 16,0 11-10-16,0 5-4 15,0 9-17-15,4 6-7 16,4 6 8-16,3 5 10 15,9-3 12-15,2-3 10 16,9-12-1-16,3-6 7 0,5-15 10 16,1-8 3-16,0-13-4 15,-5-7-10 1,-8-7-1-16,-3-1-10 0,-12 4-9 16,-1 5-4-16,-6 13-6 15,-3 6 1-15,-2 13 13 16,0 7 7-16,1 9 2 15,0 5 0-15,5 11-5 16,1 2-4-16,8 5-2 16,2 1 11-16,10-4-5 15,6-1 4-15,2-5-5 16,-2-1-9-16,-10-2 14 16,-6 1-6-16,-7 1 5 15,-3-1-3-15,-5 1-17 16,-3-1 1-16,-7-7-9 0,1-5 2 15,2-9 6-15,0-11 1 16,10-15 17-16,6-11 4 16,13-21 7-16,9-5 2 15,1-8-9-15,-2 4 2 16,-3 8 0-16,-5 7-5 16,-5 15 0-16,-3 12-2 0,-11 14-19 15,-6 13 0-15,-9 12-9 16,-1 8-4-1,1 9 14-15,2-2 6 0,6 0 8 16,4-5 2-16,10-4 1 16,3-2-1-16,12-4 4 15,4 0 2-15,7-1-2 16,4 0-2-16,-1 2-43 16,-12 3-26-16,-7 5-52 15,-6 0-38-15,-12 1-20 16,-2-1 14-16,4-3 100 15</inkml:trace>
  <inkml:trace contextRef="#ctx0" brushRef="#br0" timeOffset="31672.19">6703 6473 1824 0,'2'28'627'15,"8"0"-577"-15,4-4-38 0,-2-6-12 16,2-5-10-16,2-6-22 16,4-5 5-16,4-8 10 15,1-6 10-15,-3-11 37 16,0-6 5-16,-8-7 4 15,-2-2 3-15,-13-1-25 16,-6 3-4-16,-12 8-5 16,-5 6-18-16,-7 12-17 15,-5 8-12-15,1 15-10 16,0 7 5-16,9 10 11 16,6 4 10-16,13-1 4 15,7-3 3-15,18-12 11 16,8-8 3-16,12-17 13 15,4-10 4-15,-2-16 3 0,-1-6-6 16,-2-8 0-16,-2-1-5 16,-7 1-10-1,-1 3 2-15,-5 6-2 0,-3 4 8 16,-1 9 10-16,-2 5 3 16,0 14-7-16,0 8-5 15,4 17-3-15,3 11-3 16,1 19-1-16,0 9-2 15,-2 4-50-15,-7-3-37 0,-3-14-122 16,7-10 128-16</inkml:trace>
  <inkml:trace contextRef="#ctx0" brushRef="#br0" timeOffset="32415.6">5053 7926 1235 0,'-270'276'617'0,"266"-168"1"31,2-53-632-31,2-28-11 0,-1 0 15 0,132 48 1 0,-132-74 9 0,-7 5-2 0,-2 5-7 0,-4 8-21 16,1 6-15-16,6 8-5 16,-5-1 12-16,12-2 25 15,6-3 9-15,9-12 11 16,9-5 6-16,8-13 8 15,0-5 8-15,14-13 7 16,3-7-3-16,2-12-5 16,-2-5-3-16,-10-10-7 0,-1-2-4 15,-9-1-7 1,-5 1 1-16,-11 5-4 0,-8 3 4 16,-11 9 10-16,-7 8 2 15,-3 14 12-15,0 10-4 16,1 13-12-16,2 8-11 15,1 10-42-15,2 3-35 16,4 2-143-16,2-3 141 0</inkml:trace>
  <inkml:trace contextRef="#ctx0" brushRef="#br0" timeOffset="34050.82">5362 8146 1028 0,'-1'1'428'0,"-8"0"-228"0,9-1-26 16,-7 2-8-16,4 2-17 15,3 6-53-15,0 4-24 16,12 11-54-16,-3 5-17 16,7 5-22-1,-2-1-13-15,-7-4-19 16,2-4 6-16,-5-6 14 0,-3-3 11 0,-1-7 21 15,-3-1 10-15,-1-10 24 16,-1-5 5-16,-2-13 3 16,-2-10-12-16,-1-15-13 15,0-4-9-15,4-4-9 16,9 6-3-16,2 14-12 16,4 8 1-16,2 17-4 15,-2 8 4-15,4 17 6 16,2 6 7-16,4 9 15 15,2 1 2-15,3-2 17 16,0-3-1-16,2-11-2 16,0-4 2-16,0-14-14 15,-2-9 1-15,-2-15-9 16,-2-7-4-16,-6-12 5 0,-1-4-6 16,-8-5 4-16,-3 4-4 15,-2 7-3-15,-4 9-2 16,2 17-6-16,-1 5 6 15,-1 13 7-15,3 5 3 16,1 12 2-16,4 7-5 16,6 7-8-16,4 1 3 15,6-7 9-15,4-6-3 0,0-13 2 16,2-7 0 0,-1-12-4-16,-2-6 6 0,-4-14-6 15,-4-4 1-15,-10-8-11 16,-2-2-12-16,-8 5-12 15,-1 4-4-15,-4 8-5 16,-3 4 10-16,5 11 20 16,3 3 3-16,2 5 15 15,6 4 0-15,4 6-1 16,0 3 6-16,12 7-3 16,2 1 2-16,2 2-1 15,0 2-8-15,2 0 6 16,-1-2-5-16,0-1 6 15,3-3-3-15,-3-9-1 0,-2-3 7 16,-2-7 1-16,-3-5 16 16,-1-10-1-16,-2-4-1 15,-3-10-14 1,-5-5-7-16,-7-1-3 0,-4-1-11 16,-7 7-10-16,-1 6-6 15,-2 12-5-15,2 6 10 16,0 16 13-16,-1 5 0 0,6 11-1 15,2 7 2-15,8 6-3 16,2-2 3-16,8-3 9 16,-2-5-8-16,2-9 2 15,1-3-1-15,-1-7 3 16,1-5 11-16,-1-7 6 16,2-5 0-16,-2-4-9 15,2 0-5-15,-3-1-4 16,3-1 2-16,-1 5-5 15,-1 2 5-15,0 9-2 16,3 8-1-16,5 11 7 16,1 8-6-16,4 9 4 15,-4 3-3-15,-6 7-20 16,-2 2-11-16,-4 3-19 16,-3 3 1-16,-8-1 19 15,-3-2 14-15,-8-9 20 16,-2-7 9-16,1-18 15 0,0-11 5 15,-1-22 3-15,3-14-2 16,0-28 18-16,3-11 1 16,5-18 0-16,4-6-7 15,7-4-33-15,2 1-6 0,1 15-15 16,-2 8-2 0,1 26-5-16,-1 14 6 0,-1 22 4 15,0 10 1-15,2 19 8 16,1 7-9-1,2 10-1-15,3 4 2 0,0-6 6 16,1-5 3-16,5-9 2 16,1-7-2-16,-1-12-7 15,3-4 0-15,-2-13 0 16,-5-5 3-16,-5-8-4 16,-6-1 1-16,-6 0 0 15,-2 3-6-15,-3 7 6 16,2 4 1-16,-1 8 3 15,2 3 1-15,4 7-5 16,3 4-1-16,8 12-1 16,4 6 1-16,8 15 0 0,1 4-2 15,3 8-10-15,0-1-1 16,-7-2 2-16,-3 0 1 16,-13 1 2-16,-6-3 1 15,-14-6 2-15,-6-6 6 16,-7-18-25-16,-3-10-22 15,0-18-71-15,4-14-56 0,7-23-70 16,-2-10 142-16</inkml:trace>
  <inkml:trace contextRef="#ctx0" brushRef="#br0" timeOffset="35512.87">6802 7058 1635 0,'7'2'671'0,"-4"5"-416"16,0 1-105-16,1 7-94 16,-4 2-24-16,0 5-21 15,0 7-12-15,3 8-17 16,1 8-10-16,3 8-13 16,1-3-4-16,1-3-3 15,2-6 7-15,1-14 21 16,-3-6 10-16,-2-12 7 0,2-5-3 15,-2-11-18-15,4-7-1 16,-2-12 8-16,-1-8 11 16,1-5 4-16,-1 0 1 15,3 6-5-15,0 7-3 16,0 11 5-16,3 7 2 16,2 13 1-16,-2 6 8 15,1 9 4-15,0 4-1 0,2 0 1 16,0-2-3-1,1-7 3-15,-1-5 4 0,0-10 7 16,3-8-3-16,0-10-7 16,3-4-12-16,-3-7-7 15,-11 1-2 1,-8 1 4-16,-4 1 8 0,-9 8-1 16,4 5-1-16,-3 8-1 15,-1 5 3-15,1 8 9 16,3 2-7-16,2 8-6 15,3 3 1-15,6-2 2 16,7 1-1-16,4-3-1 16,-2-5-1-16,0-5-6 15,4-4 5-15,-4-5 14 16,-2-3-7-16,-1-5-2 0,-3-2 1 16,-5-4-11-16,5 1 7 15,-1 2 6-15,-5 3-3 16,2 4-8-16,0 1-17 15,4 5-12-15,4 2 0 16,0 3 11-16,3 3 14 16,0 1 9-16,2-3 2 15,1-5 3-15,1-5-1 0,-1-12 1 16,-2-7 2-16,-3-14-1 16,-3-8-6-1,-8-6-8-15,-2 0-3 0,-8 3 2 16,-2 5 9-16,-2 5 7 15,-2 2 5-15,1 11 7 16,0 5-1-16,2 12 8 16,1 7 2-16,3 15-10 15,5 7-9-15,7 17-13 16,4 5-7-16,7 1-14 16,3-2 3-16,6-9-5 15,2-7-2-15,7-9 15 16,-3-8 5-16,-4-9 20 15,2-5 1-15,-9-11 5 16,-1-2-3-16,-3-6-14 0,-7-1 5 16,-4 2-8-16,-2-1 3 15,-2 8-1-15,-1 1-3 16,1 8-1-16,-2 5 0 16,0 8-5-16,0 3-1 15,1 6 0-15,2 2 1 16,5-1 9-16,2-1 4 15,6-6 4-15,2-4 5 16,0-5-3-16,2-3-2 0,-3-7-2 16,0-3-8-16,-1-7-2 15,-6 0 1-15,-2-2 6 16,-2 0 1-16,0 4 5 16,0 3-3-16,2 6-2 15,-2 4 0-15,-2 4-8 16,4 2 3-16,-1 4-14 15,1 2-1-15,1 5-4 16,0-1-4-16,-1-1 7 16,1-5 3-16,6-5 14 15,-3-1 3-15,3-9 10 16,-5-2 1-16,-3-9-12 16,-4-4 0-16,-2-3-2 0,-1 1-1 15,-2 2 13 1,-5 6-5-16,3 8-1 0,4 2-5 15,-2 7-7-15,10 1-2 16,2 7-1-16,-2 8 4 16,4 7 6-16,0 3 5 15,-2 2 3-15,-1-2 1 16,-2-6 2-16,-2-3-2 16,-2-9 16-16,-2-1 2 15,-3-7 9-15,-2-6-9 0,-1-11-16 16,0-7-2-16,5-8-14 15,4-1 13-15,8 1-3 16,0 4-4-16,5 8-2 16,0 6-9-16,-1 13 4 15,3 6 3-15,-2 10 0 16,0 6-9-16,-2 5-13 16,0-1-14-16,-5-8-60 15,-1-7-49-15,2-14 10 16,1-10 61-16</inkml:trace>
  <inkml:trace contextRef="#ctx0" brushRef="#br0" timeOffset="35845.53">8036 6374 1767 0,'0'17'631'0,"0"9"-517"0,3 6-98 15,-6 1-24-15,2-4-15 16,2-4-34-16,1-4-9 16,5-6-13-16,-3-2 8 15,7-7 14-15,3-5 12 0,4-9 35 16,2-5 10-16,1-9 22 16,0-4 6-16,-7-3 11 15,-4 0 4-15,-10 5 2 16,-9 7-5-16,-5 7-27 15,-2 6-11-15,-4 15-19 16,3 11-10-16,3 20-3 16,1 9-5-16,11 7-16 15,5-4-15-15,10-10-42 16,4-9-8-16,11-21-60 16,0-10 109-16</inkml:trace>
  <inkml:trace contextRef="#ctx0" brushRef="#br0" timeOffset="36564.6">5657 8800 1834 0,'-20'26'683'15,"5"-4"-510"-15,7-9-129 16,2-1-41-16,-2 0-35 16,3-2-17-16,4 0-43 15,-2 2-3 1,7 10 3-16,1 6 12 0,8 7 37 15,6 0 19-15,3-4 32 16,6-6 16-16,-2-10 16 16,0-10 8-16,-3-16-10 15,-2-12-11-15,-6-19-15 16,-6-6-9-16,-11-4-35 0,-9 2-19 16,-14 9-33-16,-1 5-20 15,-4 13 6-15,2 9 7 16,4 18 14-16,0 8 13 15,10 13 30-15,2 3 10 16,6 2 35-16,12-5 12 0,3-10 12 16,6-7 5-16,7-10 3 15,-1-5 4 1,10-9-10-16,-1-3-2 0,4-10-19 16,2-2-8-16,-9 1-17 15,2 5-12-15,-3 9 0 16,-2 10 0-16,5 15 15 15,4 8 6-15,11 18 1 16,0 3 0-16,0-3-38 16,-4 0-28-16,-11-13-110 15,1-6 106-15</inkml:trace>
  <inkml:trace contextRef="#ctx0" brushRef="#br0" timeOffset="37359.4">6340 8600 1666 0,'-7'11'680'15,"0"4"-425"-15,5 2-124 16,1 4-96-16,4 7-27 16,4 5-36-16,0 2-19 15,3 2-40-15,-1-2-5 0,-2-4 7 16,-1-5 19 31,-2-10 31-47,-2-5 16 0,1-11-6 0,-2-6-7 0,-2-18-3 0,-3-10-1 0,-5-18-3 15,-2-6-12-15,-2-1-7 16,-1 2 4 0,7 9 24-16,6 7 18 0,0 15 18 15,6 6-2-15,4 15 9 16,0 5 2-16,10 13 4 15,1 7 3-15,7 7-8 16,2 1-2-16,4 1-9 16,4-5 0-16,-4-5 4 15,1-4 9-15,-8-11 19 16,-5-6 3-16,-5-10 10 16,-2-10 0-16,-5-14-15 0,-3-6-7 15,-9-6-10-15,-3 3-12 16,-6 3-4-16,1 7 3 15,4 7 0-15,-2 9-2 16,7 11 9-16,0 7 6 16,4 16-5-16,5 6-1 15,5 16-5 1,5 4-8-16,4 0 6 16,-2-4 2-16,7-9-5 0,-1-6 0 0,-7-10-2 15,-3-6 1-15,-6-12 1 16,-3-6 1-16,-2-14 2 15,-2-5 2-15,-3-2-1 16,1 3-4-16,-5 7-10 16,1 7-11-16,-5 9-15 15,-1 6-3-15,10 14-2 16,-3 6 4-16,9 11 18 16,6-2 6-16,-1-5 28 15,9-5 13 1,-1-14 15-16,0-4 7 0,-3-15-10 15,-2-7-5-15,-2-11-12 16,-3-5-8-16,-9-2-10 16,-3 2-7-16,-10 10-24 0,0 7-8 15,-2 11-33-15,-6 10-24 16,5 10-64-16,5 5-27 16,-3 10 24-16,14-5 77 15</inkml:trace>
  <inkml:trace contextRef="#ctx0" brushRef="#br0" timeOffset="38801.47">6977 8182 1855 0,'6'18'690'0,"2"-2"-541"16,1 0-101-16,3 2-90 15,-1-1-34-15,0 5-38 16,-1 0-4-16,0 3 31 16,-4-1 30-16,-3-5 49 15,-1-3 18-15,-7-5 18 16,0-5 8-16,-1-9 2 16,-4-7-9-16,1-17-8 15,-2-8-13-15,3-10-26 16,6-1-10-16,-2 2-12 0,8 3 3 15,6 10 13 1,-1 9 13-16,6 13 10 0,0 8 8 16,3 12 13-16,1 5 4 15,-1 7 8-15,-1 1 1 16,-4-1-5-16,-1-3-7 16,-1-4-8-16,-2-5-8 0,-1-3-5 15,-2-4-1-15,-4-4-10 16,-1-3 4-16,-5-12-3 15,0-4 5-15,1-9 6 16,-4-1 0-16,5 0 0 16,1 3 2-16,2 9-3 15,3 2-1-15,1 11-1 16,1 4 1-16,9 9 5 16,1 5 4-16,2 7 2 15,3 3-5-15,-5 0-2 16,0-2-1-16,1-7 0 15,-3-4 7-15,-1-7 10 16,-1-6 3-16,-1-14 2 16,-1-4-2-16,-5-9-10 15,-3-3 4-15,-4 3-13 0,-3 1 1 16,-1 7-2-16,-3 4-12 16,-1 8 4-16,0 7-7 15,1 9-2-15,2 6 3 16,4 9 6-16,4 3-2 15,10-3 5-15,1-1 3 16,6-10-1-16,3-4 1 0,3-9 3 16,1-6 2-16,2-9 6 15,-4-9 2 1,-3-10 0-16,0-3 4 0,-11-1-9 16,-2 6-7-16,-6 5 4 15,-4 4-6 1,-2 7 3-16,0 3 14 0,1 9 6 15,-1 4 3-15,5 9 2 16,-4 5-12-16,6 7-15 16,9 3-2-16,1 0-1 15,5-2 3-15,-1-6 3 16,0-3-4-16,-6-6-3 16,1-1-3-16,-5-3-5 15,-3-3 0 1,-2-2-1-16,-2-3 7 0,-3-8 4 0,1-3 3 15,-2-4-5-15,-1-2-10 16,3 0-9-16,2-2-4 16,2 2 0-16,1 1 7 15,6 7 6-15,-2 3 6 16,4 6 13 0,1 3 3-16,1 6 10 15,1 4-4-15,-1 10-6 0,-1 1-1 16,-3 5-7-16,2 0 1 0,-8-4 9 15,0-1 1 1,-4-6 13-16,-1-1 7 0,-1-6 6 16,1-2-1-16,-4-8-6 15,-3-5-4-15,-1-7-15 16,2-2 0-16,-2-2-12 16,2 3 1-16,4 4-3 15,2 4 3-15,2 5 0 16,2 3-2-16,2 6-4 15,2 4-3-15,10 6-8 16,3 3 5-16,6 1-1 16,2-5 1-16,3-6 10 15,-3-4-6-15,-3-10 9 16,0-5 6-16,-6-12 6 0,-4-10 0 16,-3-8-3-1,-6-4-6-15,-7 0-4 0,-3 5 0 16,-6 4 0-16,-1 3 0 15,-2 7 1-15,2 4 6 16,1 9 5-16,3 6 5 16,4 6 7-16,5 5-9 15,5 11-7-15,4 7 2 16,5 13-8-16,4 4 1 16,4 5 2-16,1-2-6 0,2-6-4 15,-3-5-3-15,0-15-19 16,-1-6-13-16,-5-13-38 15,-6-8-38-15,-3-17-115 16,-5-8 436-16,-19-8-199 16</inkml:trace>
  <inkml:trace contextRef="#ctx0" brushRef="#br0" timeOffset="38961.76">7836 7646 2094 0,'7'8'692'16,"11"-21"-737"-16,2-9-82 15,3-18-135-15,3-10-31 16,-5-1 175-16</inkml:trace>
  <inkml:trace contextRef="#ctx0" brushRef="#br0" timeOffset="39815.73">7981 7430 1712 0,'-1'12'644'0,"5"-4"-506"16,1-4-110-16,1-1-69 15,6-1-22-15,-9 1 11 16,7-1 11-16,-1 5 18 15,-3 0 13-15,4 1 10 16,-1 0 0-16,-3-3 3 16,1-1 4-16,-2-2 0 15,-2-2 2-15,1-5-5 16,-1-3-2-16,-1-6-5 16,0 0-3-16,-2-1 0 15,0 0-1-15,1 3 7 0,0 3 4 16,0 3 6-16,2 3 2 15,1 3 3-15,0 4 6 16,2 3 0-16,2 2-5 16,-2 1-7-16,2-1-6 15,-1-3-2-15,0-2 0 16,4-4 3-16,-4-2 2 16,0-4 11-16,0-4 2 15,-6-4 11-15,1-3-3 16,-3 0 1-16,-3 0-3 0,-1 5-9 15,1 2-4-15,3 4-9 16,-1 2-2-16,0 4-3 16,0 4 6-16,4 5-1 15,3 2-3-15,-1 5-5 16,4 1-8-16,-1-3-6 16,-1-1 8-16,1-7-10 15,-1-1 4-15,-6-3-1 16,0-2-2-16,-6-1 15 15,1-2-1-15,-1-4 6 16,-1-1 8-16,5-5-6 16,1-4-2-16,1-7 0 15,4 0-9-15,4-1-6 16,4 2-4-16,8 7-9 0,-2 3 3 16,0 8 10-1,-4 4 9-15,-2 6 12 0,0 3 3 16,-2 4 8-1,1 1 1-15,-4-3 10 16,0-3-6-16,0-4-3 0,-1-3 0 16,-3-5-13-16,1-3 4 0,-1-9-10 15,-2-3-6-15,0-5-2 16,1-2-9 0,0 3 0-16,1 3 0 0,5 6-1 15,3 4 9-15,5 6 6 16,2 2 6-16,4 6 8 15,1 3-3-15,-4 6-7 16,1 0-19-16,-8-4-84 16,-4-6-59-16,-7-21 95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5:02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9075 1501 836 0,'0'0'312'0,"2"-4"-208"0,0-3-42 15,3-13 5-15,-8 14 6 16,0-2-16-16,-2 0-10 16,2 0-15-16,-6 1-12 15,-1 2-11-15,-2 2-2 16,-4 1 0-16,-2 2 2 15,2 0 6-15,-7 0 4 16,6 3-4-16,-1 0 1 0,2 3-5 16,3 0-8-1,-2 3 7-15,5 1-8 16,-1 2 1-16,7 4 5 0,1 6-3 16,3 0 4-16,3 4 2 15,1 0-5-15,1-6 3 16,1 0-1-16,0-2-7 15,2-4-1-15,-2 3-5 16,-6-2 0-16,4-1-11 16,-6-3-4-16,-3-4-21 15,7-1-20-15,-6-5-30 16,4 0-15-16,0-4-71 16,-1 2-2-16,1 1-97 15,-3-5 17-15,-2-3 141 16,-6-15 44-16,6 17 197 15,4 0 33-15,-3 4 6 16,4 0 0-16,-3 0-35 0,3-2-15 16,3-1-30-16,3-1-20 15,3 3-18-15,7 1-12 16,-1 1-21-16,6 0-4 16,-1 1-2-16,-3 0-14 15,6-1-75-15,-7 1 62 16</inkml:trace>
  <inkml:trace contextRef="#ctx0" brushRef="#br0" timeOffset="257.77">9209 1673 987 0,'4'3'350'0,"-7"5"-289"16,0 1 7-16,-2 6 2 16,1 0-14-16,0 7-31 15,-9 2-15-15,8-3-4 16,1 0-7-16,1-9-11 0,9-2 0 16,-2-6-39-16,-9-2-24 15,5-6-60-15,3-5 79 16</inkml:trace>
  <inkml:trace contextRef="#ctx0" brushRef="#br0" timeOffset="453.39">9271 1600 804 0,'10'0'335'15,"1"1"-224"-15,3 0-19 16,4 4-9-16,1-2-45 16,7-2-19-16,-1 2-53 15,-5 0-61-15,-4-1 61 16</inkml:trace>
  <inkml:trace contextRef="#ctx0" brushRef="#br0" timeOffset="765.96">9393 1464 962 0,'3'-5'350'0,"-2"3"-292"16,-1 3-12-16,4 2 1 15,-3 7-2-15,1 5-5 0,-5 12-11 16,4 2 3-16,0 3-3 16,7 1 1-16,-8-2-2 15,8 1-6-15,-9-4-9 16,0-1-6-16,1-7-13 16,0-6-12-16,7-5-46 15,-11-3-38-15,6-5-74 16,1-2-49-16,-3-12 139 15</inkml:trace>
  <inkml:trace contextRef="#ctx0" brushRef="#br0" timeOffset="1163.81">9691 1460 979 0,'6'0'334'16,"-5"1"-308"-16,-2-2-14 16,-8-1-2-16,-5-2 2 0,-2 1-6 15,-7 2 4-15,11 0 9 16,-4 1-2-16,4 1 6 15,3 1-4-15,-2 3-3 16,2 2 6-16,1 1-1 16,2 4 0-16,0 4-1 15,4 3 0-15,1 5-5 16,1-3-1-16,1 0-4 16,-1-4-10-16,1 0 0 15,-1-1-7-15,0-1-21 16,0-1-6-16,-2-3-26 15,2-2-29-15,-3-5-125 16,4-1 142-16</inkml:trace>
  <inkml:trace contextRef="#ctx0" brushRef="#br0" timeOffset="1363.22">9534 1654 1039 0,'20'14'350'0,"-3"-15"-339"16,-2 0-2-16,2-2-39 16,6 1-58-16,-3-2 57 15</inkml:trace>
  <inkml:trace contextRef="#ctx0" brushRef="#br0" timeOffset="1712.81">9760 1718 964 0,'0'5'345'0,"2"-1"-290"16,0 0-21-16,1-3 0 15,2 0-3-15,3-1 8 0,-1-1 1 16,0 2 8-16,1-1-1 16,-1 1-16-16,1 2-7 15,-5 4-15-15,0 0-6 16,-4 6 1-16,-2 0 6 16,-2 1-7-16,-2 1 0 15,1-1 3-15,0 2-2 16,0-2 1-16,2 1 1 15,4-5-7-15,-2-1 0 16,8-3-6-16,3-3-3 16,6-1-5-16,4 0-11 0,9-7-21 15,-7 0-33-15,10-2 50 16</inkml:trace>
  <inkml:trace contextRef="#ctx0" brushRef="#br0" timeOffset="1974.88">10024 1596 1149 0,'0'4'392'16,"0"-1"-367"-16,4 0-23 16,1-1-11-16,3-2-12 15,7 0-7-15,-1-1-9 16,7-2-34-16,-7 4-63 16,-1-1 85-16</inkml:trace>
  <inkml:trace contextRef="#ctx0" brushRef="#br0" timeOffset="2164.42">10008 1787 784 0,'0'2'360'0,"5"-2"-47"15,2 0-306-15,6 0-9 16,0 0-1-16,7-3-25 15,-7 2-24-15,1-2 27 16</inkml:trace>
  <inkml:trace contextRef="#ctx0" brushRef="#br0" timeOffset="2584.1">10472 1421 869 0,'1'-8'315'0,"-5"1"-241"15,-5 3-52-15,-6 2-6 16,-1 0 0-16,0 1 10 15,-4 2 11-15,7 1 15 16,-2-1 2-16,-6 4-10 16,12-2-8-16,-7 5-15 15,4 0 1-15,4 2 0 16,-3 0-2-16,5 6-2 16,1 1-4-16,4 6-2 15,-2 5-3-15,4 2-2 0,1 1 3 16,3-2-4-16,0 1 0 15,0-4-3-15,0-1-3 16,5-4-2-16,-3-4 2 16,-2-6-12-16,4-4-14 15,-9-3-63-15,2-6-55 16,1-7 88-16</inkml:trace>
  <inkml:trace contextRef="#ctx0" brushRef="#br0" timeOffset="2809.08">10301 1700 766 0,'60'-1'249'0,"-35"-5"-277"16,2 0-39-16,-13-4 43 15</inkml:trace>
  <inkml:trace contextRef="#ctx0" brushRef="#br0" timeOffset="3279.98">10581 1778 1034 0,'13'-2'373'0,"-4"2"-320"16,1 0-12-16,3-5-7 16,-1 5-19-16,10-4-11 15,-10 1 0-15,5-2 1 16,-8 1-2-16,-5 2-6 16,1 2-6-16,-7 5-9 15,-1 1 2-15,-11 6 5 16,-8 2 8-16,0 1 4 15,-5-1 5-15,-2 0 1 16,7 0-1-16,-4 0-2 16,5 1-1-16,7 0-3 0,2-1-2 15,9 0-2-15,3-1-2 16,4 2-2-16,3 2-1 16,1 0 1-16,0 3 0 15,-1-2 4-15,-4-2-3 16,-7 1-14-16,-10 2-30 15,-18 1-125-15,-20 3 118 0</inkml:trace>
  <inkml:trace contextRef="#ctx0" brushRef="#br0" timeOffset="-72039.48">8317 4227 1201 0,'-3'0'401'16,"7"2"-376"-16,1 1-13 15,5 1 4-15,1-2 7 16,5 1 0-16,4-3-8 16,7-3-4-16,7-2 5 15,6-5-3-15,2-2 8 0,3-1 18 16,2-1 3-16,3 1 10 16,1 1 10-16,-1 1-10 15,-5 2-1-15,-6 5-14 16,-7 1-16-16,-6 2-10 15,-3 2-12-15,-11 0-7 16,-3 0-9-16,-6-1-24 16,-1 0-8-16,-7-2-51 15,0-6-42-15,-11-1 91 16</inkml:trace>
  <inkml:trace contextRef="#ctx0" brushRef="#br0" timeOffset="-71761.54">8896 3945 1375 0,'16'8'473'0,"6"4"-424"0,5 4-37 16,-2-1-3-16,-3 1 2 15,-4 3-15-15,-4 0 3 0,-7 5-15 16,-3 0-15-16,-8 4 1 16,-3 1-12-16,-7 2-3 15,-4 0 8-15,-3-4 2 16,-1-3 6 0,-3-9-7-16,2-5-28 0,9-12 39 15</inkml:trace>
  <inkml:trace contextRef="#ctx0" brushRef="#br0" timeOffset="-71418.69">9375 3927 932 0,'-3'-1'454'0,"-3"1"-25"16,2 1-432-16,-3 0 3 15,-5 2 5-15,0 0-1 16,-1 1-13-16,-1 1-9 16,2 1 2-16,0 2 2 0,3 3 14 15,2 1 3-15,3 6-1 16,2 4 6-16,0 5 1 15,2 4 3-15,4 1-2 16,-2-2-3-16,3-2-10 16,0-5-31-16,-1-5-79 15,-3-4-106-15,-3-4 132 16</inkml:trace>
  <inkml:trace contextRef="#ctx0" brushRef="#br0" timeOffset="-71230.48">9270 4134 1237 0,'18'-6'453'0,"5"0"-353"16,5 1-98-16,-1 1-23 15,-1-1-90-15,-1 1-88 16,-4-3 117-16</inkml:trace>
  <inkml:trace contextRef="#ctx0" brushRef="#br0" timeOffset="-71082.22">9591 4116 1370 0,'1'38'470'0,"-2"14"-455"15,-3 2-49-15,-9-5 21 16</inkml:trace>
  <inkml:trace contextRef="#ctx0" brushRef="#br0" timeOffset="-70596.22">5145 4015 1207 0,'10'8'498'16,"9"2"-230"-16,11 4-268 15,4 0 9-15,10 0-9 16,2 0 0-16,3 0-19 16,-3-1-12-16,-1 3-29 15,0 0-9-15,-1-2-11 0,-1-1-8 16,-10-4-9-16,0-3-15 15,-8-4 73-15</inkml:trace>
  <inkml:trace contextRef="#ctx0" brushRef="#br0" timeOffset="-70374.09">5819 4063 1470 0,'23'18'512'15,"-9"-10"-471"-15,2 3-65 16,0 4-31-16,-7 7-59 16,-3 4-35-16,-9 7-147 15,-7 3 191-15</inkml:trace>
  <inkml:trace contextRef="#ctx0" brushRef="#br0" timeOffset="-69918.13">4610 4126 868 0,'-18'6'390'0,"4"-2"-104"16,1 1-258-16,0-2-15 15,4 2-2-15,-2 0-4 16,0-1-2-16,3 0-3 16,-1-2-1-16,1 2 1 15,4 1-2-15,1 4 5 16,-1 3 0-16,7 8 3 0,-1 3 0 15,3 4 0-15,3 1-3 16,-2-3-5-16,2-1-1 16,-1-5-28-16,-2 0-26 15,-4-3-92-15,-1-3 93 16</inkml:trace>
  <inkml:trace contextRef="#ctx0" brushRef="#br0" timeOffset="-69736.52">4472 4359 1190 0,'6'-1'421'0,"9"-4"-362"16,7-1-32-16,8-2-20 15,7 0-22-15,-1-1-107 16,-2-3 89-16</inkml:trace>
  <inkml:trace contextRef="#ctx0" brushRef="#br0" timeOffset="-69435.3">4809 4305 1279 0,'-7'7'509'16,"1"-5"-307"-16,9 0-141 15,1 0-48-15,2-1-1 16,3 1-11-16,-1-2-4 16,1 2-14-16,0 0-13 0,-7 1-16 15,1 5 4-15,-5 4-7 16,-1 4 14-16,-5 7 10 16,-2 1 10-16,-2 2 14 15,2-1 0-15,2-6 9 16,3-3-2-16,9-11 2 15,6-5-2-15,12-14-7 16,3-11-15-16,5-18-33 16,-2-7-52-16,-2-16 61 15</inkml:trace>
  <inkml:trace contextRef="#ctx0" brushRef="#br0" timeOffset="-69032.06">3826 3197 1098 0,'-19'6'472'16,"5"-4"-196"-16,14-12-245 15,0-5-20-15,2-16-5 16,3-7-4-16,3-12 2 15,0-4-4-15,7-8-5 16,-1-1-11-16,2-4 2 16,-1-3-8-16,-3 6-33 15,-1 2-12-15,-1 11-46 16,0 7-29-16,-8 9 91 0</inkml:trace>
  <inkml:trace contextRef="#ctx0" brushRef="#br0" timeOffset="-68753.01">3726 2560 1253 0,'-2'-13'449'16,"8"-1"-396"-16,4-3-32 15,2 0-13-15,5 0-7 16,1 1-3-16,-1 5-13 16,4 4 0-16,-3 7-10 15,0 6 8-15,-5 11-19 16,-3 4-12-16,-4 10-60 16,-1 2-57-16,-1 2 105 15</inkml:trace>
  <inkml:trace contextRef="#ctx0" brushRef="#br0" timeOffset="-68392.03">3083 2963 1187 0,'-17'2'403'0,"8"3"-389"16,0 2-18-16,2 5-18 15,-2 4 1-15,4 5 2 16,-2 6 8-16,2 7 3 16,3 3 1-16,-1 5 3 15,1 2 4-15,0 0 1 16,1-2 1-16,2-3-22 16,1-5-26-16,2-11 28 15</inkml:trace>
  <inkml:trace contextRef="#ctx0" brushRef="#br0" timeOffset="-68180.14">3080 3314 1498 0,'12'-13'501'0,"17"-3"-505"16,4-1-47-16,4-6-77 16,-2 1-74-16,-10 2 120 15</inkml:trace>
  <inkml:trace contextRef="#ctx0" brushRef="#br0" timeOffset="-67795.87">3365 3308 1501 0,'19'-9'510'15,"10"1"-488"-15,-1 0-22 16,-3 3-33-16,-4 0-27 15,-4 3-53-15,-3 2-9 16,-5 4-11-16,-1 2 20 16,-3 3 49-16,-2 1 20 0,-1 5 37 15,-1 1 9 1,3 2 18-16,1 1 3 16,4-1 4-16,0-1 3 0,7-1-1 15,1-1 2-15,1-1 1 16,3 2 6-16,-4 0 1 15,0 0 1-15,-3 3 0 16,-5 2-9-16,-8 9-3 16,-6 5-7-16,-25 14-39 15,-9 9-38-15,-20 12 31 16</inkml:trace>
  <inkml:trace contextRef="#ctx0" brushRef="#br0" timeOffset="-63282.05">8686 1961 995 0,'-9'-1'362'0,"11"4"-304"16,10 4-34-16,2 5-28 16,4 4-15-16,2 3-54 15,-3-1-38-15,-1 2-82 16,-1-4 109-16</inkml:trace>
  <inkml:trace contextRef="#ctx0" brushRef="#br0" timeOffset="-63082.81">8832 1934 1066 0,'-14'13'376'0,"2"7"-328"15,-3 12-122-15,-4 4 53 16</inkml:trace>
  <inkml:trace contextRef="#ctx0" brushRef="#br0" timeOffset="-62583.57">7898 3308 732 0,'6'1'249'16,"7"-3"-218"-16,3 0-45 16,3 0-13-16,0 2 8 15,-6 4-24-15,1 2-8 16,-5 4 5-16,1 0 1 15,2 1 6-15,-5-1-73 16,-2-4 80-16</inkml:trace>
  <inkml:trace contextRef="#ctx0" brushRef="#br0" timeOffset="-62401.84">7916 3312 668 0,'-33'28'325'16,"7"4"-50"-16,5 6-279 16</inkml:trace>
  <inkml:trace contextRef="#ctx0" brushRef="#br0" timeOffset="18538.11">8631 2308 691 0,'-3'-2'289'0,"0"-2"-146"15,0 2 14-15,-1-1-5 16,0 1-23-16,1 0-42 15,1 1-24-15,2 1-26 16,-1 0-4-16,1 0-22 0,0 0 1 16,0 0 2-16,1 4-3 15,0 11 15-15,2 21-2 16,-1-13 0 0,-1 2-6-16,1 0-6 0,-2 0-6 15,1-4-17-15,0-1 1 16,2-7-42-16,-1-2-14 15,1-5-46-15,2-3-41 0,1-6 99 16</inkml:trace>
  <inkml:trace contextRef="#ctx0" brushRef="#br0" timeOffset="18920.7">8737 2322 1039 0,'0'-3'382'0,"1"4"-297"15,-1 1-2-15,-1-2-13 16,1 0-11-16,-3 11-27 16,-3 17-3-16,5-8-15 15,2 2 1-15,4 1-2 16,-1-1 4-16,3-6 1 0,0-4 2 16,3-6 3-1,0-3-5-15,0-4 3 16,2-3-9-16,-1-4 4 15,2-4-2-15,-3-5-6 0,-1 0-2 16,-4-2 1-16,-3 2-3 16,-6-1 0-16,-3 2 0 15,-3 3-3-15,-2 3-1 16,-1 7-7-16,-1 4 1 0,-1 7-6 16,2 3-5-16,2 5-3 15,2 0-3-15,8-1-39 16,1-1-11-16,4-4-34 15,5-2-22-15,3-8 36 16,0-3 48-16</inkml:trace>
  <inkml:trace contextRef="#ctx0" brushRef="#br0" timeOffset="19267.81">8899 2313 860 0,'-2'2'321'0,"-1"4"-246"16,3 0 4-16,0 3 1 16,0 3-13-16,6 1-12 15,-2 1-17-15,5 1-16 0,1-3-4 16,1-2-2-16,4-3 0 16,0-5 7-16,0-3-1 15,0-8 6-15,-2-3 1 16,-1-3-6-16,0-1 4 15,-3 0-13-15,-3 1 4 16,-5 2 1-16,-3 2 0 0,-5 4-1 16,-2 1-9-16,-5 6-5 15,0 1-7-15,-2 5-9 16,-1 2-1 0,5 4-19-16,-1 0 0 0,5 0-15 15,3-2-10-15,4-2-32 16,8-5-55-16,6-4 92 15</inkml:trace>
  <inkml:trace contextRef="#ctx0" brushRef="#br0" timeOffset="19671.67">9163 2285 844 0,'2'0'81'16,"-4"0"5"-16,0 0 93 15,1 0-87-15,1 0 1 16,-9 7-27-16,-12 19-12 16,16-11-17-16,2-1-6 15,3 0-9-15,0 1-5 16,1-3-4-16,2-1-1 0,7-2 0 15,0-3-1-15,5-4 6 16,-1-1 2-16,-2-5 7 16,1-2-3-16,-3-3-1 15,2 0 0-15,-4-1-14 16,-2 0 1-16,-6-1 0 16,-4 2-9-16,-4-1 8 15,-1 2-4-15,-2 1-11 16,0 2-2-16,1 3-19 15,0 1-1-15,4 2-32 16,0 0-30-16,1-1 57 16</inkml:trace>
  <inkml:trace contextRef="#ctx0" brushRef="#br0" timeOffset="19911.81">9320 2250 915 0,'-1'10'341'0,"-2"6"-266"16,-5 0-3-16,-1 4-21 16,-2 1-15-16,0 0-19 15,2-2-5-15,5-6-21 16,0-4-24-16,4-7-69 15,-2-3-77-15,4-9 110 16</inkml:trace>
  <inkml:trace contextRef="#ctx0" brushRef="#br0" timeOffset="20103.7">9248 2229 973 0,'3'9'397'0,"2"4"-258"16,3 4-7-16,3 4-66 16,2 1-20-16,4 0-28 0,1-1-20 15,2-3-44-15,1-2-59 16,-8-12 60-16</inkml:trace>
  <inkml:trace contextRef="#ctx0" brushRef="#br0" timeOffset="22644.75">9468 2143 1006 0,'2'-9'355'0,"1"3"-298"16,-1 2 2-16,-2 1 14 0,-2 1-2 16,-1 0-13-16,-1 2-10 15,-5 4-25-15,2 2-1 16,-3 6-12-16,0 1 4 15,4 3-4-15,1 2-1 16,3 1 2-16,2-1-3 16,2 0 0-16,3 0 1 15,0-2 3-15,1 1-1 0,0-1 3 16,-2 0-3-16,1 1 3 16,-3 0 1-16,-3-3 8 15,1-1 7-15,-1-7 3 16,1-3 0-16,0-4 11 15,0-4-9-15,-2-6-1 16,2-6-1-16,0-5-17 16,0-2-5-16,0-1-3 15,2 1-5-15,-1 1-8 16,-2 0-7-16,-1 5-10 16,0 5-8-16,-4 9-29 15,1 5-22-15,-4 12-69 16,-4 3-40-16,3 7 115 0</inkml:trace>
  <inkml:trace contextRef="#ctx0" brushRef="#br0" timeOffset="39055.95">840 4253 1162 0,'18'4'425'16,"19"-8"-316"-16,9 1-48 16,9-1-13-16,7 0-3 15,6 2-25 1,8 1-11-16,9 1 1 0,3-1-5 16,-2 0 12-16,-4-3 12 15,1 1 16-15,-4 1 11 16,-6-2 18-16,-4 3-2 0,-12-1-11 15,-4-1-3-15,-12 3-31 16,-8-3-9-16,-12 5-13 16,-8 0-9-16,-8-1-17 15,-3 4-12-15,-7-1-19 16,-2 3-13-16,-5 2 2 16,-1-2 8-16,-2 0 19 15,1 0 21-15,-1-1 12 16,1-2 3-16,1 1 2 15,1-1 5-15,5-3 6 16,-2 1 0-16,6-1-5 16,2-1-4-16,-1 1-2 15,1 1 1-15,1-2 4 16,-1 0-8-16,0 0 5 0,1 0-1 16,0 0 2-16,-1 0 7 15,0 0-6-15,1 2 6 16,1 0-7-16,0-1 2 15,1 1-9-15,6 2-23 16,16 3-71-16,-16-10-40 16,1-4 74-16</inkml:trace>
  <inkml:trace contextRef="#ctx0" brushRef="#br0" timeOffset="39341.73">2059 4177 1078 0,'-6'3'474'16,"3"0"-205"-16,1 3-201 15,-1 3-30-15,0 6-15 16,0 4 0-16,-1 7-3 16,-2 3-5-16,1 10 0 15,-1 4-15-15,-3 6 0 16,1 1 5-16,1-2 6 15,0-4 7-15,-3-4 14 0,3-2-5 16,-2-3-12 0,2-2 2-16,4-5-33 0,-2-4-21 15,0-6-72-15,-6-1-41 16,1-8 88-16</inkml:trace>
  <inkml:trace contextRef="#ctx0" brushRef="#br0" timeOffset="39912.8">1718 4987 1203 0,'-16'9'478'0,"9"-2"-264"15,0 2-181-15,-1 6-33 16,7 1-11-16,-6 8-9 16,-2 3 6-16,5 3 3 0,0 4 7 15,4 4 4-15,8 3-2 16,1 1 10-16,1 1 4 15,8 0 9-15,2-3 3 16,6-3-3-16,2-5 3 16,8-10-11-16,4-3-3 15,6-14 5-15,3-4 0 16,-1-10 2-16,-7-8 8 16,-6-10 3-16,-4-4 1 0,-3-10 8 15,-5-2-1-15,-7-5-7 16,-9 1-6-16,-14-3-9 15,-8 0-7-15,-14 2-4 16,-5 2 1-16,-8 8-7 16,-4 7-1-16,-9 9 0 15,-1 4-3-15,-2 9 2 16,-3 2 1-16,8 12 1 16,4 4-3-16,8 5-13 15,7 2-11-15,16 0-41 16,4-1-38-16,13-2-67 15,6-2 107-15</inkml:trace>
  <inkml:trace contextRef="#ctx0" brushRef="#br0" timeOffset="40199.61">1772 5121 1537 0,'1'17'550'0,"8"1"-462"16,4 0-55-16,5 6-41 16,-1 0-12-16,4 6-54 15,2-1-29 1,0-1-28-16,4-3 1 0,-5-6 43 15,-1-3 30-15,-3-7 35 16,-7-1 14-16,-2-7 4 16,0-3 0-16,-3-13-54 15,-2-5 43-15</inkml:trace>
  <inkml:trace contextRef="#ctx0" brushRef="#br0" timeOffset="40430.14">1973 5027 1398 0,'-17'27'548'15,"0"10"-362"-15,-3 3-121 16,-2 13-59-16,-2 2-15 16,-7 9-20-1,3 0-12-15,-3-2-5 0,-2 0 2 16,6-10-6-16,-3-6 7 0,6-10-10 15,6-9-12-15,1-11-20 16,6-6-29 0,6-10 70-16</inkml:trace>
  <inkml:trace contextRef="#ctx0" brushRef="#br0" timeOffset="40976.5">825 6019 1283 0,'0'17'483'0,"7"-4"-366"16,13-5-90-16,6-1-11 16,13-6-16-16,7 1 0 15,2-4 8-15,3-3-7 0,3 2-2 16,2-2-4 0,4 1-2-16,1-2-3 15,-1 0 14-15,0-2 7 0,-4 2 21 16,1 0 16-16,-7-2 4 15,-2 3-4-15,-4 0-19 16,-3-2-15-16,-8-2-10 16,-6-2-1-16,-12-4-5 15,-4-2 2-15,-7-5 1 16,-4-1 0-16,-4-6 2 16,-1 1-1-16,-3-5 18 15,-2-3 3-15,3 2 13 16,-1-1-1-16,2 5-15 15,0 3-4-15,2 3-11 0,0 2-5 16,2 5-8 0,2 3-7-16,-1 7-42 0,1 2-21 15,-2 1-76-15,4 1-29 16,5-2-113 0,-2-1 179-16</inkml:trace>
  <inkml:trace contextRef="#ctx0" brushRef="#br0" timeOffset="41349.54">2146 5222 1448 0,'27'1'516'0,"9"2"-449"16,1 1-11-16,12 1-26 16,7 0-15-16,6 1-11 0,7-5-8 15,1-2-2-15,-3-3-1 16,3-3 2-1,1-1 3-15,3 1 12 0,-6-1 11 16,-7 1 4-16,-3 0 3 16,-11 0-13-16,-5-1-7 15,-9 1-39-15,-8-5-39 16,-23-4-94-16,-7-5 99 16</inkml:trace>
  <inkml:trace contextRef="#ctx0" brushRef="#br0" timeOffset="41964.85">1292 3682 1101 0,'-7'-6'453'0,"-2"-2"-247"16,2-3-157-16,-6 1-47 15,-1-1-19-15,-4 2-6 16,-3 0 6-16,0 3 6 15,-3 1 12-15,2 3 6 16,1 2 1-16,1 3 15 16,3 5 3-16,1 5 3 15,0 2 3-15,1 4-2 16,1 1-4-16,3 4-2 16,1 2-4-16,7 3-1 15,3 1 1-15,5 1-4 16,2 0 2-16,0 1-6 0,0 1-6 15,-5 0 0-15,2-2-3 16,-2-6-8-16,0-4-9 16,-1-7-66-16,-4-7-30 15,2-12-98-15,1-11 120 16</inkml:trace>
  <inkml:trace contextRef="#ctx0" brushRef="#br0" timeOffset="42153.96">985 3873 1302 0,'8'5'492'16,"7"0"-349"-16,3 1-120 16,28 5 7-1,-21-10-39-15,7-3-78 16,2-3-41-16,-5-3 70 15</inkml:trace>
  <inkml:trace contextRef="#ctx0" brushRef="#br0" timeOffset="42337.91">1358 3871 1475 0,'4'19'553'0,"4"4"-391"16,4 11-166-16,0 4-44 15,-2 3-93-15,-6-1-74 0,-2-4 127 16</inkml:trace>
  <inkml:trace contextRef="#ctx0" brushRef="#br0" timeOffset="42911.83">1100 5281 996 0,'-5'-9'396'15,"-5"-3"-257"-15,-1 1-84 16,0 0-33-16,0 3-13 16,0 3-7-16,1 1-1 15,-2 2 2-15,-6 1-1 16,1 3 15-16,-3 3 6 15,1 3 13-15,3 5 9 0,2 4 4 16,2 1-6-16,3 7-3 16,4 1 2-16,2 2-6 15,2 2-1-15,1 2-5 16,1 0-8-16,2 0-9 16,-2 0-2-16,2 2-3 15,-2-2-8-15,-1-5-18 16,0-2-23-16,0-13-65 15,0-4-39-15,-4-8 87 16</inkml:trace>
  <inkml:trace contextRef="#ctx0" brushRef="#br0" timeOffset="43109.92">864 5529 1641 0,'2'4'570'15,"12"-5"-522"-15,7-3-31 0,5-2-100 16,-1 0-62-16,3-3 85 16</inkml:trace>
  <inkml:trace contextRef="#ctx0" brushRef="#br0" timeOffset="43425.01">1109 5542 1207 0,'-1'7'493'0,"2"-5"-290"15,3-2-100-15,4 1-60 16,-1-2-15-16,3-2-16 15,2 1-3-15,0-1-11 16,0 0-15-16,-3 3-28 16,-3 1-13-16,-6 6-2 15,-3 5 8-15,-4 6 25 0,-1 3 15 16,-2 2 2-16,0 2 13 16,1 2 7-16,2-1 4 15,6-4 9-15,1-4 0 16,13-7-10-16,6-3-13 15,12-10-21-15,6-6-33 16,8-14-81-16,5-7 87 0</inkml:trace>
  <inkml:trace contextRef="#ctx0" brushRef="#br0" timeOffset="43921.48">2667 4620 1341 0,'-6'2'490'0,"0"-1"-384"16,-4 2-126-16,0 2-29 16,-5-2-22-16,0 1 1 15,5-1 29-15,0-3 19 16,5 2 41-16,0 1 17 0,0 3 18 15,1 2 7-15,0 5-11 16,3 4 1-16,-1 7-13 16,2 3-10-1,0 3-12-15,0 3-5 0,-1 2-8 16,-1-1 4-16,0-1-2 16,0-2-7-16,0-6-1 15,-1-3-4-15,-1-6-16 16,1-3-12-16,-2-3-29 15,1-2-14-15,-1-5-39 16,-1-1-32-16,1-8 97 16</inkml:trace>
  <inkml:trace contextRef="#ctx0" brushRef="#br0" timeOffset="44086.79">2541 4874 1029 0,'11'-3'411'0,"5"-3"-252"16,5 1-128-16,2-2-34 15,6-1-64-15,3 0-67 0,-3-4 83 16</inkml:trace>
  <inkml:trace contextRef="#ctx0" brushRef="#br0" timeOffset="44531.86">2820 4794 1407 0,'-4'4'563'15,"6"1"-332"-15,5-1-189 16,5 0-25-16,1 0-9 15,3-2-3-15,1-3-11 16,2-3-1-16,3-1-9 16,-3-1 1-16,-4 1 5 0,-2 2 0 15,-9 0 8-15,-1 2 1 16,-3 2-4-16,0 4 5 16,-5 5-8-16,-2 6 0 15,-2 5-1-15,-2 2-6 16,-1 2 6-16,2 0 0 15,-1-3 1-15,2 0 6 0,5-3-4 16,-1-3 5-16,6-1 2 16,-2-3-1-16,3 0 4 15,-4-1-5-15,-1-2 1 16,-2 1 0-16,-8 1-8 16,2-1-6-16,-10 2-37 15,-3 1-11-15,-4 1-35 16,-4 0-12-16,-11 1-40 15,0-3 90-15</inkml:trace>
  <inkml:trace contextRef="#ctx0" brushRef="#br0" timeOffset="45058.73">1216 3568 1218 0,'18'-12'472'0,"8"-10"-335"0,4-1-36 15,4-9-49-15,3-2-14 16,5-4-32-16,2-4 3 16,-2 0-3-16,-4 1-8 15,-9 4 0-15,-6 7 1 16,-6 11-3-16,-6 5-8 15,-8 8-9-15,-4 3-14 16,-8 3-42-16,-2 3-17 16,-5 2 56-16</inkml:trace>
  <inkml:trace contextRef="#ctx0" brushRef="#br0" timeOffset="45263.95">1552 2984 1562 0,'41'-13'536'0,"13"13"-513"16,-4 6-5-16,-12 20-75 15,-10 11-33-15,-24 18-70 16,-7 3-89-16,-20 9 170 0</inkml:trace>
  <inkml:trace contextRef="#ctx0" brushRef="#br0" timeOffset="46679.65">1412 2457 901 0,'-4'-2'359'15,"0"0"-245"-15,3 1-16 16,-4-1-6-16,1-3-6 16,0-2-11-16,3-8-30 15,1-3-6-15,5-8-28 16,2-4-6-16,2-2 2 15,-3-1-9-15,0 0 3 16,-2 4 6-16,1 8-5 16,-1 8 6-16,-2 10 3 0,2 5-7 15,-2 12 8-15,2 8-4 16,-4 17-5-16,0 8 0 16,0 12-1-16,-1 2-2 15,0 2-1-15,-1 0 7 16,2-3-6-16,0-4 5 15,6-10-3-15,1-9-6 16,2-15 2-16,4-7-3 0,0-8 0 16,0-4 6-16,-2-9-1 15,-1-4-2-15,-2-5 2 16,-3 1 2-16,-3-1 1 16,-2 0 1-16,-4 0-1 15,-2-2-2-15,-3 2-3 16,-4 2 1-16,-7 2-9 15,1 4 0-15,-7-1 3 16,3 1-3-16,6-2 10 16,-1-2-2-16,11-4-4 15,3-4 2-15,10-7 3 16,7-3-7-16,9-8 4 16,5-1 5-16,4-5 1 15,-1 0 3-15,2 2 9 0,-9 3 11 16,-2 6 11-1,-2 4 5-15,-7 7 1 0,-1 4-3 16,-7 8-8-16,-3 5 1 16,-5 7-7-16,0 5-14 15,-4 10-4-15,1 5-7 16,2 7 1-16,4 2 0 0,1-2 0 16,3 0 2-16,4-5-4 15,1-2 2 1,1-5-4-16,1-3 3 0,4-6 0 15,-3-2-2-15,4-7 2 16,-1-4-5 0,-2-5 3-16,1-1 2 0,-6-4 1 15,0 0 0-15,-4 1-1 16,-1 0-1-16,-7 5-1 16,1 2 2-16,1 2 0 15,-1 5-1-15,4 4-4 16,0 3-6-16,5 2-1 15,4-1-3-15,3-1 1 16,3-3 4-16,-1-4 1 16,1-2 9-16,-2-4 0 15,-1-2 0-15,-2-4 4 16,0 0-5-16,-5-4 0 0,-3 0 6 16,-6 0-7-16,-1 1-3 15,-6 4-19-15,-1 2-15 16,2 4-12-16,-2 3-11 15,2 2-5-15,4 4-1 16,4 2-18-16,2 0-17 16,5 0 68-16</inkml:trace>
  <inkml:trace contextRef="#ctx0" brushRef="#br0" timeOffset="47163.81">1858 2252 944 0,'3'-8'378'15,"0"1"-264"-15,0 2-21 16,-1 2-20-16,0 5-24 16,0 5-12-16,1 6-14 15,4 2 3-15,0 3-5 16,2-1 2-16,1-2 2 0,1-3-3 15,0-5 7-15,1-2-5 16,2-4-6-16,-3-1 5 16,0-5-15-16,-1 0 4 15,-2-4 1-15,-2 0-12 16,-3-1 4-16,-3 1-2 16,0 3 3-16,0 1-1 15,0 2-2-15,0-1 1 16,2 2-3-16,0-3 1 15,5 1 4-15,-2 1-8 16,4 0-4-16,0 1 7 0,-2-1 2 16,2-1 0-16,-2-1 0 15,-1-1 0-15,1 0-5 16,-3-2 1-16,-2 1 8 16,-1-2-7-16,-2 0-2 15,-3-1-13-15,-1 1-49 16,2 0-18-16,1 3-50 15,2-1-54-15,0 1 126 16</inkml:trace>
  <inkml:trace contextRef="#ctx0" brushRef="#br0" timeOffset="47713.6">2314 2038 766 0,'2'-4'344'0,"0"0"-100"16,0 4-181-16,-2 2-1 15,1 3-4-15,0 2-8 16,2 3-16-16,1 0 3 0,3 0-6 16,1-2-2-16,2-1-5 15,3-3-2-15,2-5 12 16,0-4 3-16,0-3 8 15,0-4 1-15,-1-2-15 16,0-1-9 0,-3-2-12-16,-4 1-10 0,-2 2 1 15,-3 3-4-15,-2 4 7 16,-1 1 4-16,0 5 2 16,1-1 3-16,0 3-4 15,0-1 1-15,-1 0-8 16,1 6-1-16,-1 3-4 15,2 14 2-15,2-15 0 0,-1-1 3 16,1-3-1 0,1-2-2-16,-3-2-3 15,1-2 3-15,0-8 2 0,-1-1 2 16,2-7 4-16,0-2-5 16,2-1 2-16,4-1-8 15,-2 2 4-15,2 2 0 16,1 7 0-16,1 3 2 0,0 6-4 15,-2 4 5-15,3 6-7 16,-3 2 0 0,1 6-23-16,2 0-38 0,-5-3-27 15,0-3-52-15,-6-9 88 16</inkml:trace>
  <inkml:trace contextRef="#ctx0" brushRef="#br0" timeOffset="47879.83">2249 1793 1243 0,'-2'9'389'16,"2"2"-431"-16,-1 6 16 15</inkml:trace>
  <inkml:trace contextRef="#ctx0" brushRef="#br0" timeOffset="48847.2">1995 2759 918 0,'3'-9'463'0,"-2"-2"-3"16,0 1-446-16,-3 5-7 15,-4 0-3-15,3 6-1 16,-1 2 8-16,4 5-9 16,1 4 3-16,2 3 16 15,3 3-4-15,2 0 6 16,3 0-1-16,0-3-10 15,3-2 4-15,1-4 2 16,-1-3-6-16,2-4-4 16,0-2-5-16,-1-5-3 15,-1-4 6-15,-1-3-4 0,-6-2 2 16,-2-3-2-16,-4 0 2 16,-5 2-1-16,2 0-3 15,-3 5 6 1,1 2-8-16,4 5 5 0,-1 1 0 15,5 4 0-15,3 3-3 16,3 2 2-16,4 2-4 16,4-1-2-16,-1 1 10 15,-1-3-4-15,-2-3 0 0,-4-2 3 16,1-3-5-16,-2-3 2 16,-1-2 6-16,-2-3-6 15,-2-1 3-15,-3-2 0 16,-1-1-5-16,-2-2 4 15,-1 3-4-15,0 1 0 16,1 3 0-16,0 5 0 16,3 1-1-16,1 5-1 15,0 1 3-15,5 6-3 16,-3 1 5-16,6 3-3 16,-2-1 0-16,-2-3 2 15,2-1-3-15,-3-3 1 16,-2-2-1-16,-1-3 0 15,-2 0 0-15,0-5 1 0,0-2 1 16,3-8-1 0,1-1 1-16,0-4 5 15,2 1-10-15,0 4 6 0,1 2-1 16,-2 6-4-16,4 5 7 16,-2 4-5-16,2 3 1 15,3 4 1-15,0 1-2 0,2-1 4 16,0 0-4-16,1-4 3 15,-2-1-2-15,1-5 3 16,1-1 1-16,-3-5 2 16,-1-3 0-16,-3-2-4 15,-2-2 0-15,-3 1-1 16,-1-1 0-16,-5 2 2 16,-3 1-1-16,-3 2 1 15,1 4-1-15,-1 5-2 16,2 2 3-16,2 6-6 15,2 1 4-15,4 5-2 16,4 2-1-16,5 0-1 16,1-1-6-16,2-2-25 15,2-5-31-15,-2-8-43 16,1-5-37-16,-7-7 88 16</inkml:trace>
  <inkml:trace contextRef="#ctx0" brushRef="#br0" timeOffset="49006.62">2098 2547 1318 0,'0'-2'338'15,"9"0"-537"-15,5-4 105 16</inkml:trace>
  <inkml:trace contextRef="#ctx0" brushRef="#br0" timeOffset="49305.98">2762 2353 1152 0,'3'-3'421'0,"0"-1"-333"16,3-7-52-16,1-1 3 15,-2-6-16-15,2-1-4 16,3 1 7-16,-2 2 2 16,1 8 17-16,3 4-8 15,1 9-18-15,2 6 0 16,6 9-16-16,-2 6-9 0,-3 4-27 15,-1 1-35 1,-7-2-56-16,3-1-25 16,-9-6 90-16</inkml:trace>
  <inkml:trace contextRef="#ctx0" brushRef="#br0" timeOffset="49454.89">2851 2585 1350 0,'36'-18'490'16,"7"-4"-413"-16,10-5-46 15,5-3-45-15,6-4 8 16</inkml:trace>
  <inkml:trace contextRef="#ctx0" brushRef="#br0" timeOffset="50169.65">799 6499 1006 0,'-12'-3'391'0,"-4"-2"-286"16,0 1-14-16,-2 0-35 15,-4 0-12-15,4 3-18 16,-3-1 3-16,4 1 0 15,3 0-6-15,1 1 6 16,2 0 5-16,0 4-8 16,2 1-2-16,3 1-5 15,1 1-14-15,4 3-6 16,1 4 7-16,3 4-7 16,0 1 1-16,2 4 4 15,0 2-9-15,1 4 7 16,0 1-2-16,-2 4-25 15,-2-1-4-15,-2-2-40 0,-2-1-25 16,-5-7 66-16</inkml:trace>
  <inkml:trace contextRef="#ctx0" brushRef="#br0" timeOffset="50958.74">563 6823 1119 0,'14'-2'418'0,"20"-15"-336"0,-5-4-37 15,3-1-21-15,7-3-12 16,1 2-4-16,-4 5-20 16,-5 5-27-16,-7 8-81 15,-2 4-45-15,-4 8-83 16,-1 4 24-16,-1 0 77 15,1 0 50-15,-6-3 157 16,2-3 39-16,-5-4 62 16,-4-2 14-16,5-4-18 15,-5-2-22-15,-2-5-28 16,0-2-9-16,-3-3-21 16,0-3-10-16,0-2-13 0,-3-2-10 15,-1-2-8-15,1-1-3 16,-4-2-20-16,-1 0-1 15,0 1-1-15,-1 4-7 16,2 9 3-16,0 6 0 16,1 9 3-16,1 6 2 15,3 10-8-15,1 5 2 16,4 9-6-16,5 2-6 16,5-1 9-16,6-1-1 15,1-8-1-15,3-4 0 0,1-5-4 16,-4-5 1-16,3-3-4 15,-2-2 4-15,-2-5 3 16,-1-4-3-16,-3-5 3 16,-1-4-1-16,-4-3-3 15,-3-1 5-15,-4 1 2 16,-2 2 0-16,-1 5 8 16,-1 2-5-16,0 6 0 15,-1 3 7-15,0 5-13 16,2 3 4-16,1 4-4 15,4 2-6-15,2 0 7 16,4-1-6-16,5-1-1 16,3-3 4-16,2-5-4 0,1-2 5 15,-2-7 3-15,-2-3 3 16,-3-6 5-16,-3-4-5 16,-6-1 2-16,-1 2-8 15,-6 1 1-15,-7 0 2 16,-3 6 0-16,-4 2 1 15,-2 5-2-15,0 6-3 16,1 4-19-16,4 2-15 0,3 2-40 16,5 1-9-16,5-3-18 15,2-1-13-15,6-4 79 16</inkml:trace>
  <inkml:trace contextRef="#ctx0" brushRef="#br0" timeOffset="51451.59">1366 6458 997 0,'0'-4'459'15,"0"2"-201"-15,-2 0-127 16,0 0-39-16,-1 3-47 16,-1-1-17-16,1 3-22 15,-1 2-4-15,4 3-3 16,0 5-5-16,5 0 2 0,1 1 4 15,2-2-1-15,0-2-1 16,2-2-4-16,2-3-3 16,-1-4 2-16,0 0 8 15,-1-1 5 1,-1-2-3-16,0-1-2 0,0-3 0 16,-3-1-5-16,1-1 1 0,-3 2 0 15,-1 0-4 1,-2 2 5-16,-1-1 2 0,1 1 2 15,0 2-3-15,3 1-7 16,0 0-6-16,4 3-15 16,1 1-2-16,0 0 8 15,0 1 3-15,-1 0 13 16,2-4 8-16,-2-1-4 16,2-2-1-16,-2-4 8 15,1-1-4-15,-5-2 4 16,1-1 5-16,-1-2-3 15,-2 0 0-15,0-2-9 16,-2-1-13-16,0-1-52 16,-1 2-35-16,-1 4 61 15</inkml:trace>
  <inkml:trace contextRef="#ctx0" brushRef="#br0" timeOffset="51973.81">1755 6386 922 0,'0'0'395'16,"-2"1"-156"-16,2 0-208 16,0-1-13-16,0 0-8 15,0 2-5-15,0 8-8 16,4 15 0-16,2-14-1 15,0 0 2-15,1-2 2 16,0-1-1-16,0-3 5 16,2-1-1-16,-2-7 2 15,0-3 5-15,2-6 6 16,-2-4 1-16,0 0-1 16,-3 1-2-16,-3-1 0 15,1 2 0-15,-2 4-1 16,-1 2-3-16,1 5-9 0,1 3 3 15,1 3-7 1,0 2-5-16,1 5 0 16,-1 0-1-16,3 2 3 0,0 0 1 15,1-1 0-15,0-2-4 16,-2-4 2-16,0-1 0 16,-3-4-3-16,1-1 2 15,-2-5 5-15,2-3 0 16,1-5 7-16,2-3-1 0,3 0 1 15,0 1 1-15,2 3 5 16,0 2-1-16,-2 7-2 16,1 2 1-16,4 7-8 15,-1 3-1-15,1 5-30 16,-4-1-26-16,-4-1 35 16</inkml:trace>
  <inkml:trace contextRef="#ctx0" brushRef="#br0" timeOffset="52151.91">1655 6224 1269 0,'-13'13'471'16,"9"2"-401"-16,0 3-202 15,-6 5 80-15</inkml:trace>
  <inkml:trace contextRef="#ctx0" brushRef="#br0" timeOffset="53250.61">1082 7323 907 0,'7'-17'414'16,"1"-2"-173"-16,1-4-135 15,0-4-8-15,-1 0-16 16,-1-4-5-16,-2-6-10 16,1 1 0-16,-9-1-26 15,-1 0-8-15,-7 8-16 16,-5 1-13-16,0 11-2 16,1 5 0-16,-2 9 2 15,4 7 2-15,3 12-8 16,4 6-1-16,4 10-6 15,4 4 2-15,5 6 2 16,3-1-2-16,6-1-4 16,1-6-6-16,4-10-1 0,2-5 3 15,1-13 7-15,0-6 5 16,2-7 1-16,2-7 0 16,-6-6-5-16,-3-2 0 15,-4-3 7-15,-7-1-3 16,0 5 5-16,-3 1 2 15,-4 6 0-15,0 5 2 0,-2 2 8 16,0 6 7-16,-1 3-8 16,2 3 3-16,2 5-15 15,3 1-4-15,2 3-4 16,0-2-6-16,5-2-1 16,-1-1 2-16,0-8 5 15,-1 0 0-15,-2-7 3 16,0 0-7-16,0-4 5 15,-2-4 5-15,-1-2 2 16,-2-2 2-16,-3 1-4 16,0 0 1-16,-1 2 9 15,-1 0 5-15,2 6 1 16,0 1 2-16,0 7-12 16,0 1-1-16,2 3-2 0,-2-3-1 15,0 2-6-15,3 7-5 16,16 16 3-16,-13-15 0 15,3-1 4-15,-2-1 2 16,-2-6-1-16,0 0-6 16,-1-4 3-16,-2-1 3 15,2-5-2-15,-3-3 1 16,3-3 4-16,1-2-4 0,0 2 5 16,0 0 4-16,1 2-6 15,-1 3 3 1,1 4-1-16,0 3-7 0,-1 6 11 15,1 4-3-15,3 4 1 16,-1 0 1-16,2-2-5 16,0-3-2-16,4-2 0 15,-1-4 0-15,0-2 0 16,0-3 6-16,-2-3-1 16,0 0 5-16,-3-5 1 15,-2-1-5-15,-6-2 2 16,0-1-1-16,-7 5 2 15,1 4 4-15,1 2-1 16,-2 5-1-16,4 2-4 16,0 4-10-16,5 8-8 15,2 2-3-15,8 2-2 16,5-1-6-16,5-7-22 0,-2-4-8 16,0-4-26-16,-3-6-15 15,-5-4 68 1</inkml:trace>
  <inkml:trace contextRef="#ctx0" brushRef="#br0" timeOffset="53409.84">1237 7001 1384 0,'9'7'500'0,"2"-15"-407"16</inkml:trace>
  <inkml:trace contextRef="#ctx0" brushRef="#br0" timeOffset="53753.04">1802 6751 1222 0,'11'6'541'16,"3"-9"-188"-16,2-3-328 16,-2-2-60-16,3-1-45 15,-3 1-71-15,-2 2-28 16,-6 4 31-16,-1 3 30 0,6 8 99 15,-1 4 40-15,3 5 35 16,1 3 10-16,-7 2 4 16,0 0 0-16,9-4-11 15,-5-2-8 1,11-10-23-16,5-6-15 0,13-12-9 16,10-9-9-16,6-13-58 15,6-12 45-15</inkml:trace>
  <inkml:trace contextRef="#ctx0" brushRef="#br0" timeOffset="54953.78">3390 5227 1346 0,'20'-32'482'0,"-5"-7"-419"16,-3-2-20-16,-4-4-27 15,-6-2-7-15,-3-2 1 16,-5 1 1-16,0 1-9 16,-3 5-1-16,2 10 1 15,4 5-2-15,-1 15 4 16,2 7-1-16,2 13-5 16,2 9-1-16,4 15 6 15,4 8 0-15,-1 10-4 16,-3 1 1-16,2 1-10 15,-1-1 6-15,2 1 4 16,-1-3-1-16,3-5 1 0,3-4 1 16,-2-12 0-16,2-3 2 15,3-13 4 1,1-4-3-16,1-10-2 0,3-5 0 16,-3-5 7-16,-3-3 0 15,-5-2 2-15,-6-1-3 16,-7 1-11-16,-4 2-11 15,-12 3-39-15,-5 2-6 0,-5 4-16 16,1 4 11-16,-2 4 32 16,4 4 6-16,-1 3 20 15,4 1 2-15,10-3 4 16,-2-1 3-16,9-5-1 16,3-2 2-16,10-8 17 15,7-7 9-15,6-13 8 16,4-9-3-16,-1-9-3 15,4-2 0-15,2 3 11 16,-2 0 7-16,0 9-2 16,-3 4-8-16,-9 11-5 15,-7 6-4-15,-7 9-3 16,-2 2 3-16,-4 6-15 16,-1 3-5-16,-5 8-11 0,2 5-2 15,1 8-2-15,4 5 1 16,8 4 1-16,0-1-5 15,4-2-7-15,2-5 0 16,1-7 1-16,2-4 2 16,-1-6 4-16,-1-6-1 15,-2-4 1-15,-2-2 0 16,-3-4 7-16,0 1 0 0,-2-3 0 16,1 0 1-16,-1 0-1 15,-1 2 0-15,-2 2 4 16,0 3-3-16,0 2 1 15,0 2-7-15,0-2-2 16,0 0 2-16,0 5-5 16,11 2 10-16,17 12-5 15,-11-16 2-15,3-2 4 16,1-2-2-16,-1-4 4 16,-5-1 5-16,-1-1 4 15,-2-2 3-15,-9-1 5 16,0 0-6-16,-9 2-2 15,-6-1-3-15,-2 2-13 16,-3-1-12-16,-1 4-21 0,0 2-18 16,4 2-56-16,2 4-27 15,5-2 80 1</inkml:trace>
  <inkml:trace contextRef="#ctx0" brushRef="#br0" timeOffset="55426.7">3977 4927 808 0,'2'-4'320'16,"0"1"-221"-16,-2 1-21 16,0 2-8-16,0 0-11 15,0 1-9-15,0 9-29 16,4 14-11-16,-2-15-2 15,1-1 0-15,1-2 13 16,-1 1 2-16,2-3 0 16,1-1-3-16,-3 1-11 15,2-3-3-15,-1 0-1 16,-1-1 7-16,-1-3 11 16,0 0 6-16,0-2 11 15,-1 0-6-15,-1-2-4 16,0-1-8-16,1 3-16 0,1 0-4 15,0 4-2-15,-1 2-1 16,-1 3-4-16,4 1-3 16,2 3-6-16,0-1 0 15,4-2 4-15,2 0 7 16,1-4 0-16,-1-1 3 16,0-2 7-16,0-3-4 15,-2-3 4-15,1-2 4 0,-2-3-20 16,-2-1-7-1,-2 1-27-15,-2 1-20 0,-1 4-42 16,1 1-58-16,-2 2 106 16</inkml:trace>
  <inkml:trace contextRef="#ctx0" brushRef="#br0" timeOffset="55964.61">4363 4895 1094 0,'4'0'395'16,"1"0"-329"-16,-5 4-42 0,4 1-5 16,-4 4-8-16,3-1-3 15,1 0-1-15,-4 0-3 16,6-2 3-16,-2 0 7 15,3-1 15-15,3-2 6 16,-2-3 12-16,-3-2-9 16,0-1-9-16,-1-2-2 15,0-1-15-15,0-1-1 0,-2 0-4 16,2-1-3-16,-4 3 0 16,0 0 2-16,1 3 3 15,-2 0-1-15,1 2 4 16,0 0 5-16,0 0-6 15,0 0-8-15,0 0 2 16,0 0-5-16,0 2-4 16,2 2 4-16,0 0-1 15,-2-3 1-15,2 1-1 16,4 1 0-16,-6-3-5 16,2 0 6-16,0 0 6 15,-1-2 0-15,5-5-1 16,15-18-9-16,-14 13-7 15,0 0 2-15,0 3 3 16,3 3-1-16,0 4 1 0,0 4 8 16,7 4-9-16,-2 3-13 15,-1 4-30-15,5 2-37 16,-8-3 50-16</inkml:trace>
  <inkml:trace contextRef="#ctx0" brushRef="#br0" timeOffset="56129.64">4249 4785 1307 0,'-5'6'438'15,"3"0"-443"-15,-2 2-15 16</inkml:trace>
  <inkml:trace contextRef="#ctx0" brushRef="#br0" timeOffset="57201.7">3761 5770 1136 0,'12'-29'428'16,"6"-11"-316"-16,1-2-14 0,2-8-24 15,-2 0-24-15,-4-2-38 16,-6 1-15-1,-7 5-8-15,-4 3 5 0,-4 12 3 16,4 7 11-16,-2 14 8 16,-2 6-3-16,3 12 1 15,-4 6-11-15,2 14-1 16,3 5-3-16,0 6-7 16,2 3 1-16,9-5-9 15,2-1 10-15,6-6 4 16,2-6-4-16,1-7 0 15,-1-6 1-15,0-9 4 16,1-2 10-16,-5-8 14 16,1-1-9-16,-3-6-4 0,-3-2 2 15,-4 0-16 1,-2-1 4-16,-4 3 5 0,-2 1-3 16,-2 3 15-16,-1 3 1 15,1 5 3-15,-1 3 1 16,3 5-10-16,0 2-3 15,3 3-8-15,3 0-8 16,4 1-14-16,3-2 6 0,4-4-4 16,2-1 3-16,3-5 8 15,-4-3-2-15,1-6 10 16,-5-1 1-16,-2-3 2 16,-1 1 0-16,-6 1-3 15,0 1 7-15,-3 2 5 16,-3 3-1-16,-3 1-3 15,3 2 2-15,-2 2-5 16,3 1 4-16,1 4-1 16,2 2-8-16,0 2 1 15,3 2-6-15,2 0-3 16,-4-3 6-16,4 1 1 16,-2-5 3-16,0 0 1 15,0-1-4-15,-1-3-8 16,-1-1-1-16,1-4 8 15,0 0 1-15,1-4 2 16,0-1 8-16,-1 1 1 0,1-1 1 16,0 5 7-16,-2 0-10 15,0 4-7-15,0 2-1 16,0 2 0-16,-2-2-1 16,0 0 2-16,3 8 4 0,12 15-2 15,-5-14-2 1,1-2 0-16,1-1 0 0,7-4-6 15,0-2 9-15,3-4 1 16,2-4-3-16,-2-2 5 16,-3-1-7-16,-4-1-1 15,-4 1 1-15,-10 2-2 16,-1 2 9-16,-6 2-2 16,0 1 1-16,-3 4 0 15,1 3-7-15,1 5-6 16,3 2-2-16,6 4 0 15,0 1-6-15,10-1-3 16,0-2-10-16,3-5-19 16,1-5-6-16,0-7-41 15,-2-4-36-15,-1-5 82 16</inkml:trace>
  <inkml:trace contextRef="#ctx0" brushRef="#br0" timeOffset="57400.86">3962 5347 1291 0,'-2'5'480'0,"8"-3"-391"16,2-3-207-1,1-4 67-15</inkml:trace>
  <inkml:trace contextRef="#ctx0" brushRef="#br0" timeOffset="57994.8">4653 5285 885 0,'9'-6'413'16,"0"-2"-135"-16,4-4-209 16,2 0-16-16,0 2-29 15,2 1-6-15,-1 5-7 16,-2 2 0-16,-2 4 0 16,-4 3-8-16,-5 4 3 15,-3 4 5-15,-7 3-5 16,2 1-1-16,-6 14-7 15,8-20-8-15,2 0 5 16,4-1 2-16,3 0 2 16,7-1 6-16,0-1-3 15,4 2-3-15,0-2 5 16,-4 1-6-16,-4 2 2 0,-9 3-16 16,-13 2-26-16,-17 10 28 15</inkml:trace>
  <inkml:trace contextRef="#ctx0" brushRef="#br0" timeOffset="59002.21">121 3319 715 0,'4'7'275'16,"3"1"-169"-1,-1 1-88-15,2 4 5 0,0 0 6 16,0 2 29-16,2 2 14 16,3 0 6-16,1 1-5 15,0-2-33-15,-1-1-16 16,-2-3-12-16,-3-3-7 0,-3-3-21 16,-3-3-26-16,-4-1-108 15,4-2 98-15</inkml:trace>
  <inkml:trace contextRef="#ctx0" brushRef="#br0" timeOffset="59387.82">299 3276 874 0,'-2'0'364'15,"1"0"-193"-15,1 5-101 16,0 4-12-16,1 4-22 0,-2 3-16 16,3 2-11-16,1 0 5 15,5-2 3-15,2-1-1 16,0-6 4-16,1-5-1 16,-1-4 0-16,1-2 2 15,-2-5 2-15,1-2-4 16,-2-2 3-16,-3 0-10 15,-2-1 0-15,-3-1-2 16,-4-1-12-16,-1-1 5 0,-5 1 0 16,-2 4-2-16,1 3-1 15,-2 3-6-15,4 4-13 16,1 3-6-16,0 4-8 16,2 2-6-16,5 1-29 15,4 0-17-15,2-1-83 16,5-1 106-16</inkml:trace>
  <inkml:trace contextRef="#ctx0" brushRef="#br0" timeOffset="59795.91">441 3259 842 0,'1'-5'345'16,"-1"3"-215"-16,-1 1-28 16,2 4-36-16,-2-3-25 15,0 3-24-15,1 10-7 16,7 18-5-16,2-16 1 16,-1-2-2-16,1-1 4 15,2-6 2-15,1-1 4 0,4-6 1 16,2-3 5-16,-6-5-2 15,0-5 1-15,-3 0 4 16,-1-1-10-16,-4 1-1 16,0 0-4-16,-6 1-5 15,-2 1 3-15,-6 1 0 16,-2 4 0-16,-4 4-10 16,-5 1-6-16,3 5-14 15,-3 1-7-15,5 2-14 16,4 2-9-16,7 0-18 15,6 0-19-15,10 1-46 16,1-2-34-16,5-3 106 16</inkml:trace>
  <inkml:trace contextRef="#ctx0" brushRef="#br0" timeOffset="60218.69">648 3131 969 0,'-2'3'371'0,"-2"6"-280"16,1 2-20-16,1 1-33 15,0 1-6-15,2-1-3 16,3 0-9-16,4-1-11 15,0-1-1-15,3-4-4 16,2 0 3-16,1-5 6 16,0-2 1-16,2-3 5 15,-1-2 1-15,-5-3-2 16,-4 0 4-16,-7 0-1 16,-3-2-8-16,-4 0 4 15,0-1-10-15,-4 4-10 16,-3-3 9-16,1 3-7 15,2 2 0-15,3 3 4 16,1 3-5-16,5 5-12 16,1 3-2-16,2 0-25 0,2 2-11 15,3 0-43-15,3-1-53 16,-3-1 95-16</inkml:trace>
  <inkml:trace contextRef="#ctx0" brushRef="#br0" timeOffset="60583.79">880 2997 827 0,'0'1'334'0,"0"0"-198"16,-3 0-8-16,3-1-4 15,0 0-3-15,-1 0-15 16,0 1-19-16,-2 10-23 16,-5 19-15-16,3-6-21 15,-1 0-5-15,-2 2-13 0,-2-2-8 16,2-6 0-16,1-1-4 15,0-5 1-15,3 0-1 16,1-3-9-16,1-3-4 16,4-4-62-16,-2-3-13 15,0-6-83-15,2-4 98 16</inkml:trace>
  <inkml:trace contextRef="#ctx0" brushRef="#br0" timeOffset="60841.8">741 3060 1058 0,'4'0'382'0,"3"0"-315"15,15 0-10-15,-13 4 19 16,-1 3-10-16,4 2 6 15,3 2-30-15,-1 1-25 16,2-2 1-16,0 1-16 16,-1-3 3-16,0-2 5 0,-3 0-23 15,-1-1-34 1,-4 0-50-16,-1-2 52 0</inkml:trace>
  <inkml:trace contextRef="#ctx0" brushRef="#br0" timeOffset="61103.51">996 2875 1252 0,'0'-7'476'0,"-2"5"-349"15,2 2-18-15,0 7-36 16,0 4-14-16,7 13-11 16,-1 8-4-16,-1 8-3 15,0 3-9-15,-2 1-21 16,0-2-17-16,6-7-109 16,-1-7 86-16</inkml:trace>
  <inkml:trace contextRef="#ctx0" brushRef="#br0" timeOffset="67644.82">1100 7492 687 0,'-1'0'382'0,"0"1"3"16,-2 3-308-16,0 4-22 15,-6 17-16-15,7-11-8 16,2 4-5-16,0 2 1 16,4 4-12-16,0 3-7 0,2 1-5 15,0 0-4-15,3-2-2 16,-2-2 0-16,1-3-5 16,-1-4-6-16,-3-7-19 15,0-2-12 1,-2-9-47-16,0-3-48 0,-4-9 90 15</inkml:trace>
  <inkml:trace contextRef="#ctx0" brushRef="#br0" timeOffset="68133.73">1257 7488 1027 0,'3'5'368'16,"-1"1"-314"-16,-1-1-6 16,-2 3-14-16,0 0-5 15,2 2-8-15,-1 0-7 16,2 3-6-16,1 2-4 16,2 2-3-16,1 3 3 0,-1-1-3 15,2 0 4 1,2-4 5-16,2-1 4 0,1-3 3 15,3-1-4-15,0-4-5 32,2-4-6-32,1-3 0 0,1-2 0 0,4-5-3 15,0-1 2-15,-2-3 6 16,0 0 7-16,-10-1 11 16,-1 1 2-16,-6-1 9 15,-2 0 7-15,-1-2 2 16,-4-1-4-16,-4 2-16 15,-4 0-15-15,-6 3-5 16,-3 0-5-16,-3 2 0 16,1 1-1-16,2 5-11 15,4 1-10-15,3 3-16 16,4 1-6-16,1-1-14 0,5 1 5 16,1 0-9-16,5 1-15 15,3-1-60-15,3 2 85 16</inkml:trace>
  <inkml:trace contextRef="#ctx0" brushRef="#br0" timeOffset="68629.62">1688 7418 858 0,'5'-5'358'0,"-10"2"-190"16,0 2-75-16,-6 1-35 15,0 4-13-15,2 3-18 16,0 2-15-16,4 2-4 16,-2 2-5-16,6 2-4 15,1 1 3-15,2 1-1 16,4 0 6-16,6-1 0 15,1-8 1 1,-6-3-3-16,-1-1 0 0,25 9 2 16,1-4-4-16,-2-5 4 15,-14-7-2-15,-2-7 13 0,-2-1 14 16,-3-4 14-16,-2-2 7 16,-2-1-3-16,-5-1 0 15,0 1-9-15,-8-1-1 16,-5 2-15-16,1 1-8 15,-9 2-12-15,1 4-2 16,-1 5-8-16,0 5-5 0,3 10-13 16,1 3-17-16,2 7-14 15,2 0-5-15,7 2-2 16,6 0 10-16,4-5-7 16,4-3-18-16,12-6-80 15,-4-4 97-15</inkml:trace>
  <inkml:trace contextRef="#ctx0" brushRef="#br0" timeOffset="69061.68">1978 7317 1094 0,'-6'4'419'15,"-2"2"-315"-15,0 2-30 16,1 4-38-16,1 3-14 16,3 2-15-16,-3 0 4 15,8 2-7-15,1-2-4 16,1 0 3-16,7 0-3 0,3-4 2 16,1-2-1-16,0-3-5 15,-2-3 4-15,2-6 4 16,1-3-1-16,-2-7 6 15,-1-3-1 1,-2-4 9-16,0-3 16 0,-4 0 9 16,-2-3 2-16,-4 2-5 15,-1 1-10-15,-4 4-6 16,-3 4 0-16,-4 3-5 16,-1 3-4-16,-2 3-9 15,1 3-9-15,1 4-26 16,-2 3-15-16,5 4-25 15,-1 2 0-15,7 1-1 16,1 0 6-16,1 0-14 16,6-2-36-16,-1-2 77 15</inkml:trace>
  <inkml:trace contextRef="#ctx0" brushRef="#br0" timeOffset="69330.65">2271 7147 1277 0,'-4'8'485'0,"3"5"-383"16,-2 3-37-16,0 4-58 15,0 2-17-15,-1 2-24 16,-2 0-9-16,2-3-6 15,2 0-2-15,-2-2 16 16,3-4 2-16,-1-6-15 16,-1-2-16-16,4-8-59 15,1-2-17-15,-4-8 86 16</inkml:trace>
  <inkml:trace contextRef="#ctx0" brushRef="#br0" timeOffset="69578.65">2145 7145 1189 0,'7'7'448'16,"11"4"-341"-16,-1 1-22 15,6 3-27-15,-1 0-15 16,-5 3-20-16,2-1-2 0,-4-1-21 15,2-2-11-15,1-2-30 16,-1-2-21-16,-1-5-29 16,-1-4-14-16,-5-7-81 15,-2-3 119-15</inkml:trace>
  <inkml:trace contextRef="#ctx0" brushRef="#br0" timeOffset="69777.73">2450 6993 1493 0,'-2'1'563'0,"8"6"-422"0,-1 4-29 16,3 9-38-16,4 7-22 15,-2 14-32 1,1 10-22-16,0 11-77 0,-3 3-64 15,-1 3 87-15</inkml:trace>
  <inkml:trace contextRef="#ctx0" brushRef="#br0" timeOffset="70791.82">5372 4938 761 0,'1'-3'302'0,"1"1"-191"16,-2-1-3-16,-5 0-13 15,2-1-4-15,-1 0-12 16,3 1-9-16,-1 0 7 15,0 1 8-15,-1 1-27 16,-1 1-8-16,9 0-34 16,-3 1-18-16,7 6 1 0,3 6-1 15,-3 9 1 1,0 3 6-16,0 6-3 16,-1 1 0-16,-1 5-13 0,-2 0-9 15,0-2-16 1,-1-2-4-16,-2-9-7 0,-2-3-10 15,0-6-60-15,-2-6-270 16,-2-5 270-16</inkml:trace>
  <inkml:trace contextRef="#ctx0" brushRef="#br0" timeOffset="71237.6">5494 5007 992 0,'4'-2'367'16,"0"1"-280"-16,-2 3-57 15,-1 1-4-15,-1 9-7 16,3 3-2-16,0 7-7 16,4 4-5-16,5 1 0 15,0 0 0-15,3-1 2 16,0-5 3-16,-4-5 2 15,3-3 1-15,4-6 10 16,-3-3-2-16,1-4 4 0,-1-2 4 16,-3-6-7-16,2-3 0 15,-5-4-3-15,1-3-4 16,-4-3-2-16,-3-3-6 16,-3-1 4-16,-6-1-3 15,-6 2-2-15,-2 1 8 16,-4 4-2-16,-1 1-1 0,0 7 3 15,0 5-8-15,-1 5-5 16,2 4 6-16,0 7-7 16,2 3-2-16,5 7-16 15,2 2-17-15,6 0-29 16,3 0-20-16,8-3-60 16,-2-3-66-16,4-4 136 15</inkml:trace>
  <inkml:trace contextRef="#ctx0" brushRef="#br0" timeOffset="71694.02">5870 4961 1089 0,'-1'-8'406'15,"-1"5"-320"-15,-4 1-12 16,-1 6-30-16,-2 4-16 16,1 3-14-16,0 2-13 0,5 3 2 15,2 0 1-15,-1 4 5 16,3 1 6 0,5-1 4-16,0 2-4 0,7-4-5 15,1-2-8-15,0-3-1 16,0-4-1-16,-2-6-1 15,1-2 0-15,1-5-2 16,-2-4 6-16,-1-5 2 16,-2-3 12-16,-4-3 13 15,-2-1 9-15,-6-1-2 16,-3-1-7-16,-5 0-15 16,-2-1-20-16,-1 5 2 15,0 3-7-15,1 8-6 16,1 2 0-16,1 8-18 15,0 5 1-15,5 5-13 16,2 4-6-16,2 3-18 16,2-2-16-16,1 0-64 0,-2 0 95 15</inkml:trace>
  <inkml:trace contextRef="#ctx0" brushRef="#br0" timeOffset="72122.88">6047 4933 1119 0,'3'2'386'0,"-3"7"-359"15,-2 3-14-15,0 4-6 16,-4 1-3-16,6 1-1 15,6 2-1-15,-5 0 3 16,7 0-3-16,4-5 0 16,-3-3 0-16,8-5-2 15,-1 0 3-15,-3-6 12 16,1-3 2-16,-4-6 13 16,-1-3 5-16,0-3-1 15,-2-1 0-15,-4-1-10 16,-3 1 4-16,-3 2-4 15,-4 0-1-15,-3 2 1 16,-2 1-12-16,-2 4-2 0,-1 1 0 16,1 5-5-16,1 1-2 15,5 3-13-15,1 2-10 16,3 2-17-16,4-1-12 16,2-1-27-16,1 1-23 0,10-5 62 15</inkml:trace>
  <inkml:trace contextRef="#ctx0" brushRef="#br0" timeOffset="72379.76">6524 4774 1145 0,'0'4'431'0,"1"7"-316"16,-3 5-70-16,-11 9-29 16,-4 3 0-16,-5 6-8 15,-1 1-4-15,8 0-4 16,0-2-9-16,4-5-15 0,0-2-3 16,4-7-23-16,2-6-20 15,3-6-113-15,2-7 120 16</inkml:trace>
  <inkml:trace contextRef="#ctx0" brushRef="#br0" timeOffset="72628.49">6361 4796 818 0,'6'4'364'0,"2"2"-121"15,1 4-186-15,7 3-14 16,3 1 1-16,2 3-4 16,6 4-6-16,3-3-12 15,-1 4-9-15,0-2-8 16,-2-3-3-16,-6-2-14 16,-1-5-6-16,-2-6-28 15,-1-3-31-15,0-8 50 16</inkml:trace>
  <inkml:trace contextRef="#ctx0" brushRef="#br0" timeOffset="72842.9">6801 4587 1168 0,'7'2'449'0,"0"6"-328"15,4 4-15 1,-4 13-9-16,-4 7-18 0,4 15-23 16,-1 10-25-16,-1 14-31 15,2 4-26-15,-7-2-89 16,1-6 81-16</inkml:trace>
  <inkml:trace contextRef="#ctx0" brushRef="#br0" timeOffset="80718.94">1971 4962 842 0,'-5'6'312'0,"1"-2"-257"15,-1-1-16-15,1 0-1 16,0-1 5-16,5-1 11 16,0-1 12-16,-7 1-2 0,4-1 2 15,2 1-8-15,5 2 0 16,-3-2-8-16,-1 3-2 15,-4 0-3-15,-3 0-12 16,7 3 1-16,-4 2-1 16,-2 3 1-16,5 5-3 15,-3 3 1-15,7 7-7 16,-4 6-6-16,4 7 1 16,1 2-4-16,-5 3-5 15,2-1 5-15,-2 0-5 16,0-2-3-16,-1-7 0 15,1-4-5-15,-1-9-1 16,1-3 0-16,-2-7-11 16,2-3-6-16,-3-7-12 0,-1 0-24 15,-5-3-51-15,-1-1-23 16,-1-7 69-16</inkml:trace>
  <inkml:trace contextRef="#ctx0" brushRef="#br0" timeOffset="81089.69">1625 5183 931 0,'-4'7'359'16,"4"1"-257"-16,5-1-22 15,6 1 8-15,11-1 11 16,3-1-3-16,9-5-9 16,-2-1-12-16,1-1-16 15,2-1-8-15,6 0-12 16,6-2-4 0,1 1-3-16,-1-1 2 0,-6 2-9 15,-4-1-1-15,2 1-16 16,-2 1-1-16,-8 1-6 15,0 0 1-15,-12 2-2 0,-6 0-5 16,-4-1-14-16,-6 1-2 16,-8-1-19-16,2-1-20 15,-11-3-50-15,-3 0-35 16,-1-9 85-16</inkml:trace>
  <inkml:trace contextRef="#ctx0" brushRef="#br0" timeOffset="81362.57">1667 5225 1007 0,'33'8'437'15,"4"-2"-251"-15,2-2-68 16,-4-3-20-16,9-3-30 16,0-1-12-16,0-3-25 15,1 3-4-15,-12 1-38 0,-2 0-11 16,-6 2-26 0,-2-1-37-16,-5-1 58 0</inkml:trace>
  <inkml:trace contextRef="#ctx0" brushRef="#br0" timeOffset="82907.45">8035 4548 830 0,'0'-6'362'0,"0"0"-148"16,-2 2-80-16,0 1-15 16,1 0-22-16,-5 0-43 15,0 0-12-15,-3 0-23 16,-1 1-7-16,-2 1-4 15,0 1-5-15,-3 2-3 0,0 0 7 16,1 2 14-16,0 0 9 16,1-1 9-16,0 1 2 15,3 0-8-15,0 1-5 16,3 0-2-16,1-1-9 16,0-1-1-16,0 1-3 15,2 0-6-15,0 3 0 16,-1 2-1-16,1 2 0 0,0 6-3 15,-1 3 3-15,2 5-3 16,-1 2-1-16,-1 1 4 16,2 0-3-16,1-2 3 15,-1-1-1-15,3-3-3 16,0-4 3-16,2-5-4 16,-1-3 5-16,0-5-11 15,-1-1-10-15,0-4-29 16,-1 0-18-16,0-1-70 15,0 0-25-15,-9-4 95 16</inkml:trace>
  <inkml:trace contextRef="#ctx0" brushRef="#br0" timeOffset="83150.2">7809 4793 775 0,'6'-3'327'16,"2"0"-191"-16,0 0 15 16,-1-1-9-16,2 0-26 15,3 1-32-15,0-1-27 0,1-1-43 16,-1 1-6-16,1 1-16 16,-2-1-7-16,5 2-30 15,0-3-19-15,-3 1-169 16,2 0 158-16</inkml:trace>
  <inkml:trace contextRef="#ctx0" brushRef="#br0" timeOffset="83468.9">8072 4882 1162 0,'4'2'417'0,"2"2"-343"0,-2 1-42 16,-2 0-2-16,1 2-8 16,-3 3-6-16,2 1-8 15,-2 6-3-15,0 2 0 16,0 0 0-16,-2 2 5 15,1-3-3-15,0-2-3 16,0-5-8-16,3-2-13 0,2-6-26 16,-1-1-22-16,3-4-66 15,0-6 82-15</inkml:trace>
  <inkml:trace contextRef="#ctx0" brushRef="#br0" timeOffset="83771.65">8253 4878 947 0,'2'0'391'0,"5"-1"-250"15,-2 0-64-15,4 0-5 16,0-1-21-16,2 1 2 16,0-2-7-16,5 2-10 15,2 0-14-15,2 1-3 16,1 0-17-16,0 0-4 16,-2-1-5-16,-2 0-11 0,-6-2-6 15,1-1 0-15,-4-2-30 16,-5-2-28-16,2-3 51 15</inkml:trace>
  <inkml:trace contextRef="#ctx0" brushRef="#br0" timeOffset="84086.03">8363 4733 1236 0,'3'1'459'16,"1"3"-354"-16,1 4-61 15,-4 2 1-15,-1 5-6 16,1 2 4-16,-2 4 8 0,1 1-1 16,0 5 4-16,0 1-9 15,1 0-10-15,0-1 0 16,-1-1-17-16,0-4-4 15,2-5-11-15,-2-2-2 16,1-7 0-16,0-4-10 16,-1-1-30-16,3-3-18 0,-2-5-59 15,0-4-21-15,-3-4 85 16</inkml:trace>
  <inkml:trace contextRef="#ctx0" brushRef="#br0" timeOffset="84605.56">8966 4715 1099 0,'-2'-9'390'0,"-3"0"-341"0,-7-1-2 16,-2 0 24-16,0 1-2 15,-2-1 9-15,2 1 1 16,-2 2-17-16,2-1-7 16,-2 4-6-16,0 0-12 15,2 4-5-15,0 0-5 16,3 2 0-16,-1 2 2 0,2 1-5 15,0 1-3 1,4 3-11-16,-1 2 5 16,5 5 0-16,2 0 3 0,4 5 6 15,2 0 1-15,1 1 7 16,-2 2-5-16,1 0-2 16,-1 0-3-16,-2 2-15 15,0-1 2-15,-2-3 0 16,0-2-8-16,-1-6 0 15,0-3-1-15,0-6-3 16,-1-2 3-16,0-4-13 16,-2-1-14-16,-3-2-34 15,2-3-18-15,-1-4-54 16,-2-3-27-16,1-3-71 16,3 0 134-16</inkml:trace>
  <inkml:trace contextRef="#ctx0" brushRef="#br0" timeOffset="84767.76">8752 4839 786 0,'4'4'340'16,"1"0"-171"-16,0 0-42 15,4-3-13-15,-1 0-24 16,3-1-32-16,3-1-17 0,3 0-39 16,1-3-45-16,-1 3 57 15,3-3-25-15</inkml:trace>
  <inkml:trace contextRef="#ctx0" brushRef="#br0" timeOffset="85188.7">9086 4910 982 0,'5'0'405'15,"1"-2"-270"-15,2-4-5 16,-1-3 2-16,7-2-20 16,4 1-13-16,2 2-17 15,-2 1-5-15,-3 3-20 16,-1 3-10-16,-6 3-26 0,2 5-8 16,-7 7-4-16,-1 5-3 15,-6 3 0-15,-1 3-3 16,-2-3-2-16,-2 0 0 15,-5-3 3-15,2-1-3 0,-1-2 1 16,1-3-1-16,5-6-1 16,1-2 2-1,5-4-4-15,-1-1 0 0,5-2-3 16,1-3-1-16,5-1 2 16,2-3 2-16,4 1 3 15,1 0 2-15,2 1-1 16,0 2 3-16,0 2-15 15,2-1-18-15,-2 2-37 16,0-1-32-16,2 1-47 16,-5 0-22-16,10-3 102 15</inkml:trace>
  <inkml:trace contextRef="#ctx0" brushRef="#br0" timeOffset="85468.11">9588 4759 1314 0,'5'2'460'15,"3"-1"-415"-15,1 1-1 0,4-2 8 16,2 0-15-16,5-1-3 15,1 0-1-15,2-1-11 16,-2 0-3-16,-5-1-25 16,-1 1-11-16,-4 1-40 15,0 0-22-15,-6 1-84 16,-1 0 102-16</inkml:trace>
  <inkml:trace contextRef="#ctx0" brushRef="#br0" timeOffset="85681.15">9570 4971 1244 0,'35'-6'478'0,"9"-3"-346"0,0-1-15 16,-4 3-49-16,-5 1-31 15,-6 0-65-15,-1 0-26 16,-7-1-49-16,0-1-27 16,-5 3 84-16</inkml:trace>
  <inkml:trace contextRef="#ctx0" brushRef="#br0" timeOffset="86253.22">10351 4464 1122 0,'10'-2'400'0,"-7"2"-336"0,-3 2-14 16,-9 3-1-16,0 1-14 15,-3 2-11-15,-2 0-2 16,0 0 8-16,-3-1 6 16,4-1 6-16,-2 0-2 15,2-2 5-15,0 1 1 16,-1-2 1-16,2 0-5 15,-2 0-12-15,3-1-9 0,4-1-5 16,1 0-2-16,3 1-4 16,3 2-1-16,4 3 0 15,-3 2 1-15,5 5 4 16,-1 1 3-16,-1 6-4 16,2 4 2-16,-2 3 7 15,-2 2 5-15,-4 1 9 16,3-2 4-16,0 0 2 15,1-2-3-15,-1-5-11 16,-2-1-9-16,1-5-9 16,-2-1-5-16,1-5-7 15,1-4 0-15,-2-5-29 16,0-1-15-16,-2-1-28 16,0-2-22-16,0-4-72 0,-6-1-27 15,3-5 118-15</inkml:trace>
  <inkml:trace contextRef="#ctx0" brushRef="#br0" timeOffset="86487.1">10191 4823 1180 0,'16'-7'459'16,"5"2"-349"-16,-1-3-18 16,-1-1-5-16,2 1-42 15,0-1-18-15,-1 1-56 16,-1 2-41-16,-6 0-64 16,-1 0-41-16,-4 2 106 15</inkml:trace>
  <inkml:trace contextRef="#ctx0" brushRef="#br0" timeOffset="86995.84">10480 4873 1063 0,'2'0'395'0,"1"-4"-303"16,4-2-52-16,-3-2 17 0,1 1 13 16,2-2 7-16,-3 1-1 15,2 2 1-15,1-1-22 16,-1 3-11-16,-1 0-23 16,2 2-7-16,-1-1-5 15,-1 3-4-15,0 2 8 16,1 0-7-16,0 5 0 15,1 1 1-15,-2 1-5 16,3 0 2-16,-3 2 0 16,0 0 2-16,1 0 6 15,-5 0 1-15,1 1 0 16,2 0 1-16,-3-4 2 16,3 1-4-16,-3-4 0 15,-2-2-1-15,2 1-9 16,1 0 4-16,2 0 4 0,5 0 1 15,3 1 6-15,-2 0-1 16,-1 1-3 0,-3 1-6-16,-1 0-4 0,-5 2-4 15,-7 3-11-15,-10 4-20 16,-23 13-55-16,-9 4-12 16,-30 12-70-16,-14 4-26 15,-31 4 130-15</inkml:trace>
  <inkml:trace contextRef="#ctx0" brushRef="#br0" timeOffset="89388.73">1362 8326 1092 0,'-4'-14'382'16,"2"-3"-330"-16,2 0-46 15,0-1-1-15,0 8 1 16,-1 4-1-16,-2 3 9 16,-1 3-1-16,-3 1 9 15,0 3 3-15,-3 4-4 16,1 1 2-16,-5 2 11 15,-2 1 1-15,2 3 21 16,-6 1 14-16,-5 4-6 16,1 3 4-16,-2 3-11 0,0 2-12 15,4 7-11 1,-1 2-4-16,2 0-21 0,4 1-4 16,1-1-2-16,2-2-5 15,3 4 6-15,-1 2 0 16,4 0-3-16,2 1 2 15,4-5-1-15,4-4-2 0,-2-3 4 16,0-1 1 0,4 1-3-16,0-1 3 15,3-1-5-15,0 4 0 0,-1-1 0 16,1 2 1-16,-2 4 1 16,2-4-1-16,-4 2 0 15,-1-4-3-15,0-4-7 16,0-3-1-16,0-7 2 15,-2-2-3-15,1-7 6 16,1-2-4-16,1-1-10 16,5 0-4-16,-1-1-2 15,3 0 3-15,6-5 3 16,4-3 6-16,10-3-6 16,5-1-15-16,4-2-23 15,1-2-21-15,4-2-58 16,4-3 85-16</inkml:trace>
  <inkml:trace contextRef="#ctx0" brushRef="#br0" timeOffset="90199.84">2662 7868 1085 0,'1'1'452'15,"2"-4"-245"-15,1-1-137 16,9-4-66-16,1-1 6 15,3 0-5-15,3 0-1 16,-5 3 2-16,-2-1-5 16,4 6 1-16,-4 1 2 0,0 3-1 15,1 4 1 1,1 0 11-16,-3 0 5 0,-1 4-3 16,1 2 0-16,-1 1 0 15,-1 2-12 1,-4 0 6-16,2 6 0 0,-6 1-8 15,3 4 7-15,-3 3 2 16,0-1 2-16,1 2 4 16,-1 2-1-16,2 0-6 15,-3 1 1-15,0 0-5 16,2 3 2-16,5 4-2 16,3 0-9-16,-2 5-2 15,1 0-3-15,-1 2-1 16,0-1 4-16,1 0 2 15,-1 0 2-15,2 1-2 16,-1 0-1-16,0-1 5 0,0-2 0 16,-4-7 2-16,-1-5 5 15,0-6-8-15,-2-1 5 16,1-7-4-16,-4-2-2 16,0-5 4-16,-4-2-4 15,-3-2 7-15,-2 0-3 16,-7-1 0-16,-5-3-4 0,-10 1-11 15,-6-1-11 1,-16 1-31-16,-5 2-32 0,-13 0-96 16,-6-1-61-16,-1-1 146 15</inkml:trace>
  <inkml:trace contextRef="#ctx0" brushRef="#br0" timeOffset="90896.57">653 8056 1009 0,'-9'1'403'16,"2"0"-244"-16,-1 1-118 16,-1 1-16-16,-2 2-11 15,-1 2-7-15,1 1-1 0,0 0-2 16,-1 3-2 0,-3-2-2-16,1 3 7 0,-1 0 10 15,1 0 2-15,2 2 4 16,-2 0 9-16,-1 3-1 15,2-1-1-15,3 1 2 16,5 2-16-16,4-1-5 16,4 1-6-16,-1-3-5 0,5-1-2 15,0 0-5-15,-4-1-7 16,1 0-11-16,-4-2-10 16,0-1-9-16,2 0-36 15,-1-2-30-15,0-4-245 16,-4 0 236-1</inkml:trace>
  <inkml:trace contextRef="#ctx0" brushRef="#br0" timeOffset="91064.94">466 8342 1059 0,'7'0'393'0,"8"0"-285"15,4-1-97-15,5-3-3 16,-2-1-26-16,-1-2-31 16,3-3 32-16</inkml:trace>
  <inkml:trace contextRef="#ctx0" brushRef="#br0" timeOffset="91283.56">792 8197 1396 0,'-5'16'575'0,"3"-2"-326"15,2 2-183-15,5 5-111 16,3 2-35-16,-5 6-77 15,0 1-64-15,2-2 144 16</inkml:trace>
  <inkml:trace contextRef="#ctx0" brushRef="#br0" timeOffset="92755.76">1941 7738 1073 0,'-10'8'447'16,"-3"-2"-227"-16,1-1-170 15,-3 2-26-15,0 1-24 16,1 2-13-16,-1 1-22 16,0 0-2-16,1 3 4 15,1-1 7-15,2 2 25 16,0-1 13-16,2-3 15 15,2 0 3-15,4 0-5 16,1-1-5-16,3 4-10 16,1 1-4-1,4 3-2-15,1 0-1 0,1 1-17 16,0 2-4-16,-1 0-24 16,0-1-16-16,-2 0-36 15,-2-5-42-15,-3-4 86 16</inkml:trace>
  <inkml:trace contextRef="#ctx0" brushRef="#br0" timeOffset="92982.69">1784 8052 1165 0,'3'15'442'0,"2"-18"-318"16,1-4-72-16,4-3-48 15,2-1 7-15,3-4-31 16,1-1-19-16,0 0-102 16,-1-1 89-16</inkml:trace>
  <inkml:trace contextRef="#ctx0" brushRef="#br0" timeOffset="93352.62">2047 8010 1395 0,'-4'4'536'15,"3"-5"-384"-15,2 0-91 16,1-5-61-16,2 2-10 16,1-1-30-16,-3-2-33 15,2 4-34-15,-3-2-4 16,-1 6 23-16,0 3 31 0,-3 5 39 16,2 4 10-16,-2 8 14 15,0 1 6-15,-1 2 8 16,1-1 9-1,1-6 11-15,2-4-1 0,1-5-13 16,1-3-9-16,5-5-16 16,1-2-11-16,4-5-7 15,3-5-10-15,8-9-54 16,-4-2-57-16,-1-7 88 16</inkml:trace>
  <inkml:trace contextRef="#ctx0" brushRef="#br0" timeOffset="93716.72">2557 7548 1216 0,'-7'8'476'0,"-2"-2"-301"16,0-2-119-16,1 3-63 16,-2 2-20-16,-1-3-50 15,-2 1-13-15,1 1 4 16,3-4 17-16,1 4 40 16,-6-1 26-16,3 2 33 15,4 1 11-15,2 2 14 16,3 4-1-16,4 2 0 15,-1 4-7-15,6 2-12 16,1 0-6-16,2 1-19 16,-6-1-18-16,1-1-39 15,2-2-22-15,-5-4-71 16,4-4-158-16,-10-1 205 16</inkml:trace>
  <inkml:trace contextRef="#ctx0" brushRef="#br0" timeOffset="93962.65">2406 7796 1552 0,'12'-4'524'0,"1"-7"-521"16,8-3-50-16,-4-6-94 16,3-3 7-16,-1 0 71 15</inkml:trace>
  <inkml:trace contextRef="#ctx0" brushRef="#br0" timeOffset="94373.72">2641 7699 1443 0,'0'0'558'0,"6"-5"-352"15,5-4-205-15,8-3-22 16,-7-3-57-16,-1-1-30 15,2 1-36-15,-5 1 13 16,-1 6 48-16,-2 4 35 0,-4 3 68 16,-1 1 13-16,0 4 12 15,0 2 1-15,0 5-16 16,0 2-10-16,0-1-14 16,3-2 0-16,2-2-10 15,2-1-5-15,2-2 3 16,0-1-4-16,5-2 10 15,0-2 3-15,1 0 8 16,-1 0-1-16,-1 1-2 16,3 0-6-16,-2 4-2 15,-5-1 0-15,-5 4-22 16,-8 4-4-16,-7 4-41 16,-1 2-21-16,-7 0-104 15,3-2-44-15,-2-12 145 16</inkml:trace>
  <inkml:trace contextRef="#ctx0" brushRef="#br0" timeOffset="94704.83">3668 6112 1571 0,'-7'10'576'0,"5"6"-443"16,2 4-93-16,-2 12-32 15,1 6-7-15,-2 4-21 16,-5 2-8-16,7-4-41 15,-6-3-11-15,6-4-20 16,5-4-9-16,-5-10-4 16,3-7 3-16,-1-9-26 15,1-5-11-15,10-12 96 16</inkml:trace>
  <inkml:trace contextRef="#ctx0" brushRef="#br0" timeOffset="95029.08">3793 6219 1181 0,'0'6'488'0,"2"2"-292"0,1 9-128 15,3 1-27 1,-1 2-39-16,4-1-5 0,0-5-34 16,1-1-8-16,6-6-6 15,-4-3 3-15,4-5 31 16,2-3 17-16,-1-8 30 15,3-3 8-15,-1-5 1 16,-5-4-11-16,-4 3-16 16,-3-1-11-16,-5 2 0 15,-2 3 4-15,-7 3-3 16,-2 3 3-16,-6 7 0 16,-1 4-5-16,-7 6-11 15,0 4-13-15,2 4-34 16,-2 1-14-16,9 2-32 15,4-1-28-15,1-1 86 16</inkml:trace>
  <inkml:trace contextRef="#ctx0" brushRef="#br0" timeOffset="95411.69">4180 6113 1467 0,'-6'15'567'15,"1"2"-359"-15,4 6-241 16,-1 3-31-16,3 2-39 16,0-1-20-16,3-6-8 15,1-1 18-15,2-7 30 16,1-6 33-16,4-5 54 15,2-4 16-15,2-6 38 16,-1-4 6-16,-1-5 7 16,0-3-6-16,-1-5-29 15,-1 1-13-15,-8-1-16 16,-3 3-8-16,-8 3-8 16,-4 2 7-16,-5 6-15 0,0 2-6 15,-3 9-18-15,1 2-14 16,0 7-24-16,-2 4-20 15,8 0-35-15,-2 2 78 16</inkml:trace>
  <inkml:trace contextRef="#ctx0" brushRef="#br0" timeOffset="95824.48">4480 6090 1529 0,'-2'10'508'0,"0"7"-517"16,2 3-30-16,0 5-25 15,0 0-21-15,5-3-18 16,2-1 4-16,4-7 18 15,3-4 31-15,2-6 63 16,0-5 19-16,4-3 21 16,0-2 13-16,-1-6 0 0,2-2-2 15,-1-6 1-15,-5-1-20 16,-6-2-20 0,-2 1-16-16,-9 0-22 0,-2 2-1 15,-9 5-9-15,-1 2 6 16,-1 6 6-16,-7 4 1 15,-2 7-8-15,-1 4-4 16,0 8-18-16,8 1-14 16,4 4-24-16,3 1-32 15,5-2 71-15</inkml:trace>
  <inkml:trace contextRef="#ctx0" brushRef="#br0" timeOffset="96071.75">5037 5881 1586 0,'-12'29'574'16,"-2"4"-456"-16,0 10-169 15,-5 5-18-15,-3-1-50 0,0-2-17 16,1-9-67-16,2-7-63 16,8-14 169-16</inkml:trace>
  <inkml:trace contextRef="#ctx0" brushRef="#br0" timeOffset="96268.64">4881 5953 1525 0,'10'12'553'0,"10"3"-441"16,3 4-79-16,1 2-45 15,2-1-26-15,1-3-96 16,3-2-55-16,-4-4 112 15</inkml:trace>
  <inkml:trace contextRef="#ctx0" brushRef="#br0" timeOffset="96747.63">5321 5812 1666 0,'14'-12'610'15,"4"1"-461"-15,4 0-161 16,0 2-18-16,-7 2-41 16,-2-1-27-16,-3 4-10 15,-4 0 15-15,-3 2 32 16,1 2 29-16,-5 2 31 15,1 4 1-15,-5 4 12 16,-2 2 2-16,-1 3-2 16,-1 1-5-16,1 0-10 15,2 0-3-15,2-3 6 16,1 0 1-16,3-3-2 16,1-2-4-16,4-3-6 15,4-1 0-15,5-4 10 16,6-2 7-16,8-1-3 15,4 1 6-15,2-1-7 16,-2 2 2-16,-4 4-2 0,-8 4-14 16,-4 8-15-16,-7 2-10 15,-15 6 6-15,-4 3 15 16,-20 7 2-16,-10 0-7 16,-15 3-54-16,-17-2 47 15</inkml:trace>
  <inkml:trace contextRef="#ctx0" brushRef="#br0" timeOffset="109418.77">3987 6475 1009 0,'1'3'354'0,"6"3"-315"16,2 0-15-16,4 2-11 15,2 2 1-15,5 1 0 16,-5 2-11-16,5 0-6 16,-4-1-5-16,-1 0-9 15,7-2 3-15,-5-1 5 16,3-2 0-16,-3-4 5 15,-3-1 4-15,1-4 11 16,2-4 11-16,0-3 11 16,7-4 0-16,2-3 15 0,1 0-8 15,3-3-6-15,-8 1 0 16,-4 1-20-16,-1 0-1 16,-2 5-2-16,2 0-10 15,-2 7-2-15,-1 2-2 16,-3 3-2-16,0 3 3 15,-4 1 0-15,-3 2-4 16,-1 2 0-16,0 0 1 0,-1 4 3 16,2 0 1-16,-2-1 1 15,1 0 0-15,3-2-4 16,-3-2 6-16,8-3-3 16,-1-1 4-16,2-9 0 15,13-7-7-15,-4-7 4 16,6-4-2-16,0 1 2 15,-3 1 1-15,2 5 2 16,0 2-5-16,10 5 7 16,1 2 0-16,1 8-5 15,0 0 4-15,-5 5-4 16,-1 2 0-16,2 0 7 16,-2 0-7-16,3-3-4 15,-3 0 4-15,-5-4-2 16,1 0-6-16,-6-4-13 15,2-2-16-15,3-5-40 0,-7-2-38 16,8-7 75-16</inkml:trace>
  <inkml:trace contextRef="#ctx0" brushRef="#br0" timeOffset="111454.63">6355 5637 1179 0,'-8'0'427'0,"5"-1"-352"15,-1 2-16-15,0 2-36 16,-3 4-5-16,1 2-21 16,-2 2-10-16,2 5 1 15,4 2 0-15,-4 9 1 16,8 3 3-16,-2 2 5 16,5-1 2-16,2-5 1 15,0-4 2-15,7-8-1 16,-3-4-1-16,7-7 5 0,-1-4-1 15,3-8 9 1,1-4 5-16,3-8 4 0,-1-3 2 16,-2-7-8-16,1-1-4 15,-5 0-6-15,-7 5 0 16,-10 5-4-16,-6 4 0 16,-14 6-4-16,1 2-5 0,-9 8-1 15,0 6 2 1,-1 10-2-16,1 6 7 0,5 7-1 15,-1 3 0-15,6 5 2 16,5-3-4-16,5-3 6 16,8-4-1-16,9-11-7 15,5-3 1-15,8-10-8 16,3-6 0-16,6-11 8 16,2-5 2-16,9-10 3 15,2-3 2-15,-5-3 0 16,-2-2 0-16,-9 2 1 15,-2-2 0-15,-4 4 2 16,-2 2 5-16,-3 7-1 16,-7 4 3-16,-1 9 4 15,-6 4-5-15,-2 6 4 16,2 2-5-16,-5 2-10 0,6 1-1 16,-2 2-5-16,4 2 1 15,4 5 3-15,0 3 2 16,8 7-1-16,-4 4 2 15,5 5 6-15,0 3 0 16,0-1-14-16,3-4-14 16,-2-7-41-16,2-5-22 15,-3-7-2-15,6-6 44 0</inkml:trace>
  <inkml:trace contextRef="#ctx0" brushRef="#br0" timeOffset="111963.54">7362 5491 1201 0,'-13'29'450'0,"9"-23"-328"16,4 4-105-16,4 6-15 16,1 2-3-16,-1 5 5 15,-1 3 4-15,2 1-4 16,0 2 3-16,-1 2-6 15,3-1-1-15,-6 3 0 16,2-2 0-16,-2-5-1 16,3-4-11-16,-1-8-25 0,2-3-21 15,3-5-109-15,-3-3 111 16</inkml:trace>
  <inkml:trace contextRef="#ctx0" brushRef="#br0" timeOffset="112404.59">7567 5647 872 0,'-3'9'415'16,"3"-1"-32"-16,3 3-394 15,4 2-15-15,0 0 3 16,0 1-11-16,2-3-7 16,1 1 9-16,0-2 6 15,-2 0 12-15,3-3 30 16,-1-3 8-16,3-4 12 16,1 0 3-16,3-5 4 0,4-1-3 15,-7-5-6-15,3-2-4 16,-9-5-15-16,-6-1-3 15,3-4-3-15,-6 1-1 16,-5 0-6-16,-5 2 0 16,-11 3 3-16,-5 1 0 0,0 6-4 15,2 4 4 1,3 6-9-16,2 4-6 0,2 6-3 16,0 3-13-16,5 2-18 15,1 1-8-15,7 1-18 16,-2-2-12-16,9-2-209 15,-1-2 204-15</inkml:trace>
  <inkml:trace contextRef="#ctx0" brushRef="#br0" timeOffset="112858.23">7935 5595 1532 0,'-16'19'521'16,"10"1"-515"-16,3 1-44 16,0 5-37-16,0 0-8 15,2-1-6-15,1 2 10 16,4-3 38-16,1-4 8 15,4-1 34-15,3-4 19 0,11-10 21 16,1 0 5 0,3-11 8-16,1-3-2 0,-7-9-24 15,4-4-6-15,-2-6-14 16,-2-3-8-16,0 0 5 16,-7-1-2-16,-10 2-5 15,-4 2 1-15,-10 3 1 16,-5 3 1-16,-6 6 2 15,-3 4 3-15,-3 10 1 16,-5 4-3-16,-4 12-9 16,0 3-9-16,1 8-23 15,3 1-8-15,7-1-6 16,4-1-6-16,9-4-25 16,5-3-46-16,6-6 85 15</inkml:trace>
  <inkml:trace contextRef="#ctx0" brushRef="#br0" timeOffset="113304.43">8271 5459 1525 0,'-12'24'514'16,"4"2"-490"-16,0 8-105 16,3 2-10-16,1-1 0 15,0 0 6-15,7-6 18 16,-1-2 6-16,4-6 11 16,6-5 19-16,3-9 59 15,2-4 21-15,6-11 31 16,-2-3 5-16,6-12-11 15,-1-2-18-15,7-11-24 16,2-1-11-16,-7-1-17 16,-2-1-4-16,-15 4-10 15,-5 2-1-15,-12 6-3 0,-4 4 7 16,-8 8 11 0,-6 5 0-16,-3 8 2 0,-3 6-3 15,0 12-14-15,0 5-4 16,2 8-10-16,2 3-8 15,1 3-10-15,6 0-14 16,5-4-31-16,9-3-42 0,12-10 85 16</inkml:trace>
  <inkml:trace contextRef="#ctx0" brushRef="#br0" timeOffset="113642.76">8741 5434 1482 0,'-13'25'502'0,"3"1"-489"0,3 3-90 15,0 1-41-15,-6 0-11 16,6 1-44-16,-2-3-14 16,-3 0 60-16,4-3 45 15,-1-2 134 1,2-2 66-16,1-5 20 0,1-2-22 16,1-7-51-16,2-2-23 15,2-4-51-15,0-2-36 16,1-6-110-16,0-5 98 0</inkml:trace>
  <inkml:trace contextRef="#ctx0" brushRef="#br0" timeOffset="113923.91">8581 5549 1435 0,'8'11'494'0,"10"-1"-427"15,9 3-86-15,5-2-18 16,-1-2-9-16,-2 0-70 0,-3-3-37 16,-5-2-30-16,-1 0 10 15,-2-3 70-15,-3-1 48 16,-3-4 53-16,1-2-8 15,-2-5-66-15,-5 1 54 16</inkml:trace>
  <inkml:trace contextRef="#ctx0" brushRef="#br0" timeOffset="114278.83">8951 5331 1575 0,'11'-6'520'0,"9"2"-535"16,2 0-19-16,-6 4-15 16,3 4-22-16,-5 5-46 15,-2 4-2-15,-9 10 29 16,-1 4 19-16,-7 4 70 15,0 3 22-15,-3-2 21 16,0 0 20-16,-1-2 1 16,2-3-6-16,3-7-12 0,4-4-26 15,10-10-15-15,5-5 2 16,13-13-5 0,13-8 9-16,12-14 2 0,6-11-6 15,13-10 6-15,4-5-28 16,7-5 136-16,14-3-92 0</inkml:trace>
  <inkml:trace contextRef="#ctx0" brushRef="#br0" timeOffset="125664.67">7714 6604 1158 0,'-3'-5'435'0,"1"0"-328"16,3 0-67-16,-2 0-19 15,-8 0-5-15,1 0-3 16,-8 1-10-16,0 2-3 0,-1 1-4 15,-1 2 2-15,-1 5 6 16,1 3-2-16,0 7 1 16,-1 4 1-16,8 7 0 15,2 1 2-15,4 3 3 16,2-1-6-16,4-9 1 16,4-3 0-16,8-8-4 15,5-5 2-15,-2-6-2 16,2-6-1-16,1-6 0 15,0-4 0-15,-2-5 8 16,1-4 10-16,-2 1 6 16,-5-1-4-16,3 3-6 15,-4 2-4-15,-1 6 0 0,-1 3 9 16,-4 7 9-16,-2 3-1 16,-2 3-5-1,0 2-10-15,0 7-11 0,0 5 0 16,4 3-5-16,-2 1 1 15,2-2 3-15,0-3-2 16,6-6 2-16,3 1 0 16,3-8-2-16,0-3 2 0,-1-3 3 15,0-4-2-15,-1-3-2 16,0-3-1 0,-2-1-1-16,0-4 8 0,-5 0 2 15,-1 0 1-15,-2 3 2 16,-1 3-6-16,-3 2 9 15,-2 5-1-15,1 3 6 16,-1 3-2-16,2 2-4 16,1 1-1-16,-1-2-10 15,0 9-1-15,0 24-1 16,-1-10-2-16,-1-3 3 16,2-1-3-16,0-3-1 15,0-3 1-15,0-8-3 16,0-2 6-16,-1-3 8 15,1-2 0-15,-1 2 5 0,1-1-4 16,-1-14-6-16,-1-19 0 16,2 14-3-16,0 0 0 15,1 5-2-15,1 5-2 16,-1 4 1-16,2 2-3 16,2 5-2-16,0 2 3 15,4 3 0-15,1 4 6 0,5 1 2 16,-1 1-2-1,-1 0-1-15,2-1 1 0,2-4-2 16,2-3 1-16,-1-4 4 16,-2-1-7-16,-3-6 2 15,0-1 1-15,-2-2-4 16,-2 0 5-16,-4 0 1 16,1 1 1-16,-3 1 4 15,-1 1-6-15,-2 3 2 16,-2 0-4-16,-3 3-9 15,-1 2 3-15,-1 4-9 16,1 2-5-16,0 4-2 16,3-1-13-16,3 0-1 15,3-2 1-15,5-4 9 16,0-3 7-16,3-4 6 16,1-2 13-16,2-6-1 0,0-1 5 15,2-8 20-15,-1 0-1 16,1-5 13-16,-5-3 1 15,-3 3-11-15,-4-1 9 16,-7 3-6-16,1 4 6 16,-12 5 3-16,2 3-12 15,-2 7 6-15,6 2-7 16,3 5-14-16,5 4 1 0,3 13-15 16,0 9 0-1,11 15 6-15,3 4-4 0,4 5-34 16,-5-1-37-16,3-8-75 15,-8-3 86-15</inkml:trace>
  <inkml:trace contextRef="#ctx0" brushRef="#br0" timeOffset="126443.55">7718 7294 1376 0,'5'-6'477'15,"6"-4"-424"-15,2-9-53 16,-1-1 2-16,-1-5-7 16,-1-4-15-16,-8-2-8 15,0-1-5-15,-4 2 7 16,-5 3 14-16,-2 7 12 0,-4 3 4 15,-2 8 0-15,-2 3 0 16,-5 8 5-16,4 5 0 16,-4 6-9-16,4 4-10 15,3 3-4-15,2 0-2 16,5-3 5-16,5-2 7 16,3-7 0-16,2-2 5 15,8-2 12-15,6-3 2 0,5-2 0 16,12-4-1-1,-1 1-9-15,0 0-5 0,-4 5-12 16,-8 4-10-16,-6 4-4 16,-5 5 4-16,-4 5 14 15,0 0 12-15,-1 2 12 16,-1-3 3-16,1-5 2 16,1-3 3-16,2-7-5 15,2-3-6-15,3-8-3 16,0-7 3-16,1-8-3 15,1-4-3-15,-1-2-7 16,-2 0-7-16,-5 2-1 16,-3 1 5-16,-4 4 2 15,-5 4 6-15,-1 8 6 16,2 4 3-16,-4 6 3 16,2 5-2-16,4 8-6 15,-1 4-5-15,4 9-4 0,4 2-12 16,5 2-10-16,8-3 2 15,-5-6-19-15,5-5 2 16,3-9-11-16,-4-2-15 16,9-12-56-16,-8-3 77 15</inkml:trace>
  <inkml:trace contextRef="#ctx0" brushRef="#br0" timeOffset="126988.33">8094 6956 1178 0,'-6'12'417'15,"0"-1"-320"-15,6 3-151 16,0 1-16-16,2 2 18 15,0 1 13-15,1 0 23 16,3-3 16-16,1 0 6 0,3-2 10 16,3-7 19-16,2-3 4 15,5-6 4-15,3-2-9 16,0-6-14-16,2 1-4 16,-5-6-8-16,-2 1-2 15,-4-1 0-15,-5 3-4 16,-3 3-1-16,-5 3 3 0,-1 4 15 15,-1 0 9 1,-1 3 6-16,0 0-3 0,0 4-17 16,0 1-6-16,2 3-10 15,2 1-4-15,3 0-8 16,1-2 0-16,4-3 0 16,1-3 5-16,4-3 5 15,-2-3 1-15,3-5 16 16,-1-1 14-16,-4-5 14 15,1 0-1-15,-8-1-16 16,-7 0-12-16,-6 3-7 16,-6 4-2-16,-3 6-18 15,-1 3-12-15,-2 9-19 16,3 3-18-16,4 3-17 16,2 2-14-16,3-5 56 15</inkml:trace>
  <inkml:trace contextRef="#ctx0" brushRef="#br0" timeOffset="127863.59">8436 6776 1195 0,'-2'8'555'0,"3"1"-150"15,0-1-332-15,3 10-79 16,1 0-5-16,-3 4-36 16,7 3-14-16,-9 0-13 15,3-2-2-15,-2-2 27 16,-1-6 18-16,1-7 34 16,-1-3 13-16,-2-4 14 15,4-1 3-15,-2-5-5 16,4-4-3-16,-1-8-11 15,-3-6-2-15,3-4-25 16,-3-1-10-16,7 3-9 16,-2 4-4-16,3 5 9 0,-1 5 8 15,-1 5 15 1,2 5-5-16,3 4 6 16,-1 5 1-16,2 6 0 0,0 1 9 15,0 2 6-15,0-2-4 16,0-4-1-16,0-3 1 15,1-5 4-15,-1-3 8 16,3-4 1-16,-2-5-6 0,1-4-10 16,-3-2-3-16,-5-5-1 15,0 3 1-15,-8 0 1 16,1-1-3-16,-6 7-5 16,2 2-5-16,-3 5-5 15,-1 3 0-15,1 2-3 16,-1 4 0-16,3 3 11 15,1 0-3-15,7 1 2 16,1-1 3-16,6-1-8 16,7-1 10-16,0-2-5 15,7-1 4-15,-2 0 6 16,-1 1-9-16,-3 1-9 16,-5 3-9-16,-5 2-24 15,-5 4-1-15,-3 3 8 16,-3-1 10-16,-4 1 23 15,-1-4 10-15,1-7 29 16,-4-1 13-16,6-11 22 0,3-5-4 16,3-13-6-16,7-9-13 15,4-14-28-15,2-6 1 16,4-4-10-16,-1 0-10 16,1 8-11-16,-1 5-4 15,0 11-5-15,1 7 7 16,-6 13 12-16,4 7 2 0,-2 12 11 15,0 6 2-15,-1 13 0 16,-3 3-4-16,1 8-12 16,-1 1-1-16,-2 0-5 15,0 3 0-15,-2-5-11 16,-2-4-13-16,-3-8-32 16,-3-8-31-16,1-9 63 15</inkml:trace>
  <inkml:trace contextRef="#ctx0" brushRef="#br0" timeOffset="128069">8841 6687 1733 0,'-1'4'585'15,"9"-5"-573"-15,4-5-47 16,12-7-50-16,2-8-35 16,9-10-80-16,1-2 125 15</inkml:trace>
  <inkml:trace contextRef="#ctx0" brushRef="#br0" timeOffset="128659.67">9167 6569 1075 0,'-10'11'474'15,"-1"-3"-226"-15,5-4-146 16,3-2-23-16,5-3-33 16,-1-4-23-16,6-5-11 15,5-2-1-15,1 0-11 16,3 1 3-16,0 4 0 15,-2 3-4-15,-2 4-4 16,3 3-1-16,-4 4 2 16,-2 3-3-16,-1 2 7 0,-1 1 1 15,-2-1 0 1,-2-2 1-16,-2-4 0 0,-1-1-3 16,2-5-4-16,-1-1 3 15,2-6-3-15,0-4 1 16,3-5 2-16,0-3 2 15,3-1 1-15,1 0 1 16,-1 4 3-16,-1 5-1 0,3 2-4 16,-2 5 2-16,2 3-7 15,-1 3 0 1,0 4-1-16,0 2 2 0,1 2 9 16,-2 0-2-16,0-3-2 15,3-1-1-15,-5-5-1 16,5-1 1-16,-2-6-5 15,-1-2-3-15,-2-5-5 16,2-2 5-16,-5-2 9 16,0-1 3-16,-1 4 1 15,-1 2-5-15,-1 6-4 16,2 1-1-16,-3 6 2 16,2 1-5-16,1 4-10 15,-1 1-1-15,1 3-25 16,1 0-5-16,1-3-27 0,1 0-23 15,2-9 65-15</inkml:trace>
  <inkml:trace contextRef="#ctx0" brushRef="#br0" timeOffset="129079.7">9602 6332 1311 0,'-3'13'555'0,"1"-2"-272"15,1 1-288-15,1 2-71 16,0-1-7-16,3-1 1 16,0-3 2-16,5-1 24 15,5-2 11-15,2-4 39 16,3-2 10-16,4-6 10 15,-3-3 6-15,-2-4 4 16,1-4 6-16,-4-4-4 16,0-1-10-16,-6-3-11 15,0 2-4-15,-8 2 4 0,-2 0 10 16,-4 4 10 0,-1 2 3-16,-2 5 5 0,2 3-3 15,0 6-5-15,0 3-10 16,4 8-11-16,0 5-3 15,3 8-10-15,4 3 0 16,3 3-10-16,3-2-9 16,2-4-33-16,0-2-21 15,3-8-83-15,-3-5 102 0</inkml:trace>
  <inkml:trace contextRef="#ctx0" brushRef="#br0" timeOffset="129267.67">9639 6395 1599 0,'15'2'588'16,"7"-3"-401"-16,10-4-304 15,-5-3-64-15,-8-5 111 16</inkml:trace>
  <inkml:trace contextRef="#ctx0" brushRef="#br0" timeOffset="130489.98">9081 7321 1729 0,'17'-19'631'0,"6"-19"-491"16,5-6-129-16,-7-7-54 15,-3 4-14-15,-10 4-25 16,-9 4 3-1,-8 9 20-15,-9 4 16 0,0 12 25 16,-2 6 20-16,3 14 15 16,2 6-1-16,0 14 6 15,5 4-5-15,5 11-7 16,4 5-2-16,10 0-8 16,1-3-4-16,13-9-11 15,1-7-1-15,8-13-4 16,1-6 0-16,-2-11 11 0,0-9 6 15,-5-9 8-15,-3-4 6 16,0-6 0-16,-6 0-2 16,-4 1-4-16,-4 3 3 15,-8 6 2-15,-1 5-6 16,-5 8 9-16,-1 5-8 16,-4 9-4-16,0 5 1 0,-2 9-5 15,1 4 0-15,4 3-1 16,2-2 4-16,6-4-4 15,0-5-2-15,5-7-1 16,3-5-9-16,4-8 5 16,6-4 4-16,-2-10 4 15,2-4 5-15,-2-5-3 16,-7-1-2-16,2 4 5 16,-6 3-1-16,-2 4 11 15,1 4 8-15,-5 7-1 16,1 1 0-16,1 5-3 15,-2 1-13-15,4 8-6 16,-2 3-5-16,3 9-13 16,-1 3 6-16,1-3 0 0,5-1 0 15,0-6 6-15,5-4-9 16,-1-7-1-16,0-6 7 16,1-13 16-16,0-3 16 15,2-12 10-15,0-6-4 16,2-1-9-16,-5-3-8 15,-6 0-8-15,-1 4 4 0,-10 2 0 16,-2 2 2-16,1 8 5 16,-1 5 1-16,2 9 6 15,-1 8 2-15,-1 10-4 16,1 6-6-16,4 13-12 16,5 8-2-16,4 6 2 15,5 0 0-15,0-4 0 16,2-5-4-16,0-9-6 15,1-2 3-15,1-8-3 16,2-4 0-16,-4-8 7 16,1-5 2-16,2-11 7 15,-3-3 0-15,0-5 1 16,-2-2-4-16,-7 1-2 16,0 2 5-16,-5 4-1 15,-4 2-3-15,-2 7 1 16,-2 2-1-16,-1 7-1 15,1 3 3-15,0 8-2 0,2 3-1 16,1 4-6-16,2 3-3 16,6-3 1-16,-2-1-2 15,7-6-1-15,-1-3 1 16,4-5 1-16,0-3 2 16,3-6 13-16,0-4 0 15,2-4-1-15,-2-3 1 16,-2-3-3-16,1 0-2 0,-1 2 2 15,1 3-2-15,2 6-1 16,-1 4 2-16,3 7 3 16,2 5 0-16,4 11-7 15,-4 1-6-15,-2 6-42 16,-4-2-34-16,-12-6-67 16,3-4-34-16,-19-4 113 15</inkml:trace>
  <inkml:trace contextRef="#ctx0" brushRef="#br0" timeOffset="130667.79">9585 6919 1777 0,'29'-23'630'0,"10"-9"-494"16,16-19-346-16,-2-5 131 15</inkml:trace>
  <inkml:trace contextRef="#ctx0" brushRef="#br0" timeOffset="132352.53">7208 8056 1287 0,'-8'2'467'0,"0"0"-386"16,4 0-36-16,0 1-28 16,1 2-5-16,1 6-19 15,2 5 1-15,3 11-13 16,4 4-1-16,6 6 10 15,2 0 9-15,-2-5 4 0,0-4 1 16,2-7 4-16,-4-5 2 16,-1-7 10-16,3-4 1 15,-6-5-12-15,4-5-5 16,-1-9-1-16,-3-1-2 16,-1-8-1-16,-3 0 0 15,0 1-6-15,-2 2 1 0,-1 7 0 16,1 3 2-16,1 7 3 15,0 1-3-15,0 5 1 16,3 3 2-16,4 4-11 16,1 2-3-16,2-1 9 15,1-2-3-15,5-5 1 16,-1-2 4-16,3-5 5 16,-1-4 2-16,0-7 16 15,-1-5-2-15,-2-4-6 16,-4-3-1-16,-3 2-11 15,-5-1 3-15,-6 6-2 16,-2 3-1-16,-5 5 0 16,0 6-7-16,-3 8-9 15,-5 6-1-15,1 6-2 16,-1 2 4-16,6 0 7 0,2-2 6 16,7-3 2-16,6-3 0 15,8-2 6-15,9-3-3 16,6-1 2-16,2-3 1 15,1-2-9-15,-2 1-12 16,-5 3-18-16,-3 4-13 16,-4 3-9-16,-4 3 6 0,-7 1 14 15,-3 1 10-15,-8-1 23 16,0-1 10-16,-2-5 21 16,2-1 18-16,4-6 16 15,0-2 3-15,2-8-19 16,0-6-12-16,5-9-26 15,3-2-12-15,5-3-8 16,-2 3-12-16,5 6-8 16,-6 6-1-16,1 5 11 15,-2 5 6-15,-1 6 12 16,4 3 2-16,-1 6-2 16,2 0 0-16,1 2 4 15,-2-1 0-15,1-1 2 16,-1 0 2-16,-1-5-4 15,-1-2 4-15,1-6 6 0,1-3 3 16,-1-6-1 0,0-4-3-16,-2-3-6 0,-3-2 3 15,-3-1-5-15,-1 3-2 16,-2 4 7-16,-3 2 3 16,0 8 18-16,0 1 14 15,0 4-7-15,1 3-5 16,1 2-21-16,2 1-9 15,1 2-15-15,1 3 1 16,2-2-7-16,1 0-6 0,1-4 9 16,0-3-3-16,-1-2 14 15,2-3-1-15,-6-3 12 16,5-1 7-16,1-2-2 16,1-3 8-16,2 1-12 15,-1 1-6-15,-4 1-5 16,-1 2-4-16,2 3-5 15,-3 3-4-15,3 4 2 16,3 1 5-16,-1 1 1 16,2-1 4-16,-1 1 8 15,1-1-4-15,2-3 5 16,3-1 3-16,-1-6 4 16,1-2-1-16,1-4-1 0,-3-2-3 15,-2-1 0-15,-1 0-2 16,-6 0-4-1,-1 1-1-15,-4 3-2 16,-3 1 5-16,-7 4 10 0,0 1 3 16,-3 5 11-16,5 2-1 15,1 3-10-15,4 3 0 16,3 2-21-16,2 3-12 0,7 1 2 16,2 2-9-16,5 2 7 15,5 0 4-15,4 6-7 16,2 0-13-16,-1 8 2 15,-5 3 3-15,-4-2 14 16,-7-1 18-16,-7-4 9 16,-5-1 1-16,-6 2-4 15,-7 0-5-15,-2-5-21 16,-9-3-17-16,-10-9 23 16</inkml:trace>
  <inkml:trace contextRef="#ctx0" brushRef="#br0" timeOffset="132525.56">7727 7858 1550 0,'7'4'526'16,"6"0"-534"-16,11-1-91 15,-1 0 52-15</inkml:trace>
  <inkml:trace contextRef="#ctx0" brushRef="#br0" timeOffset="132804.58">8480 7652 1514 0,'6'20'595'0,"1"-3"-401"15,3 2-205-15,2 4-85 16,-3 2-20-16,-1 3-7 16,2 2-2-16,-1 0 36 15,6 0 19-15,1-7 49 16,1-6 23-16,0-10 18 15,1-4 0-15,0-6-16 0,-3-2-20 16,4-7 382-16,-7-2-284 16</inkml:trace>
  <inkml:trace contextRef="#ctx0" brushRef="#br0" timeOffset="132972.66">8531 7851 1624 0,'7'0'570'0,"11"-14"-518"15,5-5-67-15,7-11-109 16,1-6-51-16,7-4 108 16</inkml:trace>
  <inkml:trace contextRef="#ctx0" brushRef="#br0" timeOffset="133522.81">8713 7653 1420 0,'-9'24'571'0,"9"-3"-308"16,9-3-263-16,2-2-38 15,6 2-32-15,-3-3-22 16,2-1-10-16,-2-1 8 16,-2-3 36-16,2-1 37 15,-3-3 59-15,-1-2 22 16,-1-3 6-16,-4-3-4 0,0-6-24 16,-1-2-20-16,-2-6-16 15,1-2-4-15,-3 2-13 16,1-4 1-16,0 4-9 15,-2 3-5-15,1 4 10 16,0 6-3-16,3 4 8 16,0 5 8-16,6 6-12 15,2 3 2-15,-1 1 6 16,6 1-2-16,-1-5 12 16,-3-2 1-16,0-5 1 15,0-2 1-15,-1-5-3 16,1-1 6-16,0-3 2 15,-3-3-2-15,-4 1 3 16,-1-4-1-16,-4 3-6 16,1-3 0-16,-2 2 2 0,1 3-3 15,0 2 4-15,-1 4 2 16,4 6-18-16,2 3-1 16,5 5-2-16,3 0 3 15,6 0-4-15,3-4-15 16,7-6-41-16,4-3-46 15,2-6 73-15</inkml:trace>
  <inkml:trace contextRef="#ctx0" brushRef="#br0" timeOffset="133724.94">9445 7573 1428 0,'0'26'562'16,"0"1"-340"-16,1-3-237 16,5 0-46-16,-4-9-84 15,-6-4-48-15,6-8 126 16</inkml:trace>
  <inkml:trace contextRef="#ctx0" brushRef="#br0" timeOffset="133862.95">9343 7484 1273 0,'-4'4'453'16,"3"3"-416"-16,1-1-60 16,2 2-353-16,2-1 263 0</inkml:trace>
  <inkml:trace contextRef="#ctx0" brushRef="#br0" timeOffset="134839.83">9730 7520 1682 0,'-2'5'562'0,"-1"-5"-574"15,-4 0-62-15,-9-3-82 16,-2 0-13-16,-5-2-20 16,-3 0 8-16,9 5 75 0,-3 2 58 15,8 8 102-15,4 3 27 16,5 4 11-16,3 2-23 16,5 0-28-16,6-2-10 15,7-10-17-15,5-4-3 16,5-9-6-16,-2-4 0 15,-3-6 15-15,-2-2 8 16,-6-6 6-16,-1-2 7 16,-6-1-3-16,0 0-3 15,-7 1 2-15,-2 3 6 0,-6 0 9 16,0 1 2-16,-1 7-13 16,1 4-8-16,-1 10-23 15,1 6-2-15,1 12-8 16,0 5-6-16,5 9 2 15,2 5-4-15,5-1-1 16,2-2-5-16,4-5 2 16,1-5-3-16,3-10 0 15,2-1 3-15,4-10-5 16,2-1-1-16,3-7 4 16,0-5-2-16,0-5 4 15,-1-5 2-15,-4-4 6 16,-2 0 4-16,-7 2-3 0,-3 2 2 15,-7 9 3 1,-4 2 0-16,-7 4 0 16,-2 3 1-16,-4 7-14 0,0 4-2 15,2 7 0-15,0 1-3 16,8 2 16-16,-5 0-1 16,9-3 2-16,5-2-1 15,6-7-16-15,8-3 1 0,8-8 9 16,1-5 4-16,3-7 9 15,1-4 4-15,3-3 0 16,0 1 6-16,-6 0 11 16,-2 3 0-16,-12 4-5 15,-5 3-8-15,-7 7-8 16,-4 1 5-16,-6 6-2 16,-4 2 4-16,-3 7-5 15,0 3-7-15,3 2 4 16,1 1-1-16,3-5-2 15,5-1 0-15,6-5-12 16,5-1-5-16,5-5-3 16,0-3-1-16,-1-5 14 15,-1-4 0-15,0-2 12 16,0 0 7-16,-3-1 8 16,0 3 7-16,-3 0 4 0,-2 3 1 15,0 4-9-15,-3 2-3 16,-1 4-11-16,4 2-6 15,0 5-12-15,1 3-6 16,4 10-16-16,0 1-10 16,5 3-30-16,-2-3-24 15,6-8-51-15,3-6 338 0,-12-7-166 16</inkml:trace>
  <inkml:trace contextRef="#ctx0" brushRef="#br0" timeOffset="135104.41">10624 7017 1726 0,'0'18'589'0,"7"2"-571"16,-5-2-59-16,5 2-46 15,-4 0-15-15,1-1-17 16,5 1 1-16,-1-3 35 16,4-1 24-16,-2-6 50 0,-4-4 9 15,0-5-2-15,-4-2-18 16,-1-4-68-16,-4-2 456 16,-1-3-296-16</inkml:trace>
  <inkml:trace contextRef="#ctx0" brushRef="#br0" timeOffset="135253.55">10527 7195 1153 0,'7'2'509'0,"10"-3"-196"0,11-10-263 16,5-6-35-16,7-12-82 15,-1-6-54-15,0-7 71 16</inkml:trace>
  <inkml:trace contextRef="#ctx0" brushRef="#br0" timeOffset="136157.46">10888 6819 1386 0,'-44'43'546'0,"35"-31"-317"15,8-1-240-15,1 0-30 16,2 1-37-16,6 1-10 16,7 0 20-16,-2 3 12 15,3 0 36-15,0 1 26 16,-2-1 32-16,4-4 15 16,0-3 22-16,-5-3-3 0,1-3-9 15,-1-3-6-15,-3-4-25 16,3 0-7-16,-3-6-22 15,-3-1-5-15,0-5-4 16,0-1-6-16,-1-2 3 16,2 0-4-16,3 0 3 15,1 3-3-15,1 6-3 16,-3 1-2-16,3 8-8 16,-1 2 7-16,1 5 2 15,2 3-1-15,0 1 8 16,0 2 2-16,-2-4 3 15,3-2 4-15,1-5 4 16,1-3 0-16,-1-4 7 16,-3-3 1-16,-3-3-3 15,-1-2-1-15,-5 0-5 0,-3 1 1 16,-7 0-1-16,-4 1-2 16,-5 5-1-16,-2 3-7 15,0 7 3-15,-1 6-2 16,3 4-1-16,1 2 4 15,2 2 3-15,5 1 1 16,4 0 0-16,2-1 1 16,7-5-12-16,2-5-10 0,3-7-1 15,1-4 0-15,0-5 6 16,2-4 10-16,-3-5 8 16,2 0 2-16,-3 0 5 15,-1 2 1-15,1 4 7 16,-5 1-5-16,-2 4 3 15,3 3-6-15,-3 4-5 16,3 4 1-16,0 7-6 16,-4 1 1-16,5 3-6 15,-3 1-1-15,3-4-1 16,3-2-2-16,2-7 12 16,0-4 2-16,2-7 4 15,4-6 1-15,0-9-8 16,-1-4-3-16,1-7-5 0,-1-2 1 15,-4-1 1-15,-2 2 4 16,-6 4 4-16,-4 2 4 16,-3 9-3-16,-3 3 2 15,1 9 7-15,0 5 4 16,-1 9-2-16,2 6-1 16,1 7-14-16,1 6-8 15,5 8-9-15,7 3-13 0,4-1-35 16,6-2-18-1,-5-9-64-15,-3-5 88 0</inkml:trace>
  <inkml:trace contextRef="#ctx0" brushRef="#br0" timeOffset="136348.58">11533 6796 1932 0,'29'7'712'0,"12"-15"-580"15,1-5-189-15,2-14-163 16,-7-6 415-16,-18-6-190 16</inkml:trace>
  <inkml:trace contextRef="#ctx0" brushRef="#br0" timeOffset="136967.56">8071 8680 1068 0,'-3'-2'431'0,"0"0"-246"0,-6-1-140 16,-3 0-20-16,-4 4-25 16,-3 1-5-16,-6 7-9 15,0 1-1-15,-4 4 11 16,-2 1 4-16,7 3 14 16,1-1 1-16,6-1 8 15,2 0 0-15,7 0-3 16,2-3 4-16,7 3-14 15,4 1-4 1,5 2-6-16,4 2-8 0,0 1 4 16,0 0-6-16,0 2-21 15,-3 1-17-15,-2 1-53 16,-3 0-49-16,-7-3 95 16</inkml:trace>
  <inkml:trace contextRef="#ctx0" brushRef="#br0" timeOffset="137177.53">7857 9032 1595 0,'20'2'558'0,"13"-8"-500"16,3-7-34-16,7-9-41 15,1-4-24-15,-6-5-98 16,3 0-62-16,-8 2 120 16</inkml:trace>
  <inkml:trace contextRef="#ctx0" brushRef="#br0" timeOffset="137387.83">8298 8878 1455 0,'-1'7'576'0,"3"-1"-398"15,3-2-103-15,4 6-82 0,2 0-22 16,1 6-39-16,1 3-43 16,-1 3-33-16,0 3-13 15,1-4-13-15,0-4-6 16,-6-8 117-16</inkml:trace>
  <inkml:trace contextRef="#ctx0" brushRef="#br0" timeOffset="137565.78">8514 8737 1392 0,'17'7'515'15,"-1"-4"-385"-15,9-3-150 16,1-6-43-16,6-7-91 16,-4 0 90-16</inkml:trace>
  <inkml:trace contextRef="#ctx0" brushRef="#br0" timeOffset="137808.08">8541 8567 1592 0,'-2'10'566'16,"5"1"-506"-16,5 4-50 16,7 10-54-16,1 3-21 15,5 6-43-15,0 5-3 16,-2 2 0-16,0 0 6 0,-2-5 47 31,0-6 6-31,-2-14-12 0,-5-17 342 16,-5 0-220-16</inkml:trace>
  <inkml:trace contextRef="#ctx0" brushRef="#br0" timeOffset="138166.59">8913 8463 1487 0,'-4'7'559'16,"-1"-3"-380"-16,-1-5-209 15,-4-1-31-15,-2-4-24 0,-2-1-7 16,1 2 8-16,-4 2 19 15,2 4 59-15,1 3 29 16,3 3 57-16,2 2 12 16,6 4-22-16,-1 1-8 15,6 5-40-15,2 3-14 16,4 4-7-16,4 4-4 16,3 5 1-16,0 2-1 15,1 4-15-15,-4-3-3 0,-3-5-17 16,-3-5-18-16,-3-7-48 15,-1-5-42-15,0-11 90 16</inkml:trace>
  <inkml:trace contextRef="#ctx0" brushRef="#br0" timeOffset="138364.87">8806 8808 1261 0,'11'7'532'15,"2"-13"-262"-15,5-6-229 16,2-11-116-16,8-5-51 16,0-5 79-16</inkml:trace>
  <inkml:trace contextRef="#ctx0" brushRef="#br0" timeOffset="138703.51">9070 8709 1531 0,'3'0'579'16,"3"-4"-393"-16,4-3-158 15,4-3-24-15,0-1-21 16,2 1-19-16,-3 5-32 16,-1 3-19-16,-3 10 13 15,-2 6 15-15,-4 12 33 16,-1 5 15-16,-4 3 19 16,-1 3-1-16,-1-2 15 15,1-2 4-15,1-4-6 16,-3-7 4-16,5-10-15 0,7-6-10 15,8-11-25-15,5-5-5 16,3-10-1-16,-1-6 2 16,2-8-9-16,2-4-36 15,-3-8 49-15</inkml:trace>
  <inkml:trace contextRef="#ctx0" brushRef="#br0" timeOffset="138928.68">9295 8432 1753 0,'12'5'634'0,"12"-14"-524"16,7-8-110-16,8-5-62 15,1-3-35-15,-3-1-99 16,-3-1 232-16,-12 8-60 16</inkml:trace>
  <inkml:trace contextRef="#ctx0" brushRef="#br0" timeOffset="139130.53">9403 8597 1417 0,'35'-10'499'0,"11"-12"-440"16,1-9-23-16,4-6-47 16,4-5-39-16,-4-5-128 31,-3-2 113-31</inkml:trace>
  <inkml:trace contextRef="#ctx0" brushRef="#br0" timeOffset="139463.26">9989 7874 1489 0,'-7'7'575'0,"-5"-1"-423"15,1 0-80-15,-7 1-76 16,-1 1-21-16,-5 2-23 0,1-2-7 16,1 5 12-16,1-2 14 15,6 3 35-15,0 2 17 16,5-1 20-16,3 3 2 16,7 4-3-16,1 3-3 15,10 4-16-15,1 1-1 16,1 4-13-16,5 2-8 0,-1 4 1 15,3 1-7-15,-4-7-7 16,-1-3-7-16,-4-10-28 16,-3-6-25-16,-6-8-76 15,-2-5-58-15,-7-11 129 16</inkml:trace>
  <inkml:trace contextRef="#ctx0" brushRef="#br0" timeOffset="139714.68">9871 8326 1748 0,'12'3'581'0,"7"-13"-570"0,4-6-36 16,3-11-14-16,1-5-6 15,1-6-43-15,0 1-7 16,3 4-3-16,-5 3 1 16,-5 7 4-16,4 0-21 15,-4 4 74 1</inkml:trace>
  <inkml:trace contextRef="#ctx0" brushRef="#br0" timeOffset="140142.19">10161 8219 1766 0,'11'5'631'16,"5"-6"-495"-16,6-9-144 15,2-3-14-15,-3-6-41 16,-2-1-20-16,0 2-22 15,-2 4 0-15,-5 7 51 16,0 3 24-16,-8 7 42 16,-1 5 13-16,-5 8-5 15,0 3-6-15,-5 2-6 0,0 1-4 16,2 0 0 0,-3-4 0-16,4 0-4 0,0-4-3 15,4-5 2-15,2-2-1 16,7-4 1-16,3-1 4 15,7-2 7-15,3-2 4 16,4-1-1-16,-1 3-2 16,-4 4-7-16,0 5-2 0,-9 7 3 15,-3 4 0-15,-11 7 2 16,-5 2 6-16,-16 7-1 16,-8 4-3-16,-16 4-29 15,-16 3-25-15,-27-3 2 16,-24-3 13-16</inkml:trace>
  <inkml:trace contextRef="#ctx0" brushRef="#br0" timeOffset="159085.61">8042 9400 1296 0,'-10'11'498'0,"4"-3"-347"16,1-3-47-16,1-5-62 0,1 5-4 16,0-2-29-16,2-3-17 15,1 4-26-15,4-5-13 16,-4-1-9-16,0 4 10 15,1 0 17-15,1 7 10 16,4 7 0-16,1-1-8 16,-2 1-21-16,0-2-13 15,0-1-35-15,1-5-23 0,-1-5 75 16</inkml:trace>
  <inkml:trace contextRef="#ctx0" brushRef="#br0" timeOffset="159264.84">8125 9427 1066 0,'-5'14'360'0,"4"-4"-373"16,0-5-74-16,3-2 52 15</inkml:trace>
  <inkml:trace contextRef="#ctx0" brushRef="#br0" timeOffset="160593.59">3553 6047 858 0,'-20'2'321'16,"6"3"-252"-16,1-1-12 16,-1 1-25-16,1 2-10 15,-2 1-10-15,-1 0-5 16,-2 3 0-16,-1 1 0 0,-2 1-4 15,-2 2 5-15,4 1 10 16,-1-1 5-16,1 3 9 16,3-1 5-16,-1 4 2 15,2 1-2-15,4 2 5 16,0 1-5-16,3 2-10 16,2-1-2-16,0 4-13 15,2 2 0-15,4 8-12 16,0 3-3-16,3 2 2 15,2 5 1-15,2 2 0 16,2 3 1-16,2 7-1 16,2 5 1-16,2 8-1 15,2 6-3-15,4 12 6 16,3 3-3-16,3 11 0 16,1 2 0-16,-2 11-11 0,-3 5-2 15,-4 5 1-15,0 1 0 16,-1-6-8-16,1 0-5 15,0-8 1-15,2-1-3 16,2-9 6-16,-2-47-1 31,-10-30 6-31,1 1 1 0,39 56-30 16,5-22-59-16,18-44 66 16</inkml:trace>
  <inkml:trace contextRef="#ctx0" brushRef="#br0" timeOffset="161411.59">5516 5687 706 0,'-3'-1'419'0,"1"-2"-171"16,4-2 41-16,5-1-268 16,-1 0-21-16,3 2-2 15,0 0-1-15,-3 4 3 16,4 0 1-16,-3 3-1 16,3 0 3-16,3 4-1 15,-2 0-1-15,4 2 0 16,1 0 1-16,0 1 2 15,1 0-2-15,1 1 0 0,3 1-2 16,5 3-1-16,-2 4 1 16,-1 2 6-16,3 5 0 15,-3 1 2-15,0 1 2 16,-4 4-3-16,-3 0-3 16,-6 7 0-16,-1 2-3 15,-2 3-1-15,1 2 1 16,-5 3-1-16,2 4-1 15,-1 7-4-15,-4 2 4 0,2 9-3 16,-1 0-3-16,1 3-3 16,2 6-4-16,-3-4 1 15,3 1 1-15,-1 0 6 16,2-4 0-16,3 1 3 16,0-2 3-16,5-3 0 15,3-1-1-15,1-2-2 16,4-4 0-16,0-4 0 15,2 0 3-15,0-1 0 16,-1 0-1-16,-1 3 1 16,-2 1 7-16,-1 1 2 15,1-1-3-15,-5-2 0 16,-2 0 2-16,-3-5-4 16,-5 2 2-16,-4-6 1 0,-4 0-3 15,-9 0-2-15,-2 0-2 16,-14 2-8-16,-9 0-6 15,-21 3-35-15,-15 10 35 16</inkml:trace>
  <inkml:trace contextRef="#ctx0" brushRef="#br0" timeOffset="-186459.98">3690 2655 861 0,'-9'-2'354'15,"-3"2"-183"-15,8-1-145 16,2 0-1-16,2 1-13 16,-2-3-4-16,2 3 6 15,0-1 0-15,2-6 20 16,0-6 6-16,29-18 12 15,-13 12 3-15,5 0-4 16,3-2-4-16,6-2-6 16,3 1-2-16,-2-4-9 15,-1 2 7-15,-13 4-9 16,-4 3 4-16,-10 9 23 16,-3 3 0-16,-4 3 9 0,-2 2-9 15,-5 1-27-15,1 3-12 16,-3 2-12-16,-1 0 2 15,6-1 1-15,3-2 0 16,2-1-2-16,2-1 4 16,6 2 6-16,0-1 2 15,2 3 13-15,4 1-8 0,-1 4-2 16,3 2-1-16,3 6-8 16,1 4 1-16,5 17 5 15,3 12 7-15,11 21-8 16,5 8-8-16,5 3-136 15,-2-7 91-15</inkml:trace>
  <inkml:trace contextRef="#ctx0" brushRef="#br0" timeOffset="-169800.91">6395 2358 656 0,'31'-23'250'0,"14"1"-207"16,5-2-52-16,-1-2 2 15</inkml:trace>
  <inkml:trace contextRef="#ctx0" brushRef="#br0" timeOffset="-169534.02">7720 2372 1014 0,'30'-6'343'0,"1"0"-368"15,5 1-58-15,-7-2 49 16</inkml:trace>
  <inkml:trace contextRef="#ctx0" brushRef="#br0" timeOffset="-169294.24">8514 2695 849 0,'30'-3'288'0,"2"-8"-245"15,-3 1-257-15,1-6 137 16</inkml:trace>
  <inkml:trace contextRef="#ctx0" brushRef="#br0" timeOffset="-168616.35">7014 3409 713 0,'25'13'139'15,"-4"-4"-176"-15</inkml:trace>
  <inkml:trace contextRef="#ctx0" brushRef="#br0" timeOffset="-168440.41">7628 3213 1290 0,'28'-22'432'16,"20"-16"-502"-16,10-11 43 16</inkml:trace>
  <inkml:trace contextRef="#ctx0" brushRef="#br0" timeOffset="-156260.26">9876 2642 474 0,'-10'1'170'15,"0"-1"-137"-15,2 0 1 16,1 1 9-16,0-1 6 16,0 2 13-16,-2-2 9 15,2 1 26-15,0-1 19 16,1 0 10-16,3 0-1 0,0-1-18 16,1 1-15-16,1 0-23 15,0 0-12-15,1 0-30 16,0 0-19-16,-1 0-11 15,1 12-1-15,3 25 3 16,-1-13 4-16,-1 6-1 16,1 1-2-16,1-1-9 15,1-1-13-15,3-7-27 16,-2-3-26-16,3-12-39 16,5-9 69-16</inkml:trace>
  <inkml:trace contextRef="#ctx0" brushRef="#br0" timeOffset="-155937.11">10060 2594 1154 0,'1'3'411'0,"2"4"-334"16,-2 4-72-16,-1 4 0 15,0 5 1-15,-3 0 0 16,2-2-1-16,1-1 1 15,2-6-3-15,3-3 3 0,0-3-6 16,4-2-1-16,0-4 4 16,0-2-2-16,1-3 6 15,-5-2 6-15,0-2 1 16,-1-1 4-16,-8-2 5 16,-4 1-5-16,-6 2-1 15,-2 2-9-15,0 7-6 16,2 2-6-16,2 5-21 15,1 2-11-15,4 5-35 16,4 0-20-16,3-1-114 16,6-3 134-16</inkml:trace>
  <inkml:trace contextRef="#ctx0" brushRef="#br0" timeOffset="-155689.74">10318 2563 996 0,'4'-2'337'16,"-1"5"-324"-16,-3 1 2 0,-3 7 6 16,-3 5 1-16,-4 3-2 15,-1 3-4-15,1-2-11 16,1-1-10-16,4-8-35 15,0-2-27-15,2-7-82 16,-1-2-119-16,1-5 176 16</inkml:trace>
  <inkml:trace contextRef="#ctx0" brushRef="#br0" timeOffset="-155541.03">10250 2610 677 0,'1'-6'309'0,"2"4"-95"16,-1 1-135-16,5 3-20 15,-1 3-13-15,3 3-26 16,3 3-7-16,0 2-48 16,0-1-63-16,3-6 62 0</inkml:trace>
  <inkml:trace contextRef="#ctx0" brushRef="#br0" timeOffset="-155380.34">10538 2466 1123 0,'5'25'387'16,"-2"3"-365"-16,-3 7-57 16,-1 1-61-16,-6 1 59 15</inkml:trace>
  <inkml:trace contextRef="#ctx0" brushRef="#br0" timeOffset="-155089.34">9769 3205 1275 0,'-11'18'470'0,"0"2"-350"16,4 1-143-16,1-1-9 15,0-4-29-15,4-4-15 16,2-4-119-16,3-3 128 15</inkml:trace>
  <inkml:trace contextRef="#ctx0" brushRef="#br0" timeOffset="-154770.37">9935 3133 1205 0,'3'9'421'0,"2"5"-369"16,0 5-40-16,-1 4-2 16,-4 1-2-16,3-3-10 15,-1-3 0-15,2-8-9 16,1-3-3-16,4-6 2 16,-2-2 1-16,3-7 8 15,-1-1 1-15,-1-8 4 0,0-1 7 16,-3-2 5-16,1-2 7 15,-6 6 5-15,0 2-5 16,-4 5-3-16,-1 4-5 16,0 6-6-16,-1 4-3 15,1 6-12-15,-1 0-9 16,5 1-46-16,1-2-34 0,5-4 60 16</inkml:trace>
  <inkml:trace contextRef="#ctx0" brushRef="#br0" timeOffset="-154435.3">10237 3079 939 0,'1'1'349'16,"-1"0"-244"-16,-3 5-83 15,0 3 5-15,1 5 6 16,-1 0-5-16,1 2-8 15,1 0-9-15,1-4-8 16,3 0-2-16,1-6-5 0,2-4 3 16,2-3 0-16,1-2 2 15,1-5 5-15,2-3-2 16,0-1 3-16,-1-1-3 16,-1-1 1-16,-3 3 3 15,-4 2-4-15,-3 3 5 16,-1 4-2-16,-4 2-6 15,-4 0-10-15,2 5-11 0,-1 2-33 16,2 0-63-16,-1-1 79 16</inkml:trace>
  <inkml:trace contextRef="#ctx0" brushRef="#br0" timeOffset="-154170.11">10453 2966 905 0,'-7'13'390'16,"1"4"-129"-16,-5 6-250 15,-1 6 7-15,-1 7 16 0,-4 2 3 16,3-2-2-16,1 0-12 15,-1-9-34-15,5-5-23 16,2-11-29-16,0-6-8 16,3-8-107-16,-1-8 120 15</inkml:trace>
  <inkml:trace contextRef="#ctx0" brushRef="#br0" timeOffset="-154012.94">10244 3054 914 0,'-4'-1'360'0,"4"2"-277"16,2 3 4-16,4 4-36 16,5 3-17-16,7 4-3 15,7 0-11-15,16-3-43 16,-4-3-37-16,3-8 38 16</inkml:trace>
  <inkml:trace contextRef="#ctx0" brushRef="#br0" timeOffset="-153810.31">10605 2939 939 0,'7'17'400'0,"0"6"-158"16,2 11-229-16,-4 4 0 15,-4 7-26-15,3 1-35 16,-2-3 31-16</inkml:trace>
  <inkml:trace contextRef="#ctx0" brushRef="#br0" timeOffset="-153504.21">9831 3643 1106 0,'-1'6'360'0,"0"3"-327"16,-1 11-74-16,-3 4 26 16,1 12 26-16,0 2 5 15,4 1 0-15,0-4 0 16,4-8-21-16,2-5-28 16,2-10-41-16,6-5-75 15,-6-10 93-15</inkml:trace>
  <inkml:trace contextRef="#ctx0" brushRef="#br0" timeOffset="-153200.11">10012 3695 1121 0,'0'13'409'15,"0"2"-313"-15,0 4-86 16,1 2-2-16,1-3-1 15,-2-3-4-15,4-4-1 16,-2-5-4-16,1-4 1 16,3-3 1-16,1-8 6 15,2-2 3-15,-1-7-1 16,-3-1 3-16,-3 0 0 16,-2 1 0-16,-2 1 1 15,-2 4 1-15,-4 4-8 0,1 3-13 16,-2 9-28-16,-2 3-21 15,4 9-54-15,-2 2-62 16,6-3 113-16</inkml:trace>
  <inkml:trace contextRef="#ctx0" brushRef="#br0" timeOffset="-152976.2">10302 3557 1244 0,'0'9'423'0,"0"7"-404"15,-4 4-11-15,-1 10 0 16,-3 2-5-16,-1 6-3 16,0 0-8-16,1-7-43 15,1-4-29-15,3-13-128 16,-3-6 130-16</inkml:trace>
  <inkml:trace contextRef="#ctx0" brushRef="#br0" timeOffset="-152802.95">10168 3648 1141 0,'16'11'397'0,"7"5"-361"0,4 0-18 15,3-1-4-15,3 1-12 16,-3-6-90-16,5-4 65 0</inkml:trace>
  <inkml:trace contextRef="#ctx0" brushRef="#br0" timeOffset="-152628.21">10431 3479 988 0,'12'11'469'15,"2"5"-63"-15,5 12-389 16,1 4-9-16,-1 5-33 16,-3 2-32-16,3-3 253 15,-8-2-168-15</inkml:trace>
  <inkml:trace contextRef="#ctx0" brushRef="#br0" timeOffset="-135762.29">6053 2583 571 0,'-10'6'196'0,"0"-1"-185"16,-4 1-8-16,4 1-5 15,-5-1-5-15,5 1-12 16,-2 1-21-16,1 0-66 16,1 0-33-16,-2 4 81 15</inkml:trace>
  <inkml:trace contextRef="#ctx0" brushRef="#br0" timeOffset="-124048.82">9461 2024 1296 0,'-2'0'96'0,"2"-3"-51"15,0 3 12-15,0 0 6 16,0-1 4-16,-2 1-9 16,2 0-5-16,0 0-13 15,-1 0-4-15,0 0-7 16,1 0-3-16,0 0 18 15,0 0 7-15,2 1 0 16,3 2 4-16,3 1-21 16,14 3-9-16,-13-7-7 15,2 0-3-15,-2-1 9 16,3-3 4-16,-1-2 5 16,2-2 0-16,2-3-3 0,1-4 0 15,3 0-9 1,-3-1-7-16,4 4-5 15,-5 2-10-15,-5 6-12 0,-1 1-12 16,-12 3-46-16,-1 3-47 16,-10 4-64-16,-2 3-22 15,-3 1 121-15</inkml:trace>
  <inkml:trace contextRef="#ctx0" brushRef="#br0" timeOffset="-123125.73">8535 3632 828 0,'2'0'333'0,"-1"1"-190"15,1-1-96-15,-2 0 5 16,0 0 7-16,0 0-5 0,0 0-3 16,0 0-6-16,0 0-12 15,0 2-2 1,0 0-2-16,1 0 4 0,-1-1 6 15,4 2 7-15,7 1 26 16,14-2 2-16,-10-9 10 16,3-2-3-1,6-4-20-15,5-2-11 0,2-3-20 16,2-1-9-16,-2-2-31 16,-3-2-26-16,-8 1-109 15,-4-3 98-15</inkml:trace>
  <inkml:trace contextRef="#ctx0" brushRef="#br0" timeOffset="-97347.79">5999 6584 1214 0,'-6'3'449'16,"1"0"-356"-16,0 0-47 15,1 2-16-15,1 0-13 16,-1 1-8-16,2-1-9 16,0-1-6-16,2-1 4 15,2 1 2-15,0-1 0 16,2 1 2-16,-1-1 5 15,4 0 3-15,-1 0 2 16,2-3 5-16,2-1 10 16,2-2 9-16,6-6 19 15,2-4 2-15,5-4 0 16,0-4 1-16,1-3-10 16,3 0-3-16,1-4-12 15,4 1-9-15,3 2-7 16,-3 1 0-16,-4 6-10 15,-4 0 4-15,-10 5 0 0,-1 1 5 16,-8 6-3-16,1 1-8 16,-5 4-1-16,-1 1-5 15,-2 0 11-15,0 0 9 16,0 0-1-16,-2 0-9 16,2 0-20-16,0 0-19 15,-1 0-49-15,0 0-52 0,1 0-145 16,0 0 172-16</inkml:trace>
  <inkml:trace contextRef="#ctx0" brushRef="#br0" timeOffset="-62403.9">6228 2345 699 0,'0'-1'264'0,"-1"-1"-177"0,0-6-3 16,-1-14 1-16,1 15 9 15,1 1-2-15,1 2-9 16,0 1-4-16,-2 1 0 16,1 2-9-16,0 0 2 15,0 0 9-15,0 0-10 0,0-1-7 16,0 1-8-16,-1 0-31 15,0 0-1 1,1 0-16-16,-1 0-3 0,0 0-4 16,1 0 0-16,-1 1 1 15,-2 4 0-15,2 0 4 16,-1 0 5-16,-13 16 4 16,14-13 0-16,1 2 1 15,-2 0-3-15,2 0 0 16,-1-1-1-16,-2 0 2 15,3 0-1-15,-1 1-5 16,-1 1 4-16,1 0-5 16,0 1 0-16,-2 1 5 15,1-2 1-15,1-2 4 16,-1 0-1-16,2-2-3 0,-3 0 0 16,4-2-3-1,-1-2 1-15,0-1-3 16,3 0 0-16,-1 0-6 0,-1 0 2 15,4-2 7-15,0 0-6 16,2-2 9-16,-1 0 3 16,2 1-6-16,-1-1-2 15,1-1-2-15,-1 3-2 16,-1-2-5-16,3 0 3 16,-3 2-3-16,1-2-4 0,0 2 9 15,-4 0-2-15,1-2 0 16,2 2 7-16,-2 1-12 15,0-2 3-15,3 1 9 16,-4-1-5-16,1-1 2 16,4 2 2-16,-7 0-9 15,2-2 0-15,2 0 9 16,-1 2-9-16,1 0 1 16,2 1-3-16,-5 0 2 15,2-1 4-15,-1 0 0 16,2 0-1-16,-1 0-7 15,-1 0 1-15,1 1 16 16,-2-2 2-16,1-2-7 16,1 1-1-16,-2-1-4 0,1 1-3 15,1 0 5-15,1 0 5 16,-4 1-16-16,3-1 4 16,0 2-1-16,-1-2-8 15,2-2 14-15,-1 0 4 16,1 0-5-16,1 1 9 15,-1 0-14-15,-2-1-2 16,1-1 9-16,0-1-2 0,-1 2-1 16,0 0 8-16,-1 2-11 15,1-1-3-15,1 1 13 16,-2-2-9-16,1 0 0 16,-1 1 1-16,0-1 1 15,2 1 0-15,0-1 2 16,1 0-1-16,-2-3-2 15,0 0 0-15,1 1 2 16,-1-2-1-16,1 1-3 16,1-2 2-16,-1 0 5 15,-1 0 1-15,1 2 0 16,-3 1-4-16,4 1 5 16,-2 0 4-16,-2 1-9 15,0 0 2-15,-3 2-1 0,2-1 0 16,2 2 10-16,1 0 4 15,-5-1-2-15,2-1 2 16,-3 1 7-16,-1-2-9 16,4 2 1-16,-2-1-1 15,-1-1-12-15,-1 1 10 16,2-2-6-16,-2 0 2 16,1 1 10-16,-1-1-2 0,2 4 8 15,-1-3-4-15,0 0-10 16,-1 0-3-16,-1 0-5 15,1 2 3 1,1 0-1-16,1 1-4 0,-1 0-1 16,1-1-2-16,-1 2 2 15,1-1 1-15,-2-1 1 16,1 0 0-16,0 2 2 16,-1 1 2-16,2 0-3 15,0-1 2-15,-1 0-4 16,-1 0-5-16,2 1 8 15,-1 0-4-15,-2-1 5 16,1 0 0-16,0 0-3 16,3 1 0-16,-2-1-1 15,1-1 2-15,2 1-1 0,-2-1 3 16,2 1-5 0,0-1 2-16,-1 1-2 0,0 0 1 15,1 0 2-15,0 0 0 16,-1 0-2-16,0 0-2 15,-3 0 3-15,-1 1-1 16,1-1 1-16,2 1-2 16,-2 0 3-16,1-1-3 15,0 2 5-15,-3-1-4 16,4 0-1-16,-2 0-1 0,2 0-1 16,1-1 3-16,-1 2-1 15,0-1 2-15,-1 1-1 16,1 3 2-16,-1-2-3 15,0 1 0-15,-15 14-1 16,12-17-5-16,1 2 6 16,0-2 5-16,-2 0-4 15,-1 2 6-15,-1-1-4 16,-3-2-1-16,-2 1 1 16,3 1-4-16,-2 1 1 15,-1 4-3-15,1 1 3 16,-4 2 5-16,0 1-3 15,2 2-4-15,0 0 3 0,2-1-5 16,3-3 1-16,2-4-18 16,1-2-56-1,5-1-66-15,0-3-153 0,3-8-25 16,9-8 185-16</inkml:trace>
  <inkml:trace contextRef="#ctx0" brushRef="#br0" timeOffset="-53067.81">7455 3417 668 0,'48'-57'273'0,"0"-5"-189"16,-14-3-25-16,-9-1-13 0,-5 1-46 15,-11 5-21-15,-11 7-166 16,-11 5 128-16</inkml:trace>
  <inkml:trace contextRef="#ctx0" brushRef="#br0" timeOffset="-169254.43">6425 2100 899 0,'12'23'352'0,"-12"-14"-226"16,5-2-96-16,1-1-26 0,4-4-42 15,3-2-52-15,-1-7 53 16</inkml:trace>
  <inkml:trace contextRef="#ctx0" brushRef="#br0" timeOffset="-169072">6495 2137 985 0,'-26'43'373'16,"4"4"-271"-16,3 6-147 15,-2 1 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04:47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2-06-11T15:04:51.123"/>
    </inkml:context>
  </inkml:definitions>
  <inkml:trace contextRef="#ctx0" brushRef="#br0">4006 966 808 0,'5'-4'309'0,"-1"1"-224"16,0-1 4-16,-4 0-6 15,-3 0-11-15,-1-1-22 16,-3 1-9-16,-1-1-12 15,-4 2-5-15,-6 0-8 16,-3 1 0-16,-4 2-13 16,1-2 4-16,-11 2-1 15,3-1 0-15,2 1 8 16,2 2-5-16,14 2 4 16,2 0-2-16,3 3-6 15,5 0-1-15,1 5-4 16,3 2 0-16,7 3 0 0,0 2 1 15,0 1 1-15,2 0-1 16,-3 4-2-16,-3-2 1 16,-1 1-6-16,-3-2-15 15,-4-3-30-15,0-2-32 16,-3-6 52-16</inkml:trace>
  <inkml:trace contextRef="#ctx0" brushRef="#br0" timeOffset="170.84">3682 1160 784 0,'16'-4'314'16,"2"-1"-231"-16,8 0-9 16,-1 0-15-16,18-1-24 15,0 0-7-15,1 0-96 16,-7 5 52-16</inkml:trace>
  <inkml:trace contextRef="#ctx0" brushRef="#br0" timeOffset="367.47">4082 1169 1074 0,'-1'1'399'15,"3"0"-321"-15,5 2-30 16,-12 6-23-16,7 3-14 16,-2 8-5-16,-6 5-6 0,4 5-36 15,-1 2-32-15,9-6 42 16</inkml:trace>
  <inkml:trace contextRef="#ctx0" brushRef="#br0" timeOffset="561.79">4409 1121 927 0,'11'3'355'15,"1"2"-283"-15,6-4-24 16,0 2-15-16,6-4-50 15,3-4-32-15,0-3 32 0</inkml:trace>
  <inkml:trace contextRef="#ctx0" brushRef="#br0" timeOffset="801.55">4474 1021 824 0,'0'-4'351'0,"7"1"-150"16,-1 2-161-16,3 4-13 15,2 3 10-15,-5 9-4 16,-1 6-5-16,1 6-14 16,-4 2-9-16,2-3-6 15,-2-2-16-15,2-6-65 16,4-2-87-16,-2-5 108 15</inkml:trace>
  <inkml:trace contextRef="#ctx0" brushRef="#br0" timeOffset="1140.49">4915 959 964 0,'5'-6'346'15,"-7"3"-293"-15,-5 1-19 0,-4-1-7 16,-5 1-3-16,-2-1 0 16,-1 0-6-16,-5 3-9 15,0 1 1-15,7 5-10 16,0 1 0-16,7 6 6 15,5 0-4-15,0 6 3 16,5 0 4-16,6 1-2 16,-1 1 1-16,8-1 0 15,0-1-8-15,-1-2-9 16,3-2-27-16,-12-3-97 16,3-3 162-16,-8-5-53 15</inkml:trace>
  <inkml:trace contextRef="#ctx0" brushRef="#br0" timeOffset="1306.02">4720 1129 1024 0,'9'-2'378'16,"6"0"-296"-16,6-3-34 15,10-3-18-15,5-2-12 16,2-3-69-16,-2-1-73 15,-14 5 76-15</inkml:trace>
  <inkml:trace contextRef="#ctx0" brushRef="#br0" timeOffset="1602.8">5011 1144 853 0,'5'0'335'16,"-1"0"-231"-16,3 0-24 15,6-5-3-15,-7 3-23 16,6-2-14-16,2-1-19 16,-3 4-4-16,6-1-10 15,-2 3-1-15,-13 6-3 16,0 3-4-16,-6 5 2 16,-2-1-2-16,2 3 0 15,-1-2 5-15,-6 0-5 16,1-1 1-16,9-5 2 0,1 0-2 15,14-4 0-15,6-3 0 16,-1-1-3-16,4-3-8 16,8-5-27-16,-1-2-28 15,17-4 43-15</inkml:trace>
  <inkml:trace contextRef="#ctx0" brushRef="#br0" timeOffset="1814.99">5701 962 1204 0,'18'-3'408'0,"1"0"-392"15,3 0-4-15,6-1-5 16,1-1-15-16,3-2-73 15,-6 2-69-15,-13 3 90 16</inkml:trace>
  <inkml:trace contextRef="#ctx0" brushRef="#br0" timeOffset="1990.58">5658 1156 907 0,'25'-7'310'0,"5"-2"-285"16,13-8-14-16,4-3-8 15,1-4-121-15,-3-1 84 0</inkml:trace>
  <inkml:trace contextRef="#ctx0" brushRef="#br0" timeOffset="2299.86">6430 780 1046 0,'-2'-7'403'15,"-5"3"-305"-15,-7 2-46 16,-7 0-18-16,-3 2-30 15,2 1-4-15,-3 0-1 16,-1 3-3-16,10 3 1 0,-2 2 1 16,8 6-1-16,7 3 1 15,1 10 0-15,2 1 5 16,17 3 5-16,-2 2 1 16,-5 1 2-16,0 1-11 15,-10-1-18-15,-4-2-26 16,1-11-81-16,-2-1 80 0</inkml:trace>
  <inkml:trace contextRef="#ctx0" brushRef="#br0" timeOffset="2469.77">6237 1003 867 0,'35'-10'301'16,"3"-2"-299"-16,-3 0-43 0,0-3 29 15</inkml:trace>
  <inkml:trace contextRef="#ctx0" brushRef="#br0" timeOffset="2881.21">6569 973 1300 0,'0'2'460'16,"5"0"-395"-16,-3 2-47 0,3-2-7 15,1 0-5-15,-3-1-14 16,4-1-5-16,-1-2-17 15,0 1-3-15,2 1 9 16,0 0-1-16,-4 3 11 16,1 1 6-16,-4 1 3 15,-1 2 5-15,-3 3 0 16,0 0 3-16,-1-2 1 16,2 1-2-16,4-1-1 15,2-1 0-15,4-1-1 16,5-1 0-16,3 3 6 15,1 1-7-15,3 1 0 16,-3 1 2-16,-6-1-1 0,-1-1 0 16,-17 4 0-1,-6 2-7-15,-9 4-32 0,-11 2-25 16,-9 0-82-16,-6-2 89 16</inkml:trace>
  <inkml:trace contextRef="#ctx1" brushRef="#br0">4182 3889 0,'0'0'15</inkml:trace>
  <inkml:trace contextRef="#ctx0" brushRef="#br0" timeOffset="3850.65">3095 1482 1482 0,'-6'19'8'0,"6"-6"-15"0,-9 19-51 16,6 0-84-16,-5-2 86 15</inkml:trace>
  <inkml:trace contextRef="#ctx0" brushRef="#br0" timeOffset="4158.53">3181 1555 948 0,'0'12'328'0,"0"5"-305"16,12-2-1-16,-7-1-4 15,5-4-11-15,5-4-3 0,-8 1-2 16,5-6 1-16,-3-3 0 15,-2-6 18-15,3-5 6 16,1-5 13-16,-2-4 9 16,-4-2 0-16,-3 1-1 15,-8 3-14-15,-4 6-4 16,-4 8-31-16,-3 6-22 16,-5 14-42-16,6 3-34 0,-3 8-97 15,4-1 125-15</inkml:trace>
  <inkml:trace contextRef="#ctx0" brushRef="#br0" timeOffset="4505.46">3392 1498 955 0,'-2'-1'364'0,"9"3"-267"16,-14 5-19-16,3 6-28 16,5 2-12-16,4 2-15 15,2-1-9-15,9-3-8 16,-13 0 2-16,-1-5-8 0,10-2 6 16,-3-5-2-16,7-5-4 15,1-4 7-15,-4-4 5 16,-2-2 9-16,-4 0 6 15,-3-1 1-15,-5 3-5 16,-4 0-10-16,-4 1-4 16,-1 6-10-16,-3 4-13 15,0 5-20-15,-1 5-13 0,2 4-25 16,9-2-26-16,8 0 64 16</inkml:trace>
  <inkml:trace contextRef="#ctx0" brushRef="#br0" timeOffset="4818.39">3670 1492 984 0,'-10'2'367'0,"4"4"-287"15,-8 3-24-15,-4 4-24 16,15 2-12-16,-8 1-9 15,9-1 1-15,8-3-8 16,-7 0 0-16,10-7-4 0,8 0-2 16,2-5 2-16,6-3 0 15,-1-8 4-15,-9-2 2 16,-2-6 9-16,-7 1 7 16,-6 1 2-16,0 2-2 15,-6 4-12-15,-4 2-4 16,-5 6-39-16,0 4-25 15,1 6-65-15,4 2-51 0,-5 4 111 16</inkml:trace>
  <inkml:trace contextRef="#ctx0" brushRef="#br0" timeOffset="5034.09">3957 1519 1045 0,'-4'8'379'0,"-5"6"-318"16,0 3-26-16,-3 3-38 0,-6-1-19 16,1-7-56-16,-4-2-62 15,1-8 88-15</inkml:trace>
  <inkml:trace contextRef="#ctx0" brushRef="#br0" timeOffset="5208.55">3872 1484 938 0,'10'14'375'15,"-9"6"-265"-15,4 5-37 16,13-2-14-16,-4-3-29 15,9-6-33-15,0-5-69 16,-5-4-185-16,-3-5 166 16</inkml:trace>
  <inkml:trace contextRef="#ctx0" brushRef="#br0" timeOffset="5382.77">4120 1574 1044 0,'15'17'365'15,"-3"7"-325"-15,7 1-35 16,-5 0-197-16,-5 1 142 16</inkml:trace>
  <inkml:trace contextRef="#ctx0" brushRef="#br0" timeOffset="6047.2">4615 1555 1038 0,'9'-16'414'0,"1"1"-261"15,-8 2-11-15,2 5-27 0,-1 2-22 16,-1 6-50-16,0 4-16 16,-3 9-26-16,-4 6-5 15,-1 8-1-15,4 1 4 16,1-3 3-16,-3-2-1 16,9-9 2-16,-1-3-4 15,8-8-2-15,7-3-2 0,1-4-4 16,1-5-3-16,-1-3-1 15,-2-2 3-15,-5-2 1 16,2-1 9-16,-8 4 0 16,-3 1-1-16,-6 5 1 15,-8 6 0-15,-1 3-5 16,-1 5-1-16,1 7 4 16,3 1-2-16,4 3 0 15,0-1-2-15,4-4-3 16,4-4-6-16,5-4-2 15,3-4-3-15,4-4 6 16,-2-1 6-16,0-6 5 16,0-1 4-16,-9-3 1 15,-3-1-1-15,-6 2 1 16,-8 2-2-16,-3 3-14 0,2 1-16 16,-6 6-29-16,5 1-23 15,5 6-54-15,-2 2-54 16,7 3 121-16</inkml:trace>
  <inkml:trace contextRef="#ctx0" brushRef="#br0" timeOffset="6383.62">4939 1573 958 0,'0'-8'371'0,"0"2"-259"15,0-3-31-15,-2 9-19 16,1 1-10-16,1 5-18 16,-2 5-9-16,0 3-15 15,2 0-5-15,2-3-1 16,5-2-2-16,3-7 0 16,1 1 1-16,3-5 12 15,-2-1 5-15,0-4 1 16,4-3-2-16,-4-3-11 15,-1 0-2-15,-6 0-5 0,-13 3 3 16,-3 4-3-16,-3 0-5 16,0 7-13-16,2 2-14 15,5 6-25-15,1 1-20 16,4 0-63-16,6-2 97 16,3-5 7-16</inkml:trace>
  <inkml:trace contextRef="#ctx0" brushRef="#br0" timeOffset="6692.52">5150 1509 988 0,'-8'0'388'16,"-4"3"-270"-16,6 1-19 0,-4 6-47 15,4 2-14-15,10 3-21 16,-8 2-7-16,8-4-5 15,5-1-4-15,-1-5 0 16,8-4 1-16,0-3-1 16,1-2 0-16,3-5-1 15,-7-1 1-15,1-2 3 16,0-2 1-16,-8 1 2 16,1-2 3-16,-8 3-2 15,-9 3-6-15,-2 5-26 0,-5 3-15 16,0 7-37-16,4 1-16 15,4 1-81-15,-5 3 111 16</inkml:trace>
  <inkml:trace contextRef="#ctx0" brushRef="#br0" timeOffset="6902.63">5425 1458 980 0,'-7'12'405'15,"3"5"-245"-15,-5 6-105 16,-5 5-12-16,0-2-82 16,-7-3-52-16,5-8 41 15,15-9 6-15</inkml:trace>
  <inkml:trace contextRef="#ctx0" brushRef="#br0" timeOffset="7072.27">5363 1472 993 0,'-3'10'357'15,"-3"9"-296"-15,12-2-28 16,2 1-25-16,1-1 0 15,8-5-45-15,-3-2-36 16,1-6 43-16</inkml:trace>
  <inkml:trace contextRef="#ctx0" brushRef="#br0" timeOffset="7264.35">5592 1453 1159 0,'16'18'399'0,"-8"12"-375"16,9-1-11-16,-9-3-84 16,-4-1 54-16</inkml:trace>
  <inkml:trace contextRef="#ctx0" brushRef="#br0" timeOffset="7984.88">6233 1393 953 0,'-6'-3'352'0,"-4"4"-285"16,2 1-13-16,3 6-22 15,2 4-10-15,4 8-15 16,3 4-2-16,-2 10 1 15,-2-2 0-15,5 0-1 16,0-2-4-16,8-10-1 16,3-5 0-16,-5-10-1 15,1-3 3-15,-3-8 4 0,0-2-2 16,10-10 3-16,-1-5 2 16,-4-3-4-16,1-1 0 15,-15 7 1-15,-3 5-2 16,2 5 2-16,-3 5 3 15,3 5-1-15,0 4-3 16,-7 10 0-16,0 3-5 16,9 3-4-16,1 0 4 0,14-8-4 15,2-5-2-15,-5-4 4 16,7-5-2-16,-3-3 6 16,-2-1 12-16,5-8 8 15,-7-1 7-15,3-2-3 16,-6-2-6-16,-11 3-11 15,-4 2-8-15,-11 1-8 16,0 5-14-16,-2 5-22 16,4 4-18-16,0 9-56 15,3 1-45-15,4 5 102 16</inkml:trace>
  <inkml:trace contextRef="#ctx0" brushRef="#br0" timeOffset="8328.84">6646 1463 848 0,'-2'-4'336'16,"-5"4"-233"-16,0 2-27 15,3 3-25-15,-2 3-15 16,5 6-15-16,2 0-7 0,-1 4-4 15,5-2-4-15,4-8-6 16,1-1 4-16,8-8 0 16,2-5 2-16,-4-1 17 15,1-5 0-15,-8-2 8 16,-2 0 3-16,1-4-12 16,-9 2-4-16,-1 2-10 15,-6 1-6-15,-12 7-20 16,4-1-8-16,-1 8-12 15,0 2-13-15,7 5-37 16,2 5-47-16,4-1 87 16</inkml:trace>
  <inkml:trace contextRef="#ctx0" brushRef="#br0" timeOffset="8552.82">7023 1299 1079 0,'-17'8'422'0,"6"4"-251"16,-13 13-151-16,-2 0-5 16,12 2-16-16,-1-2-16 15,1-4-47-15,4-3-34 0,5-7-99 16,-2-2-29-16,10-12 140 15</inkml:trace>
  <inkml:trace contextRef="#ctx0" brushRef="#br0" timeOffset="8697.53">6866 1353 742 0,'-1'-5'316'15,"-2"3"-187"-15,3 4-53 16,3-2-21-16,-3 0-39 15,0 0-28-15,0 0-9 16,0 1 11-16</inkml:trace>
  <inkml:trace contextRef="#ctx0" brushRef="#br0" timeOffset="9118.7">6965 1333 984 0,'-2'-5'376'0,"-5"1"-295"16,-5 3-16-16,1 2-31 15,-1 4-18-15,5 5-10 16,1 4-3-16,-1 8 2 15,-1 4 3-15,2 3 2 16,1 4 4-16,7-4 5 16,1-4-3-16,6-5 3 15,2-9-5-15,1-6-5 16,7-5 1-16,-1-11-2 16,7-4 0-16,8-10-2 15,-7-2-1-15,2-3-4 16,-8 2-1-16,-18 2 0 0,-2 4 2 15,-14 1-2-15,-1 6-5 16,-14 14-17-16,-1 4-11 16,3 16-23-16,-1 1-9 15,12 3-40-15,8-2-61 16,1 3 111-16</inkml:trace>
  <inkml:trace contextRef="#ctx0" brushRef="#br0" timeOffset="9352.82">7352 1241 786 0,'0'2'349'15,"-3"4"-153"-15,-10 14-103 16,-4 3-5-16,5 8-37 15,-4 3-15-15,2-5-27 16,-3-1-19-16,2-8-30 16,11-5-27-16,-4-8-124 15,16-4 125-15</inkml:trace>
  <inkml:trace contextRef="#ctx0" brushRef="#br0" timeOffset="9533.82">7249 1271 1043 0,'7'13'385'0,"7"3"-292"16,5 2-65-16,-4 0-10 0,12-5-20 16,-4-1-27-16,-2-6 127 15,-2-2-85-15</inkml:trace>
  <inkml:trace contextRef="#ctx0" brushRef="#br0" timeOffset="9714.6">7553 1164 1232 0,'10'8'503'0,"0"8"-267"15,5 8-184-15,-3 13-72 0,1 7-17 16,-7 10-60-16,0 3-180 16,-10 5 194-1</inkml:trace>
  <inkml:trace contextRef="#ctx0" brushRef="#br0" timeOffset="180011.48">2998 768 824 0,'-27'-14'295'16,"4"3"-254"-16,-5 2-6 0,-4 4 6 15,4 4-1-15,-6 4-2 16,7 7-7-16,2 4-7 15,0 8-13-15,-5 8-9 16,-7 9-7-16,2 5 3 16,-3 7-4-16,6 3 3 15,7 5 1-15,-3 2-1 0,0 1 1 16,2 4-1 0,1-2 3-16,9 2 1 0,7 4 2 15,9-1 5-15,7 1-4 16,4 2-2-16,4 2 1 15,5-1-2-15,11 5 0 16,0 0-1-16,18-5-4 16,6-2-7-16,6-5 2 15,15-4-4-15,10-5-11 16,7-4-4-16,20-9-10 16,1-4-2-16,15-13 1 15,10-4 8-15,17-11 7 16,5-6 6-16,11-4 5 15,6-2 2-15,5-5 7 16,-7 1 2-16,20-3 10 16,6-2 4-16,3 1 6 15,26-3 0-15,-7-1-7 0,-3 1 0 16,-45-2-7 0,-88 6-1-1,1 1 8-15,260-20 0 0,4-5 16 0,-7-1 5 16,-125 11 10-16,-5-6 8 15,-65 0-1 1,-75 14 7-16,0 0 9 0,220-47 1 16,-20-13 0-16,-10-5-2 0,-125 10-10 15,-2-8-7-15,-24-7-9 16,-17-2 3-16,-21-5-6 16,-17 1-6-16,-28 0 6 15,-13 4-10-15,-28-1-5 16,-14-3 5-16,-26 1-20 15,-14-5-2-15,-25 2-11 16,-11 7-3-16,-28 3-10 16,-12 3-2-16,-23 8 3 15,-7 4-3-15,-17 9 12 16,-13 9 2-16,-17 10 3 16,-12 5 2-16,-16 16 0 15,1 6 5-15,-9 13-1 16,-5 4 1-16,-9 12 1 0,-6 7-4 15,-7 11 2-15,1 7 6 16,2 10 3-16,-2 4 2 16,1 9-5-16,0 6-3 15,10 10-11-15,-5 3-14 16,9 11-37-16,3 0-32 16,2 6 54-16</inkml:trace>
  <inkml:trace contextRef="#ctx0" brushRef="#br0" timeOffset="183626.29">9489 917 1173 0,'0'3'386'0,"9"-1"-367"16,1 4-3-16,8 1 14 16,3 2 3-16,9 1-14 15,3-2-6-15,10-1-3 16,2 0-4-16,1-3-14 15,-1 0-5-15,-5-3-25 16,2-3-7-16,-11-2-21 16,-16-1-7-1,-1 1-16-15,4-5-12 0,-17 1-149 16,1-1 167-16</inkml:trace>
  <inkml:trace contextRef="#ctx0" brushRef="#br0" timeOffset="183829.45">9774 904 899 0,'-8'-1'375'16,"6"1"-228"-16,2 0-18 16,4 1-69-16,3-1-20 15,6 2-28-15,3 4-4 0,3 7 3 16,2 7-3-16,-6 8-8 16,1 5 3-16,-13 5-8 15,0 1-3-15,-8-3-9 16,-2-4-15-16,-3-8-27 15,-3-3-22-15,4-5-111 16,-8-2 125-16</inkml:trace>
  <inkml:trace contextRef="#ctx0" brushRef="#br0" timeOffset="184371.95">10258 995 1086 0,'8'1'386'15,"2"-2"-297"-15,-3-3-32 16,5-5 20-16,-1-3-3 16,6-10-31-16,1-6-4 15,1-12-24-15,1-4-6 16,-11-1-3-16,1-1-1 15,-5 3-3-15,-8 1-2 16,0 5 1-16,-3 7 0 0,-6 12 2 16,1 7-2-16,-3 12-5 15,0 7-6-15,4 18-3 16,2 9 5-16,4 12 3 16,4 5-4-16,8-2-6 15,4-4 2-15,9-7 0 16,5-7 2-16,5-12 6 15,2-5-4-15,-3-13 9 16,-3-7 6-16,-1-12 10 16,1-6 3-16,-4-4-1 15,-2-1 0-15,-9-1-2 16,-4 3 0-16,-1 4-3 16,-7 5 4-16,2 8-5 15,-4 4-4-15,-1 5-6 0,2 4-6 16,0 8-4-16,3 5 3 15,-2 7 1-15,5-1-9 16,1-4-12-16,1-3-7 16,3-10-16-16,-3-3 3 15,3-8-31-15,-4-5-36 16,4-10 72-16</inkml:trace>
  <inkml:trace contextRef="#ctx0" brushRef="#br0" timeOffset="184519.09">10603 623 931 0,'-4'-4'329'15,"3"2"-295"-15,4 2-28 16,-1 3-25-16,7 3-106 16,3 0 88-16</inkml:trace>
  <inkml:trace contextRef="#ctx0" brushRef="#br0" timeOffset="185608.26">10757 696 914 0,'3'2'358'0,"0"0"-220"15,1 2-79-15,-1-1 0 16,-1 2-14-16,-2 3-9 15,0 5-20-15,-2 4-3 16,-1 7 1-16,1 4-2 16,-2 5-3-16,3-3-1 0,1-6-3 15,0-7-1-15,3-12 7 16,1-5 10-16,1-8 14 16,1-7-2-16,2-10-6 15,0-3-6-15,0-4-20 16,1 4 5-16,1 5-4 15,0 3-2-15,-2 7 4 16,-2 5-1-16,-5 4 3 16,2 4-6-16,1 5 0 15,-1 4 0-15,3 7-1 16,-3 2 6-16,1-1-2 16,-1 1-3-16,8-4 1 15,-6-1-2-15,10-3 5 16,1-3 0-16,-1-6 0 15,5-3-1-15,1-9-3 0,0-4 0 16,3-5-1-16,1-1-1 16,-3-2-1-16,2 1 4 15,-11 1 1-15,-2 1 0 16,-4 4 1-16,-4 1 1 16,-1 7 0-16,-3 4-1 15,-5 7-2-15,-1 7-8 0,0 7-4 16,0 3 9-16,2-1-1 15,5-1-1-15,4-4-3 16,5-2-7-16,6-6-1 16,3-2 8-16,3-7 5 15,4-4 3-15,0-5 3 16,-1-3-6-16,-1-2 2 16,-4-2 4-16,1 2 5 15,-3 0 1-15,-12 3 9 16,-1 2-6-16,-13 4 0 15,-3 2 2-15,-3 6-14 16,-3 5-2-16,-2 6-5 16,1 5-5-16,3 4 2 15,2-1 4-15,6-1-1 16,0-2 6-16,8-7-3 0,3-1-7 16,5-5 6-16,3-3-1 15,1-4 5-15,2-3 8 16,-1-6-3-16,1 1-1 15,-1-3 3-15,-3-1 2 16,1 0-4-16,-3 1-3 16,0 1 1-16,-1 1-4 15,-2 6 2-15,3 0 4 0,-7 6-8 16,3 1 2-16,4 5-1 16,-2 4-1-16,4 2 4 15,1 1-2-15,-4-2-3 16,2-1 4-16,6-4 2 15,-2-2-4-15,-1-5 2 16,4-4 2-16,-5-4 3 16,1-2-3-16,-2-3 3 15,1-3-5-15,-1-3 0 16,1 0 3-16,1 0-8 16,3 1-7-16,2 4-1 15,-1 2 1-15,5 4 7 16,-1 6 4-16,-1 5 2 15,4 3-4-15,-2 3 1 16,3-1-4-16,2-2-24 0,1 0-11 16,1 0-65-16,2 1-47 15,-11-4 98-15</inkml:trace>
  <inkml:trace contextRef="#ctx0" brushRef="#br0" timeOffset="-160651.98">5888 2783 1024 0,'-6'0'388'16,"5"0"-258"-16,-1 0-130 15,2 0-11-15,0-1-2 16,0 1-4-16,0-1 14 16,-1 1 5-16,0-4 9 15,1-5 3-15,-3-20 12 16,4 13 8-16,-1-1 11 16,1 1 7-16,-2 0-3 0,-4 8-8 15,0 1-15 1,-4-2-8-16,-3 6-13 0,-6 7-2 15,0 11-2-15,1 4-1 16,-1 3-2-16,7 5 2 16,2 2 1-16,3 1-1 15,5 5 3-15,0 2-2 16,5 0-1-16,1 1 5 0,1-1-1 16,4 0 2-16,-3 2-2 15,-1 1-2-15,-5-1-1 16,-4-2 1-16,-6-10-2 15,-2-2-2-15,-4-12-34 16,-2-4-25-16,0-12-103 16,-1-8 101-16</inkml:trace>
  <inkml:trace contextRef="#ctx0" brushRef="#br0" timeOffset="-160512.89">5585 2999 1109 0,'0'-4'425'0,"8"2"-325"16,8 1-34-16,5 3-49 16,4 3-20-16,7 4-41 0,5 1-39 15,-3 3 48-15</inkml:trace>
  <inkml:trace contextRef="#ctx0" brushRef="#br0" timeOffset="-160244.98">5983 3091 1511 0,'6'8'514'0,"7"8"-489"15,-1 7-28-15,-2 4-42 16,-4 4-19-16,-5 4-31 15,3 1 1-15,-3 5 25 16,0 1 19-16,7-8 31 16,-6-7 7-16,5-15 11 15,3-8-7-15,3-12-54 16,1-8-86-16,6-14 93 16</inkml:trace>
  <inkml:trace contextRef="#ctx0" brushRef="#br0" timeOffset="-160025.75">6322 2931 1176 0,'12'0'418'0,"4"0"-356"15,4 0-46-15,3 1-1 0,5-1-7 16,3 0-5-16,10-1-3 15,-4-2-19-15,0-2-46 16,-2-2-31-16,-12 2-135 16,-1-1 147-16</inkml:trace>
  <inkml:trace contextRef="#ctx0" brushRef="#br0" timeOffset="-159752.12">6571 2777 1253 0,'-6'-4'457'0,"6"4"-392"0,-2 1-28 16,-3 7-44-16,0 5-13 16,-2 5 0-16,1 3 4 15,0 5 10-15,4 3 7 16,2 4 7-16,0 4 7 15,3 0 0-15,-1 1-2 16,3 0-7-16,1-4-13 16,1-6-26-16,0-3-15 15,2-10-29-15,3-3-27 0,-4-9 70 16</inkml:trace>
  <inkml:trace contextRef="#ctx0" brushRef="#br0" timeOffset="-159364.95">7132 2731 1233 0,'18'-13'435'0,"1"-3"-388"16,-5 5-47-16,-7 0-25 15,-5 0-6-15,-7 2 7 16,-4 1 7-16,-3 2 10 0,0 4 3 16,-3 2 10-16,1 5 6 15,-1 2 11-15,-1 3 7 16,3 4-3-16,-1 1-1 16,5 5-11-16,-2 2-5 15,6 4-7-15,3 3-3 16,2 5 2-16,4 2-2 15,1 4 0-15,-1 1 2 0,1 3-2 16,-2 2-2-16,-3 1-10 16,-1-1-17-16,-1-7-17 15,0-7-18-15,-1-14-65 16,1-6-57-16,-7-9 117 16</inkml:trace>
  <inkml:trace contextRef="#ctx0" brushRef="#br0" timeOffset="-159157.72">7012 3066 1063 0,'25'-6'486'15,"7"-1"-100"-15,10-3-429 0,1 1-48 16,0 1-117-16,1 0 118 16</inkml:trace>
  <inkml:trace contextRef="#ctx0" brushRef="#br0" timeOffset="-158798.54">7400 3111 1141 0,'-6'9'445'0,"6"-4"-300"15,0 1-96-15,5 2-34 16,1-2-7-16,3-2-4 16,8-1 0-16,3-4-4 15,1 1 0-15,2-1-13 16,-5 1-10-16,-7 3-10 15,0 2 3-15,-11 5 16 16,-2 2 9-16,-7 5 7 16,-1 3-2-16,-4 2 0 0,0-2 2 15,0 1 2-15,-1-4 3 16,7-3 0-16,6-3-5 16,9-5-2-16,9-3 0 15,8-7-7-15,5-2 1 16,4-3-15-16,4-1-15 15,2 0-47-15,7-2-94 0,-5 0 118 16</inkml:trace>
  <inkml:trace contextRef="#ctx0" brushRef="#br0" timeOffset="-158578.87">8052 2931 1181 0,'11'8'480'0,"7"1"-257"16,3 0-203-16,9 0-57 15,6-3-35-15,4-3-124 0,-2-2 126 16</inkml:trace>
  <inkml:trace contextRef="#ctx0" brushRef="#br0" timeOffset="-158142.55">8789 2521 985 0,'7'-3'403'0,"-4"-2"-207"16,2 2-173-16,-5-1-32 16,-1 3-5-16,-3-1-11 15,-3 1 4-15,-1 1 9 16,2 1 6-16,0 2 22 15,2 2 4-15,1 0 9 16,0 4 1-16,0 6 6 16,3 5 3-16,0 7-4 15,-1 4-3-15,3 6-14 0,-2 1-4 16,0 3-6-16,3 2-1 16,0-1 0-16,1 0-3 15,0 2 1-15,0-5-4 16,-1-3-2-16,-1-6-3 15,-1-12 1-15,-1-2-4 16,-1-8-25-16,-2-3-18 16,-3-5-78-16,-3-4-80 15,-3-9 134-15</inkml:trace>
  <inkml:trace contextRef="#ctx0" brushRef="#br0" timeOffset="-157961.18">8583 2824 1296 0,'71'14'516'16,"-19"-14"-298"-16,7-1-289 15,-4 0-58-15,0-3 71 16</inkml:trace>
  <inkml:trace contextRef="#ctx0" brushRef="#br0" timeOffset="-157469.8">8941 2942 1165 0,'0'16'442'16,"4"-3"-289"-16,8-2-154 16,2-1-8-16,2-7-23 15,4-2-7-15,4-6 3 16,1-2 4-16,0-2 20 16,-3-1 12-16,-3 3 15 15,-4 1 9-15,-4 2 10 16,-1 3 1-16,-7 1-12 15,-2 3-6-15,-7 2-7 16,-3 2-5-16,-3 1 1 16,-1 1-1-16,0 1 0 15,2 1-3-15,3 2 5 16,2 1-1-16,3-1 4 16,3 2 1-16,6 4-4 15,3 1-1-15,5 2-6 0,2-1-2 16,4-1 4-16,-3-2-3 15,-4-2 2-15,-1 1 0 16,-14-2 3-16,2 0-1 16,-16-1 1-16,-7-2-3 15,-6-2-12-15,-7-3-8 16,1-5-25-16,-2-2-15 0,4-7-47 16,0-4-41-16,7-7 94 15</inkml:trace>
  <inkml:trace contextRef="#ctx0" brushRef="#br0" timeOffset="-157245.83">9551 2748 1224 0,'16'8'514'0,"6"-3"-239"0,3 3-307 15,5-3-97-15,-4-1-64 16,1-1 116-16</inkml:trace>
  <inkml:trace contextRef="#ctx0" brushRef="#br0" timeOffset="-157021.96">9478 2952 1451 0,'21'11'484'0,"9"-4"-486"16,2-1-90-16,3-8-125 16,-6-3 140-16</inkml:trace>
  <inkml:trace contextRef="#ctx0" brushRef="#br0" timeOffset="-156684.82">10023 2602 816 0,'10'-12'294'16,"-4"3"-235"-16,-4 7-37 0,-2 2 12 15,-5 8 25-15,0 5 7 16,-2 8-10-16,2 5-12 16,-1 7-27-16,1 2-3 15,1 3 8-15,1 3 1 16,3-1 16-16,2-1 4 0,10-11 7 15,1-7 0 1,11-17 7-16,4-8-9 0,8-16-7 16,3-8 5-16,-1-14-13 15,-2-5 1-15,-10-7-19 16,-6 0-17-16,-13 4-28 16,-8 3-9-16,-15 10-7 15,-5 5-1-15,-14 18-25 16,-6 6-34-16,-8 15-36 15,-2 7 78-15</inkml:trace>
  <inkml:trace contextRef="#ctx0" brushRef="#br0" timeOffset="-52160.95">4729 3994 1109 0,'6'-9'394'16,"5"-2"-347"-16,0-5-17 15,-1 0 0-15,-4 0-10 16,-2 2-2-16,-6 4 17 16,-2 2 12-16,-4 2 4 15,-3-1 3-15,-4 0-12 16,-1-1-11-16,-2 0-4 16,-2 1 2-16,-4 1-4 15,-2 0-5-15,-1 5-4 16,-3 1-12-16,2 5-3 15,0 4 8-15,0 1-3 0,4 2 6 16,4 0 5-16,4 2 2 16,2 2-1-16,1 0-1 15,1 2-4-15,2 1-10 16,3 3 1-16,1 6-2 16,6 7-2-16,-1 3 3 15,4 7 4-15,1 1-3 16,-1 5 5-16,5 0-3 15,-1 4-2-15,-1 1 3 0,1 1-2 16,-3 0-2-16,1 0-3 16,-1-1 2-16,-1 2-3 15,1 4 3-15,-1 4 1 16,1 1-5-16,-1 4 2 16,1 0 1-16,-2 2 0 15,1-1 1-15,-1 2-2 16,0 1-2-16,-2 2-2 15,0 2 4-15,-2 2 1 16,-2 0-1-16,1 1 4 16,-1-1-4-16,1-1 9 15,0 1 0-15,0-3 5 16,-2-1 8-16,0-3-6 16,0-1 6-16,-3-8-5 15,1-3-3-15,-1-4-1 0,1-4-7 16,2-3-6-16,-1-3 3 15,2-7-4-15,1-4 2 16,6-7 11-16,1-4-9 16,6-9 7-16,3-4 1 15,2-8-3-15,7 0 9 16,4-5-2-16,4 0 4 0,11-3-9 16,1-2-4-16,6-4-5 15,1-2-14-15,2-3-17 16,2-3-17-16,1-3-44 15,-1-4-30-15,-2-3-42 16,-5-1-33-16,3 0 126 16</inkml:trace>
  <inkml:trace contextRef="#ctx0" brushRef="#br0" timeOffset="-50678.08">4976 3893 1333 0,'-9'-2'162'0,"3"-2"-123"0,3 0-10 16,-3-3-22-16,1 0-2 16,0 1 3-16,-2-2 0 15,2 0 0-15,-1 2 2 16,-2-1 4-16,-1 1-2 16,0 3 9-16,0 1 1 15,3 3 7-15,-1 2 2 16,0 0 3-16,3 0-4 15,1 6-10-15,2 1-3 0,5 7-14 16,-1 3-1-16,2 4-2 16,1 4 0-16,-3 4 8 15,3 2-7-15,-1 3 1 16,-1 0-2-16,-1-4-2 16,0-4-1-16,-2-6-9 15,-1-4-8-15,0-7-18 16,-4-4-11-16,1-6-26 15,-3-4-27-15,-2-7 64 16</inkml:trace>
  <inkml:trace contextRef="#ctx0" brushRef="#br0" timeOffset="-50542.69">4861 4082 765 0,'4'-1'330'15,"3"3"-156"-15,3 0-56 16,3 3-44-16,2-1-19 15,6-3-42-15,-2-1-30 16,2-4 8-16</inkml:trace>
  <inkml:trace contextRef="#ctx0" brushRef="#br0" timeOffset="-50324.92">5188 4162 1749 0,'6'20'595'0,"5"9"-568"16,2 3-44-16,-3 7-53 15,-2 1-48-15,-3-3-105 16,-1-1 139-16</inkml:trace>
  <inkml:trace contextRef="#ctx0" brushRef="#br0" timeOffset="-49665.84">6542 3877 1060 0,'-1'-6'377'0,"0"-1"-323"16,-2 1-13-16,-5-2-13 16,-5 2-8-16,-4-1-13 15,0 1-4-15,0 2 1 0,1 0 2 16,-1 4 7-16,3 2 5 15,1 2 4-15,3 5 3 16,3 3-4-16,0 6 1 16,2 7 12-16,1 4 2 15,4 8 5-15,1 3 0 16,3 0-16-16,0 1-8 16,-1-3-12-16,1 1-8 0,-1-4-7 15,-1-3-1-15,-1-9-23 16,3-7-8-16,-4-9-26 15,2-5-13-15,-2-9-54 16,-2-5 86-16</inkml:trace>
  <inkml:trace contextRef="#ctx0" brushRef="#br0" timeOffset="-49497.8">6394 4117 1193 0,'11'-2'416'0,"8"1"-383"16,6 0-12-16,8 2-25 15,1 0-30-15,1 1 207 0,-4 1-144 16</inkml:trace>
  <inkml:trace contextRef="#ctx0" brushRef="#br0" timeOffset="-49154.01">6739 4227 1146 0,'15'-5'489'0,"1"-8"-198"15,1 0-259-15,4 3-31 16,-4 1-6-16,-4 6-24 15,1 2-20-15,-8 7-12 16,-1 5 4-16,-3 9 22 16,-5 4 18-16,-3 5 29 15,-3 2 8-15,-2-1 23 16,1-1 6-16,3-2-2 16,-4-2-6-16,3-5-15 15,1-1-9-15,5-5-8 16,9-3-4-16,10-3-5 15,6-2 0-15,9-7 0 0,0-3-3 16,13-6-46-16,5-1-34 16,2-4 49-16</inkml:trace>
  <inkml:trace contextRef="#ctx0" brushRef="#br0" timeOffset="-48608.07">8172 3774 1143 0,'-8'4'421'0,"0"-4"-309"15,-1-3-105-15,1 2-16 16,-4-2 1-16,-3 1 2 15,1 0 5-15,-3-1 2 16,-1 1-1-16,-3 0 2 16,0 1 0-16,0 2 1 15,-1 0 6-15,3 3 6 16,-1 1 1-16,3 3 6 16,5 3-8-16,5 4-4 15,2 3-2-15,5 8 4 16,0 2 1-16,4 9 2 15,1 3-3-15,0 7-6 16,-2 2-1-16,-1 0-6 16,-1-1 2-16,0-8-9 0,0-3-9 15,1-11-17-15,-1-5-17 16,-2-9-48-16,-3-6-35 16,-4-8 83-16</inkml:trace>
  <inkml:trace contextRef="#ctx0" brushRef="#br0" timeOffset="-48426.77">7866 4109 1089 0,'15'0'487'15,"9"-2"-131"-15,14 1-342 16,5-1-16-16,1 0-44 15,-2 2-43-15,-4 2 50 16</inkml:trace>
  <inkml:trace contextRef="#ctx0" brushRef="#br0" timeOffset="-47909.84">8275 4270 1526 0,'1'0'533'0,"4"-1"-439"16,6-4-111-16,0 0-4 15,3-2 2-15,2-1-9 0,1 1-5 16,1 1-4-16,0 2 17 15,0 1 8-15,0 4 8 16,-2 0 6-16,-2 4 0 16,-5 3 8-16,-5 4-1 15,-3 2-1-15,-5 4 2 16,-3 0-2-16,-5 0 7 16,-2 1 8-16,-2-3-4 15,0 0-4-15,2-2-7 16,1-2-4-16,6-2 8 15,1-4 1-15,6-1 0 16,2-1-4-16,5-1-6 16,2 1-1-16,7 0-2 15,0-1 0-15,2 0-1 16,-1 3 0-16,-3 2-1 0,-5 2-1 16,-9 3-8-16,-1 2-4 15,-18 2-20-15,-2 2-5 16,-7-2-21-16,-5-2-8 15,1-7-17-15,2-5-21 16,2-12-76-16,-3-9 115 16</inkml:trace>
  <inkml:trace contextRef="#ctx0" brushRef="#br0" timeOffset="-47264.04">8815 3486 1596 0,'15'15'529'0,"3"7"-524"16,-2 3 2-16,-7 7-2 15,0 3 1-15,-2 3-2 16,0 1-4-16,0 4 5 15,-2 3-3-15,-1 1-1 0,-2 0 5 16,1 2 3-16,-1 0 7 16,-2 4 16-16,1-1 7 15,-4 2 16-15,-1 0 4 16,-1 1 8-16,-4 1 1 16,0-3-5-16,-3 1-10 15,0-5-22-15,3-2-11 16,0-4-25-16,1 0-4 15,2 6-13-15,1 1-2 0,1 7 15 16,1 1 1-16,3 4 8 16,0 2 0-16,1 4 2 15,1 3-2-15,1-1 3 16,-2 2 2-16,0 2-9 16,1-3 6-16,-4 1-1 15,1-3-6-15,-3-5 5 16,1-2-6-16,-1-3 6 15,-2-2 5-15,-2-4-4 16,-3-1 1-16,-4-4-7 16,-3-4 3-16,-4-3-4 15,-9-2 0-15,-6-4-1 16,0-3 0-16,-10-6 2 16,2-5 6-16,-13-4-7 0,-1-3-9 15,-13-3-8-15,-4 2-10 16,-6-1 3-16,-10 0-5 15,1-1-21-15,0 1-16 16,-3 0-40-16,2 0-17 16,2-1-30-16,2-1-73 15,8-1 153-15</inkml:trace>
  <inkml:trace contextRef="#ctx0" brushRef="#br0" timeOffset="-45952.66">7838 6527 1225 0,'-5'0'446'0,"1"1"-365"15,1 0-29-15,-1 2-31 16,-1 3-7-16,0 3-16 16,-1 3 1-16,1 7-3 15,2 2 3-15,1 8 1 16,2 6-1-16,1 6 8 16,0 3-1-16,1 2-1 15,1-3-2-15,0-5-5 16,0-4-2-16,1-9 5 15,3-5 4-15,1-10-1 16,2-6 7-16,1-9 2 16,2-7 4-16,3-11-4 15,2-5-2-15,1-9-11 0,0 0-16 16,-6 4-16-16,1 3-9 16,-9 11 9-16,-1 5 12 15,-3 8 22-15,-5 3 6 16,-3 8 4-16,-3 4-1 15,0 7-1-15,-1 4 1 16,1 4-3-16,3 2 1 16,3 0-2-16,4-2 0 15,7-3-3-15,2-5 0 0,5-6-2 16,5-3 1-16,3-8-2 16,2-5 0-16,1-7 0 15,-5-3 1-15,-1-6 6 16,-3-3 4-16,-5-3 4 15,-3-1-2-15,-7 1-1 16,-1 3-7-16,-8 4-4 16,-1 6 2-16,-4 8-1 15,-1 5-4-15,-1 8-17 16,-3 3-10-16,1 9-28 16,3 3-7-16,1-1-13 15,6 1-16-15,4-8 294 16,-1-1-169-16</inkml:trace>
  <inkml:trace contextRef="#ctx0" brushRef="#br0" timeOffset="-45499.51">8235 6669 1479 0,'-10'14'537'16,"3"-2"-421"-16,3-1-133 15,1 3-23-15,-3-2-26 16,2 3-6-16,0 1-1 16,1-2 15-16,3 4 26 15,3 0 10-15,4-1 36 16,-3-2 13-16,5-3 17 15,3 0 1-15,5-4-3 16,3-2 1-16,0-6-7 16,-1-4 3-16,-2-8-3 15,-1-2-6-15,-4-6-13 16,-3 1-3-16,-7-3-9 16,-2-1-3-16,-9 3 1 0,-3 0-4 15,-4 7-2-15,-3 2-3 16,-1 11-5-16,-2 4-5 15,-3 7-14-15,3 3-13 16,3 5-28-16,2-1-3 16,8-2-11-16,1 0-1 15,10-4-11-15,4-2-32 16,16-8 86-16</inkml:trace>
  <inkml:trace contextRef="#ctx0" brushRef="#br0" timeOffset="-45099.79">8465 6561 1002 0,'-15'27'508'0,"0"-2"-92"15,1 3-313-15,2 3-101 16,2 2-18-16,2 1-16 15,6-2-7-15,2-8-8 16,3-1 8-16,6-8 11 16,3-2 8-16,4-9 29 0,2-4 8 15,3-7 16 1,2-4 8-16,0-9 2 0,-1-2-1 16,-6-4-9-16,-2 0-10 15,-8-2-8-15,-1 0-5 16,-8 3-7-16,-3 1 0 15,-6 6 0-15,-6 5-1 0,-1 5 2 16,-4 2-1-16,4 6-14 16,-4 2-7-16,2 8-27 15,5 2-16-15,0 6-19 16,8 1-8-16,7 0-11 16,1 0-17-16,8-8 78 15</inkml:trace>
  <inkml:trace contextRef="#ctx0" brushRef="#br0" timeOffset="-44800.61">8865 6349 1548 0,'-10'14'555'0,"1"3"-447"16,-2 8-112-16,-2 5-11 16,-1 7-13-16,-2 2-5 15,-1 1-7-15,1-1 7 16,-3-2 10-16,3-1 13 16,3-5 12-16,2-4 4 0,5-8-4 15,0-4-6-15,4-9-32 16,1-3-24-16,4-10-54 15,1-8-48-15,-2-13 104 16</inkml:trace>
  <inkml:trace contextRef="#ctx0" brushRef="#br0" timeOffset="-44545.48">8631 6438 1331 0,'1'24'511'0,"11"2"-368"15,4-1-87-15,6-2-62 0,5-1-15 16,-2-3-29-16,1-2-18 16,-4-3-13-16,0-2 0 15,-1-5 25-15,-2-1 17 16,3-3 9-16,-6-3-8 15,-1-4-75-15,-4-1 162 16,-7-6-61-16</inkml:trace>
  <inkml:trace contextRef="#ctx0" brushRef="#br0" timeOffset="-44105.04">8982 6213 1621 0,'19'-10'568'16,"4"-3"-482"-16,8 0-91 16,0 0-16-16,-3 3-21 15,2 2-19-15,-6 4-26 16,1 3 3-16,-13 3 21 0,-3 4 17 15,-5 5 56 1,-7 2 14-16,-5 4 16 0,-2 3-2 16,-6 3-16-16,1 2 0 15,2 0-13-15,-1-4-5 16,5-4 2-16,0-3-3 16,6-5-2-16,3-1 2 15,5-2-3-15,2-1 0 16,3-1 4-16,7-2 0 0,-1 2 5 15,3 0 0-15,0 3-9 16,-4 4 2-16,-1 5-2 16,-5 4-2-16,-10 8-4 15,-9 5-8-15,-23 7-56 16,-11 5-33-16,-23 6-298 16,-20 5 268-16</inkml:trace>
  <inkml:trace contextRef="#ctx0" brushRef="#br0" timeOffset="-41050.5">2452 4085 1019 0,'0'0'446'15,"0"2"-176"-15,-7 2-207 16,0 4-22-16,-9 1-18 16,-2 2-2-16,-6-1-9 15,-5 2-10-15,-4-4 6 16,-2-2-7-16,-7-1 6 16,-1-4 17-16,-6-2 14 15,-2-1 14-15,1-1 8 16,-1 1-6-16,-4 3 3 15,3 0-3-15,2 6-17 16,3 0-4-16,9 4-22 16,-2 3-10-16,5 2 2 15,4 3-3-15,7 2 1 16,5-1 1-16,10 0-3 0,0 0 0 16,6 7 2-16,0 4 1 15,3 14 8-15,3 7 9 16,0 14 0-16,2 8 8 15,0 7 2-15,-2 7-9 16,1 7 10-16,-2 0-2 16,-3 1-2-16,0-4 6 0,-4-11-13 15,2-6-7-15,-1-15-3 16,-1-6-12-16,-3-13 0 16,-1-7 2-16,-3-11-20 15,0-6-7-15,1-8-56 16,-1-4-30-16,-1-12-82 15,-3-5-42-15,-8-15 155 16</inkml:trace>
  <inkml:trace contextRef="#ctx0" brushRef="#br0" timeOffset="-40680.89">1312 4850 1422 0,'-1'1'502'16,"14"0"-445"-16,6-1-21 15,15 1-29-15,8 0 4 16,7-1-16-16,4 1-5 0,3 1-4 15,3-2-9-15,3 0 11 16,0 0 2-16,-1-1 10 16,-2-1 6-16,-2-1 16 15,-4 0 8-15,-7-1 6 16,-4 2-1-16,-3 2-19 16,-1 2-5-16,-11 4-23 15,-4 1-11-15,-13 3-45 16,-6 0-29-16,-4 2-54 15,-9-1 404-15,1-1-207 16</inkml:trace>
  <inkml:trace contextRef="#ctx0" brushRef="#br0" timeOffset="-40335.94">2559 4882 1538 0,'19'0'564'0,"11"-2"-448"15,9 0-75-15,5 5-29 16,-2 4-14-16,-4 8-39 15,-3 5-25-15,1 4-6 16,0 0 10-16,-6-5 35 16,-2-3 18-16,-11-8 19 15,-1-2 0-15,-4-5-7 16,-3 0-5-16,-4 0-36 16,-2-1-24-16,-6-2-45 15,-2 0-53-15,-3-2 106 16</inkml:trace>
  <inkml:trace contextRef="#ctx0" brushRef="#br0" timeOffset="-40132.96">2515 5320 1700 0,'20'12'593'16,"30"-6"-547"-16,14-4-22 0,18-10-48 16,9-3-32-1,-5-12-118-15,0-7 104 0</inkml:trace>
  <inkml:trace contextRef="#ctx0" brushRef="#br0" timeOffset="-37802.09">2101 6949 1100 0,'-8'13'448'0,"0"-3"-277"15,2-4-67-15,1-1-60 16,1 1-11-16,-1 0-32 16,1 3-7-16,1 2-20 15,-1 3-4-15,2 5 0 0,-1 6 3 16,0 6 15-16,0 3 4 16,0 0 13-16,-2-3 16 15,2-10 17-15,1-5 2 16,1-10 4-16,1-2-9 15,0-6-24-15,2-4-3 16,0-9-8-16,0-8-1 16,3-12 6-16,-1-2-4 0,0-3 1 15,4 4-6-15,0 6-2 16,1 3 6-16,4 9-5 16,0 4 7-16,3 6-2 15,2 6-3-15,5 7 4 16,-2 4-4-16,3 7 3 15,0 3-3-15,-8 4-1 16,1 0-3-16,-4-2 1 16,-4-1 3-16,-2-5-1 15,-2-1 3-15,-5-3 2 16,1-2 0-16,-1-5 15 16,0-2 2-16,0-3 0 15,-1-6 4-15,1-6-11 16,0-5 0-16,0-10-4 0,3-1 4 15,4 1-10-15,1 3 0 16,2 10-5-16,2 5-7 16,-2 11-1-16,2 7-4 15,3 14-3-15,-1 5-2 16,-1 8-6-16,2 4 3 16,0 1 10-16,-1-2-2 15,3-6 30-15,-4-8 6 0,2-9 13 16,1-6 18-16,-1-8-4 15,4-3 2-15,2-11-8 16,0-2-8-16,0-10-15 16,-2-5-3-16,-9 0-20 15,-1 0-18-15,-12 10-12 16,-6 4-7-16,-6 10-4 16,-5 5 9-16,-1 11 14 15,-2 7-2-15,2 11 21 16,0 6 0-16,5 0 0 15,2 1 8-15,7-6-5 16,5-3 7-16,4-7-1 16,5-4-4-16,5-10 3 15,1-5-8-15,4-4 5 16,-1-6-4-16,1-7-2 0,-1-2 10 16,0-7-7-1,-1-1 4-15,-4 1 0 0,2 0-2 16,-6 4 12-16,-3 0-2 15,-1 8 8-15,-5 6 2 16,4 5-9-16,0 2 2 16,2 5-1-16,-1 2-6 15,0 10-1-15,4 5 3 0,4 5-9 16,2 1-4-16,8-2-7 16,-3-2-5-16,2-2-17 15,2-3-2-15,-2-5-28 16,0-3-22-16,-1-9-45 15,0-3 104-15,-10-11 3 16</inkml:trace>
  <inkml:trace contextRef="#ctx0" brushRef="#br0" timeOffset="-37597.97">2862 7011 1136 0,'-5'12'517'0,"5"4"-223"16,8 3-155-16,5 5-102 0,4 5-12 16,5 5-28-16,-1-1-16 15,2-2-50-15,-1-3-21 16,-5-5-32-16,-1-3-33 16,-3-7-73-16,-4-3 143 15</inkml:trace>
  <inkml:trace contextRef="#ctx0" brushRef="#br0" timeOffset="-37415.03">3045 7112 521 0,'-9'-22'297'15,"0"4"-45"-15,-3 9-62 16,0 4-11-16,1 8-23 16,-1 5-9-16,-1 11-45 15,0 4-14-15,0 9-34 16,1 4-21-16,1 5-20 15,4-2-17-15,4-3-60 16,0-2-37-16,4-9 61 16</inkml:trace>
  <inkml:trace contextRef="#ctx0" brushRef="#br0" timeOffset="-35848.99">3467 7336 1324 0,'15'15'556'16,"-2"-10"-298"-16,2-4-127 16,-1-10-76-16,0-8-10 0,-2-10-32 15,0-8-19-15,0-13-29 16,-4 0-15-1,-2 1-17-15,-6 3 0 0,-6 12 24 16,-3 4 10-16,-3 12 20 16,1 5 9-16,-1 8-2 15,-1 3-1-15,2 6-11 16,0 3-2-16,5 4 7 16,1-1-2-16,6 0 12 15,3-1-4-15,7-3 2 16,3 2 7-16,9-1-1 15,5 1 7-15,9 1-1 16,2 1-5-16,-5 4 5 16,-4 2-10-16,-10 6 0 15,-2-1 1-15,-4 4-2 0,-3 1 14 16,-1-2 8-16,-1-2-3 16,-1-7 16-16,1-6-6 15,2-9-1-15,0-5 8 16,6-10-8-16,3-7 2 15,-4-8-5-15,1-4-7 16,-5-5-19-16,-3 1-12 16,-4 6-15-16,-1 5-3 0,-6 9 9 15,-1 5 5-15,-5 8 12 16,0 3 9-16,-3 10 0 16,1 6 0-16,1 8-1 15,3 5-4-15,1 3 2 16,4-1 4-16,4-3 0 15,2-3 4-15,6-7-1 16,1-5-3-16,2-9 4 16,1-5 3-16,0-7 4 15,-1-3 4-15,-2-7 0 16,-1-1-4-16,-4-3-7 16,-2 0 0-16,-3 2-5 15,-2 2 0-15,0 6 1 16,-2 2-6-16,2 6 2 15,-1 3-7-15,1 5-10 0,-2 6-1 16,2 7-3-16,2 4 5 16,3 0 8-16,5-4 7 15,3-6 1-15,2-3-4 16,4-8 7-16,-2-4 7 16,7-6 14-16,-2-4 9 15,-1-7-1-15,1-1-3 16,-8-3-13-16,-3 1-6 0,-4 6-4 15,-2 3-3-15,-2 7 0 16,-2 4 3-16,-1 4 2 16,0 4 4-16,-2 7 1 15,0 5-4-15,1 9-4 16,-1 3-2-16,1-1-1 16,-1-2 1-16,2-3 0 15,0-3 1-15,-1-8 8 16,1-2 2-16,1-6-1 15,0-5 1-15,1-5-5 16,0-3-1-16,-1-7-2 16,2-1-1-16,2 0-2 15,-2 1 0-15,3 3-1 16,-1 2-2-16,1 6-5 16,-1 3-1-16,2 8-1 0,1 5 1 15,1 9-1-15,3 3-2 16,-1 6-1-16,3-1-3 15,0-1 4-15,0-2 2 16,4-6 0-16,0-4 8 16,2-10 4-16,1-5 8 15,-1-14 13-15,-1-8 4 0,0-13-5 16,1-6-5-16,-4-6-10 16,-3-2-9-16,-5 2-2 15,-5 5 0-15,-1 6-2 16,-4 8 0-16,-1 12 2 15,0 8 5-15,-1 14-1 16,-2 8 6-16,3 16-6 16,-1 6-2-16,1 15-5 15,2 1-2-15,1 1 5 16,1-2-2-16,1-10 3 16,1-5 3-16,0-13-3 15,0-6 2-15,2-13-14 16,0-8-9-16,0-14 5 15,4-4-3-15,2-14 12 16,-1-3 4-16,5-3-10 0,-1-1-5 16,1 8-2-1,5 4-4-15,-6 11 7 0,0 5 6 16,-2 10-1-16,-3 4 6 16,-3 11 9-16,-2 4-4 15,-1 8 10-15,-2 6-2 16,-3 4 2-16,-1 1 2 15,-1 1 7-15,1 1 8 0,1-7 7 16,2-3 5 0,4-6-8-16,3-4-6 0,6-7-15 15,3-3-1-15,8-9-13 16,4-5-8-16,7-6-34 16,3-3-38-16,3-5 57 15</inkml:trace>
  <inkml:trace contextRef="#ctx0" brushRef="#br0" timeOffset="-35297.65">5379 7237 1347 0,'-7'7'565'16,"2"-9"-329"-16,-4-6-138 15,5-11-68-15,-1-6-20 16,2-8-7-16,4-2-8 16,6-3-13-16,4 2 2 15,5 7-3-15,3 4 3 0,1 14 10 16,2 7 1-16,4 13 2 15,3 8 0-15,0 15-6 16,-2 7 0-16,-7 16-6 16,-5 4-4-16,-10 9-6 15,-3 2-6-15,-9-1 8 16,-1-2 9-16,-6-5 21 16,-2-6 12-16,5-15 17 15,2-8 7-15,6-18-4 16,2-7-7-16,10-13-17 15,2-4-9-15,2-14-4 16,7-5 2-16,-6-9-5 16,1-4-2-16,-2 2-19 15,-2 2-3-15,-8 5 1 16,-2 4-5-16,-5 5 10 0,-9 2 0 16,-5 8-4-16,-4 2-6 15,-6 9-9-15,4 4-10 16,2 4-24-16,3 3-10 15,9 1-53-15,5-3 156 16,3-2-33-16</inkml:trace>
  <inkml:trace contextRef="#ctx0" brushRef="#br0" timeOffset="-34839.08">6476 6803 1529 0,'3'5'579'15,"-1"-3"-399"-15,-1-2-143 16,-4 0-23-16,-11-4-20 15,-3 2-7-15,-10 0-17 0,2 5 3 32,13-2 17-32,0 1 10 0,-45 12 14 0,1 4 8 15,0 5 3-15,23-1-3 16,8 2-2-16,4 2-7 16,5 1-8-16,2 1 1 15,10 4-8-15,2 0 2 16,9 7 3-16,2 2-5 15,1 2-1-15,1 0-2 0,0 2-4 16,-1-1 4-16,-1 2-1 16,-2-3-7-16,-3-10-11 15,-1-4-11-15,-3-17-19 16,0-5-14-16,-4-12-68 16,-2-8-27-16,-2-13-116 15,-3-7 161-15</inkml:trace>
  <inkml:trace contextRef="#ctx0" brushRef="#br0" timeOffset="-34681.6">6099 7161 997 0,'13'16'502'0,"2"2"-151"16,4 0-164-16,12-6-104 0,2-2-36 15,12-6-39-15,0-3-28 16,-5-10-110-16,2-3 129 15,-8-7-28-15</inkml:trace>
  <inkml:trace contextRef="#ctx0" brushRef="#br0" timeOffset="-34118.97">7113 7205 1332 0,'-5'8'502'0,"1"-2"-380"16,0 0-49-16,1 5-56 15,-2 6-18-15,2 8-29 16,2 5-12-16,2 8-16 0,4 3-2 16,3 1 13-1,1-2 15-15,3-9 41 16,2-5 31-16,4-10 23 0,2-5 14 16,4-8 3-16,-2-7-5 15,5-17-16-15,-4-6-18 16,-5-15-24-16,-1-4-11 15,-10-3-21-15,-3-2-6 16,-8 6-8-16,-1 4-3 0,-1 9 2 16,-4 6 0-16,5 11 9 15,-3 4-1-15,1 7 14 16,6 4 9-16,0 6-1 16,4 5 7-16,10 10-5 15,0 4-4-15,3 7 2 16,0 4 0-16,-2 5 3 15,-1 2 2-15,-1 3 1 16,-4 2-1-16,-3-6-1 16,-2-3-9-16,-9-8-29 15,-1-6-33-15,-9-13-42 16,-3-8-34-16,-9-18 91 16</inkml:trace>
  <inkml:trace contextRef="#ctx0" brushRef="#br0" timeOffset="-33957.93">7026 6948 1753 0,'-2'19'605'16,"9"-3"-593"-16,4-1-77 15,3 0-156-15,2-2 137 0</inkml:trace>
  <inkml:trace contextRef="#ctx0" brushRef="#br0" timeOffset="-33403.73">7998 7758 1587 0,'25'17'596'15,"8"-5"-423"-15,13-6-138 16,11-2-15-16,5-6-23 15,7-2-5-15,11-3-8 16,0-3-6-16,12 2 21 16,2-2 12-16,-5 1 24 15,3 1 9-15,-6 1 22 16,-6 2 7-16,-2 5-4 16,-11 2-4-16,-16 4-23 15,-8 0-15-15,-19 0-19 16,-6 0-3-16,-10-3-14 15,-4-2-12-15,-6 2-34 16,-4-3-22-16,-5-2-70 0,-5-4-55 16,4-9 132-16</inkml:trace>
  <inkml:trace contextRef="#ctx0" brushRef="#br0" timeOffset="-21932.95">8431 7068 962 0,'-6'0'371'15,"5"1"-271"-15,-1-1-47 16,2 0-13-16,-1 0-17 15,0 0-8-15,1 0-3 16,0 0 2-16,0 0-6 16,0 0 3-16,0-1-2 15,8 0 8-15,26-7 17 16,-12-1 11-16,6-5 8 16,1 0-7-16,2-4-16 15,2 1-7-15,9-1-9 16,2 1-3-16,0 0 9 15,-1 4-14-15,-10 3-3 16,-1 2 4-16,0 6-7 0,-3 3 6 16,1 4 0-16,-2 2-2 15,-8 3 0-15,-3 0 2 16,-8 2-3-16,-3 1-1 16,-6-1 3-16,0 0-6 15,-4 2 4-15,-3 1 3 16,-2 2 0-16,-5 0 0 15,-4 0-5-15,1-2 3 0,-6 1-4 16,2-1 0-16,0-1 3 16,-2-1-6-16,4 1 3 15,1-3 1-15,1 0 6 16,1-2 2-16,5-3-4 16,-1 0 3-16,5-2-5 15,-1-3 5-15,3 0-1 16,4 0-2-16,1-1 0 15,0 1-2-15,0-1 2 16,0 0 3-16,1-1 4 16,9 0-4-16,17-3 7 15,-13 1 0-15,3 3-1 16,3 1-1-16,-1 4-5 16,3-1-2-16,2 3-6 15,-1 1 1-15,-3 1-3 0,1 2 0 16,-9 2 3-16,1 1 0 15,-5 3 1-15,-1 0-2 16,-3 3-1-16,-4 1 0 16,2-2 1-16,-6-1 0 15,-1-5 1-15,-2-2-1 16,-2-4 1-16,-3-2 4 0,-1-3-5 16,-4-1 5-16,-8-1 2 15,0-1 1-15,-4-1 7 16,2-2-1-16,0 1-1 15,-2 2 1-15,-5 1-6 16,-4 1-1-16,-4 4-5 16,2 1-2-16,2 2-2 15,-2-1-1-15,2 3-5 16,-2-1 2-16,3-4-1 16,3 2-4-16,5-3 2 15,4-1-10-15,6-2-21 16,3-1-13-16,4-4-43 15,5-3-25-15,5-6 75 16</inkml:trace>
  <inkml:trace contextRef="#ctx0" brushRef="#br0" timeOffset="15008.52">3620 7983 2023 0,'0'0'-5'0,"1"-23"1"0,0-17 9 0,-6-6-8 16,-2 3-3-16,-4 14 3 15,-3 6-3-15,0 17 4 16,-4 8 6-16,-4 15-6 16,-1 7 7-16,0 14-2 15,2 5-3-15,0 0 6 16,1-1-3-16,5-8 10 15,6-3-3-15,9-10-3 16,5-4-1-16,11-5-2 16,1-4 4-16,10-4-2 15,1-3 2-15,7-5-2 16,6 0 1-16,-1-1-7 0,3 1-3 16,-8 6-9-16,-6 6-6 15,-5 7-3-15,-6 4 8 16,-7 7 0-16,0 3 3 15,-5 7 11-15,-2 1-1 16,1 0 9-16,-1-2 4 16,6-6 3-16,1-3-1 0,7-9 3 15,1-5 2-15,6-9-3 16,4-4 2-16,0-11-6 16,1-4-3-16,-3-6 3 15,1-4-3-15,-2-2 5 16,2-2 2-16,-3-2-5 15,-4 2 3-15,-7 1-6 16,-5 3-2-16,-9 4-1 16,-2 2-3-16,-8 6-1 15,-1 3-2-15,-7 10-2 16,-5 3 3-16,3 11-13 16,0 7-4-16,4 8-14 15,4 4-5-15,6 7 9 16,5 0 1-16,12-5 15 15,4-3 3-15,13-11-1 0,3-6 6 16,5-7 0-16,3-4-5 16,-2-7 6-16,2-2 1 15,-2-7 4-15,2 0 11 16,-1-4 1-16,-3-3 2 16,-8-3 2-16,-5 0-4 15,-9 1-2-15,-5 2-8 16,-7 3-13-16,-3 3 1 0,-9 6-5 15,-3 3-1-15,-3 7 6 16,-3 3 1-16,-1 10 2 16,0 2 3-16,5 10 0 15,-1 3 1-15,6 0 1 16,3-1-6-16,4-8 4 16,7-2-1-16,4-9-2 15,0-4 6-15,6-6-3 16,1-2-1-16,-3-4 1 15,3-1 4-15,-6-2 8 16,-1-1 1-16,-1 0 2 16,-1 2-9-16,0 4-4 15,-3 1 2-15,3 6-3 16,-1 4 4-16,1 6-12 16,0 3-8-16,2 2-7 0,-1 0 2 15,3-3 12-15,3-4 5 16,3-3 10-16,3-4 0 15,0-5 9-15,4-6 10 16,-2-8 16-16,1-6 5 16,-2-9-4-16,-6-3 0 15,-4-7-22-15,-5 1-6 16,-10 2-12-16,-2 0-6 16,-7 7-4-16,-3 1-4 0,2 10 4 15,1 8-3-15,7 11 0 16,2 7 0-16,6 15-15 15,5 7-11-15,8 14-10 16,6 5 3-16,2 2 12 16,2-2 6-16,1-9-6 15,-2-9-15-15,1-12-39 16,-1-8-23-16,-5-10 69 16</inkml:trace>
  <inkml:trace contextRef="#ctx0" brushRef="#br0" timeOffset="16677.34">5201 8572 1790 0,'-7'21'643'0,"2"-21"-563"15,5-10-40-15,-4-16-50 16,1-10-15-16,-3-16-22 16,2-4-16-16,2-5-6 15,-2-1 8-15,2 5 23 16,0 4 15-16,-1 12 14 15,2 7 7-15,0 16 3 16,-1 4 4-16,-2 13 6 16,-2 3 0-16,-2 10-4 15,1 6-3-15,2 8-9 16,1 4-1-16,3 0 7 16,3 1 9-16,3 0 16 15,5-2 5-15,6 0 0 16,-1 1 0-16,11-3-9 0,2 0-9 15,6-2-3-15,4 0-7 16,-2-4-1-16,-1 2-3 16,-7-4-5-16,-1 0-3 15,-5 2 1-15,-3-3 8 16,-1-1-3-16,0-3 5 16,-2-8-1-16,0-3-5 0,1-8 5 15,0-3 1-15,-1-10-2 16,2-5 2-16,-6-8 1 15,3-4-1-15,-4 0 0 16,-2-1 1-16,-5 5-4 16,-2 1-11-16,-3 7 6 15,-5 6-10-15,-1 8 9 16,-3 5 8-16,-1 9-6 16,0 3 10-16,-1 6-5 15,-1 4-5-15,5 7 2 16,1 1-9-16,9 3 2 15,3-2 5-15,5-5 0 16,2-2 7-16,-1-8 0 16,2-2 5-16,-1-8 5 15,2-4 6-15,-2-5-2 0,-1-4-1 16,0-4-5-16,-3 1-6 16,-4-3 3-16,-4-1-6 15,-1 1 4-15,0 4-9 16,-2 5-3-16,0 4-6 15,-2 5-7-15,-1 3 7 16,2 4 0-16,3 2 4 16,3 2 5-16,2 1 3 15,7-3-1-15,1-1 4 16,6-6 5-16,2-3-5 0,-2-5 8 16,4-2-6-16,-5-3 1 15,-1 0-1-15,-6-2 0 16,-1-1 4-16,-5-1-5 15,-6 1 8-15,1 2 1 16,-4 4 2-16,2 3 9 16,-1 3-3-16,0 5-4 15,0 3-9-15,-1 7-8 16,2 2-13-16,3 3-11 16,-1 2 0-16,1-2 1 15,1-2 8-15,-1-3 17 16,-1-6 3-16,1-4 9 15,0-3-4-15,0-3 0 16,2-1 3-16,1-7-7 0,-1-2 7 16,5-7-6-16,-3 0 0 15,3-1-7-15,2 1-7 16,-2 6-11-16,5 3-15 16,-3 6-5-16,-1 5 3 15,2 8 5-15,-2 3 16 16,3 4 11-16,3 1 7 15,2-6 18-15,-1-2-7 0,3-7 14 16,1-5-2-16,1-5-5 16,3-6 0-16,-3-9-5 15,-2-5-5-15,-5-12-5 16,-4-4-3-16,-5-1-7 16,0-2-3-16,-5 3 6 15,-1 0 1-15,-2 2 6 16,0 6 4-16,-1 12-8 15,2 8 7-15,-1 13 2 16,0 7-2-16,6 14-4 16,2 9-7-16,3 13-12 15,0 6-4-15,0 3 7 16,0-1 7-16,2-2 14 16,0-4 2-16,-1-4 8 15,1-3 3-15,-3-11-1 0,-3-6 3 16,-1-11-10-16,-2-4-10 15,1-5-13-15,2-4-12 16,-3-8-1-16,0-6 7 16,0-6 7-16,0-4 6 15,0 2 0-15,3 3 3 16,0 5-8-16,3 4 5 0,-1 7-10 16,1 2-8-16,0 6 5 15,2 3-1-15,-3 5 4 16,-1 2 4-16,-2 8-3 15,-1 2 1-15,-3 3 0 16,-1 2 3-16,-1-2 6 16,1-2 3-16,0-3 10 15,3-2 5-15,3-6-2 16,4-1-6-16,3-6-6 16,7-2-9-16,3-3-9 15,6-5-17-15,3-6-58 16,-6-5-55-16,3-8 90 15</inkml:trace>
  <inkml:trace contextRef="#ctx0" brushRef="#br0" timeOffset="17259.1">6757 8369 1391 0,'-7'-4'529'0,"-6"-19"-407"16,0-8-51-16,0-8-62 16,1-2-14-16,5 2-19 15,4 2-7-15,6 7 1 16,4 2 6-16,3 8 17 15,8 5 6-15,5 10 3 16,0 6 3-16,-4 16-5 31,-10-9 0-31,2 1-13 0,22 32-5 0,-2 15-8 16,0 8-2-16,-17-9 15 16,0 2 0-16,-2 3 12 15,1-2 7-15,-3-1 14 16,-2-4 6-16,-2-11 22 15,-2-8 11-15,1-15 11 0,-1-5 2 16,3-11-23-16,-2-6-11 16,0-9-8-16,6-5 0 15,-5-11 11-15,3-5-9 16,-9-7-15-16,-3-1 0 16,-9 2-17-16,-5 2 12 15,-7 7-10-15,-4 4-3 16,-5 8-7-16,-1 5-15 0,-1 11-3 15,-4 5-9-15,-3 14-9 16,0 5-2-16,8 7-18 16,3 3-7-16,11-1-33 15,5-2-12-15,11-6-39 16,7-5-195-16,11-13 249 16</inkml:trace>
  <inkml:trace contextRef="#ctx0" brushRef="#br0" timeOffset="17856.06">8184 8236 1078 0,'-4'10'505'0,"-5"-6"-190"15,0-6-209-15,-4-4-80 16,-2-1-19-16,-3-3-6 15,0 2 5-15,-2 1-2 16,0 3 4-16,-5 4 17 16,1 3 10-16,-3 4 24 15,-4 3 9-15,2 1-1 16,-1-1-2-16,2 1-14 16,4-3 0-16,-3 2-13 15,1 1-8-15,5 1-10 16,0 2-5-16,2 1-5 15,5 3-4-15,-1 4-1 16,5 2-9-16,6 5 2 0,2 2 3 16,5 7-5-16,1 1 7 15,3 5 0-15,1 2-3 16,0 1 2-16,-2 1-1 16,-2-5-6-16,-2-1 8 15,-2-9-15-15,-2-4-4 16,-3-9-24-16,-2-6-19 15,-3-10-24-15,1-4-24 16,0-10-32-16,-1-7-11 0,-1-9-12 16,1-4-22-16,-1-3 130 15</inkml:trace>
  <inkml:trace contextRef="#ctx0" brushRef="#br0" timeOffset="18009.73">7593 8618 845 0,'9'13'518'0,"2"4"-2"16,4 0-269-16,9-2-124 16,2-1-52-16,13-8-68 15,-1-2-42-15,1-7-110 16,0-4-32-16,-6-6 105 16</inkml:trace>
  <inkml:trace contextRef="#ctx0" brushRef="#br0" timeOffset="18541.21">8715 8628 1427 0,'11'38'673'0,"-11"-12"-232"16,-1-9-311-16,1-10-169 16,-7 1-49-16,-4-2-80 15,2-1-36-15,-2 2 8 16,1 0 22-16,1 3 76 16,1 3 44-16,3 0 76 15,5 0 36-15,6-2 53 16,5-1 5-16,9-6-6 15,5-4-16-15,4-10-41 16,2-6-6-16,1-9-21 16,2-7-6-16,3-6-10 15,3-4-6-15,-6 0 1 16,-2 3-5-16,-10 5-9 0,-4 5-3 16,-8 11-4-16,-2 5 1 15,-7 10 11-15,-1 4 3 16,-1 8 4-16,-3 4-3 15,-1 7 5-15,3 5 0 16,2 3-1-16,1 1 5 16,3 0-9-16,2 0 4 0,1-2-5 15,1-1 1-15,1-2-12 16,-2-1-17-16,-1-7-41 16,-3-3-38-16,-3-7-54 15,-5-2-39-15,-9-11 128 16</inkml:trace>
  <inkml:trace contextRef="#ctx0" brushRef="#br0" timeOffset="18724.47">8705 8434 1150 0,'17'28'527'16,"0"-16"-278"-16,-1-3-417 16,3-12 85-16</inkml:trace>
  <inkml:trace contextRef="#ctx0" brushRef="#br0" timeOffset="19486.56">9452 8850 1121 0,'14'8'444'16,"6"-5"-272"-16,-1-1-91 0,11-3-41 15,6 0-6-15,14-1-8 16,10-1-2-16,14 0 21 16,12-1 7-16,11-4 22 15,10-1-10-15,7-3-13 16,6 0 1-16,0-3-17 15,1 1-2-15,1 1 1 16,-6-1 7-16,-4 2 17 16,-4-2-1-16,-10 3-2 15,-8 1-11-15,-12 1-25 16,-11 3-2-16,-19 4-13 16,-10 2-3-16,-19 5-1 15,-7 2-7-15,-10 6-3 16,0 1-10-16,-7 3-8 15,-3 1-6-15,-4-2-8 0,-3-1 2 16,-3-4-11-16,1-5-9 16,-5-14-85-16,3-13-22 15,-9-29 96-15</inkml:trace>
  <inkml:trace contextRef="#ctx0" brushRef="#br0" timeOffset="40958.01">10022 8188 601 0,'0'1'347'16,"-2"0"-3"-16,2-2-269 15,0 1-26-15,0-1-27 16,0 1 3-16,1-10 0 16,3-15 0-16,0 13-2 15,0-2 0-15,1 0 9 16,1 0-1-16,1-1 3 16,3 1 2-16,2-1-6 15,2 0 4-15,6 1-7 16,2 2-4-16,5 0-8 15,-1 2-5-15,-1 1-2 16,-1 2-5-16,-3 3 2 16,0 2 4-16,3 4-3 15,1 5 3-15,3 7-4 0,3 4-2 16,-2 8 1-16,-1 0-3 16,-6-2 6-16,-2-2-2 15,-4-4 13-15,-4-2 0 16,-1-1 2-16,-2 0-4 15,-1 0-7-15,-1 0 3 16,-1 0-9-16,-3 1 3 0,-1 3 0 16,-2 0-2-16,-3 1 2 15,-1-2-4-15,-2 0 1 16,0 0-4-16,-4-3-2 16,2 2 6-16,-3 0-3 15,-1-1-4-15,0 3 4 16,-2-3-6-16,-3-1 0 15,1 0 7-15,-4-2-1 16,2-1 0-16,1 0 4 16,-3 0-5-16,1-1 1 15,0 1 3-15,1-1-4 16,3-1 5-16,-1-1-5 16,2 0 1-16,0-2 0 15,-2-3 0-15,3-2 5 16,-1-1-4-16,1-3 6 15,-1-2-7-15,-1-1 1 0,0-3 1 16,-1-2-5-16,2-1 4 16,2-3-1-16,1-1 2 15,2-2 1-15,3-2 0 16,2-1 5-16,2 0-8 16,4 0 0-16,2 0 1 15,4 0-3-15,2 1 2 0,4 0 5 16,1 3 1-16,2 3-4 15,-1 0 0-15,4 4-1 16,1 1 0-16,-3 3 4 16,3 3 3-16,-3 2 3 15,-3 0-1-15,3 2 1 16,-2-1-4-16,1 2 1 16,1 0-2-16,-1 0 0 15,-1 3 3-15,0-1-8 16,0-1 5-16,-2 1 3 15,0-1-4-15,-2 0 4 16,-1 0-1-16,0-1-7 16,-2 1 3-16,1 1 2 15,1 2 0-15,-3-1 2 16,1 0-1-16,0 1-6 16,2 2 0-16,-2 2-2 0,1 0 2 15,1 0 1-15,-1-1 1 16,3 0 3-16,-1 0-5 15,2 2 8-15,-2 2-3 16,0 2 3-16,2 2 8 16,0 0-5-16,-1-2 4 15,2-3 2-15,-2-3-8 16,-3-5-2-16,3 0 0 0,-4-4-9 16,2 0 4-16,2-2-1 15,-1 0-2-15,2-2 0 16,1-1-16-16,-2-5-34 15,5-5-40-15,4-16-139 16,-1-7 148-16</inkml:trace>
  <inkml:trace contextRef="#ctx0" brushRef="#br0" timeOffset="52516.49">5087 2963 903 0,'1'0'413'0,"7"-2"-158"16,-1 0-188-16,2-4-29 15,4-3-17-15,8-7 2 16,6-2-1-16,3-6-12 16,9-2-3-16,6-2-3 15,7-2-12-15,-3 5-31 16,-1 2-29-16,4 5-128 16,-11 4 127-16</inkml:trace>
  <inkml:trace contextRef="#ctx0" brushRef="#br0" timeOffset="52877.25">7183 2729 949 0,'9'-3'426'0,"13"-8"-165"0,0-3-180 15,14-14-67-15,2-7-50 16,1-17 21-16</inkml:trace>
  <inkml:trace contextRef="#ctx0" brushRef="#br0" timeOffset="55134.12">10045 1561 1222 0,'0'0'415'15,"7"0"-398"-15,-2-2 1 0,10-1 6 16,2-2 0-1,0 1-8-15,6 0-4 0,-1 1-5 16,0 2-5-16,3 3 3 16,-4 4-5-16,-3 6-4 15,-6 4 1-15,-5 8-3 16,-4 0 4-16,-10 14 3 16,-1 3 1-16,-15 3-1 15,-4 3 2-15,-6-11 5 16,0-3 1-16,1-9 17 15,1-5 12-15,6-8 9 16,-2-6-4-16,5-10-13 16,2-3-17-16,5-6-13 15,5-1 0-15,9-1-4 16,4 0 10-16,6 4-1 16,2 1 4-16,6 3 1 0,4 0 1 15,9 5 4-15,5-1 2 16,10 4 1-16,2-1-11 15,-3 2-1-15,-2 3-7 16,-3 0-10-16,1 5-6 16,-2 1-36-16,-5 0-8 15,-7 1-40-15,-3 0-24 0,-6-4 373 16,0-3-216-16</inkml:trace>
  <inkml:trace contextRef="#ctx0" brushRef="#br0" timeOffset="55460.11">10589 1676 1028 0,'0'-11'395'0,"10"0"-303"16,-2 2-10-16,11 1-22 16,-5 1-20-16,0 4-14 15,4 4-8-15,-9 5-16 16,7 3 1-16,-4 7-7 15,-1 0-1-15,-1 2 0 16,0 0-4-16,-2-2 5 0,0-1 1 16,0-7 2-16,-1-2 8 15,0-6 15-15,0-3 12 16,1-6 32-16,1-6-8 16,1-9 1-16,-1-2-15 15,4-4-30-15,-4 2 2 16,1 6-15-16,2 1-9 15,-6 4-47-15,-1 5-36 0,-6 3 268 16,2 4-161-16</inkml:trace>
  <inkml:trace contextRef="#ctx0" brushRef="#br0" timeOffset="56252.18">11017 1663 1238 0,'9'-3'446'0,"5"-2"-370"16,2-1-10-16,-2-2-11 15,-6 0-15-15,-5-2-14 16,-4 1-23-16,-4-3-15 16,-4 1-1-16,-2 2-20 15,-4 2 7-15,-3 7 4 0,2 2 8 16,0 9 14-16,1 2 0 15,4 7 11-15,-1 2 2 16,7 2 5-16,2 1-4 16,5-5-1-16,3-2-11 15,1-7-1-15,3-3 3 16,1-4-4-16,1-6 6 16,-1-5-3-16,1-4-3 0,-2-6 1 15,-1-1-1-15,0-2-4 16,-3 2 4-16,0 3 0 15,-1 3 0-15,-2 7 3 16,-1 2 2-16,-1 5-2 16,0 4 3-16,1 6-1 15,0 4 3-15,-2 2 1 16,4 0-4-16,-2-5-2 16,3-2-4-16,1-5 0 15,3-3-2-15,2-5 5 16,1-3 3-16,8-6 0 15,-7-3-3-15,6-5-1 16,-6 0-4-16,-4-1 0 16,3 1 4-16,-4 3-2 15,0 1 2-15,-2 6 2 16,-1 3 1-16,2 6 8 0,1 5-2 16,1 5 4-16,1 5-5 15,0 2-5-15,-2 1 0 16,-2 3-6-16,-1-2 7 15,2-4 2-15,0-3-9 16,0-8 5-16,2-3-6 16,1-5 1-16,-1-6 2 15,7-9-1-15,-3-3 1 0,2-3-2 16,5 1 2-16,-13 3-2 16,5 2 3-16,-9 7-2 15,-1 5 6-15,2 7-6 16,-3 5 0-16,8 5 3 15,-5 2-6-15,5 2-1 16,2-2-1-16,-4-5-29 16,4-3-12-16,-5-5-38 15,0-3-31-15,-3-6 346 16,-2-4-198-16</inkml:trace>
  <inkml:trace contextRef="#ctx0" brushRef="#br0" timeOffset="56390.95">11291 1420 1225 0,'-3'1'440'0,"5"2"-358"15,11 1-66-15,1 0-5 16,-1-1-48-16,1-3-73 16,1 0 72-16</inkml:trace>
  <inkml:trace contextRef="#ctx0" brushRef="#br0" timeOffset="57210.44">11621 1428 1473 0,'2'0'486'0,"-8"1"-486"16,-4 2 0-16,-5-2 2 15,-4 4-4-15,1 0-17 16,1 1-16-16,-1 5-9 16,4 2 5-16,2 7 12 15,3 4 13-15,7 2 11 16,2-1 5-16,5-6 9 16,3-3-2-16,5-8 18 0,0-3 5 15,1-8 7 1,2-3 5-16,0-9-11 0,-2-4-10 15,-6-5-7-15,-4-3-3 16,-7 2-5-16,5 0 2 16,-4 6-4-16,2 4-3 15,3 6 2-15,-6 3-3 16,6 7-5-16,-1 4 1 0,-1 7-6 16,4 3 3-16,-1 8 3 15,2-3 1-15,2 0 1 16,0-1 3-16,5-6 2 15,-2 0-5-15,-1-7 1 16,3-4-1-16,-3-5 0 16,2-6 4-16,-1-7 3 15,0-4-5-15,0-6 2 16,-3-3-2-16,-2-1-4 16,1-2 2-16,-4-3-5 15,-1 1 2-15,-1-2-1 16,0 4 0-16,2 11 6 15,-1 4-6-15,0 12 4 16,1 5 1-16,4 10-2 16,0 4-1-16,2 9 2 0,3 3-1 15,-4 1 2-15,7 0-1 16,-5-4 1-16,2-3 0 16,1-4-1-16,-5-4 1 15,-1-3-3-15,-4-4 0 16,0-5 2-16,3-1 2 15,1-6 4-15,2-1-4 0,-1 0-7 16,-1-2 2-16,-1 6-5 16,-3-1-1-16,1 4-2 15,-3 3-4-15,0 2-7 16,-1 3 0-16,-4 5 7 16,1 1 3-16,-6 0 6 15,2 2 0-15,-4-2-10 16,2-3-11-16,-5-2-25 15,-3-3-15-15,3-6-41 16,-2-4-38-16,5-8 95 16</inkml:trace>
  <inkml:trace contextRef="#ctx0" brushRef="#br0" timeOffset="57763.02">12131 1053 1362 0,'5'11'474'16,"-2"8"-429"-16,-1 6 3 15,-3 5-4-15,0 2-10 16,0 1-18-16,1-1-11 16,0-2-9-16,1-4-11 0,5-12-13 15,2-5-11-15,5-12 6 16,3-7 8-16,1-11 15 15,0-2 8-15,2-6 0 16,0-2 1-16,-4 3 4 16,1-3 4-16,-6 7 9 15,-4 3 0-15,2 9-4 16,-8 3-6-16,-2 11-6 16,-3 5-1-16,-8 12 0 15,4 4 1-15,-1 4-3 16,2-2-1-16,7-7 3 15,2 0-8-15,11-9 3 16,-2-3 3-16,14-9 3 16,1-5 7-16,2-9 2 15,3-2 0-15,-8-6-8 0,0-1 2 16,-7-1-4-16,-3 1 0 16,-1 6 2-16,-2 4-4 15,-2 8 2-15,0 4-3 16,0 5-2-16,11 1 6 15,-5 8 2-15,5 5-2 16,5 5 4-16,-9 2-7 16,6 3 3-16,-8 1-7 0,-8 3-16 15,-8 5-9-15,-8 13-82 16,-11 3 3-16,-19 2 62 16</inkml:trace>
  <inkml:trace contextRef="#ctx0" brushRef="#br0" timeOffset="58312.98">10690 2156 1360 0,'6'0'445'0,"0"4"-439"16,-1 4-30-16,1 5 14 16,-3 8 6-16,0 6-9 15,-1 4-17-15,0 1 2 0,-2 3-1 16,3-2 11-16,0-6 20 15,1-6 0-15,4-11 19 16,0-6 5-16,6-9 11 16,2-4 8-16,3-6-9 15,2-4-9-15,-2-3-15 16,-2 1-4-16,-1 3-6 16,-8 5-5-16,3 5-1 15,-2 4 0-15,-4 6-4 16,6 3 3-16,-4 6 0 15,0 1 2-15,4 2 4 16,-1-4 3-16,4-4 7 16,2-2-2-16,0-9 7 15,1-4 11-15,0-7-8 16,-1-3 3-16,0-2-6 16,-7-2-13-16,-9 2 0 0,-3-1-7 15,-14 8-26-15,-3 7-20 16,-6 11-49-16,-5 8-27 15,-5 8 77-15</inkml:trace>
  <inkml:trace contextRef="#ctx0" brushRef="#br0" timeOffset="58447.97">10619 2335 1446 0,'25'-15'553'16,"11"-5"-365"-16,17-11-176 15,7-6-50-15,6-9 25 16</inkml:trace>
  <inkml:trace contextRef="#ctx0" brushRef="#br0" timeOffset="59456.21">10475 3081 1237 0,'0'-5'449'0,"5"-7"-343"16,2-5-76-16,5-9-1 15,1-4 1-15,0-7-11 16,0-2-1-16,-2-4-19 16,-2-1-7-16,-1 6-4 15,-2 4-8-15,-3 12 9 16,-3 5 2-16,-4 9-3 15,0 1 0-15,-5 11-5 16,-2 4 4-16,-3 8 2 16,1 6 6-16,2 0 7 15,5-1 1-15,4-3 4 16,5-2 5-16,10-2-1 16,1-3 0-16,13-2 6 0,1-2-6 15,3 0-6-15,-3 3-6 16,-7 1-17-16,-5 4-2 15,-7 3-4-15,0 0 2 16,-4 1 10-16,-1-1 3 16,1-4 9-16,0-3-3 15,4-5 5-15,-2-5-3 16,7-7 4-16,2-5 7 0,1-6-3 16,7-3 7-16,0-6 0 15,1-2-3-15,0-4 5 16,-4-1-3-16,-7 4-6 15,-4 1-5-15,-8 8-5 16,-2 5-2-16,-9 9 0 16,-7 5 2-16,-3 9-3 15,-4 6-3-15,1 8 1 16,5 3 4-16,4 5 6 16,7 1 0-16,8-2 9 15,8-1-4-15,11-8 5 16,6-2-1-16,8-10-8 15,-2-6-2-15,3-9-40 16,-6-4-38-16,7-13 47 0</inkml:trace>
  <inkml:trace contextRef="#ctx0" brushRef="#br0" timeOffset="60011.55">11186 2613 1430 0,'-7'8'508'15,"2"3"-421"-15,0 5-81 16,-1 3 2-16,-1 3-5 16,-4 2-4-16,6 2-18 15,5 1-12-15,4 3-8 16,9-2 4-16,5-5 14 15,0-5 9-15,4-10 12 16,4-5 2-16,5-6 2 16,-1-4 4-16,0-4-2 15,-1-2 4-15,-7-2 0 16,-1 1-9-16,-8-2 5 16,-5 3-2-16,-5 2-5 15,-3 2 6-15,-1 5-6 0,-4 3 1 16,-2 5 3-16,0 2-2 15,1 9 0-15,2 1-2 16,4 2 1-16,4 0-3 16,5-7 5-16,2-3-2 15,6-7-3-15,-1-2 6 16,4-9-3-16,0-2 3 16,-1-8 3-16,0-2-8 0,-11 0 4 15,-4-2-2-15,-15 2 3 16,-4 2 3-16,-9 7-6 15,-3 6-3-15,-2 10-2 16,-1 8 1-16,-2 7-7 16,3 0-3-16,4 3-28 15,5-1-21-15,13-4-46 16,10-6-57-16,16-10 106 16</inkml:trace>
  <inkml:trace contextRef="#ctx0" brushRef="#br0" timeOffset="60902.8">11617 2612 1386 0,'2'6'481'15,"2"3"-428"-15,5 2-2 16,-7 3 1-16,0 1-12 15,1 4-31-15,-1 1-7 16,2-2-29-16,-3-1-13 16,2-4-19-16,-5-4 1 15,1-3 23-15,0-2 10 0,0-4 37 16,0-1 11-16,3-2 8 16,-3 3 12-16,1-1-7 15,1-6-4-15,0-7-9 16,7-14-7-16,-4 15-8 15,1-1-8-15,-2 7 0 16,1 2 3-16,-1 5-8 16,-1 3-1-16,0 6 0 15,0 4-9-15,1 1 8 16,1 2 3-16,1-2 0 16,2-1 4-16,2-5 0 15,-1-3 0-15,4-5 0 16,1-4 3-16,4-4 4 0,1-6 2 15,5-6-3-15,-2-3 1 16,-5-4-6-16,0-2-2 16,-7 2 5-16,-2 1-2 15,-2 6 3-15,-3 4-5 16,-4 8-1-16,-3 4-7 16,-4 7-2-16,-1 4 5 15,-2 3-1-15,1 2 6 16,6-1 1-16,6 0 5 15,7 0-6-15,7-1-6 0,2 1 3 16,1 0-4-16,-1 1 6 16,-1 0 7-16,-6 3-2 15,-2 0-6-15,-6 1-15 16,-4 2-7-16,-4-1-8 16,-1-2 0-16,-2-1 14 15,0-5 2-15,3-5 17 16,1-4 6-16,5-10 13 15,3-5 7-15,4-13 3 16,2-6 2-16,4-7-5 16,1-5-1-16,0 2-15 15,-2 4 0-15,-3 9-7 16,-3 5-4-16,-4 10 5 16,0 6-5-16,-2 7-4 15,-3 6 0-15,1 10-5 0,0 3 7 16,1 8 4-16,1 4-4 15,5 0 6-15,0 1-4 16,3 1-1-16,0 0 1 16,3-6-1-16,-1-2-1 15,2-7-5-15,-2-3-16 16,-5-4-32-16,5-6-27 16,-9-4-67-16,5-8-286 0,4-8 302 15</inkml:trace>
  <inkml:trace contextRef="#ctx0" brushRef="#br0" timeOffset="61109.52">11919 2656 897 0,'2'5'444'0,"5"-6"-29"16,3-1-355-16,3-2-8 15,1-1 2-15,1-1-33 16,-4-1-43-16,0-1-79 16,-4 0-36-16,4 0-120 15,0-1 166-15</inkml:trace>
  <inkml:trace contextRef="#ctx0" brushRef="#br0" timeOffset="61696.62">12071 2596 1000 0,'17'6'391'16,"-13"-5"-256"-16,-6 1-23 0,2-3 1 16,0 0-16-16,0 1-30 15,2-1-11-15,9-4-33 16,15-3-6-16,-11 6-12 16,0 4 1-16,-1 4-7 15,-4 2-3-15,-4 6-11 16,1 1-10-16,-5 1-1 15,1 1-3-15,-2-3 7 16,-4-1 7-16,1-4 7 16,0-6 5-16,1-3 27 15,1-3 5-15,1-6 11 16,0-4 10-16,2-6-21 16,1-2-2-16,3-1-13 15,-2 1-11-15,2 3-1 16,0 3-3-16,-3 5-4 0,-2 2 0 15,1 7-3-15,-1 1 2 16,1 2-6-16,1 3 9 16,0 2-1-16,1 1 1 15,0 1 4-15,3 0-1 16,-3-1-1-16,-2-2-1 16,0 1 1-16,-3-3 2 15,-1-2 1-15,2-1-1 0,-3-3 4 16,2 2-5-16,0-1 0 15,1-8 2-15,4-17-2 16,-3 13 1-16,-1 3 2 16,0 1-2-16,2 6 3 15,-3 2-3-15,2 2 0 16,5 4-1-16,4 3-2 16,2 2-5-16,3 0-14 15,-5-2-10-15,-3-6-41 16,3-2-15-16,0-8-56 15,1-4 57-15,6-7 47 16</inkml:trace>
  <inkml:trace contextRef="#ctx0" brushRef="#br0" timeOffset="62131.39">12483 2277 1421 0,'0'4'472'16,"-3"6"-472"-16,-10 14 4 15,4-11 10-15,0 1-1 0,4 2-11 16,1 1-19-16,4 3-24 16,0-1-10-16,6-1-5 15,3-5 7-15,5-6 21 16,3-3 5-16,3-10 26 15,1-2 5-15,3-9 16 16,0-5 9-16,0-4-4 16,-3-1 7-16,-7-1-8 15,-3 2-10-15,-6 1-3 16,-1 0-6-16,-6 1-5 16,0 2 4-16,0 8 0 15,1 3-6-15,0 10 3 16,1 4 0-16,1 9-5 15,2 7 3-15,2 7-3 0,3 2 2 16,2 1-1-16,0-1 1 16,0-2-28-16,0 0-20 15,-1-4-39-15,-2-5-36 16,-2-8 79-16</inkml:trace>
  <inkml:trace contextRef="#ctx0" brushRef="#br0" timeOffset="62286.03">12581 2317 1556 0,'27'-5'542'0,"4"-4"-502"16,4 0-91-16,-13-5-73 15,-6 0 72-15</inkml:trace>
  <inkml:trace contextRef="#ctx0" brushRef="#br0" timeOffset="62698.1">11048 3152 1190 0,'-7'11'459'15,"2"2"-273"-15,5 4-178 16,0 2 0-16,0 6-1 16,0 3-8-16,2 6-12 15,1 1-3-15,4 1 1 0,1-3 6 16,2-4 3 0,0-7 5-16,3-8-1 0,-1-6-8 15,9-8-1-15,3-5-6 16,0-9-19-16,2-1-18 15,-10-5 433-15,0 0-299 16</inkml:trace>
  <inkml:trace contextRef="#ctx0" brushRef="#br0" timeOffset="62879.18">11025 3347 1214 0,'34'-16'457'16,"10"-4"-313"-16,5-6-128 15,3 0-15-15,-11-1-43 16,2 0 31-16</inkml:trace>
  <inkml:trace contextRef="#ctx0" brushRef="#br0" timeOffset="63492.97">11341 3113 1592 0,'7'14'535'15,"6"-2"-521"-15,2 1-4 16,-3 0-9-16,-5 2-9 0,2 2-38 15,-2 2-28-15,-2 1-30 16,-1-1 2-16,-1 1 31 16,-1-1 27-16,0-5 44 15,1-2 16-15,1-5 19 16,-1-2 9-16,0-3 4 16,0 1-4-16,-1-4-9 15,1-3-10-15,-1-4-11 16,1-5-3-16,-1-3-8 15,0-1-2-15,0-1-4 16,-1 3-5-16,1 4 2 16,1 4-3-16,-1 5-2 15,1 3 11-15,-1 10-2 16,2 2-1-16,3 7 3 16,-1 1 1-16,6-3-1 0,-2-1 3 15,2-5-5-15,4-4-4 16,-1-7 2-16,6-3-1 15,0-6 7-15,1-4-1 16,3-6 1-16,-4-3 1 16,-1-6-6-16,-4 1 5 15,-6 2-2-15,-3 2 0 16,-4 7 2-16,1 6 0 0,-4 5 5 16,0 4 9-16,0 9 1 15,-1 1-3-15,0 8-5 16,1 3-5-16,1-1 3 15,3-1-4-15,3-7 0 16,1-2-2-16,1-8-16 16,2-3-21-16,-1-9-55 15,-1-5-48-15,-3-8 83 16</inkml:trace>
  <inkml:trace contextRef="#ctx0" brushRef="#br0" timeOffset="63646.16">11693 3038 1186 0,'-1'4'460'15,"3"1"-264"-15,2 0-184 0,1-1-20 16,0-2-71-16,0-1 300 16,1-6-191-16</inkml:trace>
  <inkml:trace contextRef="#ctx0" brushRef="#br0" timeOffset="64446.64">11867 3020 1111 0,'13'6'506'0,"1"-3"-116"15,3 2-374-15,-1 1-4 16,1 2-2-16,-1 4-7 15,0 1-6-15,-4 4-46 16,-1 1-20-16,-2 2-19 16,0 0 5-16,-4-2 33 15,-2-2 22-15,-3-2 33 16,-5-3 13-16,2-3 23 16,-1-2 8-16,4-7 13 15,0-2-1-15,0-9-17 0,1-4-5 16,3-9-21-16,3-3-6 15,3-3-5-15,5 1-4 16,3 4-6-16,1 5-2 16,-2 6-7-16,-1 4 1 15,-2 10-4-15,-1 2 0 16,1 9 4-16,1 4-6 16,-2 3 15-16,0 1-4 15,-1-1 5-15,-1-4 1 0,2-5 5 16,1-6 9-16,2-7 9 15,2-5 9-15,-2-6 2 16,4-3 3-16,-4-5-2 16,0 0-6-16,-3-2-13 15,-6 0-7-15,0 2-10 16,-6-1 1-16,0 3-8 16,-3 2-11-16,-7 5-9 15,-2 3-5-15,-9 6 3 16,0 5 10-16,-3 8 13 15,2 6 1-15,2 9 7 16,2 2 4-16,5 4-5 16,2 1 5-16,6-5-1 15,4 0-5-15,4-7 3 0,3-3-3 16,3-6 0-16,3-4 5 16,3-7 1-16,-1-6-2 15,4-5 1-15,3-4-1 16,-1-3-6-16,1-2 3 15,-5-3-1-15,-5-2-1 16,-6 0 2-16,-2 0 3 16,-5 0-3-16,1 5 5 15,-2 6 1-15,-1 5 1 0,3 10 6 16,0 4-2-16,1 13-3 16,3 6-4-16,2 14-5 15,0 5 0-15,3 3-6 16,0 2-9-16,0-4-59 15,0 0-36-15,-3-8 66 16</inkml:trace>
  <inkml:trace contextRef="#ctx0" brushRef="#br0" timeOffset="65962.34">859 2191 1100 0,'-7'1'409'0,"-2"0"-331"16,1 3-21-16,-5 2-37 16,0 0 0-16,-11 3-4 0,5 0-2 15,-10 3-1-15,-2 1-12 16,6 1-2-16,-1 1 3 15,6-1-2-15,4-1 7 16,5 2 2-16,1 0-1 16,5 3 2-16,3 4-3 15,3 7 2-15,2 3 3 16,1 5 0-16,2 5 1 16,-2 4-4-16,-2 5-4 0,-2 5 0 15,-1 0-6-15,-3-2-9 16,0-1-11-16,-1-7-27 15,1-7-10-15,2-11-61 16,-1-10 314-16,2-12-165 16</inkml:trace>
  <inkml:trace contextRef="#ctx0" brushRef="#br0" timeOffset="66162.98">454 2887 1195 0,'-3'-8'454'0,"21"-12"-343"0,7-2-34 15,12-10-53-15,6-5-8 16,8 0-27-16,6-2-12 16,6 4-61-16,-4 4-45 15,-2 7 80-15</inkml:trace>
  <inkml:trace contextRef="#ctx0" brushRef="#br0" timeOffset="66614.36">938 2884 1201 0,'4'0'514'0,"11"-14"-231"16,6-2-221-16,6-2-55 16,0 4-5-16,-11 7-38 15,-1 2-16-15,-8 7-40 16,0 1-7-16,-6 6 15 16,0 2 12-16,-4 6 33 15,0 2 15-15,-3 2 16 16,1 1 9-16,2-4 17 0,0-2 3 15,3-3 16-15,2-2 3 16,6-2-3-16,2 0-1 16,5-3-5-16,2-1-8 15,1 3-10-15,8 1-5 16,-2 5-8-16,0 4-1 16,-4 1-11-16,-11 5-4 15,-15 4-8-15,3 1 4 0,-17 6 10 16,-1 0 2-16,0-1 7 15,-10-2-2-15,9-6-9 16,1-4-6-16,8-17-19 16,3-6-23-16,7-18-97 15,4-10 104-15</inkml:trace>
  <inkml:trace contextRef="#ctx0" brushRef="#br0" timeOffset="66800.02">1369 2577 1242 0,'14'-5'449'0,"7"-3"-362"16,15-4-70-16,4-3-4 15,-2-3-36-15,0-1-35 16,0-4 40-16</inkml:trace>
  <inkml:trace contextRef="#ctx0" brushRef="#br0" timeOffset="67135.81">1867 2071 1421 0,'-13'-5'533'0,"5"3"-423"16,0 2-46-16,-1 7-80 15,-4 3-14-15,-1 7-16 16,-1 2-7-16,-3 2 5 16,4 0 10-16,-4 6 12 15,4 0 14-15,7 4 18 16,-1 0-6-16,9 1 1 15,3 2 9-15,7 1 7 16,2 3 10-16,5-3-5 0,-4 2-4 16,-3-1-15-16,-1-3-4 15,-4-2-43-15,-2-4-34 16,-3-9-98-16,-2-5 102 16</inkml:trace>
  <inkml:trace contextRef="#ctx0" brushRef="#br0" timeOffset="67293.27">1766 2527 1212 0,'1'-5'458'16,"10"-3"-342"-16,1-3-77 16,6-1-47-16,11-6-63 15,8-1-41-15,-5-3 65 16</inkml:trace>
  <inkml:trace contextRef="#ctx0" brushRef="#br0" timeOffset="67474.25">2105 2559 1425 0,'7'30'500'15,"8"7"-461"-15,4 1-44 16,2-7-80-16,-3-7-53 16,2-16 75-16</inkml:trace>
  <inkml:trace contextRef="#ctx0" brushRef="#br0" timeOffset="67673.98">2207 2261 1513 0,'5'-7'541'0,"8"0"-474"16,8-3-23-16,2 2-70 15,3 0-40-15,1 3-118 16,-3 2 112-16</inkml:trace>
  <inkml:trace contextRef="#ctx0" brushRef="#br0" timeOffset="67842.98">2271 2514 1314 0,'5'0'535'15,"13"-11"-299"-15,9-5-200 16,16-11-111-16,1-4-65 0,0-6 86 16</inkml:trace>
  <inkml:trace contextRef="#ctx0" brushRef="#br0" timeOffset="68179.31">2850 1749 1263 0,'-2'-6'507'0,"-5"0"-282"16,1 3-207-16,-3 7-39 15,-3 4-17-15,-5 7-21 16,-3 3 2-16,3 4 23 15,0 3 3-15,4-2 21 0,8 2 10 16,-1-2 4-16,8 1 11 16,7 0 12-16,4 1 5 15,9-1 17-15,-2 1-4 16,6 0-8-16,-5 0-7 16,6 6-24-16,-8 2-13 15,-12 0-44-15,-5-2-38 0,-2-14-56 16,5-8 84-16</inkml:trace>
  <inkml:trace contextRef="#ctx0" brushRef="#br0" timeOffset="68350.03">2774 2138 1472 0,'7'-2'508'0,"19"-9"-481"16,4-4-43-16,13-7-75 16,1-2-52-16,-4-7 87 15</inkml:trace>
  <inkml:trace contextRef="#ctx0" brushRef="#br0" timeOffset="68647.13">3190 1984 1683 0,'13'-4'586'0,"8"-1"-513"0,2 2-75 16,1 1-10-16,-3 6-38 15,0 2-24-15,-10 9-57 16,-5 4-20-16,-6 6-29 15,-10 6 14-15,-3 2 35 16,-3 1 35-16,-2-1 117 16,6-8 55-16,11-13 116 15,9-7 29-15,24-23 0 16,13-11-37-16,19-19-88 16,10-10-64-16,11-10-32 15</inkml:trace>
  <inkml:trace contextRef="#ctx0" brushRef="#br0" timeOffset="70596.32">2046 3252 1180 0,'-13'-4'410'0,"4"1"-374"16,4 2-9-16,-3 0-34 15,-2-2-11-15,-6 1-18 16,-1-2-6-16,-4 1 17 16,5 3 9-16,0 3 12 15,0 3 9-15,2 9 5 16,0 4 5-16,3 8 10 16,1 4 3-16,5 2 5 15,3-1 1-15,6-5-6 16,4-3-9-16,4-4-8 0,6-1-6 15,-4-2-23-15,2 1-20 16,1 2-64-16,-4-1-67 16,-15 4 105-16</inkml:trace>
  <inkml:trace contextRef="#ctx0" brushRef="#br0" timeOffset="70761.09">1834 3622 989 0,'3'-9'375'0,"8"-3"-287"16,7-5-28-16,13-4-43 15,3-2-10-15,6-1-34 16,-1 1-53-16,-13 3 50 16</inkml:trace>
  <inkml:trace contextRef="#ctx0" brushRef="#br0" timeOffset="70924.03">2116 3499 1091 0,'2'14'373'15,"11"5"-374"-15,3 1-45 16,9-1 31-16</inkml:trace>
  <inkml:trace contextRef="#ctx0" brushRef="#br0" timeOffset="71120.73">2299 3310 1129 0,'7'-7'428'0,"8"0"-300"16,3 1-86-16,5 1-31 16,4 1-11-16,2 0-54 15,-11 0-49-15,-6-3 60 16</inkml:trace>
  <inkml:trace contextRef="#ctx0" brushRef="#br0" timeOffset="71299.32">2292 3209 1163 0,'0'6'430'0,"6"2"-320"16,9 6-80-16,-1 4-36 15,12 5-42-15,-3 1-50 16,0-4 55-16</inkml:trace>
  <inkml:trace contextRef="#ctx0" brushRef="#br0" timeOffset="71623.95">2720 2868 1087 0,'-1'-3'425'16,"-2"3"-298"-16,-5 8-77 15,-2 4-23-15,-4 5-20 16,-4 3-3-16,-1-1-5 16,1-2-2-16,-1-2-9 15,7-3-5-15,4-1 5 0,2-1 8 16,4 0 3-16,0-1-1 15,4 2 0-15,3-1-5 16,6 2 7-16,1 1 1 16,2 2-12-16,8 0-17 15,-5 2-66-15,5-2-75 16,-5-6 106-16</inkml:trace>
  <inkml:trace contextRef="#ctx0" brushRef="#br0" timeOffset="71805.89">2689 3082 1235 0,'8'9'415'0,"9"-18"-416"15,2-3-46-15,1 0-59 16,1-3-74-16,2 0 113 15</inkml:trace>
  <inkml:trace contextRef="#ctx0" brushRef="#br0" timeOffset="72096.08">2924 3042 1049 0,'-2'1'422'16,"4"-2"-265"-16,-4-2-72 15,2 3-49-15,0-1-3 16,10-1-8-16,15-3-8 16,-15 6-26-16,0 2-13 15,-6 6-16-15,2 2-5 0,-3 7 13 16,-1 0 6-16,1 1 12 16,0-1 8-16,2-5 5 15,0-1 4-15,3-8 4 16,4-3-4-16,5-9 0 15,2-5 0-15,5-13-9 16,11-5-17-16,2-9-94 16,0-5 79-16</inkml:trace>
  <inkml:trace contextRef="#ctx0" brushRef="#br0" timeOffset="72295.39">3225 2722 1351 0,'-6'1'499'16,"10"-1"-400"-16,6 0-41 16,3 0-62-16,3 0-4 15,3-5-74-15,0 0-51 16,-3-3 79-16</inkml:trace>
  <inkml:trace contextRef="#ctx0" brushRef="#br0" timeOffset="72459.03">3283 2829 1283 0,'-2'0'456'0,"12"-1"-398"15,3-1-26-15,9-8-51 16,7-5-37-16,3-9 35 16</inkml:trace>
  <inkml:trace contextRef="#ctx0" brushRef="#br0" timeOffset="72802.93">3769 2108 962 0,'-13'4'445'16,"2"5"-96"-16,2 6-337 15,-3 4-9-15,-5 5-7 16,0-1-5-16,1 1-9 15,-4-1 0-15,2 0-3 16,6 0 5-16,1 0 8 16,8 0 2-16,6 1 8 15,3 1 4-15,4 2 7 16,3-1-2-16,6-2 1 16,-2-2-6-16,-1-8-9 15,-2 0-15-15,-3-6-63 16,-3 0-61-16,-4-6 85 15</inkml:trace>
  <inkml:trace contextRef="#ctx0" brushRef="#br0" timeOffset="72985.08">3654 2490 1245 0,'2'-13'514'0,"10"-3"-253"0,9-3-238 16,5-1-53 0,6-4-100-16,-3-3 373 0,11 3-217 15</inkml:trace>
  <inkml:trace contextRef="#ctx0" brushRef="#br0" timeOffset="73349.25">3990 2350 1159 0,'-7'8'500'0,"4"-6"-214"16,3 2-241-16,3 2-61 16,1-2-10-16,-1-2-15 15,2 0 0-15,3-3-3 0,-2-2-1 16,3 0 3-16,0 0 2 15,0 0 15-15,0 1 6 16,-4 1 14-16,0 1 4 16,-4 1 2-16,0 3 4 15,-3 4 4-15,-1 1 3 16,2 3 2-16,-2 0-4 16,5-1-6-16,-1-1 3 0,12-1 1 15,-2 0 1-15,8-4 4 16,4 0-3-16,-4-1-2 15,6 1-3-15,-9 3-12 16,-7 5-10-16,-22 9-85 16,-15 13 72-16</inkml:trace>
  <inkml:trace contextRef="#ctx0" brushRef="#br0" timeOffset="74362.34">2757 3516 1034 0,'-7'-5'392'0,"-1"0"-306"16,5 1-18-16,-2-1-40 15,-4 3-7-15,-2 1-13 16,-6 2-8-16,-3 7-3 16,-4 2-10-16,-2 8 2 15,4 0 7-15,3 2 3 16,6-2 5-16,7-7 8 16,2-3-3-16,4-1 0 15,3-1 0-15,2 6-5 16,6 3 2-16,5 7 4 15,4 4 0-15,5 8 0 16,-2 3-4-16,0 4-9 16,-9 1-11-16,-3-8-36 15,-3-6-29-15,-5-11 48 0</inkml:trace>
  <inkml:trace contextRef="#ctx0" brushRef="#br0" timeOffset="74558.13">2663 3886 1395 0,'-8'0'525'0,"11"-5"-416"16,11-2-42-16,7-9-69 15,7-2-1-15,4-2-62 16,-2-1-46-16,0 0 64 15</inkml:trace>
  <inkml:trace contextRef="#ctx0" brushRef="#br0" timeOffset="74958.31">2960 3844 1065 0,'-6'3'523'0,"9"-6"-111"16,3-3-318-16,6-3-81 0,4-4-1 16,3 1-2-16,-2-1-9 15,1 3-16-15,-1 4-12 16,-2 4-16-16,-3 2-4 16,-3 5 4-16,-4 3 3 15,-5 6 16-15,0 0 8 16,-5 3 13-16,-3 0 9 15,2 0 10-15,-3 0 6 0,2 0 8 16,3-4-7-16,1-2-2 16,3-1-7-16,3-6-6 15,4 0-7-15,4-4 0 16,3 1 0-16,5-1 0 16,-1-1 4-16,0 1-20 15,-9 1-6-15,-9 3-27 16,0 1-4-16,-9 6-7 15,6 0-10-15,-8 6-42 16,-12 3-65-16,1-3 114 16</inkml:trace>
  <inkml:trace contextRef="#ctx0" brushRef="#br0" timeOffset="75155.38">3142 3542 1308 0,'9'-15'505'15,"9"-5"-370"-15,8-2-57 0,6 0-87 16,-1 2-50-16,-6 2 137 16,-4 2-80-16</inkml:trace>
  <inkml:trace contextRef="#ctx0" brushRef="#br0" timeOffset="75495.42">3516 3049 1160 0,'-1'-1'507'0,"0"-1"-211"15,0 2-242-15,0 0-59 16,0 0-11-16,0 11-20 16,-22 22-7-16,5-8-10 0,-6 1 5 15,-1-1 22-15,2-1 14 16,0-3 25-16,7-1 6 16,5-3 5-16,1-2 13 15,8-2-2-15,4 0 0 16,6 5-5-16,6 2-11 15,8 4-3-15,1 0-7 16,0 0-5-16,-3-2-13 0,-5-1-46 16,-3 0-28-16,-3-7-58 15,-4-2-36-15,-3-12 113 16</inkml:trace>
  <inkml:trace contextRef="#ctx0" brushRef="#br0" timeOffset="75660.98">3450 3394 1114 0,'3'-5'435'16,"4"-4"-276"-16,11-8-126 16,0-2-31-16,6-3-55 15,-1 1-68-15,5-1 75 16</inkml:trace>
  <inkml:trace contextRef="#ctx0" brushRef="#br0" timeOffset="75988.98">3717 3320 1354 0,'-3'-1'503'16,"6"-1"-374"-16,6-4-107 15,0-3-20-15,7-3 2 16,1-1-7-16,-1 1-25 16,2 3-16-16,-7 6-25 15,1 3-1-15,-6 9 17 16,-2 6 16-16,-8 10 21 16,-6 4 11-16,-2 1 8 15,1 0 9-15,3-5 7 16,3-3-2-16,4-7-2 15,4-5-1-15,9-10-14 16,5-8 0-16,10-16-15 16,6-12-24-16,4-16-70 15,-2-7-269-15,-6-5 258 16</inkml:trace>
  <inkml:trace contextRef="#ctx0" brushRef="#br0" timeOffset="76185.42">3992 2997 1346 0,'6'-4'470'0,"15"-5"-422"15,8-1-26-15,3-4-62 16,4 1-42-16,-7 0 48 15</inkml:trace>
  <inkml:trace contextRef="#ctx0" brushRef="#br0" timeOffset="76373.95">4037 3161 1507 0,'8'-5'546'0,"13"-5"-423"16,14-8-161-16,4-4-52 15,0-6-23-15,-7-4 52 16</inkml:trace>
  <inkml:trace contextRef="#ctx0" brushRef="#br0" timeOffset="76747.87">4519 2450 1317 0,'-6'2'452'0,"2"6"-431"15,-2 5-24-15,-7 4-9 16,-3 4-9-16,-3-1-1 16,2 1-2-16,-2 2-14 15,4-1 5-15,0 3 5 16,0-3 9-16,6-2 22 0,-4-2 8 16,6-3 25-1,2 0 9-15,4 1 11 0,6 1 1 16,6 5 4-16,-1 2-11 15,7 4-18-15,-4 2-12 16,1 5-18-16,-3 2-19 16,-5-3-21-16,0-5-16 15,-6-8-51-15,-3-9-27 16,-3-7 82-16</inkml:trace>
  <inkml:trace contextRef="#ctx0" brushRef="#br0" timeOffset="76924.85">4431 2879 1546 0,'24'-26'536'0,"18"-5"-502"15,9-1-43-15,-4 3-135 16,-3 0 100-16</inkml:trace>
  <inkml:trace contextRef="#ctx0" brushRef="#br0" timeOffset="77092.8">4765 2779 1973 0,'11'45'677'16,"25"20"-668"-16,3 7-54 0,-7-16 22 16</inkml:trace>
  <inkml:trace contextRef="#ctx0" brushRef="#br0" timeOffset="115566.15">297 5926 1445 0,'-3'-5'515'0,"2"-3"-446"16,1-3-21-16,0-1-35 15,1 2-2-15,2 2-11 16,0-1 0-16,3 2 0 15,1-1 2-15,2 3 0 16,5 3 7-16,3 3 5 16,1 5 6-16,4 9 14 15,4 4 3-15,-2 13 0 16,5 8-10-16,-7 15-7 0,-2 5-13 16,-10 11-4-16,-5 1-1 15,-8 3-10-15,-13 0 0 16,-6-4 1-16,-7-4-1 15,-4-11 5-15,3-6 3 16,0-14 10-16,1-6 7 16,2-13 16-16,-1-10 9 15,-2-10-5-15,0-8-3 16,6-9-20-16,0-2-4 0,14-7-10 16,3-1-1-16,7-5 4 15,6-1-10-15,9-2 0 16,6 2-1-16,6 4-4 15,7 3 4-15,0 5 8 16,3 3-5-16,1 11 7 16,1 4 0-16,5 12-2 15,0 5 2-15,-4 10-5 16,-5 2 0-16,-9 6 6 16,0 2-4-16,0-2-6 15,0-2 1-15,-2-7-23 16,-5-4-20-16,2-8-66 15,0-8-44-15,-8-11 95 16</inkml:trace>
  <inkml:trace contextRef="#ctx0" brushRef="#br0" timeOffset="115788.31">938 6231 1736 0,'14'16'626'16,"5"1"-510"-16,0 5-116 15,-1 0-37-15,-7 5-61 16,-4 0-47-16,-6-2-73 16,2-4-52-16,-6-7-147 15,-2-4 259-15</inkml:trace>
  <inkml:trace contextRef="#ctx0" brushRef="#br0" timeOffset="116108.3">979 6078 869 0,'-11'-24'381'0,"-1"9"-182"15,-3 4-7-15,5 6-33 16,1 1-11-16,6 2-39 0,1 2-29 15,7 0-52-15,1 0-17 16,11 1-16-16,-1 0-8 16,3 4-20-16,0 0-6 15,-6 6-21-15,1 3 1 16,-8 2 29-16,-1 2 6 0,-4-1 29 16,1-1 12-16,-7-1 7 15,0-2 11-15,-10-3-10 16,2-3 1-16,-4-7-14 15,-2-3-8-15,9-6-16 16,-3-3-25-16,12-4-50 16,3-1-36-16,-1-1 75 15</inkml:trace>
  <inkml:trace contextRef="#ctx0" brushRef="#br0" timeOffset="119265.26">1149 6279 1619 0,'-2'10'574'16,"5"-7"-485"-16,4 0-73 15,-2 0-47-15,1 1-16 16,-2 4-55-16,-3 1-32 15,4 4 13-15,-5 1 16 16,1 2 66-16,3 0 56 16,-4-4 59-16,3-1 19 0,-3-7 1 15,0-3-13-15,4-4-32 16,-2-4-13 0,6-6-11-16,-2-5-5 0,1-4-17 15,-1-1-2-15,-2 2-10 16,-1 1-2-16,0 7 0 15,0 3-6-15,0 8-1 16,1 4 5-16,-1 8 4 16,1 4 4-16,0 6 4 15,3 0-2-15,-2-3-2 16,4-2 5-16,3-4-2 16,0-2 0-16,6-3 10 15,2-4 4-15,1-7 10 16,3-1-1-16,-1-6 0 15,4-2-7-15,-4-4-9 0,-7-1 5 16,-5-1-7-16,-9 1-6 16,-5 1-3-16,-5 2-6 15,-4 5-4-15,-5 5 6 16,-2 8-1-16,1 5 5 16,0 7-4-16,4 4-1 15,4 7-2-15,2 3-1 16,5-1 3-16,5-6 8 0,8-6 2 15,2-7 1-15,12-12 12 16,-2-4 3-16,5-13 7 16,0-6 5-16,-6-12 4 15,1-7-10-15,-7-6-4 16,-2-2-3-16,-4 1-13 16,-5 2-5-16,-4 4-2 15,-2 4 1-15,-3 10-5 16,-1 5 9-16,-1 15-2 15,0 7 2-15,0 12 2 16,0 6-2-16,4 14 7 16,1 6-8-16,3 9 2 15,1 3 2-15,4 2-6 16,-1 0 1-16,4-2 4 16,-2-2-5-16,5-5 2 15,-3-3 4-15,3-12-7 0,1-5 0 16,-1-12-5-16,3-3-4 15,-2-6 0-15,-1-6 0 16,3-9 8-16,-3-3 0 16,0-7-1-16,-5 1-3 15,-1 2-10-15,-5 1-3 0,-1 7-2 16,-1 4-3-16,-8 8 4 16,5 5 0-16,-1 11 5 15,-1 3 3-15,7 8 8 16,-1 3-3-16,5 2 8 15,1-2 4-15,7-3 3 16,7-4 7-16,1-11 4 16,8-6-1-16,-2-8 0 15,-2-5-2-15,-1-7-1 16,1 0 2-16,-5-6-10 16,0-3-2-16,-9 3-7 15,-4-1-6-15,-2 6 1 16,-7 6 6-16,2 5 12 15,-6 6 11-15,2 6 8 16,2 5 0-16,0 10-9 16,2 7-7-16,4 9-11 0,0 4-1 15,4 11 3-15,1 3-27 16,-5 1 4-16,-1-1 1 16,0-6 2-16,-3-7 36 15,-1-11 10-15,-3-5 0 16,-6-13-11-16,1-6-2 15,-3-11-16-15,2-8-6 0,0-13 0 16,-2-4 3-16,6-12-3 16,0-3 7-16,6-4 1 15,1-3-9-15,9 6 9 16,7 5-5-16,4 14 0 16,4 5-5-16,-1 18-8 15,-3 5 1-15,-2 12-8 16,-3 6 9-16,-3 8 5 15,-4 2 3-15,-6 2 4 16,-3 1 5-16,-7-3 5 16,-2 0-3-16,-4-8 3 15,-3-1-4-15,-1-10-7 16,0-4-7-16,3-6-5 16,2-6-3-16,6-3-3 15,4-3 10-15,8 0-2 0,4 0-5 16,6 3 0-16,3 3 5 15,3 1 2-15,1 2 7 16,1 0 7-16,4 0-1 16,4-2 9-16,-1-2 6 15,3-5 10-15,-2 0 8 16,-9-5 6-16,1 0-8 16,-9-3-13-16,-3-1-2 15,-5 0-21-15,-5 2-4 16,-6 1-1-16,-5 3-8 0,-3 7 11 15,-4 3 2-15,1 8 0 16,-2 6 3-16,5 9 0 16,2 6 5-16,2 7-1 15,8 3-2-15,4 0-2 16,6-1-5-16,6-6 5 16,0-4 1-16,2-7-3 15,0-4 2-15,-2-9 1 16,1-4 8-16,-1-9 2 15,0-2-1-15,1-7-3 16,-1-3-1-16,-2-3-3 16,-4-3-5-16,-2 1-8 15,-5 4-10-15,-3 8 4 0,1 4 7 16,-6 9 6 0,3 5 2-16,-2 6 1 0,-1 6 3 15,1 9 5-15,2 4 5 16,2 6-2-16,-2 0-1 15,4-1-10-15,-2-4 3 16,0-8-5-16,1-3 3 16,-1-9-1-16,1-4-7 0,-1-7 3 15,2-7-5-15,-2-6 5 16,0-7-2-16,1-3-1 16,1-1 2-16,5 3 2 15,2 3 3-15,3 8 2 16,1 5 1-16,-1 8 0 15,2 5 1-15,2 7-4 16,-2 5 0-16,2 4-3 16,-2-1 2-16,-2-1 1 15,2-4 7-15,0-6 8 16,4-3 1-16,3-5 6 16,0-6 2-16,3-9 3 15,0-7 2-15,0-7-7 16,-3-2-3-16,-6 0-19 15,-6 1-22-15,-9 5-14 0,-3 5-6 16,-3 9 1-16,-10 6 10 16,2 8 17-16,-4 5 1 15,1 11 12-15,2 1 0 16,1 8 1-16,4 3 1 16,3-2 2-16,5 0 1 15,3-8 0-15,3-6-1 16,9-9 1-16,-2-6 3 0,4-11 3 15,2-7 5-15,-1-12-10 16,4-8-2-16,0-5-9 16,-2-3-4-16,-3 4 3 15,-6 2 1-15,-3 6 10 16,0 4 6-16,-5 9 9 16,1 4-2-16,-2 11 7 15,1 5 6-15,-4 8-6 16,2 8-1-16,1 8-10 15,2 6-9-15,-1 8 0 16,5 0-2-16,-1 2 1 16,-2 0-5-16,4-7-7 15,-1-3 6-15,3-10-5 16,1-4-2-16,8-9 8 16,-3-4-4-16,7-8 6 0,2-6 8 15,-3-10 0-15,4-4 4 16,-5-5-14-16,-3-1-4 15,-8 4-11-15,-2 3-15 16,-6 8 11-16,-1 6 6 16,-5 7 4-16,0 5 11 15,-3 6 0-15,-1 6-8 16,1 9 4-16,1 3-1 16,6 7 3-16,1-3 7 0,8-3 0 15,3-5 3-15,0-11-2 16,7-5 4-16,9-8-3 15,-4-5 10-15,11-11 6 16,-8-2-5-16,-1-8 0 16,-3-1-7-16,-7 3-11 15,-3 2 0-15,-5 7 0 16,-2 4-1-16,-3 8 6 16,-2 2 2-16,0 9 0 15,0 4-7-15,-2 7-5 16,2 6 1-16,-3 4 1 15,1 1 5-15,2-4 2 16,-1-2-2-16,1-7-6 16,0-2-1-16,-1-6-2 15,0-2 2-15,1-6 4 0,0-4 4 16,2-5-3-16,2-4 1 16,4-6-2-16,-1-3 0 15,3-3 7-15,-1-1-4 16,-1-2 1-16,1 1-2 15,1 2 0-15,0 1 7 16,2 11 4-16,-1 3-3 16,-1 11 4-16,1 7-9 0,0 9 6 15,-1 8-5-15,2 7-7 16,-3 0 4-16,3-2-8 16,1-1 6-16,3-9 4 15,2-3-3-15,1-8 2 16,-1-6 1-16,1-10 22 15,-2-7 13-15,2-13 7 16,0-5-6-16,-2-7-21 16,2 0-17-16,-7 3-14 15,-5 1-3-15,-9 5-7 16,-2 3 5-16,-5 4 14 16,1 4 1-16,2 7 10 15,0 7 0-15,4 8 2 16,2 5 4-16,2 16-10 15,3 7-4-15,3 8-20 0,4 7-10 16,4 1-15-16,-3-1-16 16,2-7-13-16,-4-3-15 15,-6-14-18-15,0-6-2 16,-2-10-36-16,-5-5-22 16,-2-9 110-16</inkml:trace>
  <inkml:trace contextRef="#ctx0" brushRef="#br0" timeOffset="119408.73">3571 5577 2095 0,'34'14'745'16,"6"-6"-627"-16,-1-21-269 15,-3-12 102-15</inkml:trace>
  <inkml:trace contextRef="#ctx0" brushRef="#br0" timeOffset="121535.97">2284 6479 1173 0,'0'10'499'0,"2"-1"-254"0,2-2-168 16,4 0-74-16,2 2-1 15,2 3-13-15,4 4-15 16,-2 2-17-16,8 3-10 16,-1 5 13-16,2 2 12 15,2-1 20-15,-8-2 20 16,3-11 32-16,-6-6 19 15,-2-10 34-15,2-6 10 16,-5-9 6-16,-1-4-14 16,-2-9-32-16,-2-2-23 0,3 2-58 15,-2 3-22-15,1 10-44 16,-1 7-26-16,-2 8-44 16,-1 2-8-16,2 7-228 15,1 0 256-15</inkml:trace>
  <inkml:trace contextRef="#ctx0" brushRef="#br0" timeOffset="122288.15">2823 6528 1373 0,'6'-8'529'0,"0"-5"-389"0,0-3-57 15,-6 0-65-15,-4-2-26 16,-8 2-47-16,-2 2-21 16,-2 4-24-16,-2 5 1 15,3 8 30-15,-3 8 21 16,4 8 32-16,2 4 14 16,3 9 6-16,9 0 5 15,2 0 9-15,6-2 2 0,1-9 9 16,0-4-4-16,3-9 0 15,1-3 1-15,1-7-7 16,-1-5 1-16,0-4-17 16,-2-6-5-16,1-3-11 15,-3-2-6-15,-2-4 0 16,4 1-2-16,-3 5 1 16,6 0 1-16,-5 11 3 15,0 2 4-15,-1 7 6 16,0 4 2-16,9 6 4 15,-3 2 0-15,5 2-2 16,-5 1 2-16,-2-5 3 16,0-2 2-16,-5-2 17 15,0-4 5-15,-2-2 5 16,-1 0 5-16,-3-4-15 0,-1-4 3 16,4-7-7-16,-1-2-7 15,1-4-2-15,3 0-7 16,-2 3-3-16,-1 0-3 15,1 6 0-15,2 4-2 16,0 6-3-16,4 4-2 16,4 6 0-16,3 5-5 15,3 3 4-15,-8 0 11 0,4-3-3 16,-6-2 8-16,2-3 8 16,2-4 5-16,-8-3 12 15,4-4-6-15,-6-4-1 16,-1-4-11-16,0-4-8 15,-4-1 5-15,0 1-10 16,-1 2 6-16,1 3-3 16,0 2-6-16,0 4-8 15,3 2-9-15,1 4-14 16,1 2-1-16,5 6-16 16,-1 0-13-16,0 1-45 15,0-3-70-15,-5-4 120 16</inkml:trace>
  <inkml:trace contextRef="#ctx0" brushRef="#br0" timeOffset="122455.13">3152 6273 1216 0,'4'1'463'0,"1"2"-296"15,2 1-203-15,12-1-63 16,-6 2 64-16</inkml:trace>
  <inkml:trace contextRef="#ctx0" brushRef="#br0" timeOffset="123236.01">3427 6317 1210 0,'-1'4'497'0,"2"-4"-308"16,-1 0-91-16,0-1-71 16,0 0-19-16,-3-1-47 15,-12 0-23-15,-27-19-27 16,25 18-5-16,-7 7 35 16,9 4 18-16,-1 8 31 15,7 0 12-15,2 7 1 0,4 0 4 16,3-3-2-16,5 1-3 15,2-10 20-15,4-2 7 16,1-6 20-16,-2-6 3 16,4-3-3-16,2-6-3 15,-7-4-26-15,10-3-2 16,-8-2-16-16,-2 2-7 16,0 1 4-16,-11 3-1 0,4 3-2 15,-8 5 4-15,3 4 2 16,3 2 3-16,-4 5 3 15,11-1 3-15,-3 6-5 16,4 1-3-16,4 0-3 16,-7 1-6-16,8-3 2 15,-7-2 0-15,1-3 4 16,5-3 15-16,-3-4 7 16,0-4 4-16,-2-6-6 15,-4-4-9-15,-1-5-11 16,-2-2 2-16,-3-2 0 15,0 1-1-15,-3-1 4 16,0 1-3-16,-2 5 1 16,3 3 0-16,1 8-2 0,0 4 2 15,4 7 3-15,-2 5 0 16,4 10-6-16,4 5-3 16,2 6-12-16,1 2 0 15,2-4 1-15,-1-1 4 16,-1-5 7-16,1-4 6 15,-4-4 14-15,1-5 0 16,-1-7 3-16,0-3-8 0,3-7-7 16,2-3 1-16,1-5-4 15,0 0 3-15,5 2-6 16,2 2-2-16,-3 7-9 16,1 2-8-16,-9 5-9 15,-4 2-5-15,2 5 4 16,-12 5 9-16,1 4 7 15,-5 3 7-15,-1 0-3 16,-4-1-13-16,-3-3-25 16,0-5-16-16,-1-6-63 15,10-8 80-15</inkml:trace>
  <inkml:trace contextRef="#ctx0" brushRef="#br0" timeOffset="123822.18">3661 5955 1105 0,'4'15'574'15,"-1"4"-104"-15,-3 5-320 16,8 8-123-16,0 3-23 16,-3 5-31-16,2 0-13 15,0-2-15-15,2-3 3 16,0-7 25-16,5-6 16 0,-2-13 31 15,2-3 7-15,3-14 14 16,2-5 1-16,-2-12-10 16,3-5-5-16,1-9-16 15,-5-2-10-15,-5 0-8 16,-1 1-2-16,-10 11-5 16,5 4-1-16,-3 14 4 15,-4 4-3-15,-2 12 3 16,-7 5-4-16,2 10 2 15,3 5 4-15,6 4 3 16,5-2 8-16,-6-5 3 16,7-4-5-16,3-6 3 15,3-2 1-15,9-9 8 16,-6-5 3-16,3-9 0 0,-1-6 0 16,-3-6-12-16,2-5 1 15,-4-5-16-15,0 1-15 16,-5-1-19-16,0 5-3 15,-5 8 7-15,-1 5 10 16,-2 8 23-16,-1 5 6 16,3 7 19-16,1 2 6 15,2 10 8-15,5 4 6 16,7 8 2-16,2 3 1 0,2 4-4 16,-3 0-14-16,-3 0-14 15,-11 4-8-15,-8 2-45 16,-3 4-19-16,-22 3-81 15,-3-4-32-15,-14 1 111 16</inkml:trace>
  <inkml:trace contextRef="#ctx0" brushRef="#br0" timeOffset="124320.06">1134 7000 1494 0,'-4'-2'521'0,"3"-1"-472"16,0 0-15-16,-1 2-24 15,2 3 4-15,0-2 2 0,2 7-7 16,2 8-6-16,11 43-2 16,-3-11 1-16,2 1-2 15,3 2 1-15,2-2 0 16,-2-3-1-16,-2 1-3 16,-6-6 5-16,-4-2-2 15,-2-10-18-15,1-6-14 0,-6-8-66 16,2-4-24-16,-14-5-29 15,-3-4 79-15</inkml:trace>
  <inkml:trace contextRef="#ctx0" brushRef="#br0" timeOffset="124593.5">908 7366 1613 0,'39'-10'570'0,"15"-9"-495"15,8-5-12-15,11-11-12 16,2-1-14-16,2-6-74 0,-1 1-24 16,-14 10-55-16,-6 4-23 15,-14 14 26-15,-10 3 27 16,-11 7 54-16,-9 3 17 15,-7 6 17-15,-4 3 5 16,-10 4-43-16,-3 3-51 16,-5 2 58-16</inkml:trace>
  <inkml:trace contextRef="#ctx0" brushRef="#br0" timeOffset="125188.4">154 8351 1245 0,'-11'19'466'0,"1"-1"-347"15,3-1-98-15,2 3-23 16,0 6-27-16,2 3 1 15,3 5-15-15,1 2 10 16,5 3 16-16,5 0 3 0,8-3 19 16,7 0 17-16,8-10 25 15,3-6 14-15,5-15 21 16,-6-7-7-16,4-19-6 16,1-7-11-16,-5-15-11 15,1-7-5-15,-13-11-14 16,-11-1-13-16,-13 1-27 15,-7 4-14-15,-15 10-8 16,-3 7 1-16,-10 16 13 16,2 9 5-16,3 19 14 15,0 10-1-15,4 17-7 16,-2 6-10-16,3 13-36 16,-1 4-10-16,8 5-9 15,11 1 4-15,11-10 19 0,8-6 10 16,4-13-11-16,11-11-16 15,-3-13 45-15</inkml:trace>
  <inkml:trace contextRef="#ctx0" brushRef="#br0" timeOffset="125800.42">656 8250 1258 0,'-1'11'526'0,"-3"4"-320"16,1 3-71-16,3 4-94 16,-1 3-24-16,4 5-40 15,0 0-16-15,2 4-38 16,1 0-8-16,-1-2 13 16,0-2 10-16,-4-9 37 15,-1-6 17-15,0-9 8 16,3-6 3-16,2-11 17 15,1-5 9-15,-2-14 9 16,-4-5 1-16,0-7-18 16,-1-3-9-16,3 3-12 15,3 3-3-15,5 8-1 0,6 6-7 16,0 14 0-16,0 7-3 16,1 18 5-16,-3 7-1 15,4 10 5-15,0 1 3 16,-2-4 1-16,1-2 6 15,-4-8 17-15,1-4 5 16,1-9 9-16,1-3 1 16,4-8-2-16,2-5-2 15,-4-11-8-15,0-6-5 0,-5-12-11 16,-2-4-6-16,2-4-20 16,-5-1-1-16,-3 5-17 15,-4 1-7-15,-3 7 5 16,0 5-2-16,-3 15 2 15,0 7 4-15,-1 21 7 16,1 7 11-16,5 13 18 16,3 5 4-16,8 6 12 15,3-1 5-15,6-5 11 16,4-4 9-16,8-16-4 16,6-6-10-16,5-17-24 15,-3-9-15-15,-3-13-63 16,-7-6-43-16,-8-1 69 15</inkml:trace>
  <inkml:trace contextRef="#ctx0" brushRef="#br0" timeOffset="127500.49">964 8968 1323 0,'16'0'509'16,"2"-5"-343"-16,-2-12-120 15,0-6-18-15,2-7-13 16,-2-5-8-16,-1-2 0 15,-1-2-3-15,-4-1-3 16,-2 1 1-16,-3 3-5 16,-5 4 3-16,-4 6 5 15,-4 6-2-15,-5 6 12 16,-3 5 1-16,-2 7-3 16,-4 5 1-16,2 9-22 0,-1 7-12 15,2 9-11-15,3 4-5 16,4 9 8-16,6 2 8 15,6 4 9-15,4 1 5 16,12-7 3-16,5-4 4 16,9-8 11-16,0-8 6 15,4-12 12-15,-2-9-1 0,9-17 4 16,2-5 4-16,1-13 2 16,0-4 6-16,-9-9-5 15,-7-5-13-15,-5-4-12 16,-5 0-9-16,-8 4-10 15,-7 3 2-15,-9 11 1 16,-1 8-8-16,-6 15-3 16,-1 9-1-16,-3 15-12 15,-1 9 2-15,-1 18-8 16,4 8-1-16,3 9 0 16,2 3 13-16,5-3 11 15,2-6 7-15,7-13 17 16,3-11-7-16,7-15 1 15,0-6 1-15,3-13-7 16,0-8 3-16,-1-12 1 16,1-6-5-16,-2-7-5 0,1 2-5 15,0 4 0-15,-2 3 4 16,-3 8 5-16,-4 8 3 16,-3 11-5-16,1 5 0 15,0 15 4-15,0 4 3 16,2 12 6-16,-1 7-6 15,1 5-6-15,4 4-1 0,1 0-1 16,2-3 1-16,-6-10 4 16,0-7-4-16,-3-12 1 15,1-6 0-15,0-12 1 16,3-7 8-16,-2-16 5 16,1-8-3-16,-2-12-7 15,0-6-9-15,-1-2-19 16,-1 2-3-16,-1 6-7 15,0 7-2-15,-1 17 11 16,2 8 6-16,-2 15 12 16,2 7 14-16,2 13 12 15,6 7 0-15,1 11 2 16,3 5-7-16,-2 0-8 16,-2-1 1-16,-5-10 6 15,3-6 1-15,-2-13 0 0,1-5-1 16,3-11-8-16,-6-6-2 15,-3-12 2-15,0-4 3 16,-4-9-7-16,1 0 1 16,3 4-7-16,0 2-12 15,1 11 3-15,-2 5-2 16,2 10 3-16,2 3 6 16,1 9 3-16,3 6-1 0,1 4 5 15,0 4 4-15,-1-1 1 16,0-1-2-16,2-5-4 15,0-3 3-15,2-6 11 16,2-4 1-16,1-8 8 16,4-3-1-16,0-10-10 15,-3-3 1-15,-2-6-3 16,-4-3-4-16,-8 1-9 16,-4 4-6-16,-5 5-22 15,-6 7-4-15,-5 12-8 16,-1 6 0-16,-1 16 11 15,0 4 8-15,1 11 9 16,1 2 7-16,6-1 5 16,4-1 3-16,8-6 3 15,3-7-3-15,6-9 3 0,6-4-2 16,2-13 9-16,-1-5 9 16,0-8 6-16,-2-5-2 15,-3-3-8-15,0 0-8 16,-6 0-7-16,-3 4 0 15,-1 7-3-15,-1 6 3 16,0 6-5-16,1 6-2 16,-1 8-1-16,2 4-7 0,2 8-3 15,0 4 3-15,3-2-6 16,1-1 7-16,-1-6 3 16,1-6 4-16,1-9 17 15,-2-3 3-15,1-13 18 16,1-7 3-16,-2-10-3 15,-2-6-5-15,-2-6-14 16,-3 0-8-16,-2-4-8 16,-2 3 3-16,-5 4-2 15,1 5 0-15,-1 11 6 16,4 7-5-16,1 9 9 16,1 7 9-16,2 10-1 15,2 8 5-15,4 12-12 16,3 5-14-16,2 7-8 15,1 0-13-15,1-3-11 0,2-1 8 16,-1-8-1-16,-1-4 2 16,-3-11-1-16,-1-7-17 15,-10-11-58-15,6-8-17 16,-7-8 72-16</inkml:trace>
  <inkml:trace contextRef="#ctx0" brushRef="#br0" timeOffset="127661.4">2139 8361 1657 0,'8'16'608'0,"8"-10"-495"16,1-5-76-16,8-11-111 16,1-8-49-16,0-12-384 15,1-7 346-15</inkml:trace>
  <inkml:trace contextRef="#ctx0" brushRef="#br0" timeOffset="127846.08">2431 8195 1603 0,'-4'40'576'0,"10"-9"-502"0,-3-3-70 16,-3-8-140-16,0-4-55 16,7-10 110-16</inkml:trace>
  <inkml:trace contextRef="#ctx0" brushRef="#br0" timeOffset="128156.9">2289 7989 1510 0,'-3'4'592'0,"5"-1"-439"16,2-2-51-16,5 1-95 16,4 2-31-16,0-2-43 15,4 3-20-15,-1 4-15 16,2 2 8-16,-2 3 37 15,-4 3 21-15,-7 0 61 16,-7-2 23-16,-4-2 17 16,-2-3 1-16,0-6-28 15,-5-3-23-15,1-5-18 0,0-3-17 16,3-5-27-16,3-4-17 16,3-3-53-16,5-2-28 15,5-1 91-15</inkml:trace>
  <inkml:trace contextRef="#ctx0" brushRef="#br0" timeOffset="128515.14">2572 8029 1434 0,'-4'28'614'16,"0"-2"-293"-16,3-4-276 15,1-1-57-15,3-1-70 16,1-2-25-16,3-5-26 16,2-2 23-16,2-9 46 15,4-4 41-15,3-7 81 16,1-4 25-16,4-6 39 16,-6-3-10-16,-1-8-25 15,-5-3-26-15,-6 0-48 16,-4 2-18-16,-5 8-25 0,-5 5-2 15,-5 8-14-15,-5 4-2 16,-1 10-20-16,-1 5-7 16,5 10-11-16,4 2 10 15,4 2 3-15,5-2 0 16,5-4-22-16,0-1-43 16,8-10 93-16</inkml:trace>
  <inkml:trace contextRef="#ctx0" brushRef="#br0" timeOffset="128852.97">2804 7910 969 0,'6'-2'463'15,"0"0"-186"-15,-2 3-96 16,-2 3-15-16,-1 4-43 16,-1 5-29-16,-1 5-39 15,0 2-12-15,-1 5-29 16,-1 0-9-16,3 2-17 15,-2 0-5-15,4-2-3 16,0-5 7-16,0-8 13 16,-2-5-1-16,3-7 2 15,-1-4 9-15,0-10 9 0,1-6 13 16,-1-9 11-16,0-2-12 16,2-1-4-1,4 2-15-15,4 6-12 0,3 4 6 16,7 9-10-16,0 3-5 15,2 12-19-15,1 8-31 16,-3 10-44-16,0 2-34 16,-6-4 186-16,-2-14-63 15</inkml:trace>
  <inkml:trace contextRef="#ctx0" brushRef="#br0" timeOffset="98305.55">9950 4156 1150 0,'1'1'395'0,"-2"0"-323"15,-1-1-8-15,2-1 43 16,-1 1-3-16,0-1-26 16,1 0-8-16,-1 1-28 15,1 0-9-15,0 0-19 16,-4 10-8-16,-15 25 1 16,7-13 1-16,1 6 0 15,-1 2 2-15,2-1-3 16,-1 1 0-16,2-1 1 15,3-3-3-15,1-3-4 16,0-7 0-16,5-6 0 16,-2-4-2-16,2-6 4 15,1-5 2-15,2-10 2 16,2-5 4-16,4-13-2 16,3-2 1-16,2-4-2 0,0-1-2 15,-2 5 6-15,1 4-4 16,-2 11 0-16,-4 7-1 15,1 9-4-15,1 4 1 16,0 10 1-16,3 4-2 16,1 13-2-16,-1 1 2 15,3 2-3-15,1-1 1 16,4-4 2-16,2-1-3 16,5-2 0-16,1-2 0 0,2-7-3 15,-1-4 2-15,-3-7 5 16,-4-4 3-16,-5-9 21 15,0-5 13-15,-7-10 20 16,1-5 7-16,-6-8-4 16,1-2-9-16,-6-1-22 15,2 1-9-15,-4 10-18 16,0 7-6-16,0 10-3 16,0 7-20-16,1 6-47 15,1 4-38-15,1 9-89 16,1 6-30-16,4 6 141 15</inkml:trace>
  <inkml:trace contextRef="#ctx0" brushRef="#br0" timeOffset="99066.73">11025 4178 1064 0,'4'-5'393'0,"-2"-1"-276"16,-2-3-61-16,-6 0 3 15,-2-1 1-15,-4 2-11 16,-1 1-7-16,-3 5-10 15,-1 2 3-15,-1 8-3 16,-1 3 6-16,1 7 0 16,0 4-11-16,2 5-11 15,1 3-10-15,4 0-6 16,4-2 0-16,8-4-3 16,3-4 4-16,3-7-4 15,8-3 3-15,0-8 0 16,5-6-1-16,4-10 10 0,-1-6 7 15,-3-11 14-15,-1-2 12 16,-3-5 8-16,-3 2 3 16,-7-3 0-16,-2 1-6 15,-6 4-3-15,-3 0-2 16,-2 11-8-16,0 6-1 16,1 9-5-16,1 5-5 15,1 10-7-15,0 7-5 0,2 11-7 16,0 6 2-16,3 7-5 15,1 0-1-15,3 0 0 16,1 0-1-16,1-5 1 16,1-1-8-16,3-9-9 15,0-7-3-15,4-8 2 16,3-5 13-16,1-8 3 16,2-4 2-16,0-6-1 15,-3-4-2-15,-2-4 0 16,-3-1 2-16,-5 3 4 15,-3 2 6-15,-5 7 6 16,-1 3 1-16,-3 7 5 16,1 3-7-16,-1 8-8 15,-2 5-3-15,4 7-7 16,-2 1 2-16,6 1-2 16,4-3-5-16,0-7-28 0,5-1-20 15,1-8-37-15,-2-3-24 16,1-7-39-16,-1-6-18 15,-1-9 111-15</inkml:trace>
  <inkml:trace contextRef="#ctx0" brushRef="#br0" timeOffset="99212.89">11228 3973 1120 0,'-3'8'402'16,"1"2"-318"-16,2-1-85 15,0 1-24-15,3-4-158 16,0 1 128-16</inkml:trace>
  <inkml:trace contextRef="#ctx0" brushRef="#br0" timeOffset="101969.8">11337 4197 1301 0,'0'4'459'0,"2"-2"-397"15,1-1 7-15,-6 0 2 16,4 2-23-16,-2 2-28 0,-1 3-13 16,3 4-5-16,-4-1-1 15,3 2 1-15,4-2-4 16,-4-2 0-16,3-1 2 15,-2-5-1-15,-5-1 3 16,3-3 3-16,-5-3-1 0,6-5-1 16,-2-3 6-16,2-5-3 15,3-2 7-15,0 0 4 16,-2 0-3-16,3 3 14 16,4 3-1-16,1 3 4 15,5 2-2-15,-1 6-10 16,-1 2-2-16,-3 6-9 15,0 2-2-15,-2 3-1 16,-2 3-1-16,0 1-1 16,-2 0 1-16,-2 2-4 15,0-2 1-15,-2-4-1 16,0-2 0-16,1-8 4 16,0 0-2-16,0-4 5 15,0 2-1-15,1-5-3 16,1-9 3-16,6-23 1 0,-3 17-2 15,4 3 1-15,2 1-2 16,-2 6 6-16,2 4 3 16,-3 6-6-16,-3 3 4 15,1 10-10-15,-1 3 0 16,-2 6 2-16,1 2-2 16,-2 1-1-16,3 1 0 0,2-5 0 15,0-2-2-15,4-8 6 16,1-2 1-16,2-7-4 15,2-1 2-15,-1-8-5 16,1-3 0-16,-2-7 4 16,1-3-2-16,-3-1 5 15,-3-2-4-15,-5 5 3 16,-3 1 2-16,-5 5-4 16,-1 4 9-16,-2 6 1 15,-2 3-1-15,2 10-3 16,-1 2-6-16,4 7-3 15,0 1-4-15,6 0 7 16,5-2 1-16,2-3-11 16,3-5 1-16,3-7-5 15,0-3 0-15,5-10 14 0,1-2-2 16,1-5 1-16,2-4 3 16,-2-1 4-16,-4 1 8 15,-3 1 0-15,-7 3 1 16,-4 5 6-16,-2 3-3 15,-6 4 3-15,3 5 2 16,-7 4-17-16,-2 4 0 16,0 5-4-16,4 1-4 15,2 2 6-15,6 0 1 0,3 3 0 16,2-1-3-16,0 1-8 16,0-2-1-16,-2-2 5 15,-5-1 1-15,4-4 3 16,-3-2-3-16,-2-4-1 15,1-4-3-15,-3-4 8 16,3-6 3-16,3-7-8 16,-1-3 5-16,6-4-11 15,-4 0 2-15,2 4 8 16,1 2-2-16,-2 6 4 16,4 3 2-16,-3 5-8 15,-1 4 0-15,-3 8 6 16,0 0-3-16,-2 7-1 15,0 1 0-15,0 1 0 16,2-2 0-16,0-1 3 0,3-2 0 16,-1-5-10-16,2-2 4 15,0-5-7-15,1-3 0 16,1-6 8-16,2-5-1 16,0-6 5-16,1 0 0 15,1-3-1-15,-1 2-5 16,-3 2 2-16,-2 3 4 0,-3 5-8 15,-1 2 4-15,-2 7-2 16,0 0 5-16,-1 3-1 16,1-1 4-16,-1 0-7 15,1 2-4-15,-1 5 4 16,3 14-3-16,6-13 5 16,1-1 2-16,5-1-3 15,3 2-1-15,0-1 2 16,-2 1 1-16,1 1-2 15,-3 1-1-15,-1 1-1 16,0 0-1-16,-5 1 2 16,-2-2 4-16,-3-1-5 15,-2 1 1-15,-4-3-4 16,-2-1-1-16,0-5 5 16,2-1-6-16,1-8 4 0,3-4 0 15,4-7 2-15,2-3 2 16,7-4-1-16,-1-1 0 15,3 1 0-15,0 0 0 16,-1 4 4-16,1 4 0 16,-2 7-2-16,-2 3 2 15,-4 8-4-15,-2-1-1 16,-2 10 2-16,-3 3 0 0,-5 5-1 16,1 3 1-16,0-4 0 15,2-1 1-15,3-4 0 16,0-1 0-16,2-4-3 15,2-1 1-15,1-4 0 16,1-2-2-16,3-5 2 16,-1-1-3-16,2-2 2 15,-2-2 2-15,-1 2 0 16,0 0 1-16,-5 2 0 16,0-1-2-16,-5 2-2 15,-2 4 2-15,2 2 1 16,0 5 1-16,0 1-2 15,0 3 0-15,-3 0 3 16,7 0-3-16,4-2 3 16,3-2-4-16,8-2-7 0,-1-3 3 15,2-3-3-15,-1-2 2 16,-2-3 6-16,0-1 3 16,-3-1-3-16,-3 1 1 15,-4 1 0-15,-4-1 1 16,-4 2 3-16,-2 1 1 15,-5 2-10-15,-3 4-6 0,1 1 4 16,0 3-6-16,2 0 6 16,2-1-1-16,3 0-12 15,2-3 4-15,5 0-6 16,2-5 3-16,7-5 9 16,1-2 3-16,4-5 15 15,0 2-4-15,1 1 10 16,-1 0 1-16,0 5-7 15,-2 5 6-15,-4 3-4 16,-2 3-3-16,-1 8-3 16,-3 1 3-16,-5 5-8 15,0 1 0-15,-3 1 2 16,1-2-6-16,2-5 9 16,1-1-3-16,1-6-2 15,0 0 0-15,-2-4 3 16,-1-3 3-16,5-3-1 0,-1-5 1 15,2-7-8-15,2 0 3 16,-2-2-1-16,1 0 1 16,-1 5 5-16,3 3-6 15,0 4 6-15,1 4-1 16,-2 5-8-16,-4 2-1 16,1 10 4-16,-3 1-1 15,4 2 1-15,2 1 2 0,-3-2-1 16,2-3-1-16,5-5 0 15,1-4-1-15,5-6-3 16,1-4 2-16,1-8 7 16,0-1 0-16,-1-4-5 15,-1-1 1-15,-4 3 2 16,-3 2-1-16,-5 5 8 16,-4 2 6-16,-4 6-7 15,-4 2-2-15,-1 5-5 16,-2 4-7-16,1 4 4 15,0 1-2-15,4 0 3 16,3 0 2-16,3-3-10 16,3-3 4-16,5-2-5 15,1-1-1-15,4-4 5 16,1-4 5-16,1-4 3 16,-1-1 0-16,2-4-2 0,-1 1-4 15,-9-1 6-15,1 1 2 16,-4 0 10-16,-4 3 1 15,2 1-2-15,0 3-1 16,-4 4-11-16,1 2 1 16,-3 6-5-16,-2 3 1 15,5 5-1-15,4 2 0 0,6 1-10 16,5-3-19-16,-1-5 5 16,4-3-1-16,1-11 19 15,4-4 19-15,2-11 4 16,-1-5-1-16,-3-5-5 15,-2-2 1-15,-4 1 0 16,-1 1 5-16,-6 0-9 16,-1 3-1-16,-7 6-8 15,-2 5-2-15,-3 12 5 16,-3 6-3-16,1 14-1 16,-2 5 1-16,4 7 3 15,2 2-7-15,4-4-22 16,2 0-12-16,6-6-31 15,2-4-11-15,1-6-36 0,-2-4-31 16,-1-9-48-16,-4-4 113 16</inkml:trace>
  <inkml:trace contextRef="#ctx0" brushRef="#br0" timeOffset="102139.33">12208 3796 1505 0,'-1'19'401'16,"1"-2"-523"-16,-4-6-10 16</inkml:trace>
  <inkml:trace contextRef="#ctx0" brushRef="#br0" timeOffset="103647.8">11436 4774 1294 0,'7'-5'465'0,"-4"-2"-393"16,-1-1 4-16,-7-2 15 15,-3-1-24-15,-5-1-24 16,-6 1-11-16,-7 6-8 16,-1 5 1-16,-5 11-5 15,2 5-5-15,3 9-12 16,2 2-2-16,8 3-1 16,5 0 0-16,7-5-1 15,4-4-2-15,8-9 3 16,4-5 0-16,6-11 0 15,4-8 5-15,6-12 15 16,5-6 3-16,-2-6 0 16,-1-3-4-16,-11-2-3 0,-5 0 4 15,-8 3 20-15,-3 0-2 16,-6 10 0 0,-4 4 1-16,1 12-9 0,-4 7-4 15,-3 10-5-15,5 8-13 16,-3 11-4-16,4 6 2 15,3 8-6-15,-1 2-3 16,7-2-8-16,4-3-4 0,11-7 0 16,3-3 2-16,1-8-3 15,3-2 0-15,-5-8-4 16,-1-4 3-16,2-7-2 16,-1-6 5-16,1-6 10 15,1-2 2-15,-4-4 1 16,-2 0 1-16,-6 0-3 15,-3 3 2-15,-6 6 9 16,-5 4 1-16,-4 8 2 16,-1 3 0-16,-4 6-9 15,2 4 0-15,-1 3-5 16,2 0-6-16,5-2-5 16,3-3-6-16,5-3 2 15,2-1-2-15,6-4 9 16,3-2 4-16,4-6-1 0,0-2 3 15,-3-4 5-15,2 1 0 16,-3 0 0-16,-2 0 2 16,-3 2 3-16,-4 0 5 15,-3 2 15-15,1 3-2 16,-1 2-4-16,-1 2-2 16,-2 6-16-16,1 2-1 15,1 5-4-15,1 2-3 0,2-2-2 16,3-1 1-16,6-3-6 15,7-4 3-15,1-4 3 16,0-4 0-16,-2-7 11 16,-3-5-2-16,2-8 8 15,-1-2 2-15,-2-5 0 16,-3-1 4-16,-5 2 3 16,-3 1 0-16,-5 4 10 15,-3 2-3-15,0 8-8 16,-2 5 0-16,0 11-8 15,0 5 0-15,1 9-7 16,0 4-2-16,3 5 0 16,4 2-5-16,4-1-4 15,5-1-3-15,3-6-24 16,1-2-8-16,4-4 2 0,1-6-3 16,3-4-4-16,-2-5 11 15,2-5 5-15,-4-2 6 16,-2-4 24-16,-1-1 1 15,-3-1 5-15,-4-1 4 16,-4 5 3-16,-4 1 3 16,-5 3 2-16,-1 3 0 15,0 4-4-15,0 2-3 0,-7 5 0 16,1 3-2 0,-3 2-3-16,4 2-1 0,8 0-7 15,1-1-3-15,7-5 0 16,1-2 1-16,7-5 2 15,3-2 2-15,2-6 3 16,2 1 0-16,-3-4 1 16,-5-2 4-16,0 1 4 15,-5-2 6-15,-2 3 2 16,-2 1 3-16,-2 2 0 16,0 0-3-16,-2 4 7 15,0 1-3-15,1 2-8 16,2 1 3-16,-1-1-16 15,0 0-2-15,5 11 5 16,11 15-6-16,-9-15 3 0,2 1-8 16,-2-5-15-16,-2-1-10 15,-1-4-38-15,-4-3-12 16,-7-3-87-16,-2-4 491 16,-5-5-265-16</inkml:trace>
  <inkml:trace contextRef="#ctx0" brushRef="#br0" timeOffset="103782.37">11645 4612 1074 0,'32'-6'395'0,"10"-9"-308"16,5-4-99-16,4-6 6 15</inkml:trace>
  <inkml:trace contextRef="#ctx0" brushRef="#br0" timeOffset="104459.33">9392 5360 1216 0,'9'-8'504'16,"-2"-2"-292"-16,2-1-125 15,-1 5-3-15,-6 4-33 16,0 1-18-16,-2 6-14 16,1 6-6-16,5 13-13 15,3 5-7-15,-2 7-28 16,2-1-20-16,1-5-41 15,0-3-28-15,3-10-91 16,2-5 137-16</inkml:trace>
  <inkml:trace contextRef="#ctx0" brushRef="#br0" timeOffset="104909.31">10025 5315 1485 0,'3'2'498'0,"0"4"-489"16,-5 6 2-16,-1 7 0 16,3 6 0-16,2 10-14 15,1 8-6-15,2 6-4 16,1 4-5-16,0-3 14 15,0-3 3-15,-1-12 4 16,0-7 3-16,-3-14 3 16,0-4 5-16,-4-12-4 15,-2-8-7-15,-1-15-3 16,0-8-11-16,2-14 2 16,-1-6 7-16,1-5 12 0,2-4 9 15,5 3 16-15,3 4 8 16,11 13 0-16,3 8 4 15,4 17-10-15,2 6-7 16,-4 12-10-16,-4 7-10 16,-7 10-9-16,-7 6-1 15,-8 6-11-15,-6 0-12 16,-11-4-29-16,-5-5-22 0,-12-12-79 16,-1-6-34-16,-2-15 113 15</inkml:trace>
  <inkml:trace contextRef="#ctx0" brushRef="#br0" timeOffset="105261.45">9441 3876 1356 0,'-7'10'491'0,"7"4"-410"16,6 3-23-16,1-2-26 16,1 1-8-16,7-3-34 15,2-1-35-15,6-7-91 16,1-2-102-16,-1-10 149 16</inkml:trace>
  <inkml:trace contextRef="#ctx0" brushRef="#br0" timeOffset="105461.24">10291 3723 1311 0,'33'10'461'0,"-2"1"-399"16,-12 9-69-16,-6 2-38 0,-15 6-45 15,-5 5-79-15,-10 3 115 16</inkml:trace>
  <inkml:trace contextRef="#ctx0" brushRef="#br0" timeOffset="106029.9">10541 5554 716 0,'6'-7'336'0,"8"-1"-79"15,5 1-121-15,11 2-15 16,1 0-7-16,3 2-50 16,-2-1-15-16,-5 2-46 0,-2 2-17 15,-7 3-27 1,-2 2-11-16,-5 1-19 0,-1 0-24 16,-5-2-95-16,0 0 121 15</inkml:trace>
  <inkml:trace contextRef="#ctx0" brushRef="#br0" timeOffset="106263.23">10795 5409 1127 0,'5'2'427'0,"3"2"-318"15,5 1-19-15,4 2-2 16,3 2-22-16,1 1-25 15,-3 2-15-15,-8 5-19 16,-3 2-15-16,-7 6-51 16,-1 3-6-16,-4-2-45 15,-4 1-17-15,0-6-158 16,4-6 184-16</inkml:trace>
  <inkml:trace contextRef="#ctx0" brushRef="#br0" timeOffset="107686.6">11184 5600 1183 0,'15'0'489'0,"1"-5"-302"15,1-8-73-15,-3-2-13 0,0-8-48 16,-3-1-8-16,0-6-32 15,-2-1-8-15,0-1-4 16,-3-1-2-16,-3 3-2 16,0 1 1-16,-8 8-1 15,-1 3-3-15,-5 10-4 16,-1 4-5-16,-4 8-8 16,-2 7 3-16,0 8 4 15,-2 4 7-15,6 4 8 16,2-1-13-16,9-5 1 15,3-4-5-15,8-4-4 16,3-4 11-16,3-5 2 16,3 1 2-16,3-3 7 15,-1 0-1-15,1 1 2 16,-6 1-1-16,-3 1 0 16,-2 2 0-16,-4 6 3 0,2 0-1 15,-5 5 3-15,-1 1-3 16,0-2-3-16,2-2 1 15,4-6-3-15,-1-5 2 16,7-4-5-16,-2-4 3 16,4-8 1-16,3-2 0 15,0-3 4-15,1-2 5 0,-4 1 11 16,-1-1 9-16,-4 3 10 16,-3 1 0-16,-4 3 0 15,-3 2-2-15,-7 6-10 16,-1 2 0-16,-3 6-12 15,-3 4-7-15,0 7-7 16,2 1-4-16,3 3-4 16,2 0 0-16,6-1 2 15,3-1 1-15,7-3 1 16,5-3 0-16,4-6 3 16,3-4 0-16,7-5 2 15,4-2 1-15,2-6 4 16,0-1 2-16,-3-4 17 15,-5-1 7-15,-4-7-2 16,-7-1 0-16,-6-4-10 0,-5 0-7 16,-5 3 10-16,-5 0 3 15,-4 3 6-15,-1 1 8 16,-1 5-9-16,2 5-4 16,3 7-4-16,2 3-3 15,-1 6-1-15,3 5-8 16,3 7-4-16,0 5-8 15,8 5-1-15,-1 3 3 0,2 1-10 16,-1-2 0-16,0-1-12 16,0-1-7-16,1-4-5 15,1-3 1-15,2-3-11 16,2-4 1-16,6-6 10 16,-2-5 7-16,1-7 17 15,3-3 9-15,-1-6 3 16,-1-1-7-16,-4-2 8 15,-4 0-3-15,-6 3 3 16,-5 3 1-16,-4 3 2 16,-6 3-2-16,-1 7-1 15,0 3 3-15,-6 9-6 16,3 1 5-16,-3 3-6 16,2 3 0-16,10-3 0 0,1-2-3 15,9-4-3-15,3-4-2 16,2-5 1-16,5-1 1 15,1-7 8-15,1-1 3 16,-4-3 1-16,-2-2-3 16,-4 1 3-16,-3 0 2 15,-3 4 6-15,-1 2 4 16,-3 3 3-16,-3 1-4 0,3 3-5 16,-2 3-3-16,3 4-4 15,1 3-4-15,2 0-1 16,1 1-3-16,4-3-8 15,2-1 2-15,5-3-15 16,-1-3-2-16,0-7 4 16,1-5 8-16,-3-5 17 15,0-2 4-15,-2-2 10 16,-1 1-3-16,-3-5 8 16,-1 0 0-16,-4-3-7 15,1 2 3-15,-4 1-5 16,-1 2-2-16,1 4-1 15,0 2-4-15,3 9 1 16,0 2 0-16,0 9-5 16,0 4 3-16,0 8-9 15,0 6 6-15,5 3-6 0,2 1-8 16,0-3-13-16,2-3-19 16,-2-4-26-16,4-6-21 15,-4-4-42-15,2-4-20 16,-7-6-28-16,4-3 100 15</inkml:trace>
  <inkml:trace contextRef="#ctx0" brushRef="#br0" timeOffset="107851.64">12027 5358 1335 0,'19'0'502'0,"1"-4"-377"16,2-1-35-16,-1-2-41 15,-5-3-6-15,1 1-69 16,-3-1-58-16,-4 2 246 16,0-1-158-16</inkml:trace>
  <inkml:trace contextRef="#ctx0" brushRef="#br0" timeOffset="108756.48">12236 5277 1172 0,'2'2'442'16,"-1"-1"-308"-16,1 2-45 15,0 2 5-15,-2 1-22 16,2 4-36-16,-2 0-17 16,3 3-21-16,-1 1 2 15,3 2-9-15,1-1 5 0,1-4-20 16,0-2 1-16,3-6 6 15,0-3-2-15,0-5 34 16,2-2 2-16,-5-3 11 16,2-1 3-16,-2 0 0 15,-3 1 0-15,0 2-8 16,-7 2-2-16,0 4-5 16,-4 2-2-16,2 3-2 15,3 2-2-15,-2 4-2 16,3 0-4-16,2-2-4 15,1 0 0-15,6-2-4 16,2-1 3-16,0-3-2 16,3 1 4-16,1-4 1 15,2-1 0-15,-1-5 6 16,0 0 1-16,0-1 8 0,-4-1 5 16,0 0 0-16,-5 0-4 15,-5 0-2-15,-1 1-8 16,-5 1 0-16,-1 1 4 15,-3 2-10-15,1 2 5 16,0 3-8-16,3 3-3 16,0-1-1-16,3 2-8 15,1 1 5-15,1 0-5 0,1 0 7 16,3-1 6-16,-1-1-2 16,3-1-2-16,1-1 2 15,1 0-3-15,1-3 4 16,0-1 6-16,-2-2-5 15,-2 0 4-15,1-2-3 16,-1 2 0-16,0-1 3 16,0 2-9-16,-3-1 8 15,1 1 1-15,-1 2 4 16,2 0 7-16,-3 1-5 16,2 2 1-16,-1-1-7 15,-2 0 2-15,0 0-5 16,0 0 1-16,0 0-1 15,0 0 0-15,0 0 3 0,1 1-7 16,-1 2 6-16,4 1-3 16,1-2-1-16,-4 0-1 15,9-1 2-15,10-6-5 16,-9-4 6-16,3-3 2 16,-3-1-2-16,2 1 7 15,0 2-5-15,1 2 3 16,-3 6-4-16,-1 4 0 15,-1 8-3-15,-2 6 0 16,0 8-36-16,-2 2-8 0,-3-2-12 16,0-6-17-16,-3-9-38 15,-1-7-26-15,-2-13 82 16</inkml:trace>
  <inkml:trace contextRef="#ctx0" brushRef="#br0" timeOffset="108898.12">12050 5238 1578 0,'-32'27'584'16,"6"-4"-397"-16,3-13-248 15</inkml:trace>
  <inkml:trace contextRef="#ctx0" brushRef="#br0" timeOffset="110140.12">10031 6501 815 0,'9'-24'309'0,"6"-11"-206"15,2-2 15-15,5-4 46 16,1-4 12-16,2 1 0 15,-2 1-23-15,-7 6-46 16,-4 6-31-16,-11 12-13 16,-6 4-4-16,-10 10-10 0,-3 3-13 15,-11 10-37-15,-2 6-15 16,-3 8-9-16,2 4-1 16,8 5-3-16,4-1 0 15,9-5 9-15,3-1-1 16,11-11 6-16,5-7 6 15,10-8 1-15,4-5 3 0,9-10 5 16,2 0 0-16,6-4-3 16,-3 3 2-16,-6 4 1 15,-3 6 2-15,-13 9-1 16,0 5 1-16,-7 14-2 16,-2 2 0-16,-5 9 3 15,-3 2-3-15,1 0 1 16,1 1-1-16,2-6 1 15,2-5 3-15,5-9-6 16,4-6 1-16,5-11-4 16,6-5-1-16,4-10 4 15,3-5 0-15,-2-2 9 16,0-3 1-16,-7 2 13 16,-6 2 1-16,-7 5 3 15,-5 4 6-15,-4 2 7 0,-3 8-5 16,-3 5-7-16,1 6-4 15,-2 8-23-15,3 1 1 16,0 2-5-16,3 2-7 16,6-1 4-16,1-2-6 15,9-5 2-15,2-3-1 16,3-9 2-16,1-4 4 16,1-7 8-16,3-3 4 15,2-3 8-15,0-3 4 0,-2-1 9 16,-5 0-4-16,-6 3-4 15,-6 5 1-15,-5 4 13 16,-2 3 8-16,-2 5 13 16,-1 2-5-16,-1 2-20 15,3 4-12-15,-2 7-11 16,4 6-4-16,4 9 0 16,0 4-5-16,8 4-12 15,-5 2-10-15,3 2-16 16,-2 0-28-16,-3 0 1 15,1-4 9-15,-5-7 9 16,-3-3 35-16,-3-13 11 16,-2-4-1-16,-3-11-8 15,1-8 1-15,-2-13-2 16,1-8 5-16,0-10 13 0,6-4 5 16,0-4 17-16,3 1 1 15,7 5 19-15,0 1-4 16,7 16-6-16,-1 5-7 15,-2 12-13-15,-1 9-3 16,-3 10-12-16,-3 7 1 16,-4 9-40-16,0 3-8 0,-5-2-37 15,-1-1-25-15,0-7-75 16,-2-4-370-16,5-10 381 16</inkml:trace>
  <inkml:trace contextRef="#ctx0" brushRef="#br0" timeOffset="111780.85">10896 6315 1230 0,'8'4'490'16,"-1"-3"-310"-16,-1-4-107 15,-3-2-8-15,-1-6-26 16,-2-3-17-16,1-7-14 15,1-3-7-15,-4 1-1 16,-1-3 0-16,-4 6 4 0,1 2 1 16,0 5 6-16,2 4 4 15,-1 3-2-15,1 4-2 16,1 3-7-16,-3 3-5 16,6 2-8-16,-2 3 2 15,10-1-1-15,-1 1-4 16,4-2 7-16,4 1-2 15,1 0 5-15,2-2 2 0,2 1 2 16,2-1-1-16,-3 1-3 16,-1 3-1-16,-3 1 3 15,3 2 2-15,-6 2-1 16,-1-2 0-16,-2 2 0 16,-6-4 2-16,3-4 5 15,1 1 5-15,-1-7 3 16,0-2 0-16,-1-4 8 15,4-5 0-15,0-7 2 16,0-3 0-16,-1-2-3 16,-4-2-2-16,-4 5-11 15,2 2-1-15,-7 7 3 16,1 3-2-16,-3 6 3 16,0 5 3-16,1 7-14 15,-2 2 2-15,4 5-2 0,-4 1-8 16,7 0 2-16,2-2-4 15,9-3-7-15,5-5 5 16,4-6-1-16,2-3 7 16,-2-7 5-16,4-5 5 15,1-4 10-15,3-4-4 16,1-2 10-16,-2 1-9 16,-7-1-6-16,0 4-3 0,-12 3 0 15,-2 4 3-15,-5 5 4 16,-7 2 5-16,0 6-7 15,-2 2 2-15,2 4-11 16,4 0-4-16,4 1-3 16,3 0-1-16,4-1 8 15,0-2-1-15,6-1-2 16,0-2 2-16,2-1-10 16,2 1 1-16,-3 0 7 15,-1 2 0-15,-4 1-5 16,-1 3 0-16,-5 1-14 15,-2 3-10-15,-4 3 1 16,-5-1-5-16,-3-1-3 16,1-2 13-16,-1-4 12 15,2-4 8-15,5-6 10 16,2-2-1-16,3-8 5 0,3-3 2 16,6-4 14-16,0-2 9 15,6 0 7-15,3-2 7 16,2 0-9-16,3 1-8 15,-4 1-8-15,0 2-14 16,-7 5 1-16,-7 2 2 0,-3 5 3 16,-7 3 10-16,-6 3-4 15,1 4-2-15,-4 5-14 16,0 2-5-16,1 2 4 16,1 2-8-16,6 1 2 15,-1 0-10-15,7-1-17 16,5 0 0-16,2-3-2 15,10-3 9-15,3-5 13 16,0-2 4-16,6-4 10 16,-5-2 1-16,-3-3 2 15,0-3 0-15,-5-2-3 16,-2-1-3-16,-5 2-5 16,-3 2 6-16,-4 3-5 15,-1 2 8-15,-2 3 3 16,-2 2-4-16,1 2 8 0,-1 1-8 15,4 3 0-15,0 0 3 16,1 4-11-16,2-1 4 16,-1 2 1-16,1 1-5 15,0-3 7-15,-2 0-4 16,1-4 2-16,-3-3 2 16,0-2-7-16,1-1 4 15,0 1-8-15,0-1 0 0,1-14 8 16,2-16-1-1,-1 12 7-15,2 2 0 0,3 2-5 16,-2 4 3-16,3 6-4 16,-3 2 2-16,-3 6-2 15,4 3 0-15,1 8-8 16,3-1 1-16,5 2 4 16,2-1-4-16,3-8 5 15,-2-1-1-15,3-7 4 16,-2-5 0-16,0-6 14 15,0-4 3-15,-3-9-7 16,1-3 10-16,-4-3-17 16,-2-1-1-16,-8 2 6 15,-1 2-8-15,-6 3 11 16,1 2-6-16,0 9-6 16,-1 4 2-16,1 10 4 0,1 3 5 15,2 7 0-15,0 3-3 16,5 7-5-16,0 4-2 15,1 3-1-15,1 2 0 16,1 0-5-16,3-3-4 16,-2-2-28-16,-2-3-14 15,-1-8-43-15,-3-2-16 16,-2-9-27-16,-2-1-15 0,-5-7-20 16,1-4-31-16,-2 0 133 15</inkml:trace>
  <inkml:trace contextRef="#ctx0" brushRef="#br0" timeOffset="111917.78">11983 6019 1125 0,'-1'3'461'0,"4"-4"-269"15,3-3-53-15,7-3-61 16,0-4-18-16,8-2-33 16,0-1-21-16,1-2-89 15,2 0-51-15,-2 2 75 16</inkml:trace>
  <inkml:trace contextRef="#ctx0" brushRef="#br0" timeOffset="112645.17">12271 5979 1273 0,'6'5'512'16,"1"-5"-292"-16,-5-1-140 15,-2-4-33-15,-2-3-17 0,-8 0-26 16,2-2 4-16,-1 4-2 16,-2 4-4-16,1 5-6 15,2 3-5-15,0 6 0 16,0 0 1-16,2 4 6 16,3-2 1-16,1 2-3 15,5-1-1-15,2-5 0 16,1-1-2-16,1-5 1 15,-1-4 0-15,0-2 14 16,0-3 6-16,-2-3 5 16,1-2 1-16,-2-1-1 15,-2 0-3-15,-1 1 1 16,-2 1 4-16,0 3-7 16,0 2-3-16,0 4 2 15,1 4-6-15,0 5 3 0,0 2-3 16,2 2-5-16,2 0-2 15,4-3-2-15,0-2-1 16,5-3-2-16,1-4 1 16,1-1 0-16,1-4 2 15,0-5-1-15,-1-1 5 16,-3-2-2-16,1-3 2 16,-4 1 2-16,0-1 0 0,-3 0 7 15,-4 1-1-15,-2-1 4 16,-4 0-1-16,-3 3 7 15,1 1 4-15,1 1 0 16,-1 1-1-16,4 0-3 16,-4 0-4-16,2-3-4 15,4 1-1-15,-3-1-6 16,8 0 2-16,-2 5-2 16,-2 2 2-16,2 6-6 15,-1 6 0-15,1 9-2 16,1 6-5-16,2 7 5 15,-3 0-7-15,1 0 1 16,3-5-9-16,-1-1-9 16,1-6-3-16,1-5-17 15,-3-2-2-15,0-6-29 0,-4-2-18 16,0-4-48-16,0-3-22 16,-2-3 101-16</inkml:trace>
  <inkml:trace contextRef="#ctx0" brushRef="#br0" timeOffset="112829.73">12365 5947 1019 0,'14'-11'380'0,"19"-17"-275"16,-15 12-84-16,0 1-37 15,-2 2-36-15,-1 4 31 16</inkml:trace>
  <inkml:trace contextRef="#ctx0" brushRef="#br0" timeOffset="113659.82">12557 5840 1051 0,'0'3'395'15,"0"0"-266"-15,0 1-96 0,0 1 12 16,0 3 15-16,2 4-5 16,-2 1-15-16,3 0-11 15,1 0-14-15,0-3-8 0,3-3 1 16,-3-1 6-16,0-4 5 15,1 0 9-15,-1-3 4 16,6-2 1-16,-3-3 5 16,-1-1-5-16,2-3-8 15,-1 0-7-15,-3-3-9 16,-1 1-3-16,-1 1-4 16,-2 0 5-16,0 5 5 15,-3 1 4-15,-2 7 8 16,-1 1-4-16,-1 5-9 15,2 1-4-15,0 0-3 16,0-1-4-16,5-2-4 16,3-2 4-16,2-3-4 15,4-1 2-15,-2-1 3 16,1-1-6-16,-2-2 5 16,1 1 1-16,-4 0-1 0,-1 0 4 15,-1 1-2-15,-2 1 0 16,0 1-4-16,0 0 2 15,0 0-10-15,1 0-1 16,-5 0-6-16,-1 1-4 16,1-1 6-16,-11-1 1 15,14-2 13-15,3-1 2 0,2-3 6 16,0-4 3-16,5-2 2 16,0 0 5-16,3 1 3 15,-2 2-2-15,3 2-3 16,-3 3-6-16,0 4-3 15,-1 4-3-15,-2 4 3 16,-1 5-1-16,-2 3 0 16,-1-2 0-16,-2 1-1 15,-2-3 4-15,-1-1-2 16,-1-1 5-16,-1-4 0 16,0-1-2-16,-2-4 6 15,1-1-1-15,1-3 4 16,2-3 2-16,1-4 3 15,2-3-5-15,5-2-1 16,3 0 0-16,3 3-4 0,1 3 6 16,3 5-5-16,1 3-3 15,0 5-9-15,-1 4-4 16,-4 3-31-16,-4 2-26 16,-6-2-85-16,-5-4-46 15,-4-5 114-15</inkml:trace>
  <inkml:trace contextRef="#ctx0" brushRef="#br0" timeOffset="113794.34">12437 5713 1643 0,'-3'-10'485'15,"1"-8"-377"-15</inkml:trace>
  <inkml:trace contextRef="#ctx0" brushRef="#br0" timeOffset="114514.63">11636 5117 913 0,'-1'2'380'0,"0"0"-254"0,3-3-8 15,-2 0-2-15,0 0-12 16,7-3-5-16,19-25-20 15,-14 12-4-15,-1-5-28 16,0-1-13-16,0-2-4 16,-4 0-10-16,-2 3-1 15,-4 1 3-15,-4 5 6 16,-2 6 2-16,-1 7-8 16,-2 5-3-16,-2 10-12 15,1 4-4-15,-1 8-2 16,2 2-1-16,4 3-3 15,2-1-1-15,7-6-1 16,3-2-2-16,6-7 3 16,1-2 2-16,5-8-2 0,1-3 3 15,5-8 4-15,0-5 2 16,-4-3 4-16,-1 2-1 16,-8-3-4-16,-5 3 0 15,-2 4 0-15,-4 2 4 16,-6 6 4-16,-2 3-1 15,-4 4-2-15,0 4-2 16,6 6-2-16,1-1-1 0,6 2-20 16,1-2-13-16,8-3-36 15,0-2-19-15,1-6-54 16,1-3-20-16,-4-9 99 16</inkml:trace>
  <inkml:trace contextRef="#ctx0" brushRef="#br0" timeOffset="114681.15">11860 4958 1285 0,'-3'9'463'0,"4"-3"-380"15,0-2-62-15,1-4-48 16,4-1-39-16,-4-3 41 0</inkml:trace>
  <inkml:trace contextRef="#ctx0" brushRef="#br0" timeOffset="115716.64">11983 5033 952 0,'12'4'423'0,"-1"-3"-129"16,-2 1-176-16,-4-2-35 16,-5 1-16-16,2 2-54 15,-2-1-5-15,-2-2-8 16,2 0 6-16,-1 4 2 16,-1 4-5-16,-3 10 2 15,4-14-6-15,1-1 1 16,0-3 4-16,1-1-1 15,-1 0-1-15,0 0-3 16,2-11-2-16,11-20 6 16,-5 13 0-16,4 2 5 15,2 1 6-15,-1 5 14 16,-2 3 6-16,-2 7 4 0,-2 3-6 16,-1 6-14-16,-1 4-2 15,0 3-10-15,-2 1-2 16,2-1-4-16,3-2 0 15,1-5 2-15,3-2 2 16,0-5-1-16,-2-4 0 16,3-4 3-16,-1-4-3 15,-1-2 4-15,1-1-2 0,-1 1-1 16,-3 0 7-16,-1 2 12 16,-1 1 1-16,-5 3 11 15,1 3-2-15,-3 2-18 16,-1 2 1-16,-5 5-16 15,2 0-1-15,-1 3 5 16,1 2-1-16,4-1-3 16,-2 1 1-16,5 1-11 15,2-3-2-15,3 0-4 16,5-3 2-16,2-3 3 16,4-3 0-16,4-5 10 15,4-3 0-15,0-3 13 16,-2-2 5-16,-5 0 10 15,-4 1 1-15,-5 1 6 0,-4 1-2 16,-3 1-10-16,-4 2 3 16,-5 5-17-16,1 3-2 15,-6 7-2-15,1 1-11 16,1 4 1-16,0 1-5 16,3-1 4-16,1-1 3 15,5-3 3-15,2-2 2 16,5-3-3-16,2-2 2 0,0-2 0 15,1-4-3-15,1-1 4 16,-1-3-3-16,-2-1 1 16,-1 0 1-16,-2 1 2 15,-3 0 6-15,-2 3-4 16,0 3 8-16,-1 2-6 16,-2 2 3-16,3-1-6 15,-1 0-4-15,0 3-3 16,0 5-3-16,-1 11-1 15,5-13-2-15,1-2-9 16,1-1-1-16,3-3 1 16,0-2 2-16,1-6 12 15,1-4-1-15,9-4 6 16,-2-2 0-16,5-3 2 16,4 3-2-16,-5 1 3 0,3 5 2 15,-5 10-8-15,-3 5-1 16,-2 12-30-16,-2 7-21 15,-3 8-40-15,1 2-50 16,-4-2 132-16,1-2-23 16</inkml:trace>
  <inkml:trace contextRef="#ctx0" brushRef="#br0" timeOffset="116402.19">10072 6837 2379 0,'0'0'19'15,"-1"0"15"-15,1 0 13 16,-1 0-19-16,1 0-9 15,0 9-18-15,1 25-5 0,3-3-6 16,-1 6-10-16,2 4 1 16,3-1-6-16,2-8 7 15,3-4 0-15,1-13-43 16,0-6-24-16,-3-11-112 16,4-8-27-16,-1-10 131 15</inkml:trace>
  <inkml:trace contextRef="#ctx0" brushRef="#br0" timeOffset="116970.16">10409 6969 1245 0,'4'10'448'0,"-3"0"-369"16,0 2-67-16,-3 2-5 15,-2 5-17-15,1 2-5 16,-2 8-26-16,2 4 5 16,-2 3 9-16,0 0 9 15,3-6 33-15,-3-6 5 16,2-7 15-16,1-4-2 0,0-10-13 16,2-3-8-16,0-13-11 15,2-4-3-15,2-13-1 16,-7-5 3-16,3-5-2 15,-1-2 12-15,0 5 30 16,2 2 12-16,3 9 21 16,-1 3-10-16,1 9-15 15,4 4-13-15,3 7-18 16,3 8-4-16,1 7-9 16,3 7-3-16,-2 5 2 15,-1 1-1-15,2 2-2 16,1 0-1-16,2 2 4 15,0-2 9-15,3-2 23 16,-2-3 11-16,-1-8 15 16,-4-5 1-16,-4-7-10 0,-3-4-8 15,-6-6-4-15,3-7-5 16,-5-11-6-16,-4-4-5 16,3-3-12-16,-1 2-3 15,0 4-20-15,1 2-5 16,1 7-46-16,1 0-21 15,0 7-34-15,5 3-26 16,-2 5-36-16,4 4-19 0,1 5 123 16</inkml:trace>
  <inkml:trace contextRef="#ctx0" brushRef="#br0" timeOffset="117152.11">10906 7032 1303 0,'17'-2'490'0,"4"-5"-377"16,1 0-30-16,2-2-39 15,0 1-15-15,2 1-14 16,0 0-24-16,-3 2-115 16,-4 2-45-16,1 0 90 15</inkml:trace>
  <inkml:trace contextRef="#ctx0" brushRef="#br0" timeOffset="117650.38">11351 6838 1450 0,'-3'13'550'0,"5"5"-403"15,-3 3-77-15,1 9-38 16,2 2-13-16,-1 0-4 16,1 8-1-16,-1 0-9 15,4 2-14-15,-1 0-7 16,-1-6-3-16,1-11 6 16,-2-7 10-16,1-10-10 15,0-5-11-15,-2-12-21 16,0-7-9-16,1-15-18 15,-2-5 0-15,0-9-15 16,0-2 3-16,-4-3 19 16,-1-1 14-16,3 1 40 15,3 3 10-15,4 11 31 16,2 7 14-16,0 11 23 0,-1 4 9 16,2 9 7-16,0 3-10 15,1 8-25-15,0 5-11 16,-2 7-24-16,-1 1-5 15,-5 5-5-15,-3-1-7 16,-4 4 1-16,-2-1-2 16,-3-1 5-16,-1-3 0 15,-1-6-16-15,-4-6-10 0,3-9-45 16,0-4-30-16,9-10-82 16,5-3 112-16</inkml:trace>
  <inkml:trace contextRef="#ctx0" brushRef="#br0" timeOffset="117850.12">11714 6614 1539 0,'5'13'626'0,"-2"1"-376"16,-1 3-146-16,-4 5-64 15,-3 2-40-15,-7 2-64 16,-2 3-41-16,-5 0-129 0,-1 0 147 16</inkml:trace>
  <inkml:trace contextRef="#ctx0" brushRef="#br0" timeOffset="119390.37">11125 7600 506 0,'-1'2'172'16,"-3"-2"-167"-16,4 0-13 15,0 0 11-15,0-1 28 0,0 1 63 16,2-1 25-16,-2 1 38 16,4-1-12-16,-4 1-26 15,2 0-15-15,1-1-31 16,0 0-2-16,3-2-11 16,9-12 3-16,-13 8-8 15,-2-3-4-15,-1 1-9 16,-1 0-6-16,-3 1-7 15,1-1-10-15,-6 2-6 16,-1 3 0-16,-5 3 5 16,0 2 4-16,0 7-5 15,1 0-6-15,2 6-7 16,1 2-5-16,5 4-10 16,0 1-2-16,7 0-5 15,2-1 1-15,3-6 7 0,2 0 7 16,3-8 3-16,5-1-2 15,3-6 7-15,1-3-4 16,2-7 12-16,-7-3 11 16,1-7 6-16,-3-2 2 15,-5-4 0-15,0-2-9 16,-6 1-10-16,0 1 2 16,-4 4-1-16,-5 0 6 0,2 6 11 15,-3 1-3-15,5 6-3 16,2 5-5-16,1 4-11 15,0 2-2-15,2 5-4 16,2 4-3-16,5 7 4 16,3 4 0-16,0 5-7 15,0 0 0-15,-2 1-8 16,2 3 2-16,-5-3 6 16,4-2 1-16,3-3 4 15,2-6 0-15,3-7-6 16,0-3 1-16,0-8-5 15,1-4-1-15,1-5 8 16,0-4-2-16,-2-3 0 16,-4-2 3-16,-6 0-1 0,-1 1-1 15,-5 3 5-15,1 4 4 16,-5 4 1-16,0 3 8 16,-1 5-8-16,-3 2-1 15,1 6-4-15,1 2-5 16,0 2 2-16,4 2-7 15,4-3-6-15,3 2-6 16,3-3-15-16,-2-3-3 16,3-3-13-16,0-3-5 0,0-6-20 15,2 0-19-15,-2-5-40 16,-2-3 101-16,-2-4 5 16</inkml:trace>
  <inkml:trace contextRef="#ctx0" brushRef="#br0" timeOffset="119537.54">11401 7356 1062 0,'-5'6'501'16,"0"0"-143"-16,5-3-305 16,-1-1-66-16,-1-3-130 15,2 1 91-15</inkml:trace>
  <inkml:trace contextRef="#ctx0" brushRef="#br0" timeOffset="120354.24">11555 7479 1363 0,'1'6'518'0,"-1"-2"-366"0,0-1-123 15,-2 1-19-15,-2 2-22 16,1 0-6-16,1 5-12 16,2 1-1-16,-2 2 14 15,-2 1 7-15,1-3 6 16,1-2 6-16,2-4-2 16,-1-6-7-16,2-3 2 15,1-4-7-15,3-7 1 16,-2-1 5-16,2-4 3 15,3-3 6-15,-1-1 10 16,4 0 2-16,2 3 4 16,0 2-6-16,1 5-6 15,2 3-3-15,-4 7-2 16,-3 3 4-16,1 5-2 16,-2 3-3-16,1 6 0 0,0 0-3 15,-3 3-1-15,-2-1 5 16,-2-3 2-16,-1-2 0 15,-1-4 2-15,2-4-6 16,-2-4 0-16,0-3 3 16,0-7 4-16,-1-1 5 15,0-4 8-15,3-1 0 16,0-1 2-16,1 0-2 0,1 0-9 16,-1 2 0-16,2 4-3 15,-1 3 0-15,1 7-3 16,1 3 0-16,-1 9-5 15,2 4 1-15,-1 3 4 16,-2 3-2-16,3 0-3 16,1 1 0-16,1 0-3 15,3-3-1-15,0-3 2 16,0-3 2-16,5-7 0 16,0-3 3-16,1-8 5 15,1-5-4-15,-3-5-2 16,-2-3-1-16,-3-4-2 15,-2 1 3-15,-4 1-1 16,0 1-1-16,-7 7 2 0,-3 2-4 16,-2 8 4-1,-4 6 2-15,0 5-3 0,1 5-1 16,-2 4-8-16,2 0-6 16,5 1-4-16,2 1-6 15,3-2 3-15,4-1 4 16,5-3 7-16,2-3 4 15,6-6 1-15,2-3-9 0,-1-9-9 16,4-2-32-16,-2-7-70 16,1-3 84-16</inkml:trace>
  <inkml:trace contextRef="#ctx0" brushRef="#br0" timeOffset="121805.42">12057 7334 1478 0,'-5'8'531'0,"3"-1"-451"16,2 0-37-16,-2 1-36 16,-1 2-3-16,4 4-3 15,-1 1-1-15,0 2 3 16,1 1 0-16,-1 0-5 0,2-2 1 15,-5-4 0-15,5-4-2 16,3-6 0-16,-1-4-4 16,6-7-13-16,0-3-2 15,-1-7 3-15,-1-1 2 16,-1-3 7-16,-2-1 4 16,1 3 7-16,2 1 1 0,0 6 8 15,-2 5 4-15,-2 5-4 16,-1 4 3-16,-1 8-2 15,0 4-8-15,1 6 5 16,-2 0-3-16,3 1-5 16,0-2 5-16,0-5-7 15,5-1-1-15,1-8 3 16,1-3-1-16,1-7 4 16,2-2 7-16,-1-8 3 15,1-3 4-15,3-5-2 16,-3-3-2-16,-4-1-3 15,1 2-2-15,-7 3-5 16,1 5 0-16,-3 7-1 16,-6 6 2-16,-1 8 6 15,-3 3-1-15,-2 7 1 16,0 0-5-16,3 3-5 0,1-1-2 16,5-2-13-16,3 0 1 15,7-3-1-15,1 0 2 16,6-1 13-16,2 1-1 15,-1-3 0-15,0 2 1 16,-2-2-5-16,-5 1-1 16,-3 4-10-16,-3-2-2 0,-4 2-7 15,-2-1-1-15,-1-3 14 16,-3 1 0-16,2-5 8 16,1-1 3-16,0-6 1 15,4-2 0-15,3-9 11 16,1-1 4-16,6-6 6 15,-2-3 5-15,4 0-8 16,0 0-1-16,-1 3-8 16,1 4-3-16,-5 7 2 15,-1 3-1-15,-5 8 10 16,0 4 1-16,-2 5 2 16,-4 1 2-16,3 2-9 15,-1 1-3-15,2-2-7 16,0 0-3-16,2-5 1 15,2 0 1-15,1 0-1 0,2 0-1 16,1-3 0-16,0 0 0 16,1 0 2-16,1-1-1 15,2-1 2-15,-2-2-1 16,0-2-1-16,-1-1 2 16,-8 0-1-16,4 1 1 15,-3-2-3-15,-4 1 0 16,4 1 0-16,-2-1-1 0,-4 1 2 15,4 1 0-15,0 0 0 16,4 1-1-16,-4 1-1 16,0-1-1-16,2 1-1 15,0-1-1-15,1 1-1 16,3 0-1-16,0 0-1 16,16 2 1-16,-17-1 5 15,-1-1 1-15,0-1 2 16,-2-1-2-16,0-2-2 15,-2-3-1-15,-2-1-1 16,2 1 7-16,-3-2-4 16,-1 2-3-16,-3 0-9 15,-2 1-10-15,3 3-4 16,0 2-2-16,-1 1 7 16,0 1 6-16,4 0 7 0,-1 0 7 15,6-2 3-15,3-1 4 16,6-2 3-16,-1-3 1 15,4 1 9-15,-2-1-2 16,1-1-3-16,-2 4-2 16,-2 0-8-16,-1 4 1 15,-5 4 7 1,-2-2 0-16,1 0-3 0,2 8 0 16,0 1-7-16,-2-1-1 0,-2-7 0 15,-2 0 0-15,2-3-1 16,0 0-1-16,0-1 1 15,0 1 1-15,0-1 3 16,1-8 7-16,7-16 1 16,0 12 1-16,3 1 0 15,4 1-4-15,-2 3-3 16,3 5-1-16,-4 5-11 16,-2 5-12-16,0 6-37 15,-3-1 18-15,-5 4-106 16,1-2-10-16,-10-8 105 15</inkml:trace>
  <inkml:trace contextRef="#ctx0" brushRef="#br0" timeOffset="121955.38">12345 7023 1462 0,'-10'3'560'16,"-12"-9"-390"-16</inkml:trace>
  <inkml:trace contextRef="#ctx0" brushRef="#br0" timeOffset="122983.52">10004 7746 1444 0,'0'2'43'0,"-1"1"-2"15,-3 1 35-15,3-2-20 16,0 1 7-16,1-2-11 16,2-2 1-16,-2 1 12 15,0-1-5-15,1-1 17 16,7-10 7-16,18-19-28 16,-14 11-8-16,1-5-28 15,-4-1-11-15,0 1-7 16,-3 0-1-16,-4 6 0 15,-2 2-1-15,-5 7 3 16,-2 2-2-16,-1 5 3 16,-2 2 4-16,3 5-3 15,-1 3-4-15,-2 7-1 0,2 3-6 16,0 5-1-16,2 0-1 16,7 0-6-16,2-2 0 15,5-6-5-15,2-2 4 16,4-6-2-16,3-2 9 15,-1-4 1-15,1-5-1 16,2-1 4-16,-3-3-2 16,0-1 2-16,-3 1 3 0,-5-1 1 15,-4 2 2-15,-8 3 5 16,-1 0-1-16,-3 3 5 16,0 2-4-16,3 2-7 15,-1 2-5-15,7 2-16 16,4 0 0-16,4-1-12 15,5-1-2-15,3-4 10 16,0-1-5-16,2-7 20 16,1-2 7-16,-2-3 12 15,-2-3 12-15,-4 0 10 16,-1 0 5-16,-7 2-5 16,-3 3 5-16,-6 4-4 15,-3 1-9-15,-8 5-2 16,-1 2-14-16,0 6-25 15,0 4-14-15,3 3-29 0,3 3-23 16,3-2-32-16,8-2-22 16,8-8-40-16,2-6 107 15</inkml:trace>
  <inkml:trace contextRef="#ctx0" brushRef="#br0" timeOffset="123461.16">10348 7529 1178 0,'-14'10'464'15,"7"-2"-342"-15,2-3-29 0,1-1-68 16,2-2-16-16,3-1-15 16,0 2-6-16,6 3-1 15,0 0-6-15,6 1-4 16,3 0-10-16,-1-1 6 15,1 0 3-15,-2-2 12 16,-2-2 11-16,0-4 0 16,2-2 8-16,-5-4-2 15,0 0 2-15,-5 0-1 16,-3 0-4-16,-1 2 14 0,0 3 0 16,-1 2 10-1,0 1 2-15,0 0-16 0,1 0-3 16,-1 0-8-16,0 0-5 15,2 5-7-15,2 3-7 16,11 12-10-16,-2-15-1 16,0-5 9-16,2-1 9 15,-1-2 11-15,-3-1 14 0,1 0 19 16,-3-2 7-16,-4 0 13 16,-1 1 7-16,-4-1 4 15,-4-1 5-15,-5 0-13 16,-1 1-18-16,0 2-39 15,0 1-30-15,2-1-105 16,3 0 88-16</inkml:trace>
  <inkml:trace contextRef="#ctx0" brushRef="#br0" timeOffset="124400.39">10658 7588 811 0,'-4'0'350'15,"4"-1"-172"-15,-1 1-30 16,0-1-32-16,1 0-9 16,0 1-28-16,-1-1-5 0,0 1-33 15,0-1-8-15,1 1-24 16,0-1-6-16,-2-9 0 15,4-15 1-15,-2 12 9 16,3 1 2-16,1-1 9 16,-3 1-5-16,1 4-5 15,-3 3-2-15,-5 5-6 16,3 1 3-16,-7 7-5 16,-2-1-7-16,2 5-2 15,0 1-1-15,4 0 2 16,4 1 3-16,2-1-3 15,7 0-3-15,0-3-6 16,4-1 3-16,5-6-4 16,-4-2 4-16,4-5 6 0,-3-3 0 15,-4-1 4-15,0-1 2 16,-5 0-2-16,1 1 0 16,-4 0 11-16,-2-1-3 15,-2 0 9-15,0 2-2 16,0 2-4-16,2 1 0 15,1 2-8-15,3 0-7 16,3 3-8-16,0 1 5 16,2 4-2-16,1 3-6 15,1 5-8-15,-1 2-4 0,0 3-26 16,0-3-20-16,-2-4-60 16,-1-2 78-16</inkml:trace>
  <inkml:trace contextRef="#ctx0" brushRef="#br0" timeOffset="125284.06">11219 7868 982 0,'-9'6'478'16,"0"1"-172"-16,5 0-179 16,1-1-27-16,2 1-69 15,1 1-13-15,1 1-12 16,3 6-6-16,3 4-8 15,1 4-7-15,1 3-12 16,1-4-5-16,-2-6 11 16,-1-3 2-16,2-6 12 15,-2-5 0-15,2-6 8 16,-2-6 2-16,0-7 2 16,1-3 7-16,-2 0-5 15,-2 1 1-15,-2 0 1 0,1 5 7 16,-3 5 5-16,2 3 4 15,1 8-7-15,-3 3-2 16,5 8-11-16,-1 4-6 16,5 1-1-16,1-1-7 15,1-4-3-15,1-3 7 0,1-5-2 16,1-5 6-16,-2-5 1 16,0-3-5-16,-3-3 6 15,-1 0-2-15,-2 0-2 16,-2 0 3-16,-4 1 11 15,0 2 1-15,-2 4 3 16,0 2 4-16,1 3-13 16,0 1 0-16,1-2-10 15,0 0-7-15,0 0-10 16,2 3-5-16,3 1-4 16,4 0 0-16,18 12 6 15,-14-16 2-15,2-1 19 16,-1-3 11-16,-2-1 19 15,-3-1 11-15,-4 0 6 16,1-1 1-16,-10 0-4 0,-1 0-3 16,-5 1-14-16,-3 1-10 15,-1 3-25-15,-1 1-11 16,3 2-35-16,3 1-27 16,4 1-34-16,2 0-29 15,7-2 96-15</inkml:trace>
  <inkml:trace contextRef="#ctx0" brushRef="#br0" timeOffset="125771.73">11599 7841 1140 0,'-8'9'512'16,"2"-2"-219"-16,-1-2-229 15,2 0-39-15,0 1-58 16,3 1-24-16,2 1-29 16,2 2-9-16,6-1 14 15,3 0 16-15,-2-2 35 16,-4-4 17-16,4-2 7 16,-2-2 11-16,1-3 0 15,7-2 2-15,-8-1-1 0,3 0-3 16,-1 1-5-16,-4 2-6 15,1 1-4-15,-3 3 2 16,-1 0 3-16,-1 2 4 16,-1 2 8-16,3 2 0 15,-3 0 4-15,3 1 3 16,-1-2-3-16,1-1 0 16,2-4 11-16,0 0 0 15,4-4 21-15,0-2 6 16,0-3 13-16,1 1 1 0,-2-2-3 15,-2 1 1-15,-2-3-26 16,-2 1-2-16,-3 0-18 16,-1 3-6-16,-2 3-21 15,0 1-13-15,1 0-53 16,1 3-33-16,3-2 317 16,2-2-185-16</inkml:trace>
  <inkml:trace contextRef="#ctx0" brushRef="#br0" timeOffset="126507.67">12059 7794 1204 0,'-7'2'501'0,"-1"-3"-251"16,-4-4-253-16,-3-1-24 15,-1 0-41-15,-3 0-6 16,-1 5 24-16,1 1 13 16,1 4 22-16,2 2 9 0,4 4 4 15,3 1 1-15,7-3-5 16,1 2-9-16,9-6-4 16,3-2-4-16,4 1 5 15,0-6 9-15,0 0 16 16,0-2 22-16,1-5 17 15,-1-1 11-15,-2-2 18 16,1 0-3-16,-7 0 5 16,-2 1-2-16,-5 0-17 15,0 0-4-15,-6 2-13 16,-2-1-1-16,1 4-18 16,-2 2-9-16,1 4-9 15,0 2-5-15,3 4-7 16,1 3 3-16,2 3-6 15,2 2-3-15,3 2 6 0,0 1-4 16,7 3-1-16,1 0 4 16,4-3 3-16,2 0 1 15,1-6 5-15,0-1 4 16,0-6-6-16,-4-3-1 16,1-3 5-16,-3-4-6 15,-3-5 9-15,0 1 3 16,-8 0-5-16,-1 1 2 0,-3 3 0 15,-2 2 5-15,-1 3 1 16,-1 0-2-16,-2 4-7 16,4 1-10-16,3 1-17 15,2 1-5-15,4 0-15 16,2 0 4-16,0-2 14 16,5-1 8-16,3-3 21 15,2-3 4-15,4-4 15 16,-3-3 2-16,-1-2 15 15,-1-2 7-15,-4-1-8 16,-3 1-1-16,-6 3-21 16,-5 0-5-16,-9 8-11 15,-4 2-21-15,-6 8-50 16,-2 6-48-16,-10 7 70 16</inkml:trace>
  <inkml:trace contextRef="#ctx0" brushRef="#br0" timeOffset="127118.26">11776 8102 1355 0,'-4'3'490'0,"6"-3"-410"16,-2 1-35-16,0-1-40 16,0 0-1-16,0 0-15 15,0 1-3-15,-7 12-4 16,-5 14 2-16,4-13 10 16,-1 1-7-16,-1-2 10 15,-3-2-1-15,1-2 2 16,0-3 7-16,-2-4 4 15,1-4 12-15,4-4 2 16,3-4 11-16,6-7 5 16,5-4-4-16,7-5 2 15,4-1-8-15,4-1-9 0,2 3-6 16,1 4-4-16,-2 3-8 16,-1 8 1-16,-5 2-3 15,-4 7 1-15,-2 3 4 16,-11 6-5-16,2 4 0 15,-9 3-2-15,-2 2 1 16,1-1 1-16,0 0 1 16,4-4 0-16,3-1-1 0,3-4 0 15,5-1-2-15,5-2-1 16,5-2-2-16,1-1 4 16,-1 0-2-16,1 3 2 15,-4-2 4-15,1 4-5 16,-2 1 3-16,-8 5-4 15,-1 3-15-15,-6 2-12 16,-5 3-20-16,1 4-34 16,-5-1-15-16,1-3-36 15,0-3-25-15,-6-8 104 16</inkml:trace>
  <inkml:trace contextRef="#ctx0" brushRef="#br0" timeOffset="130802.38">12256 8155 1046 0,'1'4'394'16,"1"0"-299"-16,1-1-12 0,0-3-7 16,-2 0 2-16,-1-1 15 15,0 0 14-15,0 0 3 16,0 1-15-16,-1-1-34 15,-2-8-14-15,-19-12-31 16,11 14-9-16,1 2-2 16,-2 3-11-16,2 3-14 0,1 3 0 15,1 5-22-15,3 5 4 16,1 2 7-16,3-1-1 16,3-2 14-16,2-4 0 15,5-4 4-15,2-2 4 16,3-6 12-16,0-3 3 15,3-8 15-15,1-2 4 0,7-6 10 16,-7-3 0-16,-3-4-8 16,2-2-4-16,-11 1-15 15,3 2 8-15,-8 1 7 16,-5 3 3-16,-2 8 17 16,-2 4-11-16,3 9-4 15,1 3 0-15,1 9-23 16,2 2 0-16,4 11-14 15,3 2-13-15,2 2 0 16,4 2-7-16,0-2 7 16,-5-1 6-16,5-6 5 15,-3-4 8-15,-2-6 0 16,0-4-1-16,-3-4-1 16,2-2 4-16,1-7-3 15,-2 1 10-15,1-7 3 0,1-2-9 16,-2-1 3-16,-1-1-5 15,-1 4 4-15,-3 4 2 16,-1 6 5-16,-1 4-3 16,0 7-3-16,0 5-1 15,1 1-7-15,2 3 0 16,1-2-16-16,3-2 3 16,4-4-4-16,2-2 3 0,3-7 20 15,6-3 4-15,2-8 21 16,0-3 0-16,0-7-1 15,-8-1-2-15,-5 1-13 16,-4 5-6-16,-5 6 4 16,-2 4-3-16,-6 7-1 15,-3 2-7-15,-3 8-21 16,-1 2-9-16,2 2-28 16,1 1-9-16,1-3-35 15,2-3-16-15,5-7-54 16,-1-3 108-16</inkml:trace>
  <inkml:trace contextRef="#ctx0" brushRef="#br0" timeOffset="131344.31">12086 8440 1562 0,'-3'12'602'15,"5"-1"-436"-15,-2 0-44 16,1 8-72-16,-3-3-26 16,1 5-25-16,-1 3-12 15,-1 1-25-15,2 4 2 16,-4-5-24-16,4-3-6 0,1-7-21 15,-4-5-28-15,-1-12-58 16,2-5-39-16,-2-17 131 16</inkml:trace>
  <inkml:trace contextRef="#ctx0" brushRef="#br0" timeOffset="131592.37">12030 8286 1437 0,'-1'2'568'0,"5"2"-398"16,3 2-50-16,-2 1-74 16,3 1-22-16,-4 2-23 15,0 2-12-15,1 0-12 16,-2 4-9-16,-4-3-4 16,0 0 6-16,0-3 6 15,-5-2 15-15,6-6 4 0,-5-2-6 16,1-8-28-16,-1-3-26 15,5-3-41-15,3 0-22 16,-4 1-79-16,6-1 132 16</inkml:trace>
  <inkml:trace contextRef="#ctx0" brushRef="#br0" timeOffset="131876.04">12213 8351 1156 0,'3'5'471'0,"0"-1"-283"16,-2-2-34-16,0 1-36 15,0-1-23-15,-1 3-34 16,0 4-18-16,0 4-20 16,0 4-9-16,0 3-13 15,-2 4-5-15,1 2-4 16,1 1-2-16,0-1 3 15,3-3 3-15,2-7-4 16,1-3-2-16,2-8-14 0,1-4-15 16,-3-6-43-16,0-6-27 15,-2-8-81-15,0-4 117 16</inkml:trace>
  <inkml:trace contextRef="#ctx0" brushRef="#br0" timeOffset="132031.56">12169 8494 1085 0,'-3'10'552'0,"7"-10"-160"15,2-6-206-15,9-13-136 16,4-5-46-16,4-7-92 16,2-4-62-16,6 4 84 15</inkml:trace>
  <inkml:trace contextRef="#ctx0" brushRef="#br0" timeOffset="132278.2">12518 8312 1533 0,'-7'2'588'0,"2"-9"-435"16,1-3-53-16,4-4-54 0,2 1-4 15,0 1-5-15,0 2-1 16,1 7-22-16,-2 2-14 16,4 10-35-16,2 6-26 15,-6 5-32-15,3 6-3 16,-3-1-49-16,-4 3-10 16,-4 2 438-16,-3-3-254 15</inkml:trace>
  <inkml:trace contextRef="#ctx0" brushRef="#br0" timeOffset="132428.59">12512 8658 1356 0,'-2'-19'795'16,"-8"-33"-439"-16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6-11T15:29:57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6374 5164 1076 0,'-1'-1'387'15,"2"-2"-316"-15,3 0-58 16,1-2-5-16,3-1-2 15,-1-2-1-15,3-3-3 16,2 0 2-16,3-4 12 16,7-2 11-16,9-6 18 15,5-4 10-15,7-7 6 16,0-5-6-16,10-5-5 16,6-1-5-16,0-4-14 0,7 0-3 15,6-1-14-15,-1-1-6 16,6-1-3-16,-5 0 1 15,-5 0 15-15,-4 2 10 16,-5 0 15-16,-2 2 5 16,-5 5-1-16,-1 3-3 15,-8 7-21-15,-5 2-8 16,-12 11-12-16,-8 5-5 0,-7 8-21 16,-7 6-13-16,-11 7-45 15,-4 4-43-15,-12 6-45 16,-9 2-22-16,-10 1 112 15</inkml:trace>
  <inkml:trace contextRef="#ctx0" brushRef="#br0" timeOffset="1931.84">6352 4875 978 0,'1'3'356'0,"3"3"-275"15,2 2-45-15,1 3-5 16,-1 2-3-16,-1 1-10 16,1 0-5-16,0-1-12 15,-3 0 1-15,1-1 10 16,3 1 2-16,0-1 10 15,2 3 9-15,-2 5 10 16,0 1-3-16,0 10-4 16,0 2 0-16,0 0 0 15,0-2 1-15,-4-10 4 16,4-6-7-16,-4-8-14 16,-2-3 1-16,-1-4-5 15,-1 0 5-15,-5-4 6 0,0-1-7 16,-4-4-2-16,-1-4-11 15,-3-4-4-15,0-1-2 16,-1-1-2-16,-1-1-1 16,2 2 4-16,1-2 0 15,1-1-1-15,2-1 0 16,2 2-4-16,2 3 1 16,3 6 3-16,1 4 0 15,3 5 2-15,0 2-2 16,2 2-3-16,3 2-1 0,0 2-2 15,1 3 2-15,1 2 5 16,1 0 1-16,4 1 1 16,-1 0-2-16,6-1-1 15,-2 0-1-15,3-1-7 16,0 0 4-16,1 2 2 16,2-2 0-16,-6-2 1 15,-2-1-1-15,-5-5-4 16,-7 1-1-16,0-2 3 15,-2-1 7-15,-4-4 1 16,-2-2 1-16,-7-5 3 16,-1-2-9-16,-7-2 0 15,1-1 0-15,-2-1 3 16,0 0 3-16,3 1-3 0,1 1 3 16,1 4 0-16,6 4-3 15,1 3 5-15,2 2-1 16,6 2-7-16,-1 2-4 15,3 3-4-15,3 3-4 16,-1 4 8-16,3-1 3 16,3 1-4-16,0-2 2 15,3 0-2-15,2-1-3 0,-2 0 2 16,2 0-3-16,-2 0-10 16,1 0-2-16,-3 2-13 15,0-1 2-15,-3-1 2 16,-4-4 1-1,-1-2 5 1,0-1 6-16,-1 3-5 0,-2-2 3 0,-5-5-21 16,1-5-16-16,-5-5-40 15,0-3-38-15,-3-2 87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7-30T15:23:28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 1543 1093 0,'-3'-3'444'0,"0"2"-267"16,8 3-115-16,0 1-24 16,6 1-11-16,-3 0 1 0,2-1-8 15,4-1-3 1,0-1 3-16,4-1 0 0,3-1 3 15,-3-1-8-15,5 0 5 16,0 2 4-16,6 0 6 16,3 0 5-1,4 1-11-15,2 0 4 0,-2 0-17 16,0-1-2-16,4-1 0 16,0-1-10-16,10-5 10 15,0 4-5-15,-1-3 2 16,3 2 5-16,-2 1-3 15,4 0 6-15,-2 1-4 16,-2-1-2-16,5 4-3 16,-2 1-3-16,3 2-1 15,2 0 2-15,-2-3-4 0,4 1 0 16,-1-3-1-16,-1-1 0 16,1-1 1-16,-3-2 2 15,4 2-1-15,1-1 0 16,0 0 1-16,6 3-4 15,-5-2 3-15,-1 0-2 16,4 0 2-16,-2-1 0 16,-1-1 0-16,5 1 0 15,-2 1 1-15,2 0 0 0,0 2-1 16,0-1 3-16,1 2 0 16,-3 1-2-16,4 2 1 15,2-1 0-15,-5 3 1 16,-4-2-1-16,4-1 1 15,4 1 2-15,-4-2-3 16,5-1 2-16,2-1-1 16,-5 1-3-16,1-2-2 15,1 0 3-15,-2 1 0 16,2 0 0-16,-1 0 1 16,4 1-1-16,-5 1-1 15,-4 1 1-15,3 1-1 16,-4 1 0-16,0-1 2 15,1 1 3-15,1-2 4 16,4-1 2-16,-4 1 3 0,0-1-4 16,0-1 0-16,-3 0-1 15,-1 1-5-15,4 1 2 16,2 0 1-16,-1 1-4 16,0 1 3-16,0 1-6 15,-3 1-1-15,-2 0 1 16,1 0-4-16,1 0 6 0,2 1 0 15,2-1-2-15,-2-1 0 16,1 1-1-16,0-2 0 16,-2 1 4-16,8 0-1 15,-2-3 3-15,-3 2-3 16,4 1-6-16,3-3 3 16,3 1 3-16,2-3 5 15,6 0 2-15,-1 0 0 16,-3-1-2-16,9 1-7 15,-1 0 3-15,3-3 0 16,6 0-4-16,0-1 2 16,5-4-1-16,3 0 0 15,1-1 0-15,1-2 0 16,-1 1 0-16,-5 0-11 16,-10 3-39-16,1-2 37 15,-13-4-5-15</inkml:trace>
  <inkml:trace contextRef="#ctx0" brushRef="#br0" timeOffset="31797.88">8735 1975 980 0,'-1'10'343'0,"-1"0"-311"0,2-3-7 15,2-2 5-15,-2 0 2 16,-4-2 4-16,5-1 7 16,0-2 11-16,1-1 4 15,-2 1 18-15,0-1 9 16,2-2-6-16,1-8-1 15,19-18-13-15,-14 13-2 16,3-2-2-16,0 0 0 0,2-4-2 16,1 0-12-1,2-3-19-15,-5-2-6 0,-1 1-14 16,-5 0 1-16,-5 3 4 16,-4 4-2-16,-7 6 2 15,-2 4 0-15,-2 9-9 16,-1 8-5-16,-4 11-3 15,1 9-1-15,-2 8 4 16,2 2 3-16,4 0 1 16,6-3-4-16,9-5-5 15,7-4-1-15,10-7 0 16,4-6 6-16,4-10 1 16,4-6 1-16,4-9 2 15,3-7-7-15,6-5-1 0,-1-3 0 16,-6-2 0-1,-4 3-2-15,-13 3 0 0,0 2-6 16,-4 7-1-16,-4 1 2 16,1 7-3-16,-6 3 1 15,-2 5-1-15,-1 6 5 16,0 5 6-16,3 1 4 16,5 4 4-16,0-3-4 15,6-1-3-15,0-2-13 0,1-2-42 16,2-2-42-16,-6-5-70 15,2-2-143-15,0-5 205 16</inkml:trace>
  <inkml:trace contextRef="#ctx0" brushRef="#br0" timeOffset="31973.84">9202 1649 1372 0,'2'2'445'0,"3"1"-486"0,2 1-32 16,-1-2 53-16</inkml:trace>
  <inkml:trace contextRef="#ctx0" brushRef="#br0" timeOffset="33088.93">9327 1753 1314 0,'-2'11'447'0,"2"0"-413"16,1 1-27-16,-2 2 12 15,1-2-3-15,0 2-2 16,0-1-7-16,2-1-7 16,0 1 2-16,-1-3 1 15,1-1-2-15,0-5-2 16,-1-1-2-16,2-4 5 16,-2-3 11-16,3-5 9 15,-2-2 5-15,3-2-8 16,1-3-7-16,0 0-8 15,1 0-5-15,1 3-3 0,1 3-1 16,-3 6 5 0,1 2 0-16,-2 7-1 0,0 3 0 15,6 5-5-15,-2 3-4 16,0 0 7-16,0-1-1 16,-1-3 1-16,2 1 3 15,1-5-7-15,2 0 8 16,-1-5 4-16,2-1 2 0,2-5 1 15,-2-2-6-15,2-4-3 16,0-5 7-16,1-1 5 16,2-2 2-16,-2-4-2 15,-2 2-5-15,-9 0-3 16,-2 4 4-16,-5 5 7 16,1 3-4-16,-3 6 2 15,4 4-4-15,-6 4-12 16,-2 4 3-16,5 7-5 15,-2-1 0-15,8 1 6 16,3-3-4-16,11-2 4 16,0-4 1-16,6-4 3 15,2-1 3-15,3-8-6 16,2-1 1-16,3-5 6 16,3-3 1-16,0-2 0 15,-3-2 5-15,-8-1-9 16,-7-1 1-16,-10 2 8 0,-5 0-7 15,-7 4 5-15,-3-1-3 16,-7 6-2-16,-1 3 0 16,-6 6-7-16,0 5-1 15,1 5-1-15,-1 3-5 16,5 3 5-16,4 0-6 16,6-1 1-16,4-3-3 0,7-4-1 15,0-1 0-15,9-5 2 16,-1-3 9-16,5-3-1 15,-1-4 1 1,-2-3 3-16,-2-2-7 0,-5-1 4 16,0 0 5-16,-3 2-5 15,0 0 4-15,-1 3-4 16,-1 2 0-16,-1 3-1 16,1 1-2-16,0 2 0 15,0 4-8-15,2 3 5 16,-1 3-6-16,0 1 5 15,1 0 4-15,-1 0 1 16,1-2 1-16,1-3 1 16,-1-2 1-16,0-6 3 0,0 1 2 15,1-5-1-15,-1-3 3 16,4-5-2-16,-2-4 0 16,2-1-4-16,4 0-5 15,2 3 2-15,-2 2-5 16,2 8 4-16,-4 4 1 15,-3 5-11-15,2 6 5 16,-3 6-5-16,1 1-3 0,0 3-3 16,-1-3-15-1,1-2-52-15,2-3-37 16,1-8 72-16</inkml:trace>
  <inkml:trace contextRef="#ctx0" brushRef="#br0" timeOffset="34421.14">10675 1737 1172 0,'11'7'438'0,"-5"-3"-351"15,2-1-2-15,-4-6-16 16,0-6-23-16,-2-7-21 15,2-2-9-15,-1-6-26 0,0 0-3 16,0 2-5-16,-5-1 0 16,-3 4 2-16,-2 4 1 15,-2 4 3-15,0 3 3 16,-4 7 3-16,5 1 1 16,-2 3 2-16,0 3-6 15,6 1 1-15,-2 1-2 16,4-2-7-16,8-1 10 0,6 1 4 15,2 0 0-15,2 0 6 16,-1 2-5-16,-2 3 2 16,0 3 1-16,-1 4 8 15,-2 3 0-15,0 1 7 16,1-1-4-16,0-2 1 16,1-3 1-16,4-3-3 15,-2-5 4-15,6-5 3 16,1-4-1-16,3-10-1 15,2-2-3-15,-1-7-4 16,-4 0-1-16,-7-3-5 16,0 1 4-16,-5 2-6 15,-4 0 7-15,-5 7-3 16,-3 1 2-16,-6 6-4 0,-1 4-2 16,-4 7 2-1,-2 3-3-15,2 5-2 0,1 2 0 16,6 4-5-16,4 1-1 15,9 1 6-15,5-3 1 16,7-5 6-16,1-4 4 16,6-10 6-16,5-3-2 15,0-10 14-15,5-5-5 0,-2-6 6 16,-2-3-1-16,-7-4-5 16,-5-1 8-16,-6-3-7 15,-5 1 2-15,-6 2-3 16,-1 4 1-16,-7 5-3 15,-3 5-3 1,-1 8-6-16,-3 3-5 0,0 11-4 16,0 4-5-16,2 10-2 15,1 6 1-15,1 6 2 16,5 5 2-16,3 3 3 16,7 1-4-16,5 0 0 15,2-3-5-15,4-4-1 16,0-4 4-16,5-9-3 15,1-5 6-15,3-13 11 0,3-4-1 16,0-11 2-16,3-3 3 16,-7-8-13-16,-2 0 2 15,-8-2-3-15,-4 1 1 16,-7 7 2-16,-4 3-9 16,-4 8-2-16,-2 6-5 15,-5 9-5-15,-2 5 6 16,-3 7 5-16,3 1 0 15,5 1 4-15,5-1 2 0,3-1 0 16,4-2 1-16,3-4 1 16,-1-2-2-1,9-7 5-15,-2-2 1 0,3-6 4 16,-2-2 0-16,-3-3-5 16,-4-2 3-16,0 0-4 15,-4 2-3-15,-1 6 5 16,0 1-5-16,-2 3-4 15,-2 1 3-15,2-1-5 16,0 0 3-16,2 11 2 16,8 16-1-16,-1-15 1 15,2-1-1-15,3-5-2 16,1-1 4-16,1-5-6 16,1-2-2-16,-1-6 6 0,-1-6-5 15,-3-6 10-15,-5-3 3 16,-2-4-5-1,-3-4 2-15,-1-3-1 0,-1 0-2 16,-1 0 4-16,-2 2-5 16,-1 5-2-16,3 4-1 15,-4 10-1-15,4 5 0 16,-1 8-10-16,1 5 2 0,5 13-3 16,1 5 4-1,2 8-7-15,-2 5-12 0,0-1-40 16,6-1-22-16,-2-5-53 15,3-4-34-15,0-8 116 16</inkml:trace>
  <inkml:trace contextRef="#ctx0" brushRef="#br0" timeOffset="34612.06">11610 1598 1411 0,'7'-4'477'0,"4"-4"-456"16,6-1-18-16,0-2-16 0,-1-1-28 15,-1 1-111 1,-4-2 100-16</inkml:trace>
  <inkml:trace contextRef="#ctx0" brushRef="#br0" timeOffset="35611.03">11744 1500 1058 0,'0'5'426'0,"1"1"-203"15,0-1-123-15,-1 3-2 16,-2 4-12-16,1-1-45 16,1 4-25-16,1 1-16 15,2-2-9-15,6 1-15 16,-2-4-5-16,7-2 2 15,-1-2 1-15,4-3 19 16,4-3 13-16,-1-1 5 16,2-3 14-16,-7-4 6 15,-3 1 4-15,-6-1 8 16,-3-2-3-16,-3-1-8 16,0-1-11-16,-4 3-10 15,0-1-9-15,-1 5-2 16,2 2 1-16,-2 2-6 15,1 6 1-15,5-1-8 16,0 3-4-16,4 0 2 0,3-1 5 16,2-1 3-16,1-1 1 15,2-4 11-15,3-3 0 16,0-2 4-16,2-2 7 16,1-3-6-16,-3-1-4 15,-1-4 1-15,-1 1-3 16,-8 1-5-16,-4-1 0 0,-9 2-15 15,-3 0-4-15,-6 3-14 16,1 4 1-16,3 2 8 16,-3 1 3-16,7 0 11 15,1 1 1-15,3 0 7 16,4-1 7-16,3-1 3 16,1-3 5-16,6-3-1 15,0 2-6-15,2 1 5 16,-1 3-10-16,1 4 5 15,-3 1-6-15,-2 5-3 16,2 2 1-16,-3 3 0 16,2 2 1-16,2 2-4 15,-4-3 9-15,-3 1-9 16,2-2 7-16,-4-4 1 0,2-1-5 16,-1-3 5-16,0-2-3 15,1-2 2-15,0-1 8 16,3-6 0-16,-1-1 0 15,-1-4-1-15,1-1-9 16,2-1 1 0,2-2 2-16,1 5-2 0,-2 1 0 15,-2 6-4-15,1 2-1 16,-5 3-3-16,3 5 6 16,-1 3 1-16,-1 2-4 0,2 0 5 15,1 0 0-15,-1-5 0 16,3-3 9-16,2-3 1 15,0-2 0-15,1-7 3 16,0-2-5-16,0-6-5 16,-1-3-2-16,-1 0-5 15,-3 2 0-15,-4 2-6 16,2 1-5-16,-6 6 4 16,0 1-5-16,2 6 4 15,-4 1 3-15,3 6 0 16,1 2-1-16,0 3 1 15,1 4 6-15,8 0-3 16,-1-1 5-16,2 2-9 16,1-2-7-16,-5 0-19 0,-1-3-8 15,-7 1-17-15,-7-1-17 16,-11-2-55-16,-2-1 84 16</inkml:trace>
  <inkml:trace contextRef="#ctx0" brushRef="#br0" timeOffset="35775.85">11685 1350 1283 0,'6'-8'432'0,"2"-5"-379"16,2 2-185-16,2-3 95 15</inkml:trace>
  <inkml:trace contextRef="#ctx0" brushRef="#br0" timeOffset="36418.99">12243 1239 1211 0,'8'2'449'0,"-2"1"-342"16,-2 5-30-16,-2 1-3 16,-2 5-19-16,-1 3-19 0,0 7-22 15,1 2 0-15,-2 1-3 16,3 0-5-16,1-1-2 15,2 0-5-15,2-2 1 16,1-1 2-16,5-5-2 16,-5-3 12-16,6-5-1 15,-5-5 7-15,1-6 1 16,5-4-11-16,-2-6-1 16,1-2-1-16,-3-4-3 15,-2 0 0-15,-2 3 3 16,1 0-5-16,-1 4-2 15,-1 2 4-15,0 3-1 16,-2 2 2-16,0 3 1 16,0 3-6-16,1 3-3 15,1 4 1-15,-2 1 3 0,1 0 0 16,1-1 1-16,0-1 2 16,2-2-3-16,1-2 1 15,-1-2 4-15,3-2-5 16,-1-5 10-16,-2-1 0 15,2-2-6-15,1-2 1 16,1-2-2-16,-4 2 0 16,0-2 3-16,-5 3 0 0,-2 1-7 15,4 3-1-15,-5 4-6 16,6 2-1-16,0 7 3 16,-2 2-4-1,0 3 4-15,-1 1-7 0,1-4-29 16,-4-2-22-16,0-5-59 15,1-4-34-15,-5-9 98 16</inkml:trace>
  <inkml:trace contextRef="#ctx0" brushRef="#br0" timeOffset="36552.12">12439 1336 745 0,'0'4'273'0,"1"1"-187"16,1-3-127-16</inkml:trace>
  <inkml:trace contextRef="#ctx0" brushRef="#br0" timeOffset="36969.04">12638 1455 1193 0,'6'24'417'0,"-4"9"-368"16,-2 4 6-16,-1 2-15 16,0 0-5-16,0-3-23 15,1-3-9-15,0-1-3 16,1-4-1-16,1-8 1 15,0-5 0-15,0-9 7 16,-2-6 1-16,-1-7 11 16,-2-6 13-16,0-10-1 15,-1-2-2-15,-1-6-3 16,2-1 5-16,1-4 8 16,0-1 6-16,4-2-15 15,2 0-13-15,4 8-11 16,2 3-7-16,0 12 0 0,2 6-5 15,-2 9-13-15,-1 5 6 16,-4 9-10-16,-5 2 2 16,-7 6-16-16,-8 1-19 15,-12 2-33-15,-2-2-30 0,-17-7 77 16</inkml:trace>
  <inkml:trace contextRef="#ctx0" brushRef="#br0" timeOffset="59559.38">2461 3843 948 0,'-29'6'411'16,"6"0"-215"-16,2 1-102 15,-1 1-14-15,4-1-26 16,-5 1 0-16,9-1-5 16,0 2-4-16,5 2-12 15,1 3-14-15,2 9-12 16,3 5-3-16,1 12 3 15,1 6 0-15,2 4 2 16,-1 0 0-16,2-1 4 16,-2-3-2-16,0-7 7 15,-4-2-2-15,-1-12 2 16,-1-6 13-16,0-12 7 16,0-9 2-16,2-19-10 15,3-12-9-15,1-25-17 0,2-8-2 16,3-13-5-16,2 0-5 15,7 6-5-15,2 5-2 16,5 15 0-16,1 10 1 16,3 17 0-16,5 10-7 15,-2 18-6-15,-1 12-5 16,-7 14 1-16,-9 5 5 0,-9 6 16 16,-1-2 9-16,-5-5 8 15,-3-2 1 1,-4-7-4-16,-5-4 3 0,4-9-30 15,-5-6-17-15,6-7-43 16,9-6-36-16,-4-6 76 16</inkml:trace>
  <inkml:trace contextRef="#ctx0" brushRef="#br0" timeOffset="59869.01">2789 3888 1143 0,'10'-1'508'0,"-5"-5"-179"0,-2 0-230 16,-5 0-37-16,-6 0-20 16,-6 4-30-16,-3 1-4 15,-3 7-7-15,-4 7-1 16,2 10-1-16,1 6 1 15,8 10 0-15,4 4-1 16,6 3 2-16,-2 1 0 16,8-6-3-16,8-3 2 15,10-7-7-15,7-8-4 0,2-8-27 16,-2-6-17-16,6-12-69 16,3-7-38-16,3-10 103 15</inkml:trace>
  <inkml:trace contextRef="#ctx0" brushRef="#br0" timeOffset="60246.92">3134 3905 1141 0,'2'-9'523'0,"-3"4"-221"16,-5 1-129-16,0 5-79 15,0 5-38-15,0 8-39 16,0 6-8-16,2 12-7 15,-3 7-3-15,2 5-6 0,0 2-4 16,3-3-29-16,1-5-3 16,1-11 5-16,1-9 1 15,1-12 27-15,1-7 6 16,3-13 5-16,-2-4 8 16,2-16 0-16,-3-4 2 15,1-9-4-15,1-1-7 0,4 1 0 16,3 4 1-16,6 9 0 15,-2 7 1-15,-1 13 0 16,2 6-3-16,0 12-2 16,3 7 2-16,-2 13-9 15,1 7-8-15,-2 9-36 16,-3 1-26-16,-3-1-54 16,5-5-76-16,-13-7 138 15</inkml:trace>
  <inkml:trace contextRef="#ctx0" brushRef="#br0" timeOffset="60408.38">3181 4032 1376 0,'6'-19'533'0,"4"0"-392"15,9-1-88-15,5 1-21 16,6 3-55-16,4 3-54 15,8 4 53-15</inkml:trace>
  <inkml:trace contextRef="#ctx0" brushRef="#br0" timeOffset="60607.03">3772 4053 1677 0,'23'-15'576'0,"17"-1"-571"15,-3-2-39-15,-2 3-105 16,-3 0-71-16,-8 2 128 16</inkml:trace>
  <inkml:trace contextRef="#ctx0" brushRef="#br0" timeOffset="61069.03">4178 4059 1038 0,'4'-3'483'0,"0"-7"-140"0,2-8-204 16,4-12-70-16,2-7-11 15,3-11-37-15,0-2-9 16,-3-9-5-16,0-2-7 15,-7 1-3-15,-3 1 2 16,-2 13-1-16,-2 10 2 0,-3 18 9 16,0 12 2-16,-2 21 0 15,-3 12 0-15,0 21-8 16,0 10-2-16,5 13 1 16,1 1 1-16,6-5-3 15,5-5 0-15,7-17-2 16,7-12-3-16,10-16 3 15,0-7 0-15,7-14 8 16,0-5 4-16,-7-15 10 16,1-5 0-16,-7-7-7 15,-1 1-2-15,-3 2-4 16,-7 5-4-16,-5 10 1 16,-3 5 0-16,-5 8-9 0,3 3 2 15,-1 8-9-15,-5 5 1 16,2 6-8-16,4 2-11 15,-4-3-24-15,9-2-33 16,2-5-51-16,-2-3-36 16,10-8 105-16</inkml:trace>
  <inkml:trace contextRef="#ctx0" brushRef="#br0" timeOffset="61226.01">4532 3640 1524 0,'-8'-6'565'0,"8"4"-462"16,1 2-48-16,3 4-112 15,1 3-79-15,1 6 82 16</inkml:trace>
  <inkml:trace contextRef="#ctx0" brushRef="#br0" timeOffset="62210.91">4710 3767 1170 0,'0'-3'544'0,"0"2"-140"16,0 0-350-16,-1 1-25 16,0 0-21-16,1 0-8 15,-1 2-25 1,-4 10 1-16,-2 18-4 0,7-12 8 15,1-1 15-15,1-2-3 16,1-5 4-16,1-2 1 16,-1-6 0-16,2-2 7 0,-1-6 11 15,0-4-2-15,1-6 1 16,-2-2 0-16,1-4-6 16,-1 1-1-16,1 4 5 15,0 4-5-15,-1 8 2 16,1 5-1-16,3 8-5 15,0 4 3-15,0 8-6 16,2 2 0-16,3-1-3 16,2-1-2-16,5-6-3 15,-3-3 2-15,5-4 6 16,0-4 3-16,-2-3 16 16,3-3-5-16,-2-4 3 15,2-3-3-15,1-1-9 16,0-3 2-16,-4-1-5 15,-4 1 2-15,-8 2-3 16,-2 2 1-16,-4 6-1 16,2-2 7-16,-2 4 1 0,0 2 1 15,-1 2 1-15,-1-2-11 16,-1 5 2-16,-3 8-2 16,3 16-12-16,10-15-1 15,4-5-10-15,1 0 0 0,2-8 10 16,7-3 3-1,5-5 10-15,-5-6 6 0,-1-4 8 16,-4 0 6-16,-5-4-2 16,-1 2-1-16,-6 4-5 15,-2 2-1-15,-6 5-5 16,-2 3-2-16,-1 6-2 16,-1 5-2-16,0 6 0 15,2 4-2-15,0 1 2 16,3 0-5-16,2-2 3 15,2-4 2-15,3-3-3 16,0-3 2-16,0-5-4 16,3 0 1-16,0-6 6 15,3-3-2-15,-2-3 4 16,3-1 5-16,-3 1 1 16,-5 2 2-16,-2 2 1 0,-5 2 3 15,2 4-5-15,1 0 9 16,0 3-6-16,0-1-5 15,0 0-5-15,0 0-9 16,3 11-1-16,4 13-2 16,1-18 0-16,4-2 4 15,4-6-2-15,-1-2 4 16,-1-4 3-16,-1-3 0 16,-3-4 1-16,1-2-3 0,1-3-1 15,0 0 1-15,-3 4 2 16,4 1 2-16,-1 8-2 15,0 5-1-15,3 8-1 16,0 8-3-16,-1 8-36 16,3 5-31-16,-4-1-99 15,-4-3 25-15,13-12 77 16</inkml:trace>
  <inkml:trace contextRef="#ctx0" brushRef="#br0" timeOffset="63553.42">5839 3662 1167 0,'8'4'425'15,"-5"1"-350"-15,-3-1 1 0,-5 0-10 16,2 0 7-16,3-4 12 16,-11-3-11-16,4-6-25 15,2-4-8-15,0-6-25 16,11-5-8-16,2-6 0 16,-3 2-6-16,-4-1 0 15,-6 5 0-15,-3 6-1 16,-8 5 0-16,-2 8-8 15,4 4-7-15,-3 9-10 16,6 6-7-16,2 4 7 16,-1 2 3-16,13-1 7 15,4-3-1-15,8-4 0 16,9-3-1-16,1-8 4 16,1 1 7-16,2-4-2 15,-5 1 7-15,-6 3-6 16,0 3-4-16,-5 4 1 0,-3 3-3 15,-2 3 6-15,-2 0 2 16,-2 2 3-16,-1 0-2 16,0-3 1-16,0-2 0 15,3-7 4-15,4-1 4 16,7-8 13-16,0-2 6 0,7-8-4 16,-3-2 6-1,0-4-22-15,1-1-1 0,-8 2-2 16,3 0-4-16,-12 6 8 15,-2 0 6 1,-6 8 9-16,-5 3 2 0,-5 6-5 16,-1 4-7-16,3 9-5 15,4 1-5-15,8 4-3 16,-1-1 3-16,4-3-5 16,2-2-3-16,6-7 2 15,8-6-8-15,3-9 7 16,-3-6 2-16,6-11 11 15,0-4 10-15,3-9 9 16,4-2-1-16,-6-2-6 16,-3 1-6-16,-11 5 6 15,-3 5 5-15,-4 9 1 0,-4 3 1 16,0 9-5-16,0 6-2 16,-6 13-4-16,-3 10 1 15,1 13-10-15,2 5 0 16,9 3-3-16,3 1-4 15,5-4-9-15,-1-2-4 16,5-6-19-16,-1-6 2 16,5-8 5-16,1-7 4 0,1-11 22 15,-2-4 2 1,-2-9 6-16,-3-2-3 0,-3-5-1 16,2 1 0-16,-6 1-2 15,3 3 4-15,-9-3 8 16,-12 19-4-1,-5 3-7-15,-1 6-2 16,2 1-3-16,6 3-5 16,2-1 3-16,5-1 1 15,0 0 3-15,3-4-4 16,7-2-4-16,4-5-4 16,2-3 1-16,1-5 7 15,-4-1 3-15,-3-6 2 16,-2 1 4-16,-2 2 0 15,1-2 3-15,0 3 2 0,-2 2 1 16,0 2-5-16,-1 3-1 16,1 5-6-16,4 2-3 15,3 8 2-15,0 3-2 16,1 1 0-16,-2 0-3 16,3-7-3-16,-1-4 3 15,0-4 1-15,1-4 6 16,-4-8 4-16,3-4 6 15,-4-9 10-15,0-2 3 0,-4 0 1 16,-3-2 3-16,0 5-11 16,0 2-4-16,0 3-6 15,3 4-2-15,1 10-3 16,-2 4-4-16,0 10 2 16,1 7-2-16,1 8 2 15,7 4 1-15,-6 2-18 16,7 0-17-16,-6-5-49 15,2-4-26-15,-2-7-36 16,-3-6-23-16,2-7 112 16</inkml:trace>
  <inkml:trace contextRef="#ctx0" brushRef="#br0" timeOffset="63711.84">6750 3507 1080 0,'20'3'457'0,"-1"-1"-209"16,2-4-231-16,2-3-27 15,-5-4-128-15,4-3 95 16</inkml:trace>
  <inkml:trace contextRef="#ctx0" brushRef="#br0" timeOffset="64650.82">6949 3473 1416 0,'-5'18'530'16,"3"3"-392"-16,-2 2-111 16,2 2-2-16,2 2-22 15,0 0-11-15,2-6-22 16,1-3-8-16,5-7-3 15,-2-5 6-15,4-5 26 16,-4-2 9-16,0-5 25 16,3-3 3-16,-4-2 5 15,8-2 3-15,-5-2-12 0,1 1-6 16,-5 4-4 0,-4 2 0-16,0 5-2 0,-6 4-1 15,1 3-7-15,5 2 0 16,-3 4-7-16,6 0 0 15,4 1 1-15,-5-1-3 16,2-1-1-16,4-4 4 0,2-4-5 16,5 0 1-1,-3-5 5-15,-1 0-2 0,-2-4 5 16,-2-1 0-16,-3 1-3 16,-3-1-2-16,-3 2-6 15,-2 0-3-15,-6 0-6 16,0 4-5-16,-2-1 3 15,2 1 3-15,5 1 6 16,1-1 9-16,4 1 2 16,-2 0 5-16,0-2 4 15,7-2-2-15,5-2 8 16,7 3-6-16,0 2 2 16,-5 0-1-16,0 6-12 15,-2 2 6-15,-2 4-4 0,-1 2 0 16,-1 1 2-1,-2-1-2-15,1 0-4 0,-1-3 4 16,-2-3 0-16,-1-2-4 16,-1-3 3-16,0 0-4 15,0 0-1-15,0-1 2 16,0 1 8-16,0-1 1 16,3-4 6-16,5-2 6 15,14-15-7-15,-10 13-1 16,0 1-6-16,-3 2-3 0,-4 2-2 15,-5 4-2-15,0 1 1 16,5 2-3-16,2 2 0 16,3-2 6-16,0 1-1 15,-3 2 1-15,0-4 4 16,2-1-4-16,1-4-1 16,3-4 1-16,0-4-1 15,-1 2 1-15,0-4-10 16,-3 1 2-16,-1 0-9 15,1 1 3-15,-4 3 8 16,-1 2-3-16,-1 4 8 16,-2 2-5-16,0 3 3 15,-1 4 2-15,3 3-1 16,0 1 4-16,3 2-10 0,-2-1-5 16,3 0-22-1,-2-2-16-15,-3-1-12 0,-2 0-12 16,-6-2-32-16,-6 5 68 15</inkml:trace>
  <inkml:trace contextRef="#ctx0" brushRef="#br0" timeOffset="64822.09">7084 3411 1517 0,'20'-4'515'0,"2"0"-575"16,3-2-66-16,-1-1 70 15</inkml:trace>
  <inkml:trace contextRef="#ctx0" brushRef="#br0" timeOffset="65380.91">7428 3390 1429 0,'10'10'520'16,"1"-2"-407"-16,-1 0-89 15,1 2-28-15,1 1-4 16,0 2-7-16,-4 3 0 15,4 3 10-15,-8 0 2 0,2-1 8 16,7-1 0-16,-5-4 15 16,4-2-3-16,-3-6 7 15,-2-3 3-15,-1-7-10 16,-2-3 2-16,1-6-9 16,0 0-7-16,-1 2-2 15,-2 1-1-15,-1 6-5 16,-1 1-1-16,-1 3-8 15,1 4-2-15,0 1 3 16,0 2-1-16,3 1 8 16,-1 1 3-16,3-3-3 15,2 1 4-15,2-3-2 16,0-2-1-16,-1-1 4 16,3-1-5-16,-1-4 2 0,1 0-2 15,-2-3 1-15,5-1 4 16,-4 0-8-16,0 0 10 15,-6 2 3-15,-4 3-3 16,-3 2 11-16,-2 3-7 16,3 4 0-16,-1 3 0 15,3 6-2-15,3 3 2 0,-1 3-14 16,2-2-15 0,-5-2-51-16,1-6-31 15,-7-4-88-15,0-5 119 16</inkml:trace>
  <inkml:trace contextRef="#ctx0" brushRef="#br0" timeOffset="65520.98">7625 3421 1190 0,'7'8'428'0,"0"-2"-392"16,2-2-82-16,-1-4 23 15</inkml:trace>
  <inkml:trace contextRef="#ctx0" brushRef="#br0" timeOffset="65912.44">7868 3471 1312 0,'8'31'536'0,"-2"3"-293"16,-3 1-201-16,0 3-12 16,0 2-36-16,-2-2 3 0,-1-2-6 15,1-4 4-15,-1-11 21 16,3-5-2-16,-3-9 2 16,2-4 6-16,-2-5 14 15,-2-6 0-15,0-10-1 16,0-8-7-16,1-10-22 15,-1-5 2-15,2-8 7 16,4-4 1-16,6 0 1 16,2 6-3-16,4 14 1 15,3 10-2-15,2 15-2 16,-1 2-3-16,-1 10-9 16,-5 3-1-16,-12 9-6 15,-2 3-12-15,-19 2-46 0,-8 0-25 16,-13-4-93-16,-9-3-43 15,-22-1 143 1</inkml:trace>
  <inkml:trace contextRef="#ctx0" brushRef="#br0" timeOffset="66578.23">1845 4776 1778 0,'0'3'39'0,"1"3"-7"16,1 5 30-16,2 11-33 16,1 7-12-16,-3 15-8 15,-3 7-8-15,-4 11-5 16,-2 4-4-16,-6 1-8 15,0 1 8-15,-6-3 8 16,-3-5 0-16,5-11 6 0,-10-8-21 16,11-22-66-16,1-12-50 15,6-23 74-15</inkml:trace>
  <inkml:trace contextRef="#ctx0" brushRef="#br0" timeOffset="66921.3">2114 4856 1107 0,'13'6'458'0,"-4"2"-249"16,0 3-149-16,-9 3-18 16,-8 3-22-16,-7 3-26 15,-6-1-5-15,-2-2-11 16,2-4-1-16,0-3 16 15,1-2 4-15,3-2 13 16,-5-1 6-16,12-3 9 16,-2-1 10-16,5 1-4 15,16 0-3-15,2 8-15 16,8 2-6-16,8 9-5 16,-1 6-2-16,7 7 0 15,7 3-5-15,7-1-7 16,0 1-7-16,-5-9-29 0,-5-2-13 15,-3-7-49 1,-1-9-78-16,2-15 126 0</inkml:trace>
  <inkml:trace contextRef="#ctx0" brushRef="#br0" timeOffset="67378.91">2501 4874 1433 0,'9'31'495'15,"3"3"-460"-15,-1 10-32 16,-1 3-4-16,-3 3-20 16,-3-13-1-1,-2-19-11-15,1 1-8 16,6 45 16-16,-1-9 1 0,-2-18 14 15,-6-31 12-15,1-12 16 16,-1-9 9-16,-1-16 12 16,2-11-7-16,0-15-18 15,2-4-6-15,3-8 7 0,3 1 10 16,6 5 13-16,3 4 6 16,7 13-10-16,-1 10-5 15,-2 16-14-15,0 10-9 16,-8 16-5-16,1 9 2 15,-7 15 1-15,-3 4 1 16,-6 8-1-16,-2 0-5 0,-5-4 1 16,-1-4 4-1,-3-11 0-15,0-5 0 0,-7-17-23 16,-3-4-19-16,10-15-55 16,-6-6-24-16,10-8-79 15,8-5 118-15</inkml:trace>
  <inkml:trace contextRef="#ctx0" brushRef="#br0" timeOffset="67640.09">3059 4733 1361 0,'5'9'504'0,"-5"-3"-411"15,-3 2-35-15,-11 1-50 0,-1 2-15 16,-2 5-21-16,1 2-16 16,4 7-9-16,1 3 8 15,7 8 18-15,4 3 18 16,7 0 8-16,3 1 2 16,7-7-11-16,4-2-28 15,13-11-49-15,5-6-70 0,1-12 96 16</inkml:trace>
  <inkml:trace contextRef="#ctx0" brushRef="#br0" timeOffset="68040.8">3355 4801 1290 0,'-10'14'493'0,"4"7"-384"15,1 6-39-15,1 8-56 16,4 4-11-16,4 2-4 16,-3-1-11-16,-1-2-8 15,0-5-19-15,2-8-20 16,-2-7-2-16,7-12 0 16,-6-5 14-16,-2-17 33 15,10-8 10-15,0-16 12 0,1-7 3 16,5-10 5-16,-12-1 6 15,7-5 15 1,-1 2 6-16,-1 8 0 0,9 8 3 16,-6 19-12-16,5 9-12 15,1 22-1-15,2 10-9 16,0 21-2-16,1 7-2 16,-3 12-22-16,4 6-9 0,-5-2-34 15,-1-1-15-15,0-11-33 16,-3-9 3-16,1-17-45 15,-11-6-252-15,-14-15 289 16</inkml:trace>
  <inkml:trace contextRef="#ctx0" brushRef="#br0" timeOffset="68206.92">3462 4878 942 0,'9'6'444'0,"7"-5"-112"16,3 3-278-16,7-4-83 16,15-5-39-16,0-2 38 15</inkml:trace>
  <inkml:trace contextRef="#ctx0" brushRef="#br0" timeOffset="68406.12">4073 4846 1473 0,'38'-7'551'16,"3"-3"-432"-16,-1-4-92 15,1 0-35-15,-2-2-104 16,-2 0-59-16,-9 1 104 15</inkml:trace>
  <inkml:trace contextRef="#ctx0" brushRef="#br0" timeOffset="68593.84">4284 4674 1337 0,'9'10'515'0,"1"2"-368"16,6 8-103-16,7 2-12 16,-5 5-28-16,-2 4 3 15,-8 6-61-15,-8 6-46 16,-24 9 64-16</inkml:trace>
  <inkml:trace contextRef="#ctx0" brushRef="#br0" timeOffset="69103.35">1673 5627 1129 0,'-3'-2'475'0,"3"-2"-264"16,-7 1-55-16,0 5-39 15,-3 2-35-15,-2 10-42 16,0 5-37-16,-3 9-58 16,-1 7-40-16,0 4-69 15,-1 3-45-15,-1-2 130 16</inkml:trace>
  <inkml:trace contextRef="#ctx0" brushRef="#br0" timeOffset="69368.03">1374 5685 1249 0,'0'8'443'16,"0"10"-387"-16,2 6-39 15,-6 18-67-15,1 2-23 0,-4 9-48 16,0 2 2-16,2 1 33 15,-2 0 24-15,5-11 72 16,-3-3 21 0,6-18 20-16,5-9 3 0,8-13-5 15,14-10-2-15,13-12-7 16,2-5-5-16,2-6-33 16,-5 1-24-16,-14 2 13 15</inkml:trace>
  <inkml:trace contextRef="#ctx0" brushRef="#br0" timeOffset="69725.03">898 5914 1059 0,'0'-3'470'16,"1"3"-211"-16,1 1-116 0,-2-1-60 16,0 5-21-16,2 9-26 15,1 29-12-15,-3-8-22 16,0 3 2-16,-2 9-4 15,-3 1-3-15,-2-1-6 16,0-1-10-16,-4-6-8 16,0-4-10-16,1-12-36 15,0-7-17-15,3-14-67 16,-2-7-61-16,2-15 143 16</inkml:trace>
  <inkml:trace contextRef="#ctx0" brushRef="#br0" timeOffset="70035.35">1017 6007 782 0,'5'15'421'0,"-1"0"-31"16,-9 5-329-16,-2-1-24 15,-12-1-30-15,7-1 3 16,-6-4-6-16,-6-4-4 15,5 0-7-15,-7 0-8 16,5-3 5-16,7 0 5 16,1-4 16-16,5-2 14 15,4-1 2-15,5 1-2 0,8 2-10 16,1 2-10-16,10 3-2 16,5-1-8-1,6 1-36-15,6-1-18 0,0 1-107 16,-1-3-53-16,-6 1 136 15</inkml:trace>
  <inkml:trace contextRef="#ctx0" brushRef="#br0" timeOffset="71260.8">1153 6189 1019 0,'26'43'380'0,"-15"-37"-289"16,10-6-57-16,-11 0-17 15,1-5-5-15,7-6 0 16,-11 0-5-16,7-3 2 16,-6-1 6-16,-6 2 2 15,0 0 4-15,-6 1 1 0,-3 4-4 16,-3 2 0-16,-7 6-4 15,4 1 1-15,-1 11-7 16,-5 4-7-16,6 5-6 16,-2 8-4-16,6 3-2 15,15 0-1-15,11-2 6 16,0-6 3-16,11-9 0 16,-3-5 3-16,1-10 2 15,4-7 3-15,0-12 13 16,2-8 1-16,3-8 2 15,-7 1-6-15,-1 3-12 16,-6 2-1-16,-14 10-2 16,5 1 1-16,-10 7 5 15,0 6 4-15,0 5 8 16,-7 2-3-16,-1 5-4 16,1 3-6-16,1 2-5 15,9-1 3-15,2 0-4 0,3-2-1 16,-1-4-2-16,-2 1 4 15,6-3 1-15,1-1 3 16,2 0-1-16,2-2-4 16,2 1 0-16,-3 1-3 0,-2-1 0 15,4 2 1 1,-1-2 8-16,0-1 5 0,0 0 8 16,-9-1 2-16,1-3-9 15,-3-1-1-15,-4-5-5 16,5-2-1-16,-6-3 4 15,1-3-2-15,-1-1-1 16,-4 2-4-16,0 2 0 16,0 5-1-16,2 4 7 15,4 2 3-15,-2 7 0 16,0 0 1-16,1 5-11 16,-3 3 0-16,3 2-1 15,3-1 0-15,0 1 6 16,0 0-4-16,-1-2 3 15,-1-2-3-15,-1-4-3 16,1-2 2-16,-4-4-2 0,3-2 2 16,-2-3-1-16,0-2-2 15,-1-3 1-15,1-16-1 16,0 13 3 0,1 1 2-16,-1 5-1 15,1 3 1-15,1 4-2 16,1 5 2-16,2 3 1 0,2 6-1 15,1 1-1-15,0 1-2 16,2-2 1-16,1-2-1 16,2-2 3-1,4-5-1-15,-1-1 0 0,4-6 0 16,-6-3 6-16,-1-4 13 16,-1-3 4-16,-3-3-1 15,3 0-7-15,-4 0-10 16,-4 1-3-16,-1 6 2 15,-4 1-2-15,-3 5-3 16,0 3-6-16,2 4-3 16,-1 5-6-16,2 4 1 15,0 2 8-15,4 1 2 16,1-1 6-16,7-3-4 16,0-3-6-16,4-7-1 0,0-2-2 15,5-7 11-15,4-4-1 16,-2-8 3-16,-2-4 1 15,-3-9-9-15,-5-1 5 16,-5-4-12-16,4 2-5 16,-7 7 4-16,-8 3-3 15,3 10 12-15,-6 6 4 16,-4 11 1-16,11 4-4 16,0 16-5-16,4 8-9 15,14 12-31-15,-1 5-24 0,8 0 44 16</inkml:trace>
  <inkml:trace contextRef="#ctx0" brushRef="#br0" timeOffset="72438.88">4678 4600 1085 0,'4'28'394'0,"3"-10"-309"16,-2 9-71-16,-1 3-4 15,-1 1-7-15,-3 0-1 16,2-6-4-16,-2-3-3 16,0-6 5-16,-2-2-4 15,-1-8 8-15,-3-4 5 0,-2-8-8 16,2-6 0-16,-1-11-7 15,-3-3-2-15,6-9 16 16,-1-2 3-16,5-1 4 16,9-1 1-16,-1 10 6 15,6 7 5-15,1 14-4 16,-3 7-3-16,4 15-16 16,-1 7-1-16,0 13 1 15,2 3 3-15,4-1-4 16,-5-2-3-16,2-11 0 15,-9-3-1-15,1-12 4 16,4-4 10-16,-3-10 6 16,7-7 3-16,-4-9-7 15,0-4-3-15,-4-5-14 16,-4 0-1-16,-1 3 2 16,-3 3-4-16,-2 10 9 0,0 5 1 15,-2 10 1-15,-2 7 2 16,1 9-9-16,1 7 0 15,2 6 2-15,2 0-5 16,5-2 11-16,3-5-5 16,5-6-7-16,1-4 7 15,3-7-6-15,5-4 5 0,-4-7 10 16,1-8 2-16,-6-6 5 16,-15-2 1-16,1-4-4 15,-13 4-6-15,-7 3-3 16,0 2-2-16,-7 11-4 15,6 3-16-15,1 7-28 16,1 3-24-16,10 3-73 16,1-1 92-16</inkml:trace>
  <inkml:trace contextRef="#ctx0" brushRef="#br0" timeOffset="72806.88">5178 4528 1401 0,'-1'12'510'16,"1"3"-411"-16,0 8-67 16,0 4-35-16,-1 1-21 15,-1 4-35-15,2-3-17 0,0-4 8 16,0-3 14-16,0-9 48 15,0-4 36-15,1-8 24 16,-1-3 9-16,1-9-2 16,0-3-18-16,0-10-18 15,1-4-5 1,3-3-17-16,2 0-1 0,3 8 1 16,1 3 0-16,2 9-2 15,1 4-1-15,2 10-3 16,-1 7-10-16,6 7-29 15,-8 6-26-15,8 1-44 16,-3 4-40-16,-12 0 98 16</inkml:trace>
  <inkml:trace contextRef="#ctx0" brushRef="#br0" timeOffset="73334.14">5472 4750 1068 0,'4'0'428'16,"1"-1"-268"-16,2-3-80 15,5-5-51-15,-2-4-8 16,10-8-3-16,-3-5 8 0,1-6 9 16,7-4-8-16,-8-3-6 15,0-2-7-15,-5 0-9 16,-9-1 13-1,-5 2-2-15,-5 6-3 0,-3 7 5 16,3 9-3-16,0 10 3 16,1 8-4-16,0 15-9 15,-2 8-1-15,3 17-4 16,10 7 4-16,6 3-17 16,7 0-7-16,3-6-2 15,-5-2-5-15,8-12 21 16,-1-6 5-16,6-16 17 15,-1-10 13-15,4-13 12 16,0-7 0-16,-6-8-15 0,-2-2-10 16,-12-1-15-1,-4-1 0-15,-5 5 3 16,-3 4 2-16,-4 7-3 0,2 5 4 16,-1 12-5-16,-2 3 0 15,4 16 1-15,-1 4-2 16,3 6-4-16,5 1-4 15,2-5-11-15,3-3-9 0,1-7-10 16,-1-5-2-16,-1-9-30 16,0-5-22-16,0-10 356 15,-5-2-225-15</inkml:trace>
  <inkml:trace contextRef="#ctx0" brushRef="#br0" timeOffset="73470.8">5912 4318 1351 0,'-1'-3'471'0,"1"3"-463"15,1 0-62-15,-1 0 29 16</inkml:trace>
  <inkml:trace contextRef="#ctx0" brushRef="#br0" timeOffset="74486.88">6043 4410 972 0,'3'12'445'0,"-5"2"-153"16,-1 5-241-16,-1 4-17 16,-3 1-19-16,9-3-10 15,0-2-16-15,-1-2-8 0,-4-2-11 16,-4-2 6-16,-2-6 11 15,12-2 5-15,4-5 6 16,-7-3-1-16,-1-6-1 16,-5-3 4-16,0-5 0 15,14-4 3 1,-1-1 7-16,2-2 1 0,5 3 8 16,-15 6 6-16,9 6-10 15,-7 5 0-15,-1 7-9 16,15 4-5-16,-7 9 5 15,5 4-3-15,2 4 2 16,-8 1-1-16,4-3-6 16,0-2 3-16,5-4 1 15,4-5-2-15,4-7 13 0,-1-3 7 16,10-8 6-16,-6-3 3 16,3-9-2-16,0-3-15 15,-11-8-1-15,4-3-6 16,-12 2-6-16,-4 2-2 15,-6 7-1-15,-4 6 0 16,-4 9 3-16,0 4 1 16,-3 10 0-16,-3 6-1 15,2 7 2-15,3 5 0 16,1 2 1-16,10-1-2 0,7-3-9 16,1-4-7-16,10-8-7 15,-1-3 8-15,6-7-3 16,9-6 16-16,4-9 18 15,1-5 2-15,-5-6 21 16,-8-4 4-16,-6 3-20 16,-7 2-2-16,-4 6-13 15,-5 4-7-15,-7 5 6 16,-3 3-8-16,-4 5 1 16,-4 4-7-16,1 7 3 15,1 2-1-15,1 4 1 16,4 2 2-16,3-1 0 15,-1 0 1-15,6-4-7 0,2-5 2 16,4-4-8-16,6-6-1 16,-1-3 0-16,-1-3 2 15,1-2 7-15,-1-2 1 16,0-2 6 0,-3 0 4-16,0-2 5 0,-4 2 5 15,-3 1 7-15,-2 2-2 16,-1 3-4-16,-2 3-8 15,1 4-6-15,1 2-1 0,1 6-6 16,0 5 0-16,0 3-3 16,5 0-9-16,2 1-1 15,6-3-5-15,4-2 3 16,-6-3 2-16,4-7 12 16,1-4 8-16,-4-7 8 15,4-5 5-15,-7-6 2 16,-2-2-1-16,0-3-7 15,0 0-3-15,1 2-4 16,2 1-5-16,0 6-1 16,-1 3-2-16,2 14-1 15,-5 5 4-15,2 12-13 16,-1 6-17-16,2 4-44 16,3-2-46-16,-5-1 76 15</inkml:trace>
  <inkml:trace contextRef="#ctx0" brushRef="#br0" timeOffset="75906.96">7365 4441 1274 0,'8'-14'459'0,"1"-10"-390"15,1-3-19-15,-4-5-10 16,-2-3-17-16,-6-3-22 16,-1 1-1-16,-7 7-4 0,-2 6-5 15,-2 14 4-15,-4 6-7 16,2 12-2-16,-3 8 0 16,-4 8-5-16,4 2 4 15,1 2-5-15,11-5 3 16,14-8 5-16,-3-2-1 15,16-9 7-15,0-1 6 16,1-3 0-16,6-3 11 0,-4 3-4 16,0 2-4-16,-2 2 0 15,-4 4-6-15,-6 4 8 16,4 3-2-16,-5 1 3 16,0 1-1-16,-3-1-3 15,-11 0 1-15,2-4 1 16,2-4 3-16,4-5 1 15,11-4-6-15,2-8 2 16,2-5 5-16,3-5-2 16,-2-5 9-16,2-5-2 15,-2 0 6-15,-2-1-3 16,-3 1 2-16,-3 6-5 16,-5 1-11-16,-6 12 9 15,-4 6-5-15,-7 11 1 16,0 6-3-16,-2 10-5 0,3 1 0 15,4 4 0-15,2 0 1 16,6-3-1-16,4-4-10 16,8-8-2-16,4-4 2 15,9-11 1-15,0-5 6 16,7-10 4-16,-3-5 9 16,-1-11 2-16,0-3 8 15,-6-9 4-15,2-2 2 16,-7 0 13-16,-3 1 0 0,-6 5-9 15,-11 3-4-15,-5 8-11 16,-6 5 1-16,-1 11-6 16,1 8-2-16,-1 15-2 15,1 7-4-15,1 15 1 16,3 5 2-16,5 6-6 16,4 2-1-16,3-2 0 15,4-4-3-15,7-3-2 16,5-3-42-16,5-11-2 15,-1-5 6-15,1-13 6 16,-3-7 39-16,1-10 9 16,3-3-5-16,-6-8-2 15,-2 0 5-15,-6 1 8 16,-4 1 3-16,-4 5-2 16,-5 3 0-16,-5 7-12 0,-1 4 0 15,-4 6-5 1,-2 5-4-16,1 7-4 0,-3 1-2 15,4 6-4-15,4-2-2 16,2-1-7-16,4-2-5 16,3-7 10-16,2-3-3 15,2-8 13-15,3-3 3 0,1-6 1 16,-1-2 5-16,1-2 0 16,-2-1 2-16,3 2-2 15,-3 0 7-15,0 5-7 16,-2 3 4-16,0 4 0 15,-1 3-3-15,-2 7 6 16,6 3-6-16,-4 2 1 16,3 2-2-16,-2-1-1 15,3-3 4-15,1-5 0 16,3-5 6-16,2-8 2 16,-6-4-3-16,3-9 4 15,-5-5-6-15,-1-7-3 16,1-3-3-16,-2 0-2 15,0 0-4-15,-2 0-1 0,-4 1 4 16,0 8-3 0,-3 4 5-16,2 9 10 0,-1 8 0 15,1 10 4-15,-1 6-3 16,2 15-4-16,0 5-1 16,3 8-10-16,1 2-12 15,5-2-40-15,-3-2-28 16,0-5-57-16,0-6 85 0</inkml:trace>
  <inkml:trace contextRef="#ctx0" brushRef="#br0" timeOffset="76068.14">8322 4136 1295 0,'8'-3'461'0,"3"-2"-414"16,2-1-13-16,2-2-76 16,1-2-40-16,4-2 47 15</inkml:trace>
  <inkml:trace contextRef="#ctx0" brushRef="#br0" timeOffset="77083.36">8472 4054 1203 0,'-4'11'421'0,"6"-1"-360"0,-2 1-69 0,3-2-34 16,-3 1-35-16,-3 0-71 15,6 0-9-15,2-1 32 16,-4-1 35-16,9-4 99 15,-7-2 40-15,3-2 58 16,4-3 16-16,-1-2 2 16,2-3-16-16,-4-1-42 15,0 1-9-15,-4 0-18 16,-1 0-1-16,-2 1-17 16,0 0-7-16,-2 3-2 15,-1 4-10-15,1 3-3 16,-3 4-2-16,3 2-7 15,-1-1 4-15,4 2-7 16,-1-2 5-16,6-3-6 16,2-2 2-16,3-4 11 0,4-3-3 15,0-4 8 1,0-2 4-16,-2-1 4 0,-1-1 0 16,-5 0-1-16,2 1-8 15,-7 1 7-15,-4 2-1 16,-5 3-8-16,-4 3 1 15,1 4-16-15,1 0-1 16,0 3 6-16,2 0 3 0,2-1 4 16,3 2 2-16,4-2-2 15,2-4-1-15,4-1 11 16,1-3 2-16,4-6 4 16,-3 3-2-16,1-4-2 15,5 2-2-15,-3 1-2 16,2 2-3-16,-3 6-2 15,-6 2-3-15,0 5 4 16,5 3-2-16,0 1 5 16,-4 2-1-16,1-1-1 15,-6 0 1-15,-5-5-6 16,6-3 4-16,-3-2-8 16,4-3 10-16,4-1-6 15,-6-2-1-15,3-2 3 16,-1-2-7-16,1 0 7 0,4-3-2 15,0-2 3-15,0 1 9 16,-2-3-2-16,0 1 1 16,-2 5 4-16,-2 1-5 15,-1 7 5-15,-1 0 2 16,-2 1-1-16,1 0-7 16,0 0 0-16,0 2-7 15,1 5 0-15,2 1 3 0,7 10-2 16,-4-16-1-16,1-1-1 15,1 0 0-15,-1-2-1 16,4-2 1-16,-3-1 0 16,-3-4-2-16,-2 4 2 15,0-2 0-15,1 0-5 16,-1 0 5-16,0 0 2 16,-3 3-3-16,1 4 2 15,6 1-4-15,-1 3-5 16,2 1 6-16,-4 3-20 15,4 0-2-15,6-1-21 16,-8 1-5-16,4-1-25 16,-13 1 5-16,-8 1 0 15,4-3-19-15,-5-1 71 16</inkml:trace>
  <inkml:trace contextRef="#ctx0" brushRef="#br0" timeOffset="77258.02">8595 3793 1569 0,'19'-8'496'0,"4"-4"-657"15,-4-3 111-15</inkml:trace>
  <inkml:trace contextRef="#ctx0" brushRef="#br0" timeOffset="77820.92">9022 3697 1537 0,'6'10'487'16,"-1"2"-505"-16,-3 1-70 0,-2 3-5 15,-4 6-6-15,6 2 18 16,-2 3 14-16,0 0 10 16,0 0 65-16,2-1 20 15,5-6 21-15,1-4 13 16,1-8-7-16,0-4-11 15,-1-5-17-15,0-5-17 16,1-5-15-16,-2-3-5 0,-2-2-5 16,1-1 7-16,0 2-2 15,0 1 9-15,0 6-1 16,-3 3-2-16,0 5 4 16,8 3-4-16,3 9 11 15,-5 2-6-15,2 5 3 16,-7-1-2-16,0-3-3 15,10-4 10-15,-2-3-8 16,1-2 2-16,-2-6 16 16,-6-2-2-16,1-8 5 15,0-3 0-15,-2-2-21 16,2-1-2-16,-4 2 0 16,3 1 4-16,-1 3 4 15,-4 6-2-15,1 4 1 0,0 4 0 16,0 5-4-1,0 1 6-15,0 2-15 16,1-3-15-16,-2 0-25 0,-2-3-43 16,1-6 59-16</inkml:trace>
  <inkml:trace contextRef="#ctx0" brushRef="#br0" timeOffset="77975.36">9230 3735 1425 0,'2'6'456'0,"4"-2"-546"15,-1 0-88-15,6-5 114 16</inkml:trace>
  <inkml:trace contextRef="#ctx0" brushRef="#br0" timeOffset="78322.22">9403 3781 1345 0,'12'24'496'15,"-9"3"-379"-15,-6 5-75 16,7 2-5-16,-4 5-14 0,3 3 1 16,-1 0-70-16,3-2 0 15,0-9-2 1,-1-5-8-16,-4-12 50 0,-4-4-1 15,-3-8 20-15,3-3-3 16,5-9 14-16,3-6 0 16,-3-9-21-16,-5-7 11 15,-6-6-8-15,-1-3 3 16,1-3 3-16,10-2-6 0,5 6-1 16,2 5-7-16,4 13-3 15,6 8-2-15,1 13 2 16,0 6 9-16,-2 13-14 15,-8 6-12-15,-13 8-40 16,-9 2-28-16,-13 1-10 16,-18 0 53-16</inkml:trace>
  <inkml:trace contextRef="#ctx0" brushRef="#br0" timeOffset="78885.39">2651 6410 1320 0,'-2'-8'502'0,"0"-4"-361"0,10-1-67 15,1 2-34-15,-7 3-13 16,0 6-16-16,0 2-11 15,3 8-13-15,8 8-2 16,8 14-20-16,-2 7-2 16,0 11-54-16,-1 2-18 15,-2-5-5-15,-4-4 7 16,2-11 65-16,-3-7 23 0,-8-9 12 16,1-5-15-16,-8-10-75 15,-2-11-61-15,-5-10 94 16</inkml:trace>
  <inkml:trace contextRef="#ctx0" brushRef="#br0" timeOffset="79149.88">2716 6459 759 0,'-22'-34'373'0,"14"0"-126"15,-3 4-64-15,9 1-49 16,13 5-13-16,0 6-14 16,12 1-2-16,6 5-33 15,0 4-15-15,15 11-32 16,8 4-10-16,1 14-14 15,-5 4-13-15,-9 7-34 16,-10 5-4-16,-12 6-1 16,-4 3 17-16,-18 1 42 15,-9 3 9-15,-11-2 5 16,-3-3-7-16,-10-3-2 0,-6-5-7 16,-7-12-2-16,-4-4-5 15,2-14-48-15,7-8-26 16,17-15-72-16,0-8 86 0</inkml:trace>
  <inkml:trace contextRef="#ctx0" brushRef="#br0" timeOffset="79647.52">3270 6232 1790 0,'0'24'616'0,"6"6"-585"15,-1 2-24-15,-2 7-56 16,1 3-25-16,-3 2-48 16,2 1-12-16,-1-1-9 15,2-1 23-15,-2-9 67 16,2-7 40-16,-4-13 91 0,0-6 16 15,-2-9-2-15,-2-8-17 16,-3-13-48-16,-1-6-15 16,-2-11-9-16,0-5 0 15,-1-4-6-15,3-3 0 16,1-1-7-16,2 1 2 16,5 3 3-16,5 4 3 15,7 10 0-15,2 5 2 16,6 12 0-16,5 4-3 0,6 9-4 15,-1 5-15 1,-2 9-25-16,-2 4-19 0,-9 6-16 16,-6 4 9-16,-5 4 32 15,-5 3 29-15,-9 1 32 16,-3 0 9-16,-3-3-8 16,-11-3-7-16,1-8-21 15,-3-3-21-15,3-9-71 16,8-7 66-16</inkml:trace>
  <inkml:trace contextRef="#ctx0" brushRef="#br0" timeOffset="79884.89">3668 6010 1409 0,'7'20'572'15,"-10"8"-372"-15,-1 2-93 16,-8 6-76-16,-4 2-40 16,-7 1-55-16,-1 1-32 15,9-2-36-15,-3 3 11 16,13-3 45-16,6 0 25 0,10-8 47 16,7-5-7-16,5-15-33 15,0-7-48-15,11-13 55 16</inkml:trace>
  <inkml:trace contextRef="#ctx0" brushRef="#br0" timeOffset="80272.86">3976 6108 1732 0,'-18'52'660'0,"11"-19"-658"16,-2 6-67-16,-3 2-31 16,1 1-34-16,1 0-1 15,2-7 33-15,0-1 22 16,3-9 62-16,-4-8 39 16,1-10 26-16,8-7 9 15,-11-12-12-15,12-11-26 16,1-18-15-16,-8-4-11 0,11-11 4 15,-5 0-4-15,4 0 2 16,4 1 0-16,4 12 0 16,1 4 2-16,1 18-3 15,7 7 3-15,-2 16-2 16,0 12 1-16,3 13 4 16,-5 7 1-16,5 6-21 15,0 2-27-15,-10 0-78 16,-1 0-87-16,-8-9 131 15</inkml:trace>
  <inkml:trace contextRef="#ctx0" brushRef="#br0" timeOffset="80448">3978 6249 1550 0,'19'3'572'16,"18"-8"-485"-16,3-6-32 16,4-13-173-16,4-4 82 15</inkml:trace>
  <inkml:trace contextRef="#ctx0" brushRef="#br0" timeOffset="81147.8">4651 6187 1229 0,'-6'6'546'0,"2"-1"-211"16,3-4-281-16,1 0-24 16,4-2-40-1,2-2-7-15,8-3-7 0,4-2-6 16,7-3 5-16,4-2 12 16,6 2-21-16,4 0-20 0,3 1-46 15,-6 3-27-15,2-2-305 16,-6 1 300-16</inkml:trace>
  <inkml:trace contextRef="#ctx0" brushRef="#br0" timeOffset="81418.82">4969 5952 1427 0,'3'0'560'0,"8"-2"-383"16,3-1-96-16,10 3-53 16,1 0-13-16,2 3-18 15,6 4-22-15,-10 6-36 0,-2 5-22 16,-6 9-13-16,-10 4 5 16,-7 3-2-16,-5 2 7 15,-3 0 20-15,-7-3 12 16,-6 0 54-16,4-4 10 15,3-15-95-15,6-12 71 16</inkml:trace>
  <inkml:trace contextRef="#ctx0" brushRef="#br0" timeOffset="82297">3043 6830 1472 0,'-3'2'18'16,"0"1"5"-16,-4 2 43 15,2 0 17-15,0 1 18 0,1 1-7 16,-1 5-30-16,0 1-20 16,0 5-28-16,-2 3-10 15,3 4-24-15,-4 1-23 16,4-2-40-16,-5-2-25 15,2-9-99-15,6-2 134 16</inkml:trace>
  <inkml:trace contextRef="#ctx0" brushRef="#br0" timeOffset="82638.13">2885 6955 736 0,'-3'15'377'16,"2"-1"0"-16,-1 0-367 16,-2-1-11-16,0 1-12 15,-9 2 1-15,1 0 6 16,6-1 17-16,-4 2 34 0,5 1 15 15,1-1 13-15,3-1-7 16,2 0-24-16,1 0-16 16,5 0-17-16,2 0-4 15,2-1-5-15,7-4-3 16,4-5 3-16,1-4-3 16,5-8-15-16,-2-1-12 15,1-10-52-15,1-4-32 16,1-7 71-16</inkml:trace>
  <inkml:trace contextRef="#ctx0" brushRef="#br0" timeOffset="83081.14">3250 6989 1442 0,'-8'11'547'15,"1"0"-417"-15,5 0-81 16,-1 4-37-16,1 5-41 16,2 3-11-16,-2 5-22 15,3-1 0-15,2 1 11 16,-2-1 5-16,3-8 22 16,-2-4 10-16,-2-9 19 15,0-5 5-15,0-7 10 0,0-8 1 16,2-13-11-16,-2-4-2 15,-3-8-10 1,2-1-7-16,1 0-1 0,4-1 0 16,4 0 2-16,3 4 3 15,5 11 2-15,3 3 6 16,6 14-1-16,-4 6-2 0,2 12-2 16,-2 8-12-16,-4 11-4 15,-4 4-6-15,-10 6-9 16,-5 1 2-16,-7-3 6 15,-8 1 10-15,-3-3 7 16,-2-6 1-16,-6-8-15 16,9-7-18-16,1-11-73 15,-1-5 74-15</inkml:trace>
  <inkml:trace contextRef="#ctx0" brushRef="#br0" timeOffset="84914.9">3513 7059 1526 0,'0'21'536'15,"0"-6"-496"-15,2 1-48 16,-1-1-69-16,3-4-10 15,1 0-6-15,1-2 25 16,3-6 36-16,4-1 12 16,5-8 20-16,-2-5 9 0,4-3 2 15,-2-3 4-15,-6-2 0 16,10-5-5-16,-10-4 4 16,-2 1 1-1,1 0 1-15,-9 5-3 0,0 4-2 16,2 3-6-16,-4 9 4 15,-1 3 5-15,0 10 0 16,-1 6-3-16,0 8-8 16,6 3-8-16,3 5-9 15,-5 2-3-15,5 3-7 16,-2 1-1-16,0 2-4 16,1 0-7-16,-4-4 0 15,-1-1 1-15,-1-8 8 16,-3-2 10-16,-2-9 6 0,0-4 3 15,0-9-1-15,0-4 5 16,0-11 4-16,-2-3 5 16,2-8 17-16,5-5 4 15,4-4 11-15,4-4-4 16,3-2-9-16,-1 2-7 16,4 4-11-16,0 3-2 15,-1 8 0-15,1 4-1 0,-3 7-1 16,-3 5 8-16,-3 8 15 15,-2 4 8-15,-2 7 10 16,5 0-3-16,0 4-23 16,-2-1-1-16,-1 0-15 15,-1 0-3 1,-4-3 3-16,11-1-5 0,0-4 3 16,-7 0 1-16,3-3 0 15,-7-3 1 1,2 0-5-16,0 1-5 15,0-2-1-15,-1 0-2 0,1 1 5 16,3-6 9-16,2-6-3 16,6-14 6-16,-8 14 6 15,-3-2-9-15,0-1 12 16,1 2-5-16,0-1-8 16,4 4 0-16,1 6-5 0,1 2-4 15,3 8 2-15,1 4-1 16,-3 6 6-16,5 1 1 15,-3 0 1-15,1-3 4 16,3-2 6-16,-1-2-2 16,-2-5 11-16,-1-3 2 0,0-6 4 15,1-6 1 1,-1-6-11-16,2-2 1 0,-5-1-15 16,-3 0-2-16,-6 3-1 15,-1 3-9-15,-1 4 2 16,1 4-2-16,-3 4-2 15,-2 5 1-15,3 3-5 16,0 3-2-16,3 5 0 16,0 1-2-16,3 1-5 15,2-2 11-15,3-2 1 16,2-4 3-16,2-5 10 16,7-2-5-16,2-7 8 15,-5-2 7-15,5-4-2 16,-9-3-1-16,-3-1-4 15,7-2-4-15,-7 0-7 16,-7 3-1-16,-2 6-1 0,-1 2 2 16,-1 5 13-16,7 2 1 15,-3 2 2-15,0 3-4 16,2 2-10-16,-2 1-6 16,7 1-8-16,-6 0-7 15,4 1 2-15,0-3 6 0,2-3 7 16,0-1 12-1,-1-6 11-15,-1 1 5 0,-2-4 8 16,3-5-2-16,-1-3-7 16,0-2-4-16,-1-2-8 15,-1 1-2-15,-2 4-5 16,1 1 4-16,-2 4 5 16,1 6 0-16,1 3 2 15,-4 5-5-15,2 4 0 16,2 2-3-16,-1 1 1 15,1 1 0-15,0-1-4 16,0-2 4-16,0-4 0 16,1-6 7-16,-1-1-3 15,1-1 0-15,-1-3 0 16,0 1-12-16,0-7 8 16,-1-1 4-16,1 0 1 0,-1-1 9 15,2 1-9-15,1 0-4 16,2 0 1-16,-1 2-2 15,1 5 3-15,6 2 1 16,2 5-5-16,-3 3 5 16,3 6-1-16,-2 1-3 15,1 0 8-15,5-5-10 16,-3-3 4-16,-3-3 3 0,-7-1-1 16,3-4 7-1,-2-4-7-15,1-4 3 0,-1-4-5 16,-5 2-3-16,0-1 1 15,0 1 0-15,1 3 0 16,-2 1 3-16,2 6-3 16,-2 2-2-16,0 1-3 15,0-1 3-15,0 0 0 16,1 3-1-16,-1 7 4 16,20 12-2-16,-12-15 5 15,2-5 0-15,1-4-2 16,-1 1 0-16,-1-6-4 15,-1-1 1-15,-1-4 4 16,-1 1 7-16,-1 1 4 16,-2 0-4-16,-3 4-2 15,4 1-7-15,0 3-1 16,-5 3-2-16,2 5 4 0,4 2-2 16,0 5 0-1,6 1-5-15,-1 0-32 0,-10 1-20 16,2-7-51-16,-2-3-24 15,-2-11 82-15</inkml:trace>
  <inkml:trace contextRef="#ctx0" brushRef="#br0" timeOffset="85024.03">4538 6704 1251 0,'-4'2'487'0,"-1"5"-391"16,-1 1-98-16,-2 0-16 15</inkml:trace>
  <inkml:trace contextRef="#ctx0" brushRef="#br0" timeOffset="85249.16">4816 6707 1647 0,'-4'20'591'0,"-6"4"-544"0,-3 2-56 16,-4 6-102-16,-2 0-31 15,8 2-3-15,4-1 16 16,7-8 33-16,6-8 4 16,14-17-32-16,13-13-41 0,10-19 103 15</inkml:trace>
  <inkml:trace contextRef="#ctx0" brushRef="#br0" timeOffset="86192.78">6037 5607 1325 0,'-7'-19'534'0,"-3"0"-331"16,0-2-148-16,3 2-13 16,1 9-31-16,1 1-7 15,1 13-15-15,0 7-9 16,2 20-8-16,2 11 4 0,1 17 12 16,4 10 5-16,7 3 11 15,-1 2-4 1,6 1-6-16,-4-3-11 0,1-12-2 15,2-7 5-15,1-23 9 16,4-10 11-16,-6-14-2 16,-3-6-1-16,-6-8 3 15,0-8 3-15,-5-7-2 16,-3-3 0-16,-8-3-17 16,-2 0-12-16,-4 4-10 15,-7 3-8-15,-5 5 0 16,4 3 6-16,-1 2 13 15,2 1 4-15,11 3 12 16,0 0 5-16,8 0 6 0,9-2 7 16,8-3 11-16,1 0 2 15,8 2 3 1,5 2-7-16,1 5-9 0,0 2-8 16,-2 5-6-16,-9 4 0 15,0 4-6-15,-2 2 4 16,-3 2-3-16,0-1 3 15,0-2 3-15,-2-2 0 0,3-6 3 16,-2-1-1-16,3-4 4 16,2-4 1-1,-9-3 2-15,10-3 0 0,-9-4-2 16,-10 0-2-16,1 0-3 16,-5 1 0-16,-5 0 2 15,3 2-3-15,-4 3-6 16,-9 5-1-16,4 5-19 15,1 0 3-15,3 3-9 16,4 0 1-16,3-1 14 16,3 1-5-16,8-4 8 15,1-1 3-15,9-4 7 16,6-3 7-16,4-6 15 16,6-2 10-16,2-4 10 15,-2 3 8-15,-2 6 3 16,-2 3-9-16,-1 14-16 0,3 6-11 15,-6 15-33-15,4 5-26 16,-4 0-65-16,-8-3 182 16,-2-16-77-16</inkml:trace>
  <inkml:trace contextRef="#ctx0" brushRef="#br0" timeOffset="89558.17">7183 5595 1305 0,'-8'-7'485'0,"4"-6"-383"16,-2 0-25-16,-4 2-47 15,-3 0-13-15,-3 4-32 16,-3 2-17-16,-5 8-31 16,-1 4-10-16,-3 15-4 15,7 6 12-15,5 7 27 16,4 4 12-16,8-3 23 16,-7-1 9-16,12-3 19 15,11-9 5-15,7-10 9 16,13-9 4-16,2-18-9 15,-3-5 9-15,3-20-10 0,-4-6-9 16,4-15-23-16,-3-2-12 16,-9-2-11-16,-4-1 0 15,-12 5 22-15,-5 0 20 16,-4 13 31-16,2 8 17 16,-2 15 13-16,2 11-9 15,-6 10-24-15,-4 8-16 16,5 16-21-16,-1 7-9 15,13 16 1-15,-4 5 0 16,3 8-9-16,7 2 0 0,-1-1-3 16,3-1-2-16,1-10 7 15,-4-5 4-15,-1-15-2 16,6-9 1-16,0-14 1 16,2-6 3-16,2-15 4 15,-1-6-1-15,2-12-3 16,-5-4-1-16,-3-2-8 15,3 0 1-15,-1 7-4 16,-6 7-2-16,-4 12 9 16,-7 7-2-16,-4 8 5 15,12 7 2-15,-1 10-1 16,-3 7 1-16,-2 6-5 16,5 0 2-16,3-4 0 15,7-4 3-15,7-9 1 0,-5-5-4 16,5-11 1-1,3-8-4-15,4-12 6 0,-2-4 1 16,5-6-18-16,-3 0-2 16,-7 3-10-16,-1 2 5 15,-12 7 11-15,-2 3 7 16,-5 9 10-16,0 2-4 0,-2 9 9 16,-1 6-5-16,2 12-3 15,4 5-2-15,2 13 1 16,-1 11 3-16,-1 11-15 15,1 5-7-15,-2 7-19 16,-2-2-11-16,-2-3 10 16,-1-6 6-16,-3-13 17 15,-1-12 8-15,1-16 5 16,-3-9 8-16,-1-12-5 16,0-6-1-16,1-14 3 15,-3-5-5-15,3-13 11 16,9-5-4-16,4-9 5 15,8-3-6-15,4-3 1 16,-2 0 8-16,5 1-6 16,3 1 1-16,4 8-5 0,-7 7-4 15,1 12 7-15,-7 8 9 16,-12 11-1 0,5 4 7-16,-8 7 4 0,-7 5-4 15,1 4-5-15,0 2-7 16,-1 5-10-16,4-1-4 15,0 0 3-15,2 2 0 16,2 3-11-16,10-2 3 0,2 2-6 16,-1-4-4-16,0-4-1 15,-1 1-2-15,-2-2 9 16,-4-3-2-16,0-4 15 16,-1-2-1-16,-1-4 6 15,-3 0 3-15,-1-6 1 16,-3-4 2-16,2-6-7 15,7-3 1-15,1-3-4 16,2-1 0-16,3 1-1 16,-3 1-1-16,2 5-2 15,0 4 0-15,1 8 0 16,-1 3-2-16,2 12-3 16,-1 4 1-16,1 6 0 15,-1 2 1-15,1-2 9 16,2-1 4-16,4-6 14 0,-7-3 4 15,3-5 1-15,1-3-7 16,-2-6-8-16,8-6-9 16,-5-3-3-16,-5-3 4 15,-6-1-11 1,-3 0 0-16,-2 1 0 0,-4 1-1 16,-3 6 4-16,0 4 3 15,1 5-1-15,0 2-3 16,-5 9 2-16,3 1 1 15,2 7-1-15,-3-1 2 0,12 1 0 16,-3 0 2-16,5-4 1 16,9-3-5-16,-2-6 5 15,2-2-4-15,0-6 3 16,-3-1 6-16,2-8-2 16,2-2 1-1,-5-2-2-15,-1-3-2 0,-5 4-2 16,-1 2 0-16,-1 4 1 15,-2 3 1-15,0 3-2 16,0 3-1-16,0 3-3 16,0-3-2-16,0 0 4 15,0 6 1-15,2 1-3 16,10 14 3-16,-1-19-1 0,-1-2 0 16,11-5 1-16,-2-3-1 15,-6-4 1-15,3-3 1 16,-5-3 4-16,-5-1 4 15,3 3-6-15,3-1-1 16,-8 7 0-16,-4 3-2 16,0 5 8-16,0 2 2 0,-2 4-1 15,2 3 0-15,-2 7-7 16,1 2-2-16,3 1 2 16,2 0-2-16,2-3 1 15,-5 0 2-15,-1-6 0 16,4-2-2-16,-4-5-3 15,1-2 2-15,-1-6-4 16,1-2 1-16,1-9 3 16,-2-3-6-16,0-2 3 15,1-2 0-15,1 5 0 16,5 0 4-16,0 4 0 16,0 2 0-16,-2 7 0 15,1 3 0-15,-1 5 0 16,1 4 0-16,2 9 0 15,2 2-2-15,0 4 1 16,0 1-2-16,-1-4 3 0,-2-2-1 16,0-6 3-16,1-4 0 15,3-6 6-15,-4-3-2 16,-2-8 0-16,6-3 2 16,-2-6-8-16,0-1 2 15,-2 1-4-15,1 1 0 16,-1 4 1-16,0 5-3 0,3 3 4 15,-10 5 0-15,3 6-1 16,4 2 1-16,0 6 2 16,6 3-3-16,-3 3 6 15,-3 0 2-15,4-2-3 16,-1-2 1-16,2-6-5 16,1-2 0-16,-1-5 0 15,0-4 0-15,4-8 3 16,-3-3-8-16,-1-3-5 15,4-2 1-15,-4-1-5 16,-6 4 6-16,-4 3 5 16,-2 5 3-16,-4 5 7 15,9 2 3-15,-5 5 0 16,-3 3-2-16,4 5-4 16,1 2-2-16,2 0-1 0,-1 0-9 15,1-4-21 1,-5 1-7-16,9-5-23 0,-5-4-20 15,-7-3-21-15,13-5-11 16,-2-7-82-16,-5-1 127 16</inkml:trace>
  <inkml:trace contextRef="#ctx0" brushRef="#br0" timeOffset="89666.79">8931 5024 1184 0,'5'-2'466'16,"-10"2"-315"-16,12-1-121 15,-2 1-64-15,-9 4 17 16</inkml:trace>
  <inkml:trace contextRef="#ctx0" brushRef="#br0" timeOffset="89920.82">9140 5009 1602 0,'-12'13'555'0,"5"2"-526"0,-4 1-92 15,-1 0-32-15,0 0-17 16,2 0 7-16,6-2 15 16,7-1 24-16,8-2 31 15,15-8 51-15,-3-3 11 16,17-12 4-16,1-3-7 15,-6-4-57-15,9-4-76 16,-12 1 69-16</inkml:trace>
  <inkml:trace contextRef="#ctx0" brushRef="#br0" timeOffset="90443.95">8284 5851 1498 0,'-4'15'628'16,"7"-4"-286"-16,6 0-328 15,1 2-25-15,-1 7-31 16,-3 5-16-16,4 7-20 0,-1 4-3 16,-2 2 20-16,0 3 17 15,-2-4 44 1,-1-5 14-16,-3-8 16 0,0-8 15 16,-1-9-7-16,-2-2-7 15,-5-12-16-15,-1-7-14 0,-3-17-12 16,0-7-5-16,-1-13-17 15,4-2-9-15,2-2-5 16,1 0-3-16,6 7 18 16,6 3 16-16,8 15 10 15,0 6 6-15,2 16 4 16,3 5-3-16,-4 15 3 16,-2 9 0-16,-4 9-4 15,-4 3 3-15,-6 2 1 16,-4-1 3-16,-7-3 2 15,-4-2-4-15,-5-8-15 16,0-7-50-16,2-11-84 16,0-10 89-16</inkml:trace>
  <inkml:trace contextRef="#ctx0" brushRef="#br0" timeOffset="90957.78">8494 5789 1401 0,'11'15'588'0,"3"-2"-249"0,1-4-311 15,1-2-17-15,-7 0-37 16,-2-3-37-16,-1 0-52 16,-3 1-20-16,-2 1 10 15,-1 0 30-15,-6 3 52 16,3-1 23-16,-4 1 46 15,-2-1 9-15,0-2 27 16,0-3-3-16,4-4-20 16,2-4-14-16,6-8-25 15,-2-2 3-15,8-7-2 16,2-7 1-16,6 2 4 16,3 0-7-16,1 5 3 15,3 5 1-15,0 7-4 16,-7 4 1-16,1 8-1 15,-2 5-2-15,-3 10 3 16,2 5-2-16,-6 3-2 0,-2 2 1 16,-3-6 7-16,4-7 6 15,1-7 3-15,-8-5-3 16,0-7-2-16,0-5 0 16,-1-11-4-16,2-4 1 15,-6-3-14-15,1 1 1 16,-3 6-13-16,-8 2-9 15,5 8-10-15,-7 5-19 0,9 7-19 16,-2 5-6-16,5 3-20 16,4 3-41-16,-4 1 97 15</inkml:trace>
  <inkml:trace contextRef="#ctx0" brushRef="#br0" timeOffset="92380.22">8972 5588 1392 0,'-11'25'571'0,"-6"-5"-308"15,-1 1-217-15,2-5-64 0,-5 3-18 16,5-3-36-1,12-3-16-15,4 4 0 0,0 0 9 16,7 3 36-16,9-1 25 16,6-1 26-16,2-4 12 15,5-5 8-15,-7-4 16 16,-1-9 16-16,4-4-1 16,-4-11 4-16,0-4-21 0,-4-2-26 15,-1-2-16-15,-8 5-16 16,-2 3-2-16,-8 6 4 15,-7 4 5-15,-3 6 8 16,-5 5-1-16,0 8-1 16,1 2 5-16,3 6-4 15,3-1 2-15,5-1 0 16,7 1-4-16,8-6 1 16,4-1-6-16,9-9-4 15,6-5-1-15,7-8 8 16,-2-4 8-16,2-9 17 15,-3-4 0-15,-4-6-2 16,1-1 1-16,-10 2-17 16,-4 4 0-16,-7 7-1 15,-4 6-1-15,-6 7 1 16,-4 5 4-16,-7 7-7 0,-1 4-5 16,-1 9 0-16,-2 2-2 15,4 5 9-15,3-1-1 16,7-1 1-16,2-1-2 15,7-6 1-15,1 0 2 16,9-5-10-16,-1-4-7 16,3 0-3-16,-3-3-12 0,-5 0 5 15,-1 2-1-15,-8 0 0 16,0 1 8-16,-3 3 11 16,-6 0 5-16,-2-1 11 15,0-1 5-15,1-3 11 16,7-4 1-16,4-11-9 15,2-1 2-15,9-12-7 16,8-4-1-16,5-4 6 16,2-1-8-16,-1-1 0 15,-3 4 2-15,-6 4-5 16,-1 3 6-16,-8 9-3 16,-4 6-1-16,-9 10 7 15,-1 2-5-15,-5 10-5 16,-4 2-2-16,0 2-5 0,0 3 2 15,-1-3 2-15,4-4 0 16,6-4 0 0,5-3-2-16,10-5-3 0,3-2 3 15,3-2-1-15,2-1 3 16,2-2 4-16,1 3 1 16,-3 3-4-16,-2 3 1 15,0 6-8-15,-8 1-10 16,-2 4 3-16,-7 0 1 0,-9 0 13 15,-1 1 6-15,-3-2-5 16,-1 2-3-16,-2-4-6 16,7-3 1-16,1-4-3 15,2-3 1-15,6-6-5 16,4-5 3-16,7-7 9 16,4-4 8-16,5-9 18 15,8 0 1-15,4-4-1 16,1-4-3-16,-3 6-14 15,-9 2 2-15,-7 9-8 16,-5 7-2-16,-5 8 16 16,-4 4 3-16,-7 10 3 15,-6 5-2-15,-4 7-17 16,-3 6-5-16,-1 1 2 16,5-1-1-16,7-4-1 0,5-3-8 15,4-4-5-15,4-4-5 16,7-7 2-1,4-3 1-15,9-8 8 0,-1-2 9 16,3-7 8-16,0-1 5 16,4 0 0-16,-7-1-2 15,-3 3-1-15,-3 1 1 16,-13 3-1-16,5 2 4 0,-12 4 4 16,-4 2 1-16,-3 2 1 15,-2 1-5-15,7 1-13 16,-4 2-4-16,6 2-7 15,1-1-9-15,1 3-4 16,2-1 2-16,6 2-1 16,5-1 8-16,6-1 8 15,4 1 4-15,-1-2-1 16,0 3-8-16,-7-1-15 16,-3 1-8-16,-9 1-30 15,-6-2-29-15,-5 0 62 16</inkml:trace>
  <inkml:trace contextRef="#ctx0" brushRef="#br0" timeOffset="124116.09">8334 2960 1142 0,'12'-4'340'15,"3"1"-390"-15,6-2-74 16,9-1-2-16,-5 1 46 0,9 0 23 15,-3 2 63-15,-5 0 30 16,4 0 30-16,-4 3 16 16,7-1 7-16,-1 2-13 15,7 1-27-15,4 0-13 16,-2 2-17-16,4-2-1 16,2 1 2-16,1-1 3 15,6-1-2-15,1-1 3 0,7-5-2 16,2 0 0-16,5-1 3 15,0 0-1 1,2 4-6-16,2-3 2 0,1 4-6 16,2-1 1-16,-2-2 2 15,3 1 0-15,8-6-5 16,2-1-1-16,3-2-7 16,2-4-1-16,-9 3 7 15,-2 0-2-15,-1 5 2 16,-7 2-2-16,-7 5-3 15,-2 4 3-15,-11 3 3 16,-1 3-2-16,-6 1 2 16,-2 0-4-16,-6-1 4 15,-2 0 2-15,3-3-12 0,-7-3-5 16,-2-4-57-16,-11-1-48 16,-10-8 68-16</inkml:trace>
  <inkml:trace contextRef="#ctx0" brushRef="#br0" timeOffset="125035.48">519 3411 1467 0,'-14'0'510'0,"3"-2"-465"15,5 3-36-15,6 4-33 16,6 1-19-16,3 2-13 0,1 1 0 15,3-3 15-15,-2-1 9 16,11-4 9-16,9-4 4 16,13-3 33-16,1-4 6 15,15-3 22-15,2-2 8 16,10-1 1-16,7 3 3 0,2 0-8 16,10-1-3-1,-6 0-15-15,1 0-6 0,9 2-5 16,-8 3-3-16,3 3 5 15,1 0 6-15,-12 4 0 16,2 0 3-16,-9 2-1 16,-6 2-6-16,-8 0-3 15,-11 2-1-15,-10 3-12 16,-5 1 0-16,-6 3-9 16,-9 0-2-16,-10-2-4 15,-2-1-1-15,-8-3-6 16,-3-2-16-16,-2-1-70 15,1-3-53-15,-11-10 94 16</inkml:trace>
  <inkml:trace contextRef="#ctx0" brushRef="#br0" timeOffset="-194308.88">11465 2426 1339 0,'6'11'64'0,"4"-1"-55"16,2-1-3-16,4-6 1 16,0-2 6-16,10-3-7 15,3-3-1-15,3-3-2 16,2 1-10-16,-1 0-3 15,0-1-4-15,0 2 0 16,4-1 8-16,8-1 6 16,-2 1 6-16,0-2 16 15,0-1 2-15,0-2 7 16,1-3 0-16,1-4-1 16,0-2-5-16,-4-3-5 15,0-4 0-15,-2-6-2 16,3-3 5-16,-3-9 3 15,0-2 0-15,-6-7-5 16,-5-4-3-16,1-3 0 16,-3-4-3-16,-3-3-5 0,-3 1-2 15,-6-5 3-15,-4 0-1 16,-5-3 6-16,-1-3 0 16,-3-1-9-16,1-1-7 15,-3 1 6-15,-3 0-6 16,-7 3-8-16,-4 3 7 15,-5 8-18-15,-1 2 4 0,-4 8 8 16,1 3-4-16,-5 3 10 16,-2 4 1-1,-3 3 9-15,-1 2 2 0,-2 1 5 16,1-1-2-16,2 0-14 16,-3 4 7-16,0 5-10 15,1 6 0-15,-4 7 3 16,2 2-6-16,1 6-13 15,0 2-7-15,5 6-20 16,2 1-15-16,-7 2-86 16,4 4 100-16</inkml:trace>
  <inkml:trace contextRef="#ctx0" brushRef="#br0" timeOffset="-193960.96">11854 118 850 0,'12'-9'372'15,"-11"6"-116"-15,1 3-213 0,-2 0-5 16,0 0-6-16,-8 2-14 15,-7 10-9-15,-24 21-9 16,17-14 1-16,-4-1 5 16,5 0-3-16,2 1 3 15,3-1 3-15,6-1-5 16,1 1 10-16,8 1 2 16,5-3-6-16,7 1 5 15,3 0-13-15,7-5-14 16,2 2-10-16,2-3-62 15,-1-3-67-15,-16-2 96 16</inkml:trace>
  <inkml:trace contextRef="#ctx0" brushRef="#br0" timeOffset="-193357.04">8528 486 1822 0,'0'2'-2'16,"3"-1"2"-16,1 0 3 15,0-1-2-15,-1-4 1 16,2-5 4-16,-1-4-15 16,1-7-24-16,0-1-21 15,2-2-86-15,2 4-292 16,0 2 299-16</inkml:trace>
  <inkml:trace contextRef="#ctx0" brushRef="#br0" timeOffset="-192805.14">8308 233 1003 0,'-7'2'357'0,"5"2"-305"16,4 0-2-16,3 1 8 16,2 1-8-16,5 4-13 15,2 1 1-15,1 4-20 16,2 5-3-16,1 7-8 15,3 3-4-15,-3 5 2 16,-2-3-4-16,-2-2 14 16,-4-4 7-16,0-7 12 15,-1-4 8 1,-3-10 9-16,3-4 5 0,-1-12 17 16,1-10 2-16,2-16-27 15,-1-7-8-15,2-9-33 16,1 2-6-16,4 5-18 15,1 7-23-15,3 12-50 16,-2 8-22-16,6 11-31 16,-7 7-34-16,-1 11 123 0</inkml:trace>
  <inkml:trace contextRef="#ctx0" brushRef="#br0" timeOffset="-192007.82">8920 423 943 0,'-1'-17'410'15,"4"-2"-207"-15,2-2-77 16,-6-2-9-16,-4 3-42 16,-4 1-30-16,-6 5-33 15,-4 4-7-15,2 7-19 16,-1 6 3-16,1 8-10 15,2 8 1-15,3 12 12 16,4 3-4-16,1 5 10 16,6-3 5-16,2-9-4 15,5-3 1-15,3-9 0 16,0-5-5-16,5-5 5 16,-1-5 6-16,2-6 12 15,-3-4 0-15,-1-5 7 0,-1-3-7 16,-3-5-12-16,-1 1 7 15,-5 0-6-15,1 1-1 16,1 7-3-16,1 1-3 16,2 6-2-16,-1 5 1 15,2 2-1-15,2 4 2 16,0 4 1-16,5 1-2 16,0 2 2-16,1-2 0 0,-2 0 1 15,-3-1 1 1,-2-5 0-16,-1 1-8 0,-2-4-2 15,-2-3 10-15,2 0 1 16,-3-6-1-16,1-5-1 16,1-2-2-16,1-2-5 15,2-1 4-15,2 3 6 16,0 3-4-16,2 3 1 16,-2 2-1-16,3 6-1 15,1 1-3-15,2 4 4 16,-1 4 4-16,-2 4-3 15,1 3-1-15,1 2-3 16,-2 1 2-16,2-1-1 16,-6-1 2-16,-4-6 0 0,4-1-3 15,-5-8 2-15,3-3 1 16,0-7 4-16,-1-6-3 16,1-7 2-16,0-3-2 15,1 1-4 1,-1 2 9-16,-2 6-10 0,-1 4 1 15,-1 8-1-15,0 3-1 16,1 6-7-16,1 3-4 16,0 6-3-16,-2 3-9 15,0 6-8-15,-1 1-7 0,1-3-35 16,-2-2-48-16,-1-8 82 16</inkml:trace>
  <inkml:trace contextRef="#ctx0" brushRef="#br0" timeOffset="-191836.75">9244 157 1127 0,'5'-5'405'15,"1"5"-326"-15,1-1-63 16,3 2-17-16,1 2-106 0,3 2 79 15</inkml:trace>
  <inkml:trace contextRef="#ctx0" brushRef="#br0" timeOffset="-191421.72">9545 303 808 0,'2'-5'417'0,"-5"-2"23"16,-2-1-332-16,-5-2-24 16,0 1-16-16,-2 1-56 15,-1 3-28-15,1 4-11 16,-4 6-8-16,7 6 3 16,-2 3 12-16,3 5 10 15,8 0 12-15,0-1 0 16,4-1 2-16,6-5 12 15,-2-3-6-15,0-5 9 16,2-3 9-16,-2-5-1 16,-2-5-2-16,0-3-2 15,0-5-11-15,-3-2-9 16,-2 2 9-16,-2 9-9 16,1 4 0-1,0 0-1-15,-3-5-2 0,2 9 1 0,1 4 1 16,3 7 0-16,1 4 4 15,3 1-13-15,2 0-16 16,0-3-47-16,0 0-37 16,3-3 25-16,-3-2 36 15</inkml:trace>
  <inkml:trace contextRef="#ctx0" brushRef="#br0" timeOffset="-191045.59">9605 248 1017 0,'3'2'379'0,"3"3"-289"16,-1 2 3-16,0 3-11 15,1 1-23-15,-4 2-35 16,-2 2-11-16,0-2-6 15,0 1 0-15,-2-5 0 16,1-2-1-16,-3-5 10 0,0-2 4 16,2-2 11-16,2-3 0 15,0-7-9-15,6-3-5 16,1-3-10-16,-1 1 8 16,3 1-4-1,2 1-5-15,-1 4 3 0,1 2-4 16,1 8 1-16,-4 5 0 15,4 8 0-15,1 5-6 0,-3 8 0 16,2 4-1 0,-2-3-56-16,-1-5-33 15,-2-13 54-15</inkml:trace>
  <inkml:trace contextRef="#ctx0" brushRef="#br0" timeOffset="-189546.36">7714 350 988 0,'0'-5'375'0,"0"-2"-247"15,0-1-22-15,-1-3 4 16,-7 0-9-16,0 0-43 15,-2 1-9-15,-5 3-14 16,2 0-10-16,-5 7-8 16,2 5-2-16,-2 8-7 0,-1 5-5 15,1 9 10-15,1 4-3 16,2 7 5-16,2 3 4 16,6-2-11-16,5 0 4 15,11-6-9-15,4-2-3 16,6-3 3-16,3-6-3 15,1-5-15-15,5-6-9 16,4-8-28-16,3-7-23 16,2-12-47-16,-4-4-43 15,-1-8 103-15</inkml:trace>
  <inkml:trace contextRef="#ctx0" brushRef="#br0" timeOffset="-189239.6">7889 385 1042 0,'-7'5'393'0,"1"6"-277"16,0 0-13-16,-2 5-29 15,3 3-14-15,2 2-39 16,1 1-12-16,4-4-4 16,-1-1 1-16,5-3-9 15,-1-4 8-15,4-4-1 16,1-5 9-16,3-4 20 15,1-4 0-15,3-5 20 0,-2-2-8 16,-3 0-7 0,-3-2-3-16,-9 2-10 0,-4-1 1 15,-11 3-11-15,-2 1 0 16,-4 6-27-16,2 2-15 16,5 4-46-16,3 4-34 15,5 3-95-15,5-3 124 0</inkml:trace>
  <inkml:trace contextRef="#ctx0" brushRef="#br0" timeOffset="-189038.81">8102 484 758 0,'-1'2'373'0,"-1"-1"-23"16,1-1-207-16,1 0-31 15,0-1-25-15,9-5-51 16,23-24-29-16,-4 11-8 16,2 0-2-16,1 5-68 15,-4 2-34-15,-4 3 59 16</inkml:trace>
  <inkml:trace contextRef="#ctx0" brushRef="#br0" timeOffset="-187893.09">9952 214 742 0,'5'-10'333'0,"1"2"-195"0,-2-3 14 15,-1 1-10-15,-4 4-47 16,-2-2-25-16,-3 3-32 16,-2 3-7-16,-3 5-14 15,-3 7-5-15,0 6-10 16,0 6-1-16,0 2-1 16,1 0 0-16,3 3 6 15,5 0-2-15,5-1 3 16,5-2-4-16,5-3 1 15,1-5 0-15,14-8-4 16,-3-4-1-16,7-8-3 16,-1-6 4-16,-5-7 0 15,2-1 3-15,-8-3 5 0,-3 3 2 16,-8 3 7-16,-5-2-3 16,-4 5 1-16,-4 2-9 15,-4 2 2-15,-1 6-3 16,0 8-5-16,-1 3 1 15,4 10-11-15,0 2 7 16,9 2-6-16,2 0 0 16,11-3-2-16,3-5-16 0,5-7-14 15,5-3-9-15,6-5-35 16,-3-4-33-16,7-1 77 16</inkml:trace>
  <inkml:trace contextRef="#ctx0" brushRef="#br0" timeOffset="-187136.64">9712 828 1012 0,'6'-11'411'0,"1"0"-287"16,5-7-11-16,0-2-12 0,4-3-33 15,0-2-21 1,0-2-14-16,-2 3-3 0,-3 0-13 16,-4 3-4-16,-8 6-8 15,-4 3 0-15,-5 8-4 16,-2 3-3-16,-3 10-7 16,0 4-5-16,2 5 5 15,1 2 2-15,8-2 8 16,1-3-1-16,7-2-7 15,4-3 7-15,6-1-4 16,6-1 1-16,2-3 3 16,4 0-6-16,3 0 2 15,-3 1 5-15,-2 2 2 0,-6 1-7 16,-10 2-12 0,-1 3-2-16,-13 2-7 0,-1-1 10 15,-3 0 8-15,0-3-4 16,2-5 18-1,1-3-3-15,4-6 7 16,3-6 7-16,12-14-2 0,2-5 3 16,12-12 11-16,0-4-5 15,1 2-4-15,-2-1 1 16,-4 9-12-16,-2 3 1 16,-5 10 3-16,0 5-3 0,-7 8-5 15,-3 5 0-15,-3 7-7 16,-2 6 4-16,-3 9 0 15,2 4-1-15,1 6 0 16,2 1-4-16,0-3-6 16,2-2-7-16,8-6-32 15,0-3-15-15,1-4-32 16,1-2-29-16,-5-6-249 16,3-3 255-16</inkml:trace>
  <inkml:trace contextRef="#ctx0" brushRef="#br0" timeOffset="-186941.07">10068 720 1153 0,'5'-8'404'0,"6"-3"-357"0,8-2-5 16,7-1-11-16,1-3-10 15,3-1-36-15,-5 2-34 0,-7 4-311 16,-3 2 254 0</inkml:trace>
  <inkml:trace contextRef="#ctx0" brushRef="#br0" timeOffset="-186343.41">10267 728 921 0,'5'-17'338'0,"3"-8"-273"15,1-1-5-15,6 0-6 16,-1 1-10-16,2 8-6 16,1 6 5-16,-3 9-1 15,-4 4-12-15,-4 10-14 16,-2 4-7-16,-1 7-5 0,0 3 0 15,-1 0-3-15,-1 1 0 16,0-5 3 0,1 0 0-16,-4-8 13 0,2-2-1 15,0-7-2-15,1-5 7 16,1-4 0-16,-1-7 0 16,6-8-1-16,1-3-5 0,4-4 0 15,1-1 1-15,-1 1 7 16,1 2 6-16,-1 5 2 15,0 5 3-15,-4 8-3 16,-1 6-14-16,0 7-14 16,-2 2 0-1,3 9-6-15,-3 1 2 0,1-1 0 16,0 0-2-16,0-4-3 16,2-2 4-16,1-3 0 15,1-4-1-15,-3-4 1 16,5-3 1-16,-1-8 3 15,3-4 4-15,0-9-3 16,-6 0-2-16,2 2 0 16,-7 3 1-16,0 8 5 0,-1 3-4 15,-1 6-6-15,-2 2-1 16,5 8-9-16,1 4-1 16,-4 6-18-16,4 1-17 15,3-2-32-15,2-5-17 16,2-5-70-16,4-4 106 15</inkml:trace>
  <inkml:trace contextRef="#ctx0" brushRef="#br0" timeOffset="-185843.77">10890 560 1146 0,'-7'-3'426'0,"2"1"-334"16,-4 0-2-16,-2 0-24 15,-1 2-29-15,-4 1-28 16,1 3-13-16,1 4-3 16,1 3 7-16,3 5-9 15,2 1 3-15,3 2-1 16,3-1-1-16,4-2 7 15,3-2 1-15,5-6 4 0,0-3-4 16,4-6 4 0,2-4 9-16,3-8 5 15,2-6 11-15,-2-4-12 0,-1-3 4 16,-3 1 6-16,-5 3 2 16,-7 0 16-16,-1 0-2 15,-4 1-9-15,0 1-5 16,-1 2-16-16,1 3-3 0,2 6-9 15,2 5-6-15,2 8-2 16,1 4-5-16,0 11 1 16,1 4 14-16,0 10-3 15,1 2 1-15,-1 5-2 16,-1-2-25-16,1-4-16 16,-1-3-19-16,0-7-24 15,0-4-4-15,-2-9-29 16,0-1-37-16,0-10 101 15</inkml:trace>
  <inkml:trace contextRef="#ctx0" brushRef="#br0" timeOffset="-185698.77">10971 613 1059 0,'5'-4'387'16,"4"-2"-328"-16,2 1-6 15,4-2-32-15,-1-3-41 16,0-1 10-16</inkml:trace>
  <inkml:trace contextRef="#ctx0" brushRef="#br0" timeOffset="-184932.86">11110 554 1080 0,'-3'0'399'0,"8"0"-310"16,-5 0-8-16,2 0-7 15,4 1-32-15,-4 5-38 16,6 3-4-16,-2 7 0 16,-4 1 0-16,3 4-1 15,-1-2 1-15,0-4-10 16,4-1 5-16,-1-3-1 15,-1-2-2-15,1-3 12 16,-2-3 2-16,-1-7 18 16,0-2 10-16,-1-7 9 15,0-2-5-15,0-3-7 0,-2 0-9 16,0 0-18-16,-1 2-1 16,0 3-3-16,1 3-5 15,2 4-2-15,2 2 5 16,-1 4-18-16,3 4 5 15,0 3 2-15,0 3-6 16,3 4 17-16,-1-1-8 0,1 1 3 16,0-1 8-16,0-4-9 15,3-2 7 1,-4-2 3-16,1-2-3 16,-3-2 8-16,-2-3 1 0,-2-2-5 15,-3-4 2-15,-1-3 2 16,1 0-7-16,0-3 4 15,0 0-3-15,5 1-8 16,-2 2 6-16,3 3-4 16,6-2-1-16,-1 5 4 15,3 1 0-15,0 4-2 16,1 5-2-16,-3 4-1 16,0 1 5-16,4 3-1 15,-1-2-1-15,1-2 2 16,2-2-5-16,-2-4-1 0,-2-4 8 15,-1-4 0 1,-3-1-3-16,-3-4 4 0,3 0 4 16,-3-1 1-16,-2-3 3 15,-7 2 5-15,-4 1-7 16,-5 4-9-16,6 4-1 16,0 6-8-16,1 4-8 15,4 7 6-15,-2 4-4 16,4 4-10-16,5 3-3 0,-2-3-22 15,9-4-5-15,9-3-34 16,-5-5-35-16,10-6 84 16</inkml:trace>
  <inkml:trace contextRef="#ctx0" brushRef="#br0" timeOffset="17880.39">6250 2952 785 0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C9BD4-373E-42B5-ACEF-5C4E08967429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D764F-0876-401B-B4EE-BBDEBFEB8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9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9BE3-551B-4271-80D6-F5ECDE644E89}" type="datetime1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674818" name="Picture 2" descr="DJ-Logo | IIT Madras - Humanities and Social Sciences">
            <a:extLst>
              <a:ext uri="{FF2B5EF4-FFF2-40B4-BE49-F238E27FC236}">
                <a16:creationId xmlns:a16="http://schemas.microsoft.com/office/drawing/2014/main" id="{CC24B335-BBB8-45B0-BDA7-19373067E3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67" y="40535"/>
            <a:ext cx="545529" cy="5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6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EB47-29EA-4FDE-A756-FCD9DF3A3092}" type="datetime1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DJ-Logo | IIT Madras - Humanities and Social Sciences">
            <a:extLst>
              <a:ext uri="{FF2B5EF4-FFF2-40B4-BE49-F238E27FC236}">
                <a16:creationId xmlns:a16="http://schemas.microsoft.com/office/drawing/2014/main" id="{1289021C-435A-4142-B15C-B578E195A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02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1A81-5C52-427F-BF51-D38E861B0492}" type="datetime1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DJ-Logo | IIT Madras - Humanities and Social Sciences">
            <a:extLst>
              <a:ext uri="{FF2B5EF4-FFF2-40B4-BE49-F238E27FC236}">
                <a16:creationId xmlns:a16="http://schemas.microsoft.com/office/drawing/2014/main" id="{C0C7B924-581E-4EA7-BF86-0F33324ED3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5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15" y="48868"/>
            <a:ext cx="3608844" cy="7129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619" y="999772"/>
            <a:ext cx="1892862" cy="2076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48316" y="999772"/>
            <a:ext cx="1892862" cy="2076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18739-931E-45B5-B185-E1713AA7DF05}" type="datetime1">
              <a:rPr lang="en-IN" smtClean="0"/>
              <a:t>30-07-2022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0708B-75A7-4426-8B75-6B97A1D6873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2" descr="DJ-Logo | IIT Madras - Humanities and Social Sciences">
            <a:extLst>
              <a:ext uri="{FF2B5EF4-FFF2-40B4-BE49-F238E27FC236}">
                <a16:creationId xmlns:a16="http://schemas.microsoft.com/office/drawing/2014/main" id="{28D21C77-BE9F-4023-BF1E-424B4902DC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9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15" y="48868"/>
            <a:ext cx="3608844" cy="7129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78619" y="999772"/>
            <a:ext cx="3862559" cy="20764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87365-D0A6-4F2A-B717-CCBA1CF8F3CE}" type="datetime1">
              <a:rPr lang="en-IN" smtClean="0"/>
              <a:t>30-07-2022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6B2F3-83D4-4E05-9277-E1692D56775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2" descr="DJ-Logo | IIT Madras - Humanities and Social Sciences">
            <a:extLst>
              <a:ext uri="{FF2B5EF4-FFF2-40B4-BE49-F238E27FC236}">
                <a16:creationId xmlns:a16="http://schemas.microsoft.com/office/drawing/2014/main" id="{8DCCBD6F-97C4-4C59-88D0-206B8CBE5F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08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58" y="307622"/>
            <a:ext cx="3918585" cy="5767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5758" y="999772"/>
            <a:ext cx="1920875" cy="2076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8" y="999772"/>
            <a:ext cx="1920875" cy="2076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E3057-1447-4ED5-97A4-CB8E53AAA6E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30-07-2022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EB492-082D-4669-A80C-744DB6B4BFF3}" type="slidenum">
              <a:rPr lang="en-US">
                <a:solidFill>
                  <a:srgbClr val="90C22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8" name="Picture 2" descr="DJ-Logo | IIT Madras - Humanities and Social Sciences">
            <a:extLst>
              <a:ext uri="{FF2B5EF4-FFF2-40B4-BE49-F238E27FC236}">
                <a16:creationId xmlns:a16="http://schemas.microsoft.com/office/drawing/2014/main" id="{97FE12EA-7709-4884-97BC-F5B3D9C86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815" y="48868"/>
            <a:ext cx="3608844" cy="7129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8619" y="999772"/>
            <a:ext cx="1892862" cy="2076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448316" y="999772"/>
            <a:ext cx="1892862" cy="999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48316" y="2076450"/>
            <a:ext cx="1892862" cy="999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D53D-C4A3-4B70-9F86-1E4F8E3A5786}" type="datetime1">
              <a:rPr lang="en-IN" smtClean="0"/>
              <a:t>30-07-2022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C3233-4CD4-4080-82A2-3AD1153F7A9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2" descr="DJ-Logo | IIT Madras - Humanities and Social Sciences">
            <a:extLst>
              <a:ext uri="{FF2B5EF4-FFF2-40B4-BE49-F238E27FC236}">
                <a16:creationId xmlns:a16="http://schemas.microsoft.com/office/drawing/2014/main" id="{1FB0564C-66CE-4C2C-83E6-EF16456496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8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69815" y="48867"/>
            <a:ext cx="3871363" cy="3027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BCE29-4007-4A74-822A-699F45669B57}" type="datetime1">
              <a:rPr lang="en-IN" smtClean="0"/>
              <a:t>30-07-2022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5EDCA-439B-450D-B16B-D8AE0BBE360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2" descr="DJ-Logo | IIT Madras - Humanities and Social Sciences">
            <a:extLst>
              <a:ext uri="{FF2B5EF4-FFF2-40B4-BE49-F238E27FC236}">
                <a16:creationId xmlns:a16="http://schemas.microsoft.com/office/drawing/2014/main" id="{2CD30633-43D1-4D6D-9B77-5656EFE742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4408" y="269859"/>
            <a:ext cx="14812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661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85" y="439503"/>
            <a:ext cx="3191330" cy="274049"/>
          </a:xfrm>
        </p:spPr>
        <p:txBody>
          <a:bodyPr lIns="0" tIns="0" rIns="0" bIns="0"/>
          <a:lstStyle>
            <a:lvl1pPr>
              <a:defRPr sz="1781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792" y="1021699"/>
            <a:ext cx="3546633" cy="164532"/>
          </a:xfrm>
        </p:spPr>
        <p:txBody>
          <a:bodyPr lIns="0" tIns="0" rIns="0" bIns="0"/>
          <a:lstStyle>
            <a:lvl1pPr>
              <a:defRPr sz="1069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3544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85" y="439503"/>
            <a:ext cx="3191330" cy="274049"/>
          </a:xfrm>
        </p:spPr>
        <p:txBody>
          <a:bodyPr lIns="0" tIns="0" rIns="0" bIns="0"/>
          <a:lstStyle>
            <a:lvl1pPr>
              <a:defRPr sz="1781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3"/>
            <a:ext cx="200539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37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C24C-0688-4CF7-BCAC-C4048D6A12D8}" type="datetime1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42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85" y="439503"/>
            <a:ext cx="3191330" cy="274049"/>
          </a:xfrm>
        </p:spPr>
        <p:txBody>
          <a:bodyPr lIns="0" tIns="0" rIns="0" bIns="0"/>
          <a:lstStyle>
            <a:lvl1pPr>
              <a:defRPr sz="1781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785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2710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8" y="1072832"/>
            <a:ext cx="391858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9210">
              <a:spcBef>
                <a:spcPts val="3"/>
              </a:spcBef>
            </a:pPr>
            <a:fld id="{81D60167-4931-47E6-BA6A-407CBD079E47}" type="slidenum">
              <a:rPr lang="en-IN" smtClean="0"/>
              <a:pPr marL="19210">
                <a:spcBef>
                  <a:spcPts val="3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847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14" y="160658"/>
            <a:ext cx="3275472" cy="310406"/>
          </a:xfrm>
        </p:spPr>
        <p:txBody>
          <a:bodyPr lIns="0" tIns="0" rIns="0" bIns="0"/>
          <a:lstStyle>
            <a:lvl1pPr>
              <a:defRPr sz="2017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203" y="824171"/>
            <a:ext cx="3852955" cy="170688"/>
          </a:xfrm>
        </p:spPr>
        <p:txBody>
          <a:bodyPr lIns="0" tIns="0" rIns="0" bIns="0"/>
          <a:lstStyle>
            <a:lvl1pPr>
              <a:defRPr sz="1109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9210">
              <a:spcBef>
                <a:spcPts val="3"/>
              </a:spcBef>
            </a:pPr>
            <a:fld id="{81D60167-4931-47E6-BA6A-407CBD079E47}" type="slidenum">
              <a:rPr lang="en-IN" smtClean="0"/>
              <a:pPr marL="19210">
                <a:spcBef>
                  <a:spcPts val="3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5501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14" y="160658"/>
            <a:ext cx="3275472" cy="310406"/>
          </a:xfrm>
        </p:spPr>
        <p:txBody>
          <a:bodyPr lIns="0" tIns="0" rIns="0" bIns="0"/>
          <a:lstStyle>
            <a:lvl1pPr>
              <a:defRPr sz="2017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3"/>
            <a:ext cx="200539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4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9210">
              <a:spcBef>
                <a:spcPts val="3"/>
              </a:spcBef>
            </a:pPr>
            <a:fld id="{81D60167-4931-47E6-BA6A-407CBD079E47}" type="slidenum">
              <a:rPr lang="en-IN" smtClean="0"/>
              <a:pPr marL="19210">
                <a:spcBef>
                  <a:spcPts val="3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32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14" y="160658"/>
            <a:ext cx="3275472" cy="310406"/>
          </a:xfrm>
        </p:spPr>
        <p:txBody>
          <a:bodyPr lIns="0" tIns="0" rIns="0" bIns="0"/>
          <a:lstStyle>
            <a:lvl1pPr>
              <a:defRPr sz="2017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9210">
              <a:spcBef>
                <a:spcPts val="3"/>
              </a:spcBef>
            </a:pPr>
            <a:fld id="{81D60167-4931-47E6-BA6A-407CBD079E47}" type="slidenum">
              <a:rPr lang="en-IN" smtClean="0"/>
              <a:pPr marL="19210">
                <a:spcBef>
                  <a:spcPts val="3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023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9210">
              <a:spcBef>
                <a:spcPts val="3"/>
              </a:spcBef>
            </a:pPr>
            <a:fld id="{81D60167-4931-47E6-BA6A-407CBD079E47}" type="slidenum">
              <a:rPr lang="en-IN" smtClean="0"/>
              <a:pPr marL="19210">
                <a:spcBef>
                  <a:spcPts val="3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883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4273"/>
            <a:ext cx="4610100" cy="3465023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860" y="1213399"/>
            <a:ext cx="2936873" cy="830773"/>
          </a:xfrm>
        </p:spPr>
        <p:txBody>
          <a:bodyPr anchor="b">
            <a:noAutofit/>
          </a:bodyPr>
          <a:lstStyle>
            <a:lvl1pPr algn="r">
              <a:defRPr sz="204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860" y="2044170"/>
            <a:ext cx="2936873" cy="5535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8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1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7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0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2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6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17" y="1362938"/>
            <a:ext cx="3250615" cy="921747"/>
          </a:xfrm>
        </p:spPr>
        <p:txBody>
          <a:bodyPr anchor="b"/>
          <a:lstStyle>
            <a:lvl1pPr algn="l">
              <a:defRPr sz="151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17" y="2284685"/>
            <a:ext cx="3250615" cy="434183"/>
          </a:xfrm>
        </p:spPr>
        <p:txBody>
          <a:bodyPr anchor="t"/>
          <a:lstStyle>
            <a:lvl1pPr marL="0" indent="0" algn="l">
              <a:buNone/>
              <a:defRPr sz="7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6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575C9-32C6-46CB-B949-DD7CF856ECF7}" type="datetime1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676866" name="Picture 2" descr="DJ-Logo | IIT Madras - Humanities and Social Sciences">
            <a:extLst>
              <a:ext uri="{FF2B5EF4-FFF2-40B4-BE49-F238E27FC236}">
                <a16:creationId xmlns:a16="http://schemas.microsoft.com/office/drawing/2014/main" id="{8255434B-424D-4ADD-89A6-7E00E63E4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28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17" y="1090297"/>
            <a:ext cx="1582088" cy="1958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4645" y="1090298"/>
            <a:ext cx="1582088" cy="1958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48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516" y="1090496"/>
            <a:ext cx="1582689" cy="290799"/>
          </a:xfrm>
        </p:spPr>
        <p:txBody>
          <a:bodyPr anchor="b">
            <a:noAutofit/>
          </a:bodyPr>
          <a:lstStyle>
            <a:lvl1pPr marL="0" indent="0">
              <a:buNone/>
              <a:defRPr sz="907" b="0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516" y="1381295"/>
            <a:ext cx="1582689" cy="166735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4045" y="1090496"/>
            <a:ext cx="1582687" cy="290799"/>
          </a:xfrm>
        </p:spPr>
        <p:txBody>
          <a:bodyPr anchor="b">
            <a:noAutofit/>
          </a:bodyPr>
          <a:lstStyle>
            <a:lvl1pPr marL="0" indent="0">
              <a:buNone/>
              <a:defRPr sz="907" b="0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4046" y="1381295"/>
            <a:ext cx="1582686" cy="166735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3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17" y="307622"/>
            <a:ext cx="3250615" cy="66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17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258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17" y="756240"/>
            <a:ext cx="1457493" cy="645152"/>
          </a:xfrm>
        </p:spPr>
        <p:txBody>
          <a:bodyPr anchor="b">
            <a:normAutofit/>
          </a:bodyPr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49" y="259846"/>
            <a:ext cx="1706683" cy="27888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117" y="1401391"/>
            <a:ext cx="1457493" cy="1304190"/>
          </a:xfrm>
        </p:spPr>
        <p:txBody>
          <a:bodyPr>
            <a:normAutofit/>
          </a:bodyPr>
          <a:lstStyle>
            <a:lvl1pPr marL="0" indent="0">
              <a:buNone/>
              <a:defRPr sz="529"/>
            </a:lvl1pPr>
            <a:lvl2pPr marL="172816" indent="0">
              <a:buNone/>
              <a:defRPr sz="529"/>
            </a:lvl2pPr>
            <a:lvl3pPr marL="345631" indent="0">
              <a:buNone/>
              <a:defRPr sz="454"/>
            </a:lvl3pPr>
            <a:lvl4pPr marL="518447" indent="0">
              <a:buNone/>
              <a:defRPr sz="378"/>
            </a:lvl4pPr>
            <a:lvl5pPr marL="691262" indent="0">
              <a:buNone/>
              <a:defRPr sz="378"/>
            </a:lvl5pPr>
            <a:lvl6pPr marL="864077" indent="0">
              <a:buNone/>
              <a:defRPr sz="378"/>
            </a:lvl6pPr>
            <a:lvl7pPr marL="1036893" indent="0">
              <a:buNone/>
              <a:defRPr sz="378"/>
            </a:lvl7pPr>
            <a:lvl8pPr marL="1209708" indent="0">
              <a:buNone/>
              <a:defRPr sz="378"/>
            </a:lvl8pPr>
            <a:lvl9pPr marL="1382524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54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17" y="2422525"/>
            <a:ext cx="3250615" cy="285993"/>
          </a:xfrm>
        </p:spPr>
        <p:txBody>
          <a:bodyPr anchor="b">
            <a:normAutofit/>
          </a:bodyPr>
          <a:lstStyle>
            <a:lvl1pPr algn="l">
              <a:defRPr sz="9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117" y="307622"/>
            <a:ext cx="3250615" cy="1940663"/>
          </a:xfrm>
        </p:spPr>
        <p:txBody>
          <a:bodyPr anchor="t">
            <a:normAutofit/>
          </a:bodyPr>
          <a:lstStyle>
            <a:lvl1pPr marL="0" indent="0" algn="ctr">
              <a:buNone/>
              <a:defRPr sz="605"/>
            </a:lvl1pPr>
            <a:lvl2pPr marL="172867" indent="0">
              <a:buNone/>
              <a:defRPr sz="605"/>
            </a:lvl2pPr>
            <a:lvl3pPr marL="345735" indent="0">
              <a:buNone/>
              <a:defRPr sz="605"/>
            </a:lvl3pPr>
            <a:lvl4pPr marL="518602" indent="0">
              <a:buNone/>
              <a:defRPr sz="605"/>
            </a:lvl4pPr>
            <a:lvl5pPr marL="691469" indent="0">
              <a:buNone/>
              <a:defRPr sz="605"/>
            </a:lvl5pPr>
            <a:lvl6pPr marL="864337" indent="0">
              <a:buNone/>
              <a:defRPr sz="605"/>
            </a:lvl6pPr>
            <a:lvl7pPr marL="1037204" indent="0">
              <a:buNone/>
              <a:defRPr sz="605"/>
            </a:lvl7pPr>
            <a:lvl8pPr marL="1210071" indent="0">
              <a:buNone/>
              <a:defRPr sz="605"/>
            </a:lvl8pPr>
            <a:lvl9pPr marL="1382939" indent="0">
              <a:buNone/>
              <a:defRPr sz="6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117" y="2708518"/>
            <a:ext cx="3250615" cy="340132"/>
          </a:xfrm>
        </p:spPr>
        <p:txBody>
          <a:bodyPr>
            <a:normAutofit/>
          </a:bodyPr>
          <a:lstStyle>
            <a:lvl1pPr marL="0" indent="0">
              <a:buNone/>
              <a:defRPr sz="454"/>
            </a:lvl1pPr>
            <a:lvl2pPr marL="172867" indent="0">
              <a:buNone/>
              <a:defRPr sz="454"/>
            </a:lvl2pPr>
            <a:lvl3pPr marL="345735" indent="0">
              <a:buNone/>
              <a:defRPr sz="378"/>
            </a:lvl3pPr>
            <a:lvl4pPr marL="518602" indent="0">
              <a:buNone/>
              <a:defRPr sz="340"/>
            </a:lvl4pPr>
            <a:lvl5pPr marL="691469" indent="0">
              <a:buNone/>
              <a:defRPr sz="340"/>
            </a:lvl5pPr>
            <a:lvl6pPr marL="864337" indent="0">
              <a:buNone/>
              <a:defRPr sz="340"/>
            </a:lvl6pPr>
            <a:lvl7pPr marL="1037204" indent="0">
              <a:buNone/>
              <a:defRPr sz="340"/>
            </a:lvl7pPr>
            <a:lvl8pPr marL="1210071" indent="0">
              <a:buNone/>
              <a:defRPr sz="340"/>
            </a:lvl8pPr>
            <a:lvl9pPr marL="1382939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45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17" y="307622"/>
            <a:ext cx="3250615" cy="1717557"/>
          </a:xfrm>
        </p:spPr>
        <p:txBody>
          <a:bodyPr anchor="ctr">
            <a:normAutofit/>
          </a:bodyPr>
          <a:lstStyle>
            <a:lvl1pPr algn="l">
              <a:defRPr sz="16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17" y="2255896"/>
            <a:ext cx="3250615" cy="792754"/>
          </a:xfrm>
        </p:spPr>
        <p:txBody>
          <a:bodyPr anchor="ctr">
            <a:normAutofit/>
          </a:bodyPr>
          <a:lstStyle>
            <a:lvl1pPr marL="0" indent="0" algn="l">
              <a:buNone/>
              <a:defRPr sz="68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8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1" y="307622"/>
            <a:ext cx="3060594" cy="1525294"/>
          </a:xfrm>
        </p:spPr>
        <p:txBody>
          <a:bodyPr anchor="ctr">
            <a:normAutofit/>
          </a:bodyPr>
          <a:lstStyle>
            <a:lvl1pPr algn="l">
              <a:defRPr sz="16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6571" y="1832916"/>
            <a:ext cx="2731773" cy="19226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6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2867" indent="0">
              <a:buFontTx/>
              <a:buNone/>
              <a:defRPr/>
            </a:lvl2pPr>
            <a:lvl3pPr marL="345735" indent="0">
              <a:buFontTx/>
              <a:buNone/>
              <a:defRPr/>
            </a:lvl3pPr>
            <a:lvl4pPr marL="518602" indent="0">
              <a:buFontTx/>
              <a:buNone/>
              <a:defRPr/>
            </a:lvl4pPr>
            <a:lvl5pPr marL="69146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17" y="2255896"/>
            <a:ext cx="3250615" cy="792754"/>
          </a:xfrm>
        </p:spPr>
        <p:txBody>
          <a:bodyPr anchor="ctr">
            <a:normAutofit/>
          </a:bodyPr>
          <a:lstStyle>
            <a:lvl1pPr marL="0" indent="0" algn="l">
              <a:buNone/>
              <a:defRPr sz="68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4895" y="398848"/>
            <a:ext cx="230505" cy="295095"/>
          </a:xfrm>
          <a:prstGeom prst="rect">
            <a:avLst/>
          </a:prstGeom>
        </p:spPr>
        <p:txBody>
          <a:bodyPr vert="horz" lIns="34576" tIns="17288" rIns="34576" bIns="17288" rtlCol="0" anchor="ctr">
            <a:noAutofit/>
          </a:bodyPr>
          <a:lstStyle/>
          <a:p>
            <a:pPr lvl="0"/>
            <a:r>
              <a:rPr lang="en-US" sz="30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62670" y="1456642"/>
            <a:ext cx="230505" cy="295095"/>
          </a:xfrm>
          <a:prstGeom prst="rect">
            <a:avLst/>
          </a:prstGeom>
        </p:spPr>
        <p:txBody>
          <a:bodyPr vert="horz" lIns="34576" tIns="17288" rIns="34576" bIns="17288" rtlCol="0" anchor="ctr">
            <a:noAutofit/>
          </a:bodyPr>
          <a:lstStyle/>
          <a:p>
            <a:pPr lvl="0"/>
            <a:r>
              <a:rPr lang="en-US" sz="30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68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7490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17" y="974938"/>
            <a:ext cx="3250615" cy="1309746"/>
          </a:xfrm>
        </p:spPr>
        <p:txBody>
          <a:bodyPr anchor="b">
            <a:normAutofit/>
          </a:bodyPr>
          <a:lstStyle>
            <a:lvl1pPr algn="l">
              <a:defRPr sz="16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17" y="2284684"/>
            <a:ext cx="3250615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68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09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1" y="307622"/>
            <a:ext cx="3060594" cy="1525294"/>
          </a:xfrm>
        </p:spPr>
        <p:txBody>
          <a:bodyPr anchor="ctr">
            <a:normAutofit/>
          </a:bodyPr>
          <a:lstStyle>
            <a:lvl1pPr algn="l">
              <a:defRPr sz="16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6117" y="2025180"/>
            <a:ext cx="3250615" cy="2595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90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72867" indent="0">
              <a:buFontTx/>
              <a:buNone/>
              <a:defRPr/>
            </a:lvl2pPr>
            <a:lvl3pPr marL="345735" indent="0">
              <a:buFontTx/>
              <a:buNone/>
              <a:defRPr/>
            </a:lvl3pPr>
            <a:lvl4pPr marL="518602" indent="0">
              <a:buFontTx/>
              <a:buNone/>
              <a:defRPr/>
            </a:lvl4pPr>
            <a:lvl5pPr marL="69146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17" y="2284684"/>
            <a:ext cx="3250615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6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4895" y="398848"/>
            <a:ext cx="230505" cy="295095"/>
          </a:xfrm>
          <a:prstGeom prst="rect">
            <a:avLst/>
          </a:prstGeom>
        </p:spPr>
        <p:txBody>
          <a:bodyPr vert="horz" lIns="34576" tIns="17288" rIns="34576" bIns="17288" rtlCol="0" anchor="ctr">
            <a:noAutofit/>
          </a:bodyPr>
          <a:lstStyle/>
          <a:p>
            <a:pPr lvl="0"/>
            <a:r>
              <a:rPr lang="en-US" sz="30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62670" y="1456642"/>
            <a:ext cx="230505" cy="295095"/>
          </a:xfrm>
          <a:prstGeom prst="rect">
            <a:avLst/>
          </a:prstGeom>
        </p:spPr>
        <p:txBody>
          <a:bodyPr vert="horz" lIns="34576" tIns="17288" rIns="34576" bIns="17288" rtlCol="0" anchor="ctr">
            <a:noAutofit/>
          </a:bodyPr>
          <a:lstStyle/>
          <a:p>
            <a:pPr lvl="0"/>
            <a:r>
              <a:rPr lang="en-US" sz="302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7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496F-B174-489B-B13C-7E9BF36B1691}" type="datetime1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DJ-Logo | IIT Madras - Humanities and Social Sciences">
            <a:extLst>
              <a:ext uri="{FF2B5EF4-FFF2-40B4-BE49-F238E27FC236}">
                <a16:creationId xmlns:a16="http://schemas.microsoft.com/office/drawing/2014/main" id="{46D389EE-B4B4-477B-97B7-F92672AEEE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6182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18" y="307622"/>
            <a:ext cx="3247414" cy="1525294"/>
          </a:xfrm>
        </p:spPr>
        <p:txBody>
          <a:bodyPr anchor="ctr">
            <a:normAutofit/>
          </a:bodyPr>
          <a:lstStyle>
            <a:lvl1pPr algn="l">
              <a:defRPr sz="166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6117" y="2025180"/>
            <a:ext cx="3250615" cy="25950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907">
                <a:solidFill>
                  <a:schemeClr val="accent1"/>
                </a:solidFill>
              </a:defRPr>
            </a:lvl1pPr>
            <a:lvl2pPr marL="172867" indent="0">
              <a:buFontTx/>
              <a:buNone/>
              <a:defRPr/>
            </a:lvl2pPr>
            <a:lvl3pPr marL="345735" indent="0">
              <a:buFontTx/>
              <a:buNone/>
              <a:defRPr/>
            </a:lvl3pPr>
            <a:lvl4pPr marL="518602" indent="0">
              <a:buFontTx/>
              <a:buNone/>
              <a:defRPr/>
            </a:lvl4pPr>
            <a:lvl5pPr marL="69146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17" y="2284684"/>
            <a:ext cx="3250615" cy="763966"/>
          </a:xfrm>
        </p:spPr>
        <p:txBody>
          <a:bodyPr anchor="t">
            <a:normAutofit/>
          </a:bodyPr>
          <a:lstStyle>
            <a:lvl1pPr marL="0" indent="0" algn="l">
              <a:buNone/>
              <a:defRPr sz="68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72867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46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030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2777" y="307622"/>
            <a:ext cx="493356" cy="265003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117" y="307622"/>
            <a:ext cx="2669619" cy="2650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6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38D1-88EE-4813-BA18-F9829780F8AA}" type="datetime1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2" descr="DJ-Logo | IIT Madras - Humanities and Social Sciences">
            <a:extLst>
              <a:ext uri="{FF2B5EF4-FFF2-40B4-BE49-F238E27FC236}">
                <a16:creationId xmlns:a16="http://schemas.microsoft.com/office/drawing/2014/main" id="{1D10C900-4C4D-487C-A9A0-EA19D9A6E0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3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4128-85B2-473B-896D-9DAC8E3FFA08}" type="datetime1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2" descr="DJ-Logo | IIT Madras - Humanities and Social Sciences">
            <a:extLst>
              <a:ext uri="{FF2B5EF4-FFF2-40B4-BE49-F238E27FC236}">
                <a16:creationId xmlns:a16="http://schemas.microsoft.com/office/drawing/2014/main" id="{05A8FC0A-9EBE-46E8-989C-0ED118EA0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2B3E-592F-4DA8-99A7-9025B77C7D59}" type="datetime1">
              <a:rPr lang="en-IN" smtClean="0"/>
              <a:t>30-07-2022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2" descr="DJ-Logo | IIT Madras - Humanities and Social Sciences">
            <a:extLst>
              <a:ext uri="{FF2B5EF4-FFF2-40B4-BE49-F238E27FC236}">
                <a16:creationId xmlns:a16="http://schemas.microsoft.com/office/drawing/2014/main" id="{C3DBE961-B246-462F-AD2E-5D5F2D6B49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25D3-DF21-4A0A-87C5-1896B5692B2E}" type="datetime1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DJ-Logo | IIT Madras - Humanities and Social Sciences">
            <a:extLst>
              <a:ext uri="{FF2B5EF4-FFF2-40B4-BE49-F238E27FC236}">
                <a16:creationId xmlns:a16="http://schemas.microsoft.com/office/drawing/2014/main" id="{DDDFAD58-491C-4732-BE78-70E4E95409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F64A-15EB-4FAF-8FCE-ABE2B7977DF4}" type="datetime1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DJ-Logo | IIT Madras - Humanities and Social Sciences">
            <a:extLst>
              <a:ext uri="{FF2B5EF4-FFF2-40B4-BE49-F238E27FC236}">
                <a16:creationId xmlns:a16="http://schemas.microsoft.com/office/drawing/2014/main" id="{57368DF9-51CA-46EC-ABDE-7A61C3B1D8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14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381F-0933-4C8F-BF4A-3DBC386755C6}" type="datetime1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7B8B-4059-4923-BB3E-00F362E9423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DJ-Logo | IIT Madras - Humanities and Social Sciences">
            <a:extLst>
              <a:ext uri="{FF2B5EF4-FFF2-40B4-BE49-F238E27FC236}">
                <a16:creationId xmlns:a16="http://schemas.microsoft.com/office/drawing/2014/main" id="{06E57AD7-9F84-44FE-8DA8-175D70E539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4" y="0"/>
            <a:ext cx="663062" cy="6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sldNum="0" hdr="0" ftr="0" dt="0"/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385" y="439503"/>
            <a:ext cx="319133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792" y="1021699"/>
            <a:ext cx="354663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665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03591">
        <a:defRPr>
          <a:latin typeface="+mn-lt"/>
          <a:ea typeface="+mn-ea"/>
          <a:cs typeface="+mn-cs"/>
        </a:defRPr>
      </a:lvl2pPr>
      <a:lvl3pPr marL="407182">
        <a:defRPr>
          <a:latin typeface="+mn-lt"/>
          <a:ea typeface="+mn-ea"/>
          <a:cs typeface="+mn-cs"/>
        </a:defRPr>
      </a:lvl3pPr>
      <a:lvl4pPr marL="610773">
        <a:defRPr>
          <a:latin typeface="+mn-lt"/>
          <a:ea typeface="+mn-ea"/>
          <a:cs typeface="+mn-cs"/>
        </a:defRPr>
      </a:lvl4pPr>
      <a:lvl5pPr marL="814365">
        <a:defRPr>
          <a:latin typeface="+mn-lt"/>
          <a:ea typeface="+mn-ea"/>
          <a:cs typeface="+mn-cs"/>
        </a:defRPr>
      </a:lvl5pPr>
      <a:lvl6pPr marL="1017956">
        <a:defRPr>
          <a:latin typeface="+mn-lt"/>
          <a:ea typeface="+mn-ea"/>
          <a:cs typeface="+mn-cs"/>
        </a:defRPr>
      </a:lvl6pPr>
      <a:lvl7pPr marL="1221547">
        <a:defRPr>
          <a:latin typeface="+mn-lt"/>
          <a:ea typeface="+mn-ea"/>
          <a:cs typeface="+mn-cs"/>
        </a:defRPr>
      </a:lvl7pPr>
      <a:lvl8pPr marL="1425138">
        <a:defRPr>
          <a:latin typeface="+mn-lt"/>
          <a:ea typeface="+mn-ea"/>
          <a:cs typeface="+mn-cs"/>
        </a:defRPr>
      </a:lvl8pPr>
      <a:lvl9pPr marL="162872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03591">
        <a:defRPr>
          <a:latin typeface="+mn-lt"/>
          <a:ea typeface="+mn-ea"/>
          <a:cs typeface="+mn-cs"/>
        </a:defRPr>
      </a:lvl2pPr>
      <a:lvl3pPr marL="407182">
        <a:defRPr>
          <a:latin typeface="+mn-lt"/>
          <a:ea typeface="+mn-ea"/>
          <a:cs typeface="+mn-cs"/>
        </a:defRPr>
      </a:lvl3pPr>
      <a:lvl4pPr marL="610773">
        <a:defRPr>
          <a:latin typeface="+mn-lt"/>
          <a:ea typeface="+mn-ea"/>
          <a:cs typeface="+mn-cs"/>
        </a:defRPr>
      </a:lvl4pPr>
      <a:lvl5pPr marL="814365">
        <a:defRPr>
          <a:latin typeface="+mn-lt"/>
          <a:ea typeface="+mn-ea"/>
          <a:cs typeface="+mn-cs"/>
        </a:defRPr>
      </a:lvl5pPr>
      <a:lvl6pPr marL="1017956">
        <a:defRPr>
          <a:latin typeface="+mn-lt"/>
          <a:ea typeface="+mn-ea"/>
          <a:cs typeface="+mn-cs"/>
        </a:defRPr>
      </a:lvl6pPr>
      <a:lvl7pPr marL="1221547">
        <a:defRPr>
          <a:latin typeface="+mn-lt"/>
          <a:ea typeface="+mn-ea"/>
          <a:cs typeface="+mn-cs"/>
        </a:defRPr>
      </a:lvl7pPr>
      <a:lvl8pPr marL="1425138">
        <a:defRPr>
          <a:latin typeface="+mn-lt"/>
          <a:ea typeface="+mn-ea"/>
          <a:cs typeface="+mn-cs"/>
        </a:defRPr>
      </a:lvl8pPr>
      <a:lvl9pPr marL="162872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314" y="160658"/>
            <a:ext cx="327547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203" y="824171"/>
            <a:ext cx="385295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5626" y="3368125"/>
            <a:ext cx="109810" cy="7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4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9210">
              <a:spcBef>
                <a:spcPts val="3"/>
              </a:spcBef>
            </a:pPr>
            <a:fld id="{81D60167-4931-47E6-BA6A-407CBD079E47}" type="slidenum">
              <a:rPr lang="en-IN" smtClean="0"/>
              <a:pPr marL="19210">
                <a:spcBef>
                  <a:spcPts val="3"/>
                </a:spcBef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56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30520">
        <a:defRPr>
          <a:latin typeface="+mn-lt"/>
          <a:ea typeface="+mn-ea"/>
          <a:cs typeface="+mn-cs"/>
        </a:defRPr>
      </a:lvl2pPr>
      <a:lvl3pPr marL="461040">
        <a:defRPr>
          <a:latin typeface="+mn-lt"/>
          <a:ea typeface="+mn-ea"/>
          <a:cs typeface="+mn-cs"/>
        </a:defRPr>
      </a:lvl3pPr>
      <a:lvl4pPr marL="691561">
        <a:defRPr>
          <a:latin typeface="+mn-lt"/>
          <a:ea typeface="+mn-ea"/>
          <a:cs typeface="+mn-cs"/>
        </a:defRPr>
      </a:lvl4pPr>
      <a:lvl5pPr marL="922081">
        <a:defRPr>
          <a:latin typeface="+mn-lt"/>
          <a:ea typeface="+mn-ea"/>
          <a:cs typeface="+mn-cs"/>
        </a:defRPr>
      </a:lvl5pPr>
      <a:lvl6pPr marL="1152601">
        <a:defRPr>
          <a:latin typeface="+mn-lt"/>
          <a:ea typeface="+mn-ea"/>
          <a:cs typeface="+mn-cs"/>
        </a:defRPr>
      </a:lvl6pPr>
      <a:lvl7pPr marL="1383121">
        <a:defRPr>
          <a:latin typeface="+mn-lt"/>
          <a:ea typeface="+mn-ea"/>
          <a:cs typeface="+mn-cs"/>
        </a:defRPr>
      </a:lvl7pPr>
      <a:lvl8pPr marL="1613642">
        <a:defRPr>
          <a:latin typeface="+mn-lt"/>
          <a:ea typeface="+mn-ea"/>
          <a:cs typeface="+mn-cs"/>
        </a:defRPr>
      </a:lvl8pPr>
      <a:lvl9pPr marL="184416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30520">
        <a:defRPr>
          <a:latin typeface="+mn-lt"/>
          <a:ea typeface="+mn-ea"/>
          <a:cs typeface="+mn-cs"/>
        </a:defRPr>
      </a:lvl2pPr>
      <a:lvl3pPr marL="461040">
        <a:defRPr>
          <a:latin typeface="+mn-lt"/>
          <a:ea typeface="+mn-ea"/>
          <a:cs typeface="+mn-cs"/>
        </a:defRPr>
      </a:lvl3pPr>
      <a:lvl4pPr marL="691561">
        <a:defRPr>
          <a:latin typeface="+mn-lt"/>
          <a:ea typeface="+mn-ea"/>
          <a:cs typeface="+mn-cs"/>
        </a:defRPr>
      </a:lvl4pPr>
      <a:lvl5pPr marL="922081">
        <a:defRPr>
          <a:latin typeface="+mn-lt"/>
          <a:ea typeface="+mn-ea"/>
          <a:cs typeface="+mn-cs"/>
        </a:defRPr>
      </a:lvl5pPr>
      <a:lvl6pPr marL="1152601">
        <a:defRPr>
          <a:latin typeface="+mn-lt"/>
          <a:ea typeface="+mn-ea"/>
          <a:cs typeface="+mn-cs"/>
        </a:defRPr>
      </a:lvl6pPr>
      <a:lvl7pPr marL="1383121">
        <a:defRPr>
          <a:latin typeface="+mn-lt"/>
          <a:ea typeface="+mn-ea"/>
          <a:cs typeface="+mn-cs"/>
        </a:defRPr>
      </a:lvl7pPr>
      <a:lvl8pPr marL="1613642">
        <a:defRPr>
          <a:latin typeface="+mn-lt"/>
          <a:ea typeface="+mn-ea"/>
          <a:cs typeface="+mn-cs"/>
        </a:defRPr>
      </a:lvl8pPr>
      <a:lvl9pPr marL="1844162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4273"/>
            <a:ext cx="4610100" cy="34650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17" y="307622"/>
            <a:ext cx="3250615" cy="66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17" y="1090298"/>
            <a:ext cx="3250615" cy="195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4441" y="3048650"/>
            <a:ext cx="34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117" y="3048650"/>
            <a:ext cx="238128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48344" y="3048650"/>
            <a:ext cx="2583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172867" rtl="0" eaLnBrk="1" latinLnBrk="0" hangingPunct="1">
        <a:spcBef>
          <a:spcPct val="0"/>
        </a:spcBef>
        <a:buNone/>
        <a:defRPr sz="136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9650" indent="-129650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0909" indent="-108042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32168" indent="-86434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05036" indent="-86434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7903" indent="-86434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50770" indent="-86434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123638" indent="-86434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96505" indent="-86434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69372" indent="-86434" algn="l" defTabSz="172867" rtl="0" eaLnBrk="1" latinLnBrk="0" hangingPunct="1">
        <a:spcBef>
          <a:spcPts val="37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172867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10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1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customXml" Target="../ink/ink1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customXml" Target="../ink/ink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customXml" Target="../ink/ink26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customXml" Target="../ink/ink28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customXml" Target="../ink/ink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7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6.jp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kybele.psych.cornell.edu/~edelman/Psych-465-Spring-2003/PCA-tutorial.pdf" TargetMode="External"/><Relationship Id="rId7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1.xml"/><Relationship Id="rId5" Type="http://schemas.openxmlformats.org/officeDocument/2006/relationships/image" Target="../media/image650.png"/><Relationship Id="rId4" Type="http://schemas.openxmlformats.org/officeDocument/2006/relationships/customXml" Target="../ink/ink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7.png"/><Relationship Id="rId4" Type="http://schemas.openxmlformats.org/officeDocument/2006/relationships/customXml" Target="../ink/ink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8.png"/><Relationship Id="rId4" Type="http://schemas.openxmlformats.org/officeDocument/2006/relationships/customXml" Target="../ink/ink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1.png"/><Relationship Id="rId4" Type="http://schemas.openxmlformats.org/officeDocument/2006/relationships/customXml" Target="../ink/ink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2.png"/><Relationship Id="rId4" Type="http://schemas.openxmlformats.org/officeDocument/2006/relationships/customXml" Target="../ink/ink4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79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46.xml"/><Relationship Id="rId5" Type="http://schemas.openxmlformats.org/officeDocument/2006/relationships/image" Target="../media/image78.png"/><Relationship Id="rId4" Type="http://schemas.openxmlformats.org/officeDocument/2006/relationships/customXml" Target="../ink/ink4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6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979421"/>
            <a:ext cx="34817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b="1" spc="-45" dirty="0">
                <a:solidFill>
                  <a:srgbClr val="22373A"/>
                </a:solidFill>
                <a:latin typeface="Arial"/>
                <a:cs typeface="Arial"/>
              </a:rPr>
              <a:t>Dimensionality Reduction – PCA and LDA</a:t>
            </a:r>
          </a:p>
        </p:txBody>
      </p:sp>
      <p:sp>
        <p:nvSpPr>
          <p:cNvPr id="4" name="object 4"/>
          <p:cNvSpPr/>
          <p:nvPr/>
        </p:nvSpPr>
        <p:spPr>
          <a:xfrm>
            <a:off x="359994" y="1467351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47294" y="1706429"/>
            <a:ext cx="256735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en-IN" sz="1000" spc="-20" dirty="0" err="1">
                <a:solidFill>
                  <a:srgbClr val="22373A"/>
                </a:solidFill>
                <a:latin typeface="Tahoma"/>
                <a:cs typeface="Tahoma"/>
              </a:rPr>
              <a:t>Dr.</a:t>
            </a:r>
            <a:r>
              <a:rPr lang="en-IN" sz="1000" spc="-20" dirty="0">
                <a:solidFill>
                  <a:srgbClr val="22373A"/>
                </a:solidFill>
                <a:latin typeface="Tahoma"/>
                <a:cs typeface="Tahoma"/>
              </a:rPr>
              <a:t> Babji Srinivasan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8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Associate Professor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8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Department of Applied Mechanics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8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IIT Madras</a:t>
            </a:r>
            <a:endParaRPr sz="800" dirty="0">
              <a:latin typeface="Microsoft Sans Serif"/>
              <a:cs typeface="Microsoft Sans Serif"/>
            </a:endParaRPr>
          </a:p>
        </p:txBody>
      </p:sp>
      <p:pic>
        <p:nvPicPr>
          <p:cNvPr id="6" name="Picture 2" descr="DJ-Logo | IIT Madras - Humanities and Social Sciences">
            <a:extLst>
              <a:ext uri="{FF2B5EF4-FFF2-40B4-BE49-F238E27FC236}">
                <a16:creationId xmlns:a16="http://schemas.microsoft.com/office/drawing/2014/main" id="{94E971AF-8B98-4538-9804-4841F2425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7588"/>
            <a:ext cx="990600" cy="9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3511B6-FFDA-B4CF-FB17-90D66ED24A9F}"/>
                  </a:ext>
                </a:extLst>
              </p14:cNvPr>
              <p14:cNvContentPartPr/>
              <p14:nvPr/>
            </p14:nvContentPartPr>
            <p14:xfrm>
              <a:off x="2511720" y="907200"/>
              <a:ext cx="455040" cy="48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3511B6-FFDA-B4CF-FB17-90D66ED24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360" y="897840"/>
                <a:ext cx="473760" cy="50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11" y="223668"/>
            <a:ext cx="3488949" cy="285773"/>
          </a:xfrm>
          <a:prstGeom prst="rect">
            <a:avLst/>
          </a:prstGeom>
        </p:spPr>
        <p:txBody>
          <a:bodyPr vert="horz" wrap="square" lIns="0" tIns="6403" rIns="0" bIns="0" rtlCol="0" anchor="ctr">
            <a:spAutoFit/>
          </a:bodyPr>
          <a:lstStyle/>
          <a:p>
            <a:pPr marL="6403">
              <a:lnSpc>
                <a:spcPct val="100000"/>
              </a:lnSpc>
              <a:spcBef>
                <a:spcPts val="50"/>
              </a:spcBef>
            </a:pPr>
            <a:r>
              <a:rPr sz="1815" spc="-3" dirty="0">
                <a:latin typeface="Candara"/>
                <a:cs typeface="Candara"/>
              </a:rPr>
              <a:t>Principal</a:t>
            </a:r>
            <a:r>
              <a:rPr sz="1815" dirty="0">
                <a:latin typeface="Candara"/>
                <a:cs typeface="Candara"/>
              </a:rPr>
              <a:t> </a:t>
            </a:r>
            <a:r>
              <a:rPr sz="1815" spc="-3" dirty="0">
                <a:latin typeface="Candara"/>
                <a:cs typeface="Candara"/>
              </a:rPr>
              <a:t>Component</a:t>
            </a:r>
            <a:r>
              <a:rPr sz="1815" dirty="0">
                <a:latin typeface="Candara"/>
                <a:cs typeface="Candara"/>
              </a:rPr>
              <a:t> </a:t>
            </a:r>
            <a:r>
              <a:rPr sz="1815" spc="-3" dirty="0">
                <a:latin typeface="Candara"/>
                <a:cs typeface="Candara"/>
              </a:rPr>
              <a:t>Analysis (PCA)</a:t>
            </a:r>
            <a:endParaRPr sz="1815">
              <a:latin typeface="Candara"/>
              <a:cs typeface="Candar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31" y="512036"/>
            <a:ext cx="4565280" cy="2447835"/>
            <a:chOff x="13153" y="1012460"/>
            <a:chExt cx="9055100" cy="4855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174" y="1246938"/>
              <a:ext cx="5000623" cy="3622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3" y="1012460"/>
              <a:ext cx="4993934" cy="48549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17604" y="2252332"/>
            <a:ext cx="1287627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spc="-3" dirty="0">
                <a:latin typeface="Candara"/>
                <a:cs typeface="Candara"/>
              </a:rPr>
              <a:t>Both</a:t>
            </a:r>
            <a:r>
              <a:rPr sz="908" spc="-10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features</a:t>
            </a:r>
            <a:r>
              <a:rPr sz="908" spc="-10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are</a:t>
            </a:r>
            <a:r>
              <a:rPr sz="908" spc="-8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relevant</a:t>
            </a:r>
            <a:endParaRPr sz="908">
              <a:latin typeface="Candara"/>
              <a:cs typeface="Candar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403" y="529638"/>
            <a:ext cx="2614951" cy="2628717"/>
            <a:chOff x="-12700" y="1047372"/>
            <a:chExt cx="5186680" cy="5213985"/>
          </a:xfrm>
        </p:grpSpPr>
        <p:sp>
          <p:nvSpPr>
            <p:cNvPr id="8" name="object 8"/>
            <p:cNvSpPr/>
            <p:nvPr/>
          </p:nvSpPr>
          <p:spPr>
            <a:xfrm>
              <a:off x="0" y="1060072"/>
              <a:ext cx="2037080" cy="2902585"/>
            </a:xfrm>
            <a:custGeom>
              <a:avLst/>
              <a:gdLst/>
              <a:ahLst/>
              <a:cxnLst/>
              <a:rect l="l" t="t" r="r" b="b"/>
              <a:pathLst>
                <a:path w="2037080" h="2902585">
                  <a:moveTo>
                    <a:pt x="1788549" y="0"/>
                  </a:moveTo>
                  <a:lnTo>
                    <a:pt x="0" y="2511516"/>
                  </a:lnTo>
                  <a:lnTo>
                    <a:pt x="0" y="2834048"/>
                  </a:lnTo>
                  <a:lnTo>
                    <a:pt x="95877" y="2902327"/>
                  </a:lnTo>
                  <a:lnTo>
                    <a:pt x="2036827" y="176808"/>
                  </a:lnTo>
                  <a:lnTo>
                    <a:pt x="1788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08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060072"/>
              <a:ext cx="2037080" cy="2902585"/>
            </a:xfrm>
            <a:custGeom>
              <a:avLst/>
              <a:gdLst/>
              <a:ahLst/>
              <a:cxnLst/>
              <a:rect l="l" t="t" r="r" b="b"/>
              <a:pathLst>
                <a:path w="2037080" h="2902585">
                  <a:moveTo>
                    <a:pt x="1788549" y="0"/>
                  </a:moveTo>
                  <a:lnTo>
                    <a:pt x="2036827" y="176808"/>
                  </a:lnTo>
                  <a:lnTo>
                    <a:pt x="95878" y="2902327"/>
                  </a:lnTo>
                  <a:lnTo>
                    <a:pt x="0" y="2834049"/>
                  </a:lnTo>
                </a:path>
                <a:path w="2037080" h="2902585">
                  <a:moveTo>
                    <a:pt x="0" y="2511516"/>
                  </a:moveTo>
                  <a:lnTo>
                    <a:pt x="1788549" y="0"/>
                  </a:lnTo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0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799" y="3346072"/>
              <a:ext cx="2189480" cy="2902585"/>
            </a:xfrm>
            <a:custGeom>
              <a:avLst/>
              <a:gdLst/>
              <a:ahLst/>
              <a:cxnLst/>
              <a:rect l="l" t="t" r="r" b="b"/>
              <a:pathLst>
                <a:path w="2189479" h="2902585">
                  <a:moveTo>
                    <a:pt x="1940949" y="0"/>
                  </a:moveTo>
                  <a:lnTo>
                    <a:pt x="0" y="2725518"/>
                  </a:lnTo>
                  <a:lnTo>
                    <a:pt x="248277" y="2902327"/>
                  </a:lnTo>
                  <a:lnTo>
                    <a:pt x="2189227" y="176808"/>
                  </a:lnTo>
                  <a:lnTo>
                    <a:pt x="1940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0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1800" y="3346072"/>
              <a:ext cx="2189480" cy="2902585"/>
            </a:xfrm>
            <a:custGeom>
              <a:avLst/>
              <a:gdLst/>
              <a:ahLst/>
              <a:cxnLst/>
              <a:rect l="l" t="t" r="r" b="b"/>
              <a:pathLst>
                <a:path w="2189479" h="2902585">
                  <a:moveTo>
                    <a:pt x="1940949" y="0"/>
                  </a:moveTo>
                  <a:lnTo>
                    <a:pt x="2189227" y="176808"/>
                  </a:lnTo>
                  <a:lnTo>
                    <a:pt x="248277" y="2902327"/>
                  </a:lnTo>
                  <a:lnTo>
                    <a:pt x="0" y="2725519"/>
                  </a:lnTo>
                  <a:lnTo>
                    <a:pt x="1940949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08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4999" y="1219199"/>
              <a:ext cx="3145155" cy="2242820"/>
            </a:xfrm>
            <a:custGeom>
              <a:avLst/>
              <a:gdLst/>
              <a:ahLst/>
              <a:cxnLst/>
              <a:rect l="l" t="t" r="r" b="b"/>
              <a:pathLst>
                <a:path w="3145154" h="2242820">
                  <a:moveTo>
                    <a:pt x="169400" y="0"/>
                  </a:moveTo>
                  <a:lnTo>
                    <a:pt x="0" y="253390"/>
                  </a:lnTo>
                  <a:lnTo>
                    <a:pt x="2975236" y="2242437"/>
                  </a:lnTo>
                  <a:lnTo>
                    <a:pt x="3144636" y="1989048"/>
                  </a:lnTo>
                  <a:lnTo>
                    <a:pt x="16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0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4999" y="1219199"/>
              <a:ext cx="3145155" cy="2242820"/>
            </a:xfrm>
            <a:custGeom>
              <a:avLst/>
              <a:gdLst/>
              <a:ahLst/>
              <a:cxnLst/>
              <a:rect l="l" t="t" r="r" b="b"/>
              <a:pathLst>
                <a:path w="3145154" h="2242820">
                  <a:moveTo>
                    <a:pt x="0" y="253390"/>
                  </a:moveTo>
                  <a:lnTo>
                    <a:pt x="169400" y="0"/>
                  </a:lnTo>
                  <a:lnTo>
                    <a:pt x="3144637" y="1989048"/>
                  </a:lnTo>
                  <a:lnTo>
                    <a:pt x="2975237" y="2242438"/>
                  </a:lnTo>
                  <a:lnTo>
                    <a:pt x="0" y="25339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08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548761"/>
              <a:ext cx="3068955" cy="2242820"/>
            </a:xfrm>
            <a:custGeom>
              <a:avLst/>
              <a:gdLst/>
              <a:ahLst/>
              <a:cxnLst/>
              <a:rect l="l" t="t" r="r" b="b"/>
              <a:pathLst>
                <a:path w="3068955" h="2242820">
                  <a:moveTo>
                    <a:pt x="93200" y="0"/>
                  </a:moveTo>
                  <a:lnTo>
                    <a:pt x="0" y="139409"/>
                  </a:lnTo>
                  <a:lnTo>
                    <a:pt x="0" y="304332"/>
                  </a:lnTo>
                  <a:lnTo>
                    <a:pt x="2899036" y="2242438"/>
                  </a:lnTo>
                  <a:lnTo>
                    <a:pt x="3068436" y="1989048"/>
                  </a:lnTo>
                  <a:lnTo>
                    <a:pt x="93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08"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548761"/>
              <a:ext cx="3068955" cy="2242820"/>
            </a:xfrm>
            <a:custGeom>
              <a:avLst/>
              <a:gdLst/>
              <a:ahLst/>
              <a:cxnLst/>
              <a:rect l="l" t="t" r="r" b="b"/>
              <a:pathLst>
                <a:path w="3068955" h="2242820">
                  <a:moveTo>
                    <a:pt x="0" y="139409"/>
                  </a:moveTo>
                  <a:lnTo>
                    <a:pt x="93200" y="0"/>
                  </a:lnTo>
                  <a:lnTo>
                    <a:pt x="3068437" y="1989047"/>
                  </a:lnTo>
                  <a:lnTo>
                    <a:pt x="2899037" y="2242438"/>
                  </a:lnTo>
                  <a:lnTo>
                    <a:pt x="0" y="304332"/>
                  </a:lnTo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90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2795" y="2233123"/>
            <a:ext cx="1255292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spc="-3" dirty="0">
                <a:latin typeface="Candara"/>
                <a:cs typeface="Candara"/>
              </a:rPr>
              <a:t>Only</a:t>
            </a:r>
            <a:r>
              <a:rPr sz="908" spc="-13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one</a:t>
            </a:r>
            <a:r>
              <a:rPr sz="908" spc="-8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relevant</a:t>
            </a:r>
            <a:r>
              <a:rPr sz="908" spc="-8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feature</a:t>
            </a:r>
            <a:endParaRPr sz="908">
              <a:latin typeface="Candara"/>
              <a:cs typeface="Canda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98" y="3316873"/>
            <a:ext cx="860552" cy="110559"/>
          </a:xfrm>
          <a:prstGeom prst="rect">
            <a:avLst/>
          </a:prstGeom>
        </p:spPr>
        <p:txBody>
          <a:bodyPr vert="horz" wrap="square" lIns="0" tIns="1921" rIns="0" bIns="0" rtlCol="0">
            <a:spAutoFit/>
          </a:bodyPr>
          <a:lstStyle/>
          <a:p>
            <a:pPr marL="6403">
              <a:spcBef>
                <a:spcPts val="15"/>
              </a:spcBef>
            </a:pPr>
            <a:r>
              <a:rPr sz="706" spc="-3" dirty="0">
                <a:solidFill>
                  <a:srgbClr val="7F7F7F"/>
                </a:solidFill>
                <a:latin typeface="Candara"/>
                <a:cs typeface="Candara"/>
              </a:rPr>
              <a:t>Slide</a:t>
            </a:r>
            <a:r>
              <a:rPr sz="706" spc="-10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dirty="0">
                <a:solidFill>
                  <a:srgbClr val="7F7F7F"/>
                </a:solidFill>
                <a:latin typeface="Candara"/>
                <a:cs typeface="Candara"/>
              </a:rPr>
              <a:t>from</a:t>
            </a:r>
            <a:r>
              <a:rPr sz="706" spc="-13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dirty="0">
                <a:solidFill>
                  <a:srgbClr val="7F7F7F"/>
                </a:solidFill>
                <a:latin typeface="Candara"/>
                <a:cs typeface="Candara"/>
              </a:rPr>
              <a:t>Nina</a:t>
            </a:r>
            <a:r>
              <a:rPr sz="706" spc="-8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spc="-3" dirty="0">
                <a:solidFill>
                  <a:srgbClr val="7F7F7F"/>
                </a:solidFill>
                <a:latin typeface="Candara"/>
                <a:cs typeface="Candara"/>
              </a:rPr>
              <a:t>Balcan</a:t>
            </a:r>
            <a:endParaRPr sz="706">
              <a:latin typeface="Candara"/>
              <a:cs typeface="Candar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438" y="2542655"/>
            <a:ext cx="4016870" cy="31667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marR="2561">
              <a:spcBef>
                <a:spcPts val="50"/>
              </a:spcBef>
            </a:pPr>
            <a:r>
              <a:rPr sz="1008" spc="-3" dirty="0">
                <a:latin typeface="Candara"/>
                <a:cs typeface="Candara"/>
              </a:rPr>
              <a:t>Question:</a:t>
            </a:r>
            <a:r>
              <a:rPr sz="1008" dirty="0">
                <a:latin typeface="Candara"/>
                <a:cs typeface="Candara"/>
              </a:rPr>
              <a:t> Can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we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transform </a:t>
            </a:r>
            <a:r>
              <a:rPr sz="1008" dirty="0">
                <a:latin typeface="Candara"/>
                <a:cs typeface="Candara"/>
              </a:rPr>
              <a:t>the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features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so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that we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only need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to </a:t>
            </a:r>
            <a:r>
              <a:rPr sz="1008" spc="-3" dirty="0">
                <a:latin typeface="Candara"/>
                <a:cs typeface="Candara"/>
              </a:rPr>
              <a:t>preserve </a:t>
            </a:r>
            <a:r>
              <a:rPr sz="1008" spc="-209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one</a:t>
            </a:r>
            <a:r>
              <a:rPr sz="1008" spc="-3" dirty="0">
                <a:latin typeface="Candara"/>
                <a:cs typeface="Candara"/>
              </a:rPr>
              <a:t> latent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feature?</a:t>
            </a:r>
            <a:endParaRPr sz="1008">
              <a:latin typeface="Candara"/>
              <a:cs typeface="Candar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037" y="715633"/>
            <a:ext cx="1481955" cy="426265"/>
          </a:xfrm>
          <a:prstGeom prst="rect">
            <a:avLst/>
          </a:prstGeom>
        </p:spPr>
        <p:txBody>
          <a:bodyPr vert="horz" wrap="square" lIns="0" tIns="7043" rIns="0" bIns="0" rtlCol="0">
            <a:spAutoFit/>
          </a:bodyPr>
          <a:lstStyle/>
          <a:p>
            <a:pPr marL="6403" marR="2561">
              <a:lnSpc>
                <a:spcPct val="99500"/>
              </a:lnSpc>
              <a:spcBef>
                <a:spcPts val="55"/>
              </a:spcBef>
            </a:pPr>
            <a:r>
              <a:rPr sz="908" spc="-3" dirty="0">
                <a:latin typeface="Candara"/>
                <a:cs typeface="Candara"/>
              </a:rPr>
              <a:t>Intrinsically</a:t>
            </a:r>
            <a:r>
              <a:rPr sz="908" spc="3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lower</a:t>
            </a:r>
            <a:r>
              <a:rPr sz="908" spc="5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dimensional </a:t>
            </a:r>
            <a:r>
              <a:rPr sz="908" spc="-189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than the </a:t>
            </a:r>
            <a:r>
              <a:rPr sz="908" spc="-3" dirty="0">
                <a:latin typeface="Candara"/>
                <a:cs typeface="Candara"/>
              </a:rPr>
              <a:t>dimension </a:t>
            </a:r>
            <a:r>
              <a:rPr sz="908" dirty="0">
                <a:latin typeface="Candara"/>
                <a:cs typeface="Candara"/>
              </a:rPr>
              <a:t>of the </a:t>
            </a:r>
            <a:r>
              <a:rPr sz="908" spc="3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ambient space.</a:t>
            </a:r>
            <a:endParaRPr sz="908">
              <a:latin typeface="Candara"/>
              <a:cs typeface="Candar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5758" y="671332"/>
            <a:ext cx="1376307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908" dirty="0">
                <a:latin typeface="Candara"/>
                <a:cs typeface="Candara"/>
              </a:rPr>
              <a:t>If</a:t>
            </a:r>
            <a:r>
              <a:rPr sz="908" spc="-10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we</a:t>
            </a:r>
            <a:r>
              <a:rPr sz="908" spc="-10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rotate</a:t>
            </a:r>
            <a:r>
              <a:rPr sz="908" spc="-10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data,</a:t>
            </a:r>
            <a:r>
              <a:rPr sz="908" spc="-10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again</a:t>
            </a:r>
            <a:r>
              <a:rPr sz="908" spc="-10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only</a:t>
            </a:r>
            <a:endParaRPr sz="908">
              <a:latin typeface="Candara"/>
              <a:cs typeface="Candar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5758" y="805794"/>
            <a:ext cx="1135877" cy="283826"/>
          </a:xfrm>
          <a:prstGeom prst="rect">
            <a:avLst/>
          </a:prstGeom>
        </p:spPr>
        <p:txBody>
          <a:bodyPr vert="horz" wrap="square" lIns="0" tIns="3522" rIns="0" bIns="0" rtlCol="0">
            <a:spAutoFit/>
          </a:bodyPr>
          <a:lstStyle/>
          <a:p>
            <a:pPr marL="6403" marR="2561">
              <a:lnSpc>
                <a:spcPct val="101899"/>
              </a:lnSpc>
              <a:spcBef>
                <a:spcPts val="28"/>
              </a:spcBef>
            </a:pPr>
            <a:r>
              <a:rPr sz="908" dirty="0">
                <a:latin typeface="Candara"/>
                <a:cs typeface="Candara"/>
              </a:rPr>
              <a:t>one</a:t>
            </a:r>
            <a:r>
              <a:rPr sz="908" spc="-13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coordinate</a:t>
            </a:r>
            <a:r>
              <a:rPr sz="908" spc="-13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is</a:t>
            </a:r>
            <a:r>
              <a:rPr sz="908" spc="-15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more </a:t>
            </a:r>
            <a:r>
              <a:rPr sz="908" spc="-189" dirty="0">
                <a:latin typeface="Candara"/>
                <a:cs typeface="Candara"/>
              </a:rPr>
              <a:t> </a:t>
            </a:r>
            <a:r>
              <a:rPr sz="908" spc="-3" dirty="0">
                <a:latin typeface="Candara"/>
                <a:cs typeface="Candara"/>
              </a:rPr>
              <a:t>important.</a:t>
            </a:r>
            <a:endParaRPr sz="908">
              <a:latin typeface="Candara"/>
              <a:cs typeface="Candar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C2101B-FF04-AB0C-67CE-BE5C3AF087F6}"/>
                  </a:ext>
                </a:extLst>
              </p14:cNvPr>
              <p14:cNvContentPartPr/>
              <p14:nvPr/>
            </p14:nvContentPartPr>
            <p14:xfrm>
              <a:off x="530280" y="772200"/>
              <a:ext cx="4023720" cy="137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C2101B-FF04-AB0C-67CE-BE5C3AF08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920" y="762840"/>
                <a:ext cx="4042440" cy="13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5984D93-F49E-CFEB-5896-1957B989767B}"/>
                  </a:ext>
                </a:extLst>
              </p14:cNvPr>
              <p14:cNvContentPartPr/>
              <p14:nvPr/>
            </p14:nvContentPartPr>
            <p14:xfrm>
              <a:off x="342720" y="1180080"/>
              <a:ext cx="3687480" cy="1787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5984D93-F49E-CFEB-5896-1957B98976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360" y="1170720"/>
                <a:ext cx="3706200" cy="180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911" y="146833"/>
            <a:ext cx="3488949" cy="285773"/>
          </a:xfrm>
          <a:prstGeom prst="rect">
            <a:avLst/>
          </a:prstGeom>
        </p:spPr>
        <p:txBody>
          <a:bodyPr vert="horz" wrap="square" lIns="0" tIns="6403" rIns="0" bIns="0" rtlCol="0" anchor="ctr">
            <a:spAutoFit/>
          </a:bodyPr>
          <a:lstStyle/>
          <a:p>
            <a:pPr marL="6403">
              <a:lnSpc>
                <a:spcPct val="100000"/>
              </a:lnSpc>
              <a:spcBef>
                <a:spcPts val="50"/>
              </a:spcBef>
            </a:pPr>
            <a:r>
              <a:rPr sz="1815" spc="-3" dirty="0">
                <a:latin typeface="Candara"/>
                <a:cs typeface="Candara"/>
              </a:rPr>
              <a:t>Principal</a:t>
            </a:r>
            <a:r>
              <a:rPr sz="1815" dirty="0">
                <a:latin typeface="Candara"/>
                <a:cs typeface="Candara"/>
              </a:rPr>
              <a:t> </a:t>
            </a:r>
            <a:r>
              <a:rPr sz="1815" spc="-3" dirty="0">
                <a:latin typeface="Candara"/>
                <a:cs typeface="Candara"/>
              </a:rPr>
              <a:t>Component</a:t>
            </a:r>
            <a:r>
              <a:rPr sz="1815" dirty="0">
                <a:latin typeface="Candara"/>
                <a:cs typeface="Candara"/>
              </a:rPr>
              <a:t> </a:t>
            </a:r>
            <a:r>
              <a:rPr sz="1815" spc="-3" dirty="0">
                <a:latin typeface="Candara"/>
                <a:cs typeface="Candara"/>
              </a:rPr>
              <a:t>Analysis (PCA)</a:t>
            </a:r>
            <a:endParaRPr sz="1815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68" y="2092780"/>
            <a:ext cx="4051765" cy="1081055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marR="216753">
              <a:spcBef>
                <a:spcPts val="50"/>
              </a:spcBef>
            </a:pPr>
            <a:r>
              <a:rPr sz="1008" dirty="0">
                <a:latin typeface="Candara"/>
                <a:cs typeface="Candara"/>
              </a:rPr>
              <a:t>In </a:t>
            </a:r>
            <a:r>
              <a:rPr sz="1008" spc="-3" dirty="0">
                <a:latin typeface="Candara"/>
                <a:cs typeface="Candara"/>
              </a:rPr>
              <a:t>case</a:t>
            </a:r>
            <a:r>
              <a:rPr sz="1008" dirty="0">
                <a:latin typeface="Candara"/>
                <a:cs typeface="Candara"/>
              </a:rPr>
              <a:t> where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data</a:t>
            </a:r>
            <a:r>
              <a:rPr sz="1008" spc="5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lies </a:t>
            </a:r>
            <a:r>
              <a:rPr sz="1008" dirty="0">
                <a:latin typeface="Candara"/>
                <a:cs typeface="Candara"/>
              </a:rPr>
              <a:t>on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or near a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low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5" dirty="0">
                <a:latin typeface="Candara"/>
                <a:cs typeface="Candara"/>
              </a:rPr>
              <a:t>d-­‐dimensional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linear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subspace, </a:t>
            </a:r>
            <a:r>
              <a:rPr sz="1008" spc="-212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axes</a:t>
            </a:r>
            <a:r>
              <a:rPr sz="1008" spc="-5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of this</a:t>
            </a:r>
            <a:r>
              <a:rPr sz="1008" spc="-3" dirty="0">
                <a:latin typeface="Candara"/>
                <a:cs typeface="Candara"/>
              </a:rPr>
              <a:t> subspace</a:t>
            </a:r>
            <a:r>
              <a:rPr sz="1008" dirty="0">
                <a:latin typeface="Candara"/>
                <a:cs typeface="Candara"/>
              </a:rPr>
              <a:t> are an eﬀective </a:t>
            </a:r>
            <a:r>
              <a:rPr sz="1008" spc="-3" dirty="0">
                <a:latin typeface="Candara"/>
                <a:cs typeface="Candara"/>
              </a:rPr>
              <a:t>representation</a:t>
            </a:r>
            <a:r>
              <a:rPr sz="1008" dirty="0">
                <a:latin typeface="Candara"/>
                <a:cs typeface="Candara"/>
              </a:rPr>
              <a:t> of the data.</a:t>
            </a:r>
            <a:endParaRPr sz="1008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210">
              <a:latin typeface="Candara"/>
              <a:cs typeface="Candara"/>
            </a:endParaRPr>
          </a:p>
          <a:p>
            <a:pPr marL="6403" marR="2561">
              <a:spcBef>
                <a:spcPts val="965"/>
              </a:spcBef>
            </a:pPr>
            <a:r>
              <a:rPr sz="1008" spc="-3" dirty="0">
                <a:latin typeface="Candara"/>
                <a:cs typeface="Candara"/>
              </a:rPr>
              <a:t>Identifying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the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axes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is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known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as</a:t>
            </a:r>
            <a:r>
              <a:rPr sz="1008" spc="10" dirty="0"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CC"/>
                </a:solidFill>
                <a:latin typeface="Candara"/>
                <a:cs typeface="Candara"/>
              </a:rPr>
              <a:t>Principal</a:t>
            </a:r>
            <a:r>
              <a:rPr sz="1008" spc="3" dirty="0">
                <a:solidFill>
                  <a:srgbClr val="0000CC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CC"/>
                </a:solidFill>
                <a:latin typeface="Candara"/>
                <a:cs typeface="Candara"/>
              </a:rPr>
              <a:t>Components</a:t>
            </a:r>
            <a:r>
              <a:rPr sz="1008" spc="3" dirty="0">
                <a:solidFill>
                  <a:srgbClr val="0000CC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CC"/>
                </a:solidFill>
                <a:latin typeface="Candara"/>
                <a:cs typeface="Candara"/>
              </a:rPr>
              <a:t>Analysis</a:t>
            </a:r>
            <a:r>
              <a:rPr sz="1008" spc="-3" dirty="0">
                <a:latin typeface="Candara"/>
                <a:cs typeface="Candara"/>
              </a:rPr>
              <a:t>,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and</a:t>
            </a:r>
            <a:r>
              <a:rPr sz="1008" spc="5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can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be </a:t>
            </a:r>
            <a:r>
              <a:rPr sz="1008" spc="-212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obtained by </a:t>
            </a:r>
            <a:r>
              <a:rPr sz="1008" spc="-3" dirty="0">
                <a:latin typeface="Candara"/>
                <a:cs typeface="Candara"/>
              </a:rPr>
              <a:t>using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classic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matrix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computation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tools </a:t>
            </a:r>
            <a:r>
              <a:rPr sz="908" spc="-3" dirty="0">
                <a:latin typeface="Candara"/>
                <a:cs typeface="Candara"/>
              </a:rPr>
              <a:t>(Eigen</a:t>
            </a:r>
            <a:r>
              <a:rPr sz="908" spc="3" dirty="0">
                <a:latin typeface="Candara"/>
                <a:cs typeface="Candara"/>
              </a:rPr>
              <a:t> </a:t>
            </a:r>
            <a:r>
              <a:rPr sz="908" dirty="0">
                <a:latin typeface="Candara"/>
                <a:cs typeface="Candara"/>
              </a:rPr>
              <a:t>or </a:t>
            </a:r>
            <a:r>
              <a:rPr sz="908" spc="-3" dirty="0">
                <a:latin typeface="Candara"/>
                <a:cs typeface="Candara"/>
              </a:rPr>
              <a:t>Singular</a:t>
            </a:r>
            <a:r>
              <a:rPr sz="908" spc="3" dirty="0">
                <a:latin typeface="Candara"/>
                <a:cs typeface="Candara"/>
              </a:rPr>
              <a:t> </a:t>
            </a:r>
            <a:r>
              <a:rPr sz="908" spc="-5" dirty="0">
                <a:latin typeface="Candara"/>
                <a:cs typeface="Candara"/>
              </a:rPr>
              <a:t>Value </a:t>
            </a:r>
            <a:r>
              <a:rPr sz="908" spc="-3" dirty="0">
                <a:latin typeface="Candara"/>
                <a:cs typeface="Candara"/>
              </a:rPr>
              <a:t> Decomposition).</a:t>
            </a:r>
            <a:endParaRPr sz="908">
              <a:latin typeface="Candara"/>
              <a:cs typeface="Candar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1562" y="602186"/>
            <a:ext cx="3558101" cy="1332447"/>
            <a:chOff x="994834" y="1191269"/>
            <a:chExt cx="7057390" cy="2642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834" y="1191269"/>
              <a:ext cx="6892300" cy="26182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67588" y="2502626"/>
              <a:ext cx="2651125" cy="1303020"/>
            </a:xfrm>
            <a:custGeom>
              <a:avLst/>
              <a:gdLst/>
              <a:ahLst/>
              <a:cxnLst/>
              <a:rect l="l" t="t" r="r" b="b"/>
              <a:pathLst>
                <a:path w="2651125" h="1303020">
                  <a:moveTo>
                    <a:pt x="0" y="1302537"/>
                  </a:moveTo>
                  <a:lnTo>
                    <a:pt x="2650531" y="0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908"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7129" y="2474196"/>
              <a:ext cx="184922" cy="1574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99204" y="1898562"/>
              <a:ext cx="1788160" cy="1916430"/>
            </a:xfrm>
            <a:custGeom>
              <a:avLst/>
              <a:gdLst/>
              <a:ahLst/>
              <a:cxnLst/>
              <a:rect l="l" t="t" r="r" b="b"/>
              <a:pathLst>
                <a:path w="1788160" h="1916429">
                  <a:moveTo>
                    <a:pt x="1787948" y="191595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908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3410" y="1870922"/>
              <a:ext cx="171467" cy="17545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698" y="3316873"/>
            <a:ext cx="860552" cy="110559"/>
          </a:xfrm>
          <a:prstGeom prst="rect">
            <a:avLst/>
          </a:prstGeom>
        </p:spPr>
        <p:txBody>
          <a:bodyPr vert="horz" wrap="square" lIns="0" tIns="1921" rIns="0" bIns="0" rtlCol="0">
            <a:spAutoFit/>
          </a:bodyPr>
          <a:lstStyle/>
          <a:p>
            <a:pPr marL="6403">
              <a:spcBef>
                <a:spcPts val="15"/>
              </a:spcBef>
            </a:pPr>
            <a:r>
              <a:rPr sz="706" spc="-3" dirty="0">
                <a:solidFill>
                  <a:srgbClr val="7F7F7F"/>
                </a:solidFill>
                <a:latin typeface="Candara"/>
                <a:cs typeface="Candara"/>
              </a:rPr>
              <a:t>Slide</a:t>
            </a:r>
            <a:r>
              <a:rPr sz="706" spc="-10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dirty="0">
                <a:solidFill>
                  <a:srgbClr val="7F7F7F"/>
                </a:solidFill>
                <a:latin typeface="Candara"/>
                <a:cs typeface="Candara"/>
              </a:rPr>
              <a:t>from</a:t>
            </a:r>
            <a:r>
              <a:rPr sz="706" spc="-13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dirty="0">
                <a:solidFill>
                  <a:srgbClr val="7F7F7F"/>
                </a:solidFill>
                <a:latin typeface="Candara"/>
                <a:cs typeface="Candara"/>
              </a:rPr>
              <a:t>Nina</a:t>
            </a:r>
            <a:r>
              <a:rPr sz="706" spc="-8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spc="-3" dirty="0">
                <a:solidFill>
                  <a:srgbClr val="7F7F7F"/>
                </a:solidFill>
                <a:latin typeface="Candara"/>
                <a:cs typeface="Candara"/>
              </a:rPr>
              <a:t>Balcan</a:t>
            </a:r>
            <a:endParaRPr sz="706">
              <a:latin typeface="Candara"/>
              <a:cs typeface="Candar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D899EF-6C42-AC32-9580-2E5732A6813B}"/>
                  </a:ext>
                </a:extLst>
              </p14:cNvPr>
              <p14:cNvContentPartPr/>
              <p14:nvPr/>
            </p14:nvContentPartPr>
            <p14:xfrm>
              <a:off x="546840" y="597240"/>
              <a:ext cx="3322440" cy="113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D899EF-6C42-AC32-9580-2E5732A681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480" y="587880"/>
                <a:ext cx="3341160" cy="115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461" y="337717"/>
            <a:ext cx="1141991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Covariance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91" y="720413"/>
            <a:ext cx="3544159" cy="2026974"/>
          </a:xfrm>
          <a:prstGeom prst="rect">
            <a:avLst/>
          </a:prstGeom>
        </p:spPr>
        <p:txBody>
          <a:bodyPr vert="horz" wrap="square" lIns="0" tIns="5089" rIns="0" bIns="0" rtlCol="0">
            <a:spAutoFit/>
          </a:bodyPr>
          <a:lstStyle/>
          <a:p>
            <a:pPr marL="158914" marR="49201" indent="-153542" defTabSz="407182">
              <a:spcBef>
                <a:spcPts val="40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Variance </a:t>
            </a:r>
            <a:r>
              <a:rPr sz="891" spc="2" dirty="0">
                <a:solidFill>
                  <a:prstClr val="black"/>
                </a:solidFill>
                <a:latin typeface="Comic Sans MS"/>
                <a:cs typeface="Comic Sans MS"/>
              </a:rPr>
              <a:t>and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Covariance </a:t>
            </a:r>
            <a:r>
              <a:rPr sz="891" spc="4" dirty="0">
                <a:solidFill>
                  <a:prstClr val="black"/>
                </a:solidFill>
                <a:latin typeface="Comic Sans MS"/>
                <a:cs typeface="Comic Sans MS"/>
              </a:rPr>
              <a:t>are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a measure of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 “spread”</a:t>
            </a:r>
            <a:r>
              <a:rPr sz="891" spc="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of a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set </a:t>
            </a:r>
            <a:r>
              <a:rPr sz="891" spc="-26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points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around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their</a:t>
            </a:r>
            <a:r>
              <a:rPr sz="891" spc="1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center</a:t>
            </a:r>
            <a:r>
              <a:rPr sz="891" spc="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mass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(mean)</a:t>
            </a:r>
            <a:endParaRPr sz="891">
              <a:solidFill>
                <a:prstClr val="black"/>
              </a:solidFill>
              <a:latin typeface="Comic Sans MS"/>
              <a:cs typeface="Comic Sans MS"/>
            </a:endParaRPr>
          </a:p>
          <a:p>
            <a:pPr defTabSz="407182">
              <a:spcBef>
                <a:spcPts val="7"/>
              </a:spcBef>
              <a:buFont typeface="Comic Sans MS"/>
              <a:buChar char="•"/>
            </a:pP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3676" indent="-153542" defTabSz="407182">
              <a:buFontTx/>
              <a:buChar char="•"/>
              <a:tabLst>
                <a:tab pos="158914" algn="l"/>
                <a:tab pos="159197" algn="l"/>
              </a:tabLst>
            </a:pP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Variance –</a:t>
            </a:r>
            <a:r>
              <a:rPr sz="891" spc="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measure of </a:t>
            </a:r>
            <a:r>
              <a:rPr sz="891" spc="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deviation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from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891" spc="18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mean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for</a:t>
            </a:r>
            <a:r>
              <a:rPr sz="891" spc="2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points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in </a:t>
            </a:r>
            <a:r>
              <a:rPr sz="891" spc="-258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one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dimension e.g.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heights</a:t>
            </a:r>
            <a:endParaRPr sz="891">
              <a:solidFill>
                <a:prstClr val="black"/>
              </a:solidFill>
              <a:latin typeface="Comic Sans MS"/>
              <a:cs typeface="Comic Sans MS"/>
            </a:endParaRPr>
          </a:p>
          <a:p>
            <a:pPr defTabSz="407182">
              <a:spcBef>
                <a:spcPts val="27"/>
              </a:spcBef>
              <a:buFont typeface="Comic Sans MS"/>
              <a:buChar char="•"/>
            </a:pPr>
            <a:endParaRPr sz="1046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175597" indent="-153542" defTabSz="407182">
              <a:buFontTx/>
              <a:buChar char="•"/>
              <a:tabLst>
                <a:tab pos="158914" algn="l"/>
                <a:tab pos="159197" algn="l"/>
              </a:tabLst>
            </a:pP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Covariance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as a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measure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of how much </a:t>
            </a:r>
            <a:r>
              <a:rPr sz="891" spc="-2" dirty="0">
                <a:solidFill>
                  <a:srgbClr val="0066FF"/>
                </a:solidFill>
                <a:latin typeface="Comic Sans MS"/>
                <a:cs typeface="Comic Sans MS"/>
              </a:rPr>
              <a:t>each of </a:t>
            </a:r>
            <a:r>
              <a:rPr sz="891" spc="-4" dirty="0">
                <a:solidFill>
                  <a:srgbClr val="0066FF"/>
                </a:solidFill>
                <a:latin typeface="Comic Sans MS"/>
                <a:cs typeface="Comic Sans MS"/>
              </a:rPr>
              <a:t>the </a:t>
            </a:r>
            <a:r>
              <a:rPr sz="891" spc="-2" dirty="0">
                <a:solidFill>
                  <a:srgbClr val="0066FF"/>
                </a:solidFill>
                <a:latin typeface="Comic Sans MS"/>
                <a:cs typeface="Comic Sans MS"/>
              </a:rPr>
              <a:t>dimensions </a:t>
            </a:r>
            <a:r>
              <a:rPr sz="891" spc="-261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vary from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891" spc="18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mean</a:t>
            </a:r>
            <a:r>
              <a:rPr sz="891" spc="1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srgbClr val="0066FF"/>
                </a:solidFill>
                <a:latin typeface="Comic Sans MS"/>
                <a:cs typeface="Comic Sans MS"/>
              </a:rPr>
              <a:t>with</a:t>
            </a:r>
            <a:r>
              <a:rPr sz="891" spc="-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srgbClr val="0066FF"/>
                </a:solidFill>
                <a:latin typeface="Comic Sans MS"/>
                <a:cs typeface="Comic Sans MS"/>
              </a:rPr>
              <a:t>respect</a:t>
            </a:r>
            <a:r>
              <a:rPr sz="891" spc="-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srgbClr val="0066FF"/>
                </a:solidFill>
                <a:latin typeface="Comic Sans MS"/>
                <a:cs typeface="Comic Sans MS"/>
              </a:rPr>
              <a:t>to</a:t>
            </a:r>
            <a:r>
              <a:rPr sz="891" spc="2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srgbClr val="0066FF"/>
                </a:solidFill>
                <a:latin typeface="Comic Sans MS"/>
                <a:cs typeface="Comic Sans MS"/>
              </a:rPr>
              <a:t>each</a:t>
            </a:r>
            <a:r>
              <a:rPr sz="891" spc="-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891" dirty="0">
                <a:solidFill>
                  <a:srgbClr val="0066FF"/>
                </a:solidFill>
                <a:latin typeface="Comic Sans MS"/>
                <a:cs typeface="Comic Sans MS"/>
              </a:rPr>
              <a:t>other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sz="891">
              <a:solidFill>
                <a:prstClr val="black"/>
              </a:solidFill>
              <a:latin typeface="Comic Sans MS"/>
              <a:cs typeface="Comic Sans MS"/>
            </a:endParaRPr>
          </a:p>
          <a:p>
            <a:pPr defTabSz="407182">
              <a:spcBef>
                <a:spcPts val="7"/>
              </a:spcBef>
              <a:buFont typeface="Comic Sans MS"/>
              <a:buChar char="•"/>
            </a:pP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42698" indent="-153542" defTabSz="407182">
              <a:buFontTx/>
              <a:buChar char="•"/>
              <a:tabLst>
                <a:tab pos="158914" algn="l"/>
                <a:tab pos="159197" algn="l"/>
              </a:tabLst>
            </a:pP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Covariance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 is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measured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between 2 dimensions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to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4" dirty="0">
                <a:solidFill>
                  <a:prstClr val="black"/>
                </a:solidFill>
                <a:latin typeface="Comic Sans MS"/>
                <a:cs typeface="Comic Sans MS"/>
              </a:rPr>
              <a:t>see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if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there</a:t>
            </a:r>
            <a:r>
              <a:rPr sz="891" spc="1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is </a:t>
            </a:r>
            <a:r>
              <a:rPr sz="891" spc="-258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a relationship between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2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 dimensions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e.g.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number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of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hours </a:t>
            </a:r>
            <a:r>
              <a:rPr sz="891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studied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 &amp;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2" dirty="0">
                <a:solidFill>
                  <a:prstClr val="black"/>
                </a:solidFill>
                <a:latin typeface="Comic Sans MS"/>
                <a:cs typeface="Comic Sans MS"/>
              </a:rPr>
              <a:t>marks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obtained.</a:t>
            </a:r>
            <a:endParaRPr sz="891">
              <a:solidFill>
                <a:prstClr val="black"/>
              </a:solidFill>
              <a:latin typeface="Comic Sans MS"/>
              <a:cs typeface="Comic Sans MS"/>
            </a:endParaRPr>
          </a:p>
          <a:p>
            <a:pPr defTabSz="407182">
              <a:spcBef>
                <a:spcPts val="27"/>
              </a:spcBef>
              <a:buFont typeface="Comic Sans MS"/>
              <a:buChar char="•"/>
            </a:pPr>
            <a:endParaRPr sz="1046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buFontTx/>
              <a:buChar char="•"/>
              <a:tabLst>
                <a:tab pos="158914" algn="l"/>
                <a:tab pos="159197" algn="l"/>
              </a:tabLst>
            </a:pP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covariance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between one </a:t>
            </a:r>
            <a:r>
              <a:rPr sz="891" dirty="0">
                <a:solidFill>
                  <a:prstClr val="black"/>
                </a:solidFill>
                <a:latin typeface="Comic Sans MS"/>
                <a:cs typeface="Comic Sans MS"/>
              </a:rPr>
              <a:t>dimension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and</a:t>
            </a:r>
            <a:r>
              <a:rPr sz="891" spc="2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itself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-4" dirty="0">
                <a:solidFill>
                  <a:prstClr val="black"/>
                </a:solidFill>
                <a:latin typeface="Comic Sans MS"/>
                <a:cs typeface="Comic Sans MS"/>
              </a:rPr>
              <a:t>is the</a:t>
            </a:r>
            <a:r>
              <a:rPr sz="891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spc="2" dirty="0">
                <a:solidFill>
                  <a:prstClr val="black"/>
                </a:solidFill>
                <a:latin typeface="Comic Sans MS"/>
                <a:cs typeface="Comic Sans MS"/>
              </a:rPr>
              <a:t>variance</a:t>
            </a:r>
            <a:endParaRPr sz="891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5FFEB-9CDE-40DF-9B09-6BA117D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" y="337716"/>
            <a:ext cx="4478618" cy="31230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23D91B-7B49-6D30-F0DF-1E511B25F6D8}"/>
                  </a:ext>
                </a:extLst>
              </p14:cNvPr>
              <p14:cNvContentPartPr/>
              <p14:nvPr/>
            </p14:nvContentPartPr>
            <p14:xfrm>
              <a:off x="2324520" y="417240"/>
              <a:ext cx="2046600" cy="82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23D91B-7B49-6D30-F0DF-1E511B25F6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5160" y="407880"/>
                <a:ext cx="206532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6545E-3BC9-F075-D7C4-7ACC800008F2}"/>
                  </a:ext>
                </a:extLst>
              </p14:cNvPr>
              <p14:cNvContentPartPr/>
              <p14:nvPr/>
            </p14:nvContentPartPr>
            <p14:xfrm>
              <a:off x="3197520" y="1235520"/>
              <a:ext cx="243720" cy="17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6545E-3BC9-F075-D7C4-7ACC800008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8160" y="1226160"/>
                <a:ext cx="262440" cy="19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814" y="337717"/>
            <a:ext cx="1940169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Covariance</a:t>
            </a:r>
            <a:r>
              <a:rPr spc="-13" dirty="0"/>
              <a:t> </a:t>
            </a:r>
            <a:r>
              <a:rPr dirty="0"/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1192181" y="1085725"/>
            <a:ext cx="2187850" cy="798178"/>
          </a:xfrm>
          <a:custGeom>
            <a:avLst/>
            <a:gdLst/>
            <a:ahLst/>
            <a:cxnLst/>
            <a:rect l="l" t="t" r="r" b="b"/>
            <a:pathLst>
              <a:path w="4913630" h="1792604">
                <a:moveTo>
                  <a:pt x="4498772" y="227545"/>
                </a:moveTo>
                <a:lnTo>
                  <a:pt x="4486643" y="219456"/>
                </a:lnTo>
                <a:lnTo>
                  <a:pt x="4477512" y="213360"/>
                </a:lnTo>
                <a:lnTo>
                  <a:pt x="4474464" y="210312"/>
                </a:lnTo>
                <a:lnTo>
                  <a:pt x="4440936" y="195072"/>
                </a:lnTo>
                <a:lnTo>
                  <a:pt x="4401312" y="182880"/>
                </a:lnTo>
                <a:lnTo>
                  <a:pt x="4358640" y="173736"/>
                </a:lnTo>
                <a:lnTo>
                  <a:pt x="4312920" y="173736"/>
                </a:lnTo>
                <a:lnTo>
                  <a:pt x="4312920" y="192024"/>
                </a:lnTo>
                <a:lnTo>
                  <a:pt x="4355592" y="192024"/>
                </a:lnTo>
                <a:lnTo>
                  <a:pt x="4398264" y="201168"/>
                </a:lnTo>
                <a:lnTo>
                  <a:pt x="4437888" y="213360"/>
                </a:lnTo>
                <a:lnTo>
                  <a:pt x="4469066" y="227545"/>
                </a:lnTo>
                <a:lnTo>
                  <a:pt x="4471759" y="227545"/>
                </a:lnTo>
                <a:lnTo>
                  <a:pt x="4498772" y="227545"/>
                </a:lnTo>
                <a:close/>
              </a:path>
              <a:path w="4913630" h="1792604">
                <a:moveTo>
                  <a:pt x="4913376" y="1520952"/>
                </a:moveTo>
                <a:lnTo>
                  <a:pt x="4910937" y="1514856"/>
                </a:lnTo>
                <a:lnTo>
                  <a:pt x="4907280" y="1505724"/>
                </a:lnTo>
                <a:lnTo>
                  <a:pt x="4904232" y="1496568"/>
                </a:lnTo>
                <a:lnTo>
                  <a:pt x="4892040" y="1478280"/>
                </a:lnTo>
                <a:lnTo>
                  <a:pt x="4885944" y="1472184"/>
                </a:lnTo>
                <a:lnTo>
                  <a:pt x="4885944" y="1520952"/>
                </a:lnTo>
                <a:lnTo>
                  <a:pt x="4885944" y="1536192"/>
                </a:lnTo>
                <a:lnTo>
                  <a:pt x="4883912" y="1540268"/>
                </a:lnTo>
                <a:lnTo>
                  <a:pt x="4882896" y="1539240"/>
                </a:lnTo>
                <a:lnTo>
                  <a:pt x="4870704" y="1548384"/>
                </a:lnTo>
                <a:lnTo>
                  <a:pt x="4858512" y="1553616"/>
                </a:lnTo>
                <a:lnTo>
                  <a:pt x="4858512" y="1551432"/>
                </a:lnTo>
                <a:lnTo>
                  <a:pt x="4834128" y="1557528"/>
                </a:lnTo>
                <a:lnTo>
                  <a:pt x="4803648" y="1563624"/>
                </a:lnTo>
                <a:lnTo>
                  <a:pt x="4678680" y="1563624"/>
                </a:lnTo>
                <a:lnTo>
                  <a:pt x="4626864" y="1560576"/>
                </a:lnTo>
                <a:lnTo>
                  <a:pt x="4568952" y="1554480"/>
                </a:lnTo>
                <a:lnTo>
                  <a:pt x="4550664" y="1552740"/>
                </a:lnTo>
                <a:lnTo>
                  <a:pt x="4550664" y="1292199"/>
                </a:lnTo>
                <a:lnTo>
                  <a:pt x="4578096" y="1304544"/>
                </a:lnTo>
                <a:lnTo>
                  <a:pt x="4632960" y="1335024"/>
                </a:lnTo>
                <a:lnTo>
                  <a:pt x="4684776" y="1359408"/>
                </a:lnTo>
                <a:lnTo>
                  <a:pt x="4727448" y="1386840"/>
                </a:lnTo>
                <a:lnTo>
                  <a:pt x="4770120" y="1411224"/>
                </a:lnTo>
                <a:lnTo>
                  <a:pt x="4803648" y="1435608"/>
                </a:lnTo>
                <a:lnTo>
                  <a:pt x="4834128" y="1456944"/>
                </a:lnTo>
                <a:lnTo>
                  <a:pt x="4873752" y="1496568"/>
                </a:lnTo>
                <a:lnTo>
                  <a:pt x="4879848" y="1505724"/>
                </a:lnTo>
                <a:lnTo>
                  <a:pt x="4885944" y="1520952"/>
                </a:lnTo>
                <a:lnTo>
                  <a:pt x="4885944" y="1472184"/>
                </a:lnTo>
                <a:lnTo>
                  <a:pt x="4852416" y="1438656"/>
                </a:lnTo>
                <a:lnTo>
                  <a:pt x="4821936" y="1417320"/>
                </a:lnTo>
                <a:lnTo>
                  <a:pt x="4788408" y="1392936"/>
                </a:lnTo>
                <a:lnTo>
                  <a:pt x="4745736" y="1368552"/>
                </a:lnTo>
                <a:lnTo>
                  <a:pt x="4703064" y="1341120"/>
                </a:lnTo>
                <a:lnTo>
                  <a:pt x="4651248" y="1316736"/>
                </a:lnTo>
                <a:lnTo>
                  <a:pt x="4596384" y="1286256"/>
                </a:lnTo>
                <a:lnTo>
                  <a:pt x="4550664" y="1265682"/>
                </a:lnTo>
                <a:lnTo>
                  <a:pt x="4550664" y="316992"/>
                </a:lnTo>
                <a:lnTo>
                  <a:pt x="4545241" y="292608"/>
                </a:lnTo>
                <a:lnTo>
                  <a:pt x="4544568" y="289560"/>
                </a:lnTo>
                <a:lnTo>
                  <a:pt x="4544568" y="286512"/>
                </a:lnTo>
                <a:lnTo>
                  <a:pt x="4544568" y="283464"/>
                </a:lnTo>
                <a:lnTo>
                  <a:pt x="4529328" y="259080"/>
                </a:lnTo>
                <a:lnTo>
                  <a:pt x="4518660" y="246888"/>
                </a:lnTo>
                <a:lnTo>
                  <a:pt x="4513313" y="240792"/>
                </a:lnTo>
                <a:lnTo>
                  <a:pt x="4507992" y="234696"/>
                </a:lnTo>
                <a:lnTo>
                  <a:pt x="4504944" y="231648"/>
                </a:lnTo>
                <a:lnTo>
                  <a:pt x="4500372" y="228600"/>
                </a:lnTo>
                <a:lnTo>
                  <a:pt x="4471416" y="228600"/>
                </a:lnTo>
                <a:lnTo>
                  <a:pt x="4468368" y="228600"/>
                </a:lnTo>
                <a:lnTo>
                  <a:pt x="4494885" y="246278"/>
                </a:lnTo>
                <a:lnTo>
                  <a:pt x="4514088" y="268224"/>
                </a:lnTo>
                <a:lnTo>
                  <a:pt x="4526280" y="287731"/>
                </a:lnTo>
                <a:lnTo>
                  <a:pt x="4526280" y="289560"/>
                </a:lnTo>
                <a:lnTo>
                  <a:pt x="4527042" y="290322"/>
                </a:lnTo>
                <a:lnTo>
                  <a:pt x="4532376" y="316992"/>
                </a:lnTo>
                <a:lnTo>
                  <a:pt x="4532376" y="1257236"/>
                </a:lnTo>
                <a:lnTo>
                  <a:pt x="4532376" y="1283970"/>
                </a:lnTo>
                <a:lnTo>
                  <a:pt x="4532376" y="1551000"/>
                </a:lnTo>
                <a:lnTo>
                  <a:pt x="4504944" y="1548384"/>
                </a:lnTo>
                <a:lnTo>
                  <a:pt x="4440936" y="1539240"/>
                </a:lnTo>
                <a:lnTo>
                  <a:pt x="4212336" y="1502664"/>
                </a:lnTo>
                <a:lnTo>
                  <a:pt x="4130040" y="1484376"/>
                </a:lnTo>
                <a:lnTo>
                  <a:pt x="4041648" y="1469136"/>
                </a:lnTo>
                <a:lnTo>
                  <a:pt x="3950208" y="1450848"/>
                </a:lnTo>
                <a:lnTo>
                  <a:pt x="3758184" y="1408176"/>
                </a:lnTo>
                <a:lnTo>
                  <a:pt x="3553968" y="1359408"/>
                </a:lnTo>
                <a:lnTo>
                  <a:pt x="3337560" y="1304544"/>
                </a:lnTo>
                <a:lnTo>
                  <a:pt x="2874264" y="1179576"/>
                </a:lnTo>
                <a:lnTo>
                  <a:pt x="2380488" y="1036320"/>
                </a:lnTo>
                <a:lnTo>
                  <a:pt x="2130552" y="960120"/>
                </a:lnTo>
                <a:lnTo>
                  <a:pt x="1655064" y="804672"/>
                </a:lnTo>
                <a:lnTo>
                  <a:pt x="1325880" y="691896"/>
                </a:lnTo>
                <a:lnTo>
                  <a:pt x="1222248" y="652272"/>
                </a:lnTo>
                <a:lnTo>
                  <a:pt x="1121664" y="615696"/>
                </a:lnTo>
                <a:lnTo>
                  <a:pt x="932688" y="542544"/>
                </a:lnTo>
                <a:lnTo>
                  <a:pt x="841248" y="509016"/>
                </a:lnTo>
                <a:lnTo>
                  <a:pt x="791451" y="487680"/>
                </a:lnTo>
                <a:lnTo>
                  <a:pt x="755904" y="472440"/>
                </a:lnTo>
                <a:lnTo>
                  <a:pt x="755904" y="474814"/>
                </a:lnTo>
                <a:lnTo>
                  <a:pt x="682752" y="445008"/>
                </a:lnTo>
                <a:lnTo>
                  <a:pt x="460248" y="347472"/>
                </a:lnTo>
                <a:lnTo>
                  <a:pt x="396240" y="316992"/>
                </a:lnTo>
                <a:lnTo>
                  <a:pt x="295656" y="266700"/>
                </a:lnTo>
                <a:lnTo>
                  <a:pt x="304800" y="262128"/>
                </a:lnTo>
                <a:lnTo>
                  <a:pt x="316992" y="256032"/>
                </a:lnTo>
                <a:lnTo>
                  <a:pt x="353568" y="243840"/>
                </a:lnTo>
                <a:lnTo>
                  <a:pt x="396240" y="234696"/>
                </a:lnTo>
                <a:lnTo>
                  <a:pt x="438912" y="234696"/>
                </a:lnTo>
                <a:lnTo>
                  <a:pt x="438912" y="216408"/>
                </a:lnTo>
                <a:lnTo>
                  <a:pt x="393192" y="216408"/>
                </a:lnTo>
                <a:lnTo>
                  <a:pt x="350520" y="225552"/>
                </a:lnTo>
                <a:lnTo>
                  <a:pt x="313944" y="237744"/>
                </a:lnTo>
                <a:lnTo>
                  <a:pt x="283464" y="252984"/>
                </a:lnTo>
                <a:lnTo>
                  <a:pt x="280416" y="252984"/>
                </a:lnTo>
                <a:lnTo>
                  <a:pt x="275742" y="256616"/>
                </a:lnTo>
                <a:lnTo>
                  <a:pt x="228600" y="231648"/>
                </a:lnTo>
                <a:lnTo>
                  <a:pt x="185928" y="204216"/>
                </a:lnTo>
                <a:lnTo>
                  <a:pt x="143256" y="179832"/>
                </a:lnTo>
                <a:lnTo>
                  <a:pt x="109728" y="155448"/>
                </a:lnTo>
                <a:lnTo>
                  <a:pt x="79248" y="134112"/>
                </a:lnTo>
                <a:lnTo>
                  <a:pt x="39624" y="94488"/>
                </a:lnTo>
                <a:lnTo>
                  <a:pt x="33528" y="85356"/>
                </a:lnTo>
                <a:lnTo>
                  <a:pt x="29870" y="76200"/>
                </a:lnTo>
                <a:lnTo>
                  <a:pt x="27432" y="70104"/>
                </a:lnTo>
                <a:lnTo>
                  <a:pt x="27432" y="57912"/>
                </a:lnTo>
                <a:lnTo>
                  <a:pt x="30035" y="51384"/>
                </a:lnTo>
                <a:lnTo>
                  <a:pt x="30480" y="51816"/>
                </a:lnTo>
                <a:lnTo>
                  <a:pt x="42672" y="42672"/>
                </a:lnTo>
                <a:lnTo>
                  <a:pt x="54864" y="37452"/>
                </a:lnTo>
                <a:lnTo>
                  <a:pt x="54864" y="39624"/>
                </a:lnTo>
                <a:lnTo>
                  <a:pt x="79248" y="33528"/>
                </a:lnTo>
                <a:lnTo>
                  <a:pt x="109728" y="27432"/>
                </a:lnTo>
                <a:lnTo>
                  <a:pt x="234696" y="27432"/>
                </a:lnTo>
                <a:lnTo>
                  <a:pt x="289560" y="30480"/>
                </a:lnTo>
                <a:lnTo>
                  <a:pt x="344424" y="36576"/>
                </a:lnTo>
                <a:lnTo>
                  <a:pt x="408432" y="42672"/>
                </a:lnTo>
                <a:lnTo>
                  <a:pt x="475488" y="51816"/>
                </a:lnTo>
                <a:lnTo>
                  <a:pt x="545592" y="64008"/>
                </a:lnTo>
                <a:lnTo>
                  <a:pt x="621792" y="76200"/>
                </a:lnTo>
                <a:lnTo>
                  <a:pt x="783336" y="106680"/>
                </a:lnTo>
                <a:lnTo>
                  <a:pt x="871728" y="121920"/>
                </a:lnTo>
                <a:lnTo>
                  <a:pt x="963168" y="143256"/>
                </a:lnTo>
                <a:lnTo>
                  <a:pt x="1057656" y="161544"/>
                </a:lnTo>
                <a:lnTo>
                  <a:pt x="1155192" y="182880"/>
                </a:lnTo>
                <a:lnTo>
                  <a:pt x="1359408" y="231648"/>
                </a:lnTo>
                <a:lnTo>
                  <a:pt x="1575816" y="286512"/>
                </a:lnTo>
                <a:lnTo>
                  <a:pt x="2039112" y="411480"/>
                </a:lnTo>
                <a:lnTo>
                  <a:pt x="2523566" y="551167"/>
                </a:lnTo>
                <a:lnTo>
                  <a:pt x="2523744" y="551688"/>
                </a:lnTo>
                <a:lnTo>
                  <a:pt x="2535936" y="554736"/>
                </a:lnTo>
                <a:lnTo>
                  <a:pt x="2782824" y="630936"/>
                </a:lnTo>
                <a:lnTo>
                  <a:pt x="3258312" y="786384"/>
                </a:lnTo>
                <a:lnTo>
                  <a:pt x="3587496" y="899160"/>
                </a:lnTo>
                <a:lnTo>
                  <a:pt x="3691128" y="938784"/>
                </a:lnTo>
                <a:lnTo>
                  <a:pt x="3791712" y="975360"/>
                </a:lnTo>
                <a:lnTo>
                  <a:pt x="3980688" y="1048512"/>
                </a:lnTo>
                <a:lnTo>
                  <a:pt x="4072128" y="1082040"/>
                </a:lnTo>
                <a:lnTo>
                  <a:pt x="4157472" y="1118616"/>
                </a:lnTo>
                <a:lnTo>
                  <a:pt x="4157472" y="1116584"/>
                </a:lnTo>
                <a:lnTo>
                  <a:pt x="4230624" y="1149096"/>
                </a:lnTo>
                <a:lnTo>
                  <a:pt x="4309872" y="1179576"/>
                </a:lnTo>
                <a:lnTo>
                  <a:pt x="4383024" y="1213104"/>
                </a:lnTo>
                <a:lnTo>
                  <a:pt x="4453128" y="1243584"/>
                </a:lnTo>
                <a:lnTo>
                  <a:pt x="4517136" y="1277112"/>
                </a:lnTo>
                <a:lnTo>
                  <a:pt x="4532376" y="1283970"/>
                </a:lnTo>
                <a:lnTo>
                  <a:pt x="4532376" y="1257236"/>
                </a:lnTo>
                <a:lnTo>
                  <a:pt x="4471416" y="1225296"/>
                </a:lnTo>
                <a:lnTo>
                  <a:pt x="4401312" y="1194816"/>
                </a:lnTo>
                <a:lnTo>
                  <a:pt x="4328160" y="1161288"/>
                </a:lnTo>
                <a:lnTo>
                  <a:pt x="4248912" y="1130808"/>
                </a:lnTo>
                <a:lnTo>
                  <a:pt x="4187177" y="1103376"/>
                </a:lnTo>
                <a:lnTo>
                  <a:pt x="4166616" y="1094232"/>
                </a:lnTo>
                <a:lnTo>
                  <a:pt x="4157472" y="1091184"/>
                </a:lnTo>
                <a:lnTo>
                  <a:pt x="4072128" y="1054608"/>
                </a:lnTo>
                <a:lnTo>
                  <a:pt x="3980688" y="1021080"/>
                </a:lnTo>
                <a:lnTo>
                  <a:pt x="3791712" y="947928"/>
                </a:lnTo>
                <a:lnTo>
                  <a:pt x="3691128" y="911352"/>
                </a:lnTo>
                <a:lnTo>
                  <a:pt x="3587496" y="871728"/>
                </a:lnTo>
                <a:lnTo>
                  <a:pt x="3258312" y="758952"/>
                </a:lnTo>
                <a:lnTo>
                  <a:pt x="2782824" y="603504"/>
                </a:lnTo>
                <a:lnTo>
                  <a:pt x="2535936" y="527304"/>
                </a:lnTo>
                <a:lnTo>
                  <a:pt x="2039112" y="384048"/>
                </a:lnTo>
                <a:lnTo>
                  <a:pt x="1575816" y="259080"/>
                </a:lnTo>
                <a:lnTo>
                  <a:pt x="1359408" y="204216"/>
                </a:lnTo>
                <a:lnTo>
                  <a:pt x="1155192" y="155448"/>
                </a:lnTo>
                <a:lnTo>
                  <a:pt x="1057656" y="134112"/>
                </a:lnTo>
                <a:lnTo>
                  <a:pt x="963168" y="115824"/>
                </a:lnTo>
                <a:lnTo>
                  <a:pt x="871728" y="94488"/>
                </a:lnTo>
                <a:lnTo>
                  <a:pt x="783336" y="79248"/>
                </a:lnTo>
                <a:lnTo>
                  <a:pt x="621792" y="48768"/>
                </a:lnTo>
                <a:lnTo>
                  <a:pt x="545592" y="36576"/>
                </a:lnTo>
                <a:lnTo>
                  <a:pt x="493014" y="27432"/>
                </a:lnTo>
                <a:lnTo>
                  <a:pt x="475488" y="24384"/>
                </a:lnTo>
                <a:lnTo>
                  <a:pt x="408432" y="15240"/>
                </a:lnTo>
                <a:lnTo>
                  <a:pt x="344424" y="9144"/>
                </a:lnTo>
                <a:lnTo>
                  <a:pt x="289560" y="3048"/>
                </a:lnTo>
                <a:lnTo>
                  <a:pt x="234696" y="0"/>
                </a:lnTo>
                <a:lnTo>
                  <a:pt x="109728" y="0"/>
                </a:lnTo>
                <a:lnTo>
                  <a:pt x="79248" y="6096"/>
                </a:lnTo>
                <a:lnTo>
                  <a:pt x="24384" y="24384"/>
                </a:lnTo>
                <a:lnTo>
                  <a:pt x="0" y="57912"/>
                </a:lnTo>
                <a:lnTo>
                  <a:pt x="0" y="70104"/>
                </a:lnTo>
                <a:lnTo>
                  <a:pt x="6096" y="85356"/>
                </a:lnTo>
                <a:lnTo>
                  <a:pt x="9144" y="94488"/>
                </a:lnTo>
                <a:lnTo>
                  <a:pt x="21336" y="112776"/>
                </a:lnTo>
                <a:lnTo>
                  <a:pt x="60960" y="152400"/>
                </a:lnTo>
                <a:lnTo>
                  <a:pt x="91440" y="173736"/>
                </a:lnTo>
                <a:lnTo>
                  <a:pt x="124968" y="198120"/>
                </a:lnTo>
                <a:lnTo>
                  <a:pt x="167640" y="222504"/>
                </a:lnTo>
                <a:lnTo>
                  <a:pt x="210312" y="249936"/>
                </a:lnTo>
                <a:lnTo>
                  <a:pt x="254355" y="273253"/>
                </a:lnTo>
                <a:lnTo>
                  <a:pt x="252984" y="274320"/>
                </a:lnTo>
                <a:lnTo>
                  <a:pt x="249936" y="277368"/>
                </a:lnTo>
                <a:lnTo>
                  <a:pt x="231648" y="298704"/>
                </a:lnTo>
                <a:lnTo>
                  <a:pt x="216408" y="323088"/>
                </a:lnTo>
                <a:lnTo>
                  <a:pt x="216408" y="326136"/>
                </a:lnTo>
                <a:lnTo>
                  <a:pt x="213360" y="353568"/>
                </a:lnTo>
                <a:lnTo>
                  <a:pt x="213360" y="1621536"/>
                </a:lnTo>
                <a:lnTo>
                  <a:pt x="216344" y="1642440"/>
                </a:lnTo>
                <a:lnTo>
                  <a:pt x="216408" y="1648968"/>
                </a:lnTo>
                <a:lnTo>
                  <a:pt x="231648" y="1673352"/>
                </a:lnTo>
                <a:lnTo>
                  <a:pt x="249936" y="1694688"/>
                </a:lnTo>
                <a:lnTo>
                  <a:pt x="252984" y="1697736"/>
                </a:lnTo>
                <a:lnTo>
                  <a:pt x="280416" y="1719072"/>
                </a:lnTo>
                <a:lnTo>
                  <a:pt x="283464" y="1719072"/>
                </a:lnTo>
                <a:lnTo>
                  <a:pt x="313944" y="1734312"/>
                </a:lnTo>
                <a:lnTo>
                  <a:pt x="350520" y="1746504"/>
                </a:lnTo>
                <a:lnTo>
                  <a:pt x="393192" y="1755648"/>
                </a:lnTo>
                <a:lnTo>
                  <a:pt x="438912" y="1758696"/>
                </a:lnTo>
                <a:lnTo>
                  <a:pt x="438912" y="1740408"/>
                </a:lnTo>
                <a:lnTo>
                  <a:pt x="396240" y="1737360"/>
                </a:lnTo>
                <a:lnTo>
                  <a:pt x="353568" y="1728216"/>
                </a:lnTo>
                <a:lnTo>
                  <a:pt x="316992" y="1716024"/>
                </a:lnTo>
                <a:lnTo>
                  <a:pt x="304787" y="1709928"/>
                </a:lnTo>
                <a:lnTo>
                  <a:pt x="286512" y="1700784"/>
                </a:lnTo>
                <a:lnTo>
                  <a:pt x="286321" y="1701330"/>
                </a:lnTo>
                <a:lnTo>
                  <a:pt x="273875" y="1691640"/>
                </a:lnTo>
                <a:lnTo>
                  <a:pt x="263423" y="1683512"/>
                </a:lnTo>
                <a:lnTo>
                  <a:pt x="262559" y="1682496"/>
                </a:lnTo>
                <a:lnTo>
                  <a:pt x="246888" y="1664208"/>
                </a:lnTo>
                <a:lnTo>
                  <a:pt x="235458" y="1645920"/>
                </a:lnTo>
                <a:lnTo>
                  <a:pt x="234696" y="1644700"/>
                </a:lnTo>
                <a:lnTo>
                  <a:pt x="234696" y="1642872"/>
                </a:lnTo>
                <a:lnTo>
                  <a:pt x="234251" y="1642440"/>
                </a:lnTo>
                <a:lnTo>
                  <a:pt x="233934" y="1639824"/>
                </a:lnTo>
                <a:lnTo>
                  <a:pt x="231648" y="1621536"/>
                </a:lnTo>
                <a:lnTo>
                  <a:pt x="231648" y="353568"/>
                </a:lnTo>
                <a:lnTo>
                  <a:pt x="234315" y="332232"/>
                </a:lnTo>
                <a:lnTo>
                  <a:pt x="234696" y="329184"/>
                </a:lnTo>
                <a:lnTo>
                  <a:pt x="233743" y="328879"/>
                </a:lnTo>
                <a:lnTo>
                  <a:pt x="235445" y="326136"/>
                </a:lnTo>
                <a:lnTo>
                  <a:pt x="246888" y="307848"/>
                </a:lnTo>
                <a:lnTo>
                  <a:pt x="262559" y="289560"/>
                </a:lnTo>
                <a:lnTo>
                  <a:pt x="263423" y="288544"/>
                </a:lnTo>
                <a:lnTo>
                  <a:pt x="271653" y="282143"/>
                </a:lnTo>
                <a:lnTo>
                  <a:pt x="377952" y="335280"/>
                </a:lnTo>
                <a:lnTo>
                  <a:pt x="441960" y="365760"/>
                </a:lnTo>
                <a:lnTo>
                  <a:pt x="664464" y="463296"/>
                </a:lnTo>
                <a:lnTo>
                  <a:pt x="746760" y="496824"/>
                </a:lnTo>
                <a:lnTo>
                  <a:pt x="755904" y="499872"/>
                </a:lnTo>
                <a:lnTo>
                  <a:pt x="841248" y="536448"/>
                </a:lnTo>
                <a:lnTo>
                  <a:pt x="932688" y="569976"/>
                </a:lnTo>
                <a:lnTo>
                  <a:pt x="1121664" y="643128"/>
                </a:lnTo>
                <a:lnTo>
                  <a:pt x="1222248" y="679704"/>
                </a:lnTo>
                <a:lnTo>
                  <a:pt x="1325880" y="719328"/>
                </a:lnTo>
                <a:lnTo>
                  <a:pt x="1655064" y="832104"/>
                </a:lnTo>
                <a:lnTo>
                  <a:pt x="2130552" y="987552"/>
                </a:lnTo>
                <a:lnTo>
                  <a:pt x="2380488" y="1063752"/>
                </a:lnTo>
                <a:lnTo>
                  <a:pt x="2874264" y="1207008"/>
                </a:lnTo>
                <a:lnTo>
                  <a:pt x="3337560" y="1331976"/>
                </a:lnTo>
                <a:lnTo>
                  <a:pt x="3553968" y="1386840"/>
                </a:lnTo>
                <a:lnTo>
                  <a:pt x="3758184" y="1435608"/>
                </a:lnTo>
                <a:lnTo>
                  <a:pt x="3950208" y="1478280"/>
                </a:lnTo>
                <a:lnTo>
                  <a:pt x="4041648" y="1496568"/>
                </a:lnTo>
                <a:lnTo>
                  <a:pt x="4130040" y="1511808"/>
                </a:lnTo>
                <a:lnTo>
                  <a:pt x="4212336" y="1530096"/>
                </a:lnTo>
                <a:lnTo>
                  <a:pt x="4440936" y="1566672"/>
                </a:lnTo>
                <a:lnTo>
                  <a:pt x="4504944" y="1575816"/>
                </a:lnTo>
                <a:lnTo>
                  <a:pt x="4532376" y="1578432"/>
                </a:lnTo>
                <a:lnTo>
                  <a:pt x="4532376" y="1648968"/>
                </a:lnTo>
                <a:lnTo>
                  <a:pt x="4526280" y="1673352"/>
                </a:lnTo>
                <a:lnTo>
                  <a:pt x="4527423" y="1673352"/>
                </a:lnTo>
                <a:lnTo>
                  <a:pt x="4514088" y="1694688"/>
                </a:lnTo>
                <a:lnTo>
                  <a:pt x="4494885" y="1716633"/>
                </a:lnTo>
                <a:lnTo>
                  <a:pt x="4468368" y="1734312"/>
                </a:lnTo>
                <a:lnTo>
                  <a:pt x="4469066" y="1735378"/>
                </a:lnTo>
                <a:lnTo>
                  <a:pt x="4437888" y="1749552"/>
                </a:lnTo>
                <a:lnTo>
                  <a:pt x="4398264" y="1761744"/>
                </a:lnTo>
                <a:lnTo>
                  <a:pt x="4355592" y="1770888"/>
                </a:lnTo>
                <a:lnTo>
                  <a:pt x="4312920" y="1773936"/>
                </a:lnTo>
                <a:lnTo>
                  <a:pt x="4312920" y="1792224"/>
                </a:lnTo>
                <a:lnTo>
                  <a:pt x="4358640" y="1789176"/>
                </a:lnTo>
                <a:lnTo>
                  <a:pt x="4401312" y="1780032"/>
                </a:lnTo>
                <a:lnTo>
                  <a:pt x="4440936" y="1767840"/>
                </a:lnTo>
                <a:lnTo>
                  <a:pt x="4477512" y="1749552"/>
                </a:lnTo>
                <a:lnTo>
                  <a:pt x="4486656" y="1743456"/>
                </a:lnTo>
                <a:lnTo>
                  <a:pt x="4500372" y="1734312"/>
                </a:lnTo>
                <a:lnTo>
                  <a:pt x="4504944" y="1731264"/>
                </a:lnTo>
                <a:lnTo>
                  <a:pt x="4507992" y="1728216"/>
                </a:lnTo>
                <a:lnTo>
                  <a:pt x="4513313" y="1722120"/>
                </a:lnTo>
                <a:lnTo>
                  <a:pt x="4518660" y="1716024"/>
                </a:lnTo>
                <a:lnTo>
                  <a:pt x="4529328" y="1703832"/>
                </a:lnTo>
                <a:lnTo>
                  <a:pt x="4544568" y="1679448"/>
                </a:lnTo>
                <a:lnTo>
                  <a:pt x="4544568" y="1676400"/>
                </a:lnTo>
                <a:lnTo>
                  <a:pt x="4545241" y="1673352"/>
                </a:lnTo>
                <a:lnTo>
                  <a:pt x="4545914" y="1670304"/>
                </a:lnTo>
                <a:lnTo>
                  <a:pt x="4550664" y="1648968"/>
                </a:lnTo>
                <a:lnTo>
                  <a:pt x="4550664" y="1580172"/>
                </a:lnTo>
                <a:lnTo>
                  <a:pt x="4568952" y="1581912"/>
                </a:lnTo>
                <a:lnTo>
                  <a:pt x="4626864" y="1588008"/>
                </a:lnTo>
                <a:lnTo>
                  <a:pt x="4678680" y="1591056"/>
                </a:lnTo>
                <a:lnTo>
                  <a:pt x="4803648" y="1591056"/>
                </a:lnTo>
                <a:lnTo>
                  <a:pt x="4834128" y="1584960"/>
                </a:lnTo>
                <a:lnTo>
                  <a:pt x="4888992" y="1566672"/>
                </a:lnTo>
                <a:lnTo>
                  <a:pt x="4913376" y="1536192"/>
                </a:lnTo>
                <a:lnTo>
                  <a:pt x="4913376" y="1520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591" y="752996"/>
            <a:ext cx="3536807" cy="2063581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58914" marR="250530" indent="-153542" defTabSz="407182">
              <a:spcBef>
                <a:spcPts val="45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Representing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Covariance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between dimensions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as a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matrix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e.g.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for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3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dimensions: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820020" defTabSz="407182">
              <a:spcBef>
                <a:spcPts val="245"/>
              </a:spcBef>
              <a:tabLst>
                <a:tab pos="1406193" algn="l"/>
                <a:tab pos="1982752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cov(x,x)	cov(x,y)	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cov(x,z)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412838" defTabSz="407182">
              <a:spcBef>
                <a:spcPts val="256"/>
              </a:spcBef>
              <a:tabLst>
                <a:tab pos="766577" algn="l"/>
                <a:tab pos="1343419" algn="l"/>
                <a:tab pos="1907253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 =	cov(y,x)	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cov(y,y)	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cov(y,z)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820020" defTabSz="407182">
              <a:lnSpc>
                <a:spcPts val="1180"/>
              </a:lnSpc>
              <a:spcBef>
                <a:spcPts val="256"/>
              </a:spcBef>
              <a:tabLst>
                <a:tab pos="1398841" algn="l"/>
                <a:tab pos="1968613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cov(z,x)	cov(z,y)	cov(z,z)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R="2262" algn="r" defTabSz="407182">
              <a:lnSpc>
                <a:spcPts val="1180"/>
              </a:lnSpc>
            </a:pPr>
            <a:r>
              <a:rPr sz="1069" b="1" dirty="0">
                <a:solidFill>
                  <a:prstClr val="black"/>
                </a:solidFill>
                <a:latin typeface="Arial"/>
                <a:cs typeface="Arial"/>
              </a:rPr>
              <a:t>Variances</a:t>
            </a:r>
            <a:endParaRPr sz="1069">
              <a:solidFill>
                <a:prstClr val="black"/>
              </a:solidFill>
              <a:latin typeface="Arial"/>
              <a:cs typeface="Arial"/>
            </a:endParaRPr>
          </a:p>
          <a:p>
            <a:pPr marL="158914" indent="-153542" defTabSz="407182">
              <a:spcBef>
                <a:spcPts val="706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Diagonal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is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069" spc="-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variances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x,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y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and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z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19794" indent="-153542" defTabSz="407182">
              <a:spcBef>
                <a:spcPts val="256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cov(x,y)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=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cov(y,x)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hence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matrix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is</a:t>
            </a:r>
            <a:r>
              <a:rPr sz="1069" spc="-2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symmetrical</a:t>
            </a:r>
            <a:r>
              <a:rPr sz="1069" spc="-18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about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diagonal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311325" indent="-153542" defTabSz="407182">
              <a:spcBef>
                <a:spcPts val="256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N-dimensional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data will result in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NxN </a:t>
            </a:r>
            <a:r>
              <a:rPr sz="1069" spc="-4" dirty="0">
                <a:solidFill>
                  <a:srgbClr val="0066FF"/>
                </a:solidFill>
                <a:latin typeface="Comic Sans MS"/>
                <a:cs typeface="Comic Sans MS"/>
              </a:rPr>
              <a:t>covariance </a:t>
            </a:r>
            <a:r>
              <a:rPr sz="1069" spc="-31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matrix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7F7863-0A63-A049-C0F8-A27522AA89DD}"/>
                  </a:ext>
                </a:extLst>
              </p14:cNvPr>
              <p14:cNvContentPartPr/>
              <p14:nvPr/>
            </p14:nvContentPartPr>
            <p14:xfrm>
              <a:off x="149040" y="16200"/>
              <a:ext cx="4454280" cy="3130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7F7863-0A63-A049-C0F8-A27522AA89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80" y="6840"/>
                <a:ext cx="4473000" cy="31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AC488F-ED6F-A424-DDB9-64EF879781F2}"/>
                  </a:ext>
                </a:extLst>
              </p14:cNvPr>
              <p14:cNvContentPartPr/>
              <p14:nvPr/>
            </p14:nvContentPartPr>
            <p14:xfrm>
              <a:off x="680400" y="1033200"/>
              <a:ext cx="2304360" cy="842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AC488F-ED6F-A424-DDB9-64EF87978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040" y="1023840"/>
                <a:ext cx="2323080" cy="86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CE38-73AE-8855-4FA4-CDCA420D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849E-41E0-AA5C-F1EE-69F3B384C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4C0DC7-209C-DD4A-2A92-C6D3349D695E}"/>
                  </a:ext>
                </a:extLst>
              </p14:cNvPr>
              <p14:cNvContentPartPr/>
              <p14:nvPr/>
            </p14:nvContentPartPr>
            <p14:xfrm>
              <a:off x="13680" y="29880"/>
              <a:ext cx="4507200" cy="321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C0DC7-209C-DD4A-2A92-C6D3349D6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0" y="20520"/>
                <a:ext cx="4525920" cy="32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AF6138-8967-107D-B9EA-4CDE3BCFDEF9}"/>
                  </a:ext>
                </a:extLst>
              </p14:cNvPr>
              <p14:cNvContentPartPr/>
              <p14:nvPr/>
            </p14:nvContentPartPr>
            <p14:xfrm>
              <a:off x="-16920" y="491400"/>
              <a:ext cx="4566240" cy="287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AF6138-8967-107D-B9EA-4CDE3BCFDE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6280" y="482040"/>
                <a:ext cx="4584960" cy="28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97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461" y="337717"/>
            <a:ext cx="1141991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Covariance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90" y="819507"/>
            <a:ext cx="3189319" cy="15415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158914" marR="8483" indent="-153542" defTabSz="407182">
              <a:spcBef>
                <a:spcPts val="47"/>
              </a:spcBef>
              <a:buFontTx/>
              <a:buChar char="•"/>
              <a:tabLst>
                <a:tab pos="158631" algn="l"/>
                <a:tab pos="158914" algn="l"/>
              </a:tabLst>
            </a:pP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What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is the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interpretation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of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covariance </a:t>
            </a:r>
            <a:r>
              <a:rPr sz="1247" spc="-36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calculations?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defTabSz="407182">
              <a:spcBef>
                <a:spcPts val="309"/>
              </a:spcBef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e.g.: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dimensional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data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set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2262" defTabSz="407182">
              <a:lnSpc>
                <a:spcPct val="120000"/>
              </a:lnSpc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x: number of 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hours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studied for a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subject </a:t>
            </a:r>
            <a:r>
              <a:rPr sz="1247" spc="-36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y: marks obtained in that 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subject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covariance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value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 is say: </a:t>
            </a:r>
            <a:r>
              <a:rPr sz="1247" spc="-7" dirty="0">
                <a:solidFill>
                  <a:prstClr val="black"/>
                </a:solidFill>
                <a:latin typeface="Comic Sans MS"/>
                <a:cs typeface="Comic Sans MS"/>
              </a:rPr>
              <a:t>104.53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defTabSz="407182">
              <a:spcBef>
                <a:spcPts val="301"/>
              </a:spcBef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what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does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this value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mean?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384" y="575219"/>
            <a:ext cx="2178802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Covariance</a:t>
            </a:r>
            <a:r>
              <a:rPr spc="-9" dirty="0"/>
              <a:t> </a:t>
            </a:r>
            <a:r>
              <a:rPr dirty="0"/>
              <a:t>examples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893" y="950010"/>
            <a:ext cx="2698028" cy="15254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2316" y="2487442"/>
            <a:ext cx="79450" cy="129142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 defTabSz="407182">
              <a:spcBef>
                <a:spcPts val="45"/>
              </a:spcBef>
            </a:pP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X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894" y="1605287"/>
            <a:ext cx="79450" cy="129142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 defTabSz="407182">
              <a:spcBef>
                <a:spcPts val="45"/>
              </a:spcBef>
            </a:pP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Y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461" y="303788"/>
            <a:ext cx="1141991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Covariance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91" y="659352"/>
            <a:ext cx="3559427" cy="2021198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58914" indent="-153542" defTabSz="407182">
              <a:spcBef>
                <a:spcPts val="45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Exact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value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is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not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as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important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as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it’s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sign.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lnSpc>
                <a:spcPts val="1149"/>
              </a:lnSpc>
              <a:spcBef>
                <a:spcPts val="1282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</a:t>
            </a:r>
            <a:r>
              <a:rPr sz="1069" spc="-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positive</a:t>
            </a:r>
            <a:r>
              <a:rPr sz="1069" u="heavy" spc="-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069" u="heavy" spc="-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value</a:t>
            </a:r>
            <a:r>
              <a:rPr sz="1069" spc="-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covariance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indicates</a:t>
            </a:r>
            <a:r>
              <a:rPr sz="1069" spc="-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both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defTabSz="407182">
              <a:lnSpc>
                <a:spcPts val="1020"/>
              </a:lnSpc>
            </a:pP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dimensions</a:t>
            </a:r>
            <a:r>
              <a:rPr sz="1069" spc="-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increase</a:t>
            </a:r>
            <a:r>
              <a:rPr sz="1069" spc="-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or</a:t>
            </a:r>
            <a:r>
              <a:rPr sz="1069" spc="-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decrease</a:t>
            </a:r>
            <a:r>
              <a:rPr sz="1069" spc="-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together</a:t>
            </a:r>
            <a:r>
              <a:rPr sz="1069" spc="-16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e.g.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as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32235" defTabSz="407182">
              <a:lnSpc>
                <a:spcPct val="80000"/>
              </a:lnSpc>
              <a:spcBef>
                <a:spcPts val="127"/>
              </a:spcBef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number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of hours studied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increases, the 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marks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in that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subject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increase.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lnSpc>
                <a:spcPts val="1149"/>
              </a:lnSpc>
              <a:spcBef>
                <a:spcPts val="1282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u="heavy" spc="-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negative</a:t>
            </a:r>
            <a:r>
              <a:rPr sz="1069" u="heavy" spc="-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1069" u="heavy" spc="-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value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indicates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while</a:t>
            </a:r>
            <a:r>
              <a:rPr sz="1069" spc="-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one</a:t>
            </a:r>
            <a:r>
              <a:rPr sz="1069" spc="-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increases</a:t>
            </a:r>
            <a:r>
              <a:rPr sz="1069" spc="-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the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136576" indent="-283" defTabSz="407182">
              <a:lnSpc>
                <a:spcPct val="80000"/>
              </a:lnSpc>
              <a:spcBef>
                <a:spcPts val="122"/>
              </a:spcBef>
            </a:pP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other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decreases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,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or 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vice-versa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e.g. active social life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at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PSU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vs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performance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in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CS</a:t>
            </a:r>
            <a:r>
              <a:rPr sz="1069" spc="-2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dept.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defTabSz="407182">
              <a:spcBef>
                <a:spcPts val="11"/>
              </a:spcBef>
            </a:pPr>
            <a:endParaRPr sz="1091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2262" indent="-153542" defTabSz="407182">
              <a:lnSpc>
                <a:spcPts val="1024"/>
              </a:lnSpc>
              <a:spcBef>
                <a:spcPts val="2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If </a:t>
            </a:r>
            <a:r>
              <a:rPr sz="1069" u="heavy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covariance </a:t>
            </a:r>
            <a:r>
              <a:rPr sz="1069" u="heavy" spc="-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is </a:t>
            </a:r>
            <a:r>
              <a:rPr sz="1069" u="heavy" spc="-4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zero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: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two dimensions </a:t>
            </a:r>
            <a:r>
              <a:rPr sz="1069" spc="-11" dirty="0">
                <a:solidFill>
                  <a:prstClr val="black"/>
                </a:solidFill>
                <a:latin typeface="Comic Sans MS"/>
                <a:cs typeface="Comic Sans MS"/>
              </a:rPr>
              <a:t>are </a:t>
            </a:r>
            <a:r>
              <a:rPr sz="1069" spc="-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independent</a:t>
            </a:r>
            <a:r>
              <a:rPr sz="1069" spc="-9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each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other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e.g.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heights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of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students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vs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marks obtained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in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subject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461" y="303788"/>
            <a:ext cx="1141991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Covariance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91" y="738056"/>
            <a:ext cx="3579218" cy="1578646"/>
          </a:xfrm>
          <a:prstGeom prst="rect">
            <a:avLst/>
          </a:prstGeom>
        </p:spPr>
        <p:txBody>
          <a:bodyPr vert="horz" wrap="square" lIns="0" tIns="5089" rIns="0" bIns="0" rtlCol="0">
            <a:spAutoFit/>
          </a:bodyPr>
          <a:lstStyle/>
          <a:p>
            <a:pPr marL="158914" marR="92182" indent="-153542" algn="just" defTabSz="407182">
              <a:spcBef>
                <a:spcPts val="40"/>
              </a:spcBef>
              <a:buFontTx/>
              <a:buChar char="•"/>
              <a:tabLst>
                <a:tab pos="159197" algn="l"/>
              </a:tabLst>
            </a:pPr>
            <a:r>
              <a:rPr sz="1425" spc="-4" dirty="0">
                <a:solidFill>
                  <a:srgbClr val="0066FF"/>
                </a:solidFill>
                <a:latin typeface="Comic Sans MS"/>
                <a:cs typeface="Comic Sans MS"/>
              </a:rPr>
              <a:t>Why bother </a:t>
            </a:r>
            <a:r>
              <a:rPr sz="1425" spc="4" dirty="0">
                <a:solidFill>
                  <a:srgbClr val="0066FF"/>
                </a:solidFill>
                <a:latin typeface="Comic Sans MS"/>
                <a:cs typeface="Comic Sans MS"/>
              </a:rPr>
              <a:t>with </a:t>
            </a:r>
            <a:r>
              <a:rPr sz="1425" spc="-2" dirty="0">
                <a:solidFill>
                  <a:srgbClr val="0066FF"/>
                </a:solidFill>
                <a:latin typeface="Comic Sans MS"/>
                <a:cs typeface="Comic Sans MS"/>
              </a:rPr>
              <a:t>calculating </a:t>
            </a:r>
            <a:r>
              <a:rPr sz="1425" dirty="0">
                <a:solidFill>
                  <a:srgbClr val="0066FF"/>
                </a:solidFill>
                <a:latin typeface="Comic Sans MS"/>
                <a:cs typeface="Comic Sans MS"/>
              </a:rPr>
              <a:t>covariance </a:t>
            </a:r>
            <a:r>
              <a:rPr sz="1425" spc="-42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srgbClr val="0066FF"/>
                </a:solidFill>
                <a:latin typeface="Comic Sans MS"/>
                <a:cs typeface="Comic Sans MS"/>
              </a:rPr>
              <a:t>when we </a:t>
            </a:r>
            <a:r>
              <a:rPr sz="1425" spc="-2" dirty="0">
                <a:solidFill>
                  <a:srgbClr val="0066FF"/>
                </a:solidFill>
                <a:latin typeface="Comic Sans MS"/>
                <a:cs typeface="Comic Sans MS"/>
              </a:rPr>
              <a:t>could </a:t>
            </a:r>
            <a:r>
              <a:rPr sz="1425" spc="4" dirty="0">
                <a:solidFill>
                  <a:srgbClr val="0066FF"/>
                </a:solidFill>
                <a:latin typeface="Comic Sans MS"/>
                <a:cs typeface="Comic Sans MS"/>
              </a:rPr>
              <a:t>just </a:t>
            </a:r>
            <a:r>
              <a:rPr sz="1425" spc="-2" dirty="0">
                <a:solidFill>
                  <a:srgbClr val="0066FF"/>
                </a:solidFill>
                <a:latin typeface="Comic Sans MS"/>
                <a:cs typeface="Comic Sans MS"/>
              </a:rPr>
              <a:t>plot </a:t>
            </a:r>
            <a:r>
              <a:rPr sz="1425" spc="-4" dirty="0">
                <a:solidFill>
                  <a:srgbClr val="0066FF"/>
                </a:solidFill>
                <a:latin typeface="Comic Sans MS"/>
                <a:cs typeface="Comic Sans MS"/>
              </a:rPr>
              <a:t>the </a:t>
            </a:r>
            <a:r>
              <a:rPr sz="1425" spc="-2" dirty="0">
                <a:solidFill>
                  <a:srgbClr val="0066FF"/>
                </a:solidFill>
                <a:latin typeface="Comic Sans MS"/>
                <a:cs typeface="Comic Sans MS"/>
              </a:rPr>
              <a:t>2 </a:t>
            </a:r>
            <a:r>
              <a:rPr sz="1425" spc="4" dirty="0">
                <a:solidFill>
                  <a:srgbClr val="0066FF"/>
                </a:solidFill>
                <a:latin typeface="Comic Sans MS"/>
                <a:cs typeface="Comic Sans MS"/>
              </a:rPr>
              <a:t>values </a:t>
            </a:r>
            <a:r>
              <a:rPr sz="1425" spc="-4" dirty="0">
                <a:solidFill>
                  <a:srgbClr val="0066FF"/>
                </a:solidFill>
                <a:latin typeface="Comic Sans MS"/>
                <a:cs typeface="Comic Sans MS"/>
              </a:rPr>
              <a:t>to </a:t>
            </a:r>
            <a:r>
              <a:rPr sz="1425" spc="-42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425" spc="-2" dirty="0">
                <a:solidFill>
                  <a:srgbClr val="0066FF"/>
                </a:solidFill>
                <a:latin typeface="Comic Sans MS"/>
                <a:cs typeface="Comic Sans MS"/>
              </a:rPr>
              <a:t>see</a:t>
            </a:r>
            <a:r>
              <a:rPr sz="1425" spc="-4" dirty="0">
                <a:solidFill>
                  <a:srgbClr val="0066FF"/>
                </a:solidFill>
                <a:latin typeface="Comic Sans MS"/>
                <a:cs typeface="Comic Sans MS"/>
              </a:rPr>
              <a:t> their</a:t>
            </a:r>
            <a:r>
              <a:rPr sz="1425" spc="-2" dirty="0">
                <a:solidFill>
                  <a:srgbClr val="0066FF"/>
                </a:solidFill>
                <a:latin typeface="Comic Sans MS"/>
                <a:cs typeface="Comic Sans MS"/>
              </a:rPr>
              <a:t> relationship?</a:t>
            </a:r>
            <a:endParaRPr sz="1425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2262" defTabSz="407182">
              <a:lnSpc>
                <a:spcPct val="99800"/>
              </a:lnSpc>
              <a:spcBef>
                <a:spcPts val="345"/>
              </a:spcBef>
            </a:pP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Covariance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calculations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are</a:t>
            </a:r>
            <a:r>
              <a:rPr sz="1425" spc="2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used to find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relationships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between dimensions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in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high </a:t>
            </a:r>
            <a:r>
              <a:rPr sz="1425" spc="-4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dimensional </a:t>
            </a:r>
            <a:r>
              <a:rPr sz="1425" spc="4" dirty="0">
                <a:solidFill>
                  <a:prstClr val="black"/>
                </a:solidFill>
                <a:latin typeface="Comic Sans MS"/>
                <a:cs typeface="Comic Sans MS"/>
              </a:rPr>
              <a:t>data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sets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(usually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greater </a:t>
            </a:r>
            <a:r>
              <a:rPr sz="1425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than 3) where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visualization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 is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difficult.</a:t>
            </a:r>
            <a:endParaRPr sz="142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678" y="337717"/>
            <a:ext cx="432028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91" y="752996"/>
            <a:ext cx="3561689" cy="1943805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158914" marR="177859" indent="-153542" defTabSz="407182">
              <a:spcBef>
                <a:spcPts val="45"/>
              </a:spcBef>
              <a:buFont typeface="Comic Sans MS"/>
              <a:buChar char="•"/>
              <a:tabLst>
                <a:tab pos="158914" algn="l"/>
                <a:tab pos="159197" algn="l"/>
              </a:tabLst>
            </a:pPr>
            <a:r>
              <a:rPr sz="1069" b="1" dirty="0">
                <a:solidFill>
                  <a:prstClr val="black"/>
                </a:solidFill>
                <a:latin typeface="Comic Sans MS"/>
                <a:cs typeface="Comic Sans MS"/>
              </a:rPr>
              <a:t>principal components analysis </a:t>
            </a:r>
            <a:r>
              <a:rPr sz="1069" b="1" spc="-2" dirty="0">
                <a:solidFill>
                  <a:prstClr val="black"/>
                </a:solidFill>
                <a:latin typeface="Comic Sans MS"/>
                <a:cs typeface="Comic Sans MS"/>
              </a:rPr>
              <a:t>(PCA</a:t>
            </a:r>
            <a:r>
              <a:rPr sz="1069" b="1" dirty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r>
              <a:rPr sz="1069" b="1" spc="-15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technique  that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can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be used to</a:t>
            </a:r>
            <a:r>
              <a:rPr sz="1069" spc="-1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simplify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a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 dataset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370423" indent="-153542" defTabSz="407182">
              <a:spcBef>
                <a:spcPts val="245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It is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 linear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transformation that 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chooses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new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coordinate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system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for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data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9" dirty="0">
                <a:solidFill>
                  <a:prstClr val="black"/>
                </a:solidFill>
                <a:latin typeface="Comic Sans MS"/>
                <a:cs typeface="Comic Sans MS"/>
              </a:rPr>
              <a:t>set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such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that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139403" indent="253641" defTabSz="407182">
              <a:spcBef>
                <a:spcPts val="256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greatest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variance by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any 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projection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of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data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set comes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to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lie on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first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axis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(then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called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first</a:t>
            </a:r>
            <a:r>
              <a:rPr sz="1069" spc="-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principal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component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),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412838" marR="2262" defTabSz="407182">
              <a:spcBef>
                <a:spcPts val="245"/>
              </a:spcBef>
              <a:tabLst>
                <a:tab pos="3264245" algn="l"/>
              </a:tabLst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second greatest </a:t>
            </a:r>
            <a:r>
              <a:rPr sz="1069" spc="-27" dirty="0">
                <a:solidFill>
                  <a:prstClr val="black"/>
                </a:solidFill>
                <a:latin typeface="Comic Sans MS"/>
                <a:cs typeface="Comic Sans MS"/>
              </a:rPr>
              <a:t>v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ariance on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second	axis,  and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so on.</a:t>
            </a:r>
          </a:p>
          <a:p>
            <a:pPr marL="158914" marR="415665" indent="-153542" defTabSz="407182">
              <a:spcBef>
                <a:spcPts val="256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PCA can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be used for </a:t>
            </a: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reducing dimensionality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by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eliminating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later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principal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components.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6FE43D-47AA-4A46-63EC-A43A9AB77BE8}"/>
                  </a:ext>
                </a:extLst>
              </p14:cNvPr>
              <p14:cNvContentPartPr/>
              <p14:nvPr/>
            </p14:nvContentPartPr>
            <p14:xfrm>
              <a:off x="41760" y="101520"/>
              <a:ext cx="4513680" cy="2773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6FE43D-47AA-4A46-63EC-A43A9AB77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0" y="92160"/>
                <a:ext cx="4532400" cy="279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28667" y="3249462"/>
            <a:ext cx="75875" cy="95688"/>
          </a:xfrm>
          <a:prstGeom prst="rect">
            <a:avLst/>
          </a:prstGeom>
        </p:spPr>
        <p:txBody>
          <a:bodyPr vert="horz" wrap="square" lIns="0" tIns="2561" rIns="0" bIns="0" rtlCol="0">
            <a:spAutoFit/>
          </a:bodyPr>
          <a:lstStyle/>
          <a:p>
            <a:pPr marL="19210">
              <a:spcBef>
                <a:spcPts val="20"/>
              </a:spcBef>
            </a:pPr>
            <a:fld id="{81D60167-4931-47E6-BA6A-407CBD079E47}" type="slidenum">
              <a:rPr sz="605" dirty="0">
                <a:solidFill>
                  <a:srgbClr val="898989"/>
                </a:solidFill>
                <a:latin typeface="Candara"/>
                <a:cs typeface="Candara"/>
              </a:rPr>
              <a:pPr marL="19210">
                <a:spcBef>
                  <a:spcPts val="20"/>
                </a:spcBef>
              </a:pPr>
              <a:t>2</a:t>
            </a:fld>
            <a:endParaRPr sz="605">
              <a:latin typeface="Candara"/>
              <a:cs typeface="Candar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4" y="2268840"/>
            <a:ext cx="3335920" cy="262561"/>
          </a:xfrm>
          <a:prstGeom prst="rect">
            <a:avLst/>
          </a:prstGeom>
        </p:spPr>
        <p:txBody>
          <a:bodyPr vert="horz" wrap="square" lIns="0" tIns="6403" rIns="0" bIns="0" rtlCol="0" anchor="ctr">
            <a:spAutoFit/>
          </a:bodyPr>
          <a:lstStyle/>
          <a:p>
            <a:pPr marL="6403">
              <a:lnSpc>
                <a:spcPct val="100000"/>
              </a:lnSpc>
              <a:spcBef>
                <a:spcPts val="50"/>
              </a:spcBef>
            </a:pPr>
            <a:r>
              <a:rPr b="1" spc="-3" dirty="0">
                <a:latin typeface="Candara"/>
                <a:cs typeface="Candara"/>
              </a:rPr>
              <a:t>DIMENSIONALITY</a:t>
            </a:r>
            <a:r>
              <a:rPr b="1" spc="-13" dirty="0">
                <a:latin typeface="Candara"/>
                <a:cs typeface="Candara"/>
              </a:rPr>
              <a:t> </a:t>
            </a:r>
            <a:r>
              <a:rPr b="1" spc="-3" dirty="0">
                <a:latin typeface="Candara"/>
                <a:cs typeface="Candara"/>
              </a:rPr>
              <a:t>REDUCTION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73C7EF-1BF4-4DE0-A05B-B19C1722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" y="-18235"/>
            <a:ext cx="4478618" cy="3460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6387C2-CBA6-2362-B078-925608910D55}"/>
                  </a:ext>
                </a:extLst>
              </p14:cNvPr>
              <p14:cNvContentPartPr/>
              <p14:nvPr/>
            </p14:nvContentPartPr>
            <p14:xfrm>
              <a:off x="138960" y="1128960"/>
              <a:ext cx="4318200" cy="152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6387C2-CBA6-2362-B078-925608910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00" y="1119600"/>
                <a:ext cx="4336920" cy="15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08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97FE3-4A76-45C5-AAED-E83F4E7C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" y="0"/>
            <a:ext cx="4478618" cy="3460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D23556-3E32-2DA5-4171-20AE7B7D2C84}"/>
                  </a:ext>
                </a:extLst>
              </p14:cNvPr>
              <p14:cNvContentPartPr/>
              <p14:nvPr/>
            </p14:nvContentPartPr>
            <p14:xfrm>
              <a:off x="143280" y="1249560"/>
              <a:ext cx="3322440" cy="138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D23556-3E32-2DA5-4171-20AE7B7D2C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920" y="1240200"/>
                <a:ext cx="3341160" cy="14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05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E184B-0E50-4FB3-B3FA-1BD66643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" y="0"/>
            <a:ext cx="4478618" cy="3460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E2869E-C658-BB08-A79D-2DA7D29438BC}"/>
                  </a:ext>
                </a:extLst>
              </p14:cNvPr>
              <p14:cNvContentPartPr/>
              <p14:nvPr/>
            </p14:nvContentPartPr>
            <p14:xfrm>
              <a:off x="414000" y="561600"/>
              <a:ext cx="3123360" cy="145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E2869E-C658-BB08-A79D-2DA7D2943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640" y="552240"/>
                <a:ext cx="3142080" cy="14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23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022" y="320074"/>
            <a:ext cx="2981504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Geometrical</a:t>
            </a:r>
            <a:r>
              <a:rPr spc="-2" dirty="0"/>
              <a:t> </a:t>
            </a:r>
            <a:r>
              <a:rPr spc="-4" dirty="0"/>
              <a:t>Interpretation:</a:t>
            </a:r>
          </a:p>
        </p:txBody>
      </p:sp>
      <p:sp>
        <p:nvSpPr>
          <p:cNvPr id="3" name="object 3"/>
          <p:cNvSpPr/>
          <p:nvPr/>
        </p:nvSpPr>
        <p:spPr>
          <a:xfrm>
            <a:off x="1760830" y="1254013"/>
            <a:ext cx="1492873" cy="1085725"/>
          </a:xfrm>
          <a:custGeom>
            <a:avLst/>
            <a:gdLst/>
            <a:ahLst/>
            <a:cxnLst/>
            <a:rect l="l" t="t" r="r" b="b"/>
            <a:pathLst>
              <a:path w="3352800" h="2438400">
                <a:moveTo>
                  <a:pt x="3352800" y="1676400"/>
                </a:moveTo>
                <a:lnTo>
                  <a:pt x="3276600" y="1636776"/>
                </a:lnTo>
                <a:lnTo>
                  <a:pt x="3276600" y="1669923"/>
                </a:lnTo>
                <a:lnTo>
                  <a:pt x="920496" y="1594307"/>
                </a:lnTo>
                <a:lnTo>
                  <a:pt x="920496" y="76200"/>
                </a:lnTo>
                <a:lnTo>
                  <a:pt x="950976" y="76200"/>
                </a:lnTo>
                <a:lnTo>
                  <a:pt x="942187" y="57912"/>
                </a:lnTo>
                <a:lnTo>
                  <a:pt x="914400" y="0"/>
                </a:lnTo>
                <a:lnTo>
                  <a:pt x="874776" y="76200"/>
                </a:lnTo>
                <a:lnTo>
                  <a:pt x="908304" y="76200"/>
                </a:lnTo>
                <a:lnTo>
                  <a:pt x="908304" y="1599946"/>
                </a:lnTo>
                <a:lnTo>
                  <a:pt x="53111" y="2383129"/>
                </a:lnTo>
                <a:lnTo>
                  <a:pt x="30480" y="2359152"/>
                </a:lnTo>
                <a:lnTo>
                  <a:pt x="0" y="2438400"/>
                </a:lnTo>
                <a:lnTo>
                  <a:pt x="82296" y="2414016"/>
                </a:lnTo>
                <a:lnTo>
                  <a:pt x="67894" y="2398776"/>
                </a:lnTo>
                <a:lnTo>
                  <a:pt x="59016" y="2389390"/>
                </a:lnTo>
                <a:lnTo>
                  <a:pt x="914260" y="1606169"/>
                </a:lnTo>
                <a:lnTo>
                  <a:pt x="914400" y="1606296"/>
                </a:lnTo>
                <a:lnTo>
                  <a:pt x="3276600" y="1679079"/>
                </a:lnTo>
                <a:lnTo>
                  <a:pt x="3276600" y="1712976"/>
                </a:lnTo>
                <a:lnTo>
                  <a:pt x="3346450" y="1679448"/>
                </a:lnTo>
                <a:lnTo>
                  <a:pt x="3352800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02"/>
          </a:p>
        </p:txBody>
      </p:sp>
      <p:sp>
        <p:nvSpPr>
          <p:cNvPr id="4" name="object 4"/>
          <p:cNvSpPr txBox="1"/>
          <p:nvPr/>
        </p:nvSpPr>
        <p:spPr>
          <a:xfrm>
            <a:off x="472676" y="651209"/>
            <a:ext cx="1992476" cy="591768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>
              <a:spcBef>
                <a:spcPts val="45"/>
              </a:spcBef>
            </a:pPr>
            <a:r>
              <a:rPr sz="1069" dirty="0">
                <a:latin typeface="Comic Sans MS"/>
                <a:cs typeface="Comic Sans MS"/>
              </a:rPr>
              <a:t>View</a:t>
            </a:r>
            <a:r>
              <a:rPr sz="1069" spc="-7" dirty="0">
                <a:latin typeface="Comic Sans MS"/>
                <a:cs typeface="Comic Sans MS"/>
              </a:rPr>
              <a:t> </a:t>
            </a:r>
            <a:r>
              <a:rPr sz="1069" dirty="0">
                <a:latin typeface="Comic Sans MS"/>
                <a:cs typeface="Comic Sans MS"/>
              </a:rPr>
              <a:t>each</a:t>
            </a:r>
            <a:r>
              <a:rPr sz="1069" spc="-7" dirty="0">
                <a:latin typeface="Comic Sans MS"/>
                <a:cs typeface="Comic Sans MS"/>
              </a:rPr>
              <a:t> </a:t>
            </a:r>
            <a:r>
              <a:rPr sz="1069" dirty="0">
                <a:latin typeface="Comic Sans MS"/>
                <a:cs typeface="Comic Sans MS"/>
              </a:rPr>
              <a:t>point</a:t>
            </a:r>
            <a:r>
              <a:rPr sz="1069" spc="-7" dirty="0">
                <a:latin typeface="Comic Sans MS"/>
                <a:cs typeface="Comic Sans MS"/>
              </a:rPr>
              <a:t> </a:t>
            </a:r>
            <a:r>
              <a:rPr sz="1069" spc="-2" dirty="0">
                <a:latin typeface="Comic Sans MS"/>
                <a:cs typeface="Comic Sans MS"/>
              </a:rPr>
              <a:t>in</a:t>
            </a:r>
            <a:r>
              <a:rPr sz="1069" spc="-7" dirty="0">
                <a:latin typeface="Comic Sans MS"/>
                <a:cs typeface="Comic Sans MS"/>
              </a:rPr>
              <a:t> </a:t>
            </a:r>
            <a:r>
              <a:rPr sz="1069" spc="-2" dirty="0">
                <a:latin typeface="Comic Sans MS"/>
                <a:cs typeface="Comic Sans MS"/>
              </a:rPr>
              <a:t>3D</a:t>
            </a:r>
            <a:r>
              <a:rPr sz="1069" spc="-7" dirty="0">
                <a:latin typeface="Comic Sans MS"/>
                <a:cs typeface="Comic Sans MS"/>
              </a:rPr>
              <a:t> </a:t>
            </a:r>
            <a:r>
              <a:rPr sz="1069" dirty="0">
                <a:latin typeface="Comic Sans MS"/>
                <a:cs typeface="Comic Sans MS"/>
              </a:rPr>
              <a:t>space.</a:t>
            </a:r>
            <a:endParaRPr sz="1069">
              <a:latin typeface="Comic Sans MS"/>
              <a:cs typeface="Comic Sans MS"/>
            </a:endParaRPr>
          </a:p>
          <a:p>
            <a:pPr>
              <a:spcBef>
                <a:spcPts val="22"/>
              </a:spcBef>
            </a:pPr>
            <a:endParaRPr sz="1670">
              <a:latin typeface="Comic Sans MS"/>
              <a:cs typeface="Comic Sans MS"/>
            </a:endParaRPr>
          </a:p>
          <a:p>
            <a:pPr marR="2262" algn="r">
              <a:spcBef>
                <a:spcPts val="2"/>
              </a:spcBef>
            </a:pPr>
            <a:r>
              <a:rPr sz="1069" dirty="0">
                <a:latin typeface="Comic Sans MS"/>
                <a:cs typeface="Comic Sans MS"/>
              </a:rPr>
              <a:t>p3</a:t>
            </a:r>
            <a:endParaRPr sz="1069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95618" y="1013796"/>
            <a:ext cx="852464" cy="1089967"/>
            <a:chOff x="4334255" y="2276855"/>
            <a:chExt cx="1914525" cy="2447925"/>
          </a:xfrm>
        </p:grpSpPr>
        <p:sp>
          <p:nvSpPr>
            <p:cNvPr id="6" name="object 6"/>
            <p:cNvSpPr/>
            <p:nvPr/>
          </p:nvSpPr>
          <p:spPr>
            <a:xfrm>
              <a:off x="4334256" y="2734055"/>
              <a:ext cx="1914525" cy="1990725"/>
            </a:xfrm>
            <a:custGeom>
              <a:avLst/>
              <a:gdLst/>
              <a:ahLst/>
              <a:cxnLst/>
              <a:rect l="l" t="t" r="r" b="b"/>
              <a:pathLst>
                <a:path w="1914525" h="1990725">
                  <a:moveTo>
                    <a:pt x="1533144" y="1984248"/>
                  </a:moveTo>
                  <a:lnTo>
                    <a:pt x="1530096" y="1981200"/>
                  </a:lnTo>
                  <a:lnTo>
                    <a:pt x="6096" y="1981200"/>
                  </a:lnTo>
                  <a:lnTo>
                    <a:pt x="3048" y="1981200"/>
                  </a:lnTo>
                  <a:lnTo>
                    <a:pt x="0" y="1984248"/>
                  </a:lnTo>
                  <a:lnTo>
                    <a:pt x="0" y="1987296"/>
                  </a:lnTo>
                  <a:lnTo>
                    <a:pt x="3048" y="1990344"/>
                  </a:lnTo>
                  <a:lnTo>
                    <a:pt x="1530096" y="1990344"/>
                  </a:lnTo>
                  <a:lnTo>
                    <a:pt x="1533144" y="1987296"/>
                  </a:lnTo>
                  <a:lnTo>
                    <a:pt x="1533144" y="1984248"/>
                  </a:lnTo>
                  <a:close/>
                </a:path>
                <a:path w="1914525" h="1990725">
                  <a:moveTo>
                    <a:pt x="1914144" y="1755648"/>
                  </a:moveTo>
                  <a:lnTo>
                    <a:pt x="1911096" y="1752600"/>
                  </a:lnTo>
                  <a:lnTo>
                    <a:pt x="1908048" y="1752600"/>
                  </a:lnTo>
                  <a:lnTo>
                    <a:pt x="1609344" y="1976628"/>
                  </a:lnTo>
                  <a:lnTo>
                    <a:pt x="1609344" y="3048"/>
                  </a:lnTo>
                  <a:lnTo>
                    <a:pt x="1606296" y="0"/>
                  </a:lnTo>
                  <a:lnTo>
                    <a:pt x="1603248" y="0"/>
                  </a:lnTo>
                  <a:lnTo>
                    <a:pt x="1600200" y="3048"/>
                  </a:lnTo>
                  <a:lnTo>
                    <a:pt x="1600200" y="1984248"/>
                  </a:lnTo>
                  <a:lnTo>
                    <a:pt x="1600200" y="1987296"/>
                  </a:lnTo>
                  <a:lnTo>
                    <a:pt x="1603248" y="1990344"/>
                  </a:lnTo>
                  <a:lnTo>
                    <a:pt x="1606296" y="1990344"/>
                  </a:lnTo>
                  <a:lnTo>
                    <a:pt x="1911096" y="1761744"/>
                  </a:lnTo>
                  <a:lnTo>
                    <a:pt x="1914144" y="1758696"/>
                  </a:lnTo>
                  <a:lnTo>
                    <a:pt x="1914144" y="1755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7" name="object 7"/>
            <p:cNvSpPr/>
            <p:nvPr/>
          </p:nvSpPr>
          <p:spPr>
            <a:xfrm>
              <a:off x="4715255" y="2276855"/>
              <a:ext cx="1533525" cy="2143125"/>
            </a:xfrm>
            <a:custGeom>
              <a:avLst/>
              <a:gdLst/>
              <a:ahLst/>
              <a:cxnLst/>
              <a:rect l="l" t="t" r="r" b="b"/>
              <a:pathLst>
                <a:path w="1533525" h="2143125">
                  <a:moveTo>
                    <a:pt x="1530096" y="0"/>
                  </a:moveTo>
                  <a:lnTo>
                    <a:pt x="1527048" y="0"/>
                  </a:lnTo>
                  <a:lnTo>
                    <a:pt x="1524000" y="3048"/>
                  </a:lnTo>
                  <a:lnTo>
                    <a:pt x="0" y="2136648"/>
                  </a:lnTo>
                  <a:lnTo>
                    <a:pt x="0" y="2139696"/>
                  </a:lnTo>
                  <a:lnTo>
                    <a:pt x="3048" y="2142744"/>
                  </a:lnTo>
                  <a:lnTo>
                    <a:pt x="6096" y="2142744"/>
                  </a:lnTo>
                  <a:lnTo>
                    <a:pt x="9144" y="2139696"/>
                  </a:lnTo>
                  <a:lnTo>
                    <a:pt x="1533144" y="6096"/>
                  </a:lnTo>
                  <a:lnTo>
                    <a:pt x="1533144" y="3048"/>
                  </a:lnTo>
                  <a:lnTo>
                    <a:pt x="15300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sp>
          <p:nvSpPr>
            <p:cNvPr id="8" name="object 8"/>
            <p:cNvSpPr/>
            <p:nvPr/>
          </p:nvSpPr>
          <p:spPr>
            <a:xfrm>
              <a:off x="4562855" y="4562855"/>
              <a:ext cx="771525" cy="9525"/>
            </a:xfrm>
            <a:custGeom>
              <a:avLst/>
              <a:gdLst/>
              <a:ahLst/>
              <a:cxnLst/>
              <a:rect l="l" t="t" r="r" b="b"/>
              <a:pathLst>
                <a:path w="771525" h="9525">
                  <a:moveTo>
                    <a:pt x="768096" y="0"/>
                  </a:moveTo>
                  <a:lnTo>
                    <a:pt x="6096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3048" y="9144"/>
                  </a:lnTo>
                  <a:lnTo>
                    <a:pt x="768096" y="9144"/>
                  </a:lnTo>
                  <a:lnTo>
                    <a:pt x="771144" y="6096"/>
                  </a:lnTo>
                  <a:lnTo>
                    <a:pt x="771144" y="3048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4855" y="4410455"/>
              <a:ext cx="161544" cy="161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86656" y="3572255"/>
              <a:ext cx="1106805" cy="1076325"/>
            </a:xfrm>
            <a:custGeom>
              <a:avLst/>
              <a:gdLst/>
              <a:ahLst/>
              <a:cxnLst/>
              <a:rect l="l" t="t" r="r" b="b"/>
              <a:pathLst>
                <a:path w="1106804" h="1076325">
                  <a:moveTo>
                    <a:pt x="847344" y="3048"/>
                  </a:moveTo>
                  <a:lnTo>
                    <a:pt x="844296" y="0"/>
                  </a:lnTo>
                  <a:lnTo>
                    <a:pt x="841248" y="0"/>
                  </a:lnTo>
                  <a:lnTo>
                    <a:pt x="838200" y="3048"/>
                  </a:lnTo>
                  <a:lnTo>
                    <a:pt x="838200" y="996696"/>
                  </a:lnTo>
                  <a:lnTo>
                    <a:pt x="841248" y="999744"/>
                  </a:lnTo>
                  <a:lnTo>
                    <a:pt x="844296" y="999744"/>
                  </a:lnTo>
                  <a:lnTo>
                    <a:pt x="847344" y="996696"/>
                  </a:lnTo>
                  <a:lnTo>
                    <a:pt x="847344" y="3048"/>
                  </a:lnTo>
                  <a:close/>
                </a:path>
                <a:path w="1106804" h="1076325">
                  <a:moveTo>
                    <a:pt x="1106424" y="1069848"/>
                  </a:moveTo>
                  <a:lnTo>
                    <a:pt x="1103376" y="1066800"/>
                  </a:lnTo>
                  <a:lnTo>
                    <a:pt x="6096" y="1066800"/>
                  </a:lnTo>
                  <a:lnTo>
                    <a:pt x="3048" y="1066800"/>
                  </a:lnTo>
                  <a:lnTo>
                    <a:pt x="0" y="1069848"/>
                  </a:lnTo>
                  <a:lnTo>
                    <a:pt x="0" y="1072896"/>
                  </a:lnTo>
                  <a:lnTo>
                    <a:pt x="3048" y="1075944"/>
                  </a:lnTo>
                  <a:lnTo>
                    <a:pt x="1103376" y="1075944"/>
                  </a:lnTo>
                  <a:lnTo>
                    <a:pt x="1106424" y="1072896"/>
                  </a:lnTo>
                  <a:lnTo>
                    <a:pt x="1106424" y="1069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02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4456176"/>
              <a:ext cx="228600" cy="1920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38800" y="3038855"/>
              <a:ext cx="9525" cy="1609725"/>
            </a:xfrm>
            <a:custGeom>
              <a:avLst/>
              <a:gdLst/>
              <a:ahLst/>
              <a:cxnLst/>
              <a:rect l="l" t="t" r="r" b="b"/>
              <a:pathLst>
                <a:path w="9525" h="1609725">
                  <a:moveTo>
                    <a:pt x="609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606296"/>
                  </a:lnTo>
                  <a:lnTo>
                    <a:pt x="3048" y="1609344"/>
                  </a:lnTo>
                  <a:lnTo>
                    <a:pt x="6096" y="1609344"/>
                  </a:lnTo>
                  <a:lnTo>
                    <a:pt x="9144" y="1606296"/>
                  </a:lnTo>
                  <a:lnTo>
                    <a:pt x="9144" y="30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02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2675" y="1838721"/>
            <a:ext cx="3509947" cy="958100"/>
          </a:xfrm>
          <a:prstGeom prst="rect">
            <a:avLst/>
          </a:prstGeom>
        </p:spPr>
        <p:txBody>
          <a:bodyPr vert="horz" wrap="square" lIns="0" tIns="93870" rIns="0" bIns="0" rtlCol="0">
            <a:spAutoFit/>
          </a:bodyPr>
          <a:lstStyle/>
          <a:p>
            <a:pPr marR="467977" algn="r">
              <a:spcBef>
                <a:spcPts val="739"/>
              </a:spcBef>
            </a:pPr>
            <a:r>
              <a:rPr sz="1069" dirty="0">
                <a:latin typeface="Comic Sans MS"/>
                <a:cs typeface="Comic Sans MS"/>
              </a:rPr>
              <a:t>p2</a:t>
            </a:r>
            <a:endParaRPr sz="1069">
              <a:latin typeface="Comic Sans MS"/>
              <a:cs typeface="Comic Sans MS"/>
            </a:endParaRPr>
          </a:p>
          <a:p>
            <a:pPr marL="1125407">
              <a:spcBef>
                <a:spcPts val="695"/>
              </a:spcBef>
            </a:pPr>
            <a:r>
              <a:rPr sz="1069" dirty="0">
                <a:latin typeface="Comic Sans MS"/>
                <a:cs typeface="Comic Sans MS"/>
              </a:rPr>
              <a:t>p1</a:t>
            </a:r>
            <a:endParaRPr sz="1069">
              <a:latin typeface="Comic Sans MS"/>
              <a:cs typeface="Comic Sans MS"/>
            </a:endParaRPr>
          </a:p>
          <a:p>
            <a:pPr marL="5655" marR="2262" indent="-283">
              <a:spcBef>
                <a:spcPts val="855"/>
              </a:spcBef>
              <a:tabLst>
                <a:tab pos="348084" algn="l"/>
              </a:tabLst>
            </a:pPr>
            <a:r>
              <a:rPr sz="1069" spc="-2" dirty="0">
                <a:latin typeface="Comic Sans MS"/>
                <a:cs typeface="Comic Sans MS"/>
              </a:rPr>
              <a:t>But in this </a:t>
            </a:r>
            <a:r>
              <a:rPr sz="1069" dirty="0">
                <a:latin typeface="Comic Sans MS"/>
                <a:cs typeface="Comic Sans MS"/>
              </a:rPr>
              <a:t>example, </a:t>
            </a:r>
            <a:r>
              <a:rPr sz="1069" spc="-9" dirty="0">
                <a:latin typeface="Comic Sans MS"/>
                <a:cs typeface="Comic Sans MS"/>
              </a:rPr>
              <a:t>all </a:t>
            </a:r>
            <a:r>
              <a:rPr sz="1069" spc="-2" dirty="0">
                <a:latin typeface="Comic Sans MS"/>
                <a:cs typeface="Comic Sans MS"/>
              </a:rPr>
              <a:t>the </a:t>
            </a:r>
            <a:r>
              <a:rPr sz="1069" dirty="0">
                <a:latin typeface="Comic Sans MS"/>
                <a:cs typeface="Comic Sans MS"/>
              </a:rPr>
              <a:t>points happen </a:t>
            </a:r>
            <a:r>
              <a:rPr sz="1069" spc="-2" dirty="0">
                <a:latin typeface="Comic Sans MS"/>
                <a:cs typeface="Comic Sans MS"/>
              </a:rPr>
              <a:t>to belong to </a:t>
            </a:r>
            <a:r>
              <a:rPr sz="1069" dirty="0">
                <a:latin typeface="Comic Sans MS"/>
                <a:cs typeface="Comic Sans MS"/>
              </a:rPr>
              <a:t>a </a:t>
            </a:r>
            <a:r>
              <a:rPr sz="1069" spc="-314" dirty="0">
                <a:latin typeface="Comic Sans MS"/>
                <a:cs typeface="Comic Sans MS"/>
              </a:rPr>
              <a:t> </a:t>
            </a:r>
            <a:r>
              <a:rPr sz="1069" dirty="0">
                <a:latin typeface="Comic Sans MS"/>
                <a:cs typeface="Comic Sans MS"/>
              </a:rPr>
              <a:t>line:	a</a:t>
            </a:r>
            <a:r>
              <a:rPr sz="1069" spc="-2" dirty="0">
                <a:latin typeface="Comic Sans MS"/>
                <a:cs typeface="Comic Sans MS"/>
              </a:rPr>
              <a:t> 1D</a:t>
            </a:r>
            <a:r>
              <a:rPr sz="1069" dirty="0">
                <a:latin typeface="Comic Sans MS"/>
                <a:cs typeface="Comic Sans MS"/>
              </a:rPr>
              <a:t> subspace</a:t>
            </a:r>
            <a:r>
              <a:rPr sz="1069" spc="-2" dirty="0">
                <a:latin typeface="Comic Sans MS"/>
                <a:cs typeface="Comic Sans MS"/>
              </a:rPr>
              <a:t> </a:t>
            </a:r>
            <a:r>
              <a:rPr sz="1069" dirty="0">
                <a:latin typeface="Comic Sans MS"/>
                <a:cs typeface="Comic Sans MS"/>
              </a:rPr>
              <a:t>of </a:t>
            </a:r>
            <a:r>
              <a:rPr sz="1069" spc="-2" dirty="0">
                <a:latin typeface="Comic Sans MS"/>
                <a:cs typeface="Comic Sans MS"/>
              </a:rPr>
              <a:t>the </a:t>
            </a:r>
            <a:r>
              <a:rPr sz="1069" spc="-7" dirty="0">
                <a:latin typeface="Comic Sans MS"/>
                <a:cs typeface="Comic Sans MS"/>
              </a:rPr>
              <a:t>original</a:t>
            </a:r>
            <a:r>
              <a:rPr sz="1069" dirty="0">
                <a:latin typeface="Comic Sans MS"/>
                <a:cs typeface="Comic Sans MS"/>
              </a:rPr>
              <a:t> </a:t>
            </a:r>
            <a:r>
              <a:rPr sz="1069" spc="-2" dirty="0">
                <a:latin typeface="Comic Sans MS"/>
                <a:cs typeface="Comic Sans MS"/>
              </a:rPr>
              <a:t>3D </a:t>
            </a:r>
            <a:r>
              <a:rPr sz="1069" dirty="0">
                <a:latin typeface="Comic Sans MS"/>
                <a:cs typeface="Comic Sans MS"/>
              </a:rPr>
              <a:t>space.</a:t>
            </a:r>
            <a:endParaRPr sz="1069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F8BE14-CFF6-0492-FD53-C1679A74219E}"/>
                  </a:ext>
                </a:extLst>
              </p14:cNvPr>
              <p14:cNvContentPartPr/>
              <p14:nvPr/>
            </p14:nvContentPartPr>
            <p14:xfrm>
              <a:off x="969480" y="780480"/>
              <a:ext cx="2478960" cy="2140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F8BE14-CFF6-0492-FD53-C1679A7421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0120" y="771120"/>
                <a:ext cx="2497680" cy="215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34207-397B-44BA-9179-02FEB23D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" y="0"/>
            <a:ext cx="4478618" cy="3460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2B50AD-4C73-0C64-BFE9-B455510FBD40}"/>
                  </a:ext>
                </a:extLst>
              </p14:cNvPr>
              <p14:cNvContentPartPr/>
              <p14:nvPr/>
            </p14:nvContentPartPr>
            <p14:xfrm>
              <a:off x="2170800" y="1453320"/>
              <a:ext cx="364680" cy="52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2B50AD-4C73-0C64-BFE9-B455510FBD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1440" y="1443960"/>
                <a:ext cx="38340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57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D2D6B-E419-4EED-8E5D-A5ACA005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" y="0"/>
            <a:ext cx="4478618" cy="3460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A060B5-549D-40D3-9421-D704C675A8AF}"/>
                  </a:ext>
                </a:extLst>
              </p14:cNvPr>
              <p14:cNvContentPartPr/>
              <p14:nvPr/>
            </p14:nvContentPartPr>
            <p14:xfrm>
              <a:off x="1030680" y="1266120"/>
              <a:ext cx="2206440" cy="94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A060B5-549D-40D3-9421-D704C675A8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320" y="1256760"/>
                <a:ext cx="2225160" cy="9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064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E4BA7B-AF1E-4687-8937-44BDAB70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" y="0"/>
            <a:ext cx="4478618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92" y="33603"/>
            <a:ext cx="3971729" cy="1162488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710130" marR="193701" indent="596471" defTabSz="461040">
              <a:spcBef>
                <a:spcPts val="50"/>
              </a:spcBef>
              <a:tabLst>
                <a:tab pos="1835517" algn="l"/>
              </a:tabLst>
            </a:pPr>
            <a:r>
              <a:rPr sz="2017" dirty="0">
                <a:solidFill>
                  <a:prstClr val="black"/>
                </a:solidFill>
                <a:latin typeface="Tahoma"/>
                <a:cs typeface="Tahoma"/>
              </a:rPr>
              <a:t>PCA	</a:t>
            </a:r>
            <a:r>
              <a:rPr sz="2017" spc="-3" dirty="0">
                <a:solidFill>
                  <a:prstClr val="black"/>
                </a:solidFill>
                <a:latin typeface="Tahoma"/>
                <a:cs typeface="Tahoma"/>
              </a:rPr>
              <a:t>algorithm II </a:t>
            </a:r>
            <a:r>
              <a:rPr sz="2017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17" spc="-3" dirty="0">
                <a:solidFill>
                  <a:prstClr val="black"/>
                </a:solidFill>
                <a:latin typeface="Tahoma"/>
                <a:cs typeface="Tahoma"/>
              </a:rPr>
              <a:t>(sample</a:t>
            </a:r>
            <a:r>
              <a:rPr sz="2017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17" spc="-8" dirty="0">
                <a:solidFill>
                  <a:prstClr val="black"/>
                </a:solidFill>
                <a:latin typeface="Tahoma"/>
                <a:cs typeface="Tahoma"/>
              </a:rPr>
              <a:t>covariance</a:t>
            </a:r>
            <a:r>
              <a:rPr sz="2017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2017" spc="-3" dirty="0">
                <a:solidFill>
                  <a:prstClr val="black"/>
                </a:solidFill>
                <a:latin typeface="Tahoma"/>
                <a:cs typeface="Tahoma"/>
              </a:rPr>
              <a:t>matrix)</a:t>
            </a:r>
            <a:endParaRPr sz="2017">
              <a:solidFill>
                <a:prstClr val="black"/>
              </a:solidFill>
              <a:latin typeface="Tahoma"/>
              <a:cs typeface="Tahoma"/>
            </a:endParaRPr>
          </a:p>
          <a:p>
            <a:pPr marL="192100" marR="15368" indent="-172890" defTabSz="461040">
              <a:lnSpc>
                <a:spcPct val="77900"/>
              </a:lnSpc>
              <a:spcBef>
                <a:spcPts val="1187"/>
              </a:spcBef>
              <a:buFont typeface="Arial MT"/>
              <a:buChar char="•"/>
              <a:tabLst>
                <a:tab pos="191780" algn="l"/>
                <a:tab pos="192100" algn="l"/>
              </a:tabLst>
            </a:pPr>
            <a:r>
              <a:rPr sz="1513" spc="-5" dirty="0">
                <a:solidFill>
                  <a:prstClr val="black"/>
                </a:solidFill>
                <a:latin typeface="Tahoma"/>
                <a:cs typeface="Tahoma"/>
              </a:rPr>
              <a:t>Given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data </a:t>
            </a:r>
            <a:r>
              <a:rPr sz="1513" dirty="0">
                <a:solidFill>
                  <a:prstClr val="black"/>
                </a:solidFill>
                <a:latin typeface="Tahoma"/>
                <a:cs typeface="Tahoma"/>
              </a:rPr>
              <a:t>{</a:t>
            </a:r>
            <a:r>
              <a:rPr sz="1513" b="1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513" baseline="-20833" dirty="0">
                <a:solidFill>
                  <a:srgbClr val="623525"/>
                </a:solidFill>
                <a:latin typeface="Tahoma"/>
                <a:cs typeface="Tahoma"/>
              </a:rPr>
              <a:t>1</a:t>
            </a:r>
            <a:r>
              <a:rPr sz="1513" dirty="0">
                <a:solidFill>
                  <a:srgbClr val="623525"/>
                </a:solidFill>
                <a:latin typeface="Tahoma"/>
                <a:cs typeface="Tahoma"/>
              </a:rPr>
              <a:t>, …, </a:t>
            </a:r>
            <a:r>
              <a:rPr sz="1513" b="1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513" baseline="-20833" dirty="0">
                <a:solidFill>
                  <a:srgbClr val="623525"/>
                </a:solidFill>
                <a:latin typeface="Tahoma"/>
                <a:cs typeface="Tahoma"/>
              </a:rPr>
              <a:t>m</a:t>
            </a:r>
            <a:r>
              <a:rPr sz="1513" dirty="0">
                <a:solidFill>
                  <a:prstClr val="black"/>
                </a:solidFill>
                <a:latin typeface="Tahoma"/>
                <a:cs typeface="Tahoma"/>
              </a:rPr>
              <a:t>},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compute </a:t>
            </a:r>
            <a:r>
              <a:rPr sz="1513" spc="-8" dirty="0">
                <a:solidFill>
                  <a:prstClr val="black"/>
                </a:solidFill>
                <a:latin typeface="Tahoma"/>
                <a:cs typeface="Tahoma"/>
              </a:rPr>
              <a:t>covariance </a:t>
            </a:r>
            <a:r>
              <a:rPr sz="1513" spc="-466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matrix</a:t>
            </a:r>
            <a:r>
              <a:rPr sz="1513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64" dirty="0">
                <a:solidFill>
                  <a:srgbClr val="4F271C"/>
                </a:solidFill>
                <a:latin typeface="Symbol"/>
                <a:cs typeface="Symbol"/>
              </a:rPr>
              <a:t></a:t>
            </a:r>
            <a:endParaRPr sz="1664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98" y="2023629"/>
            <a:ext cx="4441063" cy="805530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79294" indent="-172890" defTabSz="461040">
              <a:spcBef>
                <a:spcPts val="50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513" b="1" spc="-3" dirty="0">
                <a:solidFill>
                  <a:prstClr val="black"/>
                </a:solidFill>
                <a:latin typeface="Tahoma"/>
                <a:cs typeface="Tahoma"/>
              </a:rPr>
              <a:t>PCA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basis</a:t>
            </a:r>
            <a:r>
              <a:rPr sz="151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vectors </a:t>
            </a:r>
            <a:r>
              <a:rPr sz="1513" dirty="0">
                <a:solidFill>
                  <a:prstClr val="black"/>
                </a:solidFill>
                <a:latin typeface="Tahoma"/>
                <a:cs typeface="Tahoma"/>
              </a:rPr>
              <a:t>=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sz="1513" spc="-5" dirty="0">
                <a:solidFill>
                  <a:prstClr val="black"/>
                </a:solidFill>
                <a:latin typeface="Tahoma"/>
                <a:cs typeface="Tahoma"/>
              </a:rPr>
              <a:t>eigenvectors</a:t>
            </a:r>
            <a:r>
              <a:rPr sz="1513" dirty="0">
                <a:solidFill>
                  <a:prstClr val="black"/>
                </a:solidFill>
                <a:latin typeface="Tahoma"/>
                <a:cs typeface="Tahoma"/>
              </a:rPr>
              <a:t> of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513" dirty="0">
                <a:solidFill>
                  <a:prstClr val="black"/>
                </a:solidFill>
                <a:latin typeface="Symbol"/>
                <a:cs typeface="Symbol"/>
              </a:rPr>
              <a:t></a:t>
            </a:r>
          </a:p>
          <a:p>
            <a:pPr marL="251011" defTabSz="461040">
              <a:lnSpc>
                <a:spcPts val="1074"/>
              </a:lnSpc>
              <a:spcBef>
                <a:spcPts val="771"/>
              </a:spcBef>
            </a:pPr>
            <a:r>
              <a:rPr sz="908" spc="-15" dirty="0">
                <a:solidFill>
                  <a:prstClr val="black"/>
                </a:solidFill>
                <a:latin typeface="Candara"/>
                <a:cs typeface="Candara"/>
              </a:rPr>
              <a:t>We</a:t>
            </a:r>
            <a:r>
              <a:rPr sz="908" spc="-3" dirty="0">
                <a:solidFill>
                  <a:prstClr val="black"/>
                </a:solidFill>
                <a:latin typeface="Candara"/>
                <a:cs typeface="Candara"/>
              </a:rPr>
              <a:t> get</a:t>
            </a:r>
            <a:r>
              <a:rPr sz="9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908" spc="-3" dirty="0">
                <a:solidFill>
                  <a:prstClr val="black"/>
                </a:solidFill>
                <a:latin typeface="Candara"/>
                <a:cs typeface="Candara"/>
              </a:rPr>
              <a:t>the eigvectors</a:t>
            </a:r>
            <a:r>
              <a:rPr sz="908" spc="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908" dirty="0">
                <a:solidFill>
                  <a:prstClr val="black"/>
                </a:solidFill>
                <a:latin typeface="Candara"/>
                <a:cs typeface="Candara"/>
              </a:rPr>
              <a:t>using an</a:t>
            </a:r>
            <a:r>
              <a:rPr sz="908" spc="-5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908" spc="-3" dirty="0">
                <a:solidFill>
                  <a:prstClr val="black"/>
                </a:solidFill>
                <a:latin typeface="Candara"/>
                <a:cs typeface="Candara"/>
              </a:rPr>
              <a:t>eigendecomposition.</a:t>
            </a:r>
            <a:endParaRPr sz="908" dirty="0">
              <a:solidFill>
                <a:prstClr val="black"/>
              </a:solidFill>
              <a:latin typeface="Candara"/>
              <a:cs typeface="Candara"/>
            </a:endParaRPr>
          </a:p>
          <a:p>
            <a:pPr marL="179294" indent="-172890" defTabSz="461040">
              <a:spcBef>
                <a:spcPts val="711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Larger</a:t>
            </a:r>
            <a:r>
              <a:rPr sz="1513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513" spc="-8" dirty="0">
                <a:solidFill>
                  <a:prstClr val="black"/>
                </a:solidFill>
                <a:latin typeface="Tahoma"/>
                <a:cs typeface="Tahoma"/>
              </a:rPr>
              <a:t>eigenvalue</a:t>
            </a:r>
            <a:r>
              <a:rPr sz="151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513" dirty="0">
                <a:solidFill>
                  <a:prstClr val="black"/>
                </a:solidFill>
                <a:latin typeface="Symbol"/>
                <a:cs typeface="Symbol"/>
              </a:rPr>
              <a:t></a:t>
            </a:r>
            <a:r>
              <a:rPr sz="1513" spc="9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more</a:t>
            </a:r>
            <a:r>
              <a:rPr sz="1513" spc="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513" spc="-3" dirty="0">
                <a:solidFill>
                  <a:prstClr val="black"/>
                </a:solidFill>
                <a:latin typeface="Tahoma"/>
                <a:cs typeface="Tahoma"/>
              </a:rPr>
              <a:t>important</a:t>
            </a:r>
            <a:r>
              <a:rPr sz="1513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513" spc="-5" dirty="0">
                <a:solidFill>
                  <a:prstClr val="black"/>
                </a:solidFill>
                <a:latin typeface="Tahoma"/>
                <a:cs typeface="Tahoma"/>
              </a:rPr>
              <a:t>eigenvectors</a:t>
            </a:r>
            <a:endParaRPr sz="1513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153" y="1515894"/>
            <a:ext cx="1709259" cy="87400"/>
          </a:xfrm>
          <a:custGeom>
            <a:avLst/>
            <a:gdLst/>
            <a:ahLst/>
            <a:cxnLst/>
            <a:rect l="l" t="t" r="r" b="b"/>
            <a:pathLst>
              <a:path w="3390265" h="173355">
                <a:moveTo>
                  <a:pt x="0" y="172894"/>
                </a:moveTo>
                <a:lnTo>
                  <a:pt x="386226" y="172894"/>
                </a:lnTo>
              </a:path>
              <a:path w="3390265" h="173355">
                <a:moveTo>
                  <a:pt x="3173868" y="0"/>
                </a:moveTo>
                <a:lnTo>
                  <a:pt x="3390145" y="0"/>
                </a:lnTo>
              </a:path>
            </a:pathLst>
          </a:custGeom>
          <a:ln w="190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341" y="1356860"/>
            <a:ext cx="258037" cy="434479"/>
          </a:xfrm>
          <a:prstGeom prst="rect">
            <a:avLst/>
          </a:prstGeom>
        </p:spPr>
        <p:txBody>
          <a:bodyPr vert="horz" wrap="square" lIns="0" tIns="7684" rIns="0" bIns="0" rtlCol="0">
            <a:spAutoFit/>
          </a:bodyPr>
          <a:lstStyle/>
          <a:p>
            <a:pPr defTabSz="461040">
              <a:spcBef>
                <a:spcPts val="61"/>
              </a:spcBef>
            </a:pPr>
            <a:r>
              <a:rPr sz="2773" spc="3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2773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259" y="1419937"/>
            <a:ext cx="327829" cy="291237"/>
          </a:xfrm>
          <a:prstGeom prst="rect">
            <a:avLst/>
          </a:prstGeom>
        </p:spPr>
        <p:txBody>
          <a:bodyPr vert="horz" wrap="square" lIns="0" tIns="8004" rIns="0" bIns="0" rtlCol="0">
            <a:spAutoFit/>
          </a:bodyPr>
          <a:lstStyle/>
          <a:p>
            <a:pPr defTabSz="461040">
              <a:spcBef>
                <a:spcPts val="63"/>
              </a:spcBef>
            </a:pPr>
            <a:r>
              <a:rPr sz="1840" spc="5" dirty="0">
                <a:solidFill>
                  <a:prstClr val="black"/>
                </a:solidFill>
                <a:latin typeface="Symbol"/>
                <a:cs typeface="Symbol"/>
              </a:rPr>
              <a:t></a:t>
            </a:r>
            <a:r>
              <a:rPr sz="1840" spc="-8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40" spc="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84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6351" y="1278847"/>
            <a:ext cx="800365" cy="172660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defTabSz="461040">
              <a:spcBef>
                <a:spcPts val="45"/>
              </a:spcBef>
              <a:tabLst>
                <a:tab pos="684837" algn="l"/>
                <a:tab pos="793694" algn="l"/>
              </a:tabLst>
            </a:pPr>
            <a:r>
              <a:rPr sz="1084" i="1" spc="-5" dirty="0">
                <a:solidFill>
                  <a:prstClr val="black"/>
                </a:solidFill>
                <a:latin typeface="Times New Roman"/>
                <a:cs typeface="Times New Roman"/>
              </a:rPr>
              <a:t>m	</a:t>
            </a:r>
            <a:r>
              <a:rPr sz="1084" u="heavy" spc="-8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84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084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8767" y="1412722"/>
            <a:ext cx="82918" cy="172660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defTabSz="461040">
              <a:spcBef>
                <a:spcPts val="45"/>
              </a:spcBef>
            </a:pPr>
            <a:r>
              <a:rPr sz="1084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1084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5514" y="1576913"/>
            <a:ext cx="44500" cy="172660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defTabSz="461040">
              <a:spcBef>
                <a:spcPts val="45"/>
              </a:spcBef>
            </a:pPr>
            <a:r>
              <a:rPr sz="1084" i="1" spc="-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1084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403" y="1743510"/>
            <a:ext cx="190807" cy="172660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defTabSz="461040">
              <a:spcBef>
                <a:spcPts val="45"/>
              </a:spcBef>
            </a:pPr>
            <a:r>
              <a:rPr sz="1084" i="1" spc="7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084" spc="-68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084" spc="-3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084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551" y="1221933"/>
            <a:ext cx="176400" cy="675794"/>
          </a:xfrm>
          <a:prstGeom prst="rect">
            <a:avLst/>
          </a:prstGeom>
        </p:spPr>
        <p:txBody>
          <a:bodyPr vert="horz" wrap="square" lIns="0" tIns="57626" rIns="0" bIns="0" rtlCol="0">
            <a:spAutoFit/>
          </a:bodyPr>
          <a:lstStyle/>
          <a:p>
            <a:pPr marL="24013" defTabSz="461040">
              <a:spcBef>
                <a:spcPts val="454"/>
              </a:spcBef>
            </a:pPr>
            <a:r>
              <a:rPr sz="1840" spc="5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8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61040">
              <a:spcBef>
                <a:spcPts val="408"/>
              </a:spcBef>
            </a:pPr>
            <a:r>
              <a:rPr sz="1840" i="1" spc="8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84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7330" y="1419937"/>
            <a:ext cx="1295630" cy="291237"/>
          </a:xfrm>
          <a:prstGeom prst="rect">
            <a:avLst/>
          </a:prstGeom>
        </p:spPr>
        <p:txBody>
          <a:bodyPr vert="horz" wrap="square" lIns="0" tIns="8004" rIns="0" bIns="0" rtlCol="0">
            <a:spAutoFit/>
          </a:bodyPr>
          <a:lstStyle/>
          <a:p>
            <a:pPr defTabSz="461040">
              <a:spcBef>
                <a:spcPts val="63"/>
              </a:spcBef>
              <a:tabLst>
                <a:tab pos="312803" algn="l"/>
              </a:tabLst>
            </a:pPr>
            <a:r>
              <a:rPr sz="1840" spc="43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1840" b="1" spc="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184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840" spc="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840" spc="-14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40" b="1" spc="3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1840" spc="4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1840" spc="-1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1840" b="1" spc="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1840" b="1" spc="-15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40" spc="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840" spc="-1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40" b="1" spc="3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1840" spc="3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sz="184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6126" y="1266964"/>
            <a:ext cx="2361076" cy="661101"/>
          </a:xfrm>
          <a:custGeom>
            <a:avLst/>
            <a:gdLst/>
            <a:ahLst/>
            <a:cxnLst/>
            <a:rect l="l" t="t" r="r" b="b"/>
            <a:pathLst>
              <a:path w="4683125" h="1311275">
                <a:moveTo>
                  <a:pt x="0" y="0"/>
                </a:moveTo>
                <a:lnTo>
                  <a:pt x="4683123" y="0"/>
                </a:lnTo>
                <a:lnTo>
                  <a:pt x="4683123" y="1311274"/>
                </a:lnTo>
                <a:lnTo>
                  <a:pt x="0" y="13112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34D6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15376" y="1501939"/>
            <a:ext cx="490463" cy="77155"/>
          </a:xfrm>
          <a:custGeom>
            <a:avLst/>
            <a:gdLst/>
            <a:ahLst/>
            <a:cxnLst/>
            <a:rect l="l" t="t" r="r" b="b"/>
            <a:pathLst>
              <a:path w="972820" h="153035">
                <a:moveTo>
                  <a:pt x="0" y="0"/>
                </a:moveTo>
                <a:lnTo>
                  <a:pt x="191857" y="0"/>
                </a:lnTo>
              </a:path>
              <a:path w="972820" h="153035">
                <a:moveTo>
                  <a:pt x="628355" y="152442"/>
                </a:moveTo>
                <a:lnTo>
                  <a:pt x="972697" y="152442"/>
                </a:lnTo>
              </a:path>
            </a:pathLst>
          </a:custGeom>
          <a:ln w="16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6729" y="1292175"/>
            <a:ext cx="333272" cy="424422"/>
          </a:xfrm>
          <a:prstGeom prst="rect">
            <a:avLst/>
          </a:prstGeom>
        </p:spPr>
        <p:txBody>
          <a:bodyPr vert="horz" wrap="square" lIns="0" tIns="8964" rIns="0" bIns="0" rtlCol="0">
            <a:spAutoFit/>
          </a:bodyPr>
          <a:lstStyle/>
          <a:p>
            <a:pPr defTabSz="461040">
              <a:spcBef>
                <a:spcPts val="71"/>
              </a:spcBef>
            </a:pPr>
            <a:r>
              <a:rPr sz="933" i="1" spc="10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9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561" algn="r" defTabSz="461040">
              <a:spcBef>
                <a:spcPts val="950"/>
              </a:spcBef>
            </a:pPr>
            <a:r>
              <a:rPr sz="933" i="1" spc="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93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2086" y="1701871"/>
            <a:ext cx="169677" cy="152617"/>
          </a:xfrm>
          <a:prstGeom prst="rect">
            <a:avLst/>
          </a:prstGeom>
        </p:spPr>
        <p:txBody>
          <a:bodyPr vert="horz" wrap="square" lIns="0" tIns="8964" rIns="0" bIns="0" rtlCol="0">
            <a:spAutoFit/>
          </a:bodyPr>
          <a:lstStyle/>
          <a:p>
            <a:pPr defTabSz="461040">
              <a:spcBef>
                <a:spcPts val="71"/>
              </a:spcBef>
            </a:pPr>
            <a:r>
              <a:rPr sz="933" i="1" spc="7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933" spc="-4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933" spc="8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93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7223" y="1285814"/>
            <a:ext cx="109810" cy="258068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defTabSz="461040">
              <a:spcBef>
                <a:spcPts val="45"/>
              </a:spcBef>
            </a:pPr>
            <a:r>
              <a:rPr sz="1639" spc="-8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63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0881" y="1312561"/>
            <a:ext cx="910494" cy="383756"/>
          </a:xfrm>
          <a:prstGeom prst="rect">
            <a:avLst/>
          </a:prstGeom>
        </p:spPr>
        <p:txBody>
          <a:bodyPr vert="horz" wrap="square" lIns="0" tIns="7363" rIns="0" bIns="0" rtlCol="0">
            <a:spAutoFit/>
          </a:bodyPr>
          <a:lstStyle/>
          <a:p>
            <a:pPr marL="12807" defTabSz="461040">
              <a:spcBef>
                <a:spcPts val="57"/>
              </a:spcBef>
            </a:pPr>
            <a:r>
              <a:rPr sz="1639" b="1" spc="-8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1639" b="1" spc="-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39" spc="-8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639" spc="10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58" i="1" spc="-15" baseline="-43589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458" i="1" spc="-87" baseline="-4358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668" spc="-8" baseline="-8591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3668" spc="-590" baseline="-859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39" b="1" spc="-8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163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8338" y="1282172"/>
            <a:ext cx="1009420" cy="583626"/>
          </a:xfrm>
          <a:custGeom>
            <a:avLst/>
            <a:gdLst/>
            <a:ahLst/>
            <a:cxnLst/>
            <a:rect l="l" t="t" r="r" b="b"/>
            <a:pathLst>
              <a:path w="2002154" h="1157604">
                <a:moveTo>
                  <a:pt x="0" y="0"/>
                </a:moveTo>
                <a:lnTo>
                  <a:pt x="2001837" y="0"/>
                </a:lnTo>
                <a:lnTo>
                  <a:pt x="2001837" y="1157287"/>
                </a:lnTo>
                <a:lnTo>
                  <a:pt x="0" y="115728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34D6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5758" y="1439683"/>
            <a:ext cx="428995" cy="192670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w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he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r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e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4628" y="78423"/>
            <a:ext cx="0" cy="76835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78423"/>
            <a:ext cx="60513" cy="604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78423"/>
            <a:ext cx="60513" cy="60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78423"/>
            <a:ext cx="60513" cy="60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163084"/>
            <a:ext cx="60513" cy="604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163084"/>
            <a:ext cx="60513" cy="604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163084"/>
            <a:ext cx="60513" cy="6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163084"/>
            <a:ext cx="60513" cy="6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247745"/>
            <a:ext cx="60513" cy="604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247745"/>
            <a:ext cx="60513" cy="604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247745"/>
            <a:ext cx="60513" cy="604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247745"/>
            <a:ext cx="60513" cy="604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9541" y="247745"/>
            <a:ext cx="60513" cy="604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332405"/>
            <a:ext cx="60513" cy="604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332405"/>
            <a:ext cx="60513" cy="604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332405"/>
            <a:ext cx="60513" cy="604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332405"/>
            <a:ext cx="60513" cy="604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417066"/>
            <a:ext cx="60513" cy="6047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417066"/>
            <a:ext cx="60513" cy="604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417066"/>
            <a:ext cx="60513" cy="604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417066"/>
            <a:ext cx="60513" cy="604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9541" y="417066"/>
            <a:ext cx="60513" cy="604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501726"/>
            <a:ext cx="60513" cy="604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01726"/>
            <a:ext cx="60513" cy="604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01726"/>
            <a:ext cx="60513" cy="604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501726"/>
            <a:ext cx="60513" cy="604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672" y="586388"/>
            <a:ext cx="60513" cy="604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86388"/>
            <a:ext cx="60513" cy="604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0106" y="586388"/>
            <a:ext cx="60513" cy="6047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86388"/>
            <a:ext cx="60513" cy="604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17" y="671049"/>
            <a:ext cx="4533264" cy="60472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54951" y="348626"/>
            <a:ext cx="2561807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Why</a:t>
            </a:r>
            <a:r>
              <a:rPr sz="1815" b="1" spc="-1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the</a:t>
            </a:r>
            <a:r>
              <a:rPr sz="1815" b="1" spc="-1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Eigenvectors?</a:t>
            </a:r>
            <a:endParaRPr sz="1815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" rIns="0" bIns="0" rtlCol="0">
            <a:spAutoFit/>
          </a:bodyPr>
          <a:lstStyle/>
          <a:p>
            <a:pPr marL="19210" defTabSz="461040">
              <a:spcBef>
                <a:spcPts val="3"/>
              </a:spcBef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9210" defTabSz="461040">
                <a:spcBef>
                  <a:spcPts val="3"/>
                </a:spcBef>
              </a:pPr>
              <a:t>28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2223" y="965354"/>
            <a:ext cx="553852" cy="43222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marR="2561" defTabSz="461040">
              <a:lnSpc>
                <a:spcPct val="145800"/>
              </a:lnSpc>
              <a:spcBef>
                <a:spcPts val="50"/>
              </a:spcBef>
            </a:pP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Maximise 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s.t</a:t>
            </a:r>
            <a:endParaRPr sz="100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01437" y="967915"/>
            <a:ext cx="506791" cy="454740"/>
          </a:xfrm>
          <a:prstGeom prst="rect">
            <a:avLst/>
          </a:prstGeom>
        </p:spPr>
        <p:txBody>
          <a:bodyPr vert="horz" wrap="square" lIns="0" tIns="61468" rIns="0" bIns="0" rtlCol="0">
            <a:spAutoFit/>
          </a:bodyPr>
          <a:lstStyle/>
          <a:p>
            <a:pPr marL="19210" defTabSz="461040">
              <a:spcBef>
                <a:spcPts val="484"/>
              </a:spcBef>
            </a:pPr>
            <a:r>
              <a:rPr sz="1008" b="1" spc="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spc="4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1109" b="1" spc="3" dirty="0">
                <a:solidFill>
                  <a:srgbClr val="333399"/>
                </a:solidFill>
                <a:latin typeface="Arial"/>
                <a:cs typeface="Arial"/>
              </a:rPr>
              <a:t>XX</a:t>
            </a:r>
            <a:r>
              <a:rPr sz="983" spc="4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1008" b="1" spc="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19210" defTabSz="461040">
              <a:spcBef>
                <a:spcPts val="434"/>
              </a:spcBef>
            </a:pP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097" baseline="24904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109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109" spc="-2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1</a:t>
            </a:r>
            <a:endParaRPr sz="1109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4591" y="1682481"/>
            <a:ext cx="4106831" cy="131810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32017" defTabSz="461040">
              <a:spcBef>
                <a:spcPts val="50"/>
              </a:spcBef>
              <a:tabLst>
                <a:tab pos="1535521" algn="l"/>
              </a:tabLst>
            </a:pP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Construct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 err="1">
                <a:solidFill>
                  <a:srgbClr val="333399"/>
                </a:solidFill>
                <a:latin typeface="Arial MT"/>
                <a:cs typeface="Arial MT"/>
              </a:rPr>
              <a:t>Lagrangian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1109" b="1" spc="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spc="4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1109" b="1" spc="3" dirty="0">
                <a:solidFill>
                  <a:srgbClr val="333399"/>
                </a:solidFill>
                <a:latin typeface="Arial"/>
                <a:cs typeface="Arial"/>
              </a:rPr>
              <a:t>XX</a:t>
            </a:r>
            <a:r>
              <a:rPr sz="983" spc="4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1109" b="1" spc="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109" b="1" spc="-48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sz="1008" spc="-1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13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1109" b="1" spc="1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097" spc="19" baseline="24904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1109" b="1" spc="1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endParaRPr sz="1109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461040"/>
            <a:endParaRPr sz="121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2017" defTabSz="461040">
              <a:spcBef>
                <a:spcPts val="756"/>
              </a:spcBef>
            </a:pP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Vector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partial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derivatives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to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zero</a:t>
            </a:r>
            <a:endParaRPr sz="1109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954098" defTabSz="461040">
              <a:spcBef>
                <a:spcPts val="383"/>
              </a:spcBef>
            </a:pP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xx</a:t>
            </a:r>
            <a:r>
              <a:rPr sz="983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008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25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1109" b="1" spc="25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109" b="1" spc="-3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xx</a:t>
            </a:r>
            <a:r>
              <a:rPr sz="983" baseline="25641" dirty="0">
                <a:solidFill>
                  <a:srgbClr val="4349AA"/>
                </a:solidFill>
                <a:latin typeface="Arial MT"/>
                <a:cs typeface="Arial MT"/>
              </a:rPr>
              <a:t>T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18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1008" b="1" spc="18" dirty="0">
                <a:solidFill>
                  <a:srgbClr val="4349AA"/>
                </a:solidFill>
                <a:latin typeface="Arial"/>
                <a:cs typeface="Arial"/>
              </a:rPr>
              <a:t>I</a:t>
            </a:r>
            <a:r>
              <a:rPr sz="1109" spc="18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109" b="1" spc="-8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0</a:t>
            </a:r>
            <a:endParaRPr sz="1109" dirty="0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/>
            <a:endParaRPr sz="1210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32017" defTabSz="461040">
              <a:spcBef>
                <a:spcPts val="756"/>
              </a:spcBef>
              <a:tabLst>
                <a:tab pos="4006250" algn="l"/>
              </a:tabLst>
            </a:pP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As </a:t>
            </a: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109" b="1" spc="3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≠ 0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then </a:t>
            </a:r>
            <a:r>
              <a:rPr sz="1109" b="1" dirty="0">
                <a:solidFill>
                  <a:srgbClr val="333399"/>
                </a:solidFill>
                <a:latin typeface="Arial"/>
                <a:cs typeface="Arial"/>
              </a:rPr>
              <a:t>u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must be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eigenvector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 of </a:t>
            </a:r>
            <a:r>
              <a:rPr sz="1109" b="1" spc="3" dirty="0">
                <a:solidFill>
                  <a:srgbClr val="333399"/>
                </a:solidFill>
                <a:latin typeface="Arial"/>
                <a:cs typeface="Arial"/>
              </a:rPr>
              <a:t>XX</a:t>
            </a:r>
            <a:r>
              <a:rPr sz="983" spc="4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983" spc="8" baseline="25641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eigenvalue	</a:t>
            </a:r>
            <a:r>
              <a:rPr sz="1008" spc="53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endParaRPr sz="1008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12C6867-622C-4009-1306-7CB7AE5C5FF7}"/>
                  </a:ext>
                </a:extLst>
              </p14:cNvPr>
              <p14:cNvContentPartPr/>
              <p14:nvPr/>
            </p14:nvContentPartPr>
            <p14:xfrm>
              <a:off x="375480" y="192600"/>
              <a:ext cx="4179600" cy="3129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12C6867-622C-4009-1306-7CB7AE5C5F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120" y="183240"/>
                <a:ext cx="4198320" cy="314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0FE-C6DD-BB59-AD9A-5F82425F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07A7-53FA-7B5E-AF32-849BC6FF2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FCAED4-4AD1-E9AA-08E2-4EA3AC7E75AB}"/>
                  </a:ext>
                </a:extLst>
              </p14:cNvPr>
              <p14:cNvContentPartPr/>
              <p14:nvPr/>
            </p14:nvContentPartPr>
            <p14:xfrm>
              <a:off x="40680" y="192240"/>
              <a:ext cx="4578120" cy="324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FCAED4-4AD1-E9AA-08E2-4EA3AC7E7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" y="182880"/>
                <a:ext cx="4596840" cy="32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36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785" y="748168"/>
            <a:ext cx="2035487" cy="1832606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79294" indent="-172890">
              <a:spcBef>
                <a:spcPts val="50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008" spc="-33" dirty="0">
                <a:latin typeface="Candara"/>
                <a:cs typeface="Candara"/>
              </a:rPr>
              <a:t>High-­‐Dimensions</a:t>
            </a:r>
            <a:r>
              <a:rPr sz="1008" dirty="0">
                <a:latin typeface="Candara"/>
                <a:cs typeface="Candara"/>
              </a:rPr>
              <a:t> =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Lot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of</a:t>
            </a:r>
            <a:r>
              <a:rPr sz="1008" spc="5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Features</a:t>
            </a:r>
            <a:endParaRPr sz="1008" dirty="0">
              <a:latin typeface="Candara"/>
              <a:cs typeface="Candara"/>
            </a:endParaRPr>
          </a:p>
          <a:p>
            <a:pPr>
              <a:spcBef>
                <a:spcPts val="15"/>
              </a:spcBef>
            </a:pPr>
            <a:endParaRPr sz="1134" dirty="0">
              <a:latin typeface="Candara"/>
              <a:cs typeface="Candara"/>
            </a:endParaRPr>
          </a:p>
          <a:p>
            <a:pPr marL="234682" marR="127426" indent="-55709">
              <a:lnSpc>
                <a:spcPct val="120800"/>
              </a:lnSpc>
              <a:spcBef>
                <a:spcPts val="3"/>
              </a:spcBef>
            </a:pP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Document classiﬁcation 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Features </a:t>
            </a:r>
            <a:r>
              <a:rPr sz="1008" dirty="0">
                <a:latin typeface="Candara"/>
                <a:cs typeface="Candara"/>
              </a:rPr>
              <a:t>per document = 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thousands</a:t>
            </a:r>
            <a:r>
              <a:rPr sz="1008" spc="-10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of</a:t>
            </a:r>
            <a:r>
              <a:rPr sz="1008" spc="-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words/unigrams</a:t>
            </a:r>
            <a:endParaRPr sz="1008" dirty="0">
              <a:latin typeface="Candara"/>
              <a:cs typeface="Candara"/>
            </a:endParaRPr>
          </a:p>
          <a:p>
            <a:pPr marL="292312" marR="50266">
              <a:lnSpc>
                <a:spcPct val="120800"/>
              </a:lnSpc>
            </a:pPr>
            <a:r>
              <a:rPr sz="1008" spc="-3" dirty="0">
                <a:latin typeface="Candara"/>
                <a:cs typeface="Candara"/>
              </a:rPr>
              <a:t>millions </a:t>
            </a:r>
            <a:r>
              <a:rPr sz="1008" dirty="0">
                <a:latin typeface="Candara"/>
                <a:cs typeface="Candara"/>
              </a:rPr>
              <a:t>of </a:t>
            </a:r>
            <a:r>
              <a:rPr sz="1008" spc="-3" dirty="0">
                <a:latin typeface="Candara"/>
                <a:cs typeface="Candara"/>
              </a:rPr>
              <a:t>bigrams,</a:t>
            </a:r>
            <a:r>
              <a:rPr sz="1008" spc="5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contextual </a:t>
            </a:r>
            <a:r>
              <a:rPr sz="1008" spc="-212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information</a:t>
            </a:r>
          </a:p>
          <a:p>
            <a:pPr>
              <a:lnSpc>
                <a:spcPct val="100000"/>
              </a:lnSpc>
            </a:pPr>
            <a:endParaRPr sz="1361" dirty="0">
              <a:latin typeface="Candara"/>
              <a:cs typeface="Candara"/>
            </a:endParaRPr>
          </a:p>
          <a:p>
            <a:pPr marL="179294">
              <a:spcBef>
                <a:spcPts val="3"/>
              </a:spcBef>
            </a:pP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Su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rve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y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s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171" dirty="0">
                <a:solidFill>
                  <a:srgbClr val="0000FF"/>
                </a:solidFill>
                <a:latin typeface="Candara"/>
                <a:cs typeface="Candara"/>
              </a:rPr>
              <a:t>-­‐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N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etﬂix</a:t>
            </a:r>
            <a:endParaRPr sz="1008" dirty="0">
              <a:latin typeface="Candara"/>
              <a:cs typeface="Candara"/>
            </a:endParaRPr>
          </a:p>
          <a:p>
            <a:pPr marL="264458">
              <a:spcBef>
                <a:spcPts val="252"/>
              </a:spcBef>
            </a:pPr>
            <a:r>
              <a:rPr sz="1008" spc="-3" dirty="0">
                <a:latin typeface="Candara"/>
                <a:cs typeface="Candara"/>
              </a:rPr>
              <a:t>480189</a:t>
            </a:r>
            <a:r>
              <a:rPr sz="1008" spc="-5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users</a:t>
            </a:r>
            <a:r>
              <a:rPr sz="1008" spc="-8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x</a:t>
            </a:r>
            <a:r>
              <a:rPr sz="1008" spc="-5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17770</a:t>
            </a:r>
            <a:r>
              <a:rPr sz="1008" spc="-5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movies</a:t>
            </a:r>
            <a:endParaRPr sz="1008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62" y="235274"/>
            <a:ext cx="3099332" cy="262561"/>
          </a:xfrm>
          <a:prstGeom prst="rect">
            <a:avLst/>
          </a:prstGeom>
        </p:spPr>
        <p:txBody>
          <a:bodyPr vert="horz" wrap="square" lIns="0" tIns="6403" rIns="0" bIns="0" rtlCol="0" anchor="ctr">
            <a:spAutoFit/>
          </a:bodyPr>
          <a:lstStyle/>
          <a:p>
            <a:pPr marL="6403">
              <a:lnSpc>
                <a:spcPct val="100000"/>
              </a:lnSpc>
              <a:spcBef>
                <a:spcPts val="50"/>
              </a:spcBef>
            </a:pPr>
            <a:r>
              <a:rPr spc="-3" dirty="0">
                <a:latin typeface="Candara"/>
                <a:cs typeface="Candara"/>
              </a:rPr>
              <a:t>Big</a:t>
            </a:r>
            <a:r>
              <a:rPr spc="-8" dirty="0">
                <a:latin typeface="Candara"/>
                <a:cs typeface="Candara"/>
              </a:rPr>
              <a:t> </a:t>
            </a:r>
            <a:r>
              <a:rPr dirty="0">
                <a:latin typeface="Candara"/>
                <a:cs typeface="Candara"/>
              </a:rPr>
              <a:t>&amp;</a:t>
            </a:r>
            <a:r>
              <a:rPr spc="-10" dirty="0">
                <a:latin typeface="Candara"/>
                <a:cs typeface="Candara"/>
              </a:rPr>
              <a:t> </a:t>
            </a:r>
            <a:r>
              <a:rPr spc="-57" dirty="0">
                <a:latin typeface="Candara"/>
                <a:cs typeface="Candara"/>
              </a:rPr>
              <a:t>High-­‐Dimensional</a:t>
            </a:r>
            <a:r>
              <a:rPr spc="-5" dirty="0">
                <a:latin typeface="Candara"/>
                <a:cs typeface="Candara"/>
              </a:rPr>
              <a:t> </a:t>
            </a:r>
            <a:r>
              <a:rPr spc="-3" dirty="0">
                <a:latin typeface="Candara"/>
                <a:cs typeface="Candara"/>
              </a:rPr>
              <a:t>Data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0723" y="616268"/>
            <a:ext cx="1418695" cy="11094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471" y="2686010"/>
            <a:ext cx="3419156" cy="6723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E3FD43-1AE8-F000-BC1B-4C3BCECDFEBD}"/>
                  </a:ext>
                </a:extLst>
              </p14:cNvPr>
              <p14:cNvContentPartPr/>
              <p14:nvPr/>
            </p14:nvContentPartPr>
            <p14:xfrm>
              <a:off x="45000" y="50400"/>
              <a:ext cx="4549320" cy="339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E3FD43-1AE8-F000-BC1B-4C3BCECDFE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40" y="41040"/>
                <a:ext cx="4568040" cy="341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4C986B-6B83-4427-A8C0-37ACC1FB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" y="15726"/>
            <a:ext cx="4572396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0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4628" y="78423"/>
            <a:ext cx="0" cy="76835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78423"/>
            <a:ext cx="60513" cy="604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78423"/>
            <a:ext cx="60513" cy="60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78423"/>
            <a:ext cx="60513" cy="60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163084"/>
            <a:ext cx="60513" cy="604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163084"/>
            <a:ext cx="60513" cy="604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163084"/>
            <a:ext cx="60513" cy="6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163084"/>
            <a:ext cx="60513" cy="6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247745"/>
            <a:ext cx="60513" cy="604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247745"/>
            <a:ext cx="60513" cy="604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247745"/>
            <a:ext cx="60513" cy="604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247745"/>
            <a:ext cx="60513" cy="604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9541" y="247745"/>
            <a:ext cx="60513" cy="604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332405"/>
            <a:ext cx="60513" cy="604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332405"/>
            <a:ext cx="60513" cy="604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332405"/>
            <a:ext cx="60513" cy="604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332405"/>
            <a:ext cx="60513" cy="604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417066"/>
            <a:ext cx="60513" cy="6047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417066"/>
            <a:ext cx="60513" cy="604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417066"/>
            <a:ext cx="60513" cy="604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417066"/>
            <a:ext cx="60513" cy="604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9541" y="417066"/>
            <a:ext cx="60513" cy="604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501726"/>
            <a:ext cx="60513" cy="604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01726"/>
            <a:ext cx="60513" cy="604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01726"/>
            <a:ext cx="60513" cy="604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501726"/>
            <a:ext cx="60513" cy="604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672" y="586388"/>
            <a:ext cx="60513" cy="604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86388"/>
            <a:ext cx="60513" cy="604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0106" y="586388"/>
            <a:ext cx="60513" cy="6047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86388"/>
            <a:ext cx="60513" cy="604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17" y="671049"/>
            <a:ext cx="4533264" cy="60472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54951" y="348626"/>
            <a:ext cx="3100292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Eigenvalues</a:t>
            </a:r>
            <a:r>
              <a:rPr sz="1815" b="1" spc="-8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dirty="0">
                <a:solidFill>
                  <a:srgbClr val="330066"/>
                </a:solidFill>
                <a:latin typeface="Arial"/>
                <a:cs typeface="Arial"/>
              </a:rPr>
              <a:t>&amp;</a:t>
            </a:r>
            <a:r>
              <a:rPr sz="1815" b="1" spc="-8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Eigenvectors</a:t>
            </a:r>
            <a:endParaRPr sz="1815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18345" y="2013269"/>
            <a:ext cx="0" cy="191127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667"/>
                </a:lnTo>
              </a:path>
            </a:pathLst>
          </a:custGeom>
          <a:ln w="12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822167" y="2013269"/>
            <a:ext cx="0" cy="191127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667"/>
                </a:lnTo>
              </a:path>
            </a:pathLst>
          </a:custGeom>
          <a:ln w="12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8188" y="825003"/>
            <a:ext cx="4062651" cy="2206042"/>
          </a:xfrm>
          <a:prstGeom prst="rect">
            <a:avLst/>
          </a:prstGeom>
        </p:spPr>
        <p:txBody>
          <a:bodyPr vert="horz" wrap="square" lIns="0" tIns="14086" rIns="0" bIns="0" rtlCol="0">
            <a:spAutoFit/>
          </a:bodyPr>
          <a:lstStyle/>
          <a:p>
            <a:pPr marL="211310" marR="34578" indent="-172890" defTabSz="461040">
              <a:lnSpc>
                <a:spcPts val="1311"/>
              </a:lnSpc>
              <a:spcBef>
                <a:spcPts val="110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210990" algn="l"/>
                <a:tab pos="211310" algn="l"/>
              </a:tabLst>
            </a:pP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symmetric</a:t>
            </a:r>
            <a:r>
              <a:rPr sz="1109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matrices,</a:t>
            </a:r>
            <a:r>
              <a:rPr sz="1109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eigenvectors</a:t>
            </a:r>
            <a:r>
              <a:rPr sz="1109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1109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distinct</a:t>
            </a:r>
            <a:r>
              <a:rPr sz="1109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eigenvalues </a:t>
            </a:r>
            <a:r>
              <a:rPr sz="1109" spc="-3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1109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b="1" spc="-3" dirty="0">
                <a:solidFill>
                  <a:srgbClr val="FF3300"/>
                </a:solidFill>
                <a:latin typeface="Arial"/>
                <a:cs typeface="Arial"/>
              </a:rPr>
              <a:t>orthogonal</a:t>
            </a:r>
            <a:endParaRPr sz="1109">
              <a:solidFill>
                <a:prstClr val="black"/>
              </a:solidFill>
              <a:latin typeface="Arial"/>
              <a:cs typeface="Arial"/>
            </a:endParaRPr>
          </a:p>
          <a:p>
            <a:pPr marR="65954" algn="ctr" defTabSz="461040">
              <a:spcBef>
                <a:spcPts val="900"/>
              </a:spcBef>
            </a:pPr>
            <a:r>
              <a:rPr sz="1853" i="1" spc="-56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853" i="1" spc="-68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706" spc="-38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706" spc="20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706" spc="3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706" spc="-20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706" spc="3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r>
              <a:rPr sz="70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706" spc="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3" spc="-11" baseline="1360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853" spc="-76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966" spc="-181" baseline="12820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706" spc="-38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706" spc="20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706" spc="3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706" spc="-18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706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r>
              <a:rPr sz="1853" i="1" spc="-105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706" spc="-38" dirty="0">
                <a:solidFill>
                  <a:prstClr val="black"/>
                </a:solidFill>
                <a:latin typeface="Times New Roman"/>
                <a:cs typeface="Times New Roman"/>
              </a:rPr>
              <a:t>{</a:t>
            </a:r>
            <a:r>
              <a:rPr sz="706" spc="20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706" spc="3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706" spc="-20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706" spc="3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r>
              <a:rPr sz="706" spc="-10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3" spc="-4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1853" spc="-155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3" spc="-61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853" spc="56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1853" spc="-8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853" spc="-143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966" spc="-166" baseline="12820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706" spc="3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70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706" spc="-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853" spc="-11" baseline="13605" dirty="0">
                <a:solidFill>
                  <a:prstClr val="black"/>
                </a:solidFill>
                <a:latin typeface="Symbol"/>
                <a:cs typeface="Symbol"/>
              </a:rPr>
              <a:t></a:t>
            </a:r>
            <a:r>
              <a:rPr sz="1853" spc="-49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966" spc="-143" baseline="12820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706" spc="3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70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706" spc="-7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853" spc="-15" baseline="13605" dirty="0">
                <a:solidFill>
                  <a:prstClr val="black"/>
                </a:solidFill>
                <a:latin typeface="Symbol"/>
                <a:cs typeface="Symbol"/>
              </a:rPr>
              <a:t></a:t>
            </a:r>
            <a:r>
              <a:rPr sz="1853" spc="-83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3" i="1" spc="-90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706" spc="3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706" spc="6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853" spc="-8" baseline="13605" dirty="0">
                <a:solidFill>
                  <a:prstClr val="black"/>
                </a:solidFill>
                <a:latin typeface="Symbol"/>
                <a:cs typeface="Symbol"/>
              </a:rPr>
              <a:t></a:t>
            </a:r>
            <a:r>
              <a:rPr sz="1853" spc="-227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3" i="1" spc="-72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706" spc="3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70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706" spc="-3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853" spc="-11" baseline="1360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853" spc="-79" baseline="1360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3" spc="-11" baseline="13605" dirty="0">
                <a:solidFill>
                  <a:prstClr val="black"/>
                </a:solidFill>
                <a:latin typeface="Comic Sans MS"/>
                <a:cs typeface="Comic Sans MS"/>
              </a:rPr>
              <a:t>0</a:t>
            </a:r>
            <a:endParaRPr sz="1853" baseline="13605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211310" indent="-172890" defTabSz="461040">
              <a:spcBef>
                <a:spcPts val="1344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210990" algn="l"/>
                <a:tab pos="211310" algn="l"/>
              </a:tabLst>
            </a:pP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eigenvalues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real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symmetric matrix</a:t>
            </a:r>
            <a:r>
              <a:rPr sz="1109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b="1" spc="-3" dirty="0">
                <a:solidFill>
                  <a:srgbClr val="FF3300"/>
                </a:solidFill>
                <a:latin typeface="Arial"/>
                <a:cs typeface="Arial"/>
              </a:rPr>
              <a:t>real</a:t>
            </a:r>
            <a:r>
              <a:rPr sz="1109" spc="-3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1109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>
              <a:spcBef>
                <a:spcPts val="13"/>
              </a:spcBef>
              <a:buClr>
                <a:srgbClr val="330066"/>
              </a:buClr>
              <a:buFont typeface="Wingdings"/>
              <a:buChar char=""/>
            </a:pPr>
            <a:endParaRPr sz="1059">
              <a:solidFill>
                <a:prstClr val="black"/>
              </a:solidFill>
              <a:latin typeface="Arial MT"/>
              <a:cs typeface="Arial MT"/>
            </a:endParaRPr>
          </a:p>
          <a:p>
            <a:pPr marL="26894" algn="ctr" defTabSz="461040">
              <a:tabLst>
                <a:tab pos="196583" algn="l"/>
                <a:tab pos="629128" algn="l"/>
              </a:tabLst>
            </a:pPr>
            <a:r>
              <a:rPr sz="1235" spc="1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235" spc="8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123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235" i="1" spc="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235" i="1" spc="-3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13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235" spc="-15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311" spc="-43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1235" i="1" spc="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235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235" spc="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235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13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235" spc="-13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-4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235" spc="33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1235" spc="13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235" spc="-15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1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235" spc="-10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235" spc="-12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-13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097" spc="4" baseline="4214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097" baseline="42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97" spc="-4" baseline="42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25" dirty="0">
                <a:solidFill>
                  <a:prstClr val="black"/>
                </a:solidFill>
                <a:latin typeface="Symbol"/>
                <a:cs typeface="Symbol"/>
              </a:rPr>
              <a:t></a:t>
            </a:r>
            <a:r>
              <a:rPr sz="1235" spc="-10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311" spc="-28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1311" spc="-13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spc="96" dirty="0">
                <a:solidFill>
                  <a:prstClr val="black"/>
                </a:solidFill>
                <a:latin typeface="Symbol"/>
                <a:cs typeface="Symbol"/>
              </a:rPr>
              <a:t></a:t>
            </a:r>
            <a:r>
              <a:rPr sz="1235" spc="20" dirty="0">
                <a:solidFill>
                  <a:prstClr val="black"/>
                </a:solidFill>
                <a:latin typeface="Symbol"/>
                <a:cs typeface="Symbol"/>
              </a:rPr>
              <a:t></a:t>
            </a:r>
            <a:endParaRPr sz="1235">
              <a:solidFill>
                <a:prstClr val="black"/>
              </a:solidFill>
              <a:latin typeface="Symbol"/>
              <a:cs typeface="Symbol"/>
            </a:endParaRPr>
          </a:p>
          <a:p>
            <a:pPr marL="211310" marR="308321" indent="-172890" defTabSz="461040">
              <a:lnSpc>
                <a:spcPts val="1316"/>
              </a:lnSpc>
              <a:spcBef>
                <a:spcPts val="1117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210990" algn="l"/>
                <a:tab pos="211310" algn="l"/>
              </a:tabLst>
            </a:pP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All eigenvalues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positive</a:t>
            </a:r>
            <a:r>
              <a:rPr sz="1109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semidefinite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matrix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b="1" spc="-3" dirty="0">
                <a:solidFill>
                  <a:srgbClr val="FF3300"/>
                </a:solidFill>
                <a:latin typeface="Arial"/>
                <a:cs typeface="Arial"/>
              </a:rPr>
              <a:t>non- </a:t>
            </a:r>
            <a:r>
              <a:rPr sz="1109" b="1" spc="-3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9" b="1" spc="-3" dirty="0">
                <a:solidFill>
                  <a:srgbClr val="FF3300"/>
                </a:solidFill>
                <a:latin typeface="Arial"/>
                <a:cs typeface="Arial"/>
              </a:rPr>
              <a:t>negative</a:t>
            </a:r>
            <a:endParaRPr sz="1109">
              <a:solidFill>
                <a:prstClr val="black"/>
              </a:solidFill>
              <a:latin typeface="Arial"/>
              <a:cs typeface="Arial"/>
            </a:endParaRPr>
          </a:p>
          <a:p>
            <a:pPr defTabSz="461040">
              <a:spcBef>
                <a:spcPts val="3"/>
              </a:spcBef>
            </a:pPr>
            <a:endParaRPr sz="1059">
              <a:solidFill>
                <a:prstClr val="black"/>
              </a:solidFill>
              <a:latin typeface="Arial"/>
              <a:cs typeface="Arial"/>
            </a:endParaRPr>
          </a:p>
          <a:p>
            <a:pPr marL="18890" algn="ctr" defTabSz="461040"/>
            <a:r>
              <a:rPr sz="1261" spc="-48" dirty="0">
                <a:solidFill>
                  <a:prstClr val="black"/>
                </a:solidFill>
                <a:latin typeface="Symbol"/>
                <a:cs typeface="Symbol"/>
              </a:rPr>
              <a:t></a:t>
            </a:r>
            <a:r>
              <a:rPr sz="1261" i="1" spc="88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1261" spc="88" dirty="0">
                <a:solidFill>
                  <a:prstClr val="black"/>
                </a:solidFill>
                <a:latin typeface="Symbol"/>
                <a:cs typeface="Symbol"/>
              </a:rPr>
              <a:t></a:t>
            </a:r>
            <a:r>
              <a:rPr sz="1261" spc="10" dirty="0">
                <a:solidFill>
                  <a:prstClr val="black"/>
                </a:solidFill>
                <a:latin typeface="Symbol"/>
                <a:cs typeface="Symbol"/>
              </a:rPr>
              <a:t></a:t>
            </a:r>
            <a:r>
              <a:rPr sz="1097" i="1" baseline="4214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1097" i="1" spc="-102" baseline="42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1261" spc="-15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i="1" spc="-43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1097" i="1" baseline="4214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097" i="1" spc="-41" baseline="42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i="1" spc="-50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261" i="1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1261" i="1" spc="-8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1261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spc="-43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261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1261" spc="-9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spc="13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1261" spc="-50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1261" spc="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261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1261" spc="-12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spc="1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261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1261" spc="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spc="-4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26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261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261" spc="-7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311" spc="-61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1261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261" spc="-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dirty="0">
                <a:solidFill>
                  <a:prstClr val="black"/>
                </a:solidFill>
                <a:latin typeface="Symbol"/>
                <a:cs typeface="Symbol"/>
              </a:rPr>
              <a:t></a:t>
            </a:r>
            <a:r>
              <a:rPr sz="1261" spc="-9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311" spc="-28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1311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1261" spc="-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61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endParaRPr sz="126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" rIns="0" bIns="0" rtlCol="0">
            <a:spAutoFit/>
          </a:bodyPr>
          <a:lstStyle/>
          <a:p>
            <a:pPr marL="19210" defTabSz="461040">
              <a:spcBef>
                <a:spcPts val="3"/>
              </a:spcBef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9210" defTabSz="461040">
                <a:spcBef>
                  <a:spcPts val="3"/>
                </a:spcBef>
              </a:pPr>
              <a:t>31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4628" y="78423"/>
            <a:ext cx="0" cy="76835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78423"/>
            <a:ext cx="60513" cy="604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78423"/>
            <a:ext cx="60513" cy="60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78423"/>
            <a:ext cx="60513" cy="60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163084"/>
            <a:ext cx="60513" cy="604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163084"/>
            <a:ext cx="60513" cy="604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163084"/>
            <a:ext cx="60513" cy="6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163084"/>
            <a:ext cx="60513" cy="6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247745"/>
            <a:ext cx="60513" cy="604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247745"/>
            <a:ext cx="60513" cy="604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247745"/>
            <a:ext cx="60513" cy="604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247745"/>
            <a:ext cx="60513" cy="604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9541" y="247745"/>
            <a:ext cx="60513" cy="604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332405"/>
            <a:ext cx="60513" cy="604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332405"/>
            <a:ext cx="60513" cy="604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332405"/>
            <a:ext cx="60513" cy="604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332405"/>
            <a:ext cx="60513" cy="604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417066"/>
            <a:ext cx="60513" cy="6047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417066"/>
            <a:ext cx="60513" cy="604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417066"/>
            <a:ext cx="60513" cy="604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417066"/>
            <a:ext cx="60513" cy="604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9541" y="417066"/>
            <a:ext cx="60513" cy="604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501726"/>
            <a:ext cx="60513" cy="604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01726"/>
            <a:ext cx="60513" cy="604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01726"/>
            <a:ext cx="60513" cy="604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501726"/>
            <a:ext cx="60513" cy="604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672" y="586388"/>
            <a:ext cx="60513" cy="604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86388"/>
            <a:ext cx="60513" cy="604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0106" y="586388"/>
            <a:ext cx="60513" cy="6047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86388"/>
            <a:ext cx="60513" cy="604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17" y="671049"/>
            <a:ext cx="4533264" cy="6047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238595" y="1685907"/>
            <a:ext cx="97644" cy="856069"/>
            <a:chOff x="2456716" y="3340798"/>
            <a:chExt cx="193675" cy="1697989"/>
          </a:xfrm>
        </p:grpSpPr>
        <p:sp>
          <p:nvSpPr>
            <p:cNvPr id="34" name="object 34"/>
            <p:cNvSpPr/>
            <p:nvPr/>
          </p:nvSpPr>
          <p:spPr>
            <a:xfrm>
              <a:off x="2462388" y="3346470"/>
              <a:ext cx="182245" cy="1686560"/>
            </a:xfrm>
            <a:custGeom>
              <a:avLst/>
              <a:gdLst/>
              <a:ahLst/>
              <a:cxnLst/>
              <a:rect l="l" t="t" r="r" b="b"/>
              <a:pathLst>
                <a:path w="182244" h="1686560">
                  <a:moveTo>
                    <a:pt x="182110" y="0"/>
                  </a:moveTo>
                  <a:lnTo>
                    <a:pt x="0" y="0"/>
                  </a:lnTo>
                  <a:lnTo>
                    <a:pt x="0" y="1686088"/>
                  </a:lnTo>
                  <a:lnTo>
                    <a:pt x="182110" y="1686088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462388" y="3346470"/>
              <a:ext cx="182245" cy="1686560"/>
            </a:xfrm>
            <a:custGeom>
              <a:avLst/>
              <a:gdLst/>
              <a:ahLst/>
              <a:cxnLst/>
              <a:rect l="l" t="t" r="r" b="b"/>
              <a:pathLst>
                <a:path w="182244" h="1686560">
                  <a:moveTo>
                    <a:pt x="0" y="1686088"/>
                  </a:moveTo>
                  <a:lnTo>
                    <a:pt x="182110" y="1686088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1686088"/>
                  </a:lnTo>
                  <a:close/>
                </a:path>
              </a:pathLst>
            </a:custGeom>
            <a:ln w="11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473762" y="1889826"/>
            <a:ext cx="97644" cy="652137"/>
            <a:chOff x="2923164" y="3745265"/>
            <a:chExt cx="193675" cy="1293495"/>
          </a:xfrm>
        </p:grpSpPr>
        <p:sp>
          <p:nvSpPr>
            <p:cNvPr id="37" name="object 37"/>
            <p:cNvSpPr/>
            <p:nvPr/>
          </p:nvSpPr>
          <p:spPr>
            <a:xfrm>
              <a:off x="2928832" y="3750932"/>
              <a:ext cx="182245" cy="1282065"/>
            </a:xfrm>
            <a:custGeom>
              <a:avLst/>
              <a:gdLst/>
              <a:ahLst/>
              <a:cxnLst/>
              <a:rect l="l" t="t" r="r" b="b"/>
              <a:pathLst>
                <a:path w="182244" h="1282064">
                  <a:moveTo>
                    <a:pt x="182110" y="0"/>
                  </a:moveTo>
                  <a:lnTo>
                    <a:pt x="0" y="0"/>
                  </a:lnTo>
                  <a:lnTo>
                    <a:pt x="0" y="1281626"/>
                  </a:lnTo>
                  <a:lnTo>
                    <a:pt x="182110" y="1281626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928832" y="3750932"/>
              <a:ext cx="182245" cy="1282065"/>
            </a:xfrm>
            <a:custGeom>
              <a:avLst/>
              <a:gdLst/>
              <a:ahLst/>
              <a:cxnLst/>
              <a:rect l="l" t="t" r="r" b="b"/>
              <a:pathLst>
                <a:path w="182244" h="1282064">
                  <a:moveTo>
                    <a:pt x="0" y="1281626"/>
                  </a:moveTo>
                  <a:lnTo>
                    <a:pt x="182110" y="1281626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1281626"/>
                  </a:lnTo>
                  <a:close/>
                </a:path>
              </a:pathLst>
            </a:custGeom>
            <a:ln w="113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709122" y="2014139"/>
            <a:ext cx="97644" cy="527600"/>
            <a:chOff x="3389993" y="3991838"/>
            <a:chExt cx="193675" cy="1046480"/>
          </a:xfrm>
        </p:grpSpPr>
        <p:sp>
          <p:nvSpPr>
            <p:cNvPr id="40" name="object 40"/>
            <p:cNvSpPr/>
            <p:nvPr/>
          </p:nvSpPr>
          <p:spPr>
            <a:xfrm>
              <a:off x="3395655" y="3997499"/>
              <a:ext cx="182245" cy="1035685"/>
            </a:xfrm>
            <a:custGeom>
              <a:avLst/>
              <a:gdLst/>
              <a:ahLst/>
              <a:cxnLst/>
              <a:rect l="l" t="t" r="r" b="b"/>
              <a:pathLst>
                <a:path w="182245" h="1035685">
                  <a:moveTo>
                    <a:pt x="182110" y="0"/>
                  </a:moveTo>
                  <a:lnTo>
                    <a:pt x="0" y="0"/>
                  </a:lnTo>
                  <a:lnTo>
                    <a:pt x="0" y="1035058"/>
                  </a:lnTo>
                  <a:lnTo>
                    <a:pt x="182110" y="1035058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395655" y="3997499"/>
              <a:ext cx="182245" cy="1035685"/>
            </a:xfrm>
            <a:custGeom>
              <a:avLst/>
              <a:gdLst/>
              <a:ahLst/>
              <a:cxnLst/>
              <a:rect l="l" t="t" r="r" b="b"/>
              <a:pathLst>
                <a:path w="182245" h="1035685">
                  <a:moveTo>
                    <a:pt x="0" y="1035058"/>
                  </a:moveTo>
                  <a:lnTo>
                    <a:pt x="182110" y="1035058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1035058"/>
                  </a:lnTo>
                  <a:close/>
                </a:path>
              </a:pathLst>
            </a:custGeom>
            <a:ln w="11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944306" y="2242803"/>
            <a:ext cx="97644" cy="299016"/>
            <a:chOff x="3856473" y="4445386"/>
            <a:chExt cx="193675" cy="593090"/>
          </a:xfrm>
        </p:grpSpPr>
        <p:sp>
          <p:nvSpPr>
            <p:cNvPr id="43" name="object 43"/>
            <p:cNvSpPr/>
            <p:nvPr/>
          </p:nvSpPr>
          <p:spPr>
            <a:xfrm>
              <a:off x="3862099" y="4451013"/>
              <a:ext cx="182245" cy="581660"/>
            </a:xfrm>
            <a:custGeom>
              <a:avLst/>
              <a:gdLst/>
              <a:ahLst/>
              <a:cxnLst/>
              <a:rect l="l" t="t" r="r" b="b"/>
              <a:pathLst>
                <a:path w="182245" h="581660">
                  <a:moveTo>
                    <a:pt x="182110" y="0"/>
                  </a:moveTo>
                  <a:lnTo>
                    <a:pt x="0" y="0"/>
                  </a:lnTo>
                  <a:lnTo>
                    <a:pt x="0" y="581545"/>
                  </a:lnTo>
                  <a:lnTo>
                    <a:pt x="182110" y="581545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862099" y="4451013"/>
              <a:ext cx="182245" cy="581660"/>
            </a:xfrm>
            <a:custGeom>
              <a:avLst/>
              <a:gdLst/>
              <a:ahLst/>
              <a:cxnLst/>
              <a:rect l="l" t="t" r="r" b="b"/>
              <a:pathLst>
                <a:path w="182245" h="581660">
                  <a:moveTo>
                    <a:pt x="0" y="581545"/>
                  </a:moveTo>
                  <a:lnTo>
                    <a:pt x="182110" y="581545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581545"/>
                  </a:lnTo>
                  <a:close/>
                </a:path>
              </a:pathLst>
            </a:custGeom>
            <a:ln w="11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179751" y="2377070"/>
            <a:ext cx="97644" cy="164555"/>
            <a:chOff x="4323472" y="4711701"/>
            <a:chExt cx="193675" cy="326390"/>
          </a:xfrm>
        </p:grpSpPr>
        <p:sp>
          <p:nvSpPr>
            <p:cNvPr id="46" name="object 46"/>
            <p:cNvSpPr/>
            <p:nvPr/>
          </p:nvSpPr>
          <p:spPr>
            <a:xfrm>
              <a:off x="4328998" y="4717227"/>
              <a:ext cx="182245" cy="315595"/>
            </a:xfrm>
            <a:custGeom>
              <a:avLst/>
              <a:gdLst/>
              <a:ahLst/>
              <a:cxnLst/>
              <a:rect l="l" t="t" r="r" b="b"/>
              <a:pathLst>
                <a:path w="182245" h="315595">
                  <a:moveTo>
                    <a:pt x="182110" y="0"/>
                  </a:moveTo>
                  <a:lnTo>
                    <a:pt x="0" y="0"/>
                  </a:lnTo>
                  <a:lnTo>
                    <a:pt x="0" y="315331"/>
                  </a:lnTo>
                  <a:lnTo>
                    <a:pt x="182110" y="315331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328998" y="4717227"/>
              <a:ext cx="182245" cy="315595"/>
            </a:xfrm>
            <a:custGeom>
              <a:avLst/>
              <a:gdLst/>
              <a:ahLst/>
              <a:cxnLst/>
              <a:rect l="l" t="t" r="r" b="b"/>
              <a:pathLst>
                <a:path w="182245" h="315595">
                  <a:moveTo>
                    <a:pt x="0" y="315331"/>
                  </a:moveTo>
                  <a:lnTo>
                    <a:pt x="182110" y="315331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315331"/>
                  </a:lnTo>
                  <a:close/>
                </a:path>
              </a:pathLst>
            </a:custGeom>
            <a:ln w="10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414925" y="2386984"/>
            <a:ext cx="97644" cy="154630"/>
            <a:chOff x="4789932" y="4731365"/>
            <a:chExt cx="193675" cy="306705"/>
          </a:xfrm>
        </p:grpSpPr>
        <p:sp>
          <p:nvSpPr>
            <p:cNvPr id="49" name="object 49"/>
            <p:cNvSpPr/>
            <p:nvPr/>
          </p:nvSpPr>
          <p:spPr>
            <a:xfrm>
              <a:off x="4795442" y="4736874"/>
              <a:ext cx="182245" cy="295910"/>
            </a:xfrm>
            <a:custGeom>
              <a:avLst/>
              <a:gdLst/>
              <a:ahLst/>
              <a:cxnLst/>
              <a:rect l="l" t="t" r="r" b="b"/>
              <a:pathLst>
                <a:path w="182245" h="295910">
                  <a:moveTo>
                    <a:pt x="182110" y="0"/>
                  </a:moveTo>
                  <a:lnTo>
                    <a:pt x="0" y="0"/>
                  </a:lnTo>
                  <a:lnTo>
                    <a:pt x="0" y="295684"/>
                  </a:lnTo>
                  <a:lnTo>
                    <a:pt x="182110" y="295684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95442" y="4736874"/>
              <a:ext cx="182245" cy="295910"/>
            </a:xfrm>
            <a:custGeom>
              <a:avLst/>
              <a:gdLst/>
              <a:ahLst/>
              <a:cxnLst/>
              <a:rect l="l" t="t" r="r" b="b"/>
              <a:pathLst>
                <a:path w="182245" h="295910">
                  <a:moveTo>
                    <a:pt x="0" y="295684"/>
                  </a:moveTo>
                  <a:lnTo>
                    <a:pt x="182110" y="295684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295684"/>
                  </a:lnTo>
                  <a:close/>
                </a:path>
              </a:pathLst>
            </a:custGeom>
            <a:ln w="10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2650283" y="2421858"/>
            <a:ext cx="97324" cy="119735"/>
            <a:chOff x="5256760" y="4800536"/>
            <a:chExt cx="193040" cy="237490"/>
          </a:xfrm>
        </p:grpSpPr>
        <p:sp>
          <p:nvSpPr>
            <p:cNvPr id="52" name="object 52"/>
            <p:cNvSpPr/>
            <p:nvPr/>
          </p:nvSpPr>
          <p:spPr>
            <a:xfrm>
              <a:off x="5262189" y="4805965"/>
              <a:ext cx="182245" cy="226695"/>
            </a:xfrm>
            <a:custGeom>
              <a:avLst/>
              <a:gdLst/>
              <a:ahLst/>
              <a:cxnLst/>
              <a:rect l="l" t="t" r="r" b="b"/>
              <a:pathLst>
                <a:path w="182245" h="226695">
                  <a:moveTo>
                    <a:pt x="182110" y="0"/>
                  </a:moveTo>
                  <a:lnTo>
                    <a:pt x="0" y="0"/>
                  </a:lnTo>
                  <a:lnTo>
                    <a:pt x="0" y="226593"/>
                  </a:lnTo>
                  <a:lnTo>
                    <a:pt x="182110" y="226593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262189" y="4805965"/>
              <a:ext cx="182245" cy="226695"/>
            </a:xfrm>
            <a:custGeom>
              <a:avLst/>
              <a:gdLst/>
              <a:ahLst/>
              <a:cxnLst/>
              <a:rect l="l" t="t" r="r" b="b"/>
              <a:pathLst>
                <a:path w="182245" h="226695">
                  <a:moveTo>
                    <a:pt x="0" y="226593"/>
                  </a:moveTo>
                  <a:lnTo>
                    <a:pt x="182110" y="226593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226593"/>
                  </a:lnTo>
                  <a:close/>
                </a:path>
              </a:pathLst>
            </a:custGeom>
            <a:ln w="107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885456" y="2426819"/>
            <a:ext cx="97324" cy="114932"/>
            <a:chOff x="5723219" y="4810375"/>
            <a:chExt cx="193040" cy="227965"/>
          </a:xfrm>
        </p:grpSpPr>
        <p:sp>
          <p:nvSpPr>
            <p:cNvPr id="55" name="object 55"/>
            <p:cNvSpPr/>
            <p:nvPr/>
          </p:nvSpPr>
          <p:spPr>
            <a:xfrm>
              <a:off x="5728633" y="4815789"/>
              <a:ext cx="182245" cy="217170"/>
            </a:xfrm>
            <a:custGeom>
              <a:avLst/>
              <a:gdLst/>
              <a:ahLst/>
              <a:cxnLst/>
              <a:rect l="l" t="t" r="r" b="b"/>
              <a:pathLst>
                <a:path w="182245" h="217170">
                  <a:moveTo>
                    <a:pt x="182110" y="0"/>
                  </a:moveTo>
                  <a:lnTo>
                    <a:pt x="0" y="0"/>
                  </a:lnTo>
                  <a:lnTo>
                    <a:pt x="0" y="216769"/>
                  </a:lnTo>
                  <a:lnTo>
                    <a:pt x="182110" y="216769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728633" y="4815789"/>
              <a:ext cx="182245" cy="217170"/>
            </a:xfrm>
            <a:custGeom>
              <a:avLst/>
              <a:gdLst/>
              <a:ahLst/>
              <a:cxnLst/>
              <a:rect l="l" t="t" r="r" b="b"/>
              <a:pathLst>
                <a:path w="182245" h="217170">
                  <a:moveTo>
                    <a:pt x="0" y="216769"/>
                  </a:moveTo>
                  <a:lnTo>
                    <a:pt x="182110" y="216769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216769"/>
                  </a:lnTo>
                  <a:close/>
                </a:path>
              </a:pathLst>
            </a:custGeom>
            <a:ln w="10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120878" y="2441702"/>
            <a:ext cx="97324" cy="99886"/>
            <a:chOff x="6190170" y="4839897"/>
            <a:chExt cx="193040" cy="198120"/>
          </a:xfrm>
        </p:grpSpPr>
        <p:sp>
          <p:nvSpPr>
            <p:cNvPr id="58" name="object 58"/>
            <p:cNvSpPr/>
            <p:nvPr/>
          </p:nvSpPr>
          <p:spPr>
            <a:xfrm>
              <a:off x="6195532" y="4845259"/>
              <a:ext cx="182245" cy="187325"/>
            </a:xfrm>
            <a:custGeom>
              <a:avLst/>
              <a:gdLst/>
              <a:ahLst/>
              <a:cxnLst/>
              <a:rect l="l" t="t" r="r" b="b"/>
              <a:pathLst>
                <a:path w="182245" h="187325">
                  <a:moveTo>
                    <a:pt x="182110" y="0"/>
                  </a:moveTo>
                  <a:lnTo>
                    <a:pt x="0" y="0"/>
                  </a:lnTo>
                  <a:lnTo>
                    <a:pt x="0" y="187299"/>
                  </a:lnTo>
                  <a:lnTo>
                    <a:pt x="182110" y="187299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195532" y="4845259"/>
              <a:ext cx="182245" cy="187325"/>
            </a:xfrm>
            <a:custGeom>
              <a:avLst/>
              <a:gdLst/>
              <a:ahLst/>
              <a:cxnLst/>
              <a:rect l="l" t="t" r="r" b="b"/>
              <a:pathLst>
                <a:path w="182245" h="187325">
                  <a:moveTo>
                    <a:pt x="0" y="187299"/>
                  </a:moveTo>
                  <a:lnTo>
                    <a:pt x="182110" y="187299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187299"/>
                  </a:lnTo>
                  <a:close/>
                </a:path>
              </a:pathLst>
            </a:custGeom>
            <a:ln w="10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3356054" y="2446666"/>
            <a:ext cx="97324" cy="95083"/>
            <a:chOff x="6656635" y="4849741"/>
            <a:chExt cx="193040" cy="188595"/>
          </a:xfrm>
        </p:grpSpPr>
        <p:sp>
          <p:nvSpPr>
            <p:cNvPr id="61" name="object 61"/>
            <p:cNvSpPr/>
            <p:nvPr/>
          </p:nvSpPr>
          <p:spPr>
            <a:xfrm>
              <a:off x="6661976" y="4855082"/>
              <a:ext cx="182245" cy="177800"/>
            </a:xfrm>
            <a:custGeom>
              <a:avLst/>
              <a:gdLst/>
              <a:ahLst/>
              <a:cxnLst/>
              <a:rect l="l" t="t" r="r" b="b"/>
              <a:pathLst>
                <a:path w="182245" h="177800">
                  <a:moveTo>
                    <a:pt x="182110" y="0"/>
                  </a:moveTo>
                  <a:lnTo>
                    <a:pt x="0" y="0"/>
                  </a:lnTo>
                  <a:lnTo>
                    <a:pt x="0" y="177476"/>
                  </a:lnTo>
                  <a:lnTo>
                    <a:pt x="182110" y="177476"/>
                  </a:lnTo>
                  <a:lnTo>
                    <a:pt x="18211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6661976" y="4855082"/>
              <a:ext cx="182245" cy="177800"/>
            </a:xfrm>
            <a:custGeom>
              <a:avLst/>
              <a:gdLst/>
              <a:ahLst/>
              <a:cxnLst/>
              <a:rect l="l" t="t" r="r" b="b"/>
              <a:pathLst>
                <a:path w="182245" h="177800">
                  <a:moveTo>
                    <a:pt x="0" y="177476"/>
                  </a:moveTo>
                  <a:lnTo>
                    <a:pt x="182110" y="177476"/>
                  </a:lnTo>
                  <a:lnTo>
                    <a:pt x="182110" y="0"/>
                  </a:lnTo>
                  <a:lnTo>
                    <a:pt x="0" y="0"/>
                  </a:lnTo>
                  <a:lnTo>
                    <a:pt x="0" y="177476"/>
                  </a:lnTo>
                  <a:close/>
                </a:path>
              </a:pathLst>
            </a:custGeom>
            <a:ln w="10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3" name="object 63"/>
          <p:cNvSpPr/>
          <p:nvPr/>
        </p:nvSpPr>
        <p:spPr>
          <a:xfrm>
            <a:off x="1149641" y="1579479"/>
            <a:ext cx="2375802" cy="979646"/>
          </a:xfrm>
          <a:custGeom>
            <a:avLst/>
            <a:gdLst/>
            <a:ahLst/>
            <a:cxnLst/>
            <a:rect l="l" t="t" r="r" b="b"/>
            <a:pathLst>
              <a:path w="4712334" h="1943100">
                <a:moveTo>
                  <a:pt x="45432" y="0"/>
                </a:moveTo>
                <a:lnTo>
                  <a:pt x="45432" y="1902857"/>
                </a:lnTo>
              </a:path>
              <a:path w="4712334" h="1943100">
                <a:moveTo>
                  <a:pt x="0" y="1902857"/>
                </a:moveTo>
                <a:lnTo>
                  <a:pt x="45432" y="1902857"/>
                </a:lnTo>
              </a:path>
              <a:path w="4712334" h="1943100">
                <a:moveTo>
                  <a:pt x="0" y="1518435"/>
                </a:moveTo>
                <a:lnTo>
                  <a:pt x="45432" y="1518435"/>
                </a:lnTo>
              </a:path>
              <a:path w="4712334" h="1943100">
                <a:moveTo>
                  <a:pt x="0" y="1143836"/>
                </a:moveTo>
                <a:lnTo>
                  <a:pt x="45432" y="1143836"/>
                </a:lnTo>
              </a:path>
              <a:path w="4712334" h="1943100">
                <a:moveTo>
                  <a:pt x="0" y="759152"/>
                </a:moveTo>
                <a:lnTo>
                  <a:pt x="45432" y="759152"/>
                </a:lnTo>
              </a:path>
              <a:path w="4712334" h="1943100">
                <a:moveTo>
                  <a:pt x="0" y="384422"/>
                </a:moveTo>
                <a:lnTo>
                  <a:pt x="45432" y="384422"/>
                </a:lnTo>
              </a:path>
              <a:path w="4712334" h="1943100">
                <a:moveTo>
                  <a:pt x="0" y="0"/>
                </a:moveTo>
                <a:lnTo>
                  <a:pt x="45432" y="0"/>
                </a:lnTo>
              </a:path>
              <a:path w="4712334" h="1943100">
                <a:moveTo>
                  <a:pt x="45432" y="1902857"/>
                </a:moveTo>
                <a:lnTo>
                  <a:pt x="4711843" y="1902857"/>
                </a:lnTo>
              </a:path>
              <a:path w="4712334" h="1943100">
                <a:moveTo>
                  <a:pt x="45432" y="1942478"/>
                </a:moveTo>
                <a:lnTo>
                  <a:pt x="45432" y="1902857"/>
                </a:lnTo>
              </a:path>
              <a:path w="4712334" h="1943100">
                <a:moveTo>
                  <a:pt x="511877" y="1942478"/>
                </a:moveTo>
                <a:lnTo>
                  <a:pt x="511877" y="1902857"/>
                </a:lnTo>
              </a:path>
              <a:path w="4712334" h="1943100">
                <a:moveTo>
                  <a:pt x="978624" y="1942478"/>
                </a:moveTo>
                <a:lnTo>
                  <a:pt x="978624" y="1902857"/>
                </a:lnTo>
              </a:path>
              <a:path w="4712334" h="1943100">
                <a:moveTo>
                  <a:pt x="1445220" y="1942478"/>
                </a:moveTo>
                <a:lnTo>
                  <a:pt x="1445220" y="1902857"/>
                </a:lnTo>
              </a:path>
              <a:path w="4712334" h="1943100">
                <a:moveTo>
                  <a:pt x="1911967" y="1942478"/>
                </a:moveTo>
                <a:lnTo>
                  <a:pt x="1911967" y="1902857"/>
                </a:lnTo>
              </a:path>
              <a:path w="4712334" h="1943100">
                <a:moveTo>
                  <a:pt x="2378411" y="1942478"/>
                </a:moveTo>
                <a:lnTo>
                  <a:pt x="2378411" y="1902857"/>
                </a:lnTo>
              </a:path>
              <a:path w="4712334" h="1943100">
                <a:moveTo>
                  <a:pt x="2845309" y="1942478"/>
                </a:moveTo>
                <a:lnTo>
                  <a:pt x="2845309" y="1902857"/>
                </a:lnTo>
              </a:path>
              <a:path w="4712334" h="1943100">
                <a:moveTo>
                  <a:pt x="3311602" y="1942478"/>
                </a:moveTo>
                <a:lnTo>
                  <a:pt x="3311602" y="1902857"/>
                </a:lnTo>
              </a:path>
              <a:path w="4712334" h="1943100">
                <a:moveTo>
                  <a:pt x="3778501" y="1942478"/>
                </a:moveTo>
                <a:lnTo>
                  <a:pt x="3778501" y="1902857"/>
                </a:lnTo>
              </a:path>
              <a:path w="4712334" h="1943100">
                <a:moveTo>
                  <a:pt x="4244945" y="1942478"/>
                </a:moveTo>
                <a:lnTo>
                  <a:pt x="4244945" y="1902857"/>
                </a:lnTo>
              </a:path>
              <a:path w="4712334" h="1943100">
                <a:moveTo>
                  <a:pt x="4711843" y="1942478"/>
                </a:moveTo>
                <a:lnTo>
                  <a:pt x="4711843" y="1902857"/>
                </a:lnTo>
              </a:path>
            </a:pathLst>
          </a:custGeom>
          <a:ln w="10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3498" y="1861052"/>
            <a:ext cx="178510" cy="401143"/>
          </a:xfrm>
          <a:prstGeom prst="rect">
            <a:avLst/>
          </a:prstGeom>
        </p:spPr>
        <p:txBody>
          <a:bodyPr vert="vert270" wrap="square" lIns="0" tIns="320" rIns="0" bIns="0" rtlCol="0">
            <a:spAutoFit/>
          </a:bodyPr>
          <a:lstStyle/>
          <a:p>
            <a:pPr marL="6403" defTabSz="461040">
              <a:spcBef>
                <a:spcPts val="3"/>
              </a:spcBef>
            </a:pPr>
            <a:r>
              <a:rPr sz="580" b="1" spc="13" dirty="0">
                <a:solidFill>
                  <a:prstClr val="black"/>
                </a:solidFill>
                <a:latin typeface="Arial"/>
                <a:cs typeface="Arial"/>
              </a:rPr>
              <a:t>V</a:t>
            </a:r>
            <a:r>
              <a:rPr sz="580" b="1" spc="-1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580" b="1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580" b="1" spc="13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580" b="1" spc="-1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580" b="1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580" b="1" spc="-1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580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580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80" b="1" spc="-1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580" b="1" spc="15" dirty="0">
                <a:solidFill>
                  <a:prstClr val="black"/>
                </a:solidFill>
                <a:latin typeface="Arial"/>
                <a:cs typeface="Arial"/>
              </a:rPr>
              <a:t>%</a:t>
            </a:r>
            <a:r>
              <a:rPr sz="580" b="1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58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3081" y="1528336"/>
            <a:ext cx="3722656" cy="1781955"/>
          </a:xfrm>
          <a:prstGeom prst="rect">
            <a:avLst/>
          </a:prstGeom>
        </p:spPr>
        <p:txBody>
          <a:bodyPr vert="horz" wrap="square" lIns="0" tIns="6723" rIns="0" bIns="0" rtlCol="0">
            <a:spAutoFit/>
          </a:bodyPr>
          <a:lstStyle/>
          <a:p>
            <a:pPr marR="3046709" algn="r" defTabSz="461040">
              <a:spcBef>
                <a:spcPts val="53"/>
              </a:spcBef>
            </a:pPr>
            <a:r>
              <a:rPr sz="504" spc="33" dirty="0">
                <a:solidFill>
                  <a:prstClr val="black"/>
                </a:solidFill>
                <a:latin typeface="Arial MT"/>
                <a:cs typeface="Arial MT"/>
              </a:rPr>
              <a:t>25</a:t>
            </a:r>
            <a:endParaRPr sz="504" dirty="0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>
              <a:spcBef>
                <a:spcPts val="25"/>
              </a:spcBef>
            </a:pPr>
            <a:endParaRPr sz="782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R="3046709" algn="r" defTabSz="461040"/>
            <a:r>
              <a:rPr sz="504" spc="33" dirty="0">
                <a:solidFill>
                  <a:prstClr val="black"/>
                </a:solidFill>
                <a:latin typeface="Arial MT"/>
                <a:cs typeface="Arial MT"/>
              </a:rPr>
              <a:t>20</a:t>
            </a:r>
            <a:endParaRPr sz="504" dirty="0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>
              <a:spcBef>
                <a:spcPts val="13"/>
              </a:spcBef>
            </a:pPr>
            <a:endParaRPr sz="756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R="3046709" algn="r" defTabSz="461040"/>
            <a:r>
              <a:rPr sz="504" spc="33" dirty="0">
                <a:solidFill>
                  <a:prstClr val="black"/>
                </a:solidFill>
                <a:latin typeface="Arial MT"/>
                <a:cs typeface="Arial MT"/>
              </a:rPr>
              <a:t>15</a:t>
            </a:r>
            <a:endParaRPr sz="504" dirty="0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>
              <a:spcBef>
                <a:spcPts val="23"/>
              </a:spcBef>
            </a:pPr>
            <a:endParaRPr sz="782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R="3046709" algn="r" defTabSz="461040"/>
            <a:r>
              <a:rPr sz="504" spc="33" dirty="0">
                <a:solidFill>
                  <a:prstClr val="black"/>
                </a:solidFill>
                <a:latin typeface="Arial MT"/>
                <a:cs typeface="Arial MT"/>
              </a:rPr>
              <a:t>10</a:t>
            </a:r>
            <a:endParaRPr sz="504" dirty="0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>
              <a:spcBef>
                <a:spcPts val="10"/>
              </a:spcBef>
            </a:pPr>
            <a:endParaRPr sz="756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R="3045108" algn="r" defTabSz="461040">
              <a:spcBef>
                <a:spcPts val="3"/>
              </a:spcBef>
            </a:pPr>
            <a:r>
              <a:rPr sz="504" spc="45" dirty="0">
                <a:solidFill>
                  <a:prstClr val="black"/>
                </a:solidFill>
                <a:latin typeface="Arial MT"/>
                <a:cs typeface="Arial MT"/>
              </a:rPr>
              <a:t>5</a:t>
            </a:r>
            <a:endParaRPr sz="504" dirty="0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>
              <a:spcBef>
                <a:spcPts val="23"/>
              </a:spcBef>
            </a:pPr>
            <a:endParaRPr sz="782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R="3045108" algn="r" defTabSz="461040"/>
            <a:r>
              <a:rPr sz="504" spc="45" dirty="0">
                <a:solidFill>
                  <a:prstClr val="black"/>
                </a:solidFill>
                <a:latin typeface="Arial MT"/>
                <a:cs typeface="Arial MT"/>
              </a:rPr>
              <a:t>0</a:t>
            </a:r>
            <a:endParaRPr sz="504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19102" algn="ctr" defTabSz="461040">
              <a:spcBef>
                <a:spcPts val="139"/>
              </a:spcBef>
              <a:tabLst>
                <a:tab pos="354425" algn="l"/>
                <a:tab pos="589748" algn="l"/>
                <a:tab pos="824750" algn="l"/>
                <a:tab pos="1060393" algn="l"/>
                <a:tab pos="1295396" algn="l"/>
                <a:tab pos="1530718" algn="l"/>
                <a:tab pos="1766041" algn="l"/>
                <a:tab pos="2001364" algn="l"/>
                <a:tab pos="2213635" algn="l"/>
              </a:tabLst>
            </a:pPr>
            <a:r>
              <a:rPr sz="504" spc="50" dirty="0">
                <a:solidFill>
                  <a:prstClr val="black"/>
                </a:solidFill>
                <a:latin typeface="Arial MT"/>
                <a:cs typeface="Arial MT"/>
              </a:rPr>
              <a:t>PC1	PC2	PC3	PC4	PC5	PC6	PC7	PC8	PC9	</a:t>
            </a:r>
            <a:r>
              <a:rPr sz="504" spc="45" dirty="0">
                <a:solidFill>
                  <a:prstClr val="black"/>
                </a:solidFill>
                <a:latin typeface="Arial MT"/>
                <a:cs typeface="Arial MT"/>
              </a:rPr>
              <a:t>PC10</a:t>
            </a:r>
            <a:endParaRPr sz="504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6403" marR="2561" defTabSz="461040">
              <a:lnSpc>
                <a:spcPts val="983"/>
              </a:lnSpc>
              <a:spcBef>
                <a:spcPts val="330"/>
              </a:spcBef>
            </a:pP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You</a:t>
            </a:r>
            <a:r>
              <a:rPr sz="9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do</a:t>
            </a:r>
            <a:r>
              <a:rPr sz="9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0066FF"/>
                </a:solidFill>
                <a:latin typeface="Arial MT"/>
                <a:cs typeface="Arial MT"/>
              </a:rPr>
              <a:t>lose</a:t>
            </a:r>
            <a:r>
              <a:rPr sz="908" spc="-3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0066FF"/>
                </a:solidFill>
                <a:latin typeface="Arial MT"/>
                <a:cs typeface="Arial MT"/>
              </a:rPr>
              <a:t>some </a:t>
            </a:r>
            <a:r>
              <a:rPr sz="908" spc="-3" dirty="0">
                <a:solidFill>
                  <a:srgbClr val="0066FF"/>
                </a:solidFill>
                <a:latin typeface="Arial MT"/>
                <a:cs typeface="Arial MT"/>
              </a:rPr>
              <a:t>information</a:t>
            </a:r>
            <a:r>
              <a:rPr sz="908" spc="-3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9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but</a:t>
            </a:r>
            <a:r>
              <a:rPr sz="9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9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spc="-3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 eigenvalues</a:t>
            </a:r>
            <a:r>
              <a:rPr sz="9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9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small,</a:t>
            </a:r>
            <a:r>
              <a:rPr sz="9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you don’t </a:t>
            </a:r>
            <a:r>
              <a:rPr sz="908" spc="-24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lose</a:t>
            </a:r>
            <a:r>
              <a:rPr sz="9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much</a:t>
            </a:r>
            <a:endParaRPr sz="908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81535" indent="-175452" defTabSz="461040">
              <a:spcBef>
                <a:spcPts val="103"/>
              </a:spcBef>
              <a:buClr>
                <a:srgbClr val="669999"/>
              </a:buClr>
              <a:buSzPct val="66666"/>
              <a:buFont typeface="Wingdings"/>
              <a:buChar char=""/>
              <a:tabLst>
                <a:tab pos="181535" algn="l"/>
                <a:tab pos="181855" algn="l"/>
              </a:tabLst>
            </a:pPr>
            <a:r>
              <a:rPr sz="605" dirty="0">
                <a:solidFill>
                  <a:srgbClr val="0066FF"/>
                </a:solidFill>
                <a:latin typeface="Arial MT"/>
                <a:cs typeface="Arial MT"/>
              </a:rPr>
              <a:t>n</a:t>
            </a:r>
            <a:r>
              <a:rPr sz="605" spc="-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dimensions</a:t>
            </a:r>
            <a:r>
              <a:rPr sz="605" spc="-1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in</a:t>
            </a:r>
            <a:r>
              <a:rPr sz="605" spc="-1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original</a:t>
            </a:r>
            <a:r>
              <a:rPr sz="605" spc="-1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data</a:t>
            </a:r>
            <a:endParaRPr sz="605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81535" indent="-175452" defTabSz="461040">
              <a:spcBef>
                <a:spcPts val="182"/>
              </a:spcBef>
              <a:buClr>
                <a:srgbClr val="669999"/>
              </a:buClr>
              <a:buSzPct val="66666"/>
              <a:buFont typeface="Wingdings"/>
              <a:buChar char=""/>
              <a:tabLst>
                <a:tab pos="181535" algn="l"/>
                <a:tab pos="181855" algn="l"/>
              </a:tabLst>
            </a:pP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calculate</a:t>
            </a:r>
            <a:r>
              <a:rPr sz="605" spc="-8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0066FF"/>
                </a:solidFill>
                <a:latin typeface="Arial MT"/>
                <a:cs typeface="Arial MT"/>
              </a:rPr>
              <a:t>n</a:t>
            </a:r>
            <a:r>
              <a:rPr sz="605" spc="-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eigenvectors</a:t>
            </a:r>
            <a:r>
              <a:rPr sz="605" spc="-8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and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eigenvalues</a:t>
            </a:r>
            <a:endParaRPr sz="605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81535" indent="-175452" defTabSz="461040">
              <a:spcBef>
                <a:spcPts val="131"/>
              </a:spcBef>
              <a:buClr>
                <a:srgbClr val="669999"/>
              </a:buClr>
              <a:buSzPct val="66666"/>
              <a:buFont typeface="Wingdings"/>
              <a:buChar char=""/>
              <a:tabLst>
                <a:tab pos="181535" algn="l"/>
                <a:tab pos="181855" algn="l"/>
              </a:tabLst>
            </a:pP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choose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only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the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first</a:t>
            </a:r>
            <a:r>
              <a:rPr sz="605" spc="-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0066FF"/>
                </a:solidFill>
                <a:latin typeface="Arial MT"/>
                <a:cs typeface="Arial MT"/>
              </a:rPr>
              <a:t>p 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eigenvectors,</a:t>
            </a:r>
            <a:r>
              <a:rPr sz="605" spc="-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based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on</a:t>
            </a:r>
            <a:r>
              <a:rPr sz="605" spc="-3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their</a:t>
            </a:r>
            <a:r>
              <a:rPr sz="605" spc="-5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eigenvalues</a:t>
            </a:r>
            <a:endParaRPr sz="605" dirty="0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154951" y="348626"/>
            <a:ext cx="1805943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How</a:t>
            </a:r>
            <a:r>
              <a:rPr sz="1815" b="1" spc="-23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Many</a:t>
            </a:r>
            <a:r>
              <a:rPr sz="1815" b="1" spc="-18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dirty="0">
                <a:solidFill>
                  <a:srgbClr val="330066"/>
                </a:solidFill>
                <a:latin typeface="Arial"/>
                <a:cs typeface="Arial"/>
              </a:rPr>
              <a:t>PCs?</a:t>
            </a:r>
            <a:endParaRPr sz="1815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0203" y="825002"/>
            <a:ext cx="4036719" cy="68844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79294" marR="2561" indent="-172890" defTabSz="461040">
              <a:spcBef>
                <a:spcPts val="5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78973" algn="l"/>
                <a:tab pos="179294" algn="l"/>
              </a:tabLst>
            </a:pP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1008" spc="-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original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dimensions,</a:t>
            </a:r>
            <a:r>
              <a:rPr sz="1008" spc="-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sample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covariance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matrix</a:t>
            </a:r>
            <a:r>
              <a:rPr sz="1008" spc="-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nxn,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has </a:t>
            </a:r>
            <a:r>
              <a:rPr sz="1008" spc="-2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up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to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n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eigenvectors.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So n PCs.</a:t>
            </a:r>
            <a:endParaRPr sz="1008">
              <a:solidFill>
                <a:prstClr val="black"/>
              </a:solidFill>
              <a:latin typeface="Arial MT"/>
              <a:cs typeface="Arial MT"/>
            </a:endParaRPr>
          </a:p>
          <a:p>
            <a:pPr marL="179294" indent="-172890" defTabSz="461040">
              <a:spcBef>
                <a:spcPts val="313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178973" algn="l"/>
                <a:tab pos="179294" algn="l"/>
              </a:tabLst>
            </a:pP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does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dimensionality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reduction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come</a:t>
            </a:r>
            <a:r>
              <a:rPr sz="1008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from?</a:t>
            </a:r>
            <a:endParaRPr sz="1008">
              <a:solidFill>
                <a:prstClr val="black"/>
              </a:solidFill>
              <a:latin typeface="Arial MT"/>
              <a:cs typeface="Arial MT"/>
            </a:endParaRPr>
          </a:p>
          <a:p>
            <a:pPr marL="179294" defTabSz="461040">
              <a:spcBef>
                <a:spcPts val="275"/>
              </a:spcBef>
            </a:pPr>
            <a:r>
              <a:rPr sz="908" spc="-3" dirty="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sz="9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908" i="1" dirty="0">
                <a:solidFill>
                  <a:srgbClr val="0066FF"/>
                </a:solidFill>
                <a:latin typeface="Arial"/>
                <a:cs typeface="Arial"/>
              </a:rPr>
              <a:t>ignore</a:t>
            </a:r>
            <a:r>
              <a:rPr sz="908" i="1" spc="-3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908" spc="-3" dirty="0">
                <a:solidFill>
                  <a:srgbClr val="0066FF"/>
                </a:solidFill>
                <a:latin typeface="Arial MT"/>
                <a:cs typeface="Arial MT"/>
              </a:rPr>
              <a:t>the</a:t>
            </a:r>
            <a:r>
              <a:rPr sz="908" spc="3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908" spc="-3" dirty="0">
                <a:solidFill>
                  <a:srgbClr val="0066FF"/>
                </a:solidFill>
                <a:latin typeface="Arial MT"/>
                <a:cs typeface="Arial MT"/>
              </a:rPr>
              <a:t>components </a:t>
            </a:r>
            <a:r>
              <a:rPr sz="908" dirty="0">
                <a:solidFill>
                  <a:srgbClr val="0066FF"/>
                </a:solidFill>
                <a:latin typeface="Arial MT"/>
                <a:cs typeface="Arial MT"/>
              </a:rPr>
              <a:t>of lesser</a:t>
            </a:r>
            <a:r>
              <a:rPr sz="908" spc="-3" dirty="0">
                <a:solidFill>
                  <a:srgbClr val="0066FF"/>
                </a:solidFill>
                <a:latin typeface="Arial MT"/>
                <a:cs typeface="Arial MT"/>
              </a:rPr>
              <a:t> significance</a:t>
            </a:r>
            <a:r>
              <a:rPr sz="908" spc="-3" dirty="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908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3081" y="3297297"/>
            <a:ext cx="1405440" cy="99568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81535" indent="-175452" defTabSz="461040">
              <a:spcBef>
                <a:spcPts val="50"/>
              </a:spcBef>
              <a:buClr>
                <a:srgbClr val="669999"/>
              </a:buClr>
              <a:buSzPct val="66666"/>
              <a:buFont typeface="Wingdings"/>
              <a:buChar char=""/>
              <a:tabLst>
                <a:tab pos="181535" algn="l"/>
                <a:tab pos="181855" algn="l"/>
              </a:tabLst>
            </a:pP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final</a:t>
            </a:r>
            <a:r>
              <a:rPr sz="605" spc="-1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data</a:t>
            </a:r>
            <a:r>
              <a:rPr sz="605" spc="-8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set</a:t>
            </a:r>
            <a:r>
              <a:rPr sz="605" spc="-1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has</a:t>
            </a:r>
            <a:r>
              <a:rPr sz="605" spc="-8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only</a:t>
            </a:r>
            <a:r>
              <a:rPr sz="605" spc="-10" dirty="0">
                <a:solidFill>
                  <a:srgbClr val="33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0066FF"/>
                </a:solidFill>
                <a:latin typeface="Arial MT"/>
                <a:cs typeface="Arial MT"/>
              </a:rPr>
              <a:t>p</a:t>
            </a:r>
            <a:r>
              <a:rPr sz="605" spc="-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605" dirty="0">
                <a:solidFill>
                  <a:srgbClr val="3366FF"/>
                </a:solidFill>
                <a:latin typeface="Arial MT"/>
                <a:cs typeface="Arial MT"/>
              </a:rPr>
              <a:t>dimensions</a:t>
            </a:r>
            <a:endParaRPr sz="605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92858" y="3360557"/>
            <a:ext cx="827256" cy="76356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©</a:t>
            </a:r>
            <a:r>
              <a:rPr sz="454" spc="-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Eric</a:t>
            </a:r>
            <a:r>
              <a:rPr sz="454" spc="-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Xing</a:t>
            </a:r>
            <a:r>
              <a:rPr sz="454" spc="-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@</a:t>
            </a:r>
            <a:r>
              <a:rPr sz="454" spc="-1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CMU,</a:t>
            </a:r>
            <a:r>
              <a:rPr sz="454" spc="-1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spc="-5" dirty="0">
                <a:solidFill>
                  <a:prstClr val="black"/>
                </a:solidFill>
                <a:latin typeface="Arial MT"/>
                <a:cs typeface="Arial MT"/>
              </a:rPr>
              <a:t>2006-2011</a:t>
            </a:r>
            <a:endParaRPr sz="45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58432" y="3360557"/>
            <a:ext cx="84198" cy="84051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504" spc="-3" dirty="0">
                <a:solidFill>
                  <a:prstClr val="black"/>
                </a:solidFill>
                <a:latin typeface="Arial MT"/>
                <a:cs typeface="Arial MT"/>
              </a:rPr>
              <a:t>22</a:t>
            </a:r>
            <a:endParaRPr sz="504">
              <a:solidFill>
                <a:prstClr val="black"/>
              </a:solidFill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B2BEC99-E941-E3EB-3CE7-90C7974E0F36}"/>
                  </a:ext>
                </a:extLst>
              </p14:cNvPr>
              <p14:cNvContentPartPr/>
              <p14:nvPr/>
            </p14:nvContentPartPr>
            <p14:xfrm>
              <a:off x="1267200" y="1650240"/>
              <a:ext cx="2297520" cy="1183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B2BEC99-E941-E3EB-3CE7-90C7974E0F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7840" y="1640880"/>
                <a:ext cx="231624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CCA2221-D7DA-03A0-2F94-23448B0626A2}"/>
                  </a:ext>
                </a:extLst>
              </p14:cNvPr>
              <p14:cNvContentPartPr/>
              <p14:nvPr/>
            </p14:nvContentPartPr>
            <p14:xfrm>
              <a:off x="97560" y="1544400"/>
              <a:ext cx="3285360" cy="946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CCA2221-D7DA-03A0-2F94-23448B0626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00" y="1535040"/>
                <a:ext cx="3304080" cy="96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4628" y="78423"/>
            <a:ext cx="0" cy="76835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78423"/>
            <a:ext cx="60513" cy="604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78423"/>
            <a:ext cx="60513" cy="60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78423"/>
            <a:ext cx="60513" cy="60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163084"/>
            <a:ext cx="60513" cy="604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163084"/>
            <a:ext cx="60513" cy="604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163084"/>
            <a:ext cx="60513" cy="6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163084"/>
            <a:ext cx="60513" cy="6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247745"/>
            <a:ext cx="60513" cy="604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247745"/>
            <a:ext cx="60513" cy="604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247745"/>
            <a:ext cx="60513" cy="604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247745"/>
            <a:ext cx="60513" cy="604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9541" y="247745"/>
            <a:ext cx="60513" cy="604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332405"/>
            <a:ext cx="60513" cy="604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332405"/>
            <a:ext cx="60513" cy="604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332405"/>
            <a:ext cx="60513" cy="604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332405"/>
            <a:ext cx="60513" cy="604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417066"/>
            <a:ext cx="60513" cy="6047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417066"/>
            <a:ext cx="60513" cy="604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417066"/>
            <a:ext cx="60513" cy="604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417066"/>
            <a:ext cx="60513" cy="604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9541" y="417066"/>
            <a:ext cx="60513" cy="604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501726"/>
            <a:ext cx="60513" cy="604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01726"/>
            <a:ext cx="60513" cy="604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01726"/>
            <a:ext cx="60513" cy="604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501726"/>
            <a:ext cx="60513" cy="604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672" y="586388"/>
            <a:ext cx="60513" cy="604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86388"/>
            <a:ext cx="60513" cy="604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0106" y="586388"/>
            <a:ext cx="60513" cy="6047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86388"/>
            <a:ext cx="60513" cy="604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17" y="671049"/>
            <a:ext cx="4533264" cy="60472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54950" y="348626"/>
            <a:ext cx="3342963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Singular</a:t>
            </a:r>
            <a:r>
              <a:rPr sz="1815" b="1" spc="-1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Value</a:t>
            </a:r>
            <a:r>
              <a:rPr sz="1815" b="1" spc="-8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Decomposition</a:t>
            </a:r>
            <a:endParaRPr sz="1815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40793" y="1687155"/>
            <a:ext cx="468373" cy="212358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2090" rIns="0" bIns="0" rtlCol="0">
            <a:spAutoFit/>
          </a:bodyPr>
          <a:lstStyle/>
          <a:p>
            <a:pPr marL="39381" defTabSz="461040">
              <a:spcBef>
                <a:spcPts val="174"/>
              </a:spcBef>
            </a:pPr>
            <a:r>
              <a:rPr sz="1210" i="1" spc="78" dirty="0">
                <a:solidFill>
                  <a:srgbClr val="3366FF"/>
                </a:solidFill>
                <a:latin typeface="Trebuchet MS"/>
                <a:cs typeface="Trebuchet MS"/>
              </a:rPr>
              <a:t>m</a:t>
            </a:r>
            <a:r>
              <a:rPr sz="1235" spc="78" dirty="0">
                <a:solidFill>
                  <a:srgbClr val="4180FF"/>
                </a:solidFill>
                <a:latin typeface="Symbol"/>
                <a:cs typeface="Symbol"/>
              </a:rPr>
              <a:t></a:t>
            </a:r>
            <a:r>
              <a:rPr sz="1210" i="1" spc="78" dirty="0">
                <a:solidFill>
                  <a:srgbClr val="3366FF"/>
                </a:solidFill>
                <a:latin typeface="Trebuchet MS"/>
                <a:cs typeface="Trebuchet MS"/>
              </a:rPr>
              <a:t>m</a:t>
            </a:r>
            <a:endParaRPr sz="121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64231" y="1687155"/>
            <a:ext cx="477017" cy="21106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809" rIns="0" bIns="0" rtlCol="0">
            <a:spAutoFit/>
          </a:bodyPr>
          <a:lstStyle/>
          <a:p>
            <a:pPr marL="46104" defTabSz="461040">
              <a:spcBef>
                <a:spcPts val="164"/>
              </a:spcBef>
            </a:pPr>
            <a:r>
              <a:rPr sz="1210" i="1" spc="78" dirty="0">
                <a:solidFill>
                  <a:srgbClr val="3366FF"/>
                </a:solidFill>
                <a:latin typeface="Trebuchet MS"/>
                <a:cs typeface="Trebuchet MS"/>
              </a:rPr>
              <a:t>m</a:t>
            </a:r>
            <a:r>
              <a:rPr sz="1235" spc="78" dirty="0">
                <a:solidFill>
                  <a:srgbClr val="4180FF"/>
                </a:solidFill>
                <a:latin typeface="Symbol"/>
                <a:cs typeface="Symbol"/>
              </a:rPr>
              <a:t></a:t>
            </a:r>
            <a:r>
              <a:rPr sz="1210" i="1" spc="78" dirty="0">
                <a:solidFill>
                  <a:srgbClr val="3366FF"/>
                </a:solidFill>
                <a:latin typeface="Trebuchet MS"/>
                <a:cs typeface="Trebuchet MS"/>
              </a:rPr>
              <a:t>m</a:t>
            </a:r>
            <a:endParaRPr sz="121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3686" y="1687155"/>
            <a:ext cx="780516" cy="211064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809" rIns="0" bIns="0" rtlCol="0">
            <a:spAutoFit/>
          </a:bodyPr>
          <a:lstStyle/>
          <a:p>
            <a:pPr marL="58910" defTabSz="461040">
              <a:spcBef>
                <a:spcPts val="164"/>
              </a:spcBef>
            </a:pPr>
            <a:r>
              <a:rPr sz="1210" i="1" spc="118" dirty="0">
                <a:solidFill>
                  <a:srgbClr val="3366FF"/>
                </a:solidFill>
                <a:latin typeface="Trebuchet MS"/>
                <a:cs typeface="Trebuchet MS"/>
              </a:rPr>
              <a:t>V</a:t>
            </a:r>
            <a:r>
              <a:rPr sz="1210" i="1" spc="3" dirty="0">
                <a:solidFill>
                  <a:srgbClr val="3366FF"/>
                </a:solidFill>
                <a:latin typeface="Trebuchet MS"/>
                <a:cs typeface="Trebuchet MS"/>
              </a:rPr>
              <a:t> </a:t>
            </a:r>
            <a:r>
              <a:rPr sz="1210" spc="-3" dirty="0">
                <a:solidFill>
                  <a:srgbClr val="4180FF"/>
                </a:solidFill>
                <a:latin typeface="Lucida Sans Unicode"/>
                <a:cs typeface="Lucida Sans Unicode"/>
              </a:rPr>
              <a:t>is</a:t>
            </a:r>
            <a:r>
              <a:rPr sz="1210" spc="-13" dirty="0">
                <a:solidFill>
                  <a:srgbClr val="4180FF"/>
                </a:solidFill>
                <a:latin typeface="Lucida Sans Unicode"/>
                <a:cs typeface="Lucida Sans Unicode"/>
              </a:rPr>
              <a:t> </a:t>
            </a:r>
            <a:r>
              <a:rPr sz="1210" i="1" spc="66" dirty="0">
                <a:solidFill>
                  <a:srgbClr val="3366FF"/>
                </a:solidFill>
                <a:latin typeface="Trebuchet MS"/>
                <a:cs typeface="Trebuchet MS"/>
              </a:rPr>
              <a:t>m</a:t>
            </a:r>
            <a:r>
              <a:rPr sz="1235" spc="66" dirty="0">
                <a:solidFill>
                  <a:srgbClr val="4180FF"/>
                </a:solidFill>
                <a:latin typeface="Symbol"/>
                <a:cs typeface="Symbol"/>
              </a:rPr>
              <a:t></a:t>
            </a:r>
            <a:r>
              <a:rPr sz="1210" i="1" spc="66" dirty="0">
                <a:solidFill>
                  <a:srgbClr val="3366FF"/>
                </a:solidFill>
                <a:latin typeface="Trebuchet MS"/>
                <a:cs typeface="Trebuchet MS"/>
              </a:rPr>
              <a:t>n</a:t>
            </a:r>
            <a:endParaRPr sz="121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33726" y="1538288"/>
            <a:ext cx="194649" cy="156231"/>
            <a:chOff x="4033837" y="3048000"/>
            <a:chExt cx="386080" cy="309880"/>
          </a:xfrm>
        </p:grpSpPr>
        <p:sp>
          <p:nvSpPr>
            <p:cNvPr id="38" name="object 38"/>
            <p:cNvSpPr/>
            <p:nvPr/>
          </p:nvSpPr>
          <p:spPr>
            <a:xfrm>
              <a:off x="4038599" y="3063867"/>
              <a:ext cx="361315" cy="289560"/>
            </a:xfrm>
            <a:custGeom>
              <a:avLst/>
              <a:gdLst/>
              <a:ahLst/>
              <a:cxnLst/>
              <a:rect l="l" t="t" r="r" b="b"/>
              <a:pathLst>
                <a:path w="361314" h="289560">
                  <a:moveTo>
                    <a:pt x="0" y="288932"/>
                  </a:moveTo>
                  <a:lnTo>
                    <a:pt x="36116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336296" y="3048000"/>
              <a:ext cx="83820" cy="77470"/>
            </a:xfrm>
            <a:custGeom>
              <a:avLst/>
              <a:gdLst/>
              <a:ahLst/>
              <a:cxnLst/>
              <a:rect l="l" t="t" r="r" b="b"/>
              <a:pathLst>
                <a:path w="83820" h="77469">
                  <a:moveTo>
                    <a:pt x="83303" y="0"/>
                  </a:moveTo>
                  <a:lnTo>
                    <a:pt x="0" y="17851"/>
                  </a:lnTo>
                  <a:lnTo>
                    <a:pt x="47602" y="77353"/>
                  </a:lnTo>
                  <a:lnTo>
                    <a:pt x="83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401094" y="1538288"/>
            <a:ext cx="38418" cy="153670"/>
            <a:chOff x="4762500" y="3048000"/>
            <a:chExt cx="76200" cy="304800"/>
          </a:xfrm>
        </p:grpSpPr>
        <p:sp>
          <p:nvSpPr>
            <p:cNvPr id="41" name="object 41"/>
            <p:cNvSpPr/>
            <p:nvPr/>
          </p:nvSpPr>
          <p:spPr>
            <a:xfrm>
              <a:off x="4800600" y="3073400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3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762500" y="3048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3" name="object 43"/>
          <p:cNvSpPr/>
          <p:nvPr/>
        </p:nvSpPr>
        <p:spPr>
          <a:xfrm>
            <a:off x="2584627" y="1545391"/>
            <a:ext cx="219940" cy="146627"/>
          </a:xfrm>
          <a:custGeom>
            <a:avLst/>
            <a:gdLst/>
            <a:ahLst/>
            <a:cxnLst/>
            <a:rect l="l" t="t" r="r" b="b"/>
            <a:pathLst>
              <a:path w="436245" h="290829">
                <a:moveTo>
                  <a:pt x="436065" y="29071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73972" y="1538288"/>
            <a:ext cx="42900" cy="37457"/>
          </a:xfrm>
          <a:custGeom>
            <a:avLst/>
            <a:gdLst/>
            <a:ahLst/>
            <a:cxnLst/>
            <a:rect l="l" t="t" r="r" b="b"/>
            <a:pathLst>
              <a:path w="85089" h="74294">
                <a:moveTo>
                  <a:pt x="0" y="0"/>
                </a:moveTo>
                <a:lnTo>
                  <a:pt x="42268" y="73969"/>
                </a:lnTo>
                <a:lnTo>
                  <a:pt x="84536" y="105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544" y="884230"/>
            <a:ext cx="4206076" cy="68152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2807" marR="8965" defTabSz="461040">
              <a:spcBef>
                <a:spcPts val="50"/>
              </a:spcBef>
            </a:pP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For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1311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i="1" spc="-8" dirty="0">
                <a:solidFill>
                  <a:srgbClr val="4349AA"/>
                </a:solidFill>
                <a:latin typeface="Arial"/>
                <a:cs typeface="Arial"/>
              </a:rPr>
              <a:t>m</a:t>
            </a:r>
            <a:r>
              <a:rPr sz="1336" spc="-8" dirty="0">
                <a:solidFill>
                  <a:srgbClr val="4349AA"/>
                </a:solidFill>
                <a:latin typeface="Symbol"/>
                <a:cs typeface="Symbol"/>
              </a:rPr>
              <a:t></a:t>
            </a:r>
            <a:r>
              <a:rPr sz="1336" spc="30" dirty="0">
                <a:solidFill>
                  <a:srgbClr val="4349AA"/>
                </a:solidFill>
                <a:latin typeface="Times New Roman"/>
                <a:cs typeface="Times New Roman"/>
              </a:rPr>
              <a:t> </a:t>
            </a:r>
            <a:r>
              <a:rPr sz="1311" i="1" dirty="0">
                <a:solidFill>
                  <a:srgbClr val="4349AA"/>
                </a:solidFill>
                <a:latin typeface="Arial"/>
                <a:cs typeface="Arial"/>
              </a:rPr>
              <a:t>n</a:t>
            </a:r>
            <a:r>
              <a:rPr sz="1311" i="1" spc="3" dirty="0">
                <a:solidFill>
                  <a:srgbClr val="4349AA"/>
                </a:solidFill>
                <a:latin typeface="Arial"/>
                <a:cs typeface="Arial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matrix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513" b="1" dirty="0">
                <a:solidFill>
                  <a:srgbClr val="4349AA"/>
                </a:solidFill>
                <a:latin typeface="Times New Roman"/>
                <a:cs typeface="Times New Roman"/>
              </a:rPr>
              <a:t>A</a:t>
            </a:r>
            <a:r>
              <a:rPr sz="1513" b="1" spc="-50" dirty="0">
                <a:solidFill>
                  <a:srgbClr val="4349AA"/>
                </a:solidFill>
                <a:latin typeface="Times New Roman"/>
                <a:cs typeface="Times New Roman"/>
              </a:rPr>
              <a:t> </a:t>
            </a:r>
            <a:r>
              <a:rPr sz="1311" dirty="0">
                <a:solidFill>
                  <a:srgbClr val="4349AA"/>
                </a:solidFill>
                <a:latin typeface="Times New Roman"/>
                <a:cs typeface="Times New Roman"/>
              </a:rPr>
              <a:t>of</a:t>
            </a:r>
            <a:r>
              <a:rPr sz="1311" spc="3" dirty="0">
                <a:solidFill>
                  <a:srgbClr val="4349AA"/>
                </a:solidFill>
                <a:latin typeface="Times New Roman"/>
                <a:cs typeface="Times New Roman"/>
              </a:rPr>
              <a:t> </a:t>
            </a:r>
            <a:r>
              <a:rPr sz="1311" spc="-3" dirty="0">
                <a:solidFill>
                  <a:srgbClr val="4349AA"/>
                </a:solidFill>
                <a:latin typeface="Times New Roman"/>
                <a:cs typeface="Times New Roman"/>
              </a:rPr>
              <a:t>rank</a:t>
            </a:r>
            <a:r>
              <a:rPr sz="1311" spc="3" dirty="0">
                <a:solidFill>
                  <a:srgbClr val="4349AA"/>
                </a:solidFill>
                <a:latin typeface="Times New Roman"/>
                <a:cs typeface="Times New Roman"/>
              </a:rPr>
              <a:t> </a:t>
            </a:r>
            <a:r>
              <a:rPr sz="1311" i="1" dirty="0">
                <a:solidFill>
                  <a:srgbClr val="4349AA"/>
                </a:solidFill>
                <a:latin typeface="Times New Roman"/>
                <a:cs typeface="Times New Roman"/>
              </a:rPr>
              <a:t>r</a:t>
            </a:r>
            <a:r>
              <a:rPr sz="1311" i="1" spc="3" dirty="0">
                <a:solidFill>
                  <a:srgbClr val="4349AA"/>
                </a:solidFill>
                <a:latin typeface="Times New Roman"/>
                <a:cs typeface="Times New Roman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there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exists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 a</a:t>
            </a:r>
            <a:r>
              <a:rPr sz="1311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factorization </a:t>
            </a:r>
            <a:r>
              <a:rPr sz="1311" spc="-35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(Singular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-20" dirty="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Decomposition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 =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b="1" dirty="0">
                <a:solidFill>
                  <a:srgbClr val="FF3300"/>
                </a:solidFill>
                <a:latin typeface="Arial"/>
                <a:cs typeface="Arial"/>
              </a:rPr>
              <a:t>SVD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 follows:</a:t>
            </a:r>
            <a:endParaRPr sz="1311">
              <a:solidFill>
                <a:prstClr val="black"/>
              </a:solidFill>
              <a:latin typeface="Arial MT"/>
              <a:cs typeface="Arial MT"/>
            </a:endParaRPr>
          </a:p>
          <a:p>
            <a:pPr marL="136711" algn="ctr" defTabSz="461040">
              <a:spcBef>
                <a:spcPts val="40"/>
              </a:spcBef>
            </a:pPr>
            <a:r>
              <a:rPr sz="1563" i="1" spc="-8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563" i="1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63" spc="-8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563" spc="-17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63" i="1" spc="-18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1563" spc="-8" dirty="0">
                <a:solidFill>
                  <a:prstClr val="black"/>
                </a:solidFill>
                <a:latin typeface="Symbol"/>
                <a:cs typeface="Symbol"/>
              </a:rPr>
              <a:t></a:t>
            </a:r>
            <a:r>
              <a:rPr sz="1563" i="1" spc="-8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563" i="1" spc="-14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361" i="1" spc="-4" baseline="4320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1361" baseline="432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3755" y="1953196"/>
            <a:ext cx="4143007" cy="823552"/>
          </a:xfrm>
          <a:prstGeom prst="rect">
            <a:avLst/>
          </a:prstGeom>
        </p:spPr>
        <p:txBody>
          <a:bodyPr vert="horz" wrap="square" lIns="0" tIns="14407" rIns="0" bIns="0" rtlCol="0">
            <a:spAutoFit/>
          </a:bodyPr>
          <a:lstStyle/>
          <a:p>
            <a:pPr marL="19210" marR="15368" indent="8645" defTabSz="461040">
              <a:lnSpc>
                <a:spcPct val="138600"/>
              </a:lnSpc>
              <a:spcBef>
                <a:spcPts val="113"/>
              </a:spcBef>
            </a:pP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 columns of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b="1" i="1" dirty="0">
                <a:solidFill>
                  <a:srgbClr val="4349AA"/>
                </a:solidFill>
                <a:latin typeface="Arial"/>
                <a:cs typeface="Arial"/>
              </a:rPr>
              <a:t>U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are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orthogonal</a:t>
            </a:r>
            <a:r>
              <a:rPr sz="1311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eigenvectors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sz="1311" b="1" i="1" dirty="0">
                <a:solidFill>
                  <a:srgbClr val="4349AA"/>
                </a:solidFill>
                <a:latin typeface="Arial"/>
                <a:cs typeface="Arial"/>
              </a:rPr>
              <a:t>AA</a:t>
            </a:r>
            <a:r>
              <a:rPr sz="1286" b="1" i="1" baseline="26143" dirty="0">
                <a:solidFill>
                  <a:srgbClr val="4349AA"/>
                </a:solidFill>
                <a:latin typeface="Arial"/>
                <a:cs typeface="Arial"/>
              </a:rPr>
              <a:t>T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. </a:t>
            </a:r>
            <a:r>
              <a:rPr sz="1311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columns of </a:t>
            </a:r>
            <a:r>
              <a:rPr sz="1311" b="1" i="1" dirty="0">
                <a:solidFill>
                  <a:srgbClr val="4349AA"/>
                </a:solidFill>
                <a:latin typeface="Arial"/>
                <a:cs typeface="Arial"/>
              </a:rPr>
              <a:t>V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are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orthogonal eigenvectors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sz="1311" b="1" i="1" spc="3" dirty="0">
                <a:solidFill>
                  <a:srgbClr val="4349AA"/>
                </a:solidFill>
                <a:latin typeface="Arial"/>
                <a:cs typeface="Arial"/>
              </a:rPr>
              <a:t>A</a:t>
            </a:r>
            <a:r>
              <a:rPr sz="1286" b="1" i="1" spc="4" baseline="26143" dirty="0">
                <a:solidFill>
                  <a:srgbClr val="4349AA"/>
                </a:solidFill>
                <a:latin typeface="Arial"/>
                <a:cs typeface="Arial"/>
              </a:rPr>
              <a:t>T</a:t>
            </a:r>
            <a:r>
              <a:rPr sz="1311" b="1" i="1" spc="3" dirty="0">
                <a:solidFill>
                  <a:srgbClr val="4349AA"/>
                </a:solidFill>
                <a:latin typeface="Arial"/>
                <a:cs typeface="Arial"/>
              </a:rPr>
              <a:t>A</a:t>
            </a:r>
            <a:r>
              <a:rPr sz="1311" spc="3" dirty="0">
                <a:solidFill>
                  <a:srgbClr val="333399"/>
                </a:solidFill>
                <a:latin typeface="Arial MT"/>
                <a:cs typeface="Arial MT"/>
              </a:rPr>
              <a:t>. </a:t>
            </a:r>
            <a:r>
              <a:rPr sz="1311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Eigenvalues</a:t>
            </a:r>
            <a:r>
              <a:rPr sz="1311" spc="-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3" dirty="0">
                <a:solidFill>
                  <a:srgbClr val="4349AA"/>
                </a:solidFill>
                <a:latin typeface="Symbol"/>
                <a:cs typeface="Symbol"/>
              </a:rPr>
              <a:t></a:t>
            </a:r>
            <a:r>
              <a:rPr sz="1286" spc="4" baseline="-21241" dirty="0">
                <a:solidFill>
                  <a:srgbClr val="4349AA"/>
                </a:solidFill>
                <a:latin typeface="Arial MT"/>
                <a:cs typeface="Arial MT"/>
              </a:rPr>
              <a:t>1</a:t>
            </a:r>
            <a:r>
              <a:rPr sz="1286" baseline="-21241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…</a:t>
            </a:r>
            <a:r>
              <a:rPr sz="1311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3" dirty="0">
                <a:solidFill>
                  <a:srgbClr val="4349AA"/>
                </a:solidFill>
                <a:latin typeface="Symbol"/>
                <a:cs typeface="Symbol"/>
              </a:rPr>
              <a:t></a:t>
            </a:r>
            <a:r>
              <a:rPr sz="1286" spc="4" baseline="-21241" dirty="0">
                <a:solidFill>
                  <a:srgbClr val="4349AA"/>
                </a:solidFill>
                <a:latin typeface="Arial MT"/>
                <a:cs typeface="Arial MT"/>
              </a:rPr>
              <a:t>r</a:t>
            </a:r>
            <a:r>
              <a:rPr sz="1286" spc="181" baseline="-21241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sz="1311" b="1" i="1" spc="3" dirty="0">
                <a:solidFill>
                  <a:srgbClr val="4349AA"/>
                </a:solidFill>
                <a:latin typeface="Arial"/>
                <a:cs typeface="Arial"/>
              </a:rPr>
              <a:t>AA</a:t>
            </a:r>
            <a:r>
              <a:rPr sz="1286" b="1" i="1" spc="4" baseline="26143" dirty="0">
                <a:solidFill>
                  <a:srgbClr val="4349AA"/>
                </a:solidFill>
                <a:latin typeface="Arial"/>
                <a:cs typeface="Arial"/>
              </a:rPr>
              <a:t>T</a:t>
            </a:r>
            <a:r>
              <a:rPr sz="1286" b="1" i="1" baseline="26143" dirty="0">
                <a:solidFill>
                  <a:srgbClr val="4349AA"/>
                </a:solidFill>
                <a:latin typeface="Arial"/>
                <a:cs typeface="Arial"/>
              </a:rPr>
              <a:t>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1311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spc="-3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eigenvalues</a:t>
            </a:r>
            <a:r>
              <a:rPr sz="1311" spc="-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311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311" b="1" i="1" spc="3" dirty="0">
                <a:solidFill>
                  <a:srgbClr val="4349AA"/>
                </a:solidFill>
                <a:latin typeface="Arial"/>
                <a:cs typeface="Arial"/>
              </a:rPr>
              <a:t>A</a:t>
            </a:r>
            <a:r>
              <a:rPr sz="1286" b="1" i="1" spc="4" baseline="26143" dirty="0">
                <a:solidFill>
                  <a:srgbClr val="4349AA"/>
                </a:solidFill>
                <a:latin typeface="Arial"/>
                <a:cs typeface="Arial"/>
              </a:rPr>
              <a:t>T</a:t>
            </a:r>
            <a:r>
              <a:rPr sz="1311" b="1" i="1" spc="3" dirty="0">
                <a:solidFill>
                  <a:srgbClr val="4349AA"/>
                </a:solidFill>
                <a:latin typeface="Arial"/>
                <a:cs typeface="Arial"/>
              </a:rPr>
              <a:t>A</a:t>
            </a:r>
            <a:r>
              <a:rPr sz="1311" spc="3" dirty="0">
                <a:solidFill>
                  <a:prstClr val="black"/>
                </a:solidFill>
                <a:latin typeface="Arial MT"/>
                <a:cs typeface="Arial MT"/>
              </a:rPr>
              <a:t>.</a:t>
            </a:r>
            <a:endParaRPr sz="1311">
              <a:solidFill>
                <a:prstClr val="black"/>
              </a:solidFill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45542" y="2875016"/>
            <a:ext cx="236268" cy="208414"/>
            <a:chOff x="4057274" y="5699361"/>
            <a:chExt cx="468630" cy="413384"/>
          </a:xfrm>
        </p:grpSpPr>
        <p:sp>
          <p:nvSpPr>
            <p:cNvPr id="48" name="object 48"/>
            <p:cNvSpPr/>
            <p:nvPr/>
          </p:nvSpPr>
          <p:spPr>
            <a:xfrm>
              <a:off x="4063924" y="5955919"/>
              <a:ext cx="40005" cy="22860"/>
            </a:xfrm>
            <a:custGeom>
              <a:avLst/>
              <a:gdLst/>
              <a:ahLst/>
              <a:cxnLst/>
              <a:rect l="l" t="t" r="r" b="b"/>
              <a:pathLst>
                <a:path w="40004" h="22860">
                  <a:moveTo>
                    <a:pt x="0" y="22831"/>
                  </a:moveTo>
                  <a:lnTo>
                    <a:pt x="39715" y="0"/>
                  </a:lnTo>
                </a:path>
              </a:pathLst>
            </a:custGeom>
            <a:ln w="13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103639" y="5962260"/>
              <a:ext cx="57785" cy="137160"/>
            </a:xfrm>
            <a:custGeom>
              <a:avLst/>
              <a:gdLst/>
              <a:ahLst/>
              <a:cxnLst/>
              <a:rect l="l" t="t" r="r" b="b"/>
              <a:pathLst>
                <a:path w="57785" h="137160">
                  <a:moveTo>
                    <a:pt x="0" y="0"/>
                  </a:moveTo>
                  <a:lnTo>
                    <a:pt x="57364" y="136999"/>
                  </a:lnTo>
                </a:path>
              </a:pathLst>
            </a:custGeom>
            <a:ln w="25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167301" y="5706020"/>
              <a:ext cx="358140" cy="393700"/>
            </a:xfrm>
            <a:custGeom>
              <a:avLst/>
              <a:gdLst/>
              <a:ahLst/>
              <a:cxnLst/>
              <a:rect l="l" t="t" r="r" b="b"/>
              <a:pathLst>
                <a:path w="358139" h="393700">
                  <a:moveTo>
                    <a:pt x="0" y="393239"/>
                  </a:moveTo>
                  <a:lnTo>
                    <a:pt x="76282" y="0"/>
                  </a:lnTo>
                </a:path>
                <a:path w="358139" h="393700">
                  <a:moveTo>
                    <a:pt x="76282" y="0"/>
                  </a:moveTo>
                  <a:lnTo>
                    <a:pt x="358050" y="0"/>
                  </a:lnTo>
                </a:path>
              </a:pathLst>
            </a:custGeom>
            <a:ln w="13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268562" y="2856159"/>
            <a:ext cx="1386872" cy="519750"/>
          </a:xfrm>
          <a:prstGeom prst="rect">
            <a:avLst/>
          </a:prstGeom>
        </p:spPr>
        <p:txBody>
          <a:bodyPr vert="horz" wrap="square" lIns="0" tIns="6723" rIns="0" bIns="0" rtlCol="0">
            <a:spAutoFit/>
          </a:bodyPr>
          <a:lstStyle/>
          <a:p>
            <a:pPr marL="457839" defTabSz="461040">
              <a:lnSpc>
                <a:spcPts val="1520"/>
              </a:lnSpc>
              <a:spcBef>
                <a:spcPts val="53"/>
              </a:spcBef>
              <a:tabLst>
                <a:tab pos="878218" algn="l"/>
              </a:tabLst>
            </a:pPr>
            <a:r>
              <a:rPr sz="1311" spc="-4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311" spc="-17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97" i="1" spc="-4" baseline="-2298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097" i="1" spc="374" baseline="-22988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3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23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311" spc="-35" dirty="0">
                <a:solidFill>
                  <a:prstClr val="black"/>
                </a:solidFill>
                <a:latin typeface="Symbol"/>
                <a:cs typeface="Symbol"/>
              </a:rPr>
              <a:t></a:t>
            </a:r>
            <a:r>
              <a:rPr sz="1097" i="1" spc="-52" baseline="-2298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1097" baseline="-2298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613" defTabSz="461040">
              <a:lnSpc>
                <a:spcPts val="2488"/>
              </a:lnSpc>
            </a:pPr>
            <a:r>
              <a:rPr sz="1613" spc="15" dirty="0">
                <a:solidFill>
                  <a:prstClr val="black"/>
                </a:solidFill>
                <a:latin typeface="Symbol"/>
                <a:cs typeface="Symbol"/>
              </a:rPr>
              <a:t></a:t>
            </a:r>
            <a:r>
              <a:rPr sz="1613" spc="-10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13" spc="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613" spc="-10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613" i="1" spc="18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13" i="1" spc="-7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613" i="1" spc="18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613" i="1" spc="13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2118" spc="-34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1689" spc="2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399" spc="11" baseline="-24024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1613" spc="-38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1613" spc="5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1613" spc="-252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1689" spc="-30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689" spc="-2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399" i="1" spc="11" baseline="-24024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1399" i="1" spc="30" baseline="-2402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18" spc="-141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2118">
              <a:solidFill>
                <a:prstClr val="black"/>
              </a:solidFill>
              <a:latin typeface="Symbol"/>
              <a:cs typeface="Symbo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648406" y="3111004"/>
            <a:ext cx="1861648" cy="240109"/>
            <a:chOff x="5253036" y="6167437"/>
            <a:chExt cx="3692525" cy="476250"/>
          </a:xfrm>
        </p:grpSpPr>
        <p:sp>
          <p:nvSpPr>
            <p:cNvPr id="53" name="object 53"/>
            <p:cNvSpPr/>
            <p:nvPr/>
          </p:nvSpPr>
          <p:spPr>
            <a:xfrm>
              <a:off x="5257798" y="6172199"/>
              <a:ext cx="3683000" cy="466725"/>
            </a:xfrm>
            <a:custGeom>
              <a:avLst/>
              <a:gdLst/>
              <a:ahLst/>
              <a:cxnLst/>
              <a:rect l="l" t="t" r="r" b="b"/>
              <a:pathLst>
                <a:path w="3683000" h="466725">
                  <a:moveTo>
                    <a:pt x="3683000" y="0"/>
                  </a:moveTo>
                  <a:lnTo>
                    <a:pt x="1227654" y="0"/>
                  </a:lnTo>
                  <a:lnTo>
                    <a:pt x="1227654" y="175021"/>
                  </a:lnTo>
                  <a:lnTo>
                    <a:pt x="613832" y="175021"/>
                  </a:lnTo>
                  <a:lnTo>
                    <a:pt x="613832" y="116680"/>
                  </a:lnTo>
                  <a:lnTo>
                    <a:pt x="0" y="233362"/>
                  </a:lnTo>
                  <a:lnTo>
                    <a:pt x="613832" y="350043"/>
                  </a:lnTo>
                  <a:lnTo>
                    <a:pt x="613832" y="291702"/>
                  </a:lnTo>
                  <a:lnTo>
                    <a:pt x="1227654" y="291702"/>
                  </a:lnTo>
                  <a:lnTo>
                    <a:pt x="1227654" y="466724"/>
                  </a:lnTo>
                  <a:lnTo>
                    <a:pt x="3683000" y="466724"/>
                  </a:lnTo>
                  <a:lnTo>
                    <a:pt x="3683000" y="0"/>
                  </a:lnTo>
                  <a:close/>
                </a:path>
              </a:pathLst>
            </a:custGeom>
            <a:solidFill>
              <a:srgbClr val="D5D2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257798" y="6172199"/>
              <a:ext cx="3683000" cy="466725"/>
            </a:xfrm>
            <a:custGeom>
              <a:avLst/>
              <a:gdLst/>
              <a:ahLst/>
              <a:cxnLst/>
              <a:rect l="l" t="t" r="r" b="b"/>
              <a:pathLst>
                <a:path w="3683000" h="466725">
                  <a:moveTo>
                    <a:pt x="0" y="233362"/>
                  </a:moveTo>
                  <a:lnTo>
                    <a:pt x="613831" y="116680"/>
                  </a:lnTo>
                  <a:lnTo>
                    <a:pt x="613831" y="175021"/>
                  </a:lnTo>
                  <a:lnTo>
                    <a:pt x="1227653" y="175021"/>
                  </a:lnTo>
                  <a:lnTo>
                    <a:pt x="1227653" y="0"/>
                  </a:lnTo>
                  <a:lnTo>
                    <a:pt x="3682998" y="0"/>
                  </a:lnTo>
                  <a:lnTo>
                    <a:pt x="3682998" y="466724"/>
                  </a:lnTo>
                  <a:lnTo>
                    <a:pt x="1227653" y="466724"/>
                  </a:lnTo>
                  <a:lnTo>
                    <a:pt x="1227653" y="291702"/>
                  </a:lnTo>
                  <a:lnTo>
                    <a:pt x="613831" y="291702"/>
                  </a:lnTo>
                  <a:lnTo>
                    <a:pt x="613831" y="350043"/>
                  </a:lnTo>
                  <a:lnTo>
                    <a:pt x="0" y="2333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290239" y="3132454"/>
            <a:ext cx="1208230" cy="192670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210" i="1" spc="61" dirty="0">
                <a:solidFill>
                  <a:prstClr val="black"/>
                </a:solidFill>
                <a:latin typeface="Trebuchet MS"/>
                <a:cs typeface="Trebuchet MS"/>
              </a:rPr>
              <a:t>Singular</a:t>
            </a:r>
            <a:r>
              <a:rPr sz="1210" i="1" spc="-2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210" i="1" spc="40" dirty="0">
                <a:solidFill>
                  <a:prstClr val="black"/>
                </a:solidFill>
                <a:latin typeface="Trebuchet MS"/>
                <a:cs typeface="Trebuchet MS"/>
              </a:rPr>
              <a:t>values</a:t>
            </a:r>
            <a:r>
              <a:rPr sz="1210" spc="40" dirty="0">
                <a:solidFill>
                  <a:prstClr val="black"/>
                </a:solidFill>
                <a:latin typeface="Lucida Sans Unicode"/>
                <a:cs typeface="Lucida Sans Unicode"/>
              </a:rPr>
              <a:t>.</a:t>
            </a:r>
            <a:endParaRPr sz="121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40735" y="1083591"/>
            <a:ext cx="245552" cy="21130"/>
          </a:xfrm>
          <a:custGeom>
            <a:avLst/>
            <a:gdLst/>
            <a:ahLst/>
            <a:cxnLst/>
            <a:rect l="l" t="t" r="r" b="b"/>
            <a:pathLst>
              <a:path w="487045" h="41910">
                <a:moveTo>
                  <a:pt x="9364" y="10936"/>
                </a:moveTo>
                <a:lnTo>
                  <a:pt x="4682" y="4938"/>
                </a:lnTo>
                <a:lnTo>
                  <a:pt x="3601" y="3527"/>
                </a:lnTo>
                <a:lnTo>
                  <a:pt x="0" y="0"/>
                </a:lnTo>
                <a:lnTo>
                  <a:pt x="6842" y="3175"/>
                </a:lnTo>
                <a:lnTo>
                  <a:pt x="6842" y="3880"/>
                </a:lnTo>
                <a:lnTo>
                  <a:pt x="14046" y="5291"/>
                </a:lnTo>
                <a:lnTo>
                  <a:pt x="54057" y="12683"/>
                </a:lnTo>
                <a:lnTo>
                  <a:pt x="93281" y="18609"/>
                </a:lnTo>
                <a:lnTo>
                  <a:pt x="145144" y="25532"/>
                </a:lnTo>
                <a:lnTo>
                  <a:pt x="171075" y="28927"/>
                </a:lnTo>
                <a:lnTo>
                  <a:pt x="222151" y="35003"/>
                </a:lnTo>
                <a:lnTo>
                  <a:pt x="273349" y="39437"/>
                </a:lnTo>
                <a:lnTo>
                  <a:pt x="324615" y="41856"/>
                </a:lnTo>
                <a:lnTo>
                  <a:pt x="375899" y="41887"/>
                </a:lnTo>
                <a:lnTo>
                  <a:pt x="427148" y="39158"/>
                </a:lnTo>
                <a:lnTo>
                  <a:pt x="438279" y="38375"/>
                </a:lnTo>
                <a:lnTo>
                  <a:pt x="449478" y="37658"/>
                </a:lnTo>
                <a:lnTo>
                  <a:pt x="460677" y="37074"/>
                </a:lnTo>
                <a:lnTo>
                  <a:pt x="471808" y="36688"/>
                </a:lnTo>
                <a:lnTo>
                  <a:pt x="480092" y="36688"/>
                </a:lnTo>
                <a:lnTo>
                  <a:pt x="482253" y="37041"/>
                </a:lnTo>
                <a:lnTo>
                  <a:pt x="486935" y="34219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" rIns="0" bIns="0" rtlCol="0">
            <a:spAutoFit/>
          </a:bodyPr>
          <a:lstStyle/>
          <a:p>
            <a:pPr marL="19210" defTabSz="461040">
              <a:spcBef>
                <a:spcPts val="3"/>
              </a:spcBef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9210" defTabSz="461040">
                <a:spcBef>
                  <a:spcPts val="3"/>
                </a:spcBef>
              </a:pPr>
              <a:t>33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68" y="777171"/>
            <a:ext cx="4325811" cy="1696453"/>
            <a:chOff x="300037" y="1538348"/>
            <a:chExt cx="8580120" cy="3364865"/>
          </a:xfrm>
        </p:grpSpPr>
        <p:sp>
          <p:nvSpPr>
            <p:cNvPr id="3" name="object 3"/>
            <p:cNvSpPr/>
            <p:nvPr/>
          </p:nvSpPr>
          <p:spPr>
            <a:xfrm>
              <a:off x="304800" y="3404985"/>
              <a:ext cx="8570595" cy="1493520"/>
            </a:xfrm>
            <a:custGeom>
              <a:avLst/>
              <a:gdLst/>
              <a:ahLst/>
              <a:cxnLst/>
              <a:rect l="l" t="t" r="r" b="b"/>
              <a:pathLst>
                <a:path w="8570595" h="1493520">
                  <a:moveTo>
                    <a:pt x="0" y="0"/>
                  </a:moveTo>
                  <a:lnTo>
                    <a:pt x="8570415" y="0"/>
                  </a:lnTo>
                  <a:lnTo>
                    <a:pt x="8570415" y="1493018"/>
                  </a:lnTo>
                  <a:lnTo>
                    <a:pt x="0" y="149301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0423C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1543111"/>
              <a:ext cx="8570595" cy="1852930"/>
            </a:xfrm>
            <a:custGeom>
              <a:avLst/>
              <a:gdLst/>
              <a:ahLst/>
              <a:cxnLst/>
              <a:rect l="l" t="t" r="r" b="b"/>
              <a:pathLst>
                <a:path w="8570595" h="1852929">
                  <a:moveTo>
                    <a:pt x="0" y="0"/>
                  </a:moveTo>
                  <a:lnTo>
                    <a:pt x="8570415" y="0"/>
                  </a:lnTo>
                  <a:lnTo>
                    <a:pt x="8570415" y="1852335"/>
                  </a:lnTo>
                  <a:lnTo>
                    <a:pt x="0" y="18523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A2B6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352" y="2669305"/>
              <a:ext cx="3177191" cy="69238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5103" y="191114"/>
            <a:ext cx="3002648" cy="34777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2218" spc="-3" dirty="0">
                <a:latin typeface="Candara"/>
                <a:cs typeface="Candara"/>
              </a:rPr>
              <a:t>PCA:</a:t>
            </a:r>
            <a:r>
              <a:rPr sz="2218" spc="-5" dirty="0">
                <a:latin typeface="Candara"/>
                <a:cs typeface="Candara"/>
              </a:rPr>
              <a:t> </a:t>
            </a:r>
            <a:r>
              <a:rPr sz="2218" spc="-30" dirty="0">
                <a:latin typeface="Candara"/>
                <a:cs typeface="Candara"/>
              </a:rPr>
              <a:t>Two</a:t>
            </a:r>
            <a:r>
              <a:rPr sz="2218" spc="-5" dirty="0">
                <a:latin typeface="Candara"/>
                <a:cs typeface="Candara"/>
              </a:rPr>
              <a:t> </a:t>
            </a:r>
            <a:r>
              <a:rPr sz="2218" spc="-3" dirty="0">
                <a:latin typeface="Candara"/>
                <a:cs typeface="Candara"/>
              </a:rPr>
              <a:t>Interpretations</a:t>
            </a:r>
            <a:endParaRPr sz="2218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980" y="1730106"/>
            <a:ext cx="3885930" cy="31667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" marR="15368" defTabSz="461040">
              <a:spcBef>
                <a:spcPts val="50"/>
              </a:spcBef>
            </a:pP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Minimum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 Reconstruction Error:</a:t>
            </a:r>
            <a:r>
              <a:rPr sz="1008" spc="-8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3" dirty="0">
                <a:solidFill>
                  <a:prstClr val="black"/>
                </a:solidFill>
                <a:latin typeface="Candara"/>
                <a:cs typeface="Candara"/>
              </a:rPr>
              <a:t>1</a:t>
            </a:r>
            <a:r>
              <a:rPr sz="983" spc="4" baseline="25641" dirty="0">
                <a:solidFill>
                  <a:prstClr val="black"/>
                </a:solidFill>
                <a:latin typeface="Candara"/>
                <a:cs typeface="Candara"/>
              </a:rPr>
              <a:t>st</a:t>
            </a:r>
            <a:r>
              <a:rPr sz="983" spc="113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PC a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vector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v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such</a:t>
            </a:r>
            <a:r>
              <a:rPr sz="1008" spc="-5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that projection on </a:t>
            </a:r>
            <a:r>
              <a:rPr sz="1008" spc="-212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to this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vector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yields minimum MSE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reconstruction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445" y="2076050"/>
            <a:ext cx="1358918" cy="34905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4160" y="555856"/>
            <a:ext cx="4178543" cy="704156"/>
          </a:xfrm>
          <a:prstGeom prst="rect">
            <a:avLst/>
          </a:prstGeom>
        </p:spPr>
        <p:txBody>
          <a:bodyPr vert="horz" wrap="square" lIns="0" tIns="44820" rIns="0" bIns="0" rtlCol="0">
            <a:spAutoFit/>
          </a:bodyPr>
          <a:lstStyle/>
          <a:p>
            <a:pPr marL="64033" defTabSz="461040">
              <a:spcBef>
                <a:spcPts val="353"/>
              </a:spcBef>
            </a:pP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E.g.,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for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the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ﬁrst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component.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  <a:p>
            <a:pPr marL="25613" marR="21771" defTabSz="461040">
              <a:spcBef>
                <a:spcPts val="305"/>
              </a:spcBef>
            </a:pP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Maximum</a:t>
            </a:r>
            <a:r>
              <a:rPr sz="1008" spc="-5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Variance 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Direction:</a:t>
            </a:r>
            <a:r>
              <a:rPr sz="1008" spc="212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3" dirty="0">
                <a:solidFill>
                  <a:prstClr val="black"/>
                </a:solidFill>
                <a:latin typeface="Candara"/>
                <a:cs typeface="Candara"/>
              </a:rPr>
              <a:t>1</a:t>
            </a:r>
            <a:r>
              <a:rPr sz="983" spc="4" baseline="25641" dirty="0">
                <a:solidFill>
                  <a:prstClr val="black"/>
                </a:solidFill>
                <a:latin typeface="Candara"/>
                <a:cs typeface="Candara"/>
              </a:rPr>
              <a:t>st</a:t>
            </a:r>
            <a:r>
              <a:rPr sz="983" spc="113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PC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a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vector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such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that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projection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on to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this </a:t>
            </a:r>
            <a:r>
              <a:rPr sz="1008" spc="-212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vector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capture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maximum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variance in the data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(out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of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all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possible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one </a:t>
            </a:r>
            <a:r>
              <a:rPr sz="1008" spc="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dimensional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projections)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4377" y="2849595"/>
            <a:ext cx="487056" cy="1588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10811" y="2482482"/>
            <a:ext cx="974844" cy="856069"/>
            <a:chOff x="5773509" y="4920781"/>
            <a:chExt cx="1933575" cy="16979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6388" y="4920781"/>
              <a:ext cx="265041" cy="2528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23854" y="5159491"/>
              <a:ext cx="1146175" cy="1337945"/>
            </a:xfrm>
            <a:custGeom>
              <a:avLst/>
              <a:gdLst/>
              <a:ahLst/>
              <a:cxnLst/>
              <a:rect l="l" t="t" r="r" b="b"/>
              <a:pathLst>
                <a:path w="1146175" h="1337945">
                  <a:moveTo>
                    <a:pt x="0" y="1337566"/>
                  </a:moveTo>
                  <a:lnTo>
                    <a:pt x="114562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5468" y="5130775"/>
              <a:ext cx="168601" cy="1776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02084" y="5107189"/>
              <a:ext cx="1860550" cy="1483360"/>
            </a:xfrm>
            <a:custGeom>
              <a:avLst/>
              <a:gdLst/>
              <a:ahLst/>
              <a:cxnLst/>
              <a:rect l="l" t="t" r="r" b="b"/>
              <a:pathLst>
                <a:path w="1860550" h="1483359">
                  <a:moveTo>
                    <a:pt x="0" y="1482821"/>
                  </a:moveTo>
                  <a:lnTo>
                    <a:pt x="1860309" y="0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519582" y="5071567"/>
              <a:ext cx="187960" cy="173990"/>
            </a:xfrm>
            <a:custGeom>
              <a:avLst/>
              <a:gdLst/>
              <a:ahLst/>
              <a:cxnLst/>
              <a:rect l="l" t="t" r="r" b="b"/>
              <a:pathLst>
                <a:path w="187959" h="173989">
                  <a:moveTo>
                    <a:pt x="187502" y="0"/>
                  </a:moveTo>
                  <a:lnTo>
                    <a:pt x="0" y="39829"/>
                  </a:lnTo>
                  <a:lnTo>
                    <a:pt x="106865" y="173899"/>
                  </a:lnTo>
                  <a:lnTo>
                    <a:pt x="18750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000738" y="5110505"/>
              <a:ext cx="346710" cy="304165"/>
            </a:xfrm>
            <a:custGeom>
              <a:avLst/>
              <a:gdLst/>
              <a:ahLst/>
              <a:cxnLst/>
              <a:rect l="l" t="t" r="r" b="b"/>
              <a:pathLst>
                <a:path w="346709" h="304164">
                  <a:moveTo>
                    <a:pt x="0" y="0"/>
                  </a:moveTo>
                  <a:lnTo>
                    <a:pt x="346364" y="303617"/>
                  </a:lnTo>
                </a:path>
              </a:pathLst>
            </a:custGeom>
            <a:ln w="19049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802084" y="5361079"/>
              <a:ext cx="1489075" cy="1185545"/>
            </a:xfrm>
            <a:custGeom>
              <a:avLst/>
              <a:gdLst/>
              <a:ahLst/>
              <a:cxnLst/>
              <a:rect l="l" t="t" r="r" b="b"/>
              <a:pathLst>
                <a:path w="1489075" h="1185545">
                  <a:moveTo>
                    <a:pt x="0" y="1185473"/>
                  </a:moveTo>
                  <a:lnTo>
                    <a:pt x="1488585" y="0"/>
                  </a:lnTo>
                </a:path>
              </a:pathLst>
            </a:custGeom>
            <a:ln w="571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6034" y="5052857"/>
              <a:ext cx="136069" cy="9696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902847" y="2518049"/>
            <a:ext cx="86760" cy="192670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210" dirty="0">
                <a:solidFill>
                  <a:srgbClr val="FF0000"/>
                </a:solidFill>
                <a:latin typeface="Candara"/>
                <a:cs typeface="Candara"/>
              </a:rPr>
              <a:t>v</a:t>
            </a:r>
            <a:endParaRPr sz="1210">
              <a:solidFill>
                <a:prstClr val="black"/>
              </a:solidFill>
              <a:latin typeface="Candara"/>
              <a:cs typeface="Candar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1268" y="777171"/>
            <a:ext cx="4325811" cy="1696453"/>
            <a:chOff x="300037" y="1538348"/>
            <a:chExt cx="8580120" cy="3364865"/>
          </a:xfrm>
        </p:grpSpPr>
        <p:sp>
          <p:nvSpPr>
            <p:cNvPr id="14" name="object 14"/>
            <p:cNvSpPr/>
            <p:nvPr/>
          </p:nvSpPr>
          <p:spPr>
            <a:xfrm>
              <a:off x="304800" y="3404985"/>
              <a:ext cx="8570595" cy="1493520"/>
            </a:xfrm>
            <a:custGeom>
              <a:avLst/>
              <a:gdLst/>
              <a:ahLst/>
              <a:cxnLst/>
              <a:rect l="l" t="t" r="r" b="b"/>
              <a:pathLst>
                <a:path w="8570595" h="1493520">
                  <a:moveTo>
                    <a:pt x="0" y="0"/>
                  </a:moveTo>
                  <a:lnTo>
                    <a:pt x="8570415" y="0"/>
                  </a:lnTo>
                  <a:lnTo>
                    <a:pt x="8570415" y="1493018"/>
                  </a:lnTo>
                  <a:lnTo>
                    <a:pt x="0" y="149301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0423C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4800" y="1543111"/>
              <a:ext cx="8570595" cy="1852930"/>
            </a:xfrm>
            <a:custGeom>
              <a:avLst/>
              <a:gdLst/>
              <a:ahLst/>
              <a:cxnLst/>
              <a:rect l="l" t="t" r="r" b="b"/>
              <a:pathLst>
                <a:path w="8570595" h="1852929">
                  <a:moveTo>
                    <a:pt x="0" y="0"/>
                  </a:moveTo>
                  <a:lnTo>
                    <a:pt x="8570415" y="0"/>
                  </a:lnTo>
                  <a:lnTo>
                    <a:pt x="8570415" y="1852335"/>
                  </a:lnTo>
                  <a:lnTo>
                    <a:pt x="0" y="185233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A2B6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4352" y="2669305"/>
              <a:ext cx="3177191" cy="69238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05103" y="191114"/>
            <a:ext cx="3002648" cy="34777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2218" spc="-3" dirty="0">
                <a:latin typeface="Candara"/>
                <a:cs typeface="Candara"/>
              </a:rPr>
              <a:t>PCA:</a:t>
            </a:r>
            <a:r>
              <a:rPr sz="2218" spc="-5" dirty="0">
                <a:latin typeface="Candara"/>
                <a:cs typeface="Candara"/>
              </a:rPr>
              <a:t> </a:t>
            </a:r>
            <a:r>
              <a:rPr sz="2218" spc="-30" dirty="0">
                <a:latin typeface="Candara"/>
                <a:cs typeface="Candara"/>
              </a:rPr>
              <a:t>Two</a:t>
            </a:r>
            <a:r>
              <a:rPr sz="2218" spc="-5" dirty="0">
                <a:latin typeface="Candara"/>
                <a:cs typeface="Candara"/>
              </a:rPr>
              <a:t> </a:t>
            </a:r>
            <a:r>
              <a:rPr sz="2218" spc="-3" dirty="0">
                <a:latin typeface="Candara"/>
                <a:cs typeface="Candara"/>
              </a:rPr>
              <a:t>Interpretations</a:t>
            </a:r>
            <a:endParaRPr sz="2218">
              <a:latin typeface="Candara"/>
              <a:cs typeface="Candar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085" y="2524021"/>
            <a:ext cx="1860367" cy="79360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20491" defTabSz="461040">
              <a:spcBef>
                <a:spcPts val="50"/>
              </a:spcBef>
            </a:pPr>
            <a:r>
              <a:rPr sz="1008" dirty="0">
                <a:solidFill>
                  <a:srgbClr val="0000CC"/>
                </a:solidFill>
                <a:latin typeface="Candara"/>
                <a:cs typeface="Candara"/>
              </a:rPr>
              <a:t>blue</a:t>
            </a:r>
            <a:r>
              <a:rPr sz="983" baseline="25641" dirty="0">
                <a:solidFill>
                  <a:prstClr val="black"/>
                </a:solidFill>
                <a:latin typeface="Candara"/>
                <a:cs typeface="Candara"/>
              </a:rPr>
              <a:t>2</a:t>
            </a:r>
            <a:r>
              <a:rPr sz="983" spc="98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+</a:t>
            </a:r>
            <a:r>
              <a:rPr sz="1008" spc="-5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srgbClr val="00CC00"/>
                </a:solidFill>
                <a:latin typeface="Candara"/>
                <a:cs typeface="Candara"/>
              </a:rPr>
              <a:t>green</a:t>
            </a:r>
            <a:r>
              <a:rPr sz="983" baseline="25641" dirty="0">
                <a:solidFill>
                  <a:prstClr val="black"/>
                </a:solidFill>
                <a:latin typeface="Candara"/>
                <a:cs typeface="Candara"/>
              </a:rPr>
              <a:t>2</a:t>
            </a:r>
            <a:r>
              <a:rPr sz="983" spc="102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=</a:t>
            </a:r>
            <a:r>
              <a:rPr sz="1008" spc="-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black</a:t>
            </a:r>
            <a:r>
              <a:rPr sz="983" baseline="25641" dirty="0">
                <a:solidFill>
                  <a:prstClr val="black"/>
                </a:solidFill>
                <a:latin typeface="Candara"/>
                <a:cs typeface="Candara"/>
              </a:rPr>
              <a:t>2</a:t>
            </a:r>
            <a:endParaRPr sz="983" baseline="25641">
              <a:solidFill>
                <a:prstClr val="black"/>
              </a:solidFill>
              <a:latin typeface="Candara"/>
              <a:cs typeface="Candara"/>
            </a:endParaRPr>
          </a:p>
          <a:p>
            <a:pPr marL="19210" defTabSz="461040">
              <a:spcBef>
                <a:spcPts val="736"/>
              </a:spcBef>
            </a:pP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black</a:t>
            </a:r>
            <a:r>
              <a:rPr sz="983" baseline="25641" dirty="0">
                <a:solidFill>
                  <a:prstClr val="black"/>
                </a:solidFill>
                <a:latin typeface="Candara"/>
                <a:cs typeface="Candara"/>
              </a:rPr>
              <a:t>2</a:t>
            </a:r>
            <a:r>
              <a:rPr sz="983" spc="102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is</a:t>
            </a:r>
            <a:r>
              <a:rPr sz="1008" spc="-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ﬁxed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(it’s</a:t>
            </a:r>
            <a:r>
              <a:rPr sz="1008" spc="-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just</a:t>
            </a:r>
            <a:r>
              <a:rPr sz="1008" spc="-5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the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data)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  <a:p>
            <a:pPr marL="19210" marR="15368" defTabSz="461040">
              <a:spcBef>
                <a:spcPts val="620"/>
              </a:spcBef>
            </a:pP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So,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maximizing </a:t>
            </a:r>
            <a:r>
              <a:rPr sz="1008" dirty="0">
                <a:solidFill>
                  <a:srgbClr val="0000CC"/>
                </a:solidFill>
                <a:latin typeface="Candara"/>
                <a:cs typeface="Candara"/>
              </a:rPr>
              <a:t>blue</a:t>
            </a:r>
            <a:r>
              <a:rPr sz="983" baseline="25641" dirty="0">
                <a:solidFill>
                  <a:prstClr val="black"/>
                </a:solidFill>
                <a:latin typeface="Candara"/>
                <a:cs typeface="Candara"/>
              </a:rPr>
              <a:t>2</a:t>
            </a:r>
            <a:r>
              <a:rPr sz="983" spc="113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is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equivalent </a:t>
            </a:r>
            <a:r>
              <a:rPr sz="1008" spc="-212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to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minimizing</a:t>
            </a:r>
            <a:r>
              <a:rPr sz="1008" spc="-5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srgbClr val="00CC00"/>
                </a:solidFill>
                <a:latin typeface="Candara"/>
                <a:cs typeface="Candara"/>
              </a:rPr>
              <a:t>green</a:t>
            </a:r>
            <a:r>
              <a:rPr sz="983" baseline="25641" dirty="0">
                <a:solidFill>
                  <a:prstClr val="black"/>
                </a:solidFill>
                <a:latin typeface="Candara"/>
                <a:cs typeface="Candara"/>
              </a:rPr>
              <a:t>2</a:t>
            </a:r>
            <a:endParaRPr sz="983" baseline="25641">
              <a:solidFill>
                <a:prstClr val="black"/>
              </a:solidFill>
              <a:latin typeface="Candara"/>
              <a:cs typeface="Candar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980" y="1730106"/>
            <a:ext cx="3885930" cy="31667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" marR="15368" defTabSz="461040">
              <a:spcBef>
                <a:spcPts val="50"/>
              </a:spcBef>
            </a:pP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Minimum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 Reconstruction Error:</a:t>
            </a:r>
            <a:r>
              <a:rPr sz="1008" spc="-8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3" dirty="0">
                <a:solidFill>
                  <a:prstClr val="black"/>
                </a:solidFill>
                <a:latin typeface="Candara"/>
                <a:cs typeface="Candara"/>
              </a:rPr>
              <a:t>1</a:t>
            </a:r>
            <a:r>
              <a:rPr sz="983" spc="4" baseline="25641" dirty="0">
                <a:solidFill>
                  <a:prstClr val="black"/>
                </a:solidFill>
                <a:latin typeface="Candara"/>
                <a:cs typeface="Candara"/>
              </a:rPr>
              <a:t>st</a:t>
            </a:r>
            <a:r>
              <a:rPr sz="983" spc="113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PC a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vector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v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such</a:t>
            </a:r>
            <a:r>
              <a:rPr sz="1008" spc="-5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that projection on </a:t>
            </a:r>
            <a:r>
              <a:rPr sz="1008" spc="-212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to this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vector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yields minimum MSE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reconstruction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7445" y="2076050"/>
            <a:ext cx="1358918" cy="34905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160" y="555856"/>
            <a:ext cx="4178543" cy="704156"/>
          </a:xfrm>
          <a:prstGeom prst="rect">
            <a:avLst/>
          </a:prstGeom>
        </p:spPr>
        <p:txBody>
          <a:bodyPr vert="horz" wrap="square" lIns="0" tIns="44820" rIns="0" bIns="0" rtlCol="0">
            <a:spAutoFit/>
          </a:bodyPr>
          <a:lstStyle/>
          <a:p>
            <a:pPr marL="64033" defTabSz="461040">
              <a:spcBef>
                <a:spcPts val="353"/>
              </a:spcBef>
            </a:pP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E.g.,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for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the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ﬁrst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component.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  <a:p>
            <a:pPr marL="25613" marR="21771" defTabSz="461040">
              <a:spcBef>
                <a:spcPts val="305"/>
              </a:spcBef>
            </a:pP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Maximum</a:t>
            </a:r>
            <a:r>
              <a:rPr sz="1008" spc="-5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Variance 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Direction:</a:t>
            </a:r>
            <a:r>
              <a:rPr sz="1008" spc="212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3" dirty="0">
                <a:solidFill>
                  <a:prstClr val="black"/>
                </a:solidFill>
                <a:latin typeface="Candara"/>
                <a:cs typeface="Candara"/>
              </a:rPr>
              <a:t>1</a:t>
            </a:r>
            <a:r>
              <a:rPr sz="983" spc="4" baseline="25641" dirty="0">
                <a:solidFill>
                  <a:prstClr val="black"/>
                </a:solidFill>
                <a:latin typeface="Candara"/>
                <a:cs typeface="Candara"/>
              </a:rPr>
              <a:t>st</a:t>
            </a:r>
            <a:r>
              <a:rPr sz="983" spc="113" baseline="25641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PC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a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vector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such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that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projection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on to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this </a:t>
            </a:r>
            <a:r>
              <a:rPr sz="1008" spc="-212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vector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capture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maximum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variance in the data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(out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of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all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possible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one </a:t>
            </a:r>
            <a:r>
              <a:rPr sz="1008" spc="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dimensional</a:t>
            </a:r>
            <a:r>
              <a:rPr sz="100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prstClr val="black"/>
                </a:solidFill>
                <a:latin typeface="Candara"/>
                <a:cs typeface="Candara"/>
              </a:rPr>
              <a:t>projections)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51" y="33603"/>
            <a:ext cx="4216640" cy="83912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723577" marR="710130" indent="407252">
              <a:spcBef>
                <a:spcPts val="50"/>
              </a:spcBef>
              <a:tabLst>
                <a:tab pos="1370955" algn="l"/>
                <a:tab pos="1659746" algn="l"/>
                <a:tab pos="2691324" algn="l"/>
              </a:tabLst>
            </a:pPr>
            <a:r>
              <a:rPr dirty="0"/>
              <a:t>PCA	</a:t>
            </a:r>
            <a:r>
              <a:rPr spc="-3" dirty="0"/>
              <a:t>algorithm III </a:t>
            </a:r>
            <a:r>
              <a:rPr dirty="0"/>
              <a:t> </a:t>
            </a:r>
            <a:r>
              <a:rPr spc="-3" dirty="0"/>
              <a:t>(S</a:t>
            </a:r>
            <a:r>
              <a:rPr dirty="0"/>
              <a:t>VD	of t</a:t>
            </a:r>
            <a:r>
              <a:rPr spc="-3" dirty="0"/>
              <a:t>h</a:t>
            </a:r>
            <a:r>
              <a:rPr dirty="0"/>
              <a:t>e </a:t>
            </a:r>
            <a:r>
              <a:rPr spc="-3" dirty="0"/>
              <a:t>d</a:t>
            </a:r>
            <a:r>
              <a:rPr dirty="0"/>
              <a:t>ata	</a:t>
            </a:r>
            <a:r>
              <a:rPr spc="-3" dirty="0"/>
              <a:t>m</a:t>
            </a:r>
            <a:r>
              <a:rPr dirty="0"/>
              <a:t>atr</a:t>
            </a:r>
            <a:r>
              <a:rPr spc="-3" dirty="0"/>
              <a:t>ix</a:t>
            </a:r>
            <a:r>
              <a:rPr dirty="0"/>
              <a:t>)</a:t>
            </a:r>
          </a:p>
          <a:p>
            <a:pPr marL="6403">
              <a:spcBef>
                <a:spcPts val="181"/>
              </a:spcBef>
            </a:pPr>
            <a:r>
              <a:rPr sz="1210" spc="-3" dirty="0"/>
              <a:t>Singular</a:t>
            </a:r>
            <a:r>
              <a:rPr sz="1210" dirty="0"/>
              <a:t> </a:t>
            </a:r>
            <a:r>
              <a:rPr sz="1210" spc="-13" dirty="0"/>
              <a:t>Value</a:t>
            </a:r>
            <a:r>
              <a:rPr sz="1210" spc="3" dirty="0"/>
              <a:t> </a:t>
            </a:r>
            <a:r>
              <a:rPr sz="1210" spc="-3" dirty="0"/>
              <a:t>Decomposition </a:t>
            </a:r>
            <a:r>
              <a:rPr sz="1210" dirty="0"/>
              <a:t>of</a:t>
            </a:r>
            <a:r>
              <a:rPr sz="1210" spc="3" dirty="0"/>
              <a:t> </a:t>
            </a:r>
            <a:r>
              <a:rPr sz="1210" dirty="0"/>
              <a:t>the </a:t>
            </a:r>
            <a:r>
              <a:rPr sz="1210" b="1" spc="-3" dirty="0"/>
              <a:t>centered</a:t>
            </a:r>
            <a:r>
              <a:rPr sz="1210" b="1" spc="25" dirty="0"/>
              <a:t> </a:t>
            </a:r>
            <a:r>
              <a:rPr sz="1210" spc="-3" dirty="0"/>
              <a:t>data</a:t>
            </a:r>
            <a:r>
              <a:rPr sz="1210" dirty="0"/>
              <a:t> </a:t>
            </a:r>
            <a:r>
              <a:rPr sz="1210" spc="-3" dirty="0"/>
              <a:t>matrix </a:t>
            </a:r>
            <a:r>
              <a:rPr sz="1210" b="1" dirty="0"/>
              <a:t>X</a:t>
            </a:r>
            <a:r>
              <a:rPr sz="1210" dirty="0"/>
              <a:t>.</a:t>
            </a:r>
            <a:endParaRPr sz="1210"/>
          </a:p>
        </p:txBody>
      </p:sp>
      <p:sp>
        <p:nvSpPr>
          <p:cNvPr id="3" name="object 3"/>
          <p:cNvSpPr txBox="1"/>
          <p:nvPr/>
        </p:nvSpPr>
        <p:spPr>
          <a:xfrm>
            <a:off x="1256252" y="1490906"/>
            <a:ext cx="1866450" cy="25473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" defTabSz="461040">
              <a:spcBef>
                <a:spcPts val="50"/>
              </a:spcBef>
            </a:pPr>
            <a:r>
              <a:rPr sz="2420" b="1" spc="8" baseline="13888" dirty="0">
                <a:solidFill>
                  <a:prstClr val="black"/>
                </a:solidFill>
                <a:latin typeface="Candara"/>
                <a:cs typeface="Candara"/>
              </a:rPr>
              <a:t>X</a:t>
            </a:r>
            <a:r>
              <a:rPr sz="1059" spc="5" dirty="0">
                <a:solidFill>
                  <a:prstClr val="black"/>
                </a:solidFill>
                <a:latin typeface="Candara"/>
                <a:cs typeface="Candara"/>
              </a:rPr>
              <a:t>features</a:t>
            </a:r>
            <a:r>
              <a:rPr sz="1059" spc="-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1059" spc="8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z="1059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059" spc="8" dirty="0">
                <a:solidFill>
                  <a:prstClr val="black"/>
                </a:solidFill>
                <a:latin typeface="Candara"/>
                <a:cs typeface="Candara"/>
              </a:rPr>
              <a:t>samples</a:t>
            </a:r>
            <a:r>
              <a:rPr sz="1059" spc="113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2420" baseline="13888" dirty="0">
                <a:solidFill>
                  <a:prstClr val="black"/>
                </a:solidFill>
                <a:latin typeface="Candara"/>
                <a:cs typeface="Candara"/>
              </a:rPr>
              <a:t>=</a:t>
            </a:r>
            <a:r>
              <a:rPr sz="2420" spc="-11" baseline="13888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2420" b="1" baseline="13888" dirty="0">
                <a:solidFill>
                  <a:prstClr val="black"/>
                </a:solidFill>
                <a:latin typeface="Candara"/>
                <a:cs typeface="Candara"/>
              </a:rPr>
              <a:t>USV</a:t>
            </a:r>
            <a:r>
              <a:rPr sz="1588" baseline="46296" dirty="0">
                <a:solidFill>
                  <a:prstClr val="black"/>
                </a:solidFill>
                <a:latin typeface="Candara"/>
                <a:cs typeface="Candara"/>
              </a:rPr>
              <a:t>T</a:t>
            </a:r>
            <a:endParaRPr sz="1588" baseline="46296">
              <a:solidFill>
                <a:prstClr val="black"/>
              </a:solidFill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091" y="2152968"/>
            <a:ext cx="952434" cy="1152525"/>
          </a:xfrm>
          <a:custGeom>
            <a:avLst/>
            <a:gdLst/>
            <a:ahLst/>
            <a:cxnLst/>
            <a:rect l="l" t="t" r="r" b="b"/>
            <a:pathLst>
              <a:path w="1889125" h="2286000">
                <a:moveTo>
                  <a:pt x="0" y="0"/>
                </a:moveTo>
                <a:lnTo>
                  <a:pt x="1889124" y="0"/>
                </a:lnTo>
                <a:lnTo>
                  <a:pt x="1889124" y="2285999"/>
                </a:lnTo>
                <a:lnTo>
                  <a:pt x="0" y="22859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7455" y="2113749"/>
            <a:ext cx="593230" cy="1166932"/>
            <a:chOff x="2851149" y="4189412"/>
            <a:chExt cx="1176655" cy="2314575"/>
          </a:xfrm>
        </p:grpSpPr>
        <p:sp>
          <p:nvSpPr>
            <p:cNvPr id="6" name="object 6"/>
            <p:cNvSpPr/>
            <p:nvPr/>
          </p:nvSpPr>
          <p:spPr>
            <a:xfrm>
              <a:off x="2865437" y="4203699"/>
              <a:ext cx="1148080" cy="2286000"/>
            </a:xfrm>
            <a:custGeom>
              <a:avLst/>
              <a:gdLst/>
              <a:ahLst/>
              <a:cxnLst/>
              <a:rect l="l" t="t" r="r" b="b"/>
              <a:pathLst>
                <a:path w="1148079" h="2286000">
                  <a:moveTo>
                    <a:pt x="0" y="0"/>
                  </a:moveTo>
                  <a:lnTo>
                    <a:pt x="1147761" y="0"/>
                  </a:lnTo>
                  <a:lnTo>
                    <a:pt x="1147761" y="2285999"/>
                  </a:lnTo>
                  <a:lnTo>
                    <a:pt x="0" y="22859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398837" y="4203699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59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27779" y="2124155"/>
            <a:ext cx="974844" cy="629087"/>
            <a:chOff x="6005511" y="4210051"/>
            <a:chExt cx="1933575" cy="1247775"/>
          </a:xfrm>
        </p:grpSpPr>
        <p:sp>
          <p:nvSpPr>
            <p:cNvPr id="9" name="object 9"/>
            <p:cNvSpPr/>
            <p:nvPr/>
          </p:nvSpPr>
          <p:spPr>
            <a:xfrm>
              <a:off x="6019798" y="4224339"/>
              <a:ext cx="1905000" cy="1219200"/>
            </a:xfrm>
            <a:custGeom>
              <a:avLst/>
              <a:gdLst/>
              <a:ahLst/>
              <a:cxnLst/>
              <a:rect l="l" t="t" r="r" b="b"/>
              <a:pathLst>
                <a:path w="1905000" h="1219200">
                  <a:moveTo>
                    <a:pt x="0" y="0"/>
                  </a:moveTo>
                  <a:lnTo>
                    <a:pt x="1904999" y="0"/>
                  </a:lnTo>
                  <a:lnTo>
                    <a:pt x="1904999" y="1219199"/>
                  </a:lnTo>
                  <a:lnTo>
                    <a:pt x="0" y="12191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19798" y="4681537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4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44175" y="2124155"/>
          <a:ext cx="691516" cy="614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sig.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14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noise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99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15960" y="1785440"/>
            <a:ext cx="179282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815" b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181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9215" y="1754706"/>
            <a:ext cx="299016" cy="28583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" defTabSz="461040">
              <a:spcBef>
                <a:spcPts val="50"/>
              </a:spcBef>
            </a:pPr>
            <a:r>
              <a:rPr sz="2723" b="1" baseline="-16975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21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121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3233" y="1785440"/>
            <a:ext cx="986369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  <a:tabLst>
                <a:tab pos="851324" algn="l"/>
              </a:tabLst>
            </a:pPr>
            <a:r>
              <a:rPr sz="1815" b="1" dirty="0">
                <a:solidFill>
                  <a:prstClr val="black"/>
                </a:solidFill>
                <a:latin typeface="Times New Roman"/>
                <a:cs typeface="Times New Roman"/>
              </a:rPr>
              <a:t>U	S</a:t>
            </a:r>
            <a:endParaRPr sz="181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2223" y="1823858"/>
            <a:ext cx="144386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815" b="1" dirty="0">
                <a:solidFill>
                  <a:prstClr val="black"/>
                </a:solidFill>
                <a:latin typeface="Times New Roman"/>
                <a:cs typeface="Times New Roman"/>
              </a:rPr>
              <a:t>=</a:t>
            </a:r>
            <a:endParaRPr sz="181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294" y="3314136"/>
            <a:ext cx="425474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008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008" spc="-3" dirty="0">
                <a:solidFill>
                  <a:prstClr val="black"/>
                </a:solidFill>
                <a:latin typeface="Times New Roman"/>
                <a:cs typeface="Times New Roman"/>
              </a:rPr>
              <a:t>am</a:t>
            </a:r>
            <a:r>
              <a:rPr sz="100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008" spc="-3" dirty="0">
                <a:solidFill>
                  <a:prstClr val="black"/>
                </a:solidFill>
                <a:latin typeface="Times New Roman"/>
                <a:cs typeface="Times New Roman"/>
              </a:rPr>
              <a:t>le</a:t>
            </a:r>
            <a:r>
              <a:rPr sz="1008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endParaRPr sz="10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51379" y="2131358"/>
            <a:ext cx="691515" cy="61468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0" y="0"/>
                </a:moveTo>
                <a:lnTo>
                  <a:pt x="1371599" y="1219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2185" y="2186423"/>
            <a:ext cx="946031" cy="429466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R="70437" algn="ctr" defTabSz="461040">
              <a:spcBef>
                <a:spcPts val="50"/>
              </a:spcBef>
            </a:pPr>
            <a:r>
              <a:rPr sz="908" spc="-3" dirty="0">
                <a:solidFill>
                  <a:prstClr val="black"/>
                </a:solidFill>
                <a:latin typeface="Times New Roman"/>
                <a:cs typeface="Times New Roman"/>
              </a:rPr>
              <a:t>significant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461040">
              <a:spcBef>
                <a:spcPts val="13"/>
              </a:spcBef>
            </a:pPr>
            <a:endParaRPr sz="9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83243" algn="ctr" defTabSz="461040"/>
            <a:r>
              <a:rPr sz="908" spc="-3" dirty="0">
                <a:solidFill>
                  <a:prstClr val="black"/>
                </a:solidFill>
                <a:latin typeface="Times New Roman"/>
                <a:cs typeface="Times New Roman"/>
              </a:rPr>
              <a:t>noise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8030" y="2545516"/>
            <a:ext cx="128240" cy="25611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403" defTabSz="461040">
              <a:lnSpc>
                <a:spcPts val="1041"/>
              </a:lnSpc>
            </a:pPr>
            <a:r>
              <a:rPr sz="908" dirty="0">
                <a:solidFill>
                  <a:prstClr val="black"/>
                </a:solidFill>
                <a:latin typeface="Times New Roman"/>
                <a:cs typeface="Times New Roman"/>
              </a:rPr>
              <a:t>no</a:t>
            </a:r>
            <a:r>
              <a:rPr sz="908" spc="-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908" dirty="0">
                <a:solidFill>
                  <a:prstClr val="black"/>
                </a:solidFill>
                <a:latin typeface="Times New Roman"/>
                <a:cs typeface="Times New Roman"/>
              </a:rPr>
              <a:t>se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2273" y="2430390"/>
            <a:ext cx="128240" cy="49942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403" defTabSz="461040">
              <a:lnSpc>
                <a:spcPts val="1041"/>
              </a:lnSpc>
            </a:pPr>
            <a:r>
              <a:rPr sz="908" spc="-3" dirty="0">
                <a:solidFill>
                  <a:prstClr val="black"/>
                </a:solidFill>
                <a:latin typeface="Times New Roman"/>
                <a:cs typeface="Times New Roman"/>
              </a:rPr>
              <a:t>significant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70" y="1077277"/>
            <a:ext cx="1997709" cy="18168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8720" y="1000443"/>
            <a:ext cx="1997709" cy="34815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043" y="162098"/>
            <a:ext cx="1976580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  <a:tabLst>
                <a:tab pos="534999" algn="l"/>
              </a:tabLst>
            </a:pPr>
            <a:r>
              <a:rPr dirty="0"/>
              <a:t>PCA	</a:t>
            </a:r>
            <a:r>
              <a:rPr spc="-3" dirty="0"/>
              <a:t>algorithm</a:t>
            </a:r>
            <a:r>
              <a:rPr spc="-33" dirty="0"/>
              <a:t> </a:t>
            </a:r>
            <a:r>
              <a:rPr spc="-3" dirty="0"/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51" y="402410"/>
            <a:ext cx="1209191" cy="192670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79294" indent="-172890" defTabSz="461040">
              <a:spcBef>
                <a:spcPts val="50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b="1" spc="-3" dirty="0">
                <a:solidFill>
                  <a:prstClr val="black"/>
                </a:solidFill>
                <a:latin typeface="Tahoma"/>
                <a:cs typeface="Tahoma"/>
              </a:rPr>
              <a:t>Columns</a:t>
            </a:r>
            <a:r>
              <a:rPr sz="1210" b="1" spc="-1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b="1" spc="-1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U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339" y="578874"/>
            <a:ext cx="3880487" cy="2425536"/>
          </a:xfrm>
          <a:prstGeom prst="rect">
            <a:avLst/>
          </a:prstGeom>
        </p:spPr>
        <p:txBody>
          <a:bodyPr vert="horz" wrap="square" lIns="0" tIns="46101" rIns="0" bIns="0" rtlCol="0">
            <a:spAutoFit/>
          </a:bodyPr>
          <a:lstStyle/>
          <a:p>
            <a:pPr marL="406612" indent="-144395" defTabSz="461040">
              <a:spcBef>
                <a:spcPts val="363"/>
              </a:spcBef>
              <a:buFont typeface="Arial MT"/>
              <a:buChar char="–"/>
              <a:tabLst>
                <a:tab pos="406612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the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principal vectors,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{</a:t>
            </a:r>
            <a:r>
              <a:rPr sz="1210" spc="-3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u</a:t>
            </a:r>
            <a:r>
              <a:rPr sz="1210" baseline="24305" dirty="0">
                <a:solidFill>
                  <a:srgbClr val="4F271C"/>
                </a:solidFill>
                <a:latin typeface="Tahoma"/>
                <a:cs typeface="Tahoma"/>
              </a:rPr>
              <a:t>(1)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,</a:t>
            </a:r>
            <a:r>
              <a:rPr sz="1210" spc="-3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…,</a:t>
            </a:r>
            <a:r>
              <a:rPr sz="1210" spc="-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b="1" spc="-3" dirty="0">
                <a:solidFill>
                  <a:srgbClr val="4F271C"/>
                </a:solidFill>
                <a:latin typeface="Tahoma"/>
                <a:cs typeface="Tahoma"/>
              </a:rPr>
              <a:t>u</a:t>
            </a:r>
            <a:r>
              <a:rPr sz="1210" b="1" spc="-4" baseline="24305" dirty="0">
                <a:solidFill>
                  <a:srgbClr val="623525"/>
                </a:solidFill>
                <a:latin typeface="Tahoma"/>
                <a:cs typeface="Tahoma"/>
              </a:rPr>
              <a:t>(</a:t>
            </a:r>
            <a:r>
              <a:rPr sz="1210" spc="-4" baseline="24305" dirty="0">
                <a:solidFill>
                  <a:srgbClr val="4F271C"/>
                </a:solidFill>
                <a:latin typeface="Tahoma"/>
                <a:cs typeface="Tahoma"/>
              </a:rPr>
              <a:t>k)</a:t>
            </a:r>
            <a:r>
              <a:rPr sz="1210" spc="185" baseline="2430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}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406612" indent="-144395" defTabSz="461040">
              <a:spcBef>
                <a:spcPts val="313"/>
              </a:spcBef>
              <a:buFont typeface="Arial MT"/>
              <a:buChar char="–"/>
              <a:tabLst>
                <a:tab pos="406612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orthogonal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and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has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unit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norm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–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so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U</a:t>
            </a:r>
            <a:r>
              <a:rPr sz="1210" baseline="24305" dirty="0">
                <a:solidFill>
                  <a:srgbClr val="4F271C"/>
                </a:solidFill>
                <a:latin typeface="Tahoma"/>
                <a:cs typeface="Tahoma"/>
              </a:rPr>
              <a:t>T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U</a:t>
            </a:r>
            <a:r>
              <a:rPr sz="1210" spc="-3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=</a:t>
            </a:r>
            <a:r>
              <a:rPr sz="1210" spc="-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I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403090" marR="21771" indent="-140873" defTabSz="461040">
              <a:lnSpc>
                <a:spcPct val="101499"/>
              </a:lnSpc>
              <a:spcBef>
                <a:spcPts val="239"/>
              </a:spcBef>
              <a:buFont typeface="Arial MT"/>
              <a:buChar char="–"/>
              <a:tabLst>
                <a:tab pos="406612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Can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reconstruct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data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using linear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combinations </a:t>
            </a:r>
            <a:r>
              <a:rPr sz="1210" spc="-371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{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u</a:t>
            </a:r>
            <a:r>
              <a:rPr sz="1210" baseline="24305" dirty="0">
                <a:solidFill>
                  <a:srgbClr val="4F271C"/>
                </a:solidFill>
                <a:latin typeface="Tahoma"/>
                <a:cs typeface="Tahoma"/>
              </a:rPr>
              <a:t>(1)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, …,</a:t>
            </a:r>
            <a:r>
              <a:rPr sz="1210" spc="-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b="1" spc="-3" dirty="0">
                <a:solidFill>
                  <a:srgbClr val="4F271C"/>
                </a:solidFill>
                <a:latin typeface="Tahoma"/>
                <a:cs typeface="Tahoma"/>
              </a:rPr>
              <a:t>u</a:t>
            </a:r>
            <a:r>
              <a:rPr sz="1210" b="1" spc="-4" baseline="24305" dirty="0">
                <a:solidFill>
                  <a:srgbClr val="623525"/>
                </a:solidFill>
                <a:latin typeface="Tahoma"/>
                <a:cs typeface="Tahoma"/>
              </a:rPr>
              <a:t>(</a:t>
            </a:r>
            <a:r>
              <a:rPr sz="1210" spc="-4" baseline="24305" dirty="0">
                <a:solidFill>
                  <a:srgbClr val="4F271C"/>
                </a:solidFill>
                <a:latin typeface="Tahoma"/>
                <a:cs typeface="Tahoma"/>
              </a:rPr>
              <a:t>k)</a:t>
            </a:r>
            <a:r>
              <a:rPr sz="1210" spc="189" baseline="2430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}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defTabSz="461040">
              <a:spcBef>
                <a:spcPts val="5"/>
              </a:spcBef>
            </a:pPr>
            <a:endParaRPr sz="1664">
              <a:solidFill>
                <a:prstClr val="black"/>
              </a:solidFill>
              <a:latin typeface="Tahoma"/>
              <a:cs typeface="Tahoma"/>
            </a:endParaRPr>
          </a:p>
          <a:p>
            <a:pPr marL="204907" indent="-172890" defTabSz="461040">
              <a:spcBef>
                <a:spcPts val="3"/>
              </a:spcBef>
              <a:buFont typeface="Arial MT"/>
              <a:buChar char="•"/>
              <a:tabLst>
                <a:tab pos="204587" algn="l"/>
                <a:tab pos="204907" algn="l"/>
              </a:tabLst>
            </a:pPr>
            <a:r>
              <a:rPr sz="1210" b="1" spc="-3" dirty="0">
                <a:solidFill>
                  <a:prstClr val="black"/>
                </a:solidFill>
                <a:latin typeface="Tahoma"/>
                <a:cs typeface="Tahoma"/>
              </a:rPr>
              <a:t>Matrix</a:t>
            </a:r>
            <a:r>
              <a:rPr sz="1210" b="1" spc="-2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S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406612" lvl="1" indent="-144395" defTabSz="461040">
              <a:spcBef>
                <a:spcPts val="313"/>
              </a:spcBef>
              <a:buFont typeface="Arial MT"/>
              <a:buChar char="–"/>
              <a:tabLst>
                <a:tab pos="406612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Diagonal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406612" lvl="1" indent="-144395" defTabSz="461040">
              <a:spcBef>
                <a:spcPts val="262"/>
              </a:spcBef>
              <a:buFont typeface="Arial MT"/>
              <a:buChar char="–"/>
              <a:tabLst>
                <a:tab pos="406612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Shows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importance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each eigenvector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230520" lvl="1" defTabSz="461040">
              <a:spcBef>
                <a:spcPts val="8"/>
              </a:spcBef>
              <a:buFont typeface="Arial MT"/>
              <a:buChar char="–"/>
            </a:pPr>
            <a:endParaRPr sz="1714">
              <a:solidFill>
                <a:prstClr val="black"/>
              </a:solidFill>
              <a:latin typeface="Tahoma"/>
              <a:cs typeface="Tahoma"/>
            </a:endParaRPr>
          </a:p>
          <a:p>
            <a:pPr marL="252932" indent="-220915" defTabSz="461040">
              <a:buFont typeface="Arial MT"/>
              <a:buChar char="•"/>
              <a:tabLst>
                <a:tab pos="252612" algn="l"/>
                <a:tab pos="252932" algn="l"/>
              </a:tabLst>
            </a:pPr>
            <a:r>
              <a:rPr sz="1210" b="1" spc="-3" dirty="0">
                <a:solidFill>
                  <a:prstClr val="black"/>
                </a:solidFill>
                <a:latin typeface="Tahoma"/>
                <a:cs typeface="Tahoma"/>
              </a:rPr>
              <a:t>Columns</a:t>
            </a:r>
            <a:r>
              <a:rPr sz="1210" b="1" spc="-1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b="1" spc="-1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V</a:t>
            </a:r>
            <a:r>
              <a:rPr sz="1210" b="1" baseline="24305" dirty="0">
                <a:solidFill>
                  <a:prstClr val="black"/>
                </a:solidFill>
                <a:latin typeface="Tahoma"/>
                <a:cs typeface="Tahoma"/>
              </a:rPr>
              <a:t>T</a:t>
            </a:r>
            <a:endParaRPr sz="1210" baseline="24305">
              <a:solidFill>
                <a:prstClr val="black"/>
              </a:solidFill>
              <a:latin typeface="Tahoma"/>
              <a:cs typeface="Tahoma"/>
            </a:endParaRPr>
          </a:p>
          <a:p>
            <a:pPr marL="406612" lvl="1" indent="-144395" defTabSz="461040">
              <a:spcBef>
                <a:spcPts val="262"/>
              </a:spcBef>
              <a:buFont typeface="Arial MT"/>
              <a:buChar char="–"/>
              <a:tabLst>
                <a:tab pos="406612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The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coefficients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for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reconstructing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samples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4628" y="78423"/>
            <a:ext cx="0" cy="76835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78423"/>
            <a:ext cx="60513" cy="604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78423"/>
            <a:ext cx="60513" cy="60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78423"/>
            <a:ext cx="60513" cy="60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163084"/>
            <a:ext cx="60513" cy="604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163084"/>
            <a:ext cx="60513" cy="604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163084"/>
            <a:ext cx="60513" cy="6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163084"/>
            <a:ext cx="60513" cy="6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247745"/>
            <a:ext cx="60513" cy="604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247745"/>
            <a:ext cx="60513" cy="604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247745"/>
            <a:ext cx="60513" cy="604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247745"/>
            <a:ext cx="60513" cy="604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9541" y="247745"/>
            <a:ext cx="60513" cy="604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332405"/>
            <a:ext cx="60513" cy="604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332405"/>
            <a:ext cx="60513" cy="604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332405"/>
            <a:ext cx="60513" cy="604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332405"/>
            <a:ext cx="60513" cy="604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417066"/>
            <a:ext cx="60513" cy="6047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417066"/>
            <a:ext cx="60513" cy="604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417066"/>
            <a:ext cx="60513" cy="604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417066"/>
            <a:ext cx="60513" cy="604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9541" y="417066"/>
            <a:ext cx="60513" cy="604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501726"/>
            <a:ext cx="60513" cy="604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01726"/>
            <a:ext cx="60513" cy="604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01726"/>
            <a:ext cx="60513" cy="604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501726"/>
            <a:ext cx="60513" cy="604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672" y="586388"/>
            <a:ext cx="60513" cy="604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86388"/>
            <a:ext cx="60513" cy="604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0106" y="586388"/>
            <a:ext cx="60513" cy="6047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86388"/>
            <a:ext cx="60513" cy="604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17" y="671049"/>
            <a:ext cx="4533264" cy="60472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54951" y="348626"/>
            <a:ext cx="1511408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815" b="1" dirty="0">
                <a:solidFill>
                  <a:srgbClr val="330066"/>
                </a:solidFill>
                <a:latin typeface="Arial"/>
                <a:cs typeface="Arial"/>
              </a:rPr>
              <a:t>SVD</a:t>
            </a:r>
            <a:r>
              <a:rPr sz="1815" b="1" spc="-23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and</a:t>
            </a:r>
            <a:r>
              <a:rPr sz="1815" b="1" spc="-25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dirty="0">
                <a:solidFill>
                  <a:srgbClr val="330066"/>
                </a:solidFill>
                <a:latin typeface="Arial"/>
                <a:cs typeface="Arial"/>
              </a:rPr>
              <a:t>PCA</a:t>
            </a:r>
            <a:endParaRPr sz="1815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" rIns="0" bIns="0" rtlCol="0">
            <a:spAutoFit/>
          </a:bodyPr>
          <a:lstStyle/>
          <a:p>
            <a:pPr marL="19210" defTabSz="461040">
              <a:spcBef>
                <a:spcPts val="3"/>
              </a:spcBef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9210" defTabSz="461040">
                <a:spcBef>
                  <a:spcPts val="3"/>
                </a:spcBef>
              </a:pPr>
              <a:t>38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2576" y="825003"/>
            <a:ext cx="3739623" cy="2326781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236924" marR="88686" indent="-172890" defTabSz="461040">
              <a:spcBef>
                <a:spcPts val="5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  <a:tab pos="2883424" algn="l"/>
              </a:tabLst>
            </a:pP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root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prinicipal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eigenvalue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which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an </a:t>
            </a:r>
            <a:r>
              <a:rPr sz="1008" spc="-2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associated</a:t>
            </a:r>
            <a:r>
              <a:rPr sz="1008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orthonormal</a:t>
            </a:r>
            <a:r>
              <a:rPr sz="1008" spc="1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008" b="1" spc="8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008" spc="1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1)</a:t>
            </a:r>
            <a:r>
              <a:rPr sz="1008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i="1" spc="-3" dirty="0">
                <a:solidFill>
                  <a:srgbClr val="4349AA"/>
                </a:solidFill>
                <a:latin typeface="Arial"/>
                <a:cs typeface="Arial"/>
              </a:rPr>
              <a:t>eigenvector	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236924" marR="34578" indent="-172890" defTabSz="461040"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Subsequent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roots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ordered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that </a:t>
            </a:r>
            <a:r>
              <a:rPr sz="1008" spc="20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983" spc="30" baseline="-21367" dirty="0">
                <a:solidFill>
                  <a:srgbClr val="4349AA"/>
                </a:solidFill>
                <a:latin typeface="Arial MT"/>
                <a:cs typeface="Arial MT"/>
              </a:rPr>
              <a:t>1</a:t>
            </a:r>
            <a:r>
              <a:rPr sz="1008" spc="20" dirty="0">
                <a:solidFill>
                  <a:srgbClr val="333399"/>
                </a:solidFill>
                <a:latin typeface="Arial MT"/>
                <a:cs typeface="Arial MT"/>
              </a:rPr>
              <a:t>&gt;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30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983" spc="45" baseline="-21367" dirty="0">
                <a:solidFill>
                  <a:srgbClr val="4349AA"/>
                </a:solidFill>
                <a:latin typeface="Arial MT"/>
                <a:cs typeface="Arial MT"/>
              </a:rPr>
              <a:t>2</a:t>
            </a:r>
            <a:r>
              <a:rPr sz="983" spc="280" baseline="-21367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&gt;…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&gt;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33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983" spc="49" baseline="-21367" dirty="0">
                <a:solidFill>
                  <a:srgbClr val="4349AA"/>
                </a:solidFill>
                <a:latin typeface="Arial MT"/>
                <a:cs typeface="Arial MT"/>
              </a:rPr>
              <a:t>M</a:t>
            </a:r>
            <a:r>
              <a:rPr sz="983" spc="283" baseline="-21367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with </a:t>
            </a:r>
            <a:r>
              <a:rPr sz="1008" spc="-2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rank(</a:t>
            </a:r>
            <a:r>
              <a:rPr sz="1008" b="1" spc="-3" dirty="0">
                <a:solidFill>
                  <a:srgbClr val="4349AA"/>
                </a:solidFill>
                <a:latin typeface="Arial"/>
                <a:cs typeface="Arial"/>
              </a:rPr>
              <a:t>D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non-zero values.</a:t>
            </a:r>
            <a:endParaRPr sz="1008">
              <a:solidFill>
                <a:prstClr val="black"/>
              </a:solidFill>
              <a:latin typeface="Arial MT"/>
              <a:cs typeface="Arial MT"/>
            </a:endParaRPr>
          </a:p>
          <a:p>
            <a:pPr marL="236924" indent="-172890" defTabSz="461040">
              <a:lnSpc>
                <a:spcPts val="449"/>
              </a:lnSpc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Eigenvectors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an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orthonormal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basis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i.e.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baseline="-21367" dirty="0">
                <a:solidFill>
                  <a:srgbClr val="4349AA"/>
                </a:solidFill>
                <a:latin typeface="Arial MT"/>
                <a:cs typeface="Arial MT"/>
              </a:rPr>
              <a:t>i</a:t>
            </a:r>
            <a:r>
              <a:rPr sz="983" spc="76" baseline="-21367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baseline="-21367" dirty="0">
                <a:solidFill>
                  <a:srgbClr val="4349AA"/>
                </a:solidFill>
                <a:latin typeface="Arial MT"/>
                <a:cs typeface="Arial MT"/>
              </a:rPr>
              <a:t>j</a:t>
            </a:r>
            <a:r>
              <a:rPr sz="983" spc="147" baseline="-21367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13" dirty="0">
                <a:solidFill>
                  <a:srgbClr val="4349AA"/>
                </a:solidFill>
                <a:latin typeface="Trebuchet MS"/>
                <a:cs typeface="Trebuchet MS"/>
              </a:rPr>
              <a:t>δ</a:t>
            </a:r>
            <a:r>
              <a:rPr sz="983" spc="19" baseline="-21367" dirty="0">
                <a:solidFill>
                  <a:srgbClr val="4349AA"/>
                </a:solidFill>
                <a:latin typeface="Arial MT"/>
                <a:cs typeface="Arial MT"/>
              </a:rPr>
              <a:t>ij</a:t>
            </a:r>
            <a:endParaRPr sz="983" baseline="-21367">
              <a:solidFill>
                <a:prstClr val="black"/>
              </a:solidFill>
              <a:latin typeface="Arial MT"/>
              <a:cs typeface="Arial MT"/>
            </a:endParaRPr>
          </a:p>
          <a:p>
            <a:pPr marR="843960" algn="r" defTabSz="461040">
              <a:lnSpc>
                <a:spcPts val="388"/>
              </a:lnSpc>
            </a:pPr>
            <a:r>
              <a:rPr sz="655" spc="10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endParaRPr sz="655">
              <a:solidFill>
                <a:prstClr val="black"/>
              </a:solidFill>
              <a:latin typeface="Arial MT"/>
              <a:cs typeface="Arial MT"/>
            </a:endParaRPr>
          </a:p>
          <a:p>
            <a:pPr defTabSz="461040">
              <a:spcBef>
                <a:spcPts val="20"/>
              </a:spcBef>
            </a:pPr>
            <a:endParaRPr sz="832">
              <a:solidFill>
                <a:prstClr val="black"/>
              </a:solidFill>
              <a:latin typeface="Arial MT"/>
              <a:cs typeface="Arial MT"/>
            </a:endParaRPr>
          </a:p>
          <a:p>
            <a:pPr marL="236924" indent="-172890" defTabSz="461040"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eigenvalue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decomposition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of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spc="3" dirty="0">
                <a:solidFill>
                  <a:srgbClr val="333399"/>
                </a:solidFill>
                <a:latin typeface="Arial"/>
                <a:cs typeface="Arial"/>
              </a:rPr>
              <a:t>XX</a:t>
            </a:r>
            <a:r>
              <a:rPr sz="983" spc="4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983" spc="151" baseline="25641" dirty="0">
                <a:solidFill>
                  <a:srgbClr val="4349AA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= </a:t>
            </a:r>
            <a:r>
              <a:rPr sz="1008" b="1" spc="15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008" b="1" spc="15" dirty="0">
                <a:solidFill>
                  <a:srgbClr val="4349AA"/>
                </a:solidFill>
                <a:latin typeface="Trebuchet MS"/>
                <a:cs typeface="Trebuchet MS"/>
              </a:rPr>
              <a:t>Σ</a:t>
            </a:r>
            <a:r>
              <a:rPr sz="1008" b="1" spc="15" dirty="0">
                <a:solidFill>
                  <a:srgbClr val="4349AA"/>
                </a:solidFill>
                <a:latin typeface="Arial"/>
                <a:cs typeface="Arial"/>
              </a:rPr>
              <a:t>U</a:t>
            </a:r>
            <a:r>
              <a:rPr sz="983" spc="22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endParaRPr sz="983" baseline="25641">
              <a:solidFill>
                <a:prstClr val="black"/>
              </a:solidFill>
              <a:latin typeface="Arial MT"/>
              <a:cs typeface="Arial MT"/>
            </a:endParaRPr>
          </a:p>
          <a:p>
            <a:pPr marL="236924" indent="-172890" defTabSz="461040"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 =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[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baseline="-21367" dirty="0">
                <a:solidFill>
                  <a:srgbClr val="4349AA"/>
                </a:solidFill>
                <a:latin typeface="Arial MT"/>
                <a:cs typeface="Arial MT"/>
              </a:rPr>
              <a:t>1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, </a:t>
            </a:r>
            <a:r>
              <a:rPr sz="1008" b="1" spc="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spc="4" baseline="-21367" dirty="0">
                <a:solidFill>
                  <a:srgbClr val="4349AA"/>
                </a:solidFill>
                <a:latin typeface="Arial MT"/>
                <a:cs typeface="Arial MT"/>
              </a:rPr>
              <a:t>2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…,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spc="3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983" spc="4" baseline="-21367" dirty="0">
                <a:solidFill>
                  <a:srgbClr val="4349AA"/>
                </a:solidFill>
                <a:latin typeface="Arial MT"/>
                <a:cs typeface="Arial MT"/>
              </a:rPr>
              <a:t>M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]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spc="55" dirty="0">
                <a:solidFill>
                  <a:srgbClr val="4349AA"/>
                </a:solidFill>
                <a:latin typeface="Trebuchet MS"/>
                <a:cs typeface="Trebuchet MS"/>
              </a:rPr>
              <a:t>Σ</a:t>
            </a:r>
            <a:r>
              <a:rPr sz="1008" b="1" spc="-25" dirty="0">
                <a:solidFill>
                  <a:srgbClr val="4349AA"/>
                </a:solidFill>
                <a:latin typeface="Trebuchet MS"/>
                <a:cs typeface="Trebuchet MS"/>
              </a:rPr>
              <a:t> 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= </a:t>
            </a:r>
            <a:r>
              <a:rPr sz="1008" spc="8" dirty="0">
                <a:solidFill>
                  <a:srgbClr val="333399"/>
                </a:solidFill>
                <a:latin typeface="Arial MT"/>
                <a:cs typeface="Arial MT"/>
              </a:rPr>
              <a:t>diag[</a:t>
            </a:r>
            <a:r>
              <a:rPr sz="1008" spc="8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1008" spc="-28" dirty="0">
                <a:solidFill>
                  <a:srgbClr val="4349AA"/>
                </a:solidFill>
                <a:latin typeface="Trebuchet MS"/>
                <a:cs typeface="Trebuchet MS"/>
              </a:rPr>
              <a:t> </a:t>
            </a:r>
            <a:r>
              <a:rPr sz="983" spc="4" baseline="-21367" dirty="0">
                <a:solidFill>
                  <a:srgbClr val="4349AA"/>
                </a:solidFill>
                <a:latin typeface="Arial MT"/>
                <a:cs typeface="Arial MT"/>
              </a:rPr>
              <a:t>1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53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1008" spc="-25" dirty="0">
                <a:solidFill>
                  <a:srgbClr val="4349AA"/>
                </a:solidFill>
                <a:latin typeface="Trebuchet MS"/>
                <a:cs typeface="Trebuchet MS"/>
              </a:rPr>
              <a:t> </a:t>
            </a:r>
            <a:r>
              <a:rPr sz="983" spc="4" baseline="-21367" dirty="0">
                <a:solidFill>
                  <a:srgbClr val="4349AA"/>
                </a:solidFill>
                <a:latin typeface="Arial MT"/>
                <a:cs typeface="Arial MT"/>
              </a:rPr>
              <a:t>2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…, </a:t>
            </a:r>
            <a:r>
              <a:rPr sz="1008" spc="53" dirty="0">
                <a:solidFill>
                  <a:srgbClr val="4349AA"/>
                </a:solidFill>
                <a:latin typeface="Trebuchet MS"/>
                <a:cs typeface="Trebuchet MS"/>
              </a:rPr>
              <a:t>λ</a:t>
            </a:r>
            <a:r>
              <a:rPr sz="1008" spc="-28" dirty="0">
                <a:solidFill>
                  <a:srgbClr val="4349AA"/>
                </a:solidFill>
                <a:latin typeface="Trebuchet MS"/>
                <a:cs typeface="Trebuchet MS"/>
              </a:rPr>
              <a:t> </a:t>
            </a:r>
            <a:r>
              <a:rPr sz="983" spc="8" baseline="-21367" dirty="0">
                <a:solidFill>
                  <a:srgbClr val="4349AA"/>
                </a:solidFill>
                <a:latin typeface="Arial MT"/>
                <a:cs typeface="Arial MT"/>
              </a:rPr>
              <a:t>M</a:t>
            </a:r>
            <a:r>
              <a:rPr sz="1008" spc="5" dirty="0">
                <a:solidFill>
                  <a:srgbClr val="333399"/>
                </a:solidFill>
                <a:latin typeface="Arial MT"/>
                <a:cs typeface="Arial MT"/>
              </a:rPr>
              <a:t>]</a:t>
            </a:r>
            <a:endParaRPr sz="1008">
              <a:solidFill>
                <a:prstClr val="black"/>
              </a:solidFill>
              <a:latin typeface="Arial MT"/>
              <a:cs typeface="Arial MT"/>
            </a:endParaRPr>
          </a:p>
          <a:p>
            <a:pPr marL="236924" indent="-172890" defTabSz="461040"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Similarly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eigenvalue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decomposition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spc="3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983" spc="4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r>
              <a:rPr sz="1008" b="1" spc="3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1008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spc="15" dirty="0">
                <a:solidFill>
                  <a:srgbClr val="333399"/>
                </a:solidFill>
                <a:latin typeface="Arial"/>
                <a:cs typeface="Arial"/>
              </a:rPr>
              <a:t>V</a:t>
            </a:r>
            <a:r>
              <a:rPr sz="1008" b="1" spc="15" dirty="0">
                <a:solidFill>
                  <a:srgbClr val="4349AA"/>
                </a:solidFill>
                <a:latin typeface="Trebuchet MS"/>
                <a:cs typeface="Trebuchet MS"/>
              </a:rPr>
              <a:t>Σ</a:t>
            </a:r>
            <a:r>
              <a:rPr sz="1008" b="1" spc="15" dirty="0">
                <a:solidFill>
                  <a:srgbClr val="4349AA"/>
                </a:solidFill>
                <a:latin typeface="Arial"/>
                <a:cs typeface="Arial"/>
              </a:rPr>
              <a:t>V</a:t>
            </a:r>
            <a:r>
              <a:rPr sz="983" spc="22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endParaRPr sz="983" baseline="25641">
              <a:solidFill>
                <a:prstClr val="black"/>
              </a:solidFill>
              <a:latin typeface="Arial MT"/>
              <a:cs typeface="Arial MT"/>
            </a:endParaRPr>
          </a:p>
          <a:p>
            <a:pPr marL="236924" indent="-172890" defTabSz="461040"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SVD is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closely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related to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above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dirty="0">
                <a:solidFill>
                  <a:srgbClr val="4349AA"/>
                </a:solidFill>
                <a:latin typeface="Arial"/>
                <a:cs typeface="Arial"/>
              </a:rPr>
              <a:t>X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008" b="1" dirty="0">
                <a:solidFill>
                  <a:srgbClr val="4349AA"/>
                </a:solidFill>
                <a:latin typeface="Arial"/>
                <a:cs typeface="Arial"/>
              </a:rPr>
              <a:t>U</a:t>
            </a:r>
            <a:r>
              <a:rPr sz="1008" b="1" spc="-3" dirty="0">
                <a:solidFill>
                  <a:srgbClr val="4349AA"/>
                </a:solidFill>
                <a:latin typeface="Arial"/>
                <a:cs typeface="Arial"/>
              </a:rPr>
              <a:t> </a:t>
            </a:r>
            <a:r>
              <a:rPr sz="1008" b="1" spc="18" dirty="0">
                <a:solidFill>
                  <a:srgbClr val="4349AA"/>
                </a:solidFill>
                <a:latin typeface="Trebuchet MS"/>
                <a:cs typeface="Trebuchet MS"/>
              </a:rPr>
              <a:t>Σ</a:t>
            </a:r>
            <a:r>
              <a:rPr sz="983" b="1" spc="26" baseline="25641" dirty="0">
                <a:solidFill>
                  <a:srgbClr val="4349AA"/>
                </a:solidFill>
                <a:latin typeface="Arial"/>
                <a:cs typeface="Arial"/>
              </a:rPr>
              <a:t>1/2</a:t>
            </a:r>
            <a:r>
              <a:rPr sz="983" b="1" spc="143" baseline="25641" dirty="0">
                <a:solidFill>
                  <a:srgbClr val="4349AA"/>
                </a:solidFill>
                <a:latin typeface="Arial"/>
                <a:cs typeface="Arial"/>
              </a:rPr>
              <a:t> </a:t>
            </a:r>
            <a:r>
              <a:rPr sz="1008" b="1" spc="5" dirty="0">
                <a:solidFill>
                  <a:srgbClr val="4349AA"/>
                </a:solidFill>
                <a:latin typeface="Arial"/>
                <a:cs typeface="Arial"/>
              </a:rPr>
              <a:t>V</a:t>
            </a:r>
            <a:r>
              <a:rPr sz="983" spc="8" baseline="25641" dirty="0">
                <a:solidFill>
                  <a:srgbClr val="4349AA"/>
                </a:solidFill>
                <a:latin typeface="Arial MT"/>
                <a:cs typeface="Arial MT"/>
              </a:rPr>
              <a:t>T</a:t>
            </a:r>
            <a:endParaRPr sz="983" baseline="25641">
              <a:solidFill>
                <a:prstClr val="black"/>
              </a:solidFill>
              <a:latin typeface="Arial MT"/>
              <a:cs typeface="Arial MT"/>
            </a:endParaRPr>
          </a:p>
          <a:p>
            <a:pPr marL="236924" indent="-172890" defTabSz="461040"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left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eigenvectors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spc="-3" dirty="0">
                <a:solidFill>
                  <a:srgbClr val="4349AA"/>
                </a:solidFill>
                <a:latin typeface="Arial"/>
                <a:cs typeface="Arial"/>
              </a:rPr>
              <a:t>U,</a:t>
            </a:r>
            <a:r>
              <a:rPr sz="1008" b="1" spc="3" dirty="0">
                <a:solidFill>
                  <a:srgbClr val="4349AA"/>
                </a:solidFill>
                <a:latin typeface="Arial"/>
                <a:cs typeface="Arial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right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eigenvectors</a:t>
            </a:r>
            <a:r>
              <a:rPr sz="1008" spc="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b="1" dirty="0">
                <a:solidFill>
                  <a:srgbClr val="4349AA"/>
                </a:solidFill>
                <a:latin typeface="Arial"/>
                <a:cs typeface="Arial"/>
              </a:rPr>
              <a:t>V,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  <a:p>
            <a:pPr marL="236924" indent="-172890" defTabSz="461040"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236603" algn="l"/>
                <a:tab pos="236924" algn="l"/>
              </a:tabLst>
            </a:pP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singular</a:t>
            </a:r>
            <a:r>
              <a:rPr sz="1008" spc="-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square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root</a:t>
            </a:r>
            <a:r>
              <a:rPr sz="1008" spc="-8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1008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008" spc="-3" dirty="0">
                <a:solidFill>
                  <a:srgbClr val="333399"/>
                </a:solidFill>
                <a:latin typeface="Arial MT"/>
                <a:cs typeface="Arial MT"/>
              </a:rPr>
              <a:t>eigenvalues</a:t>
            </a:r>
            <a:r>
              <a:rPr sz="1008" b="1" spc="-3" dirty="0">
                <a:solidFill>
                  <a:srgbClr val="4349AA"/>
                </a:solidFill>
                <a:latin typeface="Arial"/>
                <a:cs typeface="Arial"/>
              </a:rPr>
              <a:t>.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4628" y="78423"/>
            <a:ext cx="0" cy="76835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78423"/>
            <a:ext cx="60513" cy="604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78423"/>
            <a:ext cx="60513" cy="60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78423"/>
            <a:ext cx="60513" cy="604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163084"/>
            <a:ext cx="60513" cy="604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163084"/>
            <a:ext cx="60513" cy="604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163084"/>
            <a:ext cx="60513" cy="60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106" y="163084"/>
            <a:ext cx="60513" cy="604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247745"/>
            <a:ext cx="60513" cy="6047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5389" y="247745"/>
            <a:ext cx="60513" cy="604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247745"/>
            <a:ext cx="60513" cy="604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4824" y="247745"/>
            <a:ext cx="60513" cy="604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9541" y="247745"/>
            <a:ext cx="60513" cy="604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672" y="332405"/>
            <a:ext cx="60513" cy="604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332405"/>
            <a:ext cx="60513" cy="6047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0106" y="332405"/>
            <a:ext cx="60513" cy="604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332405"/>
            <a:ext cx="60513" cy="604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417066"/>
            <a:ext cx="60513" cy="6047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5389" y="417066"/>
            <a:ext cx="60513" cy="604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417066"/>
            <a:ext cx="60513" cy="604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4824" y="417066"/>
            <a:ext cx="60513" cy="6047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9541" y="417066"/>
            <a:ext cx="60513" cy="604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0672" y="501726"/>
            <a:ext cx="60513" cy="604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01726"/>
            <a:ext cx="60513" cy="6047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01726"/>
            <a:ext cx="60513" cy="6047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0106" y="501726"/>
            <a:ext cx="60513" cy="604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0672" y="586388"/>
            <a:ext cx="60513" cy="604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5389" y="586388"/>
            <a:ext cx="60513" cy="6047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0106" y="586388"/>
            <a:ext cx="60513" cy="6047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64824" y="586388"/>
            <a:ext cx="60513" cy="604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417" y="671049"/>
            <a:ext cx="4533264" cy="6047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85455" y="894634"/>
            <a:ext cx="1242806" cy="17715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79294" indent="-172890" defTabSz="461040">
              <a:spcBef>
                <a:spcPts val="50"/>
              </a:spcBef>
              <a:buClr>
                <a:srgbClr val="330066"/>
              </a:buClr>
              <a:buSzPct val="68181"/>
              <a:buFont typeface="Wingdings"/>
              <a:buChar char=""/>
              <a:tabLst>
                <a:tab pos="178973" algn="l"/>
                <a:tab pos="179294" algn="l"/>
              </a:tabLst>
            </a:pPr>
            <a:r>
              <a:rPr sz="1109" spc="-3" dirty="0">
                <a:solidFill>
                  <a:srgbClr val="333399"/>
                </a:solidFill>
                <a:latin typeface="Arial MT"/>
                <a:cs typeface="Arial MT"/>
              </a:rPr>
              <a:t>Solution</a:t>
            </a:r>
            <a:r>
              <a:rPr sz="1109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via</a:t>
            </a:r>
            <a:r>
              <a:rPr sz="1109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1109" dirty="0">
                <a:solidFill>
                  <a:srgbClr val="333399"/>
                </a:solidFill>
                <a:latin typeface="Arial MT"/>
                <a:cs typeface="Arial MT"/>
              </a:rPr>
              <a:t>SVD</a:t>
            </a:r>
            <a:endParaRPr sz="1109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54951" y="348626"/>
            <a:ext cx="2727963" cy="2857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Low-rank</a:t>
            </a:r>
            <a:r>
              <a:rPr sz="1815" b="1" spc="-20" dirty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1815" b="1" spc="-3" dirty="0">
                <a:solidFill>
                  <a:srgbClr val="330066"/>
                </a:solidFill>
                <a:latin typeface="Arial"/>
                <a:cs typeface="Arial"/>
              </a:rPr>
              <a:t>Approximation</a:t>
            </a:r>
            <a:endParaRPr sz="1815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89224" y="1461453"/>
            <a:ext cx="461010" cy="45781"/>
          </a:xfrm>
          <a:custGeom>
            <a:avLst/>
            <a:gdLst/>
            <a:ahLst/>
            <a:cxnLst/>
            <a:rect l="l" t="t" r="r" b="b"/>
            <a:pathLst>
              <a:path w="914400" h="90805">
                <a:moveTo>
                  <a:pt x="914399" y="0"/>
                </a:moveTo>
                <a:lnTo>
                  <a:pt x="908411" y="17611"/>
                </a:lnTo>
                <a:lnTo>
                  <a:pt x="892081" y="31992"/>
                </a:lnTo>
                <a:lnTo>
                  <a:pt x="867860" y="41688"/>
                </a:lnTo>
                <a:lnTo>
                  <a:pt x="838199" y="45244"/>
                </a:lnTo>
                <a:lnTo>
                  <a:pt x="533399" y="45244"/>
                </a:lnTo>
                <a:lnTo>
                  <a:pt x="503739" y="48799"/>
                </a:lnTo>
                <a:lnTo>
                  <a:pt x="479518" y="58495"/>
                </a:lnTo>
                <a:lnTo>
                  <a:pt x="463188" y="72876"/>
                </a:lnTo>
                <a:lnTo>
                  <a:pt x="457199" y="90487"/>
                </a:lnTo>
                <a:lnTo>
                  <a:pt x="451211" y="72876"/>
                </a:lnTo>
                <a:lnTo>
                  <a:pt x="434881" y="58495"/>
                </a:lnTo>
                <a:lnTo>
                  <a:pt x="410660" y="48799"/>
                </a:lnTo>
                <a:lnTo>
                  <a:pt x="380999" y="45244"/>
                </a:lnTo>
                <a:lnTo>
                  <a:pt x="76199" y="45244"/>
                </a:lnTo>
                <a:lnTo>
                  <a:pt x="46539" y="41688"/>
                </a:lnTo>
                <a:lnTo>
                  <a:pt x="22318" y="31992"/>
                </a:lnTo>
                <a:lnTo>
                  <a:pt x="5988" y="17611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42347" y="1289764"/>
            <a:ext cx="1192863" cy="515368"/>
          </a:xfrm>
          <a:prstGeom prst="rect">
            <a:avLst/>
          </a:prstGeom>
        </p:spPr>
        <p:txBody>
          <a:bodyPr vert="horz" wrap="square" lIns="0" tIns="50263" rIns="0" bIns="0" rtlCol="0">
            <a:spAutoFit/>
          </a:bodyPr>
          <a:lstStyle/>
          <a:p>
            <a:pPr marL="214832" defTabSz="461040">
              <a:spcBef>
                <a:spcPts val="396"/>
              </a:spcBef>
            </a:pPr>
            <a:r>
              <a:rPr sz="908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403" marR="2561" defTabSz="461040">
              <a:lnSpc>
                <a:spcPts val="1059"/>
              </a:lnSpc>
              <a:spcBef>
                <a:spcPts val="411"/>
              </a:spcBef>
            </a:pPr>
            <a:r>
              <a:rPr sz="908" i="1" dirty="0">
                <a:solidFill>
                  <a:prstClr val="black"/>
                </a:solidFill>
                <a:latin typeface="Trebuchet MS"/>
                <a:cs typeface="Trebuchet MS"/>
              </a:rPr>
              <a:t>set </a:t>
            </a:r>
            <a:r>
              <a:rPr sz="908" i="1" spc="-3" dirty="0">
                <a:solidFill>
                  <a:prstClr val="black"/>
                </a:solidFill>
                <a:latin typeface="Trebuchet MS"/>
                <a:cs typeface="Trebuchet MS"/>
              </a:rPr>
              <a:t>smallest </a:t>
            </a:r>
            <a:r>
              <a:rPr sz="908" i="1" spc="-25" dirty="0">
                <a:solidFill>
                  <a:prstClr val="black"/>
                </a:solidFill>
                <a:latin typeface="Trebuchet MS"/>
                <a:cs typeface="Trebuchet MS"/>
              </a:rPr>
              <a:t>r-k </a:t>
            </a:r>
            <a:r>
              <a:rPr sz="908" i="1" spc="-2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908" i="1" spc="-3" dirty="0">
                <a:solidFill>
                  <a:prstClr val="black"/>
                </a:solidFill>
                <a:latin typeface="Trebuchet MS"/>
                <a:cs typeface="Trebuchet MS"/>
              </a:rPr>
              <a:t>singular</a:t>
            </a:r>
            <a:r>
              <a:rPr sz="908" i="1" spc="-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908" i="1" spc="-3" dirty="0">
                <a:solidFill>
                  <a:prstClr val="black"/>
                </a:solidFill>
                <a:latin typeface="Trebuchet MS"/>
                <a:cs typeface="Trebuchet MS"/>
              </a:rPr>
              <a:t>values</a:t>
            </a:r>
            <a:r>
              <a:rPr sz="908" i="1" spc="-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908" i="1" dirty="0">
                <a:solidFill>
                  <a:prstClr val="black"/>
                </a:solidFill>
                <a:latin typeface="Trebuchet MS"/>
                <a:cs typeface="Trebuchet MS"/>
              </a:rPr>
              <a:t>to</a:t>
            </a:r>
            <a:r>
              <a:rPr sz="908" i="1" spc="-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908" i="1" dirty="0">
                <a:solidFill>
                  <a:prstClr val="black"/>
                </a:solidFill>
                <a:latin typeface="Trebuchet MS"/>
                <a:cs typeface="Trebuchet MS"/>
              </a:rPr>
              <a:t>zero</a:t>
            </a:r>
            <a:endParaRPr sz="90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4747" y="1334151"/>
            <a:ext cx="1052959" cy="145538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marL="6403" defTabSz="461040">
              <a:spcBef>
                <a:spcPts val="45"/>
              </a:spcBef>
              <a:tabLst>
                <a:tab pos="989636" algn="l"/>
              </a:tabLst>
            </a:pPr>
            <a:r>
              <a:rPr sz="908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k	</a:t>
            </a:r>
            <a:r>
              <a:rPr sz="908" spc="-1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5766" y="1191987"/>
            <a:ext cx="2414860" cy="258068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marL="19210" defTabSz="461040">
              <a:spcBef>
                <a:spcPts val="45"/>
              </a:spcBef>
              <a:tabLst>
                <a:tab pos="249410" algn="l"/>
                <a:tab pos="1175333" algn="l"/>
                <a:tab pos="1650461" algn="l"/>
              </a:tabLst>
            </a:pPr>
            <a:r>
              <a:rPr sz="1538" i="1" spc="-8" dirty="0">
                <a:solidFill>
                  <a:prstClr val="black"/>
                </a:solidFill>
                <a:latin typeface="Times New Roman"/>
                <a:cs typeface="Times New Roman"/>
              </a:rPr>
              <a:t>A	</a:t>
            </a:r>
            <a:r>
              <a:rPr sz="1538" spc="-8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538" spc="-17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38" i="1" spc="-8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1538" i="1" spc="8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38" spc="-38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538" spc="2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538" spc="-43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1538" spc="71" dirty="0">
                <a:solidFill>
                  <a:prstClr val="black"/>
                </a:solidFill>
                <a:latin typeface="Times New Roman"/>
                <a:cs typeface="Times New Roman"/>
              </a:rPr>
              <a:t>g</a:t>
            </a:r>
            <a:r>
              <a:rPr sz="1538" spc="-83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1639" spc="-68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639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538" spc="-20" dirty="0">
                <a:solidFill>
                  <a:prstClr val="black"/>
                </a:solidFill>
                <a:latin typeface="Times New Roman"/>
                <a:cs typeface="Times New Roman"/>
              </a:rPr>
              <a:t>,..</a:t>
            </a:r>
            <a:r>
              <a:rPr sz="1538" spc="71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1538" spc="40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1639" spc="-68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639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538" spc="-3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1538" spc="-3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538" spc="-20" dirty="0">
                <a:solidFill>
                  <a:prstClr val="black"/>
                </a:solidFill>
                <a:latin typeface="Times New Roman"/>
                <a:cs typeface="Times New Roman"/>
              </a:rPr>
              <a:t>,..</a:t>
            </a:r>
            <a:r>
              <a:rPr sz="1538" spc="71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r>
              <a:rPr sz="1538" spc="-33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r>
              <a:rPr sz="1538" spc="-5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538" spc="-108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1538" i="1" spc="-8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538" i="1" spc="-14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361" i="1" spc="-19" baseline="4320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1361" baseline="432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3877" y="2011122"/>
            <a:ext cx="3422359" cy="789800"/>
            <a:chOff x="1356451" y="3985853"/>
            <a:chExt cx="6788150" cy="1566545"/>
          </a:xfrm>
        </p:grpSpPr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6451" y="3985853"/>
              <a:ext cx="6787766" cy="15659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688012" y="4206874"/>
              <a:ext cx="2360930" cy="984250"/>
            </a:xfrm>
            <a:custGeom>
              <a:avLst/>
              <a:gdLst/>
              <a:ahLst/>
              <a:cxnLst/>
              <a:rect l="l" t="t" r="r" b="b"/>
              <a:pathLst>
                <a:path w="2360929" h="984250">
                  <a:moveTo>
                    <a:pt x="501650" y="0"/>
                  </a:moveTo>
                  <a:lnTo>
                    <a:pt x="0" y="0"/>
                  </a:lnTo>
                  <a:lnTo>
                    <a:pt x="0" y="774700"/>
                  </a:lnTo>
                  <a:lnTo>
                    <a:pt x="501650" y="774700"/>
                  </a:lnTo>
                  <a:lnTo>
                    <a:pt x="501650" y="0"/>
                  </a:lnTo>
                  <a:close/>
                </a:path>
                <a:path w="2360929" h="984250">
                  <a:moveTo>
                    <a:pt x="2360612" y="568325"/>
                  </a:moveTo>
                  <a:lnTo>
                    <a:pt x="723900" y="568325"/>
                  </a:lnTo>
                  <a:lnTo>
                    <a:pt x="723900" y="984250"/>
                  </a:lnTo>
                  <a:lnTo>
                    <a:pt x="2360612" y="984250"/>
                  </a:lnTo>
                  <a:lnTo>
                    <a:pt x="2360612" y="568325"/>
                  </a:lnTo>
                  <a:close/>
                </a:path>
              </a:pathLst>
            </a:custGeom>
            <a:solidFill>
              <a:srgbClr val="D6A8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81083" y="3053217"/>
            <a:ext cx="1148043" cy="287825"/>
          </a:xfrm>
          <a:prstGeom prst="rect">
            <a:avLst/>
          </a:prstGeom>
        </p:spPr>
        <p:txBody>
          <a:bodyPr vert="horz" wrap="square" lIns="0" tIns="14086" rIns="0" bIns="0" rtlCol="0">
            <a:spAutoFit/>
          </a:bodyPr>
          <a:lstStyle/>
          <a:p>
            <a:pPr marL="6403" marR="2561" defTabSz="461040">
              <a:lnSpc>
                <a:spcPts val="1059"/>
              </a:lnSpc>
              <a:spcBef>
                <a:spcPts val="111"/>
              </a:spcBef>
            </a:pPr>
            <a:r>
              <a:rPr sz="908" i="1" spc="-3" dirty="0">
                <a:solidFill>
                  <a:prstClr val="black"/>
                </a:solidFill>
                <a:latin typeface="Trebuchet MS"/>
                <a:cs typeface="Trebuchet MS"/>
              </a:rPr>
              <a:t>column</a:t>
            </a:r>
            <a:r>
              <a:rPr sz="908" i="1" spc="-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908" i="1" spc="-3" dirty="0">
                <a:solidFill>
                  <a:prstClr val="black"/>
                </a:solidFill>
                <a:latin typeface="Trebuchet MS"/>
                <a:cs typeface="Trebuchet MS"/>
              </a:rPr>
              <a:t>notation:</a:t>
            </a:r>
            <a:r>
              <a:rPr sz="908" i="1" spc="-1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908" i="1" dirty="0">
                <a:solidFill>
                  <a:srgbClr val="FF3300"/>
                </a:solidFill>
                <a:latin typeface="Trebuchet MS"/>
                <a:cs typeface="Trebuchet MS"/>
              </a:rPr>
              <a:t>sum </a:t>
            </a:r>
            <a:r>
              <a:rPr sz="908" i="1" spc="-267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908" i="1" dirty="0">
                <a:solidFill>
                  <a:srgbClr val="FF3300"/>
                </a:solidFill>
                <a:latin typeface="Trebuchet MS"/>
                <a:cs typeface="Trebuchet MS"/>
              </a:rPr>
              <a:t>of</a:t>
            </a:r>
            <a:r>
              <a:rPr sz="908" i="1" spc="-5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908" i="1" dirty="0">
                <a:solidFill>
                  <a:srgbClr val="FF3300"/>
                </a:solidFill>
                <a:latin typeface="Trebuchet MS"/>
                <a:cs typeface="Trebuchet MS"/>
              </a:rPr>
              <a:t>rank</a:t>
            </a:r>
            <a:r>
              <a:rPr sz="908" i="1" spc="-5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908" i="1" dirty="0">
                <a:solidFill>
                  <a:srgbClr val="FF3300"/>
                </a:solidFill>
                <a:latin typeface="Trebuchet MS"/>
                <a:cs typeface="Trebuchet MS"/>
              </a:rPr>
              <a:t>1</a:t>
            </a:r>
            <a:r>
              <a:rPr sz="908" i="1" spc="-3" dirty="0">
                <a:solidFill>
                  <a:srgbClr val="FF3300"/>
                </a:solidFill>
                <a:latin typeface="Trebuchet MS"/>
                <a:cs typeface="Trebuchet MS"/>
              </a:rPr>
              <a:t> matrices</a:t>
            </a:r>
            <a:endParaRPr sz="90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15546" y="3179035"/>
            <a:ext cx="526000" cy="38418"/>
            <a:chOff x="4989512" y="6302375"/>
            <a:chExt cx="1043305" cy="76200"/>
          </a:xfrm>
        </p:grpSpPr>
        <p:sp>
          <p:nvSpPr>
            <p:cNvPr id="44" name="object 44"/>
            <p:cNvSpPr/>
            <p:nvPr/>
          </p:nvSpPr>
          <p:spPr>
            <a:xfrm>
              <a:off x="5014912" y="6340474"/>
              <a:ext cx="1017905" cy="0"/>
            </a:xfrm>
            <a:custGeom>
              <a:avLst/>
              <a:gdLst/>
              <a:ahLst/>
              <a:cxnLst/>
              <a:rect l="l" t="t" r="r" b="b"/>
              <a:pathLst>
                <a:path w="1017904">
                  <a:moveTo>
                    <a:pt x="101758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989512" y="630237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860337" y="2961718"/>
            <a:ext cx="64669" cy="147477"/>
          </a:xfrm>
          <a:prstGeom prst="rect">
            <a:avLst/>
          </a:prstGeom>
        </p:spPr>
        <p:txBody>
          <a:bodyPr vert="horz" wrap="square" lIns="0" tIns="7684" rIns="0" bIns="0" rtlCol="0">
            <a:spAutoFit/>
          </a:bodyPr>
          <a:lstStyle/>
          <a:p>
            <a:pPr marL="6403" defTabSz="461040">
              <a:spcBef>
                <a:spcPts val="61"/>
              </a:spcBef>
            </a:pPr>
            <a:r>
              <a:rPr sz="908" i="1" spc="3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55334" y="3136620"/>
            <a:ext cx="309261" cy="147477"/>
          </a:xfrm>
          <a:prstGeom prst="rect">
            <a:avLst/>
          </a:prstGeom>
        </p:spPr>
        <p:txBody>
          <a:bodyPr vert="horz" wrap="square" lIns="0" tIns="7684" rIns="0" bIns="0" rtlCol="0">
            <a:spAutoFit/>
          </a:bodyPr>
          <a:lstStyle/>
          <a:p>
            <a:pPr marL="6403" defTabSz="461040">
              <a:spcBef>
                <a:spcPts val="61"/>
              </a:spcBef>
              <a:tabLst>
                <a:tab pos="144075" algn="l"/>
                <a:tab pos="270221" algn="l"/>
              </a:tabLst>
            </a:pPr>
            <a:r>
              <a:rPr sz="908" i="1" dirty="0">
                <a:solidFill>
                  <a:prstClr val="black"/>
                </a:solidFill>
                <a:latin typeface="Times New Roman"/>
                <a:cs typeface="Times New Roman"/>
              </a:rPr>
              <a:t>i	i	i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36936" y="2987275"/>
            <a:ext cx="400502" cy="369210"/>
          </a:xfrm>
          <a:prstGeom prst="rect">
            <a:avLst/>
          </a:prstGeom>
        </p:spPr>
        <p:txBody>
          <a:bodyPr vert="horz" wrap="square" lIns="0" tIns="8324" rIns="0" bIns="0" rtlCol="0">
            <a:spAutoFit/>
          </a:bodyPr>
          <a:lstStyle/>
          <a:p>
            <a:pPr marL="19210" defTabSz="461040">
              <a:spcBef>
                <a:spcPts val="66"/>
              </a:spcBef>
            </a:pPr>
            <a:r>
              <a:rPr sz="3517" spc="-61" baseline="7168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908" i="1" spc="6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908" spc="-57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908" spc="3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01196" y="2992491"/>
            <a:ext cx="516075" cy="261915"/>
          </a:xfrm>
          <a:prstGeom prst="rect">
            <a:avLst/>
          </a:prstGeom>
        </p:spPr>
        <p:txBody>
          <a:bodyPr vert="horz" wrap="square" lIns="0" tIns="5763" rIns="0" bIns="0" rtlCol="0">
            <a:spAutoFit/>
          </a:bodyPr>
          <a:lstStyle/>
          <a:p>
            <a:pPr marL="19210" defTabSz="461040">
              <a:spcBef>
                <a:spcPts val="45"/>
              </a:spcBef>
            </a:pPr>
            <a:r>
              <a:rPr sz="1664" spc="-57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664" spc="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63" i="1" spc="3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1563" i="1" spc="-8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563" i="1" spc="15" dirty="0">
                <a:solidFill>
                  <a:prstClr val="black"/>
                </a:solidFill>
                <a:latin typeface="Times New Roman"/>
                <a:cs typeface="Times New Roman"/>
              </a:rPr>
              <a:t>v</a:t>
            </a:r>
            <a:r>
              <a:rPr sz="1361" i="1" spc="22" baseline="43209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1361" baseline="43209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75042" y="3136620"/>
            <a:ext cx="64669" cy="147477"/>
          </a:xfrm>
          <a:prstGeom prst="rect">
            <a:avLst/>
          </a:prstGeom>
        </p:spPr>
        <p:txBody>
          <a:bodyPr vert="horz" wrap="square" lIns="0" tIns="7684" rIns="0" bIns="0" rtlCol="0">
            <a:spAutoFit/>
          </a:bodyPr>
          <a:lstStyle/>
          <a:p>
            <a:pPr marL="6403" defTabSz="461040">
              <a:spcBef>
                <a:spcPts val="61"/>
              </a:spcBef>
            </a:pPr>
            <a:r>
              <a:rPr sz="908" i="1" spc="3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sz="90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69145" y="3003247"/>
            <a:ext cx="352801" cy="248597"/>
          </a:xfrm>
          <a:prstGeom prst="rect">
            <a:avLst/>
          </a:prstGeom>
        </p:spPr>
        <p:txBody>
          <a:bodyPr vert="horz" wrap="square" lIns="0" tIns="8004" rIns="0" bIns="0" rtlCol="0">
            <a:spAutoFit/>
          </a:bodyPr>
          <a:lstStyle/>
          <a:p>
            <a:pPr marL="6403" defTabSz="461040">
              <a:spcBef>
                <a:spcPts val="63"/>
              </a:spcBef>
              <a:tabLst>
                <a:tab pos="236603" algn="l"/>
              </a:tabLst>
            </a:pPr>
            <a:r>
              <a:rPr sz="1563" i="1" spc="3" dirty="0">
                <a:solidFill>
                  <a:prstClr val="black"/>
                </a:solidFill>
                <a:latin typeface="Times New Roman"/>
                <a:cs typeface="Times New Roman"/>
              </a:rPr>
              <a:t>A	</a:t>
            </a:r>
            <a:r>
              <a:rPr sz="1563" spc="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563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93023" y="2614618"/>
            <a:ext cx="80357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908" dirty="0">
                <a:solidFill>
                  <a:srgbClr val="7E9CE8"/>
                </a:solidFill>
                <a:latin typeface="Lucida Sans Unicode"/>
                <a:cs typeface="Lucida Sans Unicode"/>
              </a:rPr>
              <a:t>k</a:t>
            </a:r>
            <a:endParaRPr sz="908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87395" y="2112149"/>
            <a:ext cx="1848842" cy="388977"/>
            <a:chOff x="4338635" y="4186237"/>
            <a:chExt cx="3667125" cy="771525"/>
          </a:xfrm>
        </p:grpSpPr>
        <p:sp>
          <p:nvSpPr>
            <p:cNvPr id="54" name="object 54"/>
            <p:cNvSpPr/>
            <p:nvPr/>
          </p:nvSpPr>
          <p:spPr>
            <a:xfrm>
              <a:off x="5486398" y="4190999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52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" y="762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0AEE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486398" y="4190999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0"/>
                  </a:moveTo>
                  <a:lnTo>
                    <a:pt x="152399" y="0"/>
                  </a:lnTo>
                  <a:lnTo>
                    <a:pt x="152399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6400798" y="4495799"/>
              <a:ext cx="1600200" cy="152400"/>
            </a:xfrm>
            <a:custGeom>
              <a:avLst/>
              <a:gdLst/>
              <a:ahLst/>
              <a:cxnLst/>
              <a:rect l="l" t="t" r="r" b="b"/>
              <a:pathLst>
                <a:path w="1600200" h="152400">
                  <a:moveTo>
                    <a:pt x="16002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600200" y="1524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90AEE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400798" y="4495800"/>
              <a:ext cx="1600200" cy="152400"/>
            </a:xfrm>
            <a:custGeom>
              <a:avLst/>
              <a:gdLst/>
              <a:ahLst/>
              <a:cxnLst/>
              <a:rect l="l" t="t" r="r" b="b"/>
              <a:pathLst>
                <a:path w="1600200" h="152400">
                  <a:moveTo>
                    <a:pt x="0" y="0"/>
                  </a:moveTo>
                  <a:lnTo>
                    <a:pt x="1600199" y="0"/>
                  </a:lnTo>
                  <a:lnTo>
                    <a:pt x="1600199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343398" y="4190999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524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52400" y="762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0AEE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343398" y="4190999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0" y="0"/>
                  </a:moveTo>
                  <a:lnTo>
                    <a:pt x="152399" y="0"/>
                  </a:lnTo>
                  <a:lnTo>
                    <a:pt x="152399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892858" y="3366016"/>
            <a:ext cx="827256" cy="70860"/>
          </a:xfrm>
          <a:prstGeom prst="rect">
            <a:avLst/>
          </a:prstGeom>
        </p:spPr>
        <p:txBody>
          <a:bodyPr vert="horz" wrap="square" lIns="0" tIns="960" rIns="0" bIns="0" rtlCol="0">
            <a:spAutoFit/>
          </a:bodyPr>
          <a:lstStyle/>
          <a:p>
            <a:pPr marL="6403" defTabSz="461040">
              <a:spcBef>
                <a:spcPts val="8"/>
              </a:spcBef>
            </a:pP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©</a:t>
            </a:r>
            <a:r>
              <a:rPr sz="454" spc="-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Eric</a:t>
            </a:r>
            <a:r>
              <a:rPr sz="454" spc="-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Xing</a:t>
            </a:r>
            <a:r>
              <a:rPr sz="454" spc="-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@</a:t>
            </a:r>
            <a:r>
              <a:rPr sz="454" spc="-1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dirty="0">
                <a:solidFill>
                  <a:prstClr val="black"/>
                </a:solidFill>
                <a:latin typeface="Arial MT"/>
                <a:cs typeface="Arial MT"/>
              </a:rPr>
              <a:t>CMU,</a:t>
            </a:r>
            <a:r>
              <a:rPr sz="454" spc="-1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454" spc="-5" dirty="0">
                <a:solidFill>
                  <a:prstClr val="black"/>
                </a:solidFill>
                <a:latin typeface="Arial MT"/>
                <a:cs typeface="Arial MT"/>
              </a:rPr>
              <a:t>2006-2011</a:t>
            </a:r>
            <a:endParaRPr sz="454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20" rIns="0" bIns="0" rtlCol="0">
            <a:spAutoFit/>
          </a:bodyPr>
          <a:lstStyle/>
          <a:p>
            <a:pPr marL="19210" defTabSz="461040">
              <a:spcBef>
                <a:spcPts val="3"/>
              </a:spcBef>
            </a:pPr>
            <a:fld id="{81D60167-4931-47E6-BA6A-407CBD079E47}" type="slidenum">
              <a:rPr dirty="0">
                <a:solidFill>
                  <a:prstClr val="black"/>
                </a:solidFill>
              </a:rPr>
              <a:pPr marL="19210" defTabSz="461040">
                <a:spcBef>
                  <a:spcPts val="3"/>
                </a:spcBef>
              </a:pPr>
              <a:t>39</a:t>
            </a:fld>
            <a:endParaRPr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6060" y="2564706"/>
            <a:ext cx="1064925" cy="5990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1785" y="556080"/>
            <a:ext cx="2035487" cy="826755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79294" indent="-172890">
              <a:spcBef>
                <a:spcPts val="50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008" spc="-33" dirty="0">
                <a:latin typeface="Candara"/>
                <a:cs typeface="Candara"/>
              </a:rPr>
              <a:t>High-­‐Dimensions</a:t>
            </a:r>
            <a:r>
              <a:rPr sz="1008" dirty="0">
                <a:latin typeface="Candara"/>
                <a:cs typeface="Candara"/>
              </a:rPr>
              <a:t> =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Lot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of</a:t>
            </a:r>
            <a:r>
              <a:rPr sz="1008" spc="5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Features</a:t>
            </a:r>
            <a:endParaRPr sz="1008">
              <a:latin typeface="Candara"/>
              <a:cs typeface="Candara"/>
            </a:endParaRPr>
          </a:p>
          <a:p>
            <a:pPr>
              <a:spcBef>
                <a:spcPts val="20"/>
              </a:spcBef>
            </a:pPr>
            <a:endParaRPr sz="882">
              <a:latin typeface="Candara"/>
              <a:cs typeface="Candara"/>
            </a:endParaRPr>
          </a:p>
          <a:p>
            <a:pPr marL="179294"/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MEG</a:t>
            </a:r>
            <a:r>
              <a:rPr sz="1008" spc="-13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Brain</a:t>
            </a:r>
            <a:r>
              <a:rPr sz="1008" spc="-13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Imaging</a:t>
            </a:r>
            <a:endParaRPr sz="1008">
              <a:latin typeface="Candara"/>
              <a:cs typeface="Candara"/>
            </a:endParaRPr>
          </a:p>
          <a:p>
            <a:pPr marL="264458">
              <a:spcBef>
                <a:spcPts val="252"/>
              </a:spcBef>
            </a:pPr>
            <a:r>
              <a:rPr sz="1008" dirty="0">
                <a:latin typeface="Candara"/>
                <a:cs typeface="Candara"/>
              </a:rPr>
              <a:t>120</a:t>
            </a:r>
            <a:r>
              <a:rPr sz="1008" spc="-5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locations</a:t>
            </a:r>
            <a:r>
              <a:rPr sz="1008" spc="-5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x</a:t>
            </a:r>
            <a:r>
              <a:rPr sz="1008" spc="-5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500</a:t>
            </a:r>
            <a:r>
              <a:rPr sz="1008" spc="-3" dirty="0">
                <a:latin typeface="Candara"/>
                <a:cs typeface="Candara"/>
              </a:rPr>
              <a:t> time </a:t>
            </a:r>
            <a:r>
              <a:rPr sz="1008" dirty="0">
                <a:latin typeface="Candara"/>
                <a:cs typeface="Candara"/>
              </a:rPr>
              <a:t>points</a:t>
            </a:r>
            <a:endParaRPr sz="1008">
              <a:latin typeface="Candara"/>
              <a:cs typeface="Candara"/>
            </a:endParaRPr>
          </a:p>
          <a:p>
            <a:pPr marL="292312">
              <a:spcBef>
                <a:spcPts val="202"/>
              </a:spcBef>
            </a:pPr>
            <a:r>
              <a:rPr sz="1008" dirty="0">
                <a:latin typeface="Candara"/>
                <a:cs typeface="Candara"/>
              </a:rPr>
              <a:t>x</a:t>
            </a:r>
            <a:r>
              <a:rPr sz="1008" spc="-15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20</a:t>
            </a:r>
            <a:r>
              <a:rPr sz="1008" spc="-1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objects</a:t>
            </a:r>
            <a:endParaRPr sz="1008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9584" y="965879"/>
            <a:ext cx="1588940" cy="14260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27472" y="1471116"/>
            <a:ext cx="1055201" cy="765789"/>
            <a:chOff x="1641268" y="2914767"/>
            <a:chExt cx="2092960" cy="15189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1268" y="2914767"/>
              <a:ext cx="1509827" cy="15185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43200" y="3733799"/>
              <a:ext cx="962660" cy="1905"/>
            </a:xfrm>
            <a:custGeom>
              <a:avLst/>
              <a:gdLst/>
              <a:ahLst/>
              <a:cxnLst/>
              <a:rect l="l" t="t" r="r" b="b"/>
              <a:pathLst>
                <a:path w="962660" h="1904">
                  <a:moveTo>
                    <a:pt x="0" y="0"/>
                  </a:moveTo>
                  <a:lnTo>
                    <a:pt x="962244" y="1542"/>
                  </a:lnTo>
                </a:path>
              </a:pathLst>
            </a:custGeom>
            <a:ln w="2857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908"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3321" y="3668882"/>
              <a:ext cx="130477" cy="13264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04868" y="1497949"/>
            <a:ext cx="656938" cy="66910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56662" y="158439"/>
            <a:ext cx="3099332" cy="262561"/>
          </a:xfrm>
          <a:prstGeom prst="rect">
            <a:avLst/>
          </a:prstGeom>
        </p:spPr>
        <p:txBody>
          <a:bodyPr vert="horz" wrap="square" lIns="0" tIns="6403" rIns="0" bIns="0" rtlCol="0" anchor="ctr">
            <a:spAutoFit/>
          </a:bodyPr>
          <a:lstStyle/>
          <a:p>
            <a:pPr marL="6403">
              <a:lnSpc>
                <a:spcPct val="100000"/>
              </a:lnSpc>
              <a:spcBef>
                <a:spcPts val="50"/>
              </a:spcBef>
            </a:pPr>
            <a:r>
              <a:rPr spc="-3" dirty="0">
                <a:latin typeface="Candara"/>
                <a:cs typeface="Candara"/>
              </a:rPr>
              <a:t>Big</a:t>
            </a:r>
            <a:r>
              <a:rPr spc="-8" dirty="0">
                <a:latin typeface="Candara"/>
                <a:cs typeface="Candara"/>
              </a:rPr>
              <a:t> </a:t>
            </a:r>
            <a:r>
              <a:rPr dirty="0">
                <a:latin typeface="Candara"/>
                <a:cs typeface="Candara"/>
              </a:rPr>
              <a:t>&amp;</a:t>
            </a:r>
            <a:r>
              <a:rPr spc="-10" dirty="0">
                <a:latin typeface="Candara"/>
                <a:cs typeface="Candara"/>
              </a:rPr>
              <a:t> </a:t>
            </a:r>
            <a:r>
              <a:rPr spc="-57" dirty="0">
                <a:latin typeface="Candara"/>
                <a:cs typeface="Candara"/>
              </a:rPr>
              <a:t>High-­‐Dimensional</a:t>
            </a:r>
            <a:r>
              <a:rPr spc="-5" dirty="0">
                <a:latin typeface="Candara"/>
                <a:cs typeface="Candara"/>
              </a:rPr>
              <a:t> </a:t>
            </a:r>
            <a:r>
              <a:rPr spc="-3" dirty="0">
                <a:latin typeface="Candara"/>
                <a:cs typeface="Candara"/>
              </a:rPr>
              <a:t>Data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247" y="2438538"/>
            <a:ext cx="1943285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Or 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any</a:t>
            </a:r>
            <a:r>
              <a:rPr sz="1008" spc="-5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0" dirty="0">
                <a:solidFill>
                  <a:srgbClr val="0000FF"/>
                </a:solidFill>
                <a:latin typeface="Candara"/>
                <a:cs typeface="Candara"/>
              </a:rPr>
              <a:t>high-­‐dimensional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 </a:t>
            </a:r>
            <a:r>
              <a:rPr sz="1008" spc="-3" dirty="0">
                <a:solidFill>
                  <a:srgbClr val="0000FF"/>
                </a:solidFill>
                <a:latin typeface="Candara"/>
                <a:cs typeface="Candara"/>
              </a:rPr>
              <a:t>image </a:t>
            </a:r>
            <a:r>
              <a:rPr sz="1008" dirty="0">
                <a:solidFill>
                  <a:srgbClr val="0000FF"/>
                </a:solidFill>
                <a:latin typeface="Candara"/>
                <a:cs typeface="Candara"/>
              </a:rPr>
              <a:t>data</a:t>
            </a:r>
            <a:endParaRPr sz="1008">
              <a:latin typeface="Candara"/>
              <a:cs typeface="Candar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2963" y="2576642"/>
            <a:ext cx="589789" cy="58978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863" y="2240047"/>
            <a:ext cx="1717903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2017" b="1" dirty="0">
                <a:solidFill>
                  <a:prstClr val="black"/>
                </a:solidFill>
                <a:latin typeface="Candara"/>
                <a:cs typeface="Candara"/>
              </a:rPr>
              <a:t>PCA</a:t>
            </a:r>
            <a:r>
              <a:rPr sz="2017" b="1" spc="-35" dirty="0">
                <a:solidFill>
                  <a:prstClr val="black"/>
                </a:solidFill>
                <a:latin typeface="Candara"/>
                <a:cs typeface="Candara"/>
              </a:rPr>
              <a:t> </a:t>
            </a:r>
            <a:r>
              <a:rPr sz="2017" b="1" spc="-3" dirty="0">
                <a:solidFill>
                  <a:prstClr val="black"/>
                </a:solidFill>
                <a:latin typeface="Candara"/>
                <a:cs typeface="Candara"/>
              </a:rPr>
              <a:t>EXAMPLES</a:t>
            </a:r>
            <a:endParaRPr sz="2017">
              <a:solidFill>
                <a:prstClr val="black"/>
              </a:solidFill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4" y="1320702"/>
            <a:ext cx="1788335" cy="689997"/>
          </a:xfrm>
          <a:prstGeom prst="rect">
            <a:avLst/>
          </a:prstGeom>
        </p:spPr>
        <p:txBody>
          <a:bodyPr vert="horz" wrap="square" lIns="0" tIns="38418" rIns="0" bIns="0" rtlCol="0">
            <a:spAutoFit/>
          </a:bodyPr>
          <a:lstStyle/>
          <a:p>
            <a:pPr marL="6403" defTabSz="461040">
              <a:spcBef>
                <a:spcPts val="303"/>
              </a:spcBef>
            </a:pPr>
            <a:r>
              <a:rPr sz="1008" spc="-3" dirty="0">
                <a:solidFill>
                  <a:srgbClr val="898989"/>
                </a:solidFill>
                <a:latin typeface="Candara"/>
                <a:cs typeface="Candara"/>
              </a:rPr>
              <a:t>Original sources include:</a:t>
            </a:r>
            <a:endParaRPr sz="1008">
              <a:solidFill>
                <a:prstClr val="black"/>
              </a:solidFill>
              <a:latin typeface="Candara"/>
              <a:cs typeface="Candara"/>
            </a:endParaRPr>
          </a:p>
          <a:p>
            <a:pPr marL="409814" indent="-173210" defTabSz="461040">
              <a:spcBef>
                <a:spcPts val="229"/>
              </a:spcBef>
              <a:buFont typeface="Arial MT"/>
              <a:buChar char="•"/>
              <a:tabLst>
                <a:tab pos="409494" algn="l"/>
                <a:tab pos="409814" algn="l"/>
              </a:tabLst>
            </a:pPr>
            <a:r>
              <a:rPr sz="908" dirty="0">
                <a:solidFill>
                  <a:srgbClr val="898989"/>
                </a:solidFill>
                <a:latin typeface="Candara"/>
                <a:cs typeface="Candara"/>
              </a:rPr>
              <a:t>Karl</a:t>
            </a:r>
            <a:r>
              <a:rPr sz="908" spc="-13" dirty="0">
                <a:solidFill>
                  <a:srgbClr val="898989"/>
                </a:solidFill>
                <a:latin typeface="Candara"/>
                <a:cs typeface="Candara"/>
              </a:rPr>
              <a:t> </a:t>
            </a:r>
            <a:r>
              <a:rPr sz="908" spc="-3" dirty="0">
                <a:solidFill>
                  <a:srgbClr val="898989"/>
                </a:solidFill>
                <a:latin typeface="Candara"/>
                <a:cs typeface="Candara"/>
              </a:rPr>
              <a:t>Booksh</a:t>
            </a:r>
            <a:r>
              <a:rPr sz="908" spc="-10" dirty="0">
                <a:solidFill>
                  <a:srgbClr val="898989"/>
                </a:solidFill>
                <a:latin typeface="Candara"/>
                <a:cs typeface="Candara"/>
              </a:rPr>
              <a:t> </a:t>
            </a:r>
            <a:r>
              <a:rPr sz="908" spc="-3" dirty="0">
                <a:solidFill>
                  <a:srgbClr val="898989"/>
                </a:solidFill>
                <a:latin typeface="Candara"/>
                <a:cs typeface="Candara"/>
              </a:rPr>
              <a:t>Research</a:t>
            </a:r>
            <a:r>
              <a:rPr sz="908" spc="-13" dirty="0">
                <a:solidFill>
                  <a:srgbClr val="898989"/>
                </a:solidFill>
                <a:latin typeface="Candara"/>
                <a:cs typeface="Candara"/>
              </a:rPr>
              <a:t> </a:t>
            </a:r>
            <a:r>
              <a:rPr sz="908" dirty="0">
                <a:solidFill>
                  <a:srgbClr val="898989"/>
                </a:solidFill>
                <a:latin typeface="Candara"/>
                <a:cs typeface="Candara"/>
              </a:rPr>
              <a:t>group</a:t>
            </a:r>
            <a:endParaRPr sz="908">
              <a:solidFill>
                <a:prstClr val="black"/>
              </a:solidFill>
              <a:latin typeface="Candara"/>
              <a:cs typeface="Candara"/>
            </a:endParaRPr>
          </a:p>
          <a:p>
            <a:pPr marL="409814" indent="-173210" defTabSz="461040">
              <a:spcBef>
                <a:spcPts val="221"/>
              </a:spcBef>
              <a:buFont typeface="Arial MT"/>
              <a:buChar char="•"/>
              <a:tabLst>
                <a:tab pos="409494" algn="l"/>
                <a:tab pos="409814" algn="l"/>
              </a:tabLst>
            </a:pPr>
            <a:r>
              <a:rPr sz="908" spc="-20" dirty="0">
                <a:solidFill>
                  <a:srgbClr val="898989"/>
                </a:solidFill>
                <a:latin typeface="Candara"/>
                <a:cs typeface="Candara"/>
              </a:rPr>
              <a:t>Tom</a:t>
            </a:r>
            <a:r>
              <a:rPr sz="908" spc="-23" dirty="0">
                <a:solidFill>
                  <a:srgbClr val="898989"/>
                </a:solidFill>
                <a:latin typeface="Candara"/>
                <a:cs typeface="Candara"/>
              </a:rPr>
              <a:t> </a:t>
            </a:r>
            <a:r>
              <a:rPr sz="908" dirty="0">
                <a:solidFill>
                  <a:srgbClr val="898989"/>
                </a:solidFill>
                <a:latin typeface="Candara"/>
                <a:cs typeface="Candara"/>
              </a:rPr>
              <a:t>Mitchell</a:t>
            </a:r>
            <a:endParaRPr sz="908">
              <a:solidFill>
                <a:prstClr val="black"/>
              </a:solidFill>
              <a:latin typeface="Candara"/>
              <a:cs typeface="Candara"/>
            </a:endParaRPr>
          </a:p>
          <a:p>
            <a:pPr marL="409814" indent="-173210" defTabSz="461040">
              <a:spcBef>
                <a:spcPts val="221"/>
              </a:spcBef>
              <a:buFont typeface="Arial MT"/>
              <a:buChar char="•"/>
              <a:tabLst>
                <a:tab pos="409494" algn="l"/>
                <a:tab pos="409814" algn="l"/>
              </a:tabLst>
            </a:pPr>
            <a:r>
              <a:rPr sz="908" spc="-3" dirty="0">
                <a:solidFill>
                  <a:srgbClr val="898989"/>
                </a:solidFill>
                <a:latin typeface="Candara"/>
                <a:cs typeface="Candara"/>
              </a:rPr>
              <a:t>Ron</a:t>
            </a:r>
            <a:r>
              <a:rPr sz="908" spc="-23" dirty="0">
                <a:solidFill>
                  <a:srgbClr val="898989"/>
                </a:solidFill>
                <a:latin typeface="Candara"/>
                <a:cs typeface="Candara"/>
              </a:rPr>
              <a:t> </a:t>
            </a:r>
            <a:r>
              <a:rPr sz="908" spc="-3" dirty="0">
                <a:solidFill>
                  <a:srgbClr val="898989"/>
                </a:solidFill>
                <a:latin typeface="Candara"/>
                <a:cs typeface="Candara"/>
              </a:rPr>
              <a:t>Parr</a:t>
            </a:r>
            <a:endParaRPr sz="908">
              <a:solidFill>
                <a:prstClr val="black"/>
              </a:solidFill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5981" y="3245785"/>
            <a:ext cx="85799" cy="99568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605" dirty="0">
                <a:solidFill>
                  <a:srgbClr val="898989"/>
                </a:solidFill>
                <a:latin typeface="Candara"/>
                <a:cs typeface="Candara"/>
              </a:rPr>
              <a:t>32</a:t>
            </a:r>
            <a:endParaRPr sz="605">
              <a:solidFill>
                <a:prstClr val="black"/>
              </a:solidFill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98" y="337717"/>
            <a:ext cx="2283982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  <a:r>
              <a:rPr spc="-7" dirty="0"/>
              <a:t> </a:t>
            </a:r>
            <a:r>
              <a:rPr dirty="0"/>
              <a:t>Example</a:t>
            </a:r>
            <a:r>
              <a:rPr spc="-4" dirty="0"/>
              <a:t> </a:t>
            </a:r>
            <a:r>
              <a:rPr dirty="0"/>
              <a:t>–STEP</a:t>
            </a:r>
            <a:r>
              <a:rPr spc="-9" dirty="0"/>
              <a:t> </a:t>
            </a:r>
            <a:r>
              <a:rPr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750" y="812936"/>
            <a:ext cx="2480386" cy="20913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4804" y="689209"/>
            <a:ext cx="3701928" cy="129142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 defTabSz="407182">
              <a:spcBef>
                <a:spcPts val="45"/>
              </a:spcBef>
            </a:pP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  <a:hlinkClick r:id="rId3"/>
              </a:rPr>
              <a:t>http://kybele.psych.cornell.edu/~edelman/Psych-465-Spring-2003/PCA-tutorial.pdf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2473" y="878080"/>
            <a:ext cx="1632829" cy="1361398"/>
          </a:xfrm>
          <a:custGeom>
            <a:avLst/>
            <a:gdLst/>
            <a:ahLst/>
            <a:cxnLst/>
            <a:rect l="l" t="t" r="r" b="b"/>
            <a:pathLst>
              <a:path w="3667125" h="3057525">
                <a:moveTo>
                  <a:pt x="3133344" y="1603248"/>
                </a:moveTo>
                <a:lnTo>
                  <a:pt x="3130296" y="1600200"/>
                </a:lnTo>
                <a:lnTo>
                  <a:pt x="1456944" y="1600200"/>
                </a:lnTo>
                <a:lnTo>
                  <a:pt x="1456944" y="6096"/>
                </a:lnTo>
                <a:lnTo>
                  <a:pt x="1456944" y="3048"/>
                </a:lnTo>
                <a:lnTo>
                  <a:pt x="1453896" y="0"/>
                </a:lnTo>
                <a:lnTo>
                  <a:pt x="1450848" y="0"/>
                </a:lnTo>
                <a:lnTo>
                  <a:pt x="1447800" y="3048"/>
                </a:lnTo>
                <a:lnTo>
                  <a:pt x="1447800" y="1600200"/>
                </a:lnTo>
                <a:lnTo>
                  <a:pt x="6096" y="1600200"/>
                </a:lnTo>
                <a:lnTo>
                  <a:pt x="3048" y="1600200"/>
                </a:lnTo>
                <a:lnTo>
                  <a:pt x="0" y="1603248"/>
                </a:lnTo>
                <a:lnTo>
                  <a:pt x="0" y="1606296"/>
                </a:lnTo>
                <a:lnTo>
                  <a:pt x="3048" y="1609344"/>
                </a:lnTo>
                <a:lnTo>
                  <a:pt x="1447800" y="1609344"/>
                </a:lnTo>
                <a:lnTo>
                  <a:pt x="1447800" y="3054096"/>
                </a:lnTo>
                <a:lnTo>
                  <a:pt x="1450848" y="3057144"/>
                </a:lnTo>
                <a:lnTo>
                  <a:pt x="1453896" y="3057144"/>
                </a:lnTo>
                <a:lnTo>
                  <a:pt x="1456944" y="3054096"/>
                </a:lnTo>
                <a:lnTo>
                  <a:pt x="1456944" y="1609344"/>
                </a:lnTo>
                <a:lnTo>
                  <a:pt x="3130296" y="1609344"/>
                </a:lnTo>
                <a:lnTo>
                  <a:pt x="3133344" y="1606296"/>
                </a:lnTo>
                <a:lnTo>
                  <a:pt x="3133344" y="1603248"/>
                </a:lnTo>
                <a:close/>
              </a:path>
              <a:path w="3667125" h="3057525">
                <a:moveTo>
                  <a:pt x="3666744" y="1167384"/>
                </a:moveTo>
                <a:lnTo>
                  <a:pt x="3660648" y="1130808"/>
                </a:lnTo>
                <a:lnTo>
                  <a:pt x="1688693" y="1494307"/>
                </a:lnTo>
                <a:lnTo>
                  <a:pt x="1706880" y="1453896"/>
                </a:lnTo>
                <a:lnTo>
                  <a:pt x="1680997" y="1473504"/>
                </a:lnTo>
                <a:lnTo>
                  <a:pt x="1680997" y="1516507"/>
                </a:lnTo>
                <a:lnTo>
                  <a:pt x="1679448" y="1514856"/>
                </a:lnTo>
                <a:lnTo>
                  <a:pt x="1680222" y="1513141"/>
                </a:lnTo>
                <a:lnTo>
                  <a:pt x="1680997" y="1516507"/>
                </a:lnTo>
                <a:lnTo>
                  <a:pt x="1680997" y="1473504"/>
                </a:lnTo>
                <a:lnTo>
                  <a:pt x="1606296" y="1530096"/>
                </a:lnTo>
                <a:lnTo>
                  <a:pt x="1728216" y="1566672"/>
                </a:lnTo>
                <a:lnTo>
                  <a:pt x="1699526" y="1536192"/>
                </a:lnTo>
                <a:lnTo>
                  <a:pt x="1697443" y="1533982"/>
                </a:lnTo>
                <a:lnTo>
                  <a:pt x="3666744" y="1167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561" y="1328431"/>
            <a:ext cx="1103255" cy="804903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302842" defTabSz="407182">
              <a:spcBef>
                <a:spcPts val="45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mean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5655" marR="2262" indent="-283" algn="just" defTabSz="407182">
              <a:lnSpc>
                <a:spcPct val="99600"/>
              </a:lnSpc>
              <a:spcBef>
                <a:spcPts val="1138"/>
              </a:spcBef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this becomes the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new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origin of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data</a:t>
            </a:r>
            <a:r>
              <a:rPr sz="1069" spc="-1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from</a:t>
            </a:r>
            <a:r>
              <a:rPr sz="1069" spc="-1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now</a:t>
            </a:r>
            <a:r>
              <a:rPr sz="1069" spc="-1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on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743" y="1107196"/>
            <a:ext cx="52307" cy="100999"/>
          </a:xfrm>
          <a:prstGeom prst="rect">
            <a:avLst/>
          </a:prstGeom>
        </p:spPr>
        <p:txBody>
          <a:bodyPr vert="horz" wrap="square" lIns="0" tIns="5089" rIns="0" bIns="0" rtlCol="0">
            <a:spAutoFit/>
          </a:bodyPr>
          <a:lstStyle/>
          <a:p>
            <a:pPr marL="5655" defTabSz="407182">
              <a:spcBef>
                <a:spcPts val="40"/>
              </a:spcBef>
            </a:pP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y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605" y="1202440"/>
            <a:ext cx="294616" cy="5655"/>
          </a:xfrm>
          <a:custGeom>
            <a:avLst/>
            <a:gdLst/>
            <a:ahLst/>
            <a:cxnLst/>
            <a:rect l="l" t="t" r="r" b="b"/>
            <a:pathLst>
              <a:path w="661669" h="12700">
                <a:moveTo>
                  <a:pt x="661416" y="0"/>
                </a:moveTo>
                <a:lnTo>
                  <a:pt x="0" y="0"/>
                </a:lnTo>
                <a:lnTo>
                  <a:pt x="0" y="12190"/>
                </a:lnTo>
                <a:lnTo>
                  <a:pt x="661416" y="12190"/>
                </a:lnTo>
                <a:lnTo>
                  <a:pt x="661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590" y="973678"/>
            <a:ext cx="534381" cy="1354689"/>
          </a:xfrm>
          <a:prstGeom prst="rect">
            <a:avLst/>
          </a:prstGeom>
        </p:spPr>
        <p:txBody>
          <a:bodyPr vert="horz" wrap="square" lIns="0" tIns="24598" rIns="0" bIns="0" rtlCol="0">
            <a:spAutoFit/>
          </a:bodyPr>
          <a:lstStyle/>
          <a:p>
            <a:pPr marL="158914" indent="-153542" defTabSz="407182">
              <a:spcBef>
                <a:spcPts val="193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DATA: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49"/>
              </a:spcBef>
              <a:buFontTx/>
              <a:buChar char="•"/>
              <a:tabLst>
                <a:tab pos="158914" algn="l"/>
                <a:tab pos="159197" algn="l"/>
              </a:tabLst>
            </a:pP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x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51"/>
              </a:spcBef>
              <a:buFontTx/>
              <a:buChar char="•"/>
              <a:tabLst>
                <a:tab pos="158914" algn="l"/>
                <a:tab pos="159197" algn="l"/>
                <a:tab pos="412555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2.</a:t>
            </a: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5</a:t>
            </a:r>
            <a:r>
              <a:rPr sz="623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2.4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38"/>
              </a:spcBef>
              <a:buFontTx/>
              <a:buChar char="•"/>
              <a:tabLst>
                <a:tab pos="158914" algn="l"/>
                <a:tab pos="159197" algn="l"/>
                <a:tab pos="412555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0.</a:t>
            </a: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5</a:t>
            </a:r>
            <a:r>
              <a:rPr sz="623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0.7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49"/>
              </a:spcBef>
              <a:buFontTx/>
              <a:buChar char="•"/>
              <a:tabLst>
                <a:tab pos="158914" algn="l"/>
                <a:tab pos="159197" algn="l"/>
                <a:tab pos="412555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2.</a:t>
            </a: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623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2.9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49"/>
              </a:spcBef>
              <a:buFontTx/>
              <a:buChar char="•"/>
              <a:tabLst>
                <a:tab pos="158914" algn="l"/>
                <a:tab pos="159197" algn="l"/>
                <a:tab pos="412555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1.</a:t>
            </a: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9</a:t>
            </a:r>
            <a:r>
              <a:rPr sz="623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2.2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49"/>
              </a:spcBef>
              <a:buFontTx/>
              <a:buChar char="•"/>
              <a:tabLst>
                <a:tab pos="158914" algn="l"/>
                <a:tab pos="159197" algn="l"/>
                <a:tab pos="412838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3.</a:t>
            </a: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623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3.0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51"/>
              </a:spcBef>
              <a:buFontTx/>
              <a:buChar char="•"/>
              <a:tabLst>
                <a:tab pos="158914" algn="l"/>
                <a:tab pos="159197" algn="l"/>
                <a:tab pos="412838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2.</a:t>
            </a: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3</a:t>
            </a:r>
            <a:r>
              <a:rPr sz="623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2.7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49"/>
              </a:spcBef>
              <a:buFontTx/>
              <a:buChar char="•"/>
              <a:tabLst>
                <a:tab pos="158914" algn="l"/>
                <a:tab pos="159197" algn="l"/>
                <a:tab pos="412838" algn="l"/>
              </a:tabLst>
            </a:pP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2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1.6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49"/>
              </a:spcBef>
              <a:buFontTx/>
              <a:buChar char="•"/>
              <a:tabLst>
                <a:tab pos="158914" algn="l"/>
                <a:tab pos="159197" algn="l"/>
                <a:tab pos="412838" algn="l"/>
              </a:tabLst>
            </a:pP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1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1.1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38"/>
              </a:spcBef>
              <a:buFontTx/>
              <a:buChar char="•"/>
              <a:tabLst>
                <a:tab pos="158914" algn="l"/>
                <a:tab pos="159197" algn="l"/>
                <a:tab pos="412838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1.5	1.6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indent="-153542" defTabSz="407182">
              <a:spcBef>
                <a:spcPts val="151"/>
              </a:spcBef>
              <a:buFontTx/>
              <a:buChar char="•"/>
              <a:tabLst>
                <a:tab pos="158914" algn="l"/>
                <a:tab pos="159197" algn="l"/>
                <a:tab pos="412838" algn="l"/>
              </a:tabLst>
            </a:pP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1.</a:t>
            </a:r>
            <a:r>
              <a:rPr sz="623" spc="-2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623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623" spc="-4" dirty="0">
                <a:solidFill>
                  <a:prstClr val="black"/>
                </a:solidFill>
                <a:latin typeface="Comic Sans MS"/>
                <a:cs typeface="Comic Sans MS"/>
              </a:rPr>
              <a:t>0.9</a:t>
            </a:r>
            <a:endParaRPr sz="623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3035" y="1110155"/>
            <a:ext cx="4241" cy="1293540"/>
          </a:xfrm>
          <a:custGeom>
            <a:avLst/>
            <a:gdLst/>
            <a:ahLst/>
            <a:cxnLst/>
            <a:rect l="l" t="t" r="r" b="b"/>
            <a:pathLst>
              <a:path w="9525" h="2905125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2901696"/>
                </a:lnTo>
                <a:lnTo>
                  <a:pt x="3048" y="2904744"/>
                </a:lnTo>
                <a:lnTo>
                  <a:pt x="6096" y="2904744"/>
                </a:lnTo>
                <a:lnTo>
                  <a:pt x="9143" y="2901696"/>
                </a:lnTo>
                <a:lnTo>
                  <a:pt x="9143" y="6096"/>
                </a:lnTo>
                <a:lnTo>
                  <a:pt x="9143" y="304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777978C-951F-7B29-EE85-81606617D0E0}"/>
                  </a:ext>
                </a:extLst>
              </p14:cNvPr>
              <p14:cNvContentPartPr/>
              <p14:nvPr/>
            </p14:nvContentPartPr>
            <p14:xfrm>
              <a:off x="1604520" y="860040"/>
              <a:ext cx="1441080" cy="153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777978C-951F-7B29-EE85-81606617D0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5160" y="850680"/>
                <a:ext cx="1459800" cy="15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F1893A-7766-DD16-14E2-4E6BC210F351}"/>
                  </a:ext>
                </a:extLst>
              </p14:cNvPr>
              <p14:cNvContentPartPr/>
              <p14:nvPr/>
            </p14:nvContentPartPr>
            <p14:xfrm>
              <a:off x="46440" y="45000"/>
              <a:ext cx="3852720" cy="3064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F1893A-7766-DD16-14E2-4E6BC210F3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80" y="35640"/>
                <a:ext cx="3871440" cy="308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454" y="337717"/>
            <a:ext cx="2320173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  <a:r>
              <a:rPr spc="-7" dirty="0"/>
              <a:t> </a:t>
            </a:r>
            <a:r>
              <a:rPr dirty="0"/>
              <a:t>Example</a:t>
            </a:r>
            <a:r>
              <a:rPr spc="-4" dirty="0"/>
              <a:t> </a:t>
            </a:r>
            <a:r>
              <a:rPr dirty="0"/>
              <a:t>–STEP</a:t>
            </a:r>
            <a:r>
              <a:rPr spc="-9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91" y="736721"/>
            <a:ext cx="2505085" cy="197908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158631" indent="-153259" defTabSz="407182">
              <a:spcBef>
                <a:spcPts val="47"/>
              </a:spcBef>
              <a:buFontTx/>
              <a:buChar char="•"/>
              <a:tabLst>
                <a:tab pos="158631" algn="l"/>
                <a:tab pos="158914" algn="l"/>
              </a:tabLst>
            </a:pP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Calculate the covariance matrix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53" y="945703"/>
            <a:ext cx="382549" cy="197908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 defTabSz="407182">
              <a:spcBef>
                <a:spcPts val="47"/>
              </a:spcBef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cov</a:t>
            </a:r>
            <a:r>
              <a:rPr sz="1247" spc="-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=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3373" y="927253"/>
            <a:ext cx="2046762" cy="421485"/>
          </a:xfrm>
          <a:prstGeom prst="rect">
            <a:avLst/>
          </a:prstGeom>
        </p:spPr>
        <p:txBody>
          <a:bodyPr vert="horz" wrap="square" lIns="0" tIns="24598" rIns="0" bIns="0" rtlCol="0">
            <a:spAutoFit/>
          </a:bodyPr>
          <a:lstStyle/>
          <a:p>
            <a:pPr marL="5655" defTabSz="407182">
              <a:spcBef>
                <a:spcPts val="193"/>
              </a:spcBef>
              <a:tabLst>
                <a:tab pos="1081578" algn="l"/>
              </a:tabLst>
            </a:pP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.616555556	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.615444444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78326" defTabSz="407182">
              <a:spcBef>
                <a:spcPts val="149"/>
              </a:spcBef>
              <a:tabLst>
                <a:tab pos="1154532" algn="l"/>
              </a:tabLst>
            </a:pP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.615444444	.716555556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623" y="1574029"/>
            <a:ext cx="3202324" cy="694829"/>
          </a:xfrm>
          <a:prstGeom prst="rect">
            <a:avLst/>
          </a:prstGeom>
        </p:spPr>
        <p:txBody>
          <a:bodyPr vert="horz" wrap="square" lIns="0" tIns="27709" rIns="0" bIns="0" rtlCol="0">
            <a:spAutoFit/>
          </a:bodyPr>
          <a:lstStyle/>
          <a:p>
            <a:pPr marL="158914" marR="2262" indent="-153542" defTabSz="407182">
              <a:lnSpc>
                <a:spcPts val="1345"/>
              </a:lnSpc>
              <a:spcBef>
                <a:spcPts val="218"/>
              </a:spcBef>
              <a:buFontTx/>
              <a:buChar char="•"/>
              <a:tabLst>
                <a:tab pos="158631" algn="l"/>
                <a:tab pos="158914" algn="l"/>
              </a:tabLst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since the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non-diagonal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elements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in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this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 covariance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matrix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are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positive,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we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should </a:t>
            </a:r>
            <a:r>
              <a:rPr sz="1247" spc="-36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expect that both the x and y 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variable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increase together.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3466" y="979867"/>
            <a:ext cx="80298" cy="464260"/>
          </a:xfrm>
          <a:custGeom>
            <a:avLst/>
            <a:gdLst/>
            <a:ahLst/>
            <a:cxnLst/>
            <a:rect l="l" t="t" r="r" b="b"/>
            <a:pathLst>
              <a:path w="180339" h="1042669">
                <a:moveTo>
                  <a:pt x="176783" y="0"/>
                </a:moveTo>
                <a:lnTo>
                  <a:pt x="173736" y="0"/>
                </a:lnTo>
                <a:lnTo>
                  <a:pt x="140207" y="3048"/>
                </a:lnTo>
                <a:lnTo>
                  <a:pt x="51816" y="48768"/>
                </a:lnTo>
                <a:lnTo>
                  <a:pt x="12192" y="106680"/>
                </a:lnTo>
                <a:lnTo>
                  <a:pt x="0" y="173736"/>
                </a:lnTo>
                <a:lnTo>
                  <a:pt x="0" y="862584"/>
                </a:lnTo>
                <a:lnTo>
                  <a:pt x="3048" y="896112"/>
                </a:lnTo>
                <a:lnTo>
                  <a:pt x="3048" y="899160"/>
                </a:lnTo>
                <a:lnTo>
                  <a:pt x="30480" y="963168"/>
                </a:lnTo>
                <a:lnTo>
                  <a:pt x="79248" y="1011936"/>
                </a:lnTo>
                <a:lnTo>
                  <a:pt x="140207" y="1039368"/>
                </a:lnTo>
                <a:lnTo>
                  <a:pt x="173736" y="1042416"/>
                </a:lnTo>
                <a:lnTo>
                  <a:pt x="176783" y="1042416"/>
                </a:lnTo>
                <a:lnTo>
                  <a:pt x="179831" y="1039368"/>
                </a:lnTo>
                <a:lnTo>
                  <a:pt x="179831" y="1036320"/>
                </a:lnTo>
                <a:lnTo>
                  <a:pt x="176783" y="1033272"/>
                </a:lnTo>
                <a:lnTo>
                  <a:pt x="143256" y="1030224"/>
                </a:lnTo>
                <a:lnTo>
                  <a:pt x="109727" y="1018032"/>
                </a:lnTo>
                <a:lnTo>
                  <a:pt x="82295" y="1002792"/>
                </a:lnTo>
                <a:lnTo>
                  <a:pt x="62701" y="987552"/>
                </a:lnTo>
                <a:lnTo>
                  <a:pt x="54863" y="987552"/>
                </a:lnTo>
                <a:lnTo>
                  <a:pt x="54863" y="981456"/>
                </a:lnTo>
                <a:lnTo>
                  <a:pt x="55625" y="981456"/>
                </a:lnTo>
                <a:lnTo>
                  <a:pt x="39624" y="960120"/>
                </a:lnTo>
                <a:lnTo>
                  <a:pt x="21336" y="929640"/>
                </a:lnTo>
                <a:lnTo>
                  <a:pt x="13023" y="899160"/>
                </a:lnTo>
                <a:lnTo>
                  <a:pt x="9143" y="899160"/>
                </a:lnTo>
                <a:lnTo>
                  <a:pt x="11937" y="896365"/>
                </a:lnTo>
                <a:lnTo>
                  <a:pt x="9143" y="865632"/>
                </a:lnTo>
                <a:lnTo>
                  <a:pt x="9143" y="176784"/>
                </a:lnTo>
                <a:lnTo>
                  <a:pt x="12192" y="143256"/>
                </a:lnTo>
                <a:lnTo>
                  <a:pt x="21336" y="109728"/>
                </a:lnTo>
                <a:lnTo>
                  <a:pt x="55880" y="57912"/>
                </a:lnTo>
                <a:lnTo>
                  <a:pt x="54863" y="57912"/>
                </a:lnTo>
                <a:lnTo>
                  <a:pt x="54863" y="54864"/>
                </a:lnTo>
                <a:lnTo>
                  <a:pt x="59435" y="54864"/>
                </a:lnTo>
                <a:lnTo>
                  <a:pt x="109727" y="21336"/>
                </a:lnTo>
                <a:lnTo>
                  <a:pt x="143256" y="12192"/>
                </a:lnTo>
                <a:lnTo>
                  <a:pt x="176783" y="9144"/>
                </a:lnTo>
                <a:lnTo>
                  <a:pt x="179831" y="6096"/>
                </a:lnTo>
                <a:lnTo>
                  <a:pt x="179831" y="3048"/>
                </a:lnTo>
                <a:lnTo>
                  <a:pt x="176783" y="0"/>
                </a:lnTo>
                <a:close/>
              </a:path>
              <a:path w="180339" h="1042669">
                <a:moveTo>
                  <a:pt x="54863" y="981456"/>
                </a:moveTo>
                <a:lnTo>
                  <a:pt x="54863" y="987552"/>
                </a:lnTo>
                <a:lnTo>
                  <a:pt x="57912" y="984504"/>
                </a:lnTo>
                <a:lnTo>
                  <a:pt x="56692" y="982878"/>
                </a:lnTo>
                <a:lnTo>
                  <a:pt x="54863" y="981456"/>
                </a:lnTo>
                <a:close/>
              </a:path>
              <a:path w="180339" h="1042669">
                <a:moveTo>
                  <a:pt x="56692" y="982878"/>
                </a:moveTo>
                <a:lnTo>
                  <a:pt x="57912" y="984504"/>
                </a:lnTo>
                <a:lnTo>
                  <a:pt x="54863" y="987552"/>
                </a:lnTo>
                <a:lnTo>
                  <a:pt x="62701" y="987552"/>
                </a:lnTo>
                <a:lnTo>
                  <a:pt x="56692" y="982878"/>
                </a:lnTo>
                <a:close/>
              </a:path>
              <a:path w="180339" h="1042669">
                <a:moveTo>
                  <a:pt x="55625" y="981456"/>
                </a:moveTo>
                <a:lnTo>
                  <a:pt x="54863" y="981456"/>
                </a:lnTo>
                <a:lnTo>
                  <a:pt x="56692" y="982878"/>
                </a:lnTo>
                <a:lnTo>
                  <a:pt x="55625" y="981456"/>
                </a:lnTo>
                <a:close/>
              </a:path>
              <a:path w="180339" h="1042669">
                <a:moveTo>
                  <a:pt x="11937" y="896365"/>
                </a:moveTo>
                <a:lnTo>
                  <a:pt x="9143" y="899160"/>
                </a:lnTo>
                <a:lnTo>
                  <a:pt x="12192" y="899160"/>
                </a:lnTo>
                <a:lnTo>
                  <a:pt x="11937" y="896365"/>
                </a:lnTo>
                <a:close/>
              </a:path>
              <a:path w="180339" h="1042669">
                <a:moveTo>
                  <a:pt x="12192" y="896112"/>
                </a:moveTo>
                <a:lnTo>
                  <a:pt x="11937" y="896365"/>
                </a:lnTo>
                <a:lnTo>
                  <a:pt x="12192" y="899160"/>
                </a:lnTo>
                <a:lnTo>
                  <a:pt x="13023" y="899160"/>
                </a:lnTo>
                <a:lnTo>
                  <a:pt x="12192" y="896112"/>
                </a:lnTo>
                <a:close/>
              </a:path>
              <a:path w="180339" h="1042669">
                <a:moveTo>
                  <a:pt x="57912" y="54864"/>
                </a:moveTo>
                <a:lnTo>
                  <a:pt x="54863" y="54864"/>
                </a:lnTo>
                <a:lnTo>
                  <a:pt x="54863" y="57912"/>
                </a:lnTo>
                <a:lnTo>
                  <a:pt x="56692" y="56692"/>
                </a:lnTo>
                <a:lnTo>
                  <a:pt x="57912" y="54864"/>
                </a:lnTo>
                <a:close/>
              </a:path>
              <a:path w="180339" h="1042669">
                <a:moveTo>
                  <a:pt x="56692" y="56692"/>
                </a:moveTo>
                <a:lnTo>
                  <a:pt x="54863" y="57912"/>
                </a:lnTo>
                <a:lnTo>
                  <a:pt x="55880" y="57912"/>
                </a:lnTo>
                <a:lnTo>
                  <a:pt x="56692" y="56692"/>
                </a:lnTo>
                <a:close/>
              </a:path>
              <a:path w="180339" h="1042669">
                <a:moveTo>
                  <a:pt x="59435" y="54864"/>
                </a:moveTo>
                <a:lnTo>
                  <a:pt x="57912" y="54864"/>
                </a:lnTo>
                <a:lnTo>
                  <a:pt x="56692" y="56692"/>
                </a:lnTo>
                <a:lnTo>
                  <a:pt x="59435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0846" y="979867"/>
            <a:ext cx="81429" cy="464260"/>
          </a:xfrm>
          <a:custGeom>
            <a:avLst/>
            <a:gdLst/>
            <a:ahLst/>
            <a:cxnLst/>
            <a:rect l="l" t="t" r="r" b="b"/>
            <a:pathLst>
              <a:path w="182879" h="1042669">
                <a:moveTo>
                  <a:pt x="123342" y="982878"/>
                </a:moveTo>
                <a:lnTo>
                  <a:pt x="100584" y="1002792"/>
                </a:lnTo>
                <a:lnTo>
                  <a:pt x="70104" y="1018032"/>
                </a:lnTo>
                <a:lnTo>
                  <a:pt x="36576" y="1030224"/>
                </a:lnTo>
                <a:lnTo>
                  <a:pt x="3048" y="1033272"/>
                </a:lnTo>
                <a:lnTo>
                  <a:pt x="0" y="1036320"/>
                </a:lnTo>
                <a:lnTo>
                  <a:pt x="0" y="1039368"/>
                </a:lnTo>
                <a:lnTo>
                  <a:pt x="3048" y="1042416"/>
                </a:lnTo>
                <a:lnTo>
                  <a:pt x="6096" y="1042416"/>
                </a:lnTo>
                <a:lnTo>
                  <a:pt x="39624" y="1039368"/>
                </a:lnTo>
                <a:lnTo>
                  <a:pt x="73152" y="1027176"/>
                </a:lnTo>
                <a:lnTo>
                  <a:pt x="103632" y="1011936"/>
                </a:lnTo>
                <a:lnTo>
                  <a:pt x="128016" y="990600"/>
                </a:lnTo>
                <a:lnTo>
                  <a:pt x="131064" y="987552"/>
                </a:lnTo>
                <a:lnTo>
                  <a:pt x="128016" y="987552"/>
                </a:lnTo>
                <a:lnTo>
                  <a:pt x="121920" y="984504"/>
                </a:lnTo>
                <a:lnTo>
                  <a:pt x="123342" y="982878"/>
                </a:lnTo>
                <a:close/>
              </a:path>
              <a:path w="182879" h="1042669">
                <a:moveTo>
                  <a:pt x="124968" y="981456"/>
                </a:moveTo>
                <a:lnTo>
                  <a:pt x="123342" y="982878"/>
                </a:lnTo>
                <a:lnTo>
                  <a:pt x="121920" y="984504"/>
                </a:lnTo>
                <a:lnTo>
                  <a:pt x="128016" y="987552"/>
                </a:lnTo>
                <a:lnTo>
                  <a:pt x="124968" y="981456"/>
                </a:lnTo>
                <a:close/>
              </a:path>
              <a:path w="182879" h="1042669">
                <a:moveTo>
                  <a:pt x="136398" y="981456"/>
                </a:moveTo>
                <a:lnTo>
                  <a:pt x="124968" y="981456"/>
                </a:lnTo>
                <a:lnTo>
                  <a:pt x="128016" y="987552"/>
                </a:lnTo>
                <a:lnTo>
                  <a:pt x="131064" y="987552"/>
                </a:lnTo>
                <a:lnTo>
                  <a:pt x="136398" y="981456"/>
                </a:lnTo>
                <a:close/>
              </a:path>
              <a:path w="182879" h="1042669">
                <a:moveTo>
                  <a:pt x="179832" y="140208"/>
                </a:moveTo>
                <a:lnTo>
                  <a:pt x="173736" y="140208"/>
                </a:lnTo>
                <a:lnTo>
                  <a:pt x="170942" y="143002"/>
                </a:lnTo>
                <a:lnTo>
                  <a:pt x="173736" y="173736"/>
                </a:lnTo>
                <a:lnTo>
                  <a:pt x="173736" y="862584"/>
                </a:lnTo>
                <a:lnTo>
                  <a:pt x="170688" y="896112"/>
                </a:lnTo>
                <a:lnTo>
                  <a:pt x="158496" y="929640"/>
                </a:lnTo>
                <a:lnTo>
                  <a:pt x="143256" y="960120"/>
                </a:lnTo>
                <a:lnTo>
                  <a:pt x="123342" y="982878"/>
                </a:lnTo>
                <a:lnTo>
                  <a:pt x="124968" y="981456"/>
                </a:lnTo>
                <a:lnTo>
                  <a:pt x="136398" y="981456"/>
                </a:lnTo>
                <a:lnTo>
                  <a:pt x="152400" y="963168"/>
                </a:lnTo>
                <a:lnTo>
                  <a:pt x="167640" y="932688"/>
                </a:lnTo>
                <a:lnTo>
                  <a:pt x="179832" y="899160"/>
                </a:lnTo>
                <a:lnTo>
                  <a:pt x="182880" y="865632"/>
                </a:lnTo>
                <a:lnTo>
                  <a:pt x="182880" y="176784"/>
                </a:lnTo>
                <a:lnTo>
                  <a:pt x="179832" y="143256"/>
                </a:lnTo>
                <a:lnTo>
                  <a:pt x="179832" y="140208"/>
                </a:lnTo>
                <a:close/>
              </a:path>
              <a:path w="182879" h="1042669">
                <a:moveTo>
                  <a:pt x="123342" y="56692"/>
                </a:moveTo>
                <a:lnTo>
                  <a:pt x="143256" y="82296"/>
                </a:lnTo>
                <a:lnTo>
                  <a:pt x="158496" y="109728"/>
                </a:lnTo>
                <a:lnTo>
                  <a:pt x="170688" y="143256"/>
                </a:lnTo>
                <a:lnTo>
                  <a:pt x="170942" y="143002"/>
                </a:lnTo>
                <a:lnTo>
                  <a:pt x="170688" y="140208"/>
                </a:lnTo>
                <a:lnTo>
                  <a:pt x="179832" y="140208"/>
                </a:lnTo>
                <a:lnTo>
                  <a:pt x="167640" y="106680"/>
                </a:lnTo>
                <a:lnTo>
                  <a:pt x="152400" y="79248"/>
                </a:lnTo>
                <a:lnTo>
                  <a:pt x="135805" y="57912"/>
                </a:lnTo>
                <a:lnTo>
                  <a:pt x="124968" y="57912"/>
                </a:lnTo>
                <a:lnTo>
                  <a:pt x="123342" y="56692"/>
                </a:lnTo>
                <a:close/>
              </a:path>
              <a:path w="182879" h="1042669">
                <a:moveTo>
                  <a:pt x="173736" y="140208"/>
                </a:moveTo>
                <a:lnTo>
                  <a:pt x="170688" y="140208"/>
                </a:lnTo>
                <a:lnTo>
                  <a:pt x="170942" y="143002"/>
                </a:lnTo>
                <a:lnTo>
                  <a:pt x="173736" y="140208"/>
                </a:lnTo>
                <a:close/>
              </a:path>
              <a:path w="182879" h="1042669">
                <a:moveTo>
                  <a:pt x="128016" y="54864"/>
                </a:moveTo>
                <a:lnTo>
                  <a:pt x="121920" y="54864"/>
                </a:lnTo>
                <a:lnTo>
                  <a:pt x="123342" y="56692"/>
                </a:lnTo>
                <a:lnTo>
                  <a:pt x="124968" y="57912"/>
                </a:lnTo>
                <a:lnTo>
                  <a:pt x="128016" y="54864"/>
                </a:lnTo>
                <a:close/>
              </a:path>
              <a:path w="182879" h="1042669">
                <a:moveTo>
                  <a:pt x="133434" y="54864"/>
                </a:moveTo>
                <a:lnTo>
                  <a:pt x="128016" y="54864"/>
                </a:lnTo>
                <a:lnTo>
                  <a:pt x="124968" y="57912"/>
                </a:lnTo>
                <a:lnTo>
                  <a:pt x="135805" y="57912"/>
                </a:lnTo>
                <a:lnTo>
                  <a:pt x="133434" y="54864"/>
                </a:lnTo>
                <a:close/>
              </a:path>
              <a:path w="182879" h="1042669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36576" y="12192"/>
                </a:lnTo>
                <a:lnTo>
                  <a:pt x="70104" y="21336"/>
                </a:lnTo>
                <a:lnTo>
                  <a:pt x="100584" y="39624"/>
                </a:lnTo>
                <a:lnTo>
                  <a:pt x="123342" y="56692"/>
                </a:lnTo>
                <a:lnTo>
                  <a:pt x="121920" y="54864"/>
                </a:lnTo>
                <a:lnTo>
                  <a:pt x="133434" y="54864"/>
                </a:lnTo>
                <a:lnTo>
                  <a:pt x="131064" y="51816"/>
                </a:lnTo>
                <a:lnTo>
                  <a:pt x="128016" y="48768"/>
                </a:lnTo>
                <a:lnTo>
                  <a:pt x="103632" y="30480"/>
                </a:lnTo>
                <a:lnTo>
                  <a:pt x="73152" y="12192"/>
                </a:lnTo>
                <a:lnTo>
                  <a:pt x="39624" y="304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18D7811-A046-D1B4-6797-1B6DB18AEABF}"/>
                  </a:ext>
                </a:extLst>
              </p14:cNvPr>
              <p14:cNvContentPartPr/>
              <p14:nvPr/>
            </p14:nvContentPartPr>
            <p14:xfrm>
              <a:off x="102600" y="347400"/>
              <a:ext cx="4451400" cy="2593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18D7811-A046-D1B4-6797-1B6DB18AE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0" y="338040"/>
                <a:ext cx="4470120" cy="26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1A891FC-F8FB-3EB3-BA76-03A77E82EEF8}"/>
                  </a:ext>
                </a:extLst>
              </p14:cNvPr>
              <p14:cNvContentPartPr/>
              <p14:nvPr/>
            </p14:nvContentPartPr>
            <p14:xfrm>
              <a:off x="167040" y="0"/>
              <a:ext cx="4348800" cy="315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1A891FC-F8FB-3EB3-BA76-03A77E82E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680" y="-9360"/>
                <a:ext cx="4367520" cy="317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454" y="575219"/>
            <a:ext cx="2320173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  <a:r>
              <a:rPr spc="-7" dirty="0"/>
              <a:t> </a:t>
            </a:r>
            <a:r>
              <a:rPr dirty="0"/>
              <a:t>Example</a:t>
            </a:r>
            <a:r>
              <a:rPr spc="-4" dirty="0"/>
              <a:t> </a:t>
            </a:r>
            <a:r>
              <a:rPr dirty="0"/>
              <a:t>–STEP</a:t>
            </a:r>
            <a:r>
              <a:rPr spc="-9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377" y="1090939"/>
            <a:ext cx="3390630" cy="1311353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158914" marR="80305" indent="-153542" defTabSz="407182">
              <a:spcBef>
                <a:spcPts val="47"/>
              </a:spcBef>
              <a:buFontTx/>
              <a:buChar char="•"/>
              <a:tabLst>
                <a:tab pos="158631" algn="l"/>
                <a:tab pos="158914" algn="l"/>
              </a:tabLst>
            </a:pP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Calculate</a:t>
            </a:r>
            <a:r>
              <a:rPr sz="1247" spc="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the </a:t>
            </a:r>
            <a:r>
              <a:rPr sz="1247" spc="-2" dirty="0">
                <a:solidFill>
                  <a:srgbClr val="0066FF"/>
                </a:solidFill>
                <a:latin typeface="Comic Sans MS"/>
                <a:cs typeface="Comic Sans MS"/>
              </a:rPr>
              <a:t>eigenvectors</a:t>
            </a: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 and eigenvalues </a:t>
            </a:r>
            <a:r>
              <a:rPr sz="1247" spc="-36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of</a:t>
            </a:r>
            <a:r>
              <a:rPr sz="1247" spc="-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the covariance matrix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R="551110" algn="r" defTabSz="407182">
              <a:spcBef>
                <a:spcPts val="309"/>
              </a:spcBef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eigenvalues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=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.0490833989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R="559876" algn="r" defTabSz="407182">
              <a:spcBef>
                <a:spcPts val="301"/>
              </a:spcBef>
            </a:pP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1.28402771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R="38173" algn="r" defTabSz="407182">
              <a:spcBef>
                <a:spcPts val="298"/>
              </a:spcBef>
              <a:tabLst>
                <a:tab pos="2211226" algn="l"/>
              </a:tabLst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eigenvectors</a:t>
            </a:r>
            <a:r>
              <a:rPr sz="1247" spc="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=</a:t>
            </a:r>
            <a:r>
              <a:rPr sz="1247" spc="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-.735178656	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-.677873399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R="2262" algn="r" defTabSz="407182">
              <a:spcBef>
                <a:spcPts val="298"/>
              </a:spcBef>
              <a:tabLst>
                <a:tab pos="1006645" algn="l"/>
              </a:tabLst>
            </a:pP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.677873399	-735178656</a:t>
            </a:r>
            <a:endParaRPr sz="1247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2765" y="1488801"/>
            <a:ext cx="88215" cy="513175"/>
          </a:xfrm>
          <a:custGeom>
            <a:avLst/>
            <a:gdLst/>
            <a:ahLst/>
            <a:cxnLst/>
            <a:rect l="l" t="t" r="r" b="b"/>
            <a:pathLst>
              <a:path w="198120" h="1152525">
                <a:moveTo>
                  <a:pt x="195072" y="0"/>
                </a:moveTo>
                <a:lnTo>
                  <a:pt x="192024" y="0"/>
                </a:lnTo>
                <a:lnTo>
                  <a:pt x="155448" y="3048"/>
                </a:lnTo>
                <a:lnTo>
                  <a:pt x="118872" y="15240"/>
                </a:lnTo>
                <a:lnTo>
                  <a:pt x="85344" y="33528"/>
                </a:lnTo>
                <a:lnTo>
                  <a:pt x="54864" y="57912"/>
                </a:lnTo>
                <a:lnTo>
                  <a:pt x="15240" y="118872"/>
                </a:lnTo>
                <a:lnTo>
                  <a:pt x="3048" y="155448"/>
                </a:lnTo>
                <a:lnTo>
                  <a:pt x="0" y="192024"/>
                </a:lnTo>
                <a:lnTo>
                  <a:pt x="0" y="954024"/>
                </a:lnTo>
                <a:lnTo>
                  <a:pt x="3048" y="993648"/>
                </a:lnTo>
                <a:lnTo>
                  <a:pt x="3048" y="996696"/>
                </a:lnTo>
                <a:lnTo>
                  <a:pt x="15240" y="1033272"/>
                </a:lnTo>
                <a:lnTo>
                  <a:pt x="54864" y="1094232"/>
                </a:lnTo>
                <a:lnTo>
                  <a:pt x="85344" y="1118616"/>
                </a:lnTo>
                <a:lnTo>
                  <a:pt x="118872" y="1136904"/>
                </a:lnTo>
                <a:lnTo>
                  <a:pt x="155448" y="1149096"/>
                </a:lnTo>
                <a:lnTo>
                  <a:pt x="192024" y="1152144"/>
                </a:lnTo>
                <a:lnTo>
                  <a:pt x="195072" y="1152144"/>
                </a:lnTo>
                <a:lnTo>
                  <a:pt x="198120" y="1149096"/>
                </a:lnTo>
                <a:lnTo>
                  <a:pt x="198120" y="1146048"/>
                </a:lnTo>
                <a:lnTo>
                  <a:pt x="195072" y="1143000"/>
                </a:lnTo>
                <a:lnTo>
                  <a:pt x="158496" y="1139952"/>
                </a:lnTo>
                <a:lnTo>
                  <a:pt x="121920" y="1127760"/>
                </a:lnTo>
                <a:lnTo>
                  <a:pt x="88392" y="1109472"/>
                </a:lnTo>
                <a:lnTo>
                  <a:pt x="64878" y="1091184"/>
                </a:lnTo>
                <a:lnTo>
                  <a:pt x="60960" y="1091184"/>
                </a:lnTo>
                <a:lnTo>
                  <a:pt x="60960" y="1088136"/>
                </a:lnTo>
                <a:lnTo>
                  <a:pt x="61874" y="1088136"/>
                </a:lnTo>
                <a:lnTo>
                  <a:pt x="42672" y="1060704"/>
                </a:lnTo>
                <a:lnTo>
                  <a:pt x="24384" y="1030224"/>
                </a:lnTo>
                <a:lnTo>
                  <a:pt x="13208" y="996696"/>
                </a:lnTo>
                <a:lnTo>
                  <a:pt x="12192" y="996696"/>
                </a:lnTo>
                <a:lnTo>
                  <a:pt x="9144" y="993648"/>
                </a:lnTo>
                <a:lnTo>
                  <a:pt x="11957" y="993648"/>
                </a:lnTo>
                <a:lnTo>
                  <a:pt x="9144" y="957072"/>
                </a:lnTo>
                <a:lnTo>
                  <a:pt x="9144" y="195072"/>
                </a:lnTo>
                <a:lnTo>
                  <a:pt x="12192" y="158496"/>
                </a:lnTo>
                <a:lnTo>
                  <a:pt x="24384" y="121920"/>
                </a:lnTo>
                <a:lnTo>
                  <a:pt x="42672" y="88392"/>
                </a:lnTo>
                <a:lnTo>
                  <a:pt x="61637" y="64008"/>
                </a:lnTo>
                <a:lnTo>
                  <a:pt x="60960" y="64008"/>
                </a:lnTo>
                <a:lnTo>
                  <a:pt x="60960" y="60960"/>
                </a:lnTo>
                <a:lnTo>
                  <a:pt x="64878" y="60960"/>
                </a:lnTo>
                <a:lnTo>
                  <a:pt x="88392" y="42672"/>
                </a:lnTo>
                <a:lnTo>
                  <a:pt x="121920" y="24384"/>
                </a:lnTo>
                <a:lnTo>
                  <a:pt x="158496" y="12192"/>
                </a:lnTo>
                <a:lnTo>
                  <a:pt x="195072" y="9144"/>
                </a:lnTo>
                <a:lnTo>
                  <a:pt x="198120" y="6096"/>
                </a:lnTo>
                <a:lnTo>
                  <a:pt x="198120" y="3048"/>
                </a:lnTo>
                <a:lnTo>
                  <a:pt x="195072" y="0"/>
                </a:lnTo>
                <a:close/>
              </a:path>
              <a:path w="198120" h="1152525">
                <a:moveTo>
                  <a:pt x="60960" y="1088136"/>
                </a:moveTo>
                <a:lnTo>
                  <a:pt x="60960" y="1091184"/>
                </a:lnTo>
                <a:lnTo>
                  <a:pt x="64008" y="1091184"/>
                </a:lnTo>
                <a:lnTo>
                  <a:pt x="62967" y="1089697"/>
                </a:lnTo>
                <a:lnTo>
                  <a:pt x="60960" y="1088136"/>
                </a:lnTo>
                <a:close/>
              </a:path>
              <a:path w="198120" h="1152525">
                <a:moveTo>
                  <a:pt x="62967" y="1089697"/>
                </a:moveTo>
                <a:lnTo>
                  <a:pt x="64008" y="1091184"/>
                </a:lnTo>
                <a:lnTo>
                  <a:pt x="64878" y="1091184"/>
                </a:lnTo>
                <a:lnTo>
                  <a:pt x="62967" y="1089697"/>
                </a:lnTo>
                <a:close/>
              </a:path>
              <a:path w="198120" h="1152525">
                <a:moveTo>
                  <a:pt x="61874" y="1088136"/>
                </a:moveTo>
                <a:lnTo>
                  <a:pt x="60960" y="1088136"/>
                </a:lnTo>
                <a:lnTo>
                  <a:pt x="62967" y="1089697"/>
                </a:lnTo>
                <a:lnTo>
                  <a:pt x="61874" y="1088136"/>
                </a:lnTo>
                <a:close/>
              </a:path>
              <a:path w="198120" h="1152525">
                <a:moveTo>
                  <a:pt x="11957" y="993648"/>
                </a:moveTo>
                <a:lnTo>
                  <a:pt x="9144" y="993648"/>
                </a:lnTo>
                <a:lnTo>
                  <a:pt x="12192" y="996696"/>
                </a:lnTo>
                <a:lnTo>
                  <a:pt x="11957" y="993648"/>
                </a:lnTo>
                <a:close/>
              </a:path>
              <a:path w="198120" h="1152525">
                <a:moveTo>
                  <a:pt x="12192" y="993648"/>
                </a:moveTo>
                <a:lnTo>
                  <a:pt x="11957" y="993648"/>
                </a:lnTo>
                <a:lnTo>
                  <a:pt x="12192" y="996696"/>
                </a:lnTo>
                <a:lnTo>
                  <a:pt x="13208" y="996696"/>
                </a:lnTo>
                <a:lnTo>
                  <a:pt x="12192" y="993648"/>
                </a:lnTo>
                <a:close/>
              </a:path>
              <a:path w="198120" h="1152525">
                <a:moveTo>
                  <a:pt x="64008" y="60960"/>
                </a:moveTo>
                <a:lnTo>
                  <a:pt x="60960" y="60960"/>
                </a:lnTo>
                <a:lnTo>
                  <a:pt x="60960" y="64008"/>
                </a:lnTo>
                <a:lnTo>
                  <a:pt x="62674" y="62674"/>
                </a:lnTo>
                <a:lnTo>
                  <a:pt x="64008" y="60960"/>
                </a:lnTo>
                <a:close/>
              </a:path>
              <a:path w="198120" h="1152525">
                <a:moveTo>
                  <a:pt x="62674" y="62674"/>
                </a:moveTo>
                <a:lnTo>
                  <a:pt x="60960" y="64008"/>
                </a:lnTo>
                <a:lnTo>
                  <a:pt x="61637" y="64008"/>
                </a:lnTo>
                <a:lnTo>
                  <a:pt x="62674" y="62674"/>
                </a:lnTo>
                <a:close/>
              </a:path>
              <a:path w="198120" h="1152525">
                <a:moveTo>
                  <a:pt x="64878" y="60960"/>
                </a:moveTo>
                <a:lnTo>
                  <a:pt x="64008" y="60960"/>
                </a:lnTo>
                <a:lnTo>
                  <a:pt x="62674" y="62674"/>
                </a:lnTo>
                <a:lnTo>
                  <a:pt x="64878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36919" y="1488801"/>
            <a:ext cx="89629" cy="513175"/>
          </a:xfrm>
          <a:custGeom>
            <a:avLst/>
            <a:gdLst/>
            <a:ahLst/>
            <a:cxnLst/>
            <a:rect l="l" t="t" r="r" b="b"/>
            <a:pathLst>
              <a:path w="201295" h="1152525">
                <a:moveTo>
                  <a:pt x="138415" y="1089391"/>
                </a:moveTo>
                <a:lnTo>
                  <a:pt x="109727" y="1109472"/>
                </a:lnTo>
                <a:lnTo>
                  <a:pt x="79248" y="1127760"/>
                </a:lnTo>
                <a:lnTo>
                  <a:pt x="42672" y="1139952"/>
                </a:lnTo>
                <a:lnTo>
                  <a:pt x="3048" y="1143000"/>
                </a:lnTo>
                <a:lnTo>
                  <a:pt x="0" y="1146048"/>
                </a:lnTo>
                <a:lnTo>
                  <a:pt x="0" y="1149096"/>
                </a:lnTo>
                <a:lnTo>
                  <a:pt x="3048" y="1152144"/>
                </a:lnTo>
                <a:lnTo>
                  <a:pt x="6096" y="1152144"/>
                </a:lnTo>
                <a:lnTo>
                  <a:pt x="45720" y="1149096"/>
                </a:lnTo>
                <a:lnTo>
                  <a:pt x="82296" y="1136904"/>
                </a:lnTo>
                <a:lnTo>
                  <a:pt x="143256" y="1097280"/>
                </a:lnTo>
                <a:lnTo>
                  <a:pt x="148437" y="1091184"/>
                </a:lnTo>
                <a:lnTo>
                  <a:pt x="137160" y="1091184"/>
                </a:lnTo>
                <a:lnTo>
                  <a:pt x="138415" y="1089391"/>
                </a:lnTo>
                <a:close/>
              </a:path>
              <a:path w="201295" h="1152525">
                <a:moveTo>
                  <a:pt x="140208" y="1088136"/>
                </a:moveTo>
                <a:lnTo>
                  <a:pt x="138415" y="1089391"/>
                </a:lnTo>
                <a:lnTo>
                  <a:pt x="137160" y="1091184"/>
                </a:lnTo>
                <a:lnTo>
                  <a:pt x="140208" y="1091184"/>
                </a:lnTo>
                <a:lnTo>
                  <a:pt x="140208" y="1088136"/>
                </a:lnTo>
                <a:close/>
              </a:path>
              <a:path w="201295" h="1152525">
                <a:moveTo>
                  <a:pt x="150571" y="1088136"/>
                </a:moveTo>
                <a:lnTo>
                  <a:pt x="140208" y="1088136"/>
                </a:lnTo>
                <a:lnTo>
                  <a:pt x="140208" y="1091184"/>
                </a:lnTo>
                <a:lnTo>
                  <a:pt x="148437" y="1091184"/>
                </a:lnTo>
                <a:lnTo>
                  <a:pt x="150571" y="1088136"/>
                </a:lnTo>
                <a:close/>
              </a:path>
              <a:path w="201295" h="1152525">
                <a:moveTo>
                  <a:pt x="198120" y="155448"/>
                </a:moveTo>
                <a:lnTo>
                  <a:pt x="192024" y="155448"/>
                </a:lnTo>
                <a:lnTo>
                  <a:pt x="189210" y="158261"/>
                </a:lnTo>
                <a:lnTo>
                  <a:pt x="192024" y="192024"/>
                </a:lnTo>
                <a:lnTo>
                  <a:pt x="192024" y="954024"/>
                </a:lnTo>
                <a:lnTo>
                  <a:pt x="188975" y="993648"/>
                </a:lnTo>
                <a:lnTo>
                  <a:pt x="176784" y="1030224"/>
                </a:lnTo>
                <a:lnTo>
                  <a:pt x="158496" y="1060704"/>
                </a:lnTo>
                <a:lnTo>
                  <a:pt x="138415" y="1089391"/>
                </a:lnTo>
                <a:lnTo>
                  <a:pt x="140208" y="1088136"/>
                </a:lnTo>
                <a:lnTo>
                  <a:pt x="150571" y="1088136"/>
                </a:lnTo>
                <a:lnTo>
                  <a:pt x="167640" y="1063752"/>
                </a:lnTo>
                <a:lnTo>
                  <a:pt x="185927" y="1033272"/>
                </a:lnTo>
                <a:lnTo>
                  <a:pt x="198120" y="996696"/>
                </a:lnTo>
                <a:lnTo>
                  <a:pt x="201168" y="957072"/>
                </a:lnTo>
                <a:lnTo>
                  <a:pt x="201168" y="195072"/>
                </a:lnTo>
                <a:lnTo>
                  <a:pt x="198120" y="158496"/>
                </a:lnTo>
                <a:lnTo>
                  <a:pt x="198120" y="155448"/>
                </a:lnTo>
                <a:close/>
              </a:path>
              <a:path w="201295" h="1152525">
                <a:moveTo>
                  <a:pt x="138721" y="62967"/>
                </a:moveTo>
                <a:lnTo>
                  <a:pt x="158496" y="88392"/>
                </a:lnTo>
                <a:lnTo>
                  <a:pt x="176784" y="121920"/>
                </a:lnTo>
                <a:lnTo>
                  <a:pt x="188975" y="158496"/>
                </a:lnTo>
                <a:lnTo>
                  <a:pt x="189210" y="158261"/>
                </a:lnTo>
                <a:lnTo>
                  <a:pt x="188975" y="155448"/>
                </a:lnTo>
                <a:lnTo>
                  <a:pt x="198120" y="155448"/>
                </a:lnTo>
                <a:lnTo>
                  <a:pt x="185927" y="118872"/>
                </a:lnTo>
                <a:lnTo>
                  <a:pt x="167640" y="85344"/>
                </a:lnTo>
                <a:lnTo>
                  <a:pt x="151045" y="64008"/>
                </a:lnTo>
                <a:lnTo>
                  <a:pt x="140208" y="64008"/>
                </a:lnTo>
                <a:lnTo>
                  <a:pt x="138721" y="62967"/>
                </a:lnTo>
                <a:close/>
              </a:path>
              <a:path w="201295" h="1152525">
                <a:moveTo>
                  <a:pt x="192024" y="155448"/>
                </a:moveTo>
                <a:lnTo>
                  <a:pt x="188975" y="155448"/>
                </a:lnTo>
                <a:lnTo>
                  <a:pt x="189210" y="158261"/>
                </a:lnTo>
                <a:lnTo>
                  <a:pt x="192024" y="155448"/>
                </a:lnTo>
                <a:close/>
              </a:path>
              <a:path w="201295" h="1152525">
                <a:moveTo>
                  <a:pt x="140208" y="60960"/>
                </a:moveTo>
                <a:lnTo>
                  <a:pt x="137160" y="60960"/>
                </a:lnTo>
                <a:lnTo>
                  <a:pt x="138721" y="62967"/>
                </a:lnTo>
                <a:lnTo>
                  <a:pt x="140208" y="64008"/>
                </a:lnTo>
                <a:lnTo>
                  <a:pt x="140208" y="60960"/>
                </a:lnTo>
                <a:close/>
              </a:path>
              <a:path w="201295" h="1152525">
                <a:moveTo>
                  <a:pt x="148674" y="60960"/>
                </a:moveTo>
                <a:lnTo>
                  <a:pt x="140208" y="60960"/>
                </a:lnTo>
                <a:lnTo>
                  <a:pt x="140208" y="64008"/>
                </a:lnTo>
                <a:lnTo>
                  <a:pt x="151045" y="64008"/>
                </a:lnTo>
                <a:lnTo>
                  <a:pt x="148674" y="60960"/>
                </a:lnTo>
                <a:close/>
              </a:path>
              <a:path w="201295" h="1152525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42672" y="12192"/>
                </a:lnTo>
                <a:lnTo>
                  <a:pt x="79248" y="24384"/>
                </a:lnTo>
                <a:lnTo>
                  <a:pt x="109727" y="42672"/>
                </a:lnTo>
                <a:lnTo>
                  <a:pt x="138721" y="62967"/>
                </a:lnTo>
                <a:lnTo>
                  <a:pt x="137160" y="60960"/>
                </a:lnTo>
                <a:lnTo>
                  <a:pt x="148674" y="60960"/>
                </a:lnTo>
                <a:lnTo>
                  <a:pt x="146303" y="57912"/>
                </a:lnTo>
                <a:lnTo>
                  <a:pt x="143256" y="54864"/>
                </a:lnTo>
                <a:lnTo>
                  <a:pt x="112775" y="33528"/>
                </a:lnTo>
                <a:lnTo>
                  <a:pt x="82296" y="15240"/>
                </a:lnTo>
                <a:lnTo>
                  <a:pt x="45720" y="304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9902" y="1929877"/>
            <a:ext cx="95001" cy="547104"/>
          </a:xfrm>
          <a:custGeom>
            <a:avLst/>
            <a:gdLst/>
            <a:ahLst/>
            <a:cxnLst/>
            <a:rect l="l" t="t" r="r" b="b"/>
            <a:pathLst>
              <a:path w="213360" h="1228725">
                <a:moveTo>
                  <a:pt x="210312" y="0"/>
                </a:moveTo>
                <a:lnTo>
                  <a:pt x="207264" y="0"/>
                </a:lnTo>
                <a:lnTo>
                  <a:pt x="167640" y="3048"/>
                </a:lnTo>
                <a:lnTo>
                  <a:pt x="128016" y="15240"/>
                </a:lnTo>
                <a:lnTo>
                  <a:pt x="94488" y="33528"/>
                </a:lnTo>
                <a:lnTo>
                  <a:pt x="64008" y="60960"/>
                </a:lnTo>
                <a:lnTo>
                  <a:pt x="33528" y="94488"/>
                </a:lnTo>
                <a:lnTo>
                  <a:pt x="15240" y="128016"/>
                </a:lnTo>
                <a:lnTo>
                  <a:pt x="3048" y="167640"/>
                </a:lnTo>
                <a:lnTo>
                  <a:pt x="0" y="207264"/>
                </a:lnTo>
                <a:lnTo>
                  <a:pt x="0" y="1018032"/>
                </a:lnTo>
                <a:lnTo>
                  <a:pt x="3048" y="1060704"/>
                </a:lnTo>
                <a:lnTo>
                  <a:pt x="3048" y="1063752"/>
                </a:lnTo>
                <a:lnTo>
                  <a:pt x="15240" y="1100328"/>
                </a:lnTo>
                <a:lnTo>
                  <a:pt x="33528" y="1133856"/>
                </a:lnTo>
                <a:lnTo>
                  <a:pt x="60960" y="1164336"/>
                </a:lnTo>
                <a:lnTo>
                  <a:pt x="94488" y="1194816"/>
                </a:lnTo>
                <a:lnTo>
                  <a:pt x="128016" y="1213104"/>
                </a:lnTo>
                <a:lnTo>
                  <a:pt x="167640" y="1225296"/>
                </a:lnTo>
                <a:lnTo>
                  <a:pt x="207264" y="1228344"/>
                </a:lnTo>
                <a:lnTo>
                  <a:pt x="210312" y="1228344"/>
                </a:lnTo>
                <a:lnTo>
                  <a:pt x="213360" y="1225296"/>
                </a:lnTo>
                <a:lnTo>
                  <a:pt x="213360" y="1222248"/>
                </a:lnTo>
                <a:lnTo>
                  <a:pt x="210312" y="1219200"/>
                </a:lnTo>
                <a:lnTo>
                  <a:pt x="170688" y="1216152"/>
                </a:lnTo>
                <a:lnTo>
                  <a:pt x="131064" y="1203960"/>
                </a:lnTo>
                <a:lnTo>
                  <a:pt x="97536" y="1185672"/>
                </a:lnTo>
                <a:lnTo>
                  <a:pt x="73829" y="1164336"/>
                </a:lnTo>
                <a:lnTo>
                  <a:pt x="64008" y="1164336"/>
                </a:lnTo>
                <a:lnTo>
                  <a:pt x="67056" y="1158240"/>
                </a:lnTo>
                <a:lnTo>
                  <a:pt x="67360" y="1158240"/>
                </a:lnTo>
                <a:lnTo>
                  <a:pt x="42672" y="1130808"/>
                </a:lnTo>
                <a:lnTo>
                  <a:pt x="24384" y="1097280"/>
                </a:lnTo>
                <a:lnTo>
                  <a:pt x="13208" y="1063752"/>
                </a:lnTo>
                <a:lnTo>
                  <a:pt x="12192" y="1063752"/>
                </a:lnTo>
                <a:lnTo>
                  <a:pt x="9144" y="1060704"/>
                </a:lnTo>
                <a:lnTo>
                  <a:pt x="11974" y="1060704"/>
                </a:lnTo>
                <a:lnTo>
                  <a:pt x="9144" y="1021080"/>
                </a:lnTo>
                <a:lnTo>
                  <a:pt x="9144" y="210312"/>
                </a:lnTo>
                <a:lnTo>
                  <a:pt x="12192" y="170688"/>
                </a:lnTo>
                <a:lnTo>
                  <a:pt x="24384" y="131064"/>
                </a:lnTo>
                <a:lnTo>
                  <a:pt x="42672" y="97536"/>
                </a:lnTo>
                <a:lnTo>
                  <a:pt x="67360" y="70104"/>
                </a:lnTo>
                <a:lnTo>
                  <a:pt x="67056" y="70104"/>
                </a:lnTo>
                <a:lnTo>
                  <a:pt x="64008" y="64008"/>
                </a:lnTo>
                <a:lnTo>
                  <a:pt x="73829" y="64008"/>
                </a:lnTo>
                <a:lnTo>
                  <a:pt x="97536" y="42672"/>
                </a:lnTo>
                <a:lnTo>
                  <a:pt x="131064" y="24384"/>
                </a:lnTo>
                <a:lnTo>
                  <a:pt x="170688" y="12192"/>
                </a:lnTo>
                <a:lnTo>
                  <a:pt x="210312" y="9144"/>
                </a:lnTo>
                <a:lnTo>
                  <a:pt x="213360" y="6096"/>
                </a:lnTo>
                <a:lnTo>
                  <a:pt x="213360" y="3048"/>
                </a:lnTo>
                <a:lnTo>
                  <a:pt x="210312" y="0"/>
                </a:lnTo>
                <a:close/>
              </a:path>
              <a:path w="213360" h="1228725">
                <a:moveTo>
                  <a:pt x="67056" y="1158240"/>
                </a:moveTo>
                <a:lnTo>
                  <a:pt x="64008" y="1164336"/>
                </a:lnTo>
                <a:lnTo>
                  <a:pt x="70104" y="1161288"/>
                </a:lnTo>
                <a:lnTo>
                  <a:pt x="68660" y="1159683"/>
                </a:lnTo>
                <a:lnTo>
                  <a:pt x="67056" y="1158240"/>
                </a:lnTo>
                <a:close/>
              </a:path>
              <a:path w="213360" h="1228725">
                <a:moveTo>
                  <a:pt x="68660" y="1159683"/>
                </a:moveTo>
                <a:lnTo>
                  <a:pt x="70104" y="1161288"/>
                </a:lnTo>
                <a:lnTo>
                  <a:pt x="64008" y="1164336"/>
                </a:lnTo>
                <a:lnTo>
                  <a:pt x="73829" y="1164336"/>
                </a:lnTo>
                <a:lnTo>
                  <a:pt x="68660" y="1159683"/>
                </a:lnTo>
                <a:close/>
              </a:path>
              <a:path w="213360" h="1228725">
                <a:moveTo>
                  <a:pt x="67360" y="1158240"/>
                </a:moveTo>
                <a:lnTo>
                  <a:pt x="67056" y="1158240"/>
                </a:lnTo>
                <a:lnTo>
                  <a:pt x="68660" y="1159683"/>
                </a:lnTo>
                <a:lnTo>
                  <a:pt x="67360" y="1158240"/>
                </a:lnTo>
                <a:close/>
              </a:path>
              <a:path w="213360" h="1228725">
                <a:moveTo>
                  <a:pt x="11974" y="1060704"/>
                </a:moveTo>
                <a:lnTo>
                  <a:pt x="9144" y="1060704"/>
                </a:lnTo>
                <a:lnTo>
                  <a:pt x="12192" y="1063752"/>
                </a:lnTo>
                <a:lnTo>
                  <a:pt x="11974" y="1060704"/>
                </a:lnTo>
                <a:close/>
              </a:path>
              <a:path w="213360" h="1228725">
                <a:moveTo>
                  <a:pt x="12192" y="1060704"/>
                </a:moveTo>
                <a:lnTo>
                  <a:pt x="11974" y="1060704"/>
                </a:lnTo>
                <a:lnTo>
                  <a:pt x="12192" y="1063752"/>
                </a:lnTo>
                <a:lnTo>
                  <a:pt x="13208" y="1063752"/>
                </a:lnTo>
                <a:lnTo>
                  <a:pt x="12192" y="1060704"/>
                </a:lnTo>
                <a:close/>
              </a:path>
              <a:path w="213360" h="1228725">
                <a:moveTo>
                  <a:pt x="64008" y="64008"/>
                </a:moveTo>
                <a:lnTo>
                  <a:pt x="67056" y="70104"/>
                </a:lnTo>
                <a:lnTo>
                  <a:pt x="68660" y="68660"/>
                </a:lnTo>
                <a:lnTo>
                  <a:pt x="70104" y="67056"/>
                </a:lnTo>
                <a:lnTo>
                  <a:pt x="64008" y="64008"/>
                </a:lnTo>
                <a:close/>
              </a:path>
              <a:path w="213360" h="1228725">
                <a:moveTo>
                  <a:pt x="68660" y="68660"/>
                </a:moveTo>
                <a:lnTo>
                  <a:pt x="67056" y="70104"/>
                </a:lnTo>
                <a:lnTo>
                  <a:pt x="67360" y="70104"/>
                </a:lnTo>
                <a:lnTo>
                  <a:pt x="68660" y="68660"/>
                </a:lnTo>
                <a:close/>
              </a:path>
              <a:path w="213360" h="1228725">
                <a:moveTo>
                  <a:pt x="73829" y="64008"/>
                </a:moveTo>
                <a:lnTo>
                  <a:pt x="64008" y="64008"/>
                </a:lnTo>
                <a:lnTo>
                  <a:pt x="70104" y="67056"/>
                </a:lnTo>
                <a:lnTo>
                  <a:pt x="68660" y="68660"/>
                </a:lnTo>
                <a:lnTo>
                  <a:pt x="73829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08282" y="1929877"/>
            <a:ext cx="95001" cy="547104"/>
          </a:xfrm>
          <a:custGeom>
            <a:avLst/>
            <a:gdLst/>
            <a:ahLst/>
            <a:cxnLst/>
            <a:rect l="l" t="t" r="r" b="b"/>
            <a:pathLst>
              <a:path w="213359" h="1228725">
                <a:moveTo>
                  <a:pt x="144699" y="1159683"/>
                </a:moveTo>
                <a:lnTo>
                  <a:pt x="115824" y="1185672"/>
                </a:lnTo>
                <a:lnTo>
                  <a:pt x="82295" y="1203960"/>
                </a:lnTo>
                <a:lnTo>
                  <a:pt x="45719" y="1216152"/>
                </a:lnTo>
                <a:lnTo>
                  <a:pt x="3048" y="1219200"/>
                </a:lnTo>
                <a:lnTo>
                  <a:pt x="0" y="1222248"/>
                </a:lnTo>
                <a:lnTo>
                  <a:pt x="0" y="1225296"/>
                </a:lnTo>
                <a:lnTo>
                  <a:pt x="3048" y="1228344"/>
                </a:lnTo>
                <a:lnTo>
                  <a:pt x="6095" y="1228344"/>
                </a:lnTo>
                <a:lnTo>
                  <a:pt x="48767" y="1225296"/>
                </a:lnTo>
                <a:lnTo>
                  <a:pt x="85343" y="1213104"/>
                </a:lnTo>
                <a:lnTo>
                  <a:pt x="118871" y="1194816"/>
                </a:lnTo>
                <a:lnTo>
                  <a:pt x="149351" y="1167384"/>
                </a:lnTo>
                <a:lnTo>
                  <a:pt x="152400" y="1164336"/>
                </a:lnTo>
                <a:lnTo>
                  <a:pt x="149351" y="1164336"/>
                </a:lnTo>
                <a:lnTo>
                  <a:pt x="143255" y="1161288"/>
                </a:lnTo>
                <a:lnTo>
                  <a:pt x="144699" y="1159683"/>
                </a:lnTo>
                <a:close/>
              </a:path>
              <a:path w="213359" h="1228725">
                <a:moveTo>
                  <a:pt x="146303" y="1158240"/>
                </a:moveTo>
                <a:lnTo>
                  <a:pt x="144699" y="1159683"/>
                </a:lnTo>
                <a:lnTo>
                  <a:pt x="143255" y="1161288"/>
                </a:lnTo>
                <a:lnTo>
                  <a:pt x="149351" y="1164336"/>
                </a:lnTo>
                <a:lnTo>
                  <a:pt x="146303" y="1158240"/>
                </a:lnTo>
                <a:close/>
              </a:path>
              <a:path w="213359" h="1228725">
                <a:moveTo>
                  <a:pt x="157886" y="1158240"/>
                </a:moveTo>
                <a:lnTo>
                  <a:pt x="146303" y="1158240"/>
                </a:lnTo>
                <a:lnTo>
                  <a:pt x="149351" y="1164336"/>
                </a:lnTo>
                <a:lnTo>
                  <a:pt x="152400" y="1164336"/>
                </a:lnTo>
                <a:lnTo>
                  <a:pt x="157886" y="1158240"/>
                </a:lnTo>
                <a:close/>
              </a:path>
              <a:path w="213359" h="1228725">
                <a:moveTo>
                  <a:pt x="210311" y="167640"/>
                </a:moveTo>
                <a:lnTo>
                  <a:pt x="204215" y="167640"/>
                </a:lnTo>
                <a:lnTo>
                  <a:pt x="201385" y="170470"/>
                </a:lnTo>
                <a:lnTo>
                  <a:pt x="204215" y="207264"/>
                </a:lnTo>
                <a:lnTo>
                  <a:pt x="204215" y="1018032"/>
                </a:lnTo>
                <a:lnTo>
                  <a:pt x="201167" y="1060704"/>
                </a:lnTo>
                <a:lnTo>
                  <a:pt x="188975" y="1097280"/>
                </a:lnTo>
                <a:lnTo>
                  <a:pt x="170687" y="1130808"/>
                </a:lnTo>
                <a:lnTo>
                  <a:pt x="144699" y="1159683"/>
                </a:lnTo>
                <a:lnTo>
                  <a:pt x="146303" y="1158240"/>
                </a:lnTo>
                <a:lnTo>
                  <a:pt x="157886" y="1158240"/>
                </a:lnTo>
                <a:lnTo>
                  <a:pt x="179831" y="1133856"/>
                </a:lnTo>
                <a:lnTo>
                  <a:pt x="198119" y="1100328"/>
                </a:lnTo>
                <a:lnTo>
                  <a:pt x="210311" y="1063752"/>
                </a:lnTo>
                <a:lnTo>
                  <a:pt x="213359" y="1021080"/>
                </a:lnTo>
                <a:lnTo>
                  <a:pt x="213359" y="210312"/>
                </a:lnTo>
                <a:lnTo>
                  <a:pt x="210311" y="170688"/>
                </a:lnTo>
                <a:lnTo>
                  <a:pt x="210311" y="167640"/>
                </a:lnTo>
                <a:close/>
              </a:path>
              <a:path w="213359" h="1228725">
                <a:moveTo>
                  <a:pt x="144699" y="68660"/>
                </a:moveTo>
                <a:lnTo>
                  <a:pt x="170687" y="97536"/>
                </a:lnTo>
                <a:lnTo>
                  <a:pt x="188975" y="131064"/>
                </a:lnTo>
                <a:lnTo>
                  <a:pt x="201167" y="170688"/>
                </a:lnTo>
                <a:lnTo>
                  <a:pt x="201385" y="170470"/>
                </a:lnTo>
                <a:lnTo>
                  <a:pt x="201167" y="167640"/>
                </a:lnTo>
                <a:lnTo>
                  <a:pt x="210311" y="167640"/>
                </a:lnTo>
                <a:lnTo>
                  <a:pt x="198119" y="128016"/>
                </a:lnTo>
                <a:lnTo>
                  <a:pt x="179831" y="94488"/>
                </a:lnTo>
                <a:lnTo>
                  <a:pt x="157886" y="70104"/>
                </a:lnTo>
                <a:lnTo>
                  <a:pt x="146303" y="70104"/>
                </a:lnTo>
                <a:lnTo>
                  <a:pt x="144699" y="68660"/>
                </a:lnTo>
                <a:close/>
              </a:path>
              <a:path w="213359" h="1228725">
                <a:moveTo>
                  <a:pt x="204215" y="167640"/>
                </a:moveTo>
                <a:lnTo>
                  <a:pt x="201167" y="167640"/>
                </a:lnTo>
                <a:lnTo>
                  <a:pt x="201385" y="170470"/>
                </a:lnTo>
                <a:lnTo>
                  <a:pt x="204215" y="167640"/>
                </a:lnTo>
                <a:close/>
              </a:path>
              <a:path w="213359" h="1228725">
                <a:moveTo>
                  <a:pt x="149351" y="64008"/>
                </a:moveTo>
                <a:lnTo>
                  <a:pt x="143255" y="67056"/>
                </a:lnTo>
                <a:lnTo>
                  <a:pt x="144699" y="68660"/>
                </a:lnTo>
                <a:lnTo>
                  <a:pt x="146303" y="70104"/>
                </a:lnTo>
                <a:lnTo>
                  <a:pt x="149351" y="64008"/>
                </a:lnTo>
                <a:close/>
              </a:path>
              <a:path w="213359" h="1228725">
                <a:moveTo>
                  <a:pt x="152400" y="64008"/>
                </a:moveTo>
                <a:lnTo>
                  <a:pt x="149351" y="64008"/>
                </a:lnTo>
                <a:lnTo>
                  <a:pt x="146303" y="70104"/>
                </a:lnTo>
                <a:lnTo>
                  <a:pt x="157886" y="70104"/>
                </a:lnTo>
                <a:lnTo>
                  <a:pt x="152400" y="64008"/>
                </a:lnTo>
                <a:close/>
              </a:path>
              <a:path w="213359" h="1228725">
                <a:moveTo>
                  <a:pt x="6095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45719" y="12192"/>
                </a:lnTo>
                <a:lnTo>
                  <a:pt x="82295" y="24384"/>
                </a:lnTo>
                <a:lnTo>
                  <a:pt x="115824" y="42672"/>
                </a:lnTo>
                <a:lnTo>
                  <a:pt x="144699" y="68660"/>
                </a:lnTo>
                <a:lnTo>
                  <a:pt x="143255" y="67056"/>
                </a:lnTo>
                <a:lnTo>
                  <a:pt x="149351" y="64008"/>
                </a:lnTo>
                <a:lnTo>
                  <a:pt x="152400" y="64008"/>
                </a:lnTo>
                <a:lnTo>
                  <a:pt x="149351" y="60960"/>
                </a:lnTo>
                <a:lnTo>
                  <a:pt x="118871" y="33528"/>
                </a:lnTo>
                <a:lnTo>
                  <a:pt x="85343" y="15240"/>
                </a:lnTo>
                <a:lnTo>
                  <a:pt x="48767" y="3048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D9956A-F74D-8AFB-E5EC-8DD10EC25D43}"/>
                  </a:ext>
                </a:extLst>
              </p14:cNvPr>
              <p14:cNvContentPartPr/>
              <p14:nvPr/>
            </p14:nvContentPartPr>
            <p14:xfrm>
              <a:off x="851040" y="1082160"/>
              <a:ext cx="3686760" cy="180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D9956A-F74D-8AFB-E5EC-8DD10EC25D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80" y="1072800"/>
                <a:ext cx="3705480" cy="18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5A4F0B-0F50-51F9-CAE9-E5B7E18A0394}"/>
                  </a:ext>
                </a:extLst>
              </p14:cNvPr>
              <p14:cNvContentPartPr/>
              <p14:nvPr/>
            </p14:nvContentPartPr>
            <p14:xfrm>
              <a:off x="646920" y="129600"/>
              <a:ext cx="3887640" cy="326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5A4F0B-0F50-51F9-CAE9-E5B7E18A03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560" y="120240"/>
                <a:ext cx="3906360" cy="327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454" y="337717"/>
            <a:ext cx="2320173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  <a:r>
              <a:rPr spc="-7" dirty="0"/>
              <a:t> </a:t>
            </a:r>
            <a:r>
              <a:rPr dirty="0"/>
              <a:t>Example</a:t>
            </a:r>
            <a:r>
              <a:rPr spc="-4" dirty="0"/>
              <a:t> </a:t>
            </a:r>
            <a:r>
              <a:rPr dirty="0"/>
              <a:t>–STEP</a:t>
            </a:r>
            <a:r>
              <a:rPr spc="-9" dirty="0"/>
              <a:t> </a:t>
            </a:r>
            <a:r>
              <a:rPr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395" y="846865"/>
            <a:ext cx="2611878" cy="21877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83402" y="858854"/>
            <a:ext cx="1210980" cy="2350904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 marR="80023" defTabSz="407182">
              <a:spcBef>
                <a:spcPts val="45"/>
              </a:spcBef>
            </a:pP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•eigenvectors are plotted </a:t>
            </a:r>
            <a:r>
              <a:rPr sz="802" spc="-2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as diagonal dotted lines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on</a:t>
            </a:r>
            <a:r>
              <a:rPr sz="802" spc="-4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the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 plot.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  <a:p>
            <a:pPr marL="5655" marR="223102" defTabSz="407182">
              <a:spcBef>
                <a:spcPts val="9"/>
              </a:spcBef>
            </a:pP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•Note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they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are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perpendicular</a:t>
            </a:r>
            <a:r>
              <a:rPr sz="802" spc="-22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to</a:t>
            </a:r>
            <a:r>
              <a:rPr sz="802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each </a:t>
            </a:r>
            <a:r>
              <a:rPr sz="802" spc="-216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other.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  <a:p>
            <a:pPr marL="5655" marR="2262" defTabSz="407182"/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•Note one of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802" spc="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eigenvectors</a:t>
            </a:r>
            <a:r>
              <a:rPr sz="802" spc="-2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goes</a:t>
            </a:r>
            <a:r>
              <a:rPr sz="802" spc="-2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through </a:t>
            </a:r>
            <a:r>
              <a:rPr sz="802" spc="-216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the middle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of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the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points,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like drawing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a </a:t>
            </a:r>
            <a:r>
              <a:rPr sz="802" spc="-2" dirty="0">
                <a:solidFill>
                  <a:prstClr val="black"/>
                </a:solidFill>
                <a:latin typeface="Arial MT"/>
                <a:cs typeface="Arial MT"/>
              </a:rPr>
              <a:t>line of best </a:t>
            </a:r>
            <a:r>
              <a:rPr sz="802" dirty="0">
                <a:solidFill>
                  <a:prstClr val="black"/>
                </a:solidFill>
                <a:latin typeface="Arial MT"/>
                <a:cs typeface="Arial MT"/>
              </a:rPr>
              <a:t> fit.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  <a:p>
            <a:pPr marL="5655" marR="79740" defTabSz="407182"/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•The</a:t>
            </a:r>
            <a:r>
              <a:rPr sz="802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second</a:t>
            </a:r>
            <a:r>
              <a:rPr sz="802" spc="-2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eigenvector </a:t>
            </a:r>
            <a:r>
              <a:rPr sz="802" spc="-216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gives</a:t>
            </a:r>
            <a:r>
              <a:rPr sz="802" spc="-9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us</a:t>
            </a:r>
            <a:r>
              <a:rPr sz="802" spc="-7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the</a:t>
            </a:r>
            <a:r>
              <a:rPr sz="802" spc="-7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other,</a:t>
            </a:r>
            <a:r>
              <a:rPr sz="802" spc="-7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less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  <a:p>
            <a:pPr marL="5655" marR="126962" defTabSz="407182">
              <a:spcBef>
                <a:spcPts val="11"/>
              </a:spcBef>
            </a:pP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important, pattern in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the </a:t>
            </a:r>
            <a:r>
              <a:rPr sz="802" spc="-2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data,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that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all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the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points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 follow the main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line, but </a:t>
            </a:r>
            <a:r>
              <a:rPr sz="802" spc="-2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are off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to the side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of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the </a:t>
            </a:r>
            <a:r>
              <a:rPr sz="802" spc="-218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main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line by </a:t>
            </a:r>
            <a:r>
              <a:rPr sz="802" dirty="0">
                <a:solidFill>
                  <a:srgbClr val="0066FF"/>
                </a:solidFill>
                <a:latin typeface="Arial MT"/>
                <a:cs typeface="Arial MT"/>
              </a:rPr>
              <a:t>some </a:t>
            </a:r>
            <a:r>
              <a:rPr sz="802" spc="2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802" spc="-2" dirty="0">
                <a:solidFill>
                  <a:srgbClr val="0066FF"/>
                </a:solidFill>
                <a:latin typeface="Arial MT"/>
                <a:cs typeface="Arial MT"/>
              </a:rPr>
              <a:t>amount.</a:t>
            </a:r>
            <a:endParaRPr sz="802">
              <a:solidFill>
                <a:prstClr val="black"/>
              </a:solidFill>
              <a:latin typeface="Arial MT"/>
              <a:cs typeface="Arial M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BF954D-9F29-D1ED-8370-EB020B669A23}"/>
                  </a:ext>
                </a:extLst>
              </p14:cNvPr>
              <p14:cNvContentPartPr/>
              <p14:nvPr/>
            </p14:nvContentPartPr>
            <p14:xfrm>
              <a:off x="1959120" y="1018080"/>
              <a:ext cx="224280" cy="34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BF954D-9F29-D1ED-8370-EB020B669A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9760" y="1008720"/>
                <a:ext cx="243000" cy="35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454" y="337717"/>
            <a:ext cx="2320173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  <a:r>
              <a:rPr spc="-7" dirty="0"/>
              <a:t> </a:t>
            </a:r>
            <a:r>
              <a:rPr dirty="0"/>
              <a:t>Example</a:t>
            </a:r>
            <a:r>
              <a:rPr spc="-4" dirty="0"/>
              <a:t> </a:t>
            </a:r>
            <a:r>
              <a:rPr dirty="0"/>
              <a:t>–STEP</a:t>
            </a:r>
            <a:r>
              <a:rPr spc="-9" dirty="0"/>
              <a:t> 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36" y="758438"/>
            <a:ext cx="3600424" cy="1740146"/>
          </a:xfrm>
          <a:prstGeom prst="rect">
            <a:avLst/>
          </a:prstGeom>
        </p:spPr>
        <p:txBody>
          <a:bodyPr vert="horz" wrap="square" lIns="0" tIns="21771" rIns="0" bIns="0" rtlCol="0">
            <a:spAutoFit/>
          </a:bodyPr>
          <a:lstStyle/>
          <a:p>
            <a:pPr marL="164570" indent="-153542" defTabSz="407182">
              <a:spcBef>
                <a:spcPts val="171"/>
              </a:spcBef>
              <a:buFontTx/>
              <a:buChar char="•"/>
              <a:tabLst>
                <a:tab pos="164570" algn="l"/>
                <a:tab pos="164852" algn="l"/>
              </a:tabLst>
            </a:pP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Feature</a:t>
            </a:r>
            <a:r>
              <a:rPr sz="1069" spc="-2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srgbClr val="0066FF"/>
                </a:solidFill>
                <a:latin typeface="Comic Sans MS"/>
                <a:cs typeface="Comic Sans MS"/>
              </a:rPr>
              <a:t>Vector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418210" defTabSz="407182">
              <a:spcBef>
                <a:spcPts val="129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FeatureVector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=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(eig</a:t>
            </a:r>
            <a:r>
              <a:rPr sz="1069" spc="-3" baseline="-20833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1069" spc="137" baseline="-208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eig</a:t>
            </a:r>
            <a:r>
              <a:rPr sz="1069" baseline="-20833" dirty="0">
                <a:solidFill>
                  <a:prstClr val="black"/>
                </a:solidFill>
                <a:latin typeface="Comic Sans MS"/>
                <a:cs typeface="Comic Sans MS"/>
              </a:rPr>
              <a:t>2</a:t>
            </a:r>
            <a:r>
              <a:rPr sz="1069" spc="157" baseline="-208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eig</a:t>
            </a:r>
            <a:r>
              <a:rPr sz="1069" baseline="-20833" dirty="0">
                <a:solidFill>
                  <a:prstClr val="black"/>
                </a:solidFill>
                <a:latin typeface="Comic Sans MS"/>
                <a:cs typeface="Comic Sans MS"/>
              </a:rPr>
              <a:t>3</a:t>
            </a:r>
            <a:r>
              <a:rPr sz="1069" spc="-16" baseline="-208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…</a:t>
            </a:r>
            <a:r>
              <a:rPr sz="1069" spc="-1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eig</a:t>
            </a:r>
            <a:r>
              <a:rPr sz="1069" spc="-3" baseline="-20833" dirty="0">
                <a:solidFill>
                  <a:prstClr val="black"/>
                </a:solidFill>
                <a:latin typeface="Comic Sans MS"/>
                <a:cs typeface="Comic Sans MS"/>
              </a:rPr>
              <a:t>n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64570" marR="7917" defTabSz="407182">
              <a:lnSpc>
                <a:spcPts val="1153"/>
              </a:lnSpc>
              <a:spcBef>
                <a:spcPts val="263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We can either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form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feature 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vector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with both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of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eigenvectors:</a:t>
            </a:r>
          </a:p>
          <a:p>
            <a:pPr marL="825675" defTabSz="407182">
              <a:spcBef>
                <a:spcPts val="113"/>
              </a:spcBef>
              <a:tabLst>
                <a:tab pos="1825251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-.677873399	-.735178656</a:t>
            </a:r>
          </a:p>
          <a:p>
            <a:pPr marL="825675" defTabSz="407182">
              <a:spcBef>
                <a:spcPts val="127"/>
              </a:spcBef>
              <a:tabLst>
                <a:tab pos="1844197" algn="l"/>
              </a:tabLst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-.735178656	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.677873399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64570" marR="155521" defTabSz="407182">
              <a:lnSpc>
                <a:spcPts val="1144"/>
              </a:lnSpc>
              <a:spcBef>
                <a:spcPts val="281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or,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we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can choose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to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leave out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smaller, 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less 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significant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component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and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only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have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single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column:</a:t>
            </a:r>
          </a:p>
          <a:p>
            <a:pPr marL="825675" defTabSz="407182">
              <a:spcBef>
                <a:spcPts val="113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-</a:t>
            </a:r>
            <a:r>
              <a:rPr sz="1069" spc="-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.677873399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825675" defTabSz="407182">
              <a:spcBef>
                <a:spcPts val="127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-</a:t>
            </a:r>
            <a:r>
              <a:rPr sz="1069" spc="-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.735178656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5253" y="1420943"/>
            <a:ext cx="72099" cy="411388"/>
          </a:xfrm>
          <a:custGeom>
            <a:avLst/>
            <a:gdLst/>
            <a:ahLst/>
            <a:cxnLst/>
            <a:rect l="l" t="t" r="r" b="b"/>
            <a:pathLst>
              <a:path w="161925" h="923925">
                <a:moveTo>
                  <a:pt x="158495" y="0"/>
                </a:moveTo>
                <a:lnTo>
                  <a:pt x="155448" y="0"/>
                </a:lnTo>
                <a:lnTo>
                  <a:pt x="124968" y="3048"/>
                </a:lnTo>
                <a:lnTo>
                  <a:pt x="70104" y="24384"/>
                </a:lnTo>
                <a:lnTo>
                  <a:pt x="24383" y="70104"/>
                </a:lnTo>
                <a:lnTo>
                  <a:pt x="3048" y="124968"/>
                </a:lnTo>
                <a:lnTo>
                  <a:pt x="0" y="155448"/>
                </a:lnTo>
                <a:lnTo>
                  <a:pt x="0" y="765048"/>
                </a:lnTo>
                <a:lnTo>
                  <a:pt x="3048" y="795528"/>
                </a:lnTo>
                <a:lnTo>
                  <a:pt x="3048" y="798576"/>
                </a:lnTo>
                <a:lnTo>
                  <a:pt x="24383" y="853440"/>
                </a:lnTo>
                <a:lnTo>
                  <a:pt x="70104" y="899160"/>
                </a:lnTo>
                <a:lnTo>
                  <a:pt x="124968" y="920496"/>
                </a:lnTo>
                <a:lnTo>
                  <a:pt x="155448" y="923544"/>
                </a:lnTo>
                <a:lnTo>
                  <a:pt x="158495" y="923544"/>
                </a:lnTo>
                <a:lnTo>
                  <a:pt x="161544" y="920496"/>
                </a:lnTo>
                <a:lnTo>
                  <a:pt x="161544" y="917448"/>
                </a:lnTo>
                <a:lnTo>
                  <a:pt x="158495" y="914400"/>
                </a:lnTo>
                <a:lnTo>
                  <a:pt x="128016" y="911352"/>
                </a:lnTo>
                <a:lnTo>
                  <a:pt x="97536" y="902208"/>
                </a:lnTo>
                <a:lnTo>
                  <a:pt x="73151" y="890016"/>
                </a:lnTo>
                <a:lnTo>
                  <a:pt x="55372" y="874776"/>
                </a:lnTo>
                <a:lnTo>
                  <a:pt x="48768" y="874776"/>
                </a:lnTo>
                <a:lnTo>
                  <a:pt x="51816" y="871728"/>
                </a:lnTo>
                <a:lnTo>
                  <a:pt x="52196" y="871728"/>
                </a:lnTo>
                <a:lnTo>
                  <a:pt x="33527" y="850392"/>
                </a:lnTo>
                <a:lnTo>
                  <a:pt x="21336" y="826008"/>
                </a:lnTo>
                <a:lnTo>
                  <a:pt x="13106" y="798576"/>
                </a:lnTo>
                <a:lnTo>
                  <a:pt x="9143" y="798576"/>
                </a:lnTo>
                <a:lnTo>
                  <a:pt x="11914" y="795805"/>
                </a:lnTo>
                <a:lnTo>
                  <a:pt x="9143" y="768096"/>
                </a:lnTo>
                <a:lnTo>
                  <a:pt x="9143" y="158496"/>
                </a:lnTo>
                <a:lnTo>
                  <a:pt x="12192" y="128016"/>
                </a:lnTo>
                <a:lnTo>
                  <a:pt x="21336" y="97536"/>
                </a:lnTo>
                <a:lnTo>
                  <a:pt x="33527" y="73152"/>
                </a:lnTo>
                <a:lnTo>
                  <a:pt x="51816" y="54864"/>
                </a:lnTo>
                <a:lnTo>
                  <a:pt x="48768" y="48768"/>
                </a:lnTo>
                <a:lnTo>
                  <a:pt x="57912" y="48768"/>
                </a:lnTo>
                <a:lnTo>
                  <a:pt x="73151" y="33528"/>
                </a:lnTo>
                <a:lnTo>
                  <a:pt x="97536" y="21336"/>
                </a:lnTo>
                <a:lnTo>
                  <a:pt x="128016" y="12192"/>
                </a:lnTo>
                <a:lnTo>
                  <a:pt x="158495" y="9144"/>
                </a:lnTo>
                <a:lnTo>
                  <a:pt x="161544" y="6096"/>
                </a:lnTo>
                <a:lnTo>
                  <a:pt x="161544" y="3048"/>
                </a:lnTo>
                <a:lnTo>
                  <a:pt x="158495" y="0"/>
                </a:lnTo>
                <a:close/>
              </a:path>
              <a:path w="161925" h="923925">
                <a:moveTo>
                  <a:pt x="51816" y="871728"/>
                </a:moveTo>
                <a:lnTo>
                  <a:pt x="48768" y="874776"/>
                </a:lnTo>
                <a:lnTo>
                  <a:pt x="54863" y="874776"/>
                </a:lnTo>
                <a:lnTo>
                  <a:pt x="53339" y="873034"/>
                </a:lnTo>
                <a:lnTo>
                  <a:pt x="51816" y="871728"/>
                </a:lnTo>
                <a:close/>
              </a:path>
              <a:path w="161925" h="923925">
                <a:moveTo>
                  <a:pt x="53339" y="873034"/>
                </a:moveTo>
                <a:lnTo>
                  <a:pt x="54863" y="874776"/>
                </a:lnTo>
                <a:lnTo>
                  <a:pt x="55372" y="874776"/>
                </a:lnTo>
                <a:lnTo>
                  <a:pt x="53339" y="873034"/>
                </a:lnTo>
                <a:close/>
              </a:path>
              <a:path w="161925" h="923925">
                <a:moveTo>
                  <a:pt x="52196" y="871728"/>
                </a:moveTo>
                <a:lnTo>
                  <a:pt x="51816" y="871728"/>
                </a:lnTo>
                <a:lnTo>
                  <a:pt x="53339" y="873034"/>
                </a:lnTo>
                <a:lnTo>
                  <a:pt x="52196" y="871728"/>
                </a:lnTo>
                <a:close/>
              </a:path>
              <a:path w="161925" h="923925">
                <a:moveTo>
                  <a:pt x="11914" y="795805"/>
                </a:moveTo>
                <a:lnTo>
                  <a:pt x="9143" y="798576"/>
                </a:lnTo>
                <a:lnTo>
                  <a:pt x="12192" y="798576"/>
                </a:lnTo>
                <a:lnTo>
                  <a:pt x="11914" y="795805"/>
                </a:lnTo>
                <a:close/>
              </a:path>
              <a:path w="161925" h="923925">
                <a:moveTo>
                  <a:pt x="12192" y="795528"/>
                </a:moveTo>
                <a:lnTo>
                  <a:pt x="11914" y="795805"/>
                </a:lnTo>
                <a:lnTo>
                  <a:pt x="12192" y="798576"/>
                </a:lnTo>
                <a:lnTo>
                  <a:pt x="13106" y="798576"/>
                </a:lnTo>
                <a:lnTo>
                  <a:pt x="12192" y="795528"/>
                </a:lnTo>
                <a:close/>
              </a:path>
              <a:path w="161925" h="923925">
                <a:moveTo>
                  <a:pt x="48768" y="48768"/>
                </a:moveTo>
                <a:lnTo>
                  <a:pt x="51816" y="54864"/>
                </a:lnTo>
                <a:lnTo>
                  <a:pt x="54864" y="51816"/>
                </a:lnTo>
                <a:lnTo>
                  <a:pt x="48768" y="48768"/>
                </a:lnTo>
                <a:close/>
              </a:path>
              <a:path w="161925" h="923925">
                <a:moveTo>
                  <a:pt x="57912" y="48768"/>
                </a:moveTo>
                <a:lnTo>
                  <a:pt x="48768" y="48768"/>
                </a:lnTo>
                <a:lnTo>
                  <a:pt x="54864" y="51816"/>
                </a:lnTo>
                <a:lnTo>
                  <a:pt x="57912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7060" y="1420943"/>
            <a:ext cx="72099" cy="411388"/>
          </a:xfrm>
          <a:custGeom>
            <a:avLst/>
            <a:gdLst/>
            <a:ahLst/>
            <a:cxnLst/>
            <a:rect l="l" t="t" r="r" b="b"/>
            <a:pathLst>
              <a:path w="161925" h="923925">
                <a:moveTo>
                  <a:pt x="111034" y="873034"/>
                </a:moveTo>
                <a:lnTo>
                  <a:pt x="88392" y="890016"/>
                </a:lnTo>
                <a:lnTo>
                  <a:pt x="64008" y="902208"/>
                </a:lnTo>
                <a:lnTo>
                  <a:pt x="33527" y="911352"/>
                </a:lnTo>
                <a:lnTo>
                  <a:pt x="3048" y="914400"/>
                </a:lnTo>
                <a:lnTo>
                  <a:pt x="0" y="917448"/>
                </a:lnTo>
                <a:lnTo>
                  <a:pt x="0" y="920496"/>
                </a:lnTo>
                <a:lnTo>
                  <a:pt x="3048" y="923544"/>
                </a:lnTo>
                <a:lnTo>
                  <a:pt x="6096" y="923544"/>
                </a:lnTo>
                <a:lnTo>
                  <a:pt x="36575" y="920496"/>
                </a:lnTo>
                <a:lnTo>
                  <a:pt x="91440" y="899160"/>
                </a:lnTo>
                <a:lnTo>
                  <a:pt x="121157" y="874776"/>
                </a:lnTo>
                <a:lnTo>
                  <a:pt x="109727" y="874776"/>
                </a:lnTo>
                <a:lnTo>
                  <a:pt x="111034" y="873034"/>
                </a:lnTo>
                <a:close/>
              </a:path>
              <a:path w="161925" h="923925">
                <a:moveTo>
                  <a:pt x="112775" y="871728"/>
                </a:moveTo>
                <a:lnTo>
                  <a:pt x="111034" y="873034"/>
                </a:lnTo>
                <a:lnTo>
                  <a:pt x="109727" y="874776"/>
                </a:lnTo>
                <a:lnTo>
                  <a:pt x="112775" y="874776"/>
                </a:lnTo>
                <a:lnTo>
                  <a:pt x="112775" y="871728"/>
                </a:lnTo>
                <a:close/>
              </a:path>
              <a:path w="161925" h="923925">
                <a:moveTo>
                  <a:pt x="123444" y="871728"/>
                </a:moveTo>
                <a:lnTo>
                  <a:pt x="112775" y="871728"/>
                </a:lnTo>
                <a:lnTo>
                  <a:pt x="112775" y="874776"/>
                </a:lnTo>
                <a:lnTo>
                  <a:pt x="121157" y="874776"/>
                </a:lnTo>
                <a:lnTo>
                  <a:pt x="123444" y="871728"/>
                </a:lnTo>
                <a:close/>
              </a:path>
              <a:path w="161925" h="923925">
                <a:moveTo>
                  <a:pt x="158496" y="124968"/>
                </a:moveTo>
                <a:lnTo>
                  <a:pt x="155448" y="124968"/>
                </a:lnTo>
                <a:lnTo>
                  <a:pt x="149642" y="127870"/>
                </a:lnTo>
                <a:lnTo>
                  <a:pt x="152400" y="155448"/>
                </a:lnTo>
                <a:lnTo>
                  <a:pt x="152400" y="765048"/>
                </a:lnTo>
                <a:lnTo>
                  <a:pt x="149351" y="795528"/>
                </a:lnTo>
                <a:lnTo>
                  <a:pt x="140208" y="826008"/>
                </a:lnTo>
                <a:lnTo>
                  <a:pt x="128016" y="850392"/>
                </a:lnTo>
                <a:lnTo>
                  <a:pt x="111034" y="873034"/>
                </a:lnTo>
                <a:lnTo>
                  <a:pt x="112775" y="871728"/>
                </a:lnTo>
                <a:lnTo>
                  <a:pt x="123444" y="871728"/>
                </a:lnTo>
                <a:lnTo>
                  <a:pt x="137160" y="853440"/>
                </a:lnTo>
                <a:lnTo>
                  <a:pt x="149351" y="829056"/>
                </a:lnTo>
                <a:lnTo>
                  <a:pt x="158496" y="798576"/>
                </a:lnTo>
                <a:lnTo>
                  <a:pt x="161544" y="768096"/>
                </a:lnTo>
                <a:lnTo>
                  <a:pt x="161544" y="158496"/>
                </a:lnTo>
                <a:lnTo>
                  <a:pt x="158496" y="128016"/>
                </a:lnTo>
                <a:lnTo>
                  <a:pt x="158496" y="124968"/>
                </a:lnTo>
                <a:close/>
              </a:path>
              <a:path w="161925" h="923925">
                <a:moveTo>
                  <a:pt x="111034" y="53340"/>
                </a:moveTo>
                <a:lnTo>
                  <a:pt x="128016" y="73152"/>
                </a:lnTo>
                <a:lnTo>
                  <a:pt x="140208" y="97536"/>
                </a:lnTo>
                <a:lnTo>
                  <a:pt x="149351" y="128016"/>
                </a:lnTo>
                <a:lnTo>
                  <a:pt x="149642" y="127870"/>
                </a:lnTo>
                <a:lnTo>
                  <a:pt x="149351" y="124968"/>
                </a:lnTo>
                <a:lnTo>
                  <a:pt x="158496" y="124968"/>
                </a:lnTo>
                <a:lnTo>
                  <a:pt x="149351" y="94488"/>
                </a:lnTo>
                <a:lnTo>
                  <a:pt x="137160" y="70104"/>
                </a:lnTo>
                <a:lnTo>
                  <a:pt x="124097" y="54864"/>
                </a:lnTo>
                <a:lnTo>
                  <a:pt x="112775" y="54864"/>
                </a:lnTo>
                <a:lnTo>
                  <a:pt x="111034" y="53340"/>
                </a:lnTo>
                <a:close/>
              </a:path>
              <a:path w="161925" h="923925">
                <a:moveTo>
                  <a:pt x="155448" y="124968"/>
                </a:moveTo>
                <a:lnTo>
                  <a:pt x="149351" y="124968"/>
                </a:lnTo>
                <a:lnTo>
                  <a:pt x="149642" y="127870"/>
                </a:lnTo>
                <a:lnTo>
                  <a:pt x="155448" y="124968"/>
                </a:lnTo>
                <a:close/>
              </a:path>
              <a:path w="161925" h="923925">
                <a:moveTo>
                  <a:pt x="112775" y="48768"/>
                </a:moveTo>
                <a:lnTo>
                  <a:pt x="109727" y="51816"/>
                </a:lnTo>
                <a:lnTo>
                  <a:pt x="111034" y="53340"/>
                </a:lnTo>
                <a:lnTo>
                  <a:pt x="112775" y="54864"/>
                </a:lnTo>
                <a:lnTo>
                  <a:pt x="112775" y="48768"/>
                </a:lnTo>
                <a:close/>
              </a:path>
              <a:path w="161925" h="923925">
                <a:moveTo>
                  <a:pt x="118872" y="48768"/>
                </a:moveTo>
                <a:lnTo>
                  <a:pt x="112775" y="48768"/>
                </a:lnTo>
                <a:lnTo>
                  <a:pt x="112775" y="54864"/>
                </a:lnTo>
                <a:lnTo>
                  <a:pt x="124097" y="54864"/>
                </a:lnTo>
                <a:lnTo>
                  <a:pt x="118872" y="48768"/>
                </a:lnTo>
                <a:close/>
              </a:path>
              <a:path w="161925" h="923925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33527" y="12192"/>
                </a:lnTo>
                <a:lnTo>
                  <a:pt x="64008" y="21336"/>
                </a:lnTo>
                <a:lnTo>
                  <a:pt x="88392" y="33528"/>
                </a:lnTo>
                <a:lnTo>
                  <a:pt x="111034" y="53340"/>
                </a:lnTo>
                <a:lnTo>
                  <a:pt x="109727" y="51816"/>
                </a:lnTo>
                <a:lnTo>
                  <a:pt x="112775" y="48768"/>
                </a:lnTo>
                <a:lnTo>
                  <a:pt x="118872" y="48768"/>
                </a:lnTo>
                <a:lnTo>
                  <a:pt x="115824" y="45720"/>
                </a:lnTo>
                <a:lnTo>
                  <a:pt x="91440" y="24384"/>
                </a:lnTo>
                <a:lnTo>
                  <a:pt x="67055" y="12192"/>
                </a:lnTo>
                <a:lnTo>
                  <a:pt x="36575" y="304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9182" y="2099521"/>
            <a:ext cx="77471" cy="445317"/>
          </a:xfrm>
          <a:custGeom>
            <a:avLst/>
            <a:gdLst/>
            <a:ahLst/>
            <a:cxnLst/>
            <a:rect l="l" t="t" r="r" b="b"/>
            <a:pathLst>
              <a:path w="173989" h="1000125">
                <a:moveTo>
                  <a:pt x="170687" y="0"/>
                </a:moveTo>
                <a:lnTo>
                  <a:pt x="167639" y="0"/>
                </a:lnTo>
                <a:lnTo>
                  <a:pt x="134112" y="3048"/>
                </a:lnTo>
                <a:lnTo>
                  <a:pt x="76200" y="27432"/>
                </a:lnTo>
                <a:lnTo>
                  <a:pt x="27431" y="76200"/>
                </a:lnTo>
                <a:lnTo>
                  <a:pt x="3048" y="134112"/>
                </a:lnTo>
                <a:lnTo>
                  <a:pt x="0" y="167640"/>
                </a:lnTo>
                <a:lnTo>
                  <a:pt x="0" y="829056"/>
                </a:lnTo>
                <a:lnTo>
                  <a:pt x="3048" y="862584"/>
                </a:lnTo>
                <a:lnTo>
                  <a:pt x="3048" y="865632"/>
                </a:lnTo>
                <a:lnTo>
                  <a:pt x="27431" y="923544"/>
                </a:lnTo>
                <a:lnTo>
                  <a:pt x="76200" y="972312"/>
                </a:lnTo>
                <a:lnTo>
                  <a:pt x="134112" y="996696"/>
                </a:lnTo>
                <a:lnTo>
                  <a:pt x="167639" y="999744"/>
                </a:lnTo>
                <a:lnTo>
                  <a:pt x="170687" y="999744"/>
                </a:lnTo>
                <a:lnTo>
                  <a:pt x="173736" y="996696"/>
                </a:lnTo>
                <a:lnTo>
                  <a:pt x="173736" y="993648"/>
                </a:lnTo>
                <a:lnTo>
                  <a:pt x="170687" y="990600"/>
                </a:lnTo>
                <a:lnTo>
                  <a:pt x="137160" y="987552"/>
                </a:lnTo>
                <a:lnTo>
                  <a:pt x="106680" y="978408"/>
                </a:lnTo>
                <a:lnTo>
                  <a:pt x="79248" y="963168"/>
                </a:lnTo>
                <a:lnTo>
                  <a:pt x="61830" y="947928"/>
                </a:lnTo>
                <a:lnTo>
                  <a:pt x="51816" y="947928"/>
                </a:lnTo>
                <a:lnTo>
                  <a:pt x="54863" y="941832"/>
                </a:lnTo>
                <a:lnTo>
                  <a:pt x="55245" y="941832"/>
                </a:lnTo>
                <a:lnTo>
                  <a:pt x="36575" y="920496"/>
                </a:lnTo>
                <a:lnTo>
                  <a:pt x="21336" y="893064"/>
                </a:lnTo>
                <a:lnTo>
                  <a:pt x="13106" y="865632"/>
                </a:lnTo>
                <a:lnTo>
                  <a:pt x="12192" y="865632"/>
                </a:lnTo>
                <a:lnTo>
                  <a:pt x="9143" y="862584"/>
                </a:lnTo>
                <a:lnTo>
                  <a:pt x="11914" y="862584"/>
                </a:lnTo>
                <a:lnTo>
                  <a:pt x="9143" y="832104"/>
                </a:lnTo>
                <a:lnTo>
                  <a:pt x="9143" y="170688"/>
                </a:lnTo>
                <a:lnTo>
                  <a:pt x="12192" y="137160"/>
                </a:lnTo>
                <a:lnTo>
                  <a:pt x="21336" y="106680"/>
                </a:lnTo>
                <a:lnTo>
                  <a:pt x="36575" y="79248"/>
                </a:lnTo>
                <a:lnTo>
                  <a:pt x="55245" y="57912"/>
                </a:lnTo>
                <a:lnTo>
                  <a:pt x="54863" y="57912"/>
                </a:lnTo>
                <a:lnTo>
                  <a:pt x="51816" y="51816"/>
                </a:lnTo>
                <a:lnTo>
                  <a:pt x="61830" y="51816"/>
                </a:lnTo>
                <a:lnTo>
                  <a:pt x="79248" y="36576"/>
                </a:lnTo>
                <a:lnTo>
                  <a:pt x="106680" y="21336"/>
                </a:lnTo>
                <a:lnTo>
                  <a:pt x="137160" y="12192"/>
                </a:lnTo>
                <a:lnTo>
                  <a:pt x="170687" y="9144"/>
                </a:lnTo>
                <a:lnTo>
                  <a:pt x="173736" y="6096"/>
                </a:lnTo>
                <a:lnTo>
                  <a:pt x="173736" y="3048"/>
                </a:lnTo>
                <a:lnTo>
                  <a:pt x="170687" y="0"/>
                </a:lnTo>
                <a:close/>
              </a:path>
              <a:path w="173989" h="1000125">
                <a:moveTo>
                  <a:pt x="54863" y="941832"/>
                </a:moveTo>
                <a:lnTo>
                  <a:pt x="51816" y="947928"/>
                </a:lnTo>
                <a:lnTo>
                  <a:pt x="57912" y="944880"/>
                </a:lnTo>
                <a:lnTo>
                  <a:pt x="56489" y="943254"/>
                </a:lnTo>
                <a:lnTo>
                  <a:pt x="54863" y="941832"/>
                </a:lnTo>
                <a:close/>
              </a:path>
              <a:path w="173989" h="1000125">
                <a:moveTo>
                  <a:pt x="56489" y="943254"/>
                </a:moveTo>
                <a:lnTo>
                  <a:pt x="57912" y="944880"/>
                </a:lnTo>
                <a:lnTo>
                  <a:pt x="51816" y="947928"/>
                </a:lnTo>
                <a:lnTo>
                  <a:pt x="61830" y="947928"/>
                </a:lnTo>
                <a:lnTo>
                  <a:pt x="56489" y="943254"/>
                </a:lnTo>
                <a:close/>
              </a:path>
              <a:path w="173989" h="1000125">
                <a:moveTo>
                  <a:pt x="55245" y="941832"/>
                </a:moveTo>
                <a:lnTo>
                  <a:pt x="54863" y="941832"/>
                </a:lnTo>
                <a:lnTo>
                  <a:pt x="56489" y="943254"/>
                </a:lnTo>
                <a:lnTo>
                  <a:pt x="55245" y="941832"/>
                </a:lnTo>
                <a:close/>
              </a:path>
              <a:path w="173989" h="1000125">
                <a:moveTo>
                  <a:pt x="11914" y="862584"/>
                </a:moveTo>
                <a:lnTo>
                  <a:pt x="9143" y="862584"/>
                </a:lnTo>
                <a:lnTo>
                  <a:pt x="12192" y="865632"/>
                </a:lnTo>
                <a:lnTo>
                  <a:pt x="11914" y="862584"/>
                </a:lnTo>
                <a:close/>
              </a:path>
              <a:path w="173989" h="1000125">
                <a:moveTo>
                  <a:pt x="12192" y="862584"/>
                </a:moveTo>
                <a:lnTo>
                  <a:pt x="11914" y="862584"/>
                </a:lnTo>
                <a:lnTo>
                  <a:pt x="12192" y="865632"/>
                </a:lnTo>
                <a:lnTo>
                  <a:pt x="13106" y="865632"/>
                </a:lnTo>
                <a:lnTo>
                  <a:pt x="12192" y="862584"/>
                </a:lnTo>
                <a:close/>
              </a:path>
              <a:path w="173989" h="1000125">
                <a:moveTo>
                  <a:pt x="51816" y="51816"/>
                </a:moveTo>
                <a:lnTo>
                  <a:pt x="54863" y="57912"/>
                </a:lnTo>
                <a:lnTo>
                  <a:pt x="56489" y="56489"/>
                </a:lnTo>
                <a:lnTo>
                  <a:pt x="57912" y="54864"/>
                </a:lnTo>
                <a:lnTo>
                  <a:pt x="51816" y="51816"/>
                </a:lnTo>
                <a:close/>
              </a:path>
              <a:path w="173989" h="1000125">
                <a:moveTo>
                  <a:pt x="56489" y="56489"/>
                </a:moveTo>
                <a:lnTo>
                  <a:pt x="54863" y="57912"/>
                </a:lnTo>
                <a:lnTo>
                  <a:pt x="55245" y="57912"/>
                </a:lnTo>
                <a:lnTo>
                  <a:pt x="56489" y="56489"/>
                </a:lnTo>
                <a:close/>
              </a:path>
              <a:path w="173989" h="1000125">
                <a:moveTo>
                  <a:pt x="61830" y="51816"/>
                </a:moveTo>
                <a:lnTo>
                  <a:pt x="51816" y="51816"/>
                </a:lnTo>
                <a:lnTo>
                  <a:pt x="57912" y="54864"/>
                </a:lnTo>
                <a:lnTo>
                  <a:pt x="56489" y="56489"/>
                </a:lnTo>
                <a:lnTo>
                  <a:pt x="61830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1621" y="2099521"/>
            <a:ext cx="77471" cy="445317"/>
          </a:xfrm>
          <a:custGeom>
            <a:avLst/>
            <a:gdLst/>
            <a:ahLst/>
            <a:cxnLst/>
            <a:rect l="l" t="t" r="r" b="b"/>
            <a:pathLst>
              <a:path w="173989" h="1000125">
                <a:moveTo>
                  <a:pt x="117246" y="943254"/>
                </a:moveTo>
                <a:lnTo>
                  <a:pt x="94487" y="963168"/>
                </a:lnTo>
                <a:lnTo>
                  <a:pt x="67056" y="978408"/>
                </a:lnTo>
                <a:lnTo>
                  <a:pt x="36575" y="987552"/>
                </a:lnTo>
                <a:lnTo>
                  <a:pt x="3048" y="990600"/>
                </a:lnTo>
                <a:lnTo>
                  <a:pt x="0" y="993648"/>
                </a:lnTo>
                <a:lnTo>
                  <a:pt x="0" y="996696"/>
                </a:lnTo>
                <a:lnTo>
                  <a:pt x="3048" y="999744"/>
                </a:lnTo>
                <a:lnTo>
                  <a:pt x="6096" y="999744"/>
                </a:lnTo>
                <a:lnTo>
                  <a:pt x="39624" y="996696"/>
                </a:lnTo>
                <a:lnTo>
                  <a:pt x="70103" y="987552"/>
                </a:lnTo>
                <a:lnTo>
                  <a:pt x="97536" y="972312"/>
                </a:lnTo>
                <a:lnTo>
                  <a:pt x="121920" y="950976"/>
                </a:lnTo>
                <a:lnTo>
                  <a:pt x="124968" y="947928"/>
                </a:lnTo>
                <a:lnTo>
                  <a:pt x="121920" y="947928"/>
                </a:lnTo>
                <a:lnTo>
                  <a:pt x="115824" y="944880"/>
                </a:lnTo>
                <a:lnTo>
                  <a:pt x="117246" y="943254"/>
                </a:lnTo>
                <a:close/>
              </a:path>
              <a:path w="173989" h="1000125">
                <a:moveTo>
                  <a:pt x="118872" y="941832"/>
                </a:moveTo>
                <a:lnTo>
                  <a:pt x="117246" y="943254"/>
                </a:lnTo>
                <a:lnTo>
                  <a:pt x="115824" y="944880"/>
                </a:lnTo>
                <a:lnTo>
                  <a:pt x="121920" y="947928"/>
                </a:lnTo>
                <a:lnTo>
                  <a:pt x="118872" y="941832"/>
                </a:lnTo>
                <a:close/>
              </a:path>
              <a:path w="173989" h="1000125">
                <a:moveTo>
                  <a:pt x="130301" y="941832"/>
                </a:moveTo>
                <a:lnTo>
                  <a:pt x="118872" y="941832"/>
                </a:lnTo>
                <a:lnTo>
                  <a:pt x="121920" y="947928"/>
                </a:lnTo>
                <a:lnTo>
                  <a:pt x="124968" y="947928"/>
                </a:lnTo>
                <a:lnTo>
                  <a:pt x="130301" y="941832"/>
                </a:lnTo>
                <a:close/>
              </a:path>
              <a:path w="173989" h="1000125">
                <a:moveTo>
                  <a:pt x="161544" y="134112"/>
                </a:moveTo>
                <a:lnTo>
                  <a:pt x="164591" y="167640"/>
                </a:lnTo>
                <a:lnTo>
                  <a:pt x="164591" y="829056"/>
                </a:lnTo>
                <a:lnTo>
                  <a:pt x="161544" y="862584"/>
                </a:lnTo>
                <a:lnTo>
                  <a:pt x="152400" y="893064"/>
                </a:lnTo>
                <a:lnTo>
                  <a:pt x="137160" y="920496"/>
                </a:lnTo>
                <a:lnTo>
                  <a:pt x="117246" y="943254"/>
                </a:lnTo>
                <a:lnTo>
                  <a:pt x="118872" y="941832"/>
                </a:lnTo>
                <a:lnTo>
                  <a:pt x="130301" y="941832"/>
                </a:lnTo>
                <a:lnTo>
                  <a:pt x="146303" y="923544"/>
                </a:lnTo>
                <a:lnTo>
                  <a:pt x="161544" y="896112"/>
                </a:lnTo>
                <a:lnTo>
                  <a:pt x="170687" y="865632"/>
                </a:lnTo>
                <a:lnTo>
                  <a:pt x="173736" y="832104"/>
                </a:lnTo>
                <a:lnTo>
                  <a:pt x="173736" y="170688"/>
                </a:lnTo>
                <a:lnTo>
                  <a:pt x="170687" y="137160"/>
                </a:lnTo>
                <a:lnTo>
                  <a:pt x="164591" y="137160"/>
                </a:lnTo>
                <a:lnTo>
                  <a:pt x="161544" y="134112"/>
                </a:lnTo>
                <a:close/>
              </a:path>
              <a:path w="173989" h="1000125">
                <a:moveTo>
                  <a:pt x="117246" y="56489"/>
                </a:moveTo>
                <a:lnTo>
                  <a:pt x="137160" y="79248"/>
                </a:lnTo>
                <a:lnTo>
                  <a:pt x="152400" y="106680"/>
                </a:lnTo>
                <a:lnTo>
                  <a:pt x="161544" y="137160"/>
                </a:lnTo>
                <a:lnTo>
                  <a:pt x="161821" y="137160"/>
                </a:lnTo>
                <a:lnTo>
                  <a:pt x="161544" y="134112"/>
                </a:lnTo>
                <a:lnTo>
                  <a:pt x="170687" y="134112"/>
                </a:lnTo>
                <a:lnTo>
                  <a:pt x="161544" y="103632"/>
                </a:lnTo>
                <a:lnTo>
                  <a:pt x="146303" y="76200"/>
                </a:lnTo>
                <a:lnTo>
                  <a:pt x="130301" y="57912"/>
                </a:lnTo>
                <a:lnTo>
                  <a:pt x="118872" y="57912"/>
                </a:lnTo>
                <a:lnTo>
                  <a:pt x="117246" y="56489"/>
                </a:lnTo>
                <a:close/>
              </a:path>
              <a:path w="173989" h="1000125">
                <a:moveTo>
                  <a:pt x="170687" y="134112"/>
                </a:moveTo>
                <a:lnTo>
                  <a:pt x="161544" y="134112"/>
                </a:lnTo>
                <a:lnTo>
                  <a:pt x="164591" y="137160"/>
                </a:lnTo>
                <a:lnTo>
                  <a:pt x="170687" y="137160"/>
                </a:lnTo>
                <a:lnTo>
                  <a:pt x="170687" y="134112"/>
                </a:lnTo>
                <a:close/>
              </a:path>
              <a:path w="173989" h="1000125">
                <a:moveTo>
                  <a:pt x="121920" y="51816"/>
                </a:moveTo>
                <a:lnTo>
                  <a:pt x="115824" y="54864"/>
                </a:lnTo>
                <a:lnTo>
                  <a:pt x="117246" y="56489"/>
                </a:lnTo>
                <a:lnTo>
                  <a:pt x="118872" y="57912"/>
                </a:lnTo>
                <a:lnTo>
                  <a:pt x="121920" y="51816"/>
                </a:lnTo>
                <a:close/>
              </a:path>
              <a:path w="173989" h="1000125">
                <a:moveTo>
                  <a:pt x="124968" y="51816"/>
                </a:moveTo>
                <a:lnTo>
                  <a:pt x="121920" y="51816"/>
                </a:lnTo>
                <a:lnTo>
                  <a:pt x="118872" y="57912"/>
                </a:lnTo>
                <a:lnTo>
                  <a:pt x="130301" y="57912"/>
                </a:lnTo>
                <a:lnTo>
                  <a:pt x="124968" y="51816"/>
                </a:lnTo>
                <a:close/>
              </a:path>
              <a:path w="173989" h="1000125">
                <a:moveTo>
                  <a:pt x="6096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096"/>
                </a:lnTo>
                <a:lnTo>
                  <a:pt x="3048" y="9144"/>
                </a:lnTo>
                <a:lnTo>
                  <a:pt x="36575" y="12192"/>
                </a:lnTo>
                <a:lnTo>
                  <a:pt x="67056" y="21336"/>
                </a:lnTo>
                <a:lnTo>
                  <a:pt x="94487" y="36576"/>
                </a:lnTo>
                <a:lnTo>
                  <a:pt x="117246" y="56489"/>
                </a:lnTo>
                <a:lnTo>
                  <a:pt x="115824" y="54864"/>
                </a:lnTo>
                <a:lnTo>
                  <a:pt x="121920" y="51816"/>
                </a:lnTo>
                <a:lnTo>
                  <a:pt x="124968" y="51816"/>
                </a:lnTo>
                <a:lnTo>
                  <a:pt x="121920" y="48768"/>
                </a:lnTo>
                <a:lnTo>
                  <a:pt x="97536" y="27432"/>
                </a:lnTo>
                <a:lnTo>
                  <a:pt x="70103" y="12192"/>
                </a:lnTo>
                <a:lnTo>
                  <a:pt x="39624" y="3048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07182"/>
            <a:endParaRPr sz="802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11A928-63C7-DD4B-BEFE-77B11A719CAF}"/>
                  </a:ext>
                </a:extLst>
              </p14:cNvPr>
              <p14:cNvContentPartPr/>
              <p14:nvPr/>
            </p14:nvContentPartPr>
            <p14:xfrm>
              <a:off x="2352960" y="1311480"/>
              <a:ext cx="1666440" cy="116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11A928-63C7-DD4B-BEFE-77B11A719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0" y="1302120"/>
                <a:ext cx="1685160" cy="11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297EBA-9E3B-FD68-1843-E65247C6AFD1}"/>
                  </a:ext>
                </a:extLst>
              </p14:cNvPr>
              <p14:cNvContentPartPr/>
              <p14:nvPr/>
            </p14:nvContentPartPr>
            <p14:xfrm>
              <a:off x="1163160" y="109440"/>
              <a:ext cx="3467160" cy="317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297EBA-9E3B-FD68-1843-E65247C6AF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800" y="100080"/>
                <a:ext cx="3485880" cy="319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454" y="337717"/>
            <a:ext cx="2320173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  <a:r>
              <a:rPr spc="-7" dirty="0"/>
              <a:t> </a:t>
            </a:r>
            <a:r>
              <a:rPr dirty="0"/>
              <a:t>Example</a:t>
            </a:r>
            <a:r>
              <a:rPr spc="-4" dirty="0"/>
              <a:t> </a:t>
            </a:r>
            <a:r>
              <a:rPr dirty="0"/>
              <a:t>–STEP</a:t>
            </a:r>
            <a:r>
              <a:rPr spc="-9" dirty="0"/>
              <a:t> </a:t>
            </a:r>
            <a:r>
              <a:rPr dirty="0"/>
              <a:t>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15048" y="2879886"/>
            <a:ext cx="540318" cy="16399"/>
            <a:chOff x="4602479" y="6467855"/>
            <a:chExt cx="1213485" cy="36830"/>
          </a:xfrm>
        </p:grpSpPr>
        <p:sp>
          <p:nvSpPr>
            <p:cNvPr id="4" name="object 4"/>
            <p:cNvSpPr/>
            <p:nvPr/>
          </p:nvSpPr>
          <p:spPr>
            <a:xfrm>
              <a:off x="4614671" y="6480047"/>
              <a:ext cx="1201420" cy="24765"/>
            </a:xfrm>
            <a:custGeom>
              <a:avLst/>
              <a:gdLst/>
              <a:ahLst/>
              <a:cxnLst/>
              <a:rect l="l" t="t" r="r" b="b"/>
              <a:pathLst>
                <a:path w="1201420" h="24765">
                  <a:moveTo>
                    <a:pt x="1200912" y="0"/>
                  </a:moveTo>
                  <a:lnTo>
                    <a:pt x="0" y="0"/>
                  </a:lnTo>
                  <a:lnTo>
                    <a:pt x="0" y="24382"/>
                  </a:lnTo>
                  <a:lnTo>
                    <a:pt x="1200912" y="2438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pPr defTabSz="407182"/>
              <a:endParaRPr sz="80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602479" y="6467855"/>
              <a:ext cx="1201420" cy="24765"/>
            </a:xfrm>
            <a:custGeom>
              <a:avLst/>
              <a:gdLst/>
              <a:ahLst/>
              <a:cxnLst/>
              <a:rect l="l" t="t" r="r" b="b"/>
              <a:pathLst>
                <a:path w="1201420" h="24764">
                  <a:moveTo>
                    <a:pt x="1200912" y="0"/>
                  </a:moveTo>
                  <a:lnTo>
                    <a:pt x="0" y="0"/>
                  </a:lnTo>
                  <a:lnTo>
                    <a:pt x="0" y="24382"/>
                  </a:lnTo>
                  <a:lnTo>
                    <a:pt x="1200912" y="2438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407182"/>
              <a:endParaRPr sz="80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06591" y="713542"/>
            <a:ext cx="3452833" cy="2371819"/>
          </a:xfrm>
          <a:prstGeom prst="rect">
            <a:avLst/>
          </a:prstGeom>
        </p:spPr>
        <p:txBody>
          <a:bodyPr vert="horz" wrap="square" lIns="0" tIns="96980" rIns="0" bIns="0" rtlCol="0">
            <a:spAutoFit/>
          </a:bodyPr>
          <a:lstStyle/>
          <a:p>
            <a:pPr marL="158631" indent="-153259" defTabSz="407182">
              <a:spcBef>
                <a:spcPts val="763"/>
              </a:spcBef>
              <a:buFontTx/>
              <a:buChar char="•"/>
              <a:tabLst>
                <a:tab pos="158631" algn="l"/>
                <a:tab pos="158914" algn="l"/>
              </a:tabLst>
            </a:pP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Deriving</a:t>
            </a:r>
            <a:r>
              <a:rPr sz="1247" spc="-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new</a:t>
            </a:r>
            <a:r>
              <a:rPr sz="1247" spc="-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data</a:t>
            </a:r>
            <a:r>
              <a:rPr sz="1247" spc="-2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srgbClr val="0066FF"/>
                </a:solidFill>
                <a:latin typeface="Comic Sans MS"/>
                <a:cs typeface="Comic Sans MS"/>
              </a:rPr>
              <a:t>coordinates</a:t>
            </a:r>
            <a:endParaRPr sz="1247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defTabSz="407182">
              <a:spcBef>
                <a:spcPts val="505"/>
              </a:spcBef>
            </a:pPr>
            <a:r>
              <a:rPr sz="891" b="1" spc="-2" dirty="0">
                <a:solidFill>
                  <a:prstClr val="black"/>
                </a:solidFill>
                <a:latin typeface="Comic Sans MS"/>
                <a:cs typeface="Comic Sans MS"/>
              </a:rPr>
              <a:t>FinalData</a:t>
            </a:r>
            <a:r>
              <a:rPr sz="891" b="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b="1" spc="-2" dirty="0">
                <a:solidFill>
                  <a:prstClr val="black"/>
                </a:solidFill>
                <a:latin typeface="Comic Sans MS"/>
                <a:cs typeface="Comic Sans MS"/>
              </a:rPr>
              <a:t>=</a:t>
            </a:r>
            <a:r>
              <a:rPr sz="891" b="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b="1" spc="-4" dirty="0">
                <a:solidFill>
                  <a:prstClr val="black"/>
                </a:solidFill>
                <a:latin typeface="Comic Sans MS"/>
                <a:cs typeface="Comic Sans MS"/>
              </a:rPr>
              <a:t>RowFeatureVector</a:t>
            </a:r>
            <a:r>
              <a:rPr sz="891" b="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b="1" spc="-2" dirty="0">
                <a:solidFill>
                  <a:prstClr val="black"/>
                </a:solidFill>
                <a:latin typeface="Comic Sans MS"/>
                <a:cs typeface="Comic Sans MS"/>
              </a:rPr>
              <a:t>x</a:t>
            </a:r>
            <a:r>
              <a:rPr sz="891" b="1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891" b="1" spc="-4" dirty="0">
                <a:solidFill>
                  <a:prstClr val="black"/>
                </a:solidFill>
                <a:latin typeface="Comic Sans MS"/>
                <a:cs typeface="Comic Sans MS"/>
              </a:rPr>
              <a:t>RowZeroMeanData</a:t>
            </a:r>
            <a:endParaRPr sz="891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55139" indent="-283" defTabSz="407182">
              <a:lnSpc>
                <a:spcPts val="1153"/>
              </a:lnSpc>
              <a:spcBef>
                <a:spcPts val="354"/>
              </a:spcBef>
            </a:pP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RowFeatureVector</a:t>
            </a:r>
            <a:r>
              <a:rPr sz="1069" spc="11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is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matrix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with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 eigenvectors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in the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columns </a:t>
            </a:r>
            <a:r>
              <a:rPr sz="1113" i="1" spc="-27" dirty="0">
                <a:solidFill>
                  <a:prstClr val="black"/>
                </a:solidFill>
                <a:latin typeface="Comic Sans MS"/>
                <a:cs typeface="Comic Sans MS"/>
              </a:rPr>
              <a:t>transposed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so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that the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eigenvectors are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now in the rows, with the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most </a:t>
            </a:r>
            <a:r>
              <a:rPr sz="1069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significant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eigenvector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at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top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158914" marR="118196" defTabSz="407182">
              <a:lnSpc>
                <a:spcPts val="1345"/>
              </a:lnSpc>
              <a:spcBef>
                <a:spcPts val="298"/>
              </a:spcBef>
            </a:pPr>
            <a:r>
              <a:rPr sz="1069" spc="-2" dirty="0">
                <a:solidFill>
                  <a:srgbClr val="0066FF"/>
                </a:solidFill>
                <a:latin typeface="Comic Sans MS"/>
                <a:cs typeface="Comic Sans MS"/>
              </a:rPr>
              <a:t>RowZeroMeanData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is the mean-adjusted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data </a:t>
            </a:r>
            <a:r>
              <a:rPr sz="1247" spc="-36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91" i="1" spc="-22" dirty="0">
                <a:solidFill>
                  <a:prstClr val="black"/>
                </a:solidFill>
                <a:latin typeface="Comic Sans MS"/>
                <a:cs typeface="Comic Sans MS"/>
              </a:rPr>
              <a:t>transposed</a:t>
            </a:r>
            <a:r>
              <a:rPr sz="1247" spc="-22" dirty="0">
                <a:solidFill>
                  <a:prstClr val="black"/>
                </a:solidFill>
                <a:latin typeface="Comic Sans MS"/>
                <a:cs typeface="Comic Sans MS"/>
              </a:rPr>
              <a:t>,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ie.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the data items are in each </a:t>
            </a:r>
            <a:r>
              <a:rPr sz="1247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column,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with </a:t>
            </a:r>
            <a:r>
              <a:rPr sz="1247" spc="-7" dirty="0">
                <a:solidFill>
                  <a:prstClr val="black"/>
                </a:solidFill>
                <a:latin typeface="Comic Sans MS"/>
                <a:cs typeface="Comic Sans MS"/>
              </a:rPr>
              <a:t>each</a:t>
            </a:r>
            <a:r>
              <a:rPr sz="1247" dirty="0">
                <a:solidFill>
                  <a:prstClr val="black"/>
                </a:solidFill>
                <a:latin typeface="Comic Sans MS"/>
                <a:cs typeface="Comic Sans MS"/>
              </a:rPr>
              <a:t> row holding a </a:t>
            </a:r>
            <a:r>
              <a:rPr sz="1247" spc="-4" dirty="0">
                <a:solidFill>
                  <a:prstClr val="black"/>
                </a:solidFill>
                <a:latin typeface="Comic Sans MS"/>
                <a:cs typeface="Comic Sans MS"/>
              </a:rPr>
              <a:t>separate </a:t>
            </a:r>
            <a:r>
              <a:rPr sz="1247" spc="-2" dirty="0">
                <a:solidFill>
                  <a:prstClr val="black"/>
                </a:solidFill>
                <a:latin typeface="Comic Sans MS"/>
                <a:cs typeface="Comic Sans MS"/>
              </a:rPr>
              <a:t> dimension.</a:t>
            </a:r>
            <a:endParaRPr sz="1247" dirty="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243178" marR="2262" indent="-283" defTabSz="407182">
              <a:spcBef>
                <a:spcPts val="1372"/>
              </a:spcBef>
            </a:pP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Note: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lang="en-IN" sz="1069" spc="-7" dirty="0">
                <a:solidFill>
                  <a:prstClr val="black"/>
                </a:solidFill>
                <a:latin typeface="Comic Sans MS"/>
                <a:cs typeface="Comic Sans MS"/>
              </a:rPr>
              <a:t>t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his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is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essential</a:t>
            </a:r>
            <a:r>
              <a:rPr sz="1069" spc="-3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Rotating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069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coordinate</a:t>
            </a:r>
            <a:r>
              <a:rPr sz="1069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axes </a:t>
            </a:r>
            <a:r>
              <a:rPr sz="1069" spc="-31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so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higher-variance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axes come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 first.</a:t>
            </a:r>
            <a:endParaRPr sz="1069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E1FD59-E088-0C16-C92B-C2D37C4B125A}"/>
                  </a:ext>
                </a:extLst>
              </p14:cNvPr>
              <p14:cNvContentPartPr/>
              <p14:nvPr/>
            </p14:nvContentPartPr>
            <p14:xfrm>
              <a:off x="271440" y="215640"/>
              <a:ext cx="4383720" cy="160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E1FD59-E088-0C16-C92B-C2D37C4B12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080" y="206280"/>
                <a:ext cx="4402440" cy="16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217AAD-EB88-EA4A-9CC5-1A9CA096E7B4}"/>
                  </a:ext>
                </a:extLst>
              </p14:cNvPr>
              <p14:cNvContentPartPr/>
              <p14:nvPr/>
            </p14:nvContentPartPr>
            <p14:xfrm>
              <a:off x="162360" y="0"/>
              <a:ext cx="4139640" cy="297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217AAD-EB88-EA4A-9CC5-1A9CA096E7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000" y="-9360"/>
                <a:ext cx="4158360" cy="298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522" y="337717"/>
            <a:ext cx="3112130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 Example</a:t>
            </a:r>
            <a:r>
              <a:rPr spc="2" dirty="0"/>
              <a:t> </a:t>
            </a:r>
            <a:r>
              <a:rPr dirty="0"/>
              <a:t>: </a:t>
            </a:r>
            <a:r>
              <a:rPr spc="-2" dirty="0"/>
              <a:t>Approximation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91" y="785557"/>
            <a:ext cx="3523801" cy="1321169"/>
          </a:xfrm>
          <a:prstGeom prst="rect">
            <a:avLst/>
          </a:prstGeom>
        </p:spPr>
        <p:txBody>
          <a:bodyPr vert="horz" wrap="square" lIns="0" tIns="5372" rIns="0" bIns="0" rtlCol="0">
            <a:spAutoFit/>
          </a:bodyPr>
          <a:lstStyle/>
          <a:p>
            <a:pPr marL="158914" marR="2262" indent="-153542" defTabSz="407182">
              <a:lnSpc>
                <a:spcPct val="99900"/>
              </a:lnSpc>
              <a:spcBef>
                <a:spcPts val="42"/>
              </a:spcBef>
              <a:buFontTx/>
              <a:buChar char="•"/>
              <a:tabLst>
                <a:tab pos="158631" algn="l"/>
                <a:tab pos="159197" algn="l"/>
              </a:tabLst>
            </a:pP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If we reduced </a:t>
            </a:r>
            <a:r>
              <a:rPr sz="1425" spc="7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dimensionality,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obviously,</a:t>
            </a:r>
            <a:r>
              <a:rPr sz="1425" spc="-9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when</a:t>
            </a:r>
            <a:r>
              <a:rPr sz="1425" spc="36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reconstructing</a:t>
            </a:r>
            <a:r>
              <a:rPr sz="1425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the</a:t>
            </a:r>
            <a:r>
              <a:rPr sz="1425" spc="-7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data </a:t>
            </a:r>
            <a:r>
              <a:rPr sz="1425" spc="-4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we would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lose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4" dirty="0">
                <a:solidFill>
                  <a:prstClr val="black"/>
                </a:solidFill>
                <a:latin typeface="Comic Sans MS"/>
                <a:cs typeface="Comic Sans MS"/>
              </a:rPr>
              <a:t>those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 dimensions</a:t>
            </a:r>
            <a:r>
              <a:rPr sz="1425" spc="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we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 chose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to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discard.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In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our </a:t>
            </a:r>
            <a:r>
              <a:rPr sz="1425" spc="2" dirty="0">
                <a:solidFill>
                  <a:prstClr val="black"/>
                </a:solidFill>
                <a:latin typeface="Comic Sans MS"/>
                <a:cs typeface="Comic Sans MS"/>
              </a:rPr>
              <a:t>example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let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us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 assume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 that we</a:t>
            </a:r>
            <a:r>
              <a:rPr sz="1425" spc="33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considered only</a:t>
            </a:r>
            <a:r>
              <a:rPr sz="1425" spc="3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sz="1425" spc="-2" dirty="0">
                <a:solidFill>
                  <a:prstClr val="black"/>
                </a:solidFill>
                <a:latin typeface="Comic Sans MS"/>
                <a:cs typeface="Comic Sans MS"/>
              </a:rPr>
              <a:t>x </a:t>
            </a:r>
            <a:r>
              <a:rPr sz="142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425" spc="-4" dirty="0">
                <a:solidFill>
                  <a:prstClr val="black"/>
                </a:solidFill>
                <a:latin typeface="Comic Sans MS"/>
                <a:cs typeface="Comic Sans MS"/>
              </a:rPr>
              <a:t>dimension…</a:t>
            </a:r>
            <a:endParaRPr sz="1425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26F6C9-1E41-E591-CEA5-E53EE536E92C}"/>
                  </a:ext>
                </a:extLst>
              </p14:cNvPr>
              <p14:cNvContentPartPr/>
              <p14:nvPr/>
            </p14:nvContentPartPr>
            <p14:xfrm>
              <a:off x="3290040" y="1904400"/>
              <a:ext cx="426960" cy="4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26F6C9-1E41-E591-CEA5-E53EE536E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0680" y="1895040"/>
                <a:ext cx="445680" cy="6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48" y="337717"/>
            <a:ext cx="3677895" cy="280045"/>
          </a:xfrm>
          <a:prstGeom prst="rect">
            <a:avLst/>
          </a:prstGeom>
        </p:spPr>
        <p:txBody>
          <a:bodyPr vert="horz" wrap="square" lIns="0" tIns="5938" rIns="0" bIns="0" rtlCol="0">
            <a:spAutoFit/>
          </a:bodyPr>
          <a:lstStyle/>
          <a:p>
            <a:pPr marL="5655">
              <a:spcBef>
                <a:spcPts val="47"/>
              </a:spcBef>
            </a:pPr>
            <a:r>
              <a:rPr dirty="0"/>
              <a:t>PCA</a:t>
            </a:r>
            <a:r>
              <a:rPr spc="2" dirty="0"/>
              <a:t> </a:t>
            </a:r>
            <a:r>
              <a:rPr dirty="0"/>
              <a:t>Example</a:t>
            </a:r>
            <a:r>
              <a:rPr spc="4" dirty="0"/>
              <a:t> </a:t>
            </a:r>
            <a:r>
              <a:rPr dirty="0"/>
              <a:t>:</a:t>
            </a:r>
            <a:r>
              <a:rPr spc="2" dirty="0"/>
              <a:t> </a:t>
            </a:r>
            <a:r>
              <a:rPr dirty="0"/>
              <a:t>Final</a:t>
            </a:r>
            <a:r>
              <a:rPr spc="2" dirty="0"/>
              <a:t> </a:t>
            </a:r>
            <a:r>
              <a:rPr spc="-2" dirty="0"/>
              <a:t>Approximation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0295" y="745079"/>
            <a:ext cx="3651882" cy="1908219"/>
            <a:chOff x="863657" y="1673351"/>
            <a:chExt cx="8201659" cy="4285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657" y="1691639"/>
              <a:ext cx="5418270" cy="411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9263" y="1673351"/>
              <a:ext cx="4285488" cy="42854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3037" y="2617729"/>
            <a:ext cx="919474" cy="170242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 defTabSz="407182">
              <a:spcBef>
                <a:spcPts val="45"/>
              </a:spcBef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2D</a:t>
            </a:r>
            <a:r>
              <a:rPr sz="1069" spc="-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point</a:t>
            </a:r>
            <a:r>
              <a:rPr sz="1069" spc="-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cloud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4140" y="2619073"/>
            <a:ext cx="1370163" cy="334775"/>
          </a:xfrm>
          <a:prstGeom prst="rect">
            <a:avLst/>
          </a:prstGeom>
        </p:spPr>
        <p:txBody>
          <a:bodyPr vert="horz" wrap="square" lIns="0" tIns="5655" rIns="0" bIns="0" rtlCol="0">
            <a:spAutoFit/>
          </a:bodyPr>
          <a:lstStyle/>
          <a:p>
            <a:pPr marL="5655" marR="2262" indent="-283" defTabSz="407182">
              <a:spcBef>
                <a:spcPts val="45"/>
              </a:spcBef>
            </a:pP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Approximation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using </a:t>
            </a:r>
            <a:r>
              <a:rPr sz="1069" spc="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one</a:t>
            </a:r>
            <a:r>
              <a:rPr sz="1069" spc="-2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dirty="0">
                <a:solidFill>
                  <a:prstClr val="black"/>
                </a:solidFill>
                <a:latin typeface="Comic Sans MS"/>
                <a:cs typeface="Comic Sans MS"/>
              </a:rPr>
              <a:t>eigenvector</a:t>
            </a:r>
            <a:r>
              <a:rPr sz="1069" spc="-22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1069" spc="-2" dirty="0">
                <a:solidFill>
                  <a:prstClr val="black"/>
                </a:solidFill>
                <a:latin typeface="Comic Sans MS"/>
                <a:cs typeface="Comic Sans MS"/>
              </a:rPr>
              <a:t>basis</a:t>
            </a:r>
            <a:endParaRPr sz="1069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708" y="669732"/>
            <a:ext cx="2039009" cy="34777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z="2218" spc="-28" dirty="0"/>
              <a:t>Face</a:t>
            </a:r>
            <a:r>
              <a:rPr sz="2218" spc="-35" dirty="0"/>
              <a:t> </a:t>
            </a:r>
            <a:r>
              <a:rPr sz="2218" spc="-3" dirty="0"/>
              <a:t>recognition</a:t>
            </a:r>
            <a:endParaRPr sz="221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223" y="529188"/>
            <a:ext cx="3562903" cy="1236546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310562" indent="-288470">
              <a:spcBef>
                <a:spcPts val="50"/>
              </a:spcBef>
              <a:buFont typeface="Arial MT"/>
              <a:buChar char="•"/>
              <a:tabLst>
                <a:tab pos="310562" algn="l"/>
                <a:tab pos="310882" algn="l"/>
              </a:tabLst>
            </a:pP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Big </a:t>
            </a:r>
            <a:r>
              <a:rPr sz="1815" dirty="0">
                <a:solidFill>
                  <a:srgbClr val="003366"/>
                </a:solidFill>
                <a:latin typeface="Candara"/>
                <a:cs typeface="Candara"/>
              </a:rPr>
              <a:t>&amp;</a:t>
            </a:r>
            <a:r>
              <a:rPr sz="1815" spc="-5" dirty="0">
                <a:solidFill>
                  <a:srgbClr val="003366"/>
                </a:solidFill>
                <a:latin typeface="Candara"/>
                <a:cs typeface="Candara"/>
              </a:rPr>
              <a:t> </a:t>
            </a:r>
            <a:r>
              <a:rPr sz="1815" spc="-53" dirty="0">
                <a:solidFill>
                  <a:srgbClr val="003366"/>
                </a:solidFill>
                <a:latin typeface="Candara"/>
                <a:cs typeface="Candara"/>
              </a:rPr>
              <a:t>High-­‐Dimensional</a:t>
            </a: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 Data.</a:t>
            </a:r>
            <a:endParaRPr sz="1815">
              <a:latin typeface="Candara"/>
              <a:cs typeface="Candara"/>
            </a:endParaRPr>
          </a:p>
          <a:p>
            <a:pPr>
              <a:spcBef>
                <a:spcPts val="5"/>
              </a:spcBef>
              <a:buClr>
                <a:srgbClr val="003366"/>
              </a:buClr>
              <a:buFont typeface="Arial MT"/>
              <a:buChar char="•"/>
            </a:pPr>
            <a:endParaRPr sz="2571">
              <a:latin typeface="Candara"/>
              <a:cs typeface="Candara"/>
            </a:endParaRPr>
          </a:p>
          <a:p>
            <a:pPr marL="294554" marR="2561" indent="-288150">
              <a:lnSpc>
                <a:spcPts val="2168"/>
              </a:lnSpc>
              <a:spcBef>
                <a:spcPts val="3"/>
              </a:spcBef>
              <a:buFont typeface="Arial MT"/>
              <a:buChar char="•"/>
              <a:tabLst>
                <a:tab pos="294233" algn="l"/>
                <a:tab pos="294554" algn="l"/>
              </a:tabLst>
            </a:pP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Useful </a:t>
            </a:r>
            <a:r>
              <a:rPr sz="1815" dirty="0">
                <a:solidFill>
                  <a:srgbClr val="003366"/>
                </a:solidFill>
                <a:latin typeface="Candara"/>
                <a:cs typeface="Candara"/>
              </a:rPr>
              <a:t>to </a:t>
            </a: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learn</a:t>
            </a:r>
            <a:r>
              <a:rPr sz="1815" dirty="0">
                <a:solidFill>
                  <a:srgbClr val="003366"/>
                </a:solidFill>
                <a:latin typeface="Candara"/>
                <a:cs typeface="Candara"/>
              </a:rPr>
              <a:t> </a:t>
            </a: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lower</a:t>
            </a:r>
            <a:r>
              <a:rPr sz="1815" dirty="0">
                <a:solidFill>
                  <a:srgbClr val="003366"/>
                </a:solidFill>
                <a:latin typeface="Candara"/>
                <a:cs typeface="Candara"/>
              </a:rPr>
              <a:t> </a:t>
            </a: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dimensional </a:t>
            </a:r>
            <a:r>
              <a:rPr sz="1815" spc="-388" dirty="0">
                <a:solidFill>
                  <a:srgbClr val="003366"/>
                </a:solidFill>
                <a:latin typeface="Candara"/>
                <a:cs typeface="Candara"/>
              </a:rPr>
              <a:t> </a:t>
            </a: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representations</a:t>
            </a:r>
            <a:r>
              <a:rPr sz="1815" spc="-5" dirty="0">
                <a:solidFill>
                  <a:srgbClr val="003366"/>
                </a:solidFill>
                <a:latin typeface="Candara"/>
                <a:cs typeface="Candara"/>
              </a:rPr>
              <a:t> </a:t>
            </a:r>
            <a:r>
              <a:rPr sz="1815" dirty="0">
                <a:solidFill>
                  <a:srgbClr val="003366"/>
                </a:solidFill>
                <a:latin typeface="Candara"/>
                <a:cs typeface="Candara"/>
              </a:rPr>
              <a:t>of the </a:t>
            </a:r>
            <a:r>
              <a:rPr sz="1815" spc="-3" dirty="0">
                <a:solidFill>
                  <a:srgbClr val="003366"/>
                </a:solidFill>
                <a:latin typeface="Candara"/>
                <a:cs typeface="Candara"/>
              </a:rPr>
              <a:t>data.</a:t>
            </a:r>
            <a:endParaRPr sz="1815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302" y="162098"/>
            <a:ext cx="3308067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  <a:tabLst>
                <a:tab pos="1279707" algn="l"/>
                <a:tab pos="1985676" algn="l"/>
              </a:tabLst>
            </a:pPr>
            <a:r>
              <a:rPr spc="-3" dirty="0"/>
              <a:t>Challenge:	</a:t>
            </a:r>
            <a:r>
              <a:rPr spc="-18" dirty="0"/>
              <a:t>Facial	</a:t>
            </a:r>
            <a:r>
              <a:rPr spc="-5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85" y="485904"/>
            <a:ext cx="3882729" cy="674028"/>
          </a:xfrm>
          <a:prstGeom prst="rect">
            <a:avLst/>
          </a:prstGeom>
        </p:spPr>
        <p:txBody>
          <a:bodyPr vert="horz" wrap="square" lIns="0" tIns="38097" rIns="0" bIns="0" rtlCol="0">
            <a:spAutoFit/>
          </a:bodyPr>
          <a:lstStyle/>
          <a:p>
            <a:pPr marL="179294" indent="-172890" defTabSz="461040">
              <a:spcBef>
                <a:spcPts val="300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spc="-13" dirty="0">
                <a:solidFill>
                  <a:prstClr val="black"/>
                </a:solidFill>
                <a:latin typeface="Tahoma"/>
                <a:cs typeface="Tahoma"/>
              </a:rPr>
              <a:t>Want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to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identify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specific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person,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based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on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facial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image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179294" indent="-172890" defTabSz="461040">
              <a:spcBef>
                <a:spcPts val="250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Robust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to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glasses,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lighting,…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179294" defTabSz="461040">
              <a:spcBef>
                <a:spcPts val="313"/>
              </a:spcBef>
            </a:pPr>
            <a:r>
              <a:rPr sz="1210" dirty="0">
                <a:solidFill>
                  <a:srgbClr val="FF3300"/>
                </a:solidFill>
                <a:latin typeface="Symbol"/>
                <a:cs typeface="Symbol"/>
              </a:rPr>
              <a:t></a:t>
            </a:r>
            <a:r>
              <a:rPr sz="1210" spc="73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Can’t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just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use the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given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x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256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pixels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768" y="1240552"/>
            <a:ext cx="2958146" cy="221861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295" y="14394"/>
            <a:ext cx="2879071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  <a:tabLst>
                <a:tab pos="1670952" algn="l"/>
              </a:tabLst>
            </a:pPr>
            <a:r>
              <a:rPr spc="-3" dirty="0"/>
              <a:t>Applying</a:t>
            </a:r>
            <a:r>
              <a:rPr dirty="0"/>
              <a:t> PCA:	</a:t>
            </a:r>
            <a:r>
              <a:rPr spc="-5" dirty="0"/>
              <a:t>Eigenfaces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310" y="1373348"/>
            <a:ext cx="2588379" cy="1037237"/>
          </a:xfrm>
          <a:prstGeom prst="rect">
            <a:avLst/>
          </a:prstGeom>
        </p:spPr>
        <p:txBody>
          <a:bodyPr vert="horz" wrap="square" lIns="0" tIns="18889" rIns="0" bIns="0" rtlCol="0">
            <a:spAutoFit/>
          </a:bodyPr>
          <a:lstStyle/>
          <a:p>
            <a:pPr marL="179294" indent="-172890" defTabSz="461040">
              <a:spcBef>
                <a:spcPts val="149"/>
              </a:spcBef>
              <a:buFont typeface="Arial MT"/>
              <a:buChar char="•"/>
              <a:tabLst>
                <a:tab pos="178973" algn="l"/>
                <a:tab pos="179294" algn="l"/>
                <a:tab pos="1497101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Example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data</a:t>
            </a:r>
            <a:r>
              <a:rPr sz="1210" spc="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set:	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Images</a:t>
            </a:r>
            <a:r>
              <a:rPr sz="1210" spc="-1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spc="-1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faces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236924" defTabSz="461040">
              <a:lnSpc>
                <a:spcPts val="1397"/>
              </a:lnSpc>
              <a:spcBef>
                <a:spcPts val="98"/>
              </a:spcBef>
            </a:pPr>
            <a:r>
              <a:rPr sz="1210" dirty="0">
                <a:solidFill>
                  <a:prstClr val="black"/>
                </a:solidFill>
                <a:latin typeface="Arial MT"/>
                <a:cs typeface="Arial MT"/>
              </a:rPr>
              <a:t>–</a:t>
            </a:r>
            <a:r>
              <a:rPr sz="1210" spc="1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210" spc="-13" dirty="0">
                <a:solidFill>
                  <a:prstClr val="black"/>
                </a:solidFill>
                <a:latin typeface="Tahoma"/>
                <a:cs typeface="Tahoma"/>
              </a:rPr>
              <a:t>Famous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Eigenface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approach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231481" algn="ctr" defTabSz="461040">
              <a:lnSpc>
                <a:spcPts val="1155"/>
              </a:lnSpc>
            </a:pPr>
            <a:r>
              <a:rPr sz="1008" spc="-18" dirty="0">
                <a:solidFill>
                  <a:prstClr val="black"/>
                </a:solidFill>
                <a:latin typeface="Tahoma"/>
                <a:cs typeface="Tahoma"/>
              </a:rPr>
              <a:t>[Turk</a:t>
            </a:r>
            <a:r>
              <a:rPr sz="1008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008" dirty="0">
                <a:solidFill>
                  <a:prstClr val="black"/>
                </a:solidFill>
                <a:latin typeface="Tahoma"/>
                <a:cs typeface="Tahoma"/>
              </a:rPr>
              <a:t>&amp;</a:t>
            </a:r>
            <a:r>
              <a:rPr sz="1008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008" spc="-5" dirty="0">
                <a:solidFill>
                  <a:prstClr val="black"/>
                </a:solidFill>
                <a:latin typeface="Tahoma"/>
                <a:cs typeface="Tahoma"/>
              </a:rPr>
              <a:t>Pentland], </a:t>
            </a:r>
            <a:r>
              <a:rPr sz="1008" spc="-3" dirty="0">
                <a:solidFill>
                  <a:prstClr val="black"/>
                </a:solidFill>
                <a:latin typeface="Tahoma"/>
                <a:cs typeface="Tahoma"/>
              </a:rPr>
              <a:t>[Sirovich</a:t>
            </a:r>
            <a:r>
              <a:rPr sz="1008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008" dirty="0">
                <a:solidFill>
                  <a:prstClr val="black"/>
                </a:solidFill>
                <a:latin typeface="Tahoma"/>
                <a:cs typeface="Tahoma"/>
              </a:rPr>
              <a:t>&amp;</a:t>
            </a:r>
            <a:r>
              <a:rPr sz="1008" spc="-3" dirty="0">
                <a:solidFill>
                  <a:prstClr val="black"/>
                </a:solidFill>
                <a:latin typeface="Tahoma"/>
                <a:cs typeface="Tahoma"/>
              </a:rPr>
              <a:t> Kirby]</a:t>
            </a:r>
            <a:endParaRPr sz="1008">
              <a:solidFill>
                <a:prstClr val="black"/>
              </a:solidFill>
              <a:latin typeface="Tahoma"/>
              <a:cs typeface="Tahoma"/>
            </a:endParaRPr>
          </a:p>
          <a:p>
            <a:pPr marL="179294" indent="-172890" defTabSz="461040">
              <a:spcBef>
                <a:spcPts val="169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Each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face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210" b="1" spc="1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is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…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179294" indent="-172890" defTabSz="461040">
              <a:spcBef>
                <a:spcPts val="169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z="1613" spc="-2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256 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values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08" spc="-3" dirty="0">
                <a:solidFill>
                  <a:prstClr val="black"/>
                </a:solidFill>
                <a:latin typeface="Tahoma"/>
                <a:cs typeface="Tahoma"/>
              </a:rPr>
              <a:t>(luminance</a:t>
            </a:r>
            <a:r>
              <a:rPr sz="908" dirty="0">
                <a:solidFill>
                  <a:prstClr val="black"/>
                </a:solidFill>
                <a:latin typeface="Tahoma"/>
                <a:cs typeface="Tahoma"/>
              </a:rPr>
              <a:t> at </a:t>
            </a:r>
            <a:r>
              <a:rPr sz="908" spc="-3" dirty="0">
                <a:solidFill>
                  <a:prstClr val="black"/>
                </a:solidFill>
                <a:latin typeface="Tahoma"/>
                <a:cs typeface="Tahoma"/>
              </a:rPr>
              <a:t>location)</a:t>
            </a:r>
            <a:endParaRPr sz="908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010" y="2356324"/>
            <a:ext cx="1006218" cy="192670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" defTabSz="461040">
              <a:spcBef>
                <a:spcPts val="50"/>
              </a:spcBef>
            </a:pPr>
            <a:r>
              <a:rPr sz="1815" baseline="-16203" dirty="0">
                <a:solidFill>
                  <a:srgbClr val="4F271C"/>
                </a:solidFill>
                <a:latin typeface="Arial MT"/>
                <a:cs typeface="Arial MT"/>
              </a:rPr>
              <a:t>–</a:t>
            </a:r>
            <a:r>
              <a:rPr sz="1815" spc="159" baseline="-16203" dirty="0">
                <a:solidFill>
                  <a:srgbClr val="4F271C"/>
                </a:solidFill>
                <a:latin typeface="Arial MT"/>
                <a:cs typeface="Arial MT"/>
              </a:rPr>
              <a:t> </a:t>
            </a:r>
            <a:r>
              <a:rPr sz="1815" b="1" baseline="-16203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815" b="1" spc="11" baseline="-16203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815" baseline="-16203" dirty="0">
                <a:solidFill>
                  <a:prstClr val="black"/>
                </a:solidFill>
                <a:latin typeface="Tahoma"/>
                <a:cs typeface="Tahoma"/>
              </a:rPr>
              <a:t>in</a:t>
            </a:r>
            <a:r>
              <a:rPr sz="1815" spc="-22" baseline="-1620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815" baseline="-16203" dirty="0">
                <a:solidFill>
                  <a:prstClr val="black"/>
                </a:solidFill>
                <a:latin typeface="Symbol"/>
                <a:cs typeface="Symbol"/>
              </a:rPr>
              <a:t></a:t>
            </a: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r>
              <a:rPr sz="807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endParaRPr sz="807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0614" y="2440842"/>
            <a:ext cx="1280583" cy="146184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908" spc="-3" dirty="0">
                <a:solidFill>
                  <a:prstClr val="black"/>
                </a:solidFill>
                <a:latin typeface="Tahoma"/>
                <a:cs typeface="Tahoma"/>
              </a:rPr>
              <a:t>(view</a:t>
            </a:r>
            <a:r>
              <a:rPr sz="908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08" dirty="0">
                <a:solidFill>
                  <a:prstClr val="black"/>
                </a:solidFill>
                <a:latin typeface="Tahoma"/>
                <a:cs typeface="Tahoma"/>
              </a:rPr>
              <a:t>as</a:t>
            </a:r>
            <a:r>
              <a:rPr sz="908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08" dirty="0">
                <a:solidFill>
                  <a:prstClr val="black"/>
                </a:solidFill>
                <a:latin typeface="Tahoma"/>
                <a:cs typeface="Tahoma"/>
              </a:rPr>
              <a:t>64K</a:t>
            </a:r>
            <a:r>
              <a:rPr sz="908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08" spc="-3" dirty="0">
                <a:solidFill>
                  <a:prstClr val="black"/>
                </a:solidFill>
                <a:latin typeface="Tahoma"/>
                <a:cs typeface="Tahoma"/>
              </a:rPr>
              <a:t>dim</a:t>
            </a:r>
            <a:r>
              <a:rPr sz="908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08" spc="-3" dirty="0">
                <a:solidFill>
                  <a:prstClr val="black"/>
                </a:solidFill>
                <a:latin typeface="Tahoma"/>
                <a:cs typeface="Tahoma"/>
              </a:rPr>
              <a:t>vector)</a:t>
            </a:r>
            <a:endParaRPr sz="908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504" y="2580170"/>
            <a:ext cx="3174246" cy="761397"/>
          </a:xfrm>
          <a:prstGeom prst="rect">
            <a:avLst/>
          </a:prstGeom>
        </p:spPr>
        <p:txBody>
          <a:bodyPr vert="horz" wrap="square" lIns="0" tIns="27212" rIns="0" bIns="0" rtlCol="0">
            <a:spAutoFit/>
          </a:bodyPr>
          <a:lstStyle/>
          <a:p>
            <a:pPr marL="192100" indent="-172890" defTabSz="461040">
              <a:spcBef>
                <a:spcPts val="214"/>
              </a:spcBef>
              <a:buFont typeface="Arial MT"/>
              <a:buChar char="•"/>
              <a:tabLst>
                <a:tab pos="191780" algn="l"/>
                <a:tab pos="192100" algn="l"/>
              </a:tabLst>
            </a:pP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Form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210" b="1" spc="20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=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[</a:t>
            </a:r>
            <a:r>
              <a:rPr sz="1210" spc="-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210" baseline="-20833" dirty="0">
                <a:solidFill>
                  <a:srgbClr val="623525"/>
                </a:solidFill>
                <a:latin typeface="Tahoma"/>
                <a:cs typeface="Tahoma"/>
              </a:rPr>
              <a:t>1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,</a:t>
            </a:r>
            <a:r>
              <a:rPr sz="1210" spc="-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…,</a:t>
            </a:r>
            <a:r>
              <a:rPr sz="1210" spc="-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210" baseline="-20833" dirty="0">
                <a:solidFill>
                  <a:srgbClr val="623525"/>
                </a:solidFill>
                <a:latin typeface="Tahoma"/>
                <a:cs typeface="Tahoma"/>
              </a:rPr>
              <a:t>m</a:t>
            </a:r>
            <a:r>
              <a:rPr sz="1210" spc="-4" baseline="-20833" dirty="0">
                <a:solidFill>
                  <a:srgbClr val="623525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]</a:t>
            </a:r>
            <a:r>
              <a:rPr sz="1210" spc="-3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b="1" spc="-3" dirty="0">
                <a:solidFill>
                  <a:prstClr val="black"/>
                </a:solidFill>
                <a:latin typeface="Tahoma"/>
                <a:cs typeface="Tahoma"/>
              </a:rPr>
              <a:t>centered</a:t>
            </a:r>
            <a:r>
              <a:rPr sz="1210" b="1" spc="2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data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mtx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192100" indent="-172890" defTabSz="461040">
              <a:spcBef>
                <a:spcPts val="217"/>
              </a:spcBef>
              <a:buFont typeface="Arial MT"/>
              <a:buChar char="•"/>
              <a:tabLst>
                <a:tab pos="191780" algn="l"/>
                <a:tab pos="192100" algn="l"/>
                <a:tab pos="895827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Compute	</a:t>
            </a:r>
            <a:r>
              <a:rPr sz="1613" dirty="0">
                <a:solidFill>
                  <a:srgbClr val="4F271C"/>
                </a:solidFill>
                <a:latin typeface="Symbol"/>
                <a:cs typeface="Symbol"/>
              </a:rPr>
              <a:t></a:t>
            </a:r>
            <a:r>
              <a:rPr sz="1613" spc="-15" dirty="0">
                <a:solidFill>
                  <a:srgbClr val="4F271C"/>
                </a:solidFill>
                <a:latin typeface="Times New Roman"/>
                <a:cs typeface="Times New Roman"/>
              </a:rPr>
              <a:t> </a:t>
            </a:r>
            <a:r>
              <a:rPr sz="1613" dirty="0">
                <a:solidFill>
                  <a:srgbClr val="4F271C"/>
                </a:solidFill>
                <a:latin typeface="Tahoma"/>
                <a:cs typeface="Tahoma"/>
              </a:rPr>
              <a:t>=</a:t>
            </a:r>
            <a:r>
              <a:rPr sz="1613" spc="-1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613" b="1" dirty="0">
                <a:solidFill>
                  <a:srgbClr val="4F271C"/>
                </a:solidFill>
                <a:latin typeface="Tahoma"/>
                <a:cs typeface="Tahoma"/>
              </a:rPr>
              <a:t>XX</a:t>
            </a:r>
            <a:r>
              <a:rPr sz="1588" baseline="25132" dirty="0">
                <a:solidFill>
                  <a:srgbClr val="623525"/>
                </a:solidFill>
                <a:latin typeface="Tahoma"/>
                <a:cs typeface="Tahoma"/>
              </a:rPr>
              <a:t>T</a:t>
            </a:r>
            <a:endParaRPr sz="1588" baseline="25132">
              <a:solidFill>
                <a:prstClr val="black"/>
              </a:solidFill>
              <a:latin typeface="Tahoma"/>
              <a:cs typeface="Tahoma"/>
            </a:endParaRPr>
          </a:p>
          <a:p>
            <a:pPr marL="192100" indent="-172890" defTabSz="461040">
              <a:spcBef>
                <a:spcPts val="182"/>
              </a:spcBef>
              <a:buFont typeface="Arial MT"/>
              <a:buChar char="•"/>
              <a:tabLst>
                <a:tab pos="191780" algn="l"/>
                <a:tab pos="192100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Problem: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dirty="0">
                <a:solidFill>
                  <a:srgbClr val="4F271C"/>
                </a:solidFill>
                <a:latin typeface="Symbol"/>
                <a:cs typeface="Symbol"/>
              </a:rPr>
              <a:t></a:t>
            </a:r>
            <a:r>
              <a:rPr sz="1613" spc="-30" dirty="0">
                <a:solidFill>
                  <a:srgbClr val="4F271C"/>
                </a:solidFill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is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64K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z="1613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64K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…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HUGE!!!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757" y="1371812"/>
            <a:ext cx="729933" cy="5506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51360" y="2194587"/>
            <a:ext cx="49943" cy="982207"/>
          </a:xfrm>
          <a:custGeom>
            <a:avLst/>
            <a:gdLst/>
            <a:ahLst/>
            <a:cxnLst/>
            <a:rect l="l" t="t" r="r" b="b"/>
            <a:pathLst>
              <a:path w="99059" h="1948179">
                <a:moveTo>
                  <a:pt x="98737" y="1947862"/>
                </a:moveTo>
                <a:lnTo>
                  <a:pt x="60304" y="1947862"/>
                </a:lnTo>
                <a:lnTo>
                  <a:pt x="28919" y="1947861"/>
                </a:lnTo>
                <a:lnTo>
                  <a:pt x="7759" y="1947861"/>
                </a:lnTo>
                <a:lnTo>
                  <a:pt x="0" y="1947861"/>
                </a:lnTo>
                <a:lnTo>
                  <a:pt x="0" y="0"/>
                </a:lnTo>
                <a:lnTo>
                  <a:pt x="7759" y="0"/>
                </a:lnTo>
                <a:lnTo>
                  <a:pt x="28919" y="0"/>
                </a:lnTo>
                <a:lnTo>
                  <a:pt x="60304" y="0"/>
                </a:lnTo>
                <a:lnTo>
                  <a:pt x="987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8057" y="2239323"/>
          <a:ext cx="528240" cy="887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020465" y="2244209"/>
            <a:ext cx="116212" cy="882962"/>
          </a:xfrm>
          <a:custGeom>
            <a:avLst/>
            <a:gdLst/>
            <a:ahLst/>
            <a:cxnLst/>
            <a:rect l="l" t="t" r="r" b="b"/>
            <a:pathLst>
              <a:path w="230505" h="1751329">
                <a:moveTo>
                  <a:pt x="0" y="0"/>
                </a:moveTo>
                <a:lnTo>
                  <a:pt x="44799" y="11466"/>
                </a:lnTo>
                <a:lnTo>
                  <a:pt x="81383" y="42738"/>
                </a:lnTo>
                <a:lnTo>
                  <a:pt x="106049" y="89120"/>
                </a:lnTo>
                <a:lnTo>
                  <a:pt x="115093" y="145918"/>
                </a:lnTo>
                <a:lnTo>
                  <a:pt x="115093" y="729588"/>
                </a:lnTo>
                <a:lnTo>
                  <a:pt x="124138" y="786386"/>
                </a:lnTo>
                <a:lnTo>
                  <a:pt x="148804" y="832768"/>
                </a:lnTo>
                <a:lnTo>
                  <a:pt x="185388" y="864039"/>
                </a:lnTo>
                <a:lnTo>
                  <a:pt x="230187" y="875506"/>
                </a:lnTo>
                <a:lnTo>
                  <a:pt x="185388" y="886973"/>
                </a:lnTo>
                <a:lnTo>
                  <a:pt x="148804" y="918245"/>
                </a:lnTo>
                <a:lnTo>
                  <a:pt x="124138" y="964626"/>
                </a:lnTo>
                <a:lnTo>
                  <a:pt x="115093" y="1021424"/>
                </a:lnTo>
                <a:lnTo>
                  <a:pt x="115093" y="1605094"/>
                </a:lnTo>
                <a:lnTo>
                  <a:pt x="106049" y="1661892"/>
                </a:lnTo>
                <a:lnTo>
                  <a:pt x="81383" y="1708274"/>
                </a:lnTo>
                <a:lnTo>
                  <a:pt x="44799" y="1739545"/>
                </a:lnTo>
                <a:lnTo>
                  <a:pt x="0" y="17510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0236" y="2390355"/>
            <a:ext cx="245645" cy="495265"/>
          </a:xfrm>
          <a:prstGeom prst="rect">
            <a:avLst/>
          </a:prstGeom>
        </p:spPr>
        <p:txBody>
          <a:bodyPr vert="vert" wrap="square" lIns="0" tIns="6403" rIns="0" bIns="0" rtlCol="0">
            <a:spAutoFit/>
          </a:bodyPr>
          <a:lstStyle/>
          <a:p>
            <a:pPr marL="6403" defTabSz="461040">
              <a:lnSpc>
                <a:spcPts val="963"/>
              </a:lnSpc>
              <a:spcBef>
                <a:spcPts val="50"/>
              </a:spcBef>
            </a:pP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r>
              <a:rPr sz="807" spc="-2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x</a:t>
            </a:r>
            <a:r>
              <a:rPr sz="807" spc="-2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endParaRPr sz="807">
              <a:solidFill>
                <a:prstClr val="black"/>
              </a:solidFill>
              <a:latin typeface="Tahoma"/>
              <a:cs typeface="Tahoma"/>
            </a:endParaRPr>
          </a:p>
          <a:p>
            <a:pPr marL="6403" defTabSz="461040">
              <a:lnSpc>
                <a:spcPts val="963"/>
              </a:lnSpc>
            </a:pPr>
            <a:r>
              <a:rPr sz="807" spc="-3" dirty="0">
                <a:solidFill>
                  <a:prstClr val="black"/>
                </a:solidFill>
                <a:latin typeface="Tahoma"/>
                <a:cs typeface="Tahoma"/>
              </a:rPr>
              <a:t>real</a:t>
            </a:r>
            <a:r>
              <a:rPr sz="807" spc="-4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spc="-5" dirty="0">
                <a:solidFill>
                  <a:prstClr val="black"/>
                </a:solidFill>
                <a:latin typeface="Tahoma"/>
                <a:cs typeface="Tahoma"/>
              </a:rPr>
              <a:t>values</a:t>
            </a:r>
            <a:endParaRPr sz="807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7385" y="3225456"/>
            <a:ext cx="513194" cy="81637"/>
          </a:xfrm>
          <a:custGeom>
            <a:avLst/>
            <a:gdLst/>
            <a:ahLst/>
            <a:cxnLst/>
            <a:rect l="l" t="t" r="r" b="b"/>
            <a:pathLst>
              <a:path w="1017905" h="161925">
                <a:moveTo>
                  <a:pt x="0" y="0"/>
                </a:moveTo>
                <a:lnTo>
                  <a:pt x="6663" y="31514"/>
                </a:lnTo>
                <a:lnTo>
                  <a:pt x="24837" y="57249"/>
                </a:lnTo>
                <a:lnTo>
                  <a:pt x="51791" y="74600"/>
                </a:lnTo>
                <a:lnTo>
                  <a:pt x="84798" y="80962"/>
                </a:lnTo>
                <a:lnTo>
                  <a:pt x="423994" y="80962"/>
                </a:lnTo>
                <a:lnTo>
                  <a:pt x="457002" y="87325"/>
                </a:lnTo>
                <a:lnTo>
                  <a:pt x="483956" y="104676"/>
                </a:lnTo>
                <a:lnTo>
                  <a:pt x="502129" y="130411"/>
                </a:lnTo>
                <a:lnTo>
                  <a:pt x="508793" y="161925"/>
                </a:lnTo>
                <a:lnTo>
                  <a:pt x="515457" y="130411"/>
                </a:lnTo>
                <a:lnTo>
                  <a:pt x="533630" y="104676"/>
                </a:lnTo>
                <a:lnTo>
                  <a:pt x="560585" y="87325"/>
                </a:lnTo>
                <a:lnTo>
                  <a:pt x="593592" y="80962"/>
                </a:lnTo>
                <a:lnTo>
                  <a:pt x="932787" y="80962"/>
                </a:lnTo>
                <a:lnTo>
                  <a:pt x="965795" y="74600"/>
                </a:lnTo>
                <a:lnTo>
                  <a:pt x="992749" y="57249"/>
                </a:lnTo>
                <a:lnTo>
                  <a:pt x="1010922" y="31514"/>
                </a:lnTo>
                <a:lnTo>
                  <a:pt x="101758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498" y="3305333"/>
            <a:ext cx="363045" cy="13066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m</a:t>
            </a:r>
            <a:r>
              <a:rPr sz="807" spc="-3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spc="-5" dirty="0">
                <a:solidFill>
                  <a:prstClr val="black"/>
                </a:solidFill>
                <a:latin typeface="Tahoma"/>
                <a:cs typeface="Tahoma"/>
              </a:rPr>
              <a:t>faces</a:t>
            </a:r>
            <a:endParaRPr sz="807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91" y="2553790"/>
            <a:ext cx="287171" cy="22376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412" b="1" dirty="0">
                <a:solidFill>
                  <a:srgbClr val="4F271C"/>
                </a:solidFill>
                <a:latin typeface="Arial"/>
                <a:cs typeface="Arial"/>
              </a:rPr>
              <a:t>X</a:t>
            </a:r>
            <a:r>
              <a:rPr sz="1412" b="1" spc="-45" dirty="0">
                <a:solidFill>
                  <a:srgbClr val="4F271C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prstClr val="black"/>
                </a:solidFill>
                <a:latin typeface="Arial MT"/>
                <a:cs typeface="Arial MT"/>
              </a:rPr>
              <a:t>=</a:t>
            </a:r>
            <a:endParaRPr sz="141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858" y="2007942"/>
            <a:ext cx="601554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" defTabSz="461040">
              <a:spcBef>
                <a:spcPts val="50"/>
              </a:spcBef>
            </a:pPr>
            <a:r>
              <a:rPr sz="1008" b="1" spc="3" dirty="0">
                <a:solidFill>
                  <a:srgbClr val="4F271C"/>
                </a:solidFill>
                <a:latin typeface="Arial"/>
                <a:cs typeface="Arial"/>
              </a:rPr>
              <a:t>x</a:t>
            </a:r>
            <a:r>
              <a:rPr sz="983" spc="4" baseline="-21367" dirty="0">
                <a:solidFill>
                  <a:srgbClr val="623525"/>
                </a:solidFill>
                <a:latin typeface="Arial MT"/>
                <a:cs typeface="Arial MT"/>
              </a:rPr>
              <a:t>1</a:t>
            </a:r>
            <a:r>
              <a:rPr sz="1008" spc="3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100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prstClr val="black"/>
                </a:solidFill>
                <a:latin typeface="Arial MT"/>
                <a:cs typeface="Arial MT"/>
              </a:rPr>
              <a:t>…,</a:t>
            </a:r>
            <a:r>
              <a:rPr sz="1008" spc="-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008" b="1" spc="-50" dirty="0">
                <a:solidFill>
                  <a:srgbClr val="4F271C"/>
                </a:solidFill>
                <a:latin typeface="Arial"/>
                <a:cs typeface="Arial"/>
              </a:rPr>
              <a:t>x</a:t>
            </a:r>
            <a:r>
              <a:rPr sz="983" spc="-76" baseline="-21367" dirty="0">
                <a:solidFill>
                  <a:srgbClr val="623525"/>
                </a:solidFill>
                <a:latin typeface="Arial MT"/>
                <a:cs typeface="Arial MT"/>
              </a:rPr>
              <a:t>m</a:t>
            </a:r>
            <a:r>
              <a:rPr sz="983" u="sng" baseline="-21367" dirty="0">
                <a:solidFill>
                  <a:srgbClr val="623525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983" u="sng" spc="-15" baseline="-21367" dirty="0">
                <a:solidFill>
                  <a:srgbClr val="623525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983" baseline="-21367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51" y="402411"/>
            <a:ext cx="4248015" cy="744382"/>
          </a:xfrm>
          <a:prstGeom prst="rect">
            <a:avLst/>
          </a:prstGeom>
        </p:spPr>
        <p:txBody>
          <a:bodyPr vert="horz" wrap="square" lIns="0" tIns="16648" rIns="0" bIns="0" rtlCol="0">
            <a:spAutoFit/>
          </a:bodyPr>
          <a:lstStyle/>
          <a:p>
            <a:pPr marL="178973" marR="110137" indent="-172890" defTabSz="461040">
              <a:lnSpc>
                <a:spcPts val="1412"/>
              </a:lnSpc>
              <a:spcBef>
                <a:spcPts val="131"/>
              </a:spcBef>
            </a:pPr>
            <a:r>
              <a:rPr sz="1210" b="1" spc="-3" dirty="0">
                <a:solidFill>
                  <a:prstClr val="black"/>
                </a:solidFill>
                <a:latin typeface="Tahoma"/>
                <a:cs typeface="Tahoma"/>
              </a:rPr>
              <a:t>Method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 A:</a:t>
            </a:r>
            <a:r>
              <a:rPr sz="1210" b="1" spc="2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Build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a PCA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subspace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for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each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person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and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check </a:t>
            </a:r>
            <a:r>
              <a:rPr sz="1210" spc="-371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which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subspace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can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reconstruct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the test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image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the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best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178973" marR="2561" indent="-172890" defTabSz="461040">
              <a:lnSpc>
                <a:spcPts val="1462"/>
              </a:lnSpc>
              <a:spcBef>
                <a:spcPts val="10"/>
              </a:spcBef>
            </a:pPr>
            <a:r>
              <a:rPr sz="1210" b="1" spc="-3" dirty="0">
                <a:solidFill>
                  <a:prstClr val="black"/>
                </a:solidFill>
                <a:latin typeface="Tahoma"/>
                <a:cs typeface="Tahoma"/>
              </a:rPr>
              <a:t>Method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spc="-3" dirty="0">
                <a:solidFill>
                  <a:prstClr val="black"/>
                </a:solidFill>
                <a:latin typeface="Tahoma"/>
                <a:cs typeface="Tahoma"/>
              </a:rPr>
              <a:t>B:</a:t>
            </a:r>
            <a:r>
              <a:rPr sz="1210" b="1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Build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one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PCA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database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for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whole</a:t>
            </a: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dataset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and </a:t>
            </a:r>
            <a:r>
              <a:rPr sz="1210" spc="-371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then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classify based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on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the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weights.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AC9F179-8278-06AF-3976-15CA5A71E64E}"/>
                  </a:ext>
                </a:extLst>
              </p14:cNvPr>
              <p14:cNvContentPartPr/>
              <p14:nvPr/>
            </p14:nvContentPartPr>
            <p14:xfrm>
              <a:off x="1420200" y="366120"/>
              <a:ext cx="2405160" cy="27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AC9F179-8278-06AF-3976-15CA5A71E6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840" y="356760"/>
                <a:ext cx="2423880" cy="274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443" y="162098"/>
            <a:ext cx="2963910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  <a:tabLst>
                <a:tab pos="1717696" algn="l"/>
              </a:tabLst>
            </a:pPr>
            <a:r>
              <a:rPr spc="-3" dirty="0"/>
              <a:t>Computational	</a:t>
            </a:r>
            <a:r>
              <a:rPr spc="-5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159" y="701920"/>
            <a:ext cx="4283551" cy="1970400"/>
          </a:xfrm>
          <a:prstGeom prst="rect">
            <a:avLst/>
          </a:prstGeom>
        </p:spPr>
        <p:txBody>
          <a:bodyPr vert="horz" wrap="square" lIns="0" tIns="52503" rIns="0" bIns="0" rtlCol="0">
            <a:spAutoFit/>
          </a:bodyPr>
          <a:lstStyle/>
          <a:p>
            <a:pPr marL="198504" indent="-172890" defTabSz="461040">
              <a:spcBef>
                <a:spcPts val="413"/>
              </a:spcBef>
              <a:buFont typeface="Arial MT"/>
              <a:buChar char="•"/>
              <a:tabLst>
                <a:tab pos="198183" algn="l"/>
                <a:tab pos="198504" algn="l"/>
              </a:tabLst>
            </a:pP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Suppose</a:t>
            </a:r>
            <a:r>
              <a:rPr sz="1613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dirty="0">
                <a:solidFill>
                  <a:srgbClr val="4F271C"/>
                </a:solidFill>
                <a:latin typeface="Tahoma"/>
                <a:cs typeface="Tahoma"/>
              </a:rPr>
              <a:t>m</a:t>
            </a:r>
            <a:r>
              <a:rPr sz="1613" spc="-3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instances,</a:t>
            </a:r>
            <a:r>
              <a:rPr sz="1613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each</a:t>
            </a:r>
            <a:r>
              <a:rPr sz="1613" dirty="0">
                <a:solidFill>
                  <a:prstClr val="black"/>
                </a:solidFill>
                <a:latin typeface="Tahoma"/>
                <a:cs typeface="Tahoma"/>
              </a:rPr>
              <a:t> of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spc="-5" dirty="0">
                <a:solidFill>
                  <a:prstClr val="black"/>
                </a:solidFill>
                <a:latin typeface="Tahoma"/>
                <a:cs typeface="Tahoma"/>
              </a:rPr>
              <a:t>size </a:t>
            </a:r>
            <a:r>
              <a:rPr sz="1613" dirty="0">
                <a:solidFill>
                  <a:srgbClr val="4F271C"/>
                </a:solidFill>
                <a:latin typeface="Tahoma"/>
                <a:cs typeface="Tahoma"/>
              </a:rPr>
              <a:t>N</a:t>
            </a:r>
            <a:endParaRPr sz="1613">
              <a:solidFill>
                <a:prstClr val="black"/>
              </a:solidFill>
              <a:latin typeface="Tahoma"/>
              <a:cs typeface="Tahoma"/>
            </a:endParaRPr>
          </a:p>
          <a:p>
            <a:pPr marL="400209" lvl="1" indent="-144395" defTabSz="461040">
              <a:spcBef>
                <a:spcPts val="320"/>
              </a:spcBef>
              <a:buFont typeface="Arial MT"/>
              <a:buChar char="–"/>
              <a:tabLst>
                <a:tab pos="400209" algn="l"/>
              </a:tabLst>
            </a:pPr>
            <a:r>
              <a:rPr sz="1412" spc="-3" dirty="0">
                <a:solidFill>
                  <a:prstClr val="black"/>
                </a:solidFill>
                <a:latin typeface="Tahoma"/>
                <a:cs typeface="Tahoma"/>
              </a:rPr>
              <a:t>Eigenfaces:</a:t>
            </a:r>
            <a:r>
              <a:rPr sz="1412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12" spc="-3" dirty="0">
                <a:solidFill>
                  <a:srgbClr val="4F271C"/>
                </a:solidFill>
                <a:latin typeface="Tahoma"/>
                <a:cs typeface="Tahoma"/>
              </a:rPr>
              <a:t>m=500 </a:t>
            </a:r>
            <a:r>
              <a:rPr sz="1412" spc="-5" dirty="0">
                <a:solidFill>
                  <a:prstClr val="black"/>
                </a:solidFill>
                <a:latin typeface="Tahoma"/>
                <a:cs typeface="Tahoma"/>
              </a:rPr>
              <a:t>faces, </a:t>
            </a:r>
            <a:r>
              <a:rPr sz="1412" spc="-3" dirty="0">
                <a:solidFill>
                  <a:prstClr val="black"/>
                </a:solidFill>
                <a:latin typeface="Tahoma"/>
                <a:cs typeface="Tahoma"/>
              </a:rPr>
              <a:t>each</a:t>
            </a:r>
            <a:r>
              <a:rPr sz="1412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12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412" spc="-3" dirty="0">
                <a:solidFill>
                  <a:prstClr val="black"/>
                </a:solidFill>
                <a:latin typeface="Tahoma"/>
                <a:cs typeface="Tahoma"/>
              </a:rPr>
              <a:t> size</a:t>
            </a:r>
            <a:r>
              <a:rPr sz="1412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12" spc="-3" dirty="0">
                <a:solidFill>
                  <a:srgbClr val="4F271C"/>
                </a:solidFill>
                <a:latin typeface="Tahoma"/>
                <a:cs typeface="Tahoma"/>
              </a:rPr>
              <a:t>N=64K</a:t>
            </a:r>
            <a:endParaRPr sz="1412">
              <a:solidFill>
                <a:prstClr val="black"/>
              </a:solidFill>
              <a:latin typeface="Tahoma"/>
              <a:cs typeface="Tahoma"/>
            </a:endParaRPr>
          </a:p>
          <a:p>
            <a:pPr marL="198504" indent="-172890" defTabSz="461040">
              <a:spcBef>
                <a:spcPts val="371"/>
              </a:spcBef>
              <a:buFont typeface="Arial MT"/>
              <a:buChar char="•"/>
              <a:tabLst>
                <a:tab pos="198183" algn="l"/>
                <a:tab pos="198504" algn="l"/>
              </a:tabLst>
            </a:pPr>
            <a:r>
              <a:rPr sz="1613" spc="-5" dirty="0">
                <a:solidFill>
                  <a:prstClr val="black"/>
                </a:solidFill>
                <a:latin typeface="Tahoma"/>
                <a:cs typeface="Tahoma"/>
              </a:rPr>
              <a:t>Given</a:t>
            </a:r>
            <a:r>
              <a:rPr sz="161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dirty="0">
                <a:solidFill>
                  <a:srgbClr val="AA8A14"/>
                </a:solidFill>
                <a:latin typeface="Tahoma"/>
                <a:cs typeface="Tahoma"/>
              </a:rPr>
              <a:t>N</a:t>
            </a:r>
            <a:r>
              <a:rPr sz="1613" dirty="0">
                <a:solidFill>
                  <a:srgbClr val="B99A18"/>
                </a:solidFill>
                <a:latin typeface="Symbol"/>
                <a:cs typeface="Symbol"/>
              </a:rPr>
              <a:t></a:t>
            </a:r>
            <a:r>
              <a:rPr sz="1613" dirty="0">
                <a:solidFill>
                  <a:srgbClr val="AA8A14"/>
                </a:solidFill>
                <a:latin typeface="Tahoma"/>
                <a:cs typeface="Tahoma"/>
              </a:rPr>
              <a:t>N </a:t>
            </a:r>
            <a:r>
              <a:rPr sz="1613" spc="-8" dirty="0">
                <a:solidFill>
                  <a:prstClr val="black"/>
                </a:solidFill>
                <a:latin typeface="Tahoma"/>
                <a:cs typeface="Tahoma"/>
              </a:rPr>
              <a:t>covariance</a:t>
            </a:r>
            <a:r>
              <a:rPr sz="161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matrix </a:t>
            </a:r>
            <a:r>
              <a:rPr sz="1613" dirty="0">
                <a:solidFill>
                  <a:srgbClr val="4F271C"/>
                </a:solidFill>
                <a:latin typeface="Symbol"/>
                <a:cs typeface="Symbol"/>
              </a:rPr>
              <a:t></a:t>
            </a:r>
            <a:r>
              <a:rPr sz="1613" dirty="0">
                <a:solidFill>
                  <a:srgbClr val="4F271C"/>
                </a:solidFill>
                <a:latin typeface="Times New Roman"/>
                <a:cs typeface="Times New Roman"/>
              </a:rPr>
              <a:t> 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can</a:t>
            </a:r>
            <a:r>
              <a:rPr sz="161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compute</a:t>
            </a:r>
            <a:endParaRPr sz="1613">
              <a:solidFill>
                <a:prstClr val="black"/>
              </a:solidFill>
              <a:latin typeface="Tahoma"/>
              <a:cs typeface="Tahoma"/>
            </a:endParaRPr>
          </a:p>
          <a:p>
            <a:pPr marL="400209" lvl="1" indent="-144395" defTabSz="461040">
              <a:spcBef>
                <a:spcPts val="335"/>
              </a:spcBef>
              <a:buFont typeface="Arial MT"/>
              <a:buChar char="–"/>
              <a:tabLst>
                <a:tab pos="400209" algn="l"/>
              </a:tabLst>
            </a:pPr>
            <a:r>
              <a:rPr sz="1412" dirty="0">
                <a:solidFill>
                  <a:prstClr val="black"/>
                </a:solidFill>
                <a:latin typeface="Tahoma"/>
                <a:cs typeface="Tahoma"/>
              </a:rPr>
              <a:t>all</a:t>
            </a:r>
            <a:r>
              <a:rPr sz="1412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12" dirty="0">
                <a:solidFill>
                  <a:srgbClr val="AA8A14"/>
                </a:solidFill>
                <a:latin typeface="Tahoma"/>
                <a:cs typeface="Tahoma"/>
              </a:rPr>
              <a:t>N</a:t>
            </a:r>
            <a:r>
              <a:rPr sz="1412" spc="3" dirty="0">
                <a:solidFill>
                  <a:srgbClr val="AA8A14"/>
                </a:solidFill>
                <a:latin typeface="Tahoma"/>
                <a:cs typeface="Tahoma"/>
              </a:rPr>
              <a:t> </a:t>
            </a:r>
            <a:r>
              <a:rPr sz="1412" spc="-5" dirty="0">
                <a:solidFill>
                  <a:prstClr val="black"/>
                </a:solidFill>
                <a:latin typeface="Tahoma"/>
                <a:cs typeface="Tahoma"/>
              </a:rPr>
              <a:t>eigenvectors/eigenvalues</a:t>
            </a:r>
            <a:r>
              <a:rPr sz="1412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12" dirty="0">
                <a:solidFill>
                  <a:prstClr val="black"/>
                </a:solidFill>
                <a:latin typeface="Tahoma"/>
                <a:cs typeface="Tahoma"/>
              </a:rPr>
              <a:t>in </a:t>
            </a:r>
            <a:r>
              <a:rPr sz="1412" spc="-3" dirty="0">
                <a:solidFill>
                  <a:srgbClr val="AA8A14"/>
                </a:solidFill>
                <a:latin typeface="Tahoma"/>
                <a:cs typeface="Tahoma"/>
              </a:rPr>
              <a:t>O(N</a:t>
            </a:r>
            <a:r>
              <a:rPr sz="1399" spc="-4" baseline="25525" dirty="0">
                <a:solidFill>
                  <a:srgbClr val="B99A18"/>
                </a:solidFill>
                <a:latin typeface="Tahoma"/>
                <a:cs typeface="Tahoma"/>
              </a:rPr>
              <a:t>3</a:t>
            </a:r>
            <a:r>
              <a:rPr sz="1412" spc="-3" dirty="0">
                <a:solidFill>
                  <a:srgbClr val="AA8A14"/>
                </a:solidFill>
                <a:latin typeface="Tahoma"/>
                <a:cs typeface="Tahoma"/>
              </a:rPr>
              <a:t>)</a:t>
            </a:r>
            <a:endParaRPr sz="1412">
              <a:solidFill>
                <a:prstClr val="black"/>
              </a:solidFill>
              <a:latin typeface="Tahoma"/>
              <a:cs typeface="Tahoma"/>
            </a:endParaRPr>
          </a:p>
          <a:p>
            <a:pPr marL="400209" lvl="1" indent="-144395" defTabSz="461040">
              <a:spcBef>
                <a:spcPts val="373"/>
              </a:spcBef>
              <a:buFont typeface="Arial MT"/>
              <a:buChar char="–"/>
              <a:tabLst>
                <a:tab pos="400209" algn="l"/>
              </a:tabLst>
            </a:pPr>
            <a:r>
              <a:rPr sz="1412" spc="-3" dirty="0">
                <a:solidFill>
                  <a:prstClr val="black"/>
                </a:solidFill>
                <a:latin typeface="Tahoma"/>
                <a:cs typeface="Tahoma"/>
              </a:rPr>
              <a:t>first</a:t>
            </a:r>
            <a:r>
              <a:rPr sz="1412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12" dirty="0">
                <a:solidFill>
                  <a:srgbClr val="AA8A14"/>
                </a:solidFill>
                <a:latin typeface="Tahoma"/>
                <a:cs typeface="Tahoma"/>
              </a:rPr>
              <a:t>k</a:t>
            </a:r>
            <a:r>
              <a:rPr sz="1412" spc="3" dirty="0">
                <a:solidFill>
                  <a:srgbClr val="AA8A14"/>
                </a:solidFill>
                <a:latin typeface="Tahoma"/>
                <a:cs typeface="Tahoma"/>
              </a:rPr>
              <a:t> </a:t>
            </a:r>
            <a:r>
              <a:rPr sz="1412" spc="-5" dirty="0">
                <a:solidFill>
                  <a:prstClr val="black"/>
                </a:solidFill>
                <a:latin typeface="Tahoma"/>
                <a:cs typeface="Tahoma"/>
              </a:rPr>
              <a:t>eigenvectors/eigenvalues</a:t>
            </a:r>
            <a:r>
              <a:rPr sz="1412" spc="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412" dirty="0">
                <a:solidFill>
                  <a:prstClr val="black"/>
                </a:solidFill>
                <a:latin typeface="Tahoma"/>
                <a:cs typeface="Tahoma"/>
              </a:rPr>
              <a:t>in </a:t>
            </a:r>
            <a:r>
              <a:rPr sz="1412" spc="-3" dirty="0">
                <a:solidFill>
                  <a:srgbClr val="AA8A14"/>
                </a:solidFill>
                <a:latin typeface="Tahoma"/>
                <a:cs typeface="Tahoma"/>
              </a:rPr>
              <a:t>O(k</a:t>
            </a:r>
            <a:r>
              <a:rPr sz="1412" dirty="0">
                <a:solidFill>
                  <a:srgbClr val="AA8A14"/>
                </a:solidFill>
                <a:latin typeface="Tahoma"/>
                <a:cs typeface="Tahoma"/>
              </a:rPr>
              <a:t> N</a:t>
            </a:r>
            <a:r>
              <a:rPr sz="1399" baseline="25525" dirty="0">
                <a:solidFill>
                  <a:srgbClr val="B99A18"/>
                </a:solidFill>
                <a:latin typeface="Tahoma"/>
                <a:cs typeface="Tahoma"/>
              </a:rPr>
              <a:t>2</a:t>
            </a:r>
            <a:r>
              <a:rPr sz="1412" dirty="0">
                <a:solidFill>
                  <a:srgbClr val="AA8A14"/>
                </a:solidFill>
                <a:latin typeface="Tahoma"/>
                <a:cs typeface="Tahoma"/>
              </a:rPr>
              <a:t>)</a:t>
            </a:r>
            <a:endParaRPr sz="1412">
              <a:solidFill>
                <a:prstClr val="black"/>
              </a:solidFill>
              <a:latin typeface="Tahoma"/>
              <a:cs typeface="Tahoma"/>
            </a:endParaRPr>
          </a:p>
          <a:p>
            <a:pPr marL="230520" lvl="1" defTabSz="461040">
              <a:spcBef>
                <a:spcPts val="10"/>
              </a:spcBef>
              <a:buFont typeface="Arial MT"/>
              <a:buChar char="–"/>
            </a:pPr>
            <a:endParaRPr sz="2218">
              <a:solidFill>
                <a:prstClr val="black"/>
              </a:solidFill>
              <a:latin typeface="Tahoma"/>
              <a:cs typeface="Tahoma"/>
            </a:endParaRPr>
          </a:p>
          <a:p>
            <a:pPr marL="198504" indent="-172890" defTabSz="461040">
              <a:spcBef>
                <a:spcPts val="3"/>
              </a:spcBef>
              <a:buFont typeface="Arial MT"/>
              <a:buChar char="•"/>
              <a:tabLst>
                <a:tab pos="198183" algn="l"/>
                <a:tab pos="198504" algn="l"/>
              </a:tabLst>
            </a:pPr>
            <a:r>
              <a:rPr sz="1613" dirty="0">
                <a:solidFill>
                  <a:prstClr val="black"/>
                </a:solidFill>
                <a:latin typeface="Tahoma"/>
                <a:cs typeface="Tahoma"/>
              </a:rPr>
              <a:t>But</a:t>
            </a:r>
            <a:r>
              <a:rPr sz="1613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dirty="0">
                <a:solidFill>
                  <a:prstClr val="black"/>
                </a:solidFill>
                <a:latin typeface="Tahoma"/>
                <a:cs typeface="Tahoma"/>
              </a:rPr>
              <a:t>if</a:t>
            </a:r>
            <a:r>
              <a:rPr sz="1613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spc="-3" dirty="0">
                <a:solidFill>
                  <a:srgbClr val="AA8A14"/>
                </a:solidFill>
                <a:latin typeface="Tahoma"/>
                <a:cs typeface="Tahoma"/>
              </a:rPr>
              <a:t>N=64K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,</a:t>
            </a:r>
            <a:r>
              <a:rPr sz="1613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613" spc="-3" dirty="0">
                <a:solidFill>
                  <a:prstClr val="black"/>
                </a:solidFill>
                <a:latin typeface="Tahoma"/>
                <a:cs typeface="Tahoma"/>
              </a:rPr>
              <a:t>EXPENSIVE!</a:t>
            </a:r>
            <a:endParaRPr sz="1613">
              <a:solidFill>
                <a:prstClr val="black"/>
              </a:solidFill>
              <a:latin typeface="Tahoma"/>
              <a:cs typeface="Tahom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77681F-26F1-4891-37B9-42FA2A0C2AA5}"/>
                  </a:ext>
                </a:extLst>
              </p14:cNvPr>
              <p14:cNvContentPartPr/>
              <p14:nvPr/>
            </p14:nvContentPartPr>
            <p14:xfrm>
              <a:off x="1805040" y="967320"/>
              <a:ext cx="2183760" cy="241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77681F-26F1-4891-37B9-42FA2A0C2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5680" y="957960"/>
                <a:ext cx="2202480" cy="243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134" y="162098"/>
            <a:ext cx="2398533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  <a:tabLst>
                <a:tab pos="239805" algn="l"/>
              </a:tabLst>
            </a:pPr>
            <a:r>
              <a:rPr dirty="0"/>
              <a:t>A	</a:t>
            </a:r>
            <a:r>
              <a:rPr spc="-5" dirty="0"/>
              <a:t>Clever</a:t>
            </a:r>
            <a:r>
              <a:rPr spc="-33" dirty="0"/>
              <a:t> </a:t>
            </a:r>
            <a:r>
              <a:rPr spc="-10" dirty="0"/>
              <a:t>Workaround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484" y="717433"/>
            <a:ext cx="2271115" cy="74410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0" indent="-172890" defTabSz="461040">
              <a:lnSpc>
                <a:spcPts val="1452"/>
              </a:lnSpc>
              <a:spcBef>
                <a:spcPts val="50"/>
              </a:spcBef>
              <a:buFont typeface="Arial MT"/>
              <a:buChar char="•"/>
              <a:tabLst>
                <a:tab pos="191780" algn="l"/>
                <a:tab pos="192100" algn="l"/>
                <a:tab pos="923361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Note that	</a:t>
            </a:r>
            <a:r>
              <a:rPr sz="1210" dirty="0">
                <a:solidFill>
                  <a:srgbClr val="4F271C"/>
                </a:solidFill>
                <a:latin typeface="Tahoma"/>
                <a:cs typeface="Tahoma"/>
              </a:rPr>
              <a:t>m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&lt;&lt;64K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192100" indent="-172890" defTabSz="461040">
              <a:lnSpc>
                <a:spcPts val="1432"/>
              </a:lnSpc>
              <a:buFont typeface="Arial MT"/>
              <a:buChar char="•"/>
              <a:tabLst>
                <a:tab pos="191780" algn="l"/>
                <a:tab pos="192100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Use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spc="-3" dirty="0">
                <a:solidFill>
                  <a:srgbClr val="4F271C"/>
                </a:solidFill>
                <a:latin typeface="Times New Roman"/>
                <a:cs typeface="Times New Roman"/>
              </a:rPr>
              <a:t>L</a:t>
            </a:r>
            <a:r>
              <a:rPr sz="1210" b="1" spc="-3" dirty="0">
                <a:solidFill>
                  <a:srgbClr val="4F271C"/>
                </a:solidFill>
                <a:latin typeface="Tahoma"/>
                <a:cs typeface="Tahoma"/>
              </a:rPr>
              <a:t>=X</a:t>
            </a:r>
            <a:r>
              <a:rPr sz="1210" b="1" spc="-4" baseline="24305" dirty="0">
                <a:solidFill>
                  <a:srgbClr val="623525"/>
                </a:solidFill>
                <a:latin typeface="Tahoma"/>
                <a:cs typeface="Tahoma"/>
              </a:rPr>
              <a:t>T</a:t>
            </a:r>
            <a:r>
              <a:rPr sz="1210" b="1" spc="-3" dirty="0">
                <a:solidFill>
                  <a:srgbClr val="4F271C"/>
                </a:solidFill>
                <a:latin typeface="Tahoma"/>
                <a:cs typeface="Tahoma"/>
              </a:rPr>
              <a:t>X</a:t>
            </a:r>
            <a:r>
              <a:rPr sz="1210" b="1" spc="1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instead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srgbClr val="4F271C"/>
                </a:solidFill>
                <a:latin typeface="Symbol"/>
                <a:cs typeface="Symbol"/>
              </a:rPr>
              <a:t></a:t>
            </a:r>
            <a:r>
              <a:rPr sz="1210" b="1" spc="-3" dirty="0">
                <a:solidFill>
                  <a:srgbClr val="4F271C"/>
                </a:solidFill>
                <a:latin typeface="Tahoma"/>
                <a:cs typeface="Tahoma"/>
              </a:rPr>
              <a:t>=XX</a:t>
            </a:r>
            <a:r>
              <a:rPr sz="1210" b="1" spc="-4" baseline="24305" dirty="0">
                <a:solidFill>
                  <a:srgbClr val="623525"/>
                </a:solidFill>
                <a:latin typeface="Tahoma"/>
                <a:cs typeface="Tahoma"/>
              </a:rPr>
              <a:t>T</a:t>
            </a:r>
            <a:endParaRPr sz="1210" baseline="24305">
              <a:solidFill>
                <a:prstClr val="black"/>
              </a:solidFill>
              <a:latin typeface="Tahoma"/>
              <a:cs typeface="Tahoma"/>
            </a:endParaRPr>
          </a:p>
          <a:p>
            <a:pPr marL="192100" indent="-172890" defTabSz="461040">
              <a:lnSpc>
                <a:spcPts val="1432"/>
              </a:lnSpc>
              <a:buFont typeface="Arial MT"/>
              <a:buChar char="•"/>
              <a:tabLst>
                <a:tab pos="191780" algn="l"/>
                <a:tab pos="192100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If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v</a:t>
            </a:r>
            <a:r>
              <a:rPr sz="1210" b="1" spc="1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is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eigenvector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srgbClr val="4F271C"/>
                </a:solidFill>
                <a:latin typeface="Times New Roman"/>
                <a:cs typeface="Times New Roman"/>
              </a:rPr>
              <a:t>L</a:t>
            </a:r>
            <a:endParaRPr sz="121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2100" defTabSz="461040">
              <a:spcBef>
                <a:spcPts val="10"/>
              </a:spcBef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then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b="1" dirty="0">
                <a:solidFill>
                  <a:srgbClr val="4F271C"/>
                </a:solidFill>
                <a:latin typeface="Tahoma"/>
                <a:cs typeface="Tahoma"/>
              </a:rPr>
              <a:t>Xv</a:t>
            </a:r>
            <a:r>
              <a:rPr sz="1210" b="1" spc="15" dirty="0">
                <a:solidFill>
                  <a:srgbClr val="4F271C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is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eigenvector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srgbClr val="4F271C"/>
                </a:solidFill>
                <a:latin typeface="Symbol"/>
                <a:cs typeface="Symbol"/>
              </a:rPr>
              <a:t></a:t>
            </a:r>
            <a:endParaRPr sz="121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290" y="1691189"/>
            <a:ext cx="396981" cy="192670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210" dirty="0">
                <a:solidFill>
                  <a:prstClr val="black"/>
                </a:solidFill>
                <a:latin typeface="Times New Roman"/>
                <a:cs typeface="Times New Roman"/>
              </a:rPr>
              <a:t>Proof:</a:t>
            </a:r>
            <a:endParaRPr sz="121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582" y="1639966"/>
            <a:ext cx="1049118" cy="502830"/>
          </a:xfrm>
          <a:prstGeom prst="rect">
            <a:avLst/>
          </a:prstGeom>
        </p:spPr>
        <p:txBody>
          <a:bodyPr vert="horz" wrap="square" lIns="0" tIns="15367" rIns="0" bIns="0" rtlCol="0">
            <a:spAutoFit/>
          </a:bodyPr>
          <a:lstStyle/>
          <a:p>
            <a:pPr marL="32017" marR="15368" indent="-12807" defTabSz="461040">
              <a:lnSpc>
                <a:spcPts val="1916"/>
              </a:lnSpc>
              <a:spcBef>
                <a:spcPts val="121"/>
              </a:spcBef>
              <a:tabLst>
                <a:tab pos="258054" algn="l"/>
              </a:tabLst>
            </a:pP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L	v </a:t>
            </a:r>
            <a:r>
              <a:rPr sz="1613" dirty="0">
                <a:solidFill>
                  <a:srgbClr val="623525"/>
                </a:solidFill>
                <a:latin typeface="Times New Roman"/>
                <a:cs typeface="Times New Roman"/>
              </a:rPr>
              <a:t>= </a:t>
            </a:r>
            <a:r>
              <a:rPr sz="1613" spc="-310" dirty="0">
                <a:solidFill>
                  <a:srgbClr val="623525"/>
                </a:solidFill>
                <a:latin typeface="Symbol"/>
                <a:cs typeface="Symbol"/>
              </a:rPr>
              <a:t></a:t>
            </a:r>
            <a:r>
              <a:rPr sz="1613" spc="-310" dirty="0">
                <a:solidFill>
                  <a:srgbClr val="623525"/>
                </a:solidFill>
                <a:latin typeface="Times New Roman"/>
                <a:cs typeface="Times New Roman"/>
              </a:rPr>
              <a:t> </a:t>
            </a:r>
            <a:r>
              <a:rPr sz="1613" b="1" spc="-310" dirty="0">
                <a:solidFill>
                  <a:srgbClr val="4F271C"/>
                </a:solidFill>
                <a:latin typeface="Times New Roman"/>
                <a:cs typeface="Times New Roman"/>
              </a:rPr>
              <a:t>v  X</a:t>
            </a:r>
            <a:r>
              <a:rPr sz="1588" b="1" spc="15" baseline="25132" dirty="0">
                <a:solidFill>
                  <a:srgbClr val="623525"/>
                </a:solidFill>
                <a:latin typeface="Times New Roman"/>
                <a:cs typeface="Times New Roman"/>
              </a:rPr>
              <a:t>T</a:t>
            </a:r>
            <a:r>
              <a:rPr sz="1613" b="1" spc="10" dirty="0">
                <a:solidFill>
                  <a:srgbClr val="4F271C"/>
                </a:solidFill>
                <a:latin typeface="Times New Roman"/>
                <a:cs typeface="Times New Roman"/>
              </a:rPr>
              <a:t>X v =</a:t>
            </a:r>
            <a:r>
              <a:rPr sz="1613" b="1" spc="-3" dirty="0">
                <a:solidFill>
                  <a:srgbClr val="4F271C"/>
                </a:solidFill>
                <a:latin typeface="Times New Roman"/>
                <a:cs typeface="Times New Roman"/>
              </a:rPr>
              <a:t> </a:t>
            </a:r>
            <a:r>
              <a:rPr sz="1613" spc="-310" dirty="0">
                <a:solidFill>
                  <a:srgbClr val="623525"/>
                </a:solidFill>
                <a:latin typeface="Symbol"/>
                <a:cs typeface="Symbol"/>
              </a:rPr>
              <a:t></a:t>
            </a:r>
            <a:r>
              <a:rPr sz="1613" dirty="0">
                <a:solidFill>
                  <a:srgbClr val="623525"/>
                </a:solidFill>
                <a:latin typeface="Times New Roman"/>
                <a:cs typeface="Times New Roman"/>
              </a:rPr>
              <a:t> </a:t>
            </a: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v</a:t>
            </a:r>
            <a:endParaRPr sz="161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63" y="2132990"/>
            <a:ext cx="2145617" cy="929795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02133" defTabSz="461040">
              <a:lnSpc>
                <a:spcPts val="1732"/>
              </a:lnSpc>
              <a:spcBef>
                <a:spcPts val="50"/>
              </a:spcBef>
              <a:tabLst>
                <a:tab pos="1081204" algn="l"/>
                <a:tab pos="1300198" algn="l"/>
              </a:tabLst>
            </a:pP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X (</a:t>
            </a:r>
            <a:r>
              <a:rPr sz="1613" b="1" spc="-3" dirty="0">
                <a:solidFill>
                  <a:srgbClr val="4F271C"/>
                </a:solidFill>
                <a:latin typeface="Times New Roman"/>
                <a:cs typeface="Times New Roman"/>
              </a:rPr>
              <a:t>X</a:t>
            </a:r>
            <a:r>
              <a:rPr sz="1588" b="1" spc="15" baseline="25132" dirty="0">
                <a:solidFill>
                  <a:srgbClr val="623525"/>
                </a:solidFill>
                <a:latin typeface="Times New Roman"/>
                <a:cs typeface="Times New Roman"/>
              </a:rPr>
              <a:t>T</a:t>
            </a: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X v)	=	X</a:t>
            </a:r>
            <a:r>
              <a:rPr sz="1613" b="1" spc="-3" dirty="0">
                <a:solidFill>
                  <a:srgbClr val="4F271C"/>
                </a:solidFill>
                <a:latin typeface="Times New Roman"/>
                <a:cs typeface="Times New Roman"/>
              </a:rPr>
              <a:t>(</a:t>
            </a:r>
            <a:r>
              <a:rPr sz="1613" spc="-310" dirty="0">
                <a:solidFill>
                  <a:srgbClr val="623525"/>
                </a:solidFill>
                <a:latin typeface="Symbol"/>
                <a:cs typeface="Symbol"/>
              </a:rPr>
              <a:t></a:t>
            </a:r>
            <a:r>
              <a:rPr sz="1613" dirty="0">
                <a:solidFill>
                  <a:srgbClr val="623525"/>
                </a:solidFill>
                <a:latin typeface="Times New Roman"/>
                <a:cs typeface="Times New Roman"/>
              </a:rPr>
              <a:t> </a:t>
            </a: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v) = </a:t>
            </a:r>
            <a:r>
              <a:rPr sz="1613" spc="-310" dirty="0">
                <a:solidFill>
                  <a:srgbClr val="623525"/>
                </a:solidFill>
                <a:latin typeface="Symbol"/>
                <a:cs typeface="Symbol"/>
              </a:rPr>
              <a:t></a:t>
            </a:r>
            <a:endParaRPr sz="1613">
              <a:solidFill>
                <a:prstClr val="black"/>
              </a:solidFill>
              <a:latin typeface="Symbol"/>
              <a:cs typeface="Symbol"/>
            </a:endParaRPr>
          </a:p>
          <a:p>
            <a:pPr marL="19210" defTabSz="461040">
              <a:lnSpc>
                <a:spcPts val="1732"/>
              </a:lnSpc>
            </a:pP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Xv</a:t>
            </a:r>
            <a:endParaRPr sz="161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2133" defTabSz="461040">
              <a:lnSpc>
                <a:spcPts val="1926"/>
              </a:lnSpc>
              <a:spcBef>
                <a:spcPts val="13"/>
              </a:spcBef>
              <a:tabLst>
                <a:tab pos="1029977" algn="l"/>
                <a:tab pos="1248971" algn="l"/>
              </a:tabLst>
            </a:pP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(X</a:t>
            </a:r>
            <a:r>
              <a:rPr sz="1613" b="1" spc="-3" dirty="0">
                <a:solidFill>
                  <a:srgbClr val="4F271C"/>
                </a:solidFill>
                <a:latin typeface="Times New Roman"/>
                <a:cs typeface="Times New Roman"/>
              </a:rPr>
              <a:t>X</a:t>
            </a:r>
            <a:r>
              <a:rPr sz="1588" b="1" spc="15" baseline="25132" dirty="0">
                <a:solidFill>
                  <a:srgbClr val="623525"/>
                </a:solidFill>
                <a:latin typeface="Times New Roman"/>
                <a:cs typeface="Times New Roman"/>
              </a:rPr>
              <a:t>T</a:t>
            </a: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)X v	=	</a:t>
            </a:r>
            <a:r>
              <a:rPr sz="1613" spc="-310" dirty="0">
                <a:solidFill>
                  <a:srgbClr val="623525"/>
                </a:solidFill>
                <a:latin typeface="Symbol"/>
                <a:cs typeface="Symbol"/>
              </a:rPr>
              <a:t></a:t>
            </a:r>
            <a:r>
              <a:rPr sz="1613" dirty="0">
                <a:solidFill>
                  <a:srgbClr val="623525"/>
                </a:solidFill>
                <a:latin typeface="Times New Roman"/>
                <a:cs typeface="Times New Roman"/>
              </a:rPr>
              <a:t> (</a:t>
            </a: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X</a:t>
            </a:r>
            <a:r>
              <a:rPr sz="1613" b="1" spc="-3" dirty="0">
                <a:solidFill>
                  <a:srgbClr val="4F271C"/>
                </a:solidFill>
                <a:latin typeface="Times New Roman"/>
                <a:cs typeface="Times New Roman"/>
              </a:rPr>
              <a:t>v</a:t>
            </a:r>
            <a:r>
              <a:rPr sz="1613" dirty="0">
                <a:solidFill>
                  <a:srgbClr val="623525"/>
                </a:solidFill>
                <a:latin typeface="Times New Roman"/>
                <a:cs typeface="Times New Roman"/>
              </a:rPr>
              <a:t>)</a:t>
            </a:r>
            <a:endParaRPr sz="161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160" algn="ctr" defTabSz="461040">
              <a:lnSpc>
                <a:spcPts val="1926"/>
              </a:lnSpc>
              <a:tabLst>
                <a:tab pos="739266" algn="l"/>
                <a:tab pos="958260" algn="l"/>
              </a:tabLst>
            </a:pPr>
            <a:r>
              <a:rPr sz="1613" dirty="0">
                <a:solidFill>
                  <a:srgbClr val="4F271C"/>
                </a:solidFill>
                <a:latin typeface="Symbol"/>
                <a:cs typeface="Symbol"/>
              </a:rPr>
              <a:t></a:t>
            </a:r>
            <a:r>
              <a:rPr sz="1613" dirty="0">
                <a:solidFill>
                  <a:srgbClr val="4F271C"/>
                </a:solidFill>
                <a:latin typeface="Times New Roman"/>
                <a:cs typeface="Times New Roman"/>
              </a:rPr>
              <a:t> </a:t>
            </a:r>
            <a:r>
              <a:rPr sz="1613" dirty="0">
                <a:solidFill>
                  <a:srgbClr val="4F271C"/>
                </a:solidFill>
                <a:latin typeface="Symbol"/>
                <a:cs typeface="Symbol"/>
              </a:rPr>
              <a:t></a:t>
            </a:r>
            <a:r>
              <a:rPr sz="1613" b="1" dirty="0">
                <a:solidFill>
                  <a:srgbClr val="4F271C"/>
                </a:solidFill>
                <a:latin typeface="Times New Roman"/>
                <a:cs typeface="Times New Roman"/>
              </a:rPr>
              <a:t>Xv)	=	</a:t>
            </a:r>
            <a:r>
              <a:rPr sz="1613" spc="-310" dirty="0">
                <a:solidFill>
                  <a:srgbClr val="623525"/>
                </a:solidFill>
                <a:latin typeface="Symbol"/>
                <a:cs typeface="Symbol"/>
              </a:rPr>
              <a:t></a:t>
            </a:r>
            <a:r>
              <a:rPr sz="1613" spc="-310" dirty="0">
                <a:solidFill>
                  <a:srgbClr val="623525"/>
                </a:solidFill>
                <a:latin typeface="Times New Roman"/>
                <a:cs typeface="Times New Roman"/>
              </a:rPr>
              <a:t> (</a:t>
            </a:r>
            <a:r>
              <a:rPr sz="1613" b="1" spc="-310" dirty="0">
                <a:solidFill>
                  <a:srgbClr val="4F271C"/>
                </a:solidFill>
                <a:latin typeface="Times New Roman"/>
                <a:cs typeface="Times New Roman"/>
              </a:rPr>
              <a:t>X</a:t>
            </a:r>
            <a:r>
              <a:rPr sz="1613" b="1" spc="-3" dirty="0">
                <a:solidFill>
                  <a:srgbClr val="4F271C"/>
                </a:solidFill>
                <a:latin typeface="Times New Roman"/>
                <a:cs typeface="Times New Roman"/>
              </a:rPr>
              <a:t>v</a:t>
            </a:r>
            <a:r>
              <a:rPr sz="1613" dirty="0">
                <a:solidFill>
                  <a:srgbClr val="623525"/>
                </a:solidFill>
                <a:latin typeface="Times New Roman"/>
                <a:cs typeface="Times New Roman"/>
              </a:rPr>
              <a:t>)</a:t>
            </a:r>
            <a:endParaRPr sz="161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19524" y="1006762"/>
          <a:ext cx="528240" cy="887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7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228325" y="1022853"/>
            <a:ext cx="116212" cy="882962"/>
          </a:xfrm>
          <a:custGeom>
            <a:avLst/>
            <a:gdLst/>
            <a:ahLst/>
            <a:cxnLst/>
            <a:rect l="l" t="t" r="r" b="b"/>
            <a:pathLst>
              <a:path w="230504" h="1751329">
                <a:moveTo>
                  <a:pt x="0" y="0"/>
                </a:moveTo>
                <a:lnTo>
                  <a:pt x="44799" y="11466"/>
                </a:lnTo>
                <a:lnTo>
                  <a:pt x="81383" y="42738"/>
                </a:lnTo>
                <a:lnTo>
                  <a:pt x="106049" y="89120"/>
                </a:lnTo>
                <a:lnTo>
                  <a:pt x="115093" y="145917"/>
                </a:lnTo>
                <a:lnTo>
                  <a:pt x="115093" y="729588"/>
                </a:lnTo>
                <a:lnTo>
                  <a:pt x="124138" y="786386"/>
                </a:lnTo>
                <a:lnTo>
                  <a:pt x="148804" y="832768"/>
                </a:lnTo>
                <a:lnTo>
                  <a:pt x="185388" y="864039"/>
                </a:lnTo>
                <a:lnTo>
                  <a:pt x="230188" y="875506"/>
                </a:lnTo>
                <a:lnTo>
                  <a:pt x="185388" y="886973"/>
                </a:lnTo>
                <a:lnTo>
                  <a:pt x="148804" y="918245"/>
                </a:lnTo>
                <a:lnTo>
                  <a:pt x="124138" y="964626"/>
                </a:lnTo>
                <a:lnTo>
                  <a:pt x="115093" y="1021424"/>
                </a:lnTo>
                <a:lnTo>
                  <a:pt x="115093" y="1605094"/>
                </a:lnTo>
                <a:lnTo>
                  <a:pt x="106049" y="1661892"/>
                </a:lnTo>
                <a:lnTo>
                  <a:pt x="81383" y="1708273"/>
                </a:lnTo>
                <a:lnTo>
                  <a:pt x="44799" y="1739545"/>
                </a:lnTo>
                <a:lnTo>
                  <a:pt x="0" y="175101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098" y="1168999"/>
            <a:ext cx="245645" cy="495265"/>
          </a:xfrm>
          <a:prstGeom prst="rect">
            <a:avLst/>
          </a:prstGeom>
        </p:spPr>
        <p:txBody>
          <a:bodyPr vert="vert" wrap="square" lIns="0" tIns="6403" rIns="0" bIns="0" rtlCol="0">
            <a:spAutoFit/>
          </a:bodyPr>
          <a:lstStyle/>
          <a:p>
            <a:pPr marL="6403" defTabSz="461040">
              <a:lnSpc>
                <a:spcPts val="963"/>
              </a:lnSpc>
              <a:spcBef>
                <a:spcPts val="50"/>
              </a:spcBef>
            </a:pP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r>
              <a:rPr sz="807" spc="-2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x</a:t>
            </a:r>
            <a:r>
              <a:rPr sz="807" spc="-2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256</a:t>
            </a:r>
            <a:endParaRPr sz="807">
              <a:solidFill>
                <a:prstClr val="black"/>
              </a:solidFill>
              <a:latin typeface="Tahoma"/>
              <a:cs typeface="Tahoma"/>
            </a:endParaRPr>
          </a:p>
          <a:p>
            <a:pPr marL="6403" defTabSz="461040">
              <a:lnSpc>
                <a:spcPts val="963"/>
              </a:lnSpc>
            </a:pPr>
            <a:r>
              <a:rPr sz="807" spc="-3" dirty="0">
                <a:solidFill>
                  <a:prstClr val="black"/>
                </a:solidFill>
                <a:latin typeface="Tahoma"/>
                <a:cs typeface="Tahoma"/>
              </a:rPr>
              <a:t>real</a:t>
            </a:r>
            <a:r>
              <a:rPr sz="807" spc="-4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spc="-5" dirty="0">
                <a:solidFill>
                  <a:prstClr val="black"/>
                </a:solidFill>
                <a:latin typeface="Tahoma"/>
                <a:cs typeface="Tahoma"/>
              </a:rPr>
              <a:t>values</a:t>
            </a:r>
            <a:endParaRPr sz="807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5246" y="2004100"/>
            <a:ext cx="513194" cy="81637"/>
          </a:xfrm>
          <a:custGeom>
            <a:avLst/>
            <a:gdLst/>
            <a:ahLst/>
            <a:cxnLst/>
            <a:rect l="l" t="t" r="r" b="b"/>
            <a:pathLst>
              <a:path w="1017904" h="161925">
                <a:moveTo>
                  <a:pt x="0" y="0"/>
                </a:moveTo>
                <a:lnTo>
                  <a:pt x="6663" y="31514"/>
                </a:lnTo>
                <a:lnTo>
                  <a:pt x="24837" y="57249"/>
                </a:lnTo>
                <a:lnTo>
                  <a:pt x="51791" y="74600"/>
                </a:lnTo>
                <a:lnTo>
                  <a:pt x="84798" y="80963"/>
                </a:lnTo>
                <a:lnTo>
                  <a:pt x="423994" y="80963"/>
                </a:lnTo>
                <a:lnTo>
                  <a:pt x="457002" y="87325"/>
                </a:lnTo>
                <a:lnTo>
                  <a:pt x="483956" y="104676"/>
                </a:lnTo>
                <a:lnTo>
                  <a:pt x="502129" y="130411"/>
                </a:lnTo>
                <a:lnTo>
                  <a:pt x="508793" y="161925"/>
                </a:lnTo>
                <a:lnTo>
                  <a:pt x="515457" y="130411"/>
                </a:lnTo>
                <a:lnTo>
                  <a:pt x="533630" y="104676"/>
                </a:lnTo>
                <a:lnTo>
                  <a:pt x="560585" y="87325"/>
                </a:lnTo>
                <a:lnTo>
                  <a:pt x="593593" y="80963"/>
                </a:lnTo>
                <a:lnTo>
                  <a:pt x="932787" y="80963"/>
                </a:lnTo>
                <a:lnTo>
                  <a:pt x="965795" y="74600"/>
                </a:lnTo>
                <a:lnTo>
                  <a:pt x="992749" y="57249"/>
                </a:lnTo>
                <a:lnTo>
                  <a:pt x="1010922" y="31514"/>
                </a:lnTo>
                <a:lnTo>
                  <a:pt x="101758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61040"/>
            <a:endParaRPr sz="90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9195" y="2073572"/>
            <a:ext cx="363045" cy="13066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807" dirty="0">
                <a:solidFill>
                  <a:prstClr val="black"/>
                </a:solidFill>
                <a:latin typeface="Tahoma"/>
                <a:cs typeface="Tahoma"/>
              </a:rPr>
              <a:t>m</a:t>
            </a:r>
            <a:r>
              <a:rPr sz="807" spc="-3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807" spc="-5" dirty="0">
                <a:solidFill>
                  <a:prstClr val="black"/>
                </a:solidFill>
                <a:latin typeface="Tahoma"/>
                <a:cs typeface="Tahoma"/>
              </a:rPr>
              <a:t>faces</a:t>
            </a:r>
            <a:endParaRPr sz="807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3153" y="1332434"/>
            <a:ext cx="287171" cy="223769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 defTabSz="461040">
              <a:spcBef>
                <a:spcPts val="50"/>
              </a:spcBef>
            </a:pPr>
            <a:r>
              <a:rPr sz="1412" b="1" dirty="0">
                <a:solidFill>
                  <a:srgbClr val="4F271C"/>
                </a:solidFill>
                <a:latin typeface="Arial"/>
                <a:cs typeface="Arial"/>
              </a:rPr>
              <a:t>X</a:t>
            </a:r>
            <a:r>
              <a:rPr sz="1412" b="1" spc="-45" dirty="0">
                <a:solidFill>
                  <a:srgbClr val="4F271C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prstClr val="black"/>
                </a:solidFill>
                <a:latin typeface="Arial MT"/>
                <a:cs typeface="Arial MT"/>
              </a:rPr>
              <a:t>=</a:t>
            </a:r>
            <a:endParaRPr sz="1412">
              <a:solidFill>
                <a:prstClr val="black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7530" y="786585"/>
            <a:ext cx="657259" cy="161573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9210" defTabSz="461040">
              <a:spcBef>
                <a:spcPts val="50"/>
              </a:spcBef>
            </a:pPr>
            <a:r>
              <a:rPr sz="1008" b="1" u="sng" spc="50" dirty="0">
                <a:solidFill>
                  <a:srgbClr val="4F271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8" b="1" spc="3" dirty="0">
                <a:solidFill>
                  <a:srgbClr val="4F271C"/>
                </a:solidFill>
                <a:latin typeface="Arial"/>
                <a:cs typeface="Arial"/>
              </a:rPr>
              <a:t>x</a:t>
            </a:r>
            <a:r>
              <a:rPr sz="983" spc="4" baseline="-21367" dirty="0">
                <a:solidFill>
                  <a:srgbClr val="623525"/>
                </a:solidFill>
                <a:latin typeface="Arial MT"/>
                <a:cs typeface="Arial MT"/>
              </a:rPr>
              <a:t>1</a:t>
            </a:r>
            <a:r>
              <a:rPr sz="1008" spc="3" dirty="0">
                <a:solidFill>
                  <a:prstClr val="black"/>
                </a:solidFill>
                <a:latin typeface="Arial MT"/>
                <a:cs typeface="Arial MT"/>
              </a:rPr>
              <a:t>,</a:t>
            </a:r>
            <a:r>
              <a:rPr sz="1008" spc="-18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008" dirty="0">
                <a:solidFill>
                  <a:prstClr val="black"/>
                </a:solidFill>
                <a:latin typeface="Arial MT"/>
                <a:cs typeface="Arial MT"/>
              </a:rPr>
              <a:t>…,</a:t>
            </a:r>
            <a:r>
              <a:rPr sz="1008" spc="-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sz="1008" b="1" spc="3" dirty="0">
                <a:solidFill>
                  <a:srgbClr val="4F271C"/>
                </a:solidFill>
                <a:latin typeface="Arial"/>
                <a:cs typeface="Arial"/>
              </a:rPr>
              <a:t>x</a:t>
            </a:r>
            <a:r>
              <a:rPr sz="983" spc="4" baseline="-21367" dirty="0">
                <a:solidFill>
                  <a:srgbClr val="623525"/>
                </a:solidFill>
                <a:latin typeface="Arial MT"/>
                <a:cs typeface="Arial MT"/>
              </a:rPr>
              <a:t>m</a:t>
            </a:r>
            <a:r>
              <a:rPr sz="1008" b="1" u="sng" spc="81" dirty="0">
                <a:solidFill>
                  <a:srgbClr val="4F271C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008">
              <a:solidFill>
                <a:prstClr val="black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675ECC-9189-F66E-9473-45FB94FF2738}"/>
                  </a:ext>
                </a:extLst>
              </p14:cNvPr>
              <p14:cNvContentPartPr/>
              <p14:nvPr/>
            </p14:nvContentPartPr>
            <p14:xfrm>
              <a:off x="749160" y="1062000"/>
              <a:ext cx="1945080" cy="492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675ECC-9189-F66E-9473-45FB94FF27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1052640"/>
                <a:ext cx="19638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39B069-CC5C-C9C4-311F-FC18B8586AE5}"/>
                  </a:ext>
                </a:extLst>
              </p14:cNvPr>
              <p14:cNvContentPartPr/>
              <p14:nvPr/>
            </p14:nvContentPartPr>
            <p14:xfrm>
              <a:off x="856440" y="837360"/>
              <a:ext cx="1920600" cy="2423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39B069-CC5C-C9C4-311F-FC18B8586A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080" y="828000"/>
                <a:ext cx="1939320" cy="24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0D4691-2898-865A-B8DB-5302D2C363F8}"/>
                  </a:ext>
                </a:extLst>
              </p14:cNvPr>
              <p14:cNvContentPartPr/>
              <p14:nvPr/>
            </p14:nvContentPartPr>
            <p14:xfrm>
              <a:off x="2862000" y="2308320"/>
              <a:ext cx="1725480" cy="1082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0D4691-2898-865A-B8DB-5302D2C363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2640" y="2298960"/>
                <a:ext cx="1744200" cy="110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003" y="162098"/>
            <a:ext cx="3796609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  <a:tabLst>
                <a:tab pos="2521635" algn="l"/>
              </a:tabLst>
            </a:pPr>
            <a:r>
              <a:rPr spc="-3" dirty="0"/>
              <a:t>Principle</a:t>
            </a:r>
            <a:r>
              <a:rPr spc="10" dirty="0"/>
              <a:t> </a:t>
            </a:r>
            <a:r>
              <a:rPr spc="-3" dirty="0"/>
              <a:t>Components	(Method</a:t>
            </a:r>
            <a:r>
              <a:rPr spc="-38" dirty="0"/>
              <a:t> </a:t>
            </a:r>
            <a:r>
              <a:rPr dirty="0"/>
              <a:t>B)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690" y="962025"/>
            <a:ext cx="2650806" cy="198810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131" y="18235"/>
            <a:ext cx="3564504" cy="347777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  <a:tabLst>
                <a:tab pos="2162728" algn="l"/>
              </a:tabLst>
            </a:pPr>
            <a:r>
              <a:rPr sz="2218" spc="-5" dirty="0"/>
              <a:t>Reconstructing…	</a:t>
            </a:r>
            <a:r>
              <a:rPr sz="2218" spc="-3" dirty="0"/>
              <a:t>(Method</a:t>
            </a:r>
            <a:r>
              <a:rPr sz="2218" spc="-38" dirty="0"/>
              <a:t> </a:t>
            </a:r>
            <a:r>
              <a:rPr sz="2218" dirty="0"/>
              <a:t>B)</a:t>
            </a:r>
            <a:endParaRPr sz="2218"/>
          </a:p>
        </p:txBody>
      </p:sp>
      <p:sp>
        <p:nvSpPr>
          <p:cNvPr id="3" name="object 3"/>
          <p:cNvSpPr txBox="1"/>
          <p:nvPr/>
        </p:nvSpPr>
        <p:spPr>
          <a:xfrm>
            <a:off x="308620" y="2525873"/>
            <a:ext cx="2143056" cy="616160"/>
          </a:xfrm>
          <a:prstGeom prst="rect">
            <a:avLst/>
          </a:prstGeom>
        </p:spPr>
        <p:txBody>
          <a:bodyPr vert="horz" wrap="square" lIns="0" tIns="18889" rIns="0" bIns="0" rtlCol="0">
            <a:spAutoFit/>
          </a:bodyPr>
          <a:lstStyle/>
          <a:p>
            <a:pPr marL="179294" indent="-172890" defTabSz="461040">
              <a:spcBef>
                <a:spcPts val="149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…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faster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if</a:t>
            </a:r>
            <a:r>
              <a:rPr sz="1210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train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with…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075" defTabSz="461040">
              <a:spcBef>
                <a:spcPts val="98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only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people w/out glasses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075" defTabSz="461040">
              <a:spcBef>
                <a:spcPts val="161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same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lighting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conditions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2525" y="539433"/>
            <a:ext cx="2458720" cy="1844040"/>
            <a:chOff x="2286000" y="1066801"/>
            <a:chExt cx="4876800" cy="3657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066801"/>
              <a:ext cx="4876798" cy="36575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90998" y="1676401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0" y="533399"/>
                  </a:moveTo>
                  <a:lnTo>
                    <a:pt x="2179" y="484849"/>
                  </a:lnTo>
                  <a:lnTo>
                    <a:pt x="8593" y="437520"/>
                  </a:lnTo>
                  <a:lnTo>
                    <a:pt x="19053" y="391601"/>
                  </a:lnTo>
                  <a:lnTo>
                    <a:pt x="33370" y="347279"/>
                  </a:lnTo>
                  <a:lnTo>
                    <a:pt x="51357" y="304743"/>
                  </a:lnTo>
                  <a:lnTo>
                    <a:pt x="72824" y="264182"/>
                  </a:lnTo>
                  <a:lnTo>
                    <a:pt x="97584" y="225784"/>
                  </a:lnTo>
                  <a:lnTo>
                    <a:pt x="125449" y="189737"/>
                  </a:lnTo>
                  <a:lnTo>
                    <a:pt x="156229" y="156229"/>
                  </a:lnTo>
                  <a:lnTo>
                    <a:pt x="189737" y="125449"/>
                  </a:lnTo>
                  <a:lnTo>
                    <a:pt x="225784" y="97584"/>
                  </a:lnTo>
                  <a:lnTo>
                    <a:pt x="264182" y="72824"/>
                  </a:lnTo>
                  <a:lnTo>
                    <a:pt x="304743" y="51357"/>
                  </a:lnTo>
                  <a:lnTo>
                    <a:pt x="347279" y="33370"/>
                  </a:lnTo>
                  <a:lnTo>
                    <a:pt x="391601" y="19053"/>
                  </a:lnTo>
                  <a:lnTo>
                    <a:pt x="437520" y="8593"/>
                  </a:lnTo>
                  <a:lnTo>
                    <a:pt x="484849" y="2179"/>
                  </a:lnTo>
                  <a:lnTo>
                    <a:pt x="533399" y="0"/>
                  </a:lnTo>
                  <a:lnTo>
                    <a:pt x="581950" y="2179"/>
                  </a:lnTo>
                  <a:lnTo>
                    <a:pt x="629279" y="8593"/>
                  </a:lnTo>
                  <a:lnTo>
                    <a:pt x="675198" y="19053"/>
                  </a:lnTo>
                  <a:lnTo>
                    <a:pt x="719520" y="33370"/>
                  </a:lnTo>
                  <a:lnTo>
                    <a:pt x="762055" y="51357"/>
                  </a:lnTo>
                  <a:lnTo>
                    <a:pt x="802617" y="72824"/>
                  </a:lnTo>
                  <a:lnTo>
                    <a:pt x="841015" y="97584"/>
                  </a:lnTo>
                  <a:lnTo>
                    <a:pt x="877062" y="125449"/>
                  </a:lnTo>
                  <a:lnTo>
                    <a:pt x="910570" y="156229"/>
                  </a:lnTo>
                  <a:lnTo>
                    <a:pt x="941350" y="189737"/>
                  </a:lnTo>
                  <a:lnTo>
                    <a:pt x="969215" y="225784"/>
                  </a:lnTo>
                  <a:lnTo>
                    <a:pt x="993975" y="264182"/>
                  </a:lnTo>
                  <a:lnTo>
                    <a:pt x="1015442" y="304743"/>
                  </a:lnTo>
                  <a:lnTo>
                    <a:pt x="1033428" y="347279"/>
                  </a:lnTo>
                  <a:lnTo>
                    <a:pt x="1047746" y="391601"/>
                  </a:lnTo>
                  <a:lnTo>
                    <a:pt x="1058206" y="437520"/>
                  </a:lnTo>
                  <a:lnTo>
                    <a:pt x="1064620" y="484849"/>
                  </a:lnTo>
                  <a:lnTo>
                    <a:pt x="1066799" y="533399"/>
                  </a:lnTo>
                  <a:lnTo>
                    <a:pt x="1064620" y="581950"/>
                  </a:lnTo>
                  <a:lnTo>
                    <a:pt x="1058206" y="629279"/>
                  </a:lnTo>
                  <a:lnTo>
                    <a:pt x="1047746" y="675198"/>
                  </a:lnTo>
                  <a:lnTo>
                    <a:pt x="1033428" y="719520"/>
                  </a:lnTo>
                  <a:lnTo>
                    <a:pt x="1015442" y="762055"/>
                  </a:lnTo>
                  <a:lnTo>
                    <a:pt x="993975" y="802617"/>
                  </a:lnTo>
                  <a:lnTo>
                    <a:pt x="969215" y="841015"/>
                  </a:lnTo>
                  <a:lnTo>
                    <a:pt x="941350" y="877062"/>
                  </a:lnTo>
                  <a:lnTo>
                    <a:pt x="910570" y="910570"/>
                  </a:lnTo>
                  <a:lnTo>
                    <a:pt x="877062" y="941350"/>
                  </a:lnTo>
                  <a:lnTo>
                    <a:pt x="841015" y="969215"/>
                  </a:lnTo>
                  <a:lnTo>
                    <a:pt x="802617" y="993975"/>
                  </a:lnTo>
                  <a:lnTo>
                    <a:pt x="762055" y="1015442"/>
                  </a:lnTo>
                  <a:lnTo>
                    <a:pt x="719520" y="1033428"/>
                  </a:lnTo>
                  <a:lnTo>
                    <a:pt x="675198" y="1047746"/>
                  </a:lnTo>
                  <a:lnTo>
                    <a:pt x="629279" y="1058205"/>
                  </a:lnTo>
                  <a:lnTo>
                    <a:pt x="581950" y="1064619"/>
                  </a:lnTo>
                  <a:lnTo>
                    <a:pt x="533399" y="1066799"/>
                  </a:lnTo>
                  <a:lnTo>
                    <a:pt x="484849" y="1064619"/>
                  </a:lnTo>
                  <a:lnTo>
                    <a:pt x="437520" y="1058205"/>
                  </a:lnTo>
                  <a:lnTo>
                    <a:pt x="391601" y="1047746"/>
                  </a:lnTo>
                  <a:lnTo>
                    <a:pt x="347279" y="1033428"/>
                  </a:lnTo>
                  <a:lnTo>
                    <a:pt x="304743" y="1015442"/>
                  </a:lnTo>
                  <a:lnTo>
                    <a:pt x="264182" y="993975"/>
                  </a:lnTo>
                  <a:lnTo>
                    <a:pt x="225784" y="969215"/>
                  </a:lnTo>
                  <a:lnTo>
                    <a:pt x="189737" y="941350"/>
                  </a:lnTo>
                  <a:lnTo>
                    <a:pt x="156229" y="910570"/>
                  </a:lnTo>
                  <a:lnTo>
                    <a:pt x="125449" y="877062"/>
                  </a:lnTo>
                  <a:lnTo>
                    <a:pt x="97584" y="841015"/>
                  </a:lnTo>
                  <a:lnTo>
                    <a:pt x="72824" y="802617"/>
                  </a:lnTo>
                  <a:lnTo>
                    <a:pt x="51357" y="762055"/>
                  </a:lnTo>
                  <a:lnTo>
                    <a:pt x="33370" y="719520"/>
                  </a:lnTo>
                  <a:lnTo>
                    <a:pt x="19053" y="675198"/>
                  </a:lnTo>
                  <a:lnTo>
                    <a:pt x="8593" y="629279"/>
                  </a:lnTo>
                  <a:lnTo>
                    <a:pt x="2179" y="581950"/>
                  </a:lnTo>
                  <a:lnTo>
                    <a:pt x="0" y="533399"/>
                  </a:lnTo>
                  <a:close/>
                </a:path>
              </a:pathLst>
            </a:custGeom>
            <a:ln w="380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pPr defTabSz="461040"/>
              <a:endParaRPr sz="908">
                <a:solidFill>
                  <a:prstClr val="black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CD3C98-F6E4-4AF3-6CB4-2AA9845B3D66}"/>
                  </a:ext>
                </a:extLst>
              </p14:cNvPr>
              <p14:cNvContentPartPr/>
              <p14:nvPr/>
            </p14:nvContentPartPr>
            <p14:xfrm>
              <a:off x="2575440" y="1009080"/>
              <a:ext cx="177480" cy="13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CD3C98-F6E4-4AF3-6CB4-2AA9845B3D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6080" y="999720"/>
                <a:ext cx="196200" cy="15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891" y="162098"/>
            <a:ext cx="1545024" cy="316872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6403">
              <a:spcBef>
                <a:spcPts val="50"/>
              </a:spcBef>
            </a:pPr>
            <a:r>
              <a:rPr spc="-3" dirty="0"/>
              <a:t>Shortcomings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51" y="489746"/>
            <a:ext cx="4204155" cy="2649858"/>
          </a:xfrm>
          <a:prstGeom prst="rect">
            <a:avLst/>
          </a:prstGeom>
        </p:spPr>
        <p:txBody>
          <a:bodyPr vert="horz" wrap="square" lIns="0" tIns="18889" rIns="0" bIns="0" rtlCol="0">
            <a:spAutoFit/>
          </a:bodyPr>
          <a:lstStyle/>
          <a:p>
            <a:pPr marL="179294" indent="-172890" defTabSz="461040">
              <a:spcBef>
                <a:spcPts val="149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Requires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carefully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controlled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data: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395" defTabSz="461040">
              <a:spcBef>
                <a:spcPts val="98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All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faces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centered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in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frame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395" defTabSz="461040">
              <a:spcBef>
                <a:spcPts val="161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Same</a:t>
            </a:r>
            <a:r>
              <a:rPr sz="1210" spc="-2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size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395" defTabSz="461040">
              <a:spcBef>
                <a:spcPts val="161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Some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sensitivity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to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angle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179294" indent="-172890" defTabSz="461040">
              <a:spcBef>
                <a:spcPts val="111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Alternative: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395" defTabSz="461040">
              <a:spcBef>
                <a:spcPts val="161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“Learn”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one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set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of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PCA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vectors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for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each angle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395" defTabSz="461040">
              <a:spcBef>
                <a:spcPts val="161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Use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the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one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with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lowest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error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230520" lvl="1" defTabSz="461040">
              <a:spcBef>
                <a:spcPts val="20"/>
              </a:spcBef>
              <a:buFont typeface="Arial MT"/>
              <a:buChar char="–"/>
            </a:pPr>
            <a:endParaRPr sz="1412">
              <a:solidFill>
                <a:prstClr val="black"/>
              </a:solidFill>
              <a:latin typeface="Tahoma"/>
              <a:cs typeface="Tahoma"/>
            </a:endParaRPr>
          </a:p>
          <a:p>
            <a:pPr marL="179294" indent="-172890" defTabSz="461040"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Method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is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completely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knowledge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free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395" defTabSz="461040">
              <a:spcBef>
                <a:spcPts val="161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(sometimes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this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is</a:t>
            </a:r>
            <a:r>
              <a:rPr sz="1210" spc="-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good!)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77477" marR="2561" lvl="1" indent="-140873" defTabSz="461040">
              <a:lnSpc>
                <a:spcPts val="1271"/>
              </a:lnSpc>
              <a:spcBef>
                <a:spcPts val="355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spc="3" dirty="0">
                <a:solidFill>
                  <a:prstClr val="black"/>
                </a:solidFill>
                <a:latin typeface="Tahoma"/>
                <a:cs typeface="Tahoma"/>
              </a:rPr>
              <a:t>Doesn’t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know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that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faces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are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wrapped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around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3D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objects </a:t>
            </a:r>
            <a:r>
              <a:rPr sz="1210" spc="-371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(heads)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  <a:p>
            <a:pPr marL="380999" lvl="1" indent="-144395" defTabSz="461040">
              <a:spcBef>
                <a:spcPts val="139"/>
              </a:spcBef>
              <a:buFont typeface="Arial MT"/>
              <a:buChar char="–"/>
              <a:tabLst>
                <a:tab pos="380999" algn="l"/>
              </a:tabLst>
            </a:pP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Makes 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no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5" dirty="0">
                <a:solidFill>
                  <a:prstClr val="black"/>
                </a:solidFill>
                <a:latin typeface="Tahoma"/>
                <a:cs typeface="Tahoma"/>
              </a:rPr>
              <a:t>effort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to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 preserve</a:t>
            </a:r>
            <a:r>
              <a:rPr sz="12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1210" spc="-3" dirty="0">
                <a:solidFill>
                  <a:prstClr val="black"/>
                </a:solidFill>
                <a:latin typeface="Tahoma"/>
                <a:cs typeface="Tahoma"/>
              </a:rPr>
              <a:t>class distinctions</a:t>
            </a:r>
            <a:endParaRPr sz="121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84C69-02B8-4FBB-A73B-C95AA0F5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17" y="282575"/>
            <a:ext cx="4034668" cy="289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7D1C5F-F616-C7AF-53BE-DA2E620091BE}"/>
                  </a:ext>
                </a:extLst>
              </p14:cNvPr>
              <p14:cNvContentPartPr/>
              <p14:nvPr/>
            </p14:nvContentPartPr>
            <p14:xfrm>
              <a:off x="2747520" y="734040"/>
              <a:ext cx="1697760" cy="146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7D1C5F-F616-C7AF-53BE-DA2E62009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24680"/>
                <a:ext cx="1716480" cy="14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244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253E3-27D7-4B66-9BCA-DA78EDAD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8" y="358775"/>
            <a:ext cx="3801922" cy="27490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091280-F041-54EB-4F83-DD61C8D2A7B3}"/>
                  </a:ext>
                </a:extLst>
              </p14:cNvPr>
              <p14:cNvContentPartPr/>
              <p14:nvPr/>
            </p14:nvContentPartPr>
            <p14:xfrm>
              <a:off x="2096280" y="0"/>
              <a:ext cx="2414520" cy="135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091280-F041-54EB-4F83-DD61C8D2A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920" y="-9360"/>
                <a:ext cx="2433240" cy="13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0635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D0FC2-2278-484D-A2DD-BC37DEF9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0" y="358775"/>
            <a:ext cx="379598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1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46" y="594801"/>
            <a:ext cx="4232008" cy="2753706"/>
          </a:xfrm>
          <a:prstGeom prst="rect">
            <a:avLst/>
          </a:prstGeom>
        </p:spPr>
        <p:txBody>
          <a:bodyPr vert="horz" wrap="square" lIns="0" tIns="8004" rIns="0" bIns="0" rtlCol="0">
            <a:spAutoFit/>
          </a:bodyPr>
          <a:lstStyle/>
          <a:p>
            <a:pPr marL="6403" marR="2561">
              <a:lnSpc>
                <a:spcPct val="99000"/>
              </a:lnSpc>
              <a:spcBef>
                <a:spcPts val="63"/>
              </a:spcBef>
            </a:pPr>
            <a:r>
              <a:rPr sz="1210" spc="-3" dirty="0">
                <a:solidFill>
                  <a:srgbClr val="0000CC"/>
                </a:solidFill>
                <a:latin typeface="Candara"/>
                <a:cs typeface="Candara"/>
              </a:rPr>
              <a:t>PCA,</a:t>
            </a:r>
            <a:r>
              <a:rPr sz="1210" spc="5" dirty="0">
                <a:solidFill>
                  <a:srgbClr val="0000CC"/>
                </a:solidFill>
                <a:latin typeface="Candara"/>
                <a:cs typeface="Candara"/>
              </a:rPr>
              <a:t> </a:t>
            </a:r>
            <a:r>
              <a:rPr sz="1210" dirty="0">
                <a:solidFill>
                  <a:srgbClr val="0000CC"/>
                </a:solidFill>
                <a:latin typeface="Candara"/>
                <a:cs typeface="Candara"/>
              </a:rPr>
              <a:t>Kernel</a:t>
            </a:r>
            <a:r>
              <a:rPr sz="1210" spc="5" dirty="0">
                <a:solidFill>
                  <a:srgbClr val="0000CC"/>
                </a:solidFill>
                <a:latin typeface="Candara"/>
                <a:cs typeface="Candara"/>
              </a:rPr>
              <a:t> </a:t>
            </a:r>
            <a:r>
              <a:rPr sz="1210" spc="-3" dirty="0">
                <a:solidFill>
                  <a:srgbClr val="0000CC"/>
                </a:solidFill>
                <a:latin typeface="Candara"/>
                <a:cs typeface="Candara"/>
              </a:rPr>
              <a:t>PCA,</a:t>
            </a:r>
            <a:r>
              <a:rPr sz="1210" spc="5" dirty="0">
                <a:solidFill>
                  <a:srgbClr val="0000CC"/>
                </a:solidFill>
                <a:latin typeface="Candara"/>
                <a:cs typeface="Candara"/>
              </a:rPr>
              <a:t> </a:t>
            </a:r>
            <a:r>
              <a:rPr sz="1210" dirty="0">
                <a:solidFill>
                  <a:srgbClr val="0000CC"/>
                </a:solidFill>
                <a:latin typeface="Candara"/>
                <a:cs typeface="Candara"/>
              </a:rPr>
              <a:t>ICA</a:t>
            </a:r>
            <a:r>
              <a:rPr lang="en-IN" sz="1210" dirty="0">
                <a:solidFill>
                  <a:srgbClr val="0000CC"/>
                </a:solidFill>
                <a:latin typeface="Candara"/>
                <a:cs typeface="Candara"/>
              </a:rPr>
              <a:t>, Discriminant Analysis</a:t>
            </a:r>
            <a:r>
              <a:rPr sz="1210" dirty="0">
                <a:solidFill>
                  <a:srgbClr val="0000CC"/>
                </a:solidFill>
                <a:latin typeface="Candara"/>
                <a:cs typeface="Candara"/>
              </a:rPr>
              <a:t>:</a:t>
            </a:r>
            <a:r>
              <a:rPr sz="1210" spc="3" dirty="0">
                <a:solidFill>
                  <a:srgbClr val="0000CC"/>
                </a:solidFill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Powerful</a:t>
            </a:r>
            <a:r>
              <a:rPr sz="1210" spc="8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unsupervised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learning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techniques </a:t>
            </a:r>
            <a:r>
              <a:rPr sz="1210" spc="-255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for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extracting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hidden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(potentially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lower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dimensional)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structure </a:t>
            </a:r>
            <a:r>
              <a:rPr sz="1210" dirty="0">
                <a:latin typeface="Candara"/>
                <a:cs typeface="Candara"/>
              </a:rPr>
              <a:t> from</a:t>
            </a:r>
            <a:r>
              <a:rPr sz="1210" spc="-5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high </a:t>
            </a:r>
            <a:r>
              <a:rPr sz="1210" spc="-3" dirty="0">
                <a:latin typeface="Candara"/>
                <a:cs typeface="Candara"/>
              </a:rPr>
              <a:t>dimensional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datasets.</a:t>
            </a:r>
            <a:endParaRPr sz="1210" dirty="0">
              <a:latin typeface="Candara"/>
              <a:cs typeface="Candara"/>
            </a:endParaRPr>
          </a:p>
          <a:p>
            <a:pPr marL="6403">
              <a:spcBef>
                <a:spcPts val="864"/>
              </a:spcBef>
            </a:pPr>
            <a:r>
              <a:rPr sz="1210" b="1" dirty="0">
                <a:latin typeface="Candara"/>
                <a:cs typeface="Candara"/>
              </a:rPr>
              <a:t>Useful</a:t>
            </a:r>
            <a:r>
              <a:rPr sz="1210" b="1" spc="-23" dirty="0">
                <a:latin typeface="Candara"/>
                <a:cs typeface="Candara"/>
              </a:rPr>
              <a:t> </a:t>
            </a:r>
            <a:r>
              <a:rPr sz="1210" b="1" spc="-3" dirty="0">
                <a:latin typeface="Candara"/>
                <a:cs typeface="Candara"/>
              </a:rPr>
              <a:t>for</a:t>
            </a:r>
            <a:r>
              <a:rPr sz="1210" spc="-3" dirty="0">
                <a:latin typeface="Candara"/>
                <a:cs typeface="Candara"/>
              </a:rPr>
              <a:t>:</a:t>
            </a:r>
            <a:endParaRPr sz="1210" dirty="0">
              <a:latin typeface="Candara"/>
              <a:cs typeface="Candara"/>
            </a:endParaRPr>
          </a:p>
          <a:p>
            <a:pPr marL="217714" indent="-172890">
              <a:spcBef>
                <a:spcPts val="666"/>
              </a:spcBef>
              <a:buFont typeface="Arial MT"/>
              <a:buChar char="•"/>
              <a:tabLst>
                <a:tab pos="217393" algn="l"/>
                <a:tab pos="217714" algn="l"/>
              </a:tabLst>
            </a:pPr>
            <a:r>
              <a:rPr sz="1210" spc="-3" dirty="0">
                <a:latin typeface="Candara"/>
                <a:cs typeface="Candara"/>
              </a:rPr>
              <a:t>Visualization</a:t>
            </a:r>
            <a:endParaRPr sz="1210" dirty="0">
              <a:latin typeface="Candara"/>
              <a:cs typeface="Candara"/>
            </a:endParaRPr>
          </a:p>
          <a:p>
            <a:pPr marL="183136" marR="1637014" lvl="1" indent="-100212">
              <a:lnSpc>
                <a:spcPts val="1412"/>
              </a:lnSpc>
              <a:spcBef>
                <a:spcPts val="746"/>
              </a:spcBef>
              <a:buFont typeface="Arial MT"/>
              <a:buChar char="•"/>
              <a:tabLst>
                <a:tab pos="255813" algn="l"/>
                <a:tab pos="256134" algn="l"/>
              </a:tabLst>
            </a:pPr>
            <a:r>
              <a:rPr sz="908" dirty="0"/>
              <a:t>	</a:t>
            </a:r>
            <a:r>
              <a:rPr sz="1210" dirty="0">
                <a:latin typeface="Candara"/>
                <a:cs typeface="Candara"/>
              </a:rPr>
              <a:t>More</a:t>
            </a:r>
            <a:r>
              <a:rPr sz="1210" spc="1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eﬃcient</a:t>
            </a:r>
            <a:r>
              <a:rPr sz="1210" spc="1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use</a:t>
            </a:r>
            <a:r>
              <a:rPr sz="1210" spc="13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of</a:t>
            </a:r>
            <a:r>
              <a:rPr sz="1210" spc="1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resources 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(e.g.,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time,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memory,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communication)</a:t>
            </a:r>
            <a:endParaRPr sz="1210" dirty="0">
              <a:latin typeface="Candara"/>
              <a:cs typeface="Candara"/>
            </a:endParaRPr>
          </a:p>
          <a:p>
            <a:pPr marL="215793" indent="-173210">
              <a:spcBef>
                <a:spcPts val="1313"/>
              </a:spcBef>
              <a:buFont typeface="Arial MT"/>
              <a:buChar char="•"/>
              <a:tabLst>
                <a:tab pos="215793" algn="l"/>
                <a:tab pos="216113" algn="l"/>
              </a:tabLst>
            </a:pPr>
            <a:r>
              <a:rPr sz="1210" spc="-3" dirty="0">
                <a:latin typeface="Candara"/>
                <a:cs typeface="Candara"/>
              </a:rPr>
              <a:t>Statistical: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fewer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dimensions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dirty="0">
                <a:latin typeface="Wingdings"/>
                <a:cs typeface="Wingdings"/>
              </a:rPr>
              <a:t></a:t>
            </a:r>
            <a:r>
              <a:rPr sz="1210" spc="-38" dirty="0">
                <a:latin typeface="Times New Roman"/>
                <a:cs typeface="Times New Roman"/>
              </a:rPr>
              <a:t> </a:t>
            </a:r>
            <a:r>
              <a:rPr sz="1210" dirty="0">
                <a:latin typeface="Candara"/>
                <a:cs typeface="Candara"/>
              </a:rPr>
              <a:t>better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generalization</a:t>
            </a:r>
            <a:endParaRPr sz="1210" dirty="0">
              <a:latin typeface="Candara"/>
              <a:cs typeface="Candara"/>
            </a:endParaRPr>
          </a:p>
          <a:p>
            <a:pPr marL="217714" indent="-172890">
              <a:spcBef>
                <a:spcPts val="986"/>
              </a:spcBef>
              <a:buFont typeface="Arial MT"/>
              <a:buChar char="•"/>
              <a:tabLst>
                <a:tab pos="217393" algn="l"/>
                <a:tab pos="217714" algn="l"/>
              </a:tabLst>
            </a:pPr>
            <a:r>
              <a:rPr sz="1210" spc="-3" dirty="0">
                <a:latin typeface="Candara"/>
                <a:cs typeface="Candara"/>
              </a:rPr>
              <a:t>Noise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removal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(improving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data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quality)</a:t>
            </a:r>
            <a:endParaRPr sz="1210" dirty="0">
              <a:latin typeface="Candara"/>
              <a:cs typeface="Candara"/>
            </a:endParaRPr>
          </a:p>
          <a:p>
            <a:pPr marL="217714" indent="-172890">
              <a:spcBef>
                <a:spcPts val="950"/>
              </a:spcBef>
              <a:buFont typeface="Arial MT"/>
              <a:buChar char="•"/>
              <a:tabLst>
                <a:tab pos="217393" algn="l"/>
                <a:tab pos="217714" algn="l"/>
              </a:tabLst>
            </a:pPr>
            <a:r>
              <a:rPr sz="1210" spc="-3" dirty="0">
                <a:latin typeface="Candara"/>
                <a:cs typeface="Candara"/>
              </a:rPr>
              <a:t>Further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processing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by</a:t>
            </a:r>
            <a:r>
              <a:rPr sz="1210" spc="3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machine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learning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algorithms</a:t>
            </a:r>
            <a:endParaRPr sz="1210" dirty="0">
              <a:latin typeface="Candara"/>
              <a:cs typeface="Candar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28" y="207906"/>
            <a:ext cx="2660092" cy="301290"/>
          </a:xfrm>
          <a:prstGeom prst="rect">
            <a:avLst/>
          </a:prstGeom>
        </p:spPr>
        <p:txBody>
          <a:bodyPr vert="horz" wrap="square" lIns="0" tIns="6403" rIns="0" bIns="0" rtlCol="0" anchor="ctr">
            <a:spAutoFit/>
          </a:bodyPr>
          <a:lstStyle/>
          <a:p>
            <a:pPr marL="6403">
              <a:lnSpc>
                <a:spcPct val="100000"/>
              </a:lnSpc>
              <a:spcBef>
                <a:spcPts val="50"/>
              </a:spcBef>
            </a:pPr>
            <a:r>
              <a:rPr sz="1916" spc="-3" dirty="0">
                <a:solidFill>
                  <a:srgbClr val="0000CC"/>
                </a:solidFill>
                <a:latin typeface="Candara"/>
                <a:cs typeface="Candara"/>
              </a:rPr>
              <a:t>Learning</a:t>
            </a:r>
            <a:r>
              <a:rPr sz="1916" dirty="0">
                <a:solidFill>
                  <a:srgbClr val="0000CC"/>
                </a:solidFill>
                <a:latin typeface="Candara"/>
                <a:cs typeface="Candara"/>
              </a:rPr>
              <a:t> </a:t>
            </a:r>
            <a:r>
              <a:rPr sz="1916" spc="-3" dirty="0">
                <a:solidFill>
                  <a:srgbClr val="0000CC"/>
                </a:solidFill>
                <a:latin typeface="Candara"/>
                <a:cs typeface="Candara"/>
              </a:rPr>
              <a:t>Representations</a:t>
            </a:r>
            <a:endParaRPr sz="1916">
              <a:latin typeface="Candara"/>
              <a:cs typeface="Candar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D79687-2FFE-81DC-35FA-609E17FF6197}"/>
                  </a:ext>
                </a:extLst>
              </p14:cNvPr>
              <p14:cNvContentPartPr/>
              <p14:nvPr/>
            </p14:nvContentPartPr>
            <p14:xfrm>
              <a:off x="392760" y="500400"/>
              <a:ext cx="3580560" cy="276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D79687-2FFE-81DC-35FA-609E17FF61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491040"/>
                <a:ext cx="3599280" cy="27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59A3E4-11B8-6ADC-4D5D-AA155019A114}"/>
                  </a:ext>
                </a:extLst>
              </p14:cNvPr>
              <p14:cNvContentPartPr/>
              <p14:nvPr/>
            </p14:nvContentPartPr>
            <p14:xfrm>
              <a:off x="132480" y="557280"/>
              <a:ext cx="4356000" cy="19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59A3E4-11B8-6ADC-4D5D-AA155019A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20" y="547920"/>
                <a:ext cx="4374720" cy="199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82688-8B8C-4118-8244-E7D8DF9B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4" y="282575"/>
            <a:ext cx="3807356" cy="28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0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57E83-C887-4381-ADA9-CE0F49F02CD8}"/>
              </a:ext>
            </a:extLst>
          </p:cNvPr>
          <p:cNvSpPr txBox="1"/>
          <p:nvPr/>
        </p:nvSpPr>
        <p:spPr>
          <a:xfrm>
            <a:off x="552450" y="119697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THANK YOU</a:t>
            </a:r>
          </a:p>
          <a:p>
            <a:pPr algn="ctr"/>
            <a:r>
              <a:rPr lang="en-IN" dirty="0"/>
              <a:t>Questions?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C3C689-F15C-5C8C-703F-D4D2885A2AB4}"/>
                  </a:ext>
                </a:extLst>
              </p14:cNvPr>
              <p14:cNvContentPartPr/>
              <p14:nvPr/>
            </p14:nvContentPartPr>
            <p14:xfrm>
              <a:off x="99000" y="366120"/>
              <a:ext cx="4517280" cy="291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C3C689-F15C-5C8C-703F-D4D2885A2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56760"/>
                <a:ext cx="4536000" cy="29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21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80909" indent="-108042" eaLnBrk="0" hangingPunct="0"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432168" indent="-86434" eaLnBrk="0" hangingPunct="0"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605036" indent="-86434" eaLnBrk="0" hangingPunct="0"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777903" indent="-86434" eaLnBrk="0" hangingPunct="0"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950770" indent="-86434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1123638" indent="-86434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1296505" indent="-86434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1469372" indent="-86434" eaLnBrk="0" fontAlgn="base" hangingPunct="0">
              <a:spcBef>
                <a:spcPct val="0"/>
              </a:spcBef>
              <a:spcAft>
                <a:spcPct val="0"/>
              </a:spcAft>
              <a:defRPr sz="121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6EA47DC-70DC-46C1-9BA8-36668A89C484}" type="slidenum">
              <a:rPr lang="tr-TR" sz="529"/>
              <a:pPr eaLnBrk="1" hangingPunct="1"/>
              <a:t>7</a:t>
            </a:fld>
            <a:endParaRPr lang="tr-TR" sz="52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A84A8-EFDA-41C4-B017-414B106B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5354"/>
            <a:ext cx="3733800" cy="3254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722CB4-05B5-270A-0FFE-1D89B0812F60}"/>
                  </a:ext>
                </a:extLst>
              </p14:cNvPr>
              <p14:cNvContentPartPr/>
              <p14:nvPr/>
            </p14:nvContentPartPr>
            <p14:xfrm>
              <a:off x="1078920" y="49320"/>
              <a:ext cx="79200" cy="1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722CB4-05B5-270A-0FFE-1D89B0812F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9560" y="39960"/>
                <a:ext cx="979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A18004-0495-B842-7106-26F7A64D5776}"/>
                  </a:ext>
                </a:extLst>
              </p14:cNvPr>
              <p14:cNvContentPartPr/>
              <p14:nvPr/>
            </p14:nvContentPartPr>
            <p14:xfrm>
              <a:off x="43560" y="502920"/>
              <a:ext cx="4185000" cy="292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A18004-0495-B842-7106-26F7A64D57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00" y="493560"/>
                <a:ext cx="4203720" cy="29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5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EDC6-7284-5AE6-3118-AE0EC55D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BB44-AD50-D8FA-421C-975D26C7B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44B18-AF78-BE2F-5537-6FE67F732325}"/>
                  </a:ext>
                </a:extLst>
              </p14:cNvPr>
              <p14:cNvContentPartPr/>
              <p14:nvPr/>
            </p14:nvContentPartPr>
            <p14:xfrm>
              <a:off x="40680" y="109440"/>
              <a:ext cx="4639320" cy="312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44B18-AF78-BE2F-5537-6FE67F732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20" y="100080"/>
                <a:ext cx="4658040" cy="31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78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935" y="262085"/>
            <a:ext cx="3488949" cy="285773"/>
          </a:xfrm>
          <a:prstGeom prst="rect">
            <a:avLst/>
          </a:prstGeom>
        </p:spPr>
        <p:txBody>
          <a:bodyPr vert="horz" wrap="square" lIns="0" tIns="6403" rIns="0" bIns="0" rtlCol="0" anchor="ctr">
            <a:spAutoFit/>
          </a:bodyPr>
          <a:lstStyle/>
          <a:p>
            <a:pPr marL="6403">
              <a:lnSpc>
                <a:spcPct val="100000"/>
              </a:lnSpc>
              <a:spcBef>
                <a:spcPts val="50"/>
              </a:spcBef>
            </a:pPr>
            <a:r>
              <a:rPr sz="1815" spc="-3" dirty="0">
                <a:latin typeface="Candara"/>
                <a:cs typeface="Candara"/>
              </a:rPr>
              <a:t>Principal</a:t>
            </a:r>
            <a:r>
              <a:rPr sz="1815" dirty="0">
                <a:latin typeface="Candara"/>
                <a:cs typeface="Candara"/>
              </a:rPr>
              <a:t> </a:t>
            </a:r>
            <a:r>
              <a:rPr sz="1815" spc="-3" dirty="0">
                <a:latin typeface="Candara"/>
                <a:cs typeface="Candara"/>
              </a:rPr>
              <a:t>Component</a:t>
            </a:r>
            <a:r>
              <a:rPr sz="1815" dirty="0">
                <a:latin typeface="Candara"/>
                <a:cs typeface="Candara"/>
              </a:rPr>
              <a:t> </a:t>
            </a:r>
            <a:r>
              <a:rPr sz="1815" spc="-3" dirty="0">
                <a:latin typeface="Candara"/>
                <a:cs typeface="Candara"/>
              </a:rPr>
              <a:t>Analysis (PCA)</a:t>
            </a:r>
            <a:endParaRPr sz="1815">
              <a:latin typeface="Candara"/>
              <a:cs typeface="Candar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203" y="825004"/>
            <a:ext cx="3951880" cy="375883"/>
          </a:xfrm>
          <a:prstGeom prst="rect">
            <a:avLst/>
          </a:prstGeom>
        </p:spPr>
        <p:txBody>
          <a:bodyPr vert="horz" wrap="square" lIns="0" tIns="16648" rIns="0" bIns="0" rtlCol="0">
            <a:spAutoFit/>
          </a:bodyPr>
          <a:lstStyle/>
          <a:p>
            <a:pPr marL="6403" marR="2561">
              <a:lnSpc>
                <a:spcPts val="1412"/>
              </a:lnSpc>
              <a:spcBef>
                <a:spcPts val="131"/>
              </a:spcBef>
            </a:pPr>
            <a:r>
              <a:rPr sz="1210" b="1" dirty="0">
                <a:latin typeface="Candara"/>
                <a:cs typeface="Candara"/>
              </a:rPr>
              <a:t>What</a:t>
            </a:r>
            <a:r>
              <a:rPr sz="1210" b="1" spc="5" dirty="0">
                <a:latin typeface="Candara"/>
                <a:cs typeface="Candara"/>
              </a:rPr>
              <a:t> </a:t>
            </a:r>
            <a:r>
              <a:rPr sz="1210" b="1" spc="-3" dirty="0">
                <a:latin typeface="Candara"/>
                <a:cs typeface="Candara"/>
              </a:rPr>
              <a:t>is</a:t>
            </a:r>
            <a:r>
              <a:rPr sz="1210" b="1" spc="5" dirty="0">
                <a:latin typeface="Candara"/>
                <a:cs typeface="Candara"/>
              </a:rPr>
              <a:t> </a:t>
            </a:r>
            <a:r>
              <a:rPr sz="1210" b="1" spc="-3" dirty="0">
                <a:latin typeface="Candara"/>
                <a:cs typeface="Candara"/>
              </a:rPr>
              <a:t>PCA</a:t>
            </a:r>
            <a:r>
              <a:rPr sz="1210" spc="-3" dirty="0">
                <a:latin typeface="Candara"/>
                <a:cs typeface="Candara"/>
              </a:rPr>
              <a:t>: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Unsupervised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technique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for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extracting</a:t>
            </a:r>
            <a:r>
              <a:rPr sz="1210" spc="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variance </a:t>
            </a:r>
            <a:r>
              <a:rPr sz="1210" spc="-255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structure </a:t>
            </a:r>
            <a:r>
              <a:rPr sz="1210" dirty="0">
                <a:latin typeface="Candara"/>
                <a:cs typeface="Candara"/>
              </a:rPr>
              <a:t>from</a:t>
            </a:r>
            <a:r>
              <a:rPr sz="1210" spc="-3" dirty="0">
                <a:latin typeface="Candara"/>
                <a:cs typeface="Candara"/>
              </a:rPr>
              <a:t> </a:t>
            </a:r>
            <a:r>
              <a:rPr sz="1210" dirty="0">
                <a:latin typeface="Candara"/>
                <a:cs typeface="Candara"/>
              </a:rPr>
              <a:t>high </a:t>
            </a:r>
            <a:r>
              <a:rPr sz="1210" spc="-3" dirty="0">
                <a:latin typeface="Candara"/>
                <a:cs typeface="Candara"/>
              </a:rPr>
              <a:t>dimensional</a:t>
            </a:r>
            <a:r>
              <a:rPr sz="1210" dirty="0">
                <a:latin typeface="Candara"/>
                <a:cs typeface="Candara"/>
              </a:rPr>
              <a:t> </a:t>
            </a:r>
            <a:r>
              <a:rPr sz="1210" spc="-3" dirty="0">
                <a:latin typeface="Candara"/>
                <a:cs typeface="Candara"/>
              </a:rPr>
              <a:t>datasets.</a:t>
            </a:r>
            <a:endParaRPr sz="121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203" y="2617989"/>
            <a:ext cx="3893293" cy="471786"/>
          </a:xfrm>
          <a:prstGeom prst="rect">
            <a:avLst/>
          </a:prstGeom>
        </p:spPr>
        <p:txBody>
          <a:bodyPr vert="horz" wrap="square" lIns="0" tIns="6403" rIns="0" bIns="0" rtlCol="0">
            <a:spAutoFit/>
          </a:bodyPr>
          <a:lstStyle/>
          <a:p>
            <a:pPr marL="179294" marR="2561" indent="-172890">
              <a:spcBef>
                <a:spcPts val="50"/>
              </a:spcBef>
              <a:buFont typeface="Arial MT"/>
              <a:buChar char="•"/>
              <a:tabLst>
                <a:tab pos="178973" algn="l"/>
                <a:tab pos="179294" algn="l"/>
              </a:tabLst>
            </a:pPr>
            <a:r>
              <a:rPr sz="1008" spc="-3" dirty="0">
                <a:latin typeface="Candara"/>
                <a:cs typeface="Candara"/>
              </a:rPr>
              <a:t>PCA</a:t>
            </a:r>
            <a:r>
              <a:rPr sz="1008" dirty="0">
                <a:latin typeface="Candara"/>
                <a:cs typeface="Candara"/>
              </a:rPr>
              <a:t> is an orthogonal projection or </a:t>
            </a:r>
            <a:r>
              <a:rPr sz="1008" spc="-3" dirty="0">
                <a:latin typeface="Candara"/>
                <a:cs typeface="Candara"/>
              </a:rPr>
              <a:t>transformation</a:t>
            </a:r>
            <a:r>
              <a:rPr sz="1008" dirty="0">
                <a:latin typeface="Candara"/>
                <a:cs typeface="Candara"/>
              </a:rPr>
              <a:t> of the data into a </a:t>
            </a:r>
            <a:r>
              <a:rPr sz="1008" spc="-212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(possibly lower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dimensional)</a:t>
            </a:r>
            <a:r>
              <a:rPr sz="1008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subspace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spc="-3" dirty="0">
                <a:latin typeface="Candara"/>
                <a:cs typeface="Candara"/>
              </a:rPr>
              <a:t>so</a:t>
            </a:r>
            <a:r>
              <a:rPr sz="1008" dirty="0">
                <a:latin typeface="Candara"/>
                <a:cs typeface="Candara"/>
              </a:rPr>
              <a:t> that the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variance of the </a:t>
            </a:r>
            <a:r>
              <a:rPr sz="1008" spc="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projected</a:t>
            </a:r>
            <a:r>
              <a:rPr sz="1008" spc="-3" dirty="0">
                <a:latin typeface="Candara"/>
                <a:cs typeface="Candara"/>
              </a:rPr>
              <a:t> </a:t>
            </a:r>
            <a:r>
              <a:rPr sz="1008" dirty="0">
                <a:latin typeface="Candara"/>
                <a:cs typeface="Candara"/>
              </a:rPr>
              <a:t>data is</a:t>
            </a:r>
            <a:r>
              <a:rPr sz="1008" spc="-3" dirty="0">
                <a:latin typeface="Candara"/>
                <a:cs typeface="Candara"/>
              </a:rPr>
              <a:t> maximized.</a:t>
            </a:r>
            <a:endParaRPr sz="1008">
              <a:latin typeface="Candara"/>
              <a:cs typeface="Candar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700" y="1227725"/>
            <a:ext cx="1575116" cy="11410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698" y="3316873"/>
            <a:ext cx="860552" cy="110559"/>
          </a:xfrm>
          <a:prstGeom prst="rect">
            <a:avLst/>
          </a:prstGeom>
        </p:spPr>
        <p:txBody>
          <a:bodyPr vert="horz" wrap="square" lIns="0" tIns="1921" rIns="0" bIns="0" rtlCol="0">
            <a:spAutoFit/>
          </a:bodyPr>
          <a:lstStyle/>
          <a:p>
            <a:pPr marL="6403">
              <a:spcBef>
                <a:spcPts val="15"/>
              </a:spcBef>
            </a:pPr>
            <a:r>
              <a:rPr sz="706" spc="-3" dirty="0">
                <a:solidFill>
                  <a:srgbClr val="7F7F7F"/>
                </a:solidFill>
                <a:latin typeface="Candara"/>
                <a:cs typeface="Candara"/>
              </a:rPr>
              <a:t>Slide</a:t>
            </a:r>
            <a:r>
              <a:rPr sz="706" spc="-10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dirty="0">
                <a:solidFill>
                  <a:srgbClr val="7F7F7F"/>
                </a:solidFill>
                <a:latin typeface="Candara"/>
                <a:cs typeface="Candara"/>
              </a:rPr>
              <a:t>from</a:t>
            </a:r>
            <a:r>
              <a:rPr sz="706" spc="-13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dirty="0">
                <a:solidFill>
                  <a:srgbClr val="7F7F7F"/>
                </a:solidFill>
                <a:latin typeface="Candara"/>
                <a:cs typeface="Candara"/>
              </a:rPr>
              <a:t>Nina</a:t>
            </a:r>
            <a:r>
              <a:rPr sz="706" spc="-8" dirty="0">
                <a:solidFill>
                  <a:srgbClr val="7F7F7F"/>
                </a:solidFill>
                <a:latin typeface="Candara"/>
                <a:cs typeface="Candara"/>
              </a:rPr>
              <a:t> </a:t>
            </a:r>
            <a:r>
              <a:rPr sz="706" spc="-3" dirty="0">
                <a:solidFill>
                  <a:srgbClr val="7F7F7F"/>
                </a:solidFill>
                <a:latin typeface="Candara"/>
                <a:cs typeface="Candara"/>
              </a:rPr>
              <a:t>Balcan</a:t>
            </a:r>
            <a:endParaRPr sz="706">
              <a:latin typeface="Candara"/>
              <a:cs typeface="Candar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46DFDA-BFE9-B768-3DF0-8E3D70D83DB4}"/>
                  </a:ext>
                </a:extLst>
              </p14:cNvPr>
              <p14:cNvContentPartPr/>
              <p14:nvPr/>
            </p14:nvContentPartPr>
            <p14:xfrm>
              <a:off x="2274480" y="1504440"/>
              <a:ext cx="468360" cy="38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46DFDA-BFE9-B768-3DF0-8E3D70D83D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5120" y="1495080"/>
                <a:ext cx="4870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99BD65-44AE-6218-227A-38CF0ECC26DB}"/>
                  </a:ext>
                </a:extLst>
              </p14:cNvPr>
              <p14:cNvContentPartPr/>
              <p14:nvPr/>
            </p14:nvContentPartPr>
            <p14:xfrm>
              <a:off x="175680" y="38160"/>
              <a:ext cx="4395600" cy="259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99BD65-44AE-6218-227A-38CF0ECC26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320" y="28800"/>
                <a:ext cx="4414320" cy="261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2681</Words>
  <Application>Microsoft Office PowerPoint</Application>
  <PresentationFormat>Custom</PresentationFormat>
  <Paragraphs>376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80" baseType="lpstr">
      <vt:lpstr>Arial</vt:lpstr>
      <vt:lpstr>Arial MT</vt:lpstr>
      <vt:lpstr>Calibri</vt:lpstr>
      <vt:lpstr>Calibri Light</vt:lpstr>
      <vt:lpstr>Candara</vt:lpstr>
      <vt:lpstr>Comic Sans MS</vt:lpstr>
      <vt:lpstr>Lucida Sans Unicode</vt:lpstr>
      <vt:lpstr>Microsoft Sans Serif</vt:lpstr>
      <vt:lpstr>Palatino Linotype</vt:lpstr>
      <vt:lpstr>Symbol</vt:lpstr>
      <vt:lpstr>Tahoma</vt:lpstr>
      <vt:lpstr>Times New Roman</vt:lpstr>
      <vt:lpstr>Trebuchet MS</vt:lpstr>
      <vt:lpstr>Wingdings</vt:lpstr>
      <vt:lpstr>Wingdings 3</vt:lpstr>
      <vt:lpstr>1_Office Theme</vt:lpstr>
      <vt:lpstr>Office Theme</vt:lpstr>
      <vt:lpstr>2_Office Theme</vt:lpstr>
      <vt:lpstr>Facet</vt:lpstr>
      <vt:lpstr>PowerPoint Presentation</vt:lpstr>
      <vt:lpstr>DIMENSIONALITY REDUCTION</vt:lpstr>
      <vt:lpstr>Big &amp; High-­‐Dimensional Data</vt:lpstr>
      <vt:lpstr>Big &amp; High-­‐Dimensional Data</vt:lpstr>
      <vt:lpstr>PowerPoint Presentation</vt:lpstr>
      <vt:lpstr>Learning Representations</vt:lpstr>
      <vt:lpstr>PowerPoint Presentation</vt:lpstr>
      <vt:lpstr>PowerPoint Presentation</vt:lpstr>
      <vt:lpstr>Principal Component Analysis (PCA)</vt:lpstr>
      <vt:lpstr>Principal Component Analysis (PCA)</vt:lpstr>
      <vt:lpstr>Principal Component Analysis (PCA)</vt:lpstr>
      <vt:lpstr>Covariance</vt:lpstr>
      <vt:lpstr>Covariance Matrix</vt:lpstr>
      <vt:lpstr>PowerPoint Presentation</vt:lpstr>
      <vt:lpstr>Covariance</vt:lpstr>
      <vt:lpstr>Covariance examples</vt:lpstr>
      <vt:lpstr>Covariance</vt:lpstr>
      <vt:lpstr>Covariance</vt:lpstr>
      <vt:lpstr>PCA</vt:lpstr>
      <vt:lpstr>PowerPoint Presentation</vt:lpstr>
      <vt:lpstr>PowerPoint Presentation</vt:lpstr>
      <vt:lpstr>PowerPoint Presentation</vt:lpstr>
      <vt:lpstr>Geometrical Interpretation:</vt:lpstr>
      <vt:lpstr>PowerPoint Presentation</vt:lpstr>
      <vt:lpstr>PowerPoint Presentation</vt:lpstr>
      <vt:lpstr>PowerPoint Presentation</vt:lpstr>
      <vt:lpstr>PowerPoint Presentation</vt:lpstr>
      <vt:lpstr>Why the Eigenvectors?</vt:lpstr>
      <vt:lpstr>PowerPoint Presentation</vt:lpstr>
      <vt:lpstr>PowerPoint Presentation</vt:lpstr>
      <vt:lpstr>Eigenvalues &amp; Eigenvectors</vt:lpstr>
      <vt:lpstr>How Many PCs?</vt:lpstr>
      <vt:lpstr>Singular Value Decomposition</vt:lpstr>
      <vt:lpstr>PCA: Two Interpretations</vt:lpstr>
      <vt:lpstr>PCA: Two Interpretations</vt:lpstr>
      <vt:lpstr>PCA algorithm III  (SVD of the data matrix) Singular Value Decomposition of the centered data matrix X.</vt:lpstr>
      <vt:lpstr>PCA algorithm III</vt:lpstr>
      <vt:lpstr>SVD and PCA</vt:lpstr>
      <vt:lpstr>Low-rank Approximation</vt:lpstr>
      <vt:lpstr>PowerPoint Presentation</vt:lpstr>
      <vt:lpstr>PCA Example –STEP 1</vt:lpstr>
      <vt:lpstr>PCA Example –STEP 2</vt:lpstr>
      <vt:lpstr>PCA Example –STEP 3</vt:lpstr>
      <vt:lpstr>PCA Example –STEP 3</vt:lpstr>
      <vt:lpstr>PCA Example –STEP 4</vt:lpstr>
      <vt:lpstr>PCA Example –STEP 5</vt:lpstr>
      <vt:lpstr>PCA Example : Approximation</vt:lpstr>
      <vt:lpstr>PCA Example : Final Approximation</vt:lpstr>
      <vt:lpstr>Face recognition</vt:lpstr>
      <vt:lpstr>Challenge: Facial Recognition</vt:lpstr>
      <vt:lpstr>Applying PCA: Eigenfaces</vt:lpstr>
      <vt:lpstr>Computational Complexity</vt:lpstr>
      <vt:lpstr>A Clever Workaround</vt:lpstr>
      <vt:lpstr>Principle Components (Method B)</vt:lpstr>
      <vt:lpstr>Reconstructing… (Method B)</vt:lpstr>
      <vt:lpstr>Shortcomings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Nipun Batra and teaching staff</dc:creator>
  <cp:lastModifiedBy>Babji Srinivasan</cp:lastModifiedBy>
  <cp:revision>51</cp:revision>
  <dcterms:created xsi:type="dcterms:W3CDTF">2021-09-22T18:04:48Z</dcterms:created>
  <dcterms:modified xsi:type="dcterms:W3CDTF">2022-07-30T16:39:26Z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2021-09-22T00:00:00Z</vt:filetime>
  </property>
</Properties>
</file>