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8" r:id="rId2"/>
    <p:sldId id="377" r:id="rId3"/>
    <p:sldId id="379" r:id="rId4"/>
    <p:sldId id="378" r:id="rId5"/>
    <p:sldId id="380" r:id="rId6"/>
    <p:sldId id="381" r:id="rId7"/>
    <p:sldId id="849" r:id="rId8"/>
    <p:sldId id="850" r:id="rId9"/>
    <p:sldId id="382" r:id="rId10"/>
    <p:sldId id="851" r:id="rId11"/>
    <p:sldId id="852" r:id="rId12"/>
    <p:sldId id="853" r:id="rId13"/>
    <p:sldId id="267" r:id="rId14"/>
    <p:sldId id="268" r:id="rId15"/>
    <p:sldId id="269" r:id="rId16"/>
    <p:sldId id="270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9" r:id="rId35"/>
    <p:sldId id="410" r:id="rId36"/>
    <p:sldId id="85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4:39:03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6761 8196 1081 0,'-2'1'392'0,"4"3"-330"16,2-2-23-16,-4-2-29 16,0 0-3-16,2 0 3 15,14 10 0-15,20 7 3 78,1 1 122-78,275-6-47 16,-111-2 20-16,-2-2-83 0,-99-1-10 0,-9-1 3 16,6-1 3-16,18 5 8 15,-10-2 5-15,-2-2 3 16,-9-3 7-16,-10 0-10 16,4-1-6-16,-10-6-5 15,0 0-11-15,-22-4-4 16,-4 2 2-16,-14 1-7 15,-8 2 1-15,-14 1-4 16,-6 0-4-16,-9 3-13 16,-5 2-6-16,-9 5-9 15,-7 2-6-15,-4 6 4 16,-1-2 6-16,3-1 1 0,-3-2-7 16,-10-3-95-16,4-2-224 15,-19-11 236-15</inkml:trace>
  <inkml:trace contextRef="#ctx0" brushRef="#br0" timeOffset="1130.45">8308 7241 1067 0,'-23'8'428'16,"0"-3"-257"-16,10-3-120 15,3-2-10-15,3-9-24 16,4-6-15-16,11-24-9 16,7-15-4-16,14-28-15 15,7-16-4-15,15-17-5 0,16-3 1 16,21-7 14-1,2 1 10-15,5 5 15 16,-6 7 5-16,2 19 0 0,-3 10-2 16,-4 25-7-16,-8 8 1 15,-27 21-4-15,-3 10-5 16,-22 11-43-16,-6 5-32 0,-12 1-71 16,-3 4-172-16,-11-1 222 15</inkml:trace>
  <inkml:trace contextRef="#ctx0" brushRef="#br0" timeOffset="1426.55">8868 5854 1119 0,'1'-15'399'0,"22"-8"-350"16,13-1-7-16,19-12-16 15,10-1-7-15,9-1-6 16,-1 4-2-16,5 16-8 0,-2 5 2 16,2 19-1-1,-2 8-3-15,-20 23 1 16,-16 8 0-16,-29 13-2 0,-11 6 4 16,-22 5-4-16,-9 3 0 15,-16 1 4-15,-6-2-4 16,-1-16 2-16,4-8-1 15,12-24-33-15,10-15-44 16,11-23 49-16</inkml:trace>
  <inkml:trace contextRef="#ctx0" brushRef="#br0" timeOffset="1865.63">10430 4586 1504 0,'2'-4'499'0,"15"8"-499"16,-6 4-12-16,-5 13-15 15,-7 6 4-15,-11 17 0 16,-3 8 6-16,2 17 19 15,5 3-1-15,4 2 5 16,7 6-2-16,12-12-5 16,9-5 3-1,18-22 2-15,9-20 9 0,11-30 7 0,2-14 1 16,4-32 2-16,4-4-6 16,12-14 1-16,-12-14-1 15,-13-3-8-15,-13-10-3 16,-28-2-2-16,-10 6-4 0,-21 10 1 15,-9 10-1-15,-22 15 0 16,-4 12-2-16,-12 21-19 16,-6 12-20-16,5 30-52 15,-6 10-17-15,7 17-8 16,6 9 12-16,17 1 18 16,13-2-5-16,19-9 65 15</inkml:trace>
  <inkml:trace contextRef="#ctx0" brushRef="#br0" timeOffset="2159.94">10777 4872 1121 0,'-26'9'473'0,"6"-1"-226"15,13 4-200-15,-1 2-21 16,0 2-19-16,4 4-9 16,1 9 3-16,4-1 3 15,10 10 0-15,4 4-3 16,8-3-1-16,8 2-3 16,9-12 2-16,14-6 1 15,7-7-13-15,-2-11-17 16,-4-9-62-16,-11-4-44 0,-10-14-271 15,-4-3 269-15</inkml:trace>
  <inkml:trace contextRef="#ctx0" brushRef="#br0" timeOffset="4061.55">11364 4697 1097 0,'-8'-5'426'0,"2"1"-314"15,6 4-25-15,3 7-49 16,0 2-18-16,4 9-17 16,1 6 0-16,1 12-5 15,6 10-2-15,4 7 0 16,6 2-5-16,-2-10-5 0,4-10-1 16,0-21-2-16,4-9 7 15,5-10 9-15,-3-10 5 16,7-9 5-16,-3-6 0 15,-6-14 3-15,3 1-4 16,-12-6-1-16,-1 4-3 16,-6 12-3-16,-7 4 0 15,-5 12 10-15,-4 8 6 0,-3 12 1 16,-4 7 1-16,-5 16-16 16,4 8-2-16,8 12-3 15,3-1-5-15,14-6 7 16,1-6-2-16,9-16-2 15,7-3 6-15,2-12-4 16,5-5 2-16,-3-10 0 16,6-1 0-16,2-4 0 15,-4-4 0-15,-3 0 1 16,-9-9 3-16,-4 2-4 16,-4-1 1-16,-15 0 1 15,2 8 1-15,-14 1 6 16,-6 2-4-16,-6 7 0 15,-5 1-5-15,-4 7-2 16,1 8-1-16,3 8-3 16,2 3 1-16,5 1 0 15,4-5-1-15,6-3-5 16,5 0-1-16,9 1 0 0,4 1 0 16,8-5 6-16,-2-4 3 15,-3-6 0-15,-2 1 5 16,-1-5-2-16,-2 1 0 15,0 2 2-15,-4-4-2 0,-2 4 3 16,1 2-2-16,-5 2-1 16,0 1 0-1,0 1 1-15,0 0 0 0,0 0 0 16,3 11-3-16,7 12 2 16,19 26 0-16,-8-31-1 15,7 3 3-15,6-10-2 16,3-2 0-16,9-9-1 15,-1-11 1-15,1-6 3 16,1-13 4-16,-2-2 0 16,-2-3 0-16,-9-4-6 15,-4 4-1-15,-10 4 1 16,-7 3 3-16,-12 8 4 16,-2 2 3-16,-11 7 0 15,0 2-6-15,-5 9-2 0,-5 0-7 16,-4 4-1-16,1 9-2 15,1 2 2 1,4 5 4-16,8 1-6 0,6-1 5 16,7-5-3-16,4-1-1 15,7-5 5-15,1-5-1 16,5-5 5-16,2-10 4 16,4-8 1-16,-3-6-4 15,-4-3 0-15,-4 2-3 0,-5-1 3 16,-6-5 3-1,-2 0 0-15,-3-5 3 0,-6 1 0 16,2 3-4-16,-4 3-2 16,3 8-4-16,-1 8-3 15,0 5 3-15,6 5 2 16,1 5-3-16,6 16-2 16,3 8-3-16,6 18-2 15,0 3 8 1,2 2 1-16,4 1 2 0,-4-9-1 15,3 3-1-15,1-4-1 16,-4-4-3-16,-2-7 4 16,2-4-3-16,-4-9 2 15,-2-2 0-15,4-5-7 16,-2-6 6-16,6-6 0 16,4-5 0-16,-1-10 3 15,4-5-1-15,-7-10-14 0,-1-1-8 16,2-1-6-16,-9 1-6 15,2 6 10-15,-2-1 6 16,-2 4 4-16,2 3 4 16,0 0-1-16,5 2-4 15,6 6-9-15,2-1-14 0,4 9-12 16,1 0-3-16,-5 10 6 16,-2 13 14-1,-6 10 15-15,2 8 11 0,5 9 10 16,-7-7 0-16,7-6 3 15,3-2-1-15,1-12-4 16,6 1 5-16,-5-12 2 16,-5-4 3-16,-5-10 7 15,8-2 1-15,-1-10-5 16,0-2-5-16,-5-4-8 16,-7-2-2-16,-8-1 3 15,-3 2-1-15,-8 6 2 16,0 1-1-16,-4 13-2 15,-6-2 0-15,-3 9-2 16,-1 6-1-16,1 7 0 16,9 11-1-16,-4 1 3 0,13-2 0 15,7-3 2-15,0-3 0 16,14-5 1-16,-7-1-1 16,4-7-1-16,3-5 2 15,-2-3 0-15,3-1 0 16,-5-2 1-16,-4 2 0 15,-1-1-1-15,-4 0 2 16,-6 1-2-16,1 3-3 0,-1 0 2 16,1 3-3-16,0 0 3 15,2 9-2 1,8 14 0-16,15 22-1 0,-5-34 0 16,0-10 1-16,-1-6 0 15,6-7 5-15,-6-16 2 16,11-4 1-16,-9-16 2 15,3-1-1-15,-3 0 6 16,-9-3 1-16,0 7 5 16,-6 0 0-16,-6 3-7 15,0 8-3-15,-6 9-5 16,1 7-2-16,3 10-4 16,-5 3 0-16,4 10-2 15,1 12-3-15,1 17 3 16,1 10-2-16,2 6-1 0,6 4-2 15,8-2-19 1,0-3-14-16,5-7-39 0,-5-6-32 16,-11-18 70-16</inkml:trace>
  <inkml:trace contextRef="#ctx0" brushRef="#br0" timeOffset="4275.1">13677 4293 998 0,'25'-12'433'0,"16"0"-155"0,13 3-264 0,5 7-41 15,-5 1-22-15,-9 1-46 16,-9-1-39-16,-11-2 87 15</inkml:trace>
  <inkml:trace contextRef="#ctx0" brushRef="#br0" timeOffset="4536.72">14060 4223 1530 0,'35'70'520'15,"-22"-43"-507"-15,1 3-34 16,-6 6-47-16,-2-6-31 16,-3-6-61-16,-2-7-17 15,-1-17 24-15,0-2 31 0,1-15 71 16,1-2 16-16,2-12-259 15,-3-8 215-15</inkml:trace>
  <inkml:trace contextRef="#ctx0" brushRef="#br0" timeOffset="4676.47">14110 3961 1077 0,'-9'5'395'16,"2"1"-315"-16,2 4-63 15,2 5-32-15,3-1-13 16,0 0 14-16</inkml:trace>
  <inkml:trace contextRef="#ctx0" brushRef="#br0" timeOffset="4957.42">14546 4060 1578 0,'6'8'499'0,"-3"5"-584"16,-3 4-1-16,-10 5 22 16,-8-2 8-1,-4 5 33-15,-4 0 3 16,1 5 2-16,-2 1 4 0,10 7 22 15,-3-7 7-15,19-1-1 16,12-2 0-16,14-7-6 16,17-3-15-16,8-17-49 15,4-4-44-15,15-17 59 16</inkml:trace>
  <inkml:trace contextRef="#ctx0" brushRef="#br0" timeOffset="5750.82">15938 4005 1438 0,'-3'-8'470'15,"3"5"-472"-15,-2 8-49 16,-4-5-4-16,-3 9 14 16,-4 2 11-16,-3 0 21 15,2 12 6-15,-2 7 8 16,4 5 5-16,9 3 4 15,3-5-1-15,11-11-2 0,7-5-4 16,4-11-2 0,7-4-1-16,4-11 7 47,2-7 1-47,0-8 12 0,4-2 5 0,-8-4 0 0,0 0 2 0,0-1-15 0,-5-4-2 0,-10-4-6 15,-4 0-1 1,-12 0-3-16,-6 1-4 0,-9 12-29 15,-13 3-24-15,-6 14-28 16,-6 6 0-16,1 5 31 16,8 6 20-16,3 2 30 15,12 0 2-15,14 8-1 16,7-5-6-16,17-1 1 16,4-3-2-16,20-11 6 15,6-2 10-15,10-6 11 16,2-1 4-16,-3-4 0 15,1 7-5-15,-6 0-11 16,0 7-4-16,-6 9-5 16,-5 4 0-16,-5 18 0 15,-11 6-3-15,-5 15 2 16,-6 2-2-16,-17 0-14 16,0-3-13-16,-11-13-41 15,6-7-19-15,6-13 54 0</inkml:trace>
  <inkml:trace contextRef="#ctx0" brushRef="#br0" timeOffset="6167.59">17360 3812 1373 0,'32'11'469'0,"-3"7"-454"16,3 8-27-16,-11 8-1 15,-7 3-4-15,-6 5 13 16,-4-4 2-16,-3-8 3 16,1-5 2-16,-1-13-2 15,-1-4 3-15,1-9-1 16,-1-3 0-16,5-9 2 15,-3-9-3-15,0-15-2 16,5-8-1-16,5-5 2 16,4 3 0-16,5 2-1 0,3 3 2 15,13 13-2-15,-3 7-1 16,0 14 3-16,-2 12-2 16,-15 19 2-16,3 10 2 15,-3 23-6-15,-5 4 1 16,-6 4-43-16,3-5-32 15,0-20-63-15,-2-14-11 16,8-29 90-16</inkml:trace>
  <inkml:trace contextRef="#ctx0" brushRef="#br0" timeOffset="6490.66">18062 3797 1172 0,'-6'49'491'0,"7"1"-216"15,1 0-291-15,18-6-29 16,1-9-2-16,10-14-16 16,8-8 11-16,-9-19 12 15,10-6 9-15,-5-16 33 16,3-7 16-16,1-9 2 15,-7-4-2-15,-7 0-4 0,-10-5-4 16,-15 7 3-16,-11 2-2 16,-15 14 0-16,-7 10-5 15,-9 14-21-15,-5 6-14 16,-6 9-28-16,8 5-23 16,6 4-64-16,7 1 92 15</inkml:trace>
  <inkml:trace contextRef="#ctx0" brushRef="#br0" timeOffset="6880.26">18616 3555 1446 0,'16'31'553'0,"-3"4"-353"15,-5 3-227-15,-6 11-33 16,-4-3 7-16,2 3-29 16,-9-6 0-16,0-9 3 15,-4-6 9-15,7-14 61 16,2-6 23-16,11-12 29 16,-3-6 1-16,0-9-16 0,1-6-4 15,4-11-20-15,4-8-4 16,-4-10 4-1,13 6-4-15,3 8 2 0,-2 8-1 16,2 14 4-16,-7 10 5 16,-4 18-5-16,-1 14 1 15,-3 24-4-15,-4 7-3 16,-6 0-9-16,1 4-22 0,1-23-69 16,4-7-36-16,6-23-119 15,1-12 154-15</inkml:trace>
  <inkml:trace contextRef="#ctx0" brushRef="#br0" timeOffset="7405.63">19266 3657 1186 0,'14'8'431'16,"6"0"-329"-16,8 1-104 15,3-1-3-15,13-5-21 16,2-3-22-16,0-10-75 15,11-2 78-15</inkml:trace>
  <inkml:trace contextRef="#ctx0" brushRef="#br0" timeOffset="7945.25">19812 3960 1517 0,'15'10'522'16,"4"-3"-453"-16,12-23-96 15,6-8 3-15,3-31 6 16,10-12-10-16,-5-16-10 16,-7-5-4-16,-6-7 7 15,-15-4 11-15,-4 2 19 16,-6 6 5-16,-7 18 6 15,-4 14 3-15,-5 32 1 16,-4 6-5-16,-7 21-6 16,4 13-6-16,-7 19-2 15,-7 12 1-15,-2 14 0 16,2 3 2-16,2-1 5 16,16 6 1-16,11-6-3 15,13-2-3-15,24-3 4 0,1-11 0 16,21-7 2-16,-3-8 2 15,1-16 0-15,6-3 1 16,-5-12-2-16,1-2 1 16,-1-9-4-16,-4-4-1 15,-17-8 6-15,-5-3 1 16,-17-2 0-16,-5 2 3 16,1 5-2-16,-9 1 1 0,-7 8-6 15,-2 6-6 1,-2 6-11-16,5 6-17 0,5 13-22 15,11 5-10-15,10 6-12 16,5 0 3 0,16-8-2-16,2-11-7 0,0-7 54 15</inkml:trace>
  <inkml:trace contextRef="#ctx0" brushRef="#br0" timeOffset="8135.59">20502 3157 1179 0,'16'13'336'0,"1"0"-632"0,5-1 188 16</inkml:trace>
  <inkml:trace contextRef="#ctx0" brushRef="#br0" timeOffset="9359.42">20838 3291 1474 0,'22'18'457'0,"6"7"-487"16,-1-1-38-16,-7 6 27 16,4 10 26-16,-6 6 3 15,2 6 4-15,-6-5 4 16,-4-7 0-16,1-12 4 15,-2-8 6-15,-3-12-2 16,-6-6 2-16,-3-7 6 16,1-7 2-16,-11-15-2 0,2-9-2 15,-3-8-6-15,3 2-4 16,12 1 4-16,0 3 2 16,8 7 0-16,-5 3 0 15,-5 9 0-15,5 8-3 16,-4 9-6-16,3 3-1 15,7 14-1-15,0 7 2 0,11 18 1 16,-8 5 0 0,3 6-4-16,-5 1-2 0,-3-13 3 15,7-2 1-15,6-6 2 16,4-7 0-16,6-1 1 16,2-7-2-1,4-9 4-15,4-4 3 0,4-15 3 16,5-5 1-16,8-7 0 15,-2-9-2-15,-1-4 1 16,-5-5 0-16,-16-11-4 16,-2 1 2-16,-9-4-5 15,-1 1-2-15,-7 11 2 16,-5 9-1-16,-8 17-1 16,-6 6-1 15,-9 14-10-31,-3 8 1 15,-6 12 2-15,3 9 2 0,7 13 7 0,2 2 1 0,9 2 1 0,4-2 0 16,14-4-1-16,9-7 1 16,14-10-1-16,7-3 0 15,19-14 4-15,1-3 3 16,4-8 6-16,1-5 8 16,-13-4 4-16,-4-5-6 15,-18-4-1-15,-9-8-3 16,-23-9 4-16,-5 0 4 15,-14-4-7-15,-9 4-7 0,-10 15-11 16,-5 5-4-16,-5 19-1 16,-3 7 2-16,3 10 1 15,7 5 0-15,4 2-7 16,24 4-2-16,9-3-5 16,15-2 0-16,19-7 8 15,-6-6 2-15,12-7 3 16,-7-8 3-16,-1-7 4 15,-1-2 2-15,-3-10 0 16,-1 6 0-16,-9-6 7 16,-1 6 4-1,-9 4 5-15,-2 2-1 0,-2 4-12 16,-2 2-3-16,0 5-6 0,-4-1-2 16,0 1 2-16,0 0-2 15,-1 5 1-15,-4 17 2 16,2 30-3-1,9-33 2-15,8 0 2 0,-1-8-1 16,2-6 1-16,2-3 0 16,-3-10-1-16,5-4-3 15,5-6 7-15,-3-5-3 16,1-7 0-16,-3-1 1 0,-5-2-4 16,5 6 2-16,1 4-2 15,4 5-3-15,3 10 1 16,-2 4-1-16,3 11 2 15,0 8 1-15,10 11 0 16,-1 3-2-16,15 7 1 16,6-8 0-16,2-7 5 15,8-1 2-15,-1-11-11 16,-9-9-33-16,-5-14-182 16,-11-11 153-16</inkml:trace>
  <inkml:trace contextRef="#ctx0" brushRef="#br0" timeOffset="41587.49">18157 4931 721 0,'-9'-3'274'0,"-4"2"-183"16,2-3-68-16,4 0-19 16,-5 0 0-16,-2-4 6 15,0-2 1-15,-1 2 9 16,-5-9 2-16,-5-9 1 15,5 7 3-15,-5-3 0 16,4 7 3-16,0 7-1 16,-4-4 0-16,-2 8-2 15,-4 2-2-15,-2 2 1 0,-4 4 0 16,-5 1-3-16,-4 3-1 16,-7 2-2-16,-2 3-2 15,-3 6-3-15,0 1-4 16,-3 3-8-16,3 4 1 15,-2 6-3-15,-4-1 1 16,-11-2 8-16,5 3-1 16,-3 4 1-16,5 2-2 0,5 5-3 15,-5 0-2-15,0 3 3 16,-4 1-1 0,-1-4-2-16,3 0 2 0,0-4-4 15,6-1 2-15,-3 8-1 16,-1-2 4-16,-3 7 2 15,-4-1 2-15,5 3 4 16,2 4 1-16,7-4-3 16,-4 1 0-16,5 2-5 15,-6-4-2-15,0 5-2 16,1 1-1-16,0-3 1 16,5 4-1-1,3-2 3-15,3 0 2 0,-6 2-1 16,2 4 4-16,0 7 0 15,1 1 0-15,10 4 1 0,-3-5-1 16,4 0 1 0,3 3 1-16,1 6-3 0,-4 5-1 15,-3 0 1-15,-2 3 0 16,-5 1-2-16,10 7-1 16,8 3-1-16,-3 1-3 15,7-2 3-15,-2 4-1 16,-2 3-2-16,1 5 1 15,-6 8-1-15,-3 3 1 16,-2 3 0-16,1 8 3 0,5 6 0 16,2-3-1-16,6 0 2 15,-4 0-3-15,5-7-3 16,6 1 1-16,2 1 1 16,8-1-2-16,4 0 3 15,1-2 0-15,3-5-3 16,2 1 1-16,7-6-2 15,2-3-1-15,12 1 1 16,-3-6-1-16,3-2 3 16,-1-1 1-16,3-4 2 15,3 0 0-15,0-6-1 16,5 1 0-16,-2-7-3 16,4 0 2-16,3 0-1 15,4 1 2-15,8 2-3 16,-2 0-3-16,4 3 3 0,-8 1-2 15,0 4 2 1,0-2 0-16,-2-2 0 16,5-4 4-16,0-3-1 15,6 1-1-15,14-5-4 0,2-2 1 16,8-4 1-16,1-3 1 16,-8-2 2-16,3 2-6 15,1-2-1-15,2-5 4 0,19-2-2 16,-1-5 2-16,0-8 0 15,-4 2 1-15,-5-11 2 16,6 1 0-16,16-3-1 16,-2-8-1-16,-6 1-1 15,-1-4-1-15,-7-3-1 16,5-2-2-16,11 2 5 16,-5-1 2-16,-6 1 0 15,4 3 0-15,-7-8-2 16,6 3-1-16,0 0-3 15,-9-4 1 1,4-1 1-16,-3-1 2 0,4-4-1 16,9 2 1-16,-6 1-1 15,-5-3 1-15,4 0 0 16,-6-5-1-16,8-4 1 16,1 0-1-16,-9-5 4 0,-1-1-2 15,2-2-4-15,3 0 2 16,1-3 0-16,5-2 1 15,-11-7-1-15,1-2-2 16,7-4-2-16,2 0 0 16,5-4 1-16,-7-2 3 15,-3 2-1-15,0-2 1 0,-2 1 2 16,15 3-1-16,-12 0-1 16,3 2 1-1,1 1 2-15,-8-2-1 0,7-7 0 16,-1 4 1-16,-7-6-3 15,-1 2 0-15,-9 0 2 16,3 0 0-16,8-2 1 16,-3 0-3-16,3-1 1 15,-8-2 0-15,-2-5 0 16,1 1 3-16,3-1 1 16,-2-5 2-16,0 2 3 15,-5-4 0-15,-5-7 6 16,1 0-6-16,1-9-4 15,4 1-1-15,7-6-5 16,-4-5 2-16,-4-2 0 16,0-7-2-16,-2 3 5 0,5-2-5 15,-1-4 0-15,1 2 0 16,-8 2 0 0,-3-1-1-16,1 4 2 0,-5-2-1 15,7-3 2-15,-3-3-1 16,-2-3-2-16,3-4 6 15,-9-3-1-15,1-1-1 16,-2-8 8-16,1 2-4 0,15-6-3 16,3-2 1-16,2-2-2 15,-1-4-4-15,-11-4 4 16,-1-2-1-16,2 4-2 16,-3 0-1-16,-2 6 1 15,2 4 0-15,-9-4 1 16,3 2 10-16,-9-7-3 15,-5-5-1-15,1 0 2 16,-5-2-7-16,3-1-2 16,2 1-1-16,-10-4 2 15,7-4 3-15,-4 1-4 16,-8-3 3-16,4 6-7 16,-10 4-2-16,-9 7 8 15,0 6-2-15,-10 6 0 16,5-1 3-16,-5 0-5 15,-2-2 1-15,-7-2 3 16,-3 0-1-16,-4 2-1 0,2 3-1 16,-4 2 0-16,-8 1-1 15,-2 2 1-15,-7 0-1 16,-6 3-4-16,3 2 1 16,-8-3-3-16,0 3-3 15,-2 6-3-15,-8-6 5 0,-3 2 2 16,-4-3 1-1,-6-1 1-15,3 6 1 0,-4 5-3 16,-1 1 4-16,-8 3-5 16,-5 4-5-16,-3 1 1 15,-4 7 0-15,3-1 4 16,-2 3 0-16,-2 2-6 16,-6-1 1-16,-4 4 3 15,1 2 0-15,-3 5 3 16,0 3 1-16,-4 8 3 15,-4 0-2-15,-5 12 5 16,0-3-3-16,-3 4 0 16,1 3 2-16,-3-2-1 15,2 8-1-15,2 6-2 16,-1-3 0-16,-11 2 1 16,8 2 4-16,-3 1 2 0,4 3-2 15,12 6-2-15,-7-3 2 16,2 4-1-16,-3-2 3 15,6 2 1-15,-1-5-4 16,5-2-2-16,1 6 3 16,0-2-3-16,9 4 5 15,0 5-2-15,-2-4-3 0,4 1 5 16,-3 0-2 0,11 0 0-16,5 4 0 0,6-3 0 15,5 5-1-15,8-3 3 16,26-2 0-1,18 0-3 1,1-1-2-16,-45 8 3 0,6-2-1 0,1 6 2 16,15-3 0-16,-17 3-61 15,-15 0 47-15</inkml:trace>
  <inkml:trace contextRef="#ctx0" brushRef="#br0" timeOffset="57350.48">21793 10332 1025 0,'15'-12'366'16,"1"6"-312"-16,1 1-12 0,1 10-18 15,-4 4-8-15,5 8-3 16,0 3-1 0,-9 8 0-16,0 3 4 0,-8 6-8 15,-6-9-2 1,2-14-3-1,1 0-1-15,-7 39 10 0,-2-2 4 16,-6-12 0-16,7-21-1 0,-6-10-8 16,-2-5-4-16,4-3-3 15,-2-4-10-15,6-7-54 16,3-7-36-16,3-8 56 16</inkml:trace>
  <inkml:trace contextRef="#ctx0" brushRef="#br0" timeOffset="57691.5">22097 10290 946 0,'2'0'365'0,"-2"-1"-269"15,0-2-22-15,-2 2-7 0,1 0-20 16,0 0-7 0,0 0-16-16,-1 1 1 15,-12 1 8-15,-4 4 8 0,-32 23-1 16,28-3-1-16,0 12-9 16,2 3-9-16,6 5-12 15,0 2-3 1,3-2 0-16,10 0-1 0,9-5-2 15,5-8-2-15,14-15-11 16,5-8-15-16,9-13-48 16,-2-5-39-16,-3-7 64 15</inkml:trace>
  <inkml:trace contextRef="#ctx0" brushRef="#br0" timeOffset="58916.46">16821 5528 871 0,'32'-31'298'0,"-28"30"-282"16,2 2-5-16,-3 7 0 15,-1 5 0 1,0 10 10-16,1 4 7 16,0 9 11-16,0 2 4 0,2 1 0 15,1-1-7-15,2-14-11 16,2-7-6-16,1-13-2 16,3-8 8-16,3-15 26 15,4-11 5-15,2-15-2 16,-1-2-5-16,-2-1-22 15,-6 2-3-15,0 10-4 16,-8 4 0-16,-2 13 4 16,2 6-7-16,-5 11 1 0,4 1-6 15,-3 5-13-15,-2-4 0 16,2 5-5-16,10 21 3 16,19 36 3-16,-14-24 2 15,-1 0 0-15,-3 3-1 16,2 4 1-16,-4 1 0 15,-7 1-1-15,1-2 2 0,-16-5-2 16,-5-5-1-16,-14-7 0 16,-6-3 0-16,1-6-1 15,-3-7-3-15,6-12 0 16,7-6-3-16,11-20-3 16,8-9 3-16,18-25 7 15,12-15 1-15,34-15 3 16,12 2-1-16,15 9-54 15,-1 10-43-15,-10 7 58 16</inkml:trace>
  <inkml:trace contextRef="#ctx0" brushRef="#br0" timeOffset="140467.26">20264 6074 1258 0,'-4'8'427'0,"4"2"-407"16,-4 9-10-16,7-7-2 15,-9 0-5-15,8 0 6 16,4-9-6-16,7-1 13 16,18-6 2-16,22-16 35 15,-3 0 18-15,39-17 14 16,20-12 17-16,31-5-19 15,42-14-15 1,28-10-18-16,5 1-20 0,32-16-20 16,-12 5 3-16,13 2-13 15,-15 0 7-15,-30 10 11 16,4-1-5-16,-57 16 26 16,-3 5-8-16,-38 15 3 15,-21 15-6-15,-28 7-19 16,-30 12 9-16,-6 4-19 15,-22 1 2-15,-33 9 2 0,13-2-15 16,-44 11-6-16,9 0-19 16,6 1-51-16,-6-1-21 15,-5-4-68-15,-10-3-15 16,3-11 119-16</inkml:trace>
  <inkml:trace contextRef="#ctx0" brushRef="#br0" timeOffset="140898.22">23162 4757 1111 0,'3'12'364'0,"-1"5"-365"15,4-2-26-15,-2-3 5 16,0-3 9-16,3-5 21 16,-4-2 18-16,13 1 23 0,-3 2 8 15,10-2 16-15,18-5-6 16,3-1-11-16,26-9 1 15,10-1-26-15,-13 7-1 16,12 3-18 0,-28 10-11-16,6 7 1 0,-14 4-1 15,-29 15 0-15,21-2 5 16,-57 12 6-16,0 4-8 16,-19 4 7-16,-38 15-8 0,15 0-18 15,-7-2-3-15,-6-1-60 16,1-10-41-16,-2-13 73 15</inkml:trace>
  <inkml:trace contextRef="#ctx0" brushRef="#br0" timeOffset="141858.72">24325 4177 1601 0,'-14'-5'8'16,"7"-2"7"-16,26-14 12 15,-13-3 6-15,38-7-1 0,8 0-6 16,-11 1-11-16,9 2-3 15,3 1-8-15,0 5 4 16,12 13-6-16,-8 4 1 16,2 12-3-16,-8 8-6 15,-9 2 2-15,0 3-4 16,-28 8 3-16,-4-6 6 16,-15 10 2-16,-8-2 1 0,-17-2 4 15,-4 3-8-15,-15-5 4 16,0 1 1-16,21-5 6 15,-2-5 4-15,15-3 2 16,5-2 5-16,-8 0-9 16,11-2 3-16,2 0-10 15,11 1 0-15,11 2 4 16,-2 1-10-16,17 3 5 16,-9 4-6-16,8 1-3 15,-5 7 4-15,-5 1 0 16,2-2 3-16,-27 6-1 15,-6-6 3-15,-46 9-5 16,-15 0 3-16,2-4 2 16,-9 0 2-16,13-13-2 0,1-4-3 15,14-15-13 1,-12-2-18-16,27-16-40 16,4-6-34-16,10-7 65 0</inkml:trace>
  <inkml:trace contextRef="#ctx0" brushRef="#br0" timeOffset="143888.6">25980 4060 1090 0,'33'-14'378'0,"-7"-1"-352"16,-7 11-7-16,-17 1 23 16,-3-2-2-16,-19 9-1 15,-6-3-3-15,-12 14-25 16,-11 6-5-16,-2 5 4 16,-15 7 10-16,22 4 12 15,-3 3 6-15,1 8 3 16,17 5-5-16,-7 2-12 15,15-1 1-15,25-6-12 0,7-5-6 16,26-14-5-16,10-8-2 16,27-15-2-16,5-10 7 15,-11-9 7-15,6-8-1 16,-14-19 2-16,3-8-2 16,19-25-2-16,1-5 4 15,5-8-2-15,-7-3-3 0,-23 6-5 16,-16 2-1-16,-22 2-3 15,-5 5 3-15,-11 14-2 16,-4 9 1-16,-4 21 2 16,-1 8-4-16,2 13-1 15,-5 5-3-15,-2 15-3 16,-2 6 4-16,-4 15 3 16,5 12-3-16,-4 17 4 15,7 8-2-15,1 16 0 16,1-1 4-16,8-6 0 15,1-1-4-15,17-11 1 16,3-4-1-16,17-15 1 16,10-8 6-16,17-23 3 15,8-13-5-15,-5-9 4 16,1-14-4-16,-23-11-2 0,-4-6 3 16,-1-12-1-16,-9 4 1 15,0-3-2-15,-7 3-1 16,4 8-1-16,-12-3 0 15,-7 13-7-15,0 6 1 16,-20 11-15-16,-2 6-6 16,-15 13 2-16,2 4-1 15,11-7 11 1,1 1 8-16,-25 27 3 0,3 6 4 0,25-2-2 16,18-10 0-16,15-1 2 15,0-3 2-15,15 2 2 16,9-7 3-16,-5-1-3 15,2-4-4-15,-21-3 0 16,-4-1-1-16,-15-2 0 16,-1-1 1-16,3-7 2 15,-3-1 6-15,7-3 8 16,-2-4-5-16,-10 5 2 16,-2-3-6-16,-13 2-8 15,7 3 4-15,2-1-3 16,2 1 1-16,15-3-1 15,-2 0-2-15,12 0 1 16,3-2-1-16,0 3 3 0,3-4-1 16,-4-2 1-16,4-4 1 15,-2-9 1-15,9 1-2 16,-7-4-1-16,-8 0 1 16,5 6-2-16,-24-3 5 15,17 0 1-15,-6 0-5 16,-12 5-8-16,4 3-10 15,-26 10-4-15,-5 5 9 0,-11 9 3 16,1 2 10-16,7 4 0 16,6 1-1-16,14-5-2 15,7 1-2-15,8 2 1 16,7 0 1-16,11 8 1 16,2-3 2-16,11 5 1 15,2 1 1-15,-4 1 0 16,1 7-1-16,-32 2-1 15,-3 1 0-15,-10-3-1 16,-11 3 2-16,15-8-1 16,-9-5-8-16,5-8 8 15,5-7-9-15,-5-4 8 16,5-3 4-16,-1-6-4 16,1-7 6-16,15-16-1 15,11-10-4-15,31-16 8 16,5 0-4-16,21-5 4 15,0 2 1-15,-13 5-4 0,6 4 1 16,-16 11-6-16,8 1 4 16,-26 5 1-16,-10 3-1 15,-9 9-2-15,-23 6 1 16,17 7-9-16,-14 4 2 16,-3 8 2-16,1-1-10 15,-23 11 10-15,11 0-4 0,-22 5 2 16,1 4 8-16,11-2 0 15,-2 4-4-15,23-7 0 16,6-1-5-16,13 3 2 16,6-1 6-16,10 7 2 15,-1-2 6-15,5 7-5 16,-2 0 2-16,-24 5-1 16,5 1-8-16,-28-1 3 15,-4 0-7-15,9-12 1 16,-6-2 6-16,20-14 0 15,-1-1-2-15,-2-6 4 16,0-4-4-16,-16-2 2 16,6-7 10-16,10-14-3 15,3 0-4-15,34-17 1 0,15-7-6 16,18-2 0-16,5-4 6 16,-8 5-5-16,-5 5-1 15,-11 6-2-15,6 1 2 16,-11 5-3-16,-4 6 5 15,-22-1-1-15,-19 4-1 16,17 0 2-16,-21 2 1 0,11 5-3 16,-9 2 0-16,-20 13-2 15,0 3-5 1,-26 17 6-16,10 5-4 0,-6 8 5 16,12 4-5-16,26-1 0 15,3-4 5-15,17-3-2 16,5-1 2-16,21-4 8 15,1-4-6-15,16-5 4 16,6-5 8-16,-9-11-7 16,6-5 3-16,-2-12 0 15,-2-4-7-15,7-9-2 16,-4-1-2-16,-8 0-2 16,-6 3 5-16,-26 9 1 15,-10 3 0-15,-30 5-4 16,5 2-8-16,-24 9-3 15,-2 7 1-15,9 4 6 16,-8 4-3-16,29-2 0 0,5-3-4 16,13 4-7-16,2 0 10 15,16 6 0-15,-2 4 2 16,-5 10-3-16,1 2-9 16,-37 15-12-16,-16 9-24 15,-44 8-358-15,-27 5 294 16</inkml:trace>
  <inkml:trace contextRef="#ctx0" brushRef="#br0" timeOffset="150192.57">22616 8278 1037 0,'-3'4'392'15,"3"-4"-306"-15,5-6-48 16,7-5-11-16,8-14-20 15,9-6 1-15,15-10-3 16,17-6-1-16,21-13-42 16,8-8-62-16,-3-12 65 15</inkml:trace>
  <inkml:trace contextRef="#ctx0" brushRef="#br0" timeOffset="151321.32">14443 8719 890 0,'-23'8'340'0,"3"2"-267"0,5 1-41 15,-7 2-29-15,13 6-43 16,-1-6-25-16,5 2-36 16,3 2-10-1,-6-2 17-15,3 4 23 16,4-4 48-16,10-3 24 0,6-7 23 15,2-3 5-15,6-3-33 16,-11-5 9-16</inkml:trace>
  <inkml:trace contextRef="#ctx0" brushRef="#br0" timeOffset="153271.54">14808 7962 1230 0,'-6'-13'484'16,"17"2"-337"-16,-11 3-31 15,7 4-7-15,2 3-22 16,-11 5-15-16,2 15-27 15,-11 6-7-15,7 21-15 16,-6 7 2-16,23 2-3 16,5 3-8-16,-26-1-7 15,8-3 1-15,-20-5-8 16,7-4 3-16,13-11-17 16,2-9-27-16,6-15-65 15,6-7-45-15,-11-14-67 16,-7-13 123-1</inkml:trace>
  <inkml:trace contextRef="#ctx0" brushRef="#br0" timeOffset="153665.66">14505 7997 768 0,'-29'25'380'16,"3"5"-48"-16,7 3-234 0,8 6 0 15,5 10-11-15,8 15-33 16,9 9-5-16,13 9-19 16,5-4-8-16,16-13-7 15,3-15-7-15,17-18-4 16,13-13-2-16,0-17 11 16,1-10 15-16,-13-22 29 15,-11-6 14-15,-2-25 11 16,0-8-3-16,-21-8-9 15,-8-2-16-15,-13 1-6 16,-18 1 0-16,-19-3-21 16,-14 2-2-16,-29 10-12 15,-1 6-13-15,-15 15 0 16,-7 11-11-16,13 24-19 16,0 16-4-16,29 31-28 15,16 13-3-15,12 27-31 0,10 7-11 16,20 4-57-16,6-2-38 15,11-23 134-15</inkml:trace>
  <inkml:trace contextRef="#ctx0" brushRef="#br0" timeOffset="154553.82">22356 7336 1093 0,'1'-19'383'15,"14"-2"-345"-15,-3 2 20 16,-3 1 15-16,3 2-4 15,2 1-9-15,10 8-25 16,13-2-5-16,7 11-4 16,-16 11 1-16,-7 10-7 15,-7 15-8-15,-12 14-10 16,1 5-1-16,-9 9 0 16,3-5 2-16,-8-8 3 15,1-11-5-15,1-15 1 0,-12-9-1 16,-1-13 12-16,9-6 7 15,-3-13 8-15,-4-2 8 16,5-7-8-16,-6-3 1 16,-8 3-5-16,35-6-6 15,-6 10-8-15,13 2-5 16,22 12-3-16,-15 9-2 16,21 6 0-16,-18 11 0 15,8-2-9-15,-5 1-7 0,-2-6-15 16,7-4-12-16,-6-10-20 15,0-2-6-15,-3-11-20 16,0-11-30-16,-8-15 80 16</inkml:trace>
  <inkml:trace contextRef="#ctx0" brushRef="#br0" timeOffset="154885.18">22309 6856 1095 0,'-52'3'439'16,"19"26"-313"-16,3 14-18 16,6 37-51-1,-3 17-25-15,9 34-8 16,7 12 9-16,12-2-3 0,20-6-4 16,21-27-24-16,20-21-17 15,34-35-11-15,10-20-4 16,16-41 10-16,-3-16 10 15,7-40 26-15,-2-17 29 16,-1-33 55-16,1-16 10 0,-37-8-18 16,-43 6-22-16,-58 9-35 15,-28 7-10-15,-80 27-7 16,-3 11 4-16,-41 56-22 16,-19 34-2-16,-9 64-62 15,4 26-64-15,7 27 82 16</inkml:trace>
  <inkml:trace contextRef="#ctx0" brushRef="#br0" timeOffset="177592.45">20082 11746 1056 0,'-13'0'452'0,"-1"-1"-179"16,18-2-244-16,5 5-22 15,5 1-3-15,2 0 2 0,1 12-1 16,13-8 4-16,3 7 5 16,2 2 5-1,2 2 11-15,-4 10-1 0,8 6 7 16,-2 8-2-16,18 13 0 15,4 7 3-15,2 15-1 16,10 5-3-16,-13 11-10 16,3 6-8-16,5 6-7 15,1 3-3-15,4 19 1 16,-1 5 0-16,-8 15 0 16,-14 11 3-16,-8 5 7 15,2 7 9-15,-8 1 3 16,6-5-1-16,-5-11 8 15,-18-12 2-15,4-33 3 16,-22-18 1-16,5-36-16 0,-6-15-21 16,-16-17-47-16,13-10-34 15,-15-4-86 1,6-6-29-16,-14-11 119 0</inkml:trace>
  <inkml:trace contextRef="#ctx0" brushRef="#br0" timeOffset="178047.3">20874 14546 909 0,'-17'12'447'15,"8"-8"-72"-15,14 0-342 16,6-2-22-16,5 4-14 16,4 0-3-16,8-1-11 15,2 7-4-15,9-1-9 16,1 4 8-16,-4 2 12 15,1-4 6-15,-4-2 12 0,-3-2 14 16,3-4 30-16,-1-7 7 16,8-10 28-1,0 0 1-15,10-14-9 0,-10 4-2 16,11-9-30-16,2-5-13 16,-10 4-23-16,5-3-15 15,-20 6-27-15,-2 1-18 0,-11 5-53 16,-4 5-19-16,-9 10-57 15,-2 3-74-15,-4 9 169 16</inkml:trace>
  <inkml:trace contextRef="#ctx0" brushRef="#br0" timeOffset="178881.37">21234 15315 819 0,'-22'-13'426'0,"2"2"-38"16,9-3-282-16,3-1-31 15,7 2-31-15,1-2-26 16,9 4-20-16,2 2 3 15,11 1-4-15,3 5 8 0,5 4 0 16,0 10-3 0,-5 17 1-16,2 8-7 0,-5 20 1 15,-10 8 4-15,0 10 2 16,-12 7 4-16,-16 3 1 16,0 1-8-16,-26 1 2 15,0-4 4-15,-5-3 12 16,-4-7 12-16,-6-19-2 15,7-5-4-15,-10-24-12 16,4-10 0-16,19-17-5 16,-8-11 2-16,22-20-7 15,2-1-6-15,10-17-1 16,10 1-6-16,16 1 2 16,6-2 4-16,23 13 3 15,-4-1-3-15,19 15 3 16,13 4-2-16,-7 16 0 0,16 5 2 15,-6 12 2-15,-1 5 0 16,6 9 0-16,-6 2 0 16,-13 6 0-16,-6 0 0 15,-18 1 2-15,-1-4 2 16,-5-7-1-16,-2-5-10 16,-3-11-39-16,-4-5-32 15,-4-14-99-15,-5-4 105 0</inkml:trace>
  <inkml:trace contextRef="#ctx0" brushRef="#br0" timeOffset="180669.53">22849 15539 993 0,'20'-13'391'0,"-23"-3"-255"15,3-1-41-15,-15-4-37 0,-10 0-5 16,10-1-23-16,-9 2-3 15,-3 4-8-15,-2 3-3 16,-7 7-9-16,9 3-2 16,-3 9 0-16,5 7-6 15,3 17-2-15,-2 15-2 16,11 19-4-16,2 8 6 16,-2 9 2-16,15-3 2 0,3 4 6 15,8-5 6-15,14-12 3 16,-3-9-1-16,10-25-2 15,2-11 5-15,10-22 13 16,0-7-1-16,20-21 15 16,-6-6-5-16,0-18-3 15,2-10 0-15,-25-11-9 16,3-4-10-16,-16-3-7 16,-7-3-6-16,-9 4-11 15,-8 2 3-15,-7 10-6 16,-3 12 0-16,-7 21 6 15,0 12-6-15,2 18-3 16,3 10 0-16,0 25-5 16,2 11 0-16,7 33 6 0,-2 12 5 15,13 4 6-15,3-2 3 16,6-17-3-16,5-6-2 16,6-10 1-16,-2-5 3 15,6-11 6-15,-3-10-1 16,10-16-1-16,-4-4-2 15,8-18 3-15,-2-7-1 16,-4-10 3-16,4-10-1 0,-23-5-3 16,10-6 0-16,-28-2-1 15,2-2 1-15,-3 7-3 16,-10 6 1-16,2 18-5 16,0 6-3-16,-8 16-5 15,9 6-6-15,4 15-7 16,-5 13-3-16,6 12 9 15,-4 8-3-15,-3-8 14 16,11-6 6-16,8-16 0 16,4-5 5-16,22-11 3 15,-15-3 3-15,8-8 6 16,-7-7 4-16,-4-6 0 16,2-2-4-16,-7-4-7 15,-4 1-4-15,-8 2 0 16,-1 5-3-16,-2 4 1 0,1 3-1 15,-1 1-5-15,0 2 1 16,-1 5-6-16,0 6-1 16,8 8-1-16,3 1-3 15,8 4 8-15,3-5 3 0,7-7 0 16,5-5 7 0,7-13-2-16,3-3-3 0,3-13 4 15,1-6-4-15,3-8-3 16,-8 0 3-16,-10-2-2 15,-9 5 1 1,-10 3 3-16,-5 5-5 0,-10 10 2 16,-2 7-6-16,-5 13-7 15,-7 6 0-15,6 4-8 16,3 2 7-16,5-1 5 16,5 1 2-16,9-1 4 15,6 1 1-15,4 3 5 16,7 2 0-16,-5 6 1 15,0 3-2-15,-10 7-4 16,-1 1 1-16,-10 3 0 16,-3 0-3-16,-3-6 2 0,-4-3-1 15,-2-10 2-15,1-6 2 16,5-11 0-16,0-5-1 16,12-17 0-16,2-6 0 15,13-21 3-15,6-6 4 16,11-7-2-16,6-3 2 15,8 1-6-15,-2 8-2 16,5 6 1-16,-9 9-4 16,-12 16-3-16,-4 2-7 15,-15 13-4-15,-1 3 6 0,-5 10 6 16,-9 6 8-16,-7 11 1 16,-2 2 1-16,-9 3 2 15,1-1 0 1,-12-2 11-16,10-5-1 0,6-5 3 15,15-6 2-15,-2-4-13 16,6 0 0-16,-2-4-2 16,-3 1-4-1,34-3 6-15,-13-2-1 0,13-1-10 16,-5 3-2-16,-10 5-5 16,1 2-7-16,-11 4 1 15,-4 4 2-15,-6 5-3 16,-8 5 1-16,-3 8-5 0,-5-1 1 15,-2 0 3-15,-4-4 6 16,-2-7 11 0,-1-3-2-16,15-11 4 15,5-5 4-15,6-6 1 0,11-7 4 16,-15-8 5 0,12-4 0-16,-1-11-1 0,15 0-1 15,8 2-5-15,-3 3-8 16,9 13-6-1,-9 6-3-15,0 11-2 16,-1 4 2-16,0 13 7 0,-3 4-2 0,-4 0 1 16,-5 8 0-16,-6-2-7 15,-4 0-2-15,-6-1-6 16,-2-6-10-16,-2-5-19 16,-3-4-7-16,-2-10-27 15,0-2-11-15,-3-13-38 16,4-9 96-16,3-15 10 15</inkml:trace>
  <inkml:trace contextRef="#ctx0" brushRef="#br0" timeOffset="180811.31">24694 15393 1021 0,'8'8'419'0,"2"0"-272"16,-2 3-62-16,-1-2-81 0,2-7-39 15,1-2 20-15</inkml:trace>
  <inkml:trace contextRef="#ctx0" brushRef="#br0" timeOffset="182050.18">24904 15624 1191 0,'10'-11'469'0,"5"-21"-314"16,7-19-87-16,7-25-63 16,-1-11-19-16,-12-12-37 15,-4 1-11-15,1 11 11 16,-2 18 0-16,1 28 23 15,-3 14 9-15,0 27 8 16,0 11 14-16,0 30 3 0,6 16 7 16,-5 22 2-16,-3 11-6 15,-3 11 2-15,-6 3 2 16,0-5 33-16,-4-7 14 16,-6-10 23-16,1-10 6 15,0-6-20-15,-1-7-15 16,11-16-28-16,1-6-11 15,1-20-14-15,2-4-3 0,5-13-4 16,-3-4-1-16,-1-7 3 16,4-2 4-16,-12-7 0 15,-2-5 5 1,-5 0-9-16,-3-6-10 0,0-2-3 16,-3 0-8-16,1-6-7 15,1 1 2-15,4 4-19 16,5 2 5-16,6 8 4 15,8 1 5-15,11-3 25 16,6-3 10-16,17 0 21 16,4 0 13-16,22 2 18 15,9-2-4-15,-7-1 1 16,1 1-10-16,-14-1-18 16,-11 3 3-16,-2-1-10 15,-9 5-3-15,-13 10 1 16,-9 1-5-16,-10 11-6 0,-4 2 6 15,-5 13-4-15,-9 8-5 16,-4 13-2-16,-4 4-4 16,-5 4 5-16,9 0 9 15,3 1 5-15,6-3-2 16,6-4-1-16,7-6-1 0,7-12-2 16,11-6-1-1,11-12 7-15,10-5 4 16,8-16 10-16,3-6 5 0,12-23-7 15,-6-2-8-15,3-10-4 16,-12-1-9-16,-12 6-2 16,-11 8 3-16,-13 15-9 15,-5 8 4-15,-13 15-1 16,-3 6 0-16,-7 7-9 16,-5 8-3-1,-3 12-6 1,-5 8-3-1,8 7 12-15,1-3 4 0,12-2 10 0,2-6 1 0,17-5 4 16,6-5 0-16,5 0 1 16,9-4 1-16,-3-3 2 15,8-1-4-15,1-8-4 16,6 0-2-16,-3-2-7 0,-6 0 4 16,-7 1-7-16,-9 0 0 15,-14 2 1 1,4 0-8-16,-17 0 9 15,7-2-6-15,-3-2 4 0,2 1 10 16,-1 0-1-16,0-5 6 16,-2-14-4-16,-4-24-3 0,-2 28 3 15,-7 1-2-15,16-1 6 16,-10-3-1-16,9 2-2 16,-9-4 3-16,10-2-6 15,-4 2-1 1,6 4-18-1,4 3-10-15,-18 8-2 0,14 4-3 16,-18 11 7-16,4 10 3 0,5 15 5 16,-6 2 7-16,9 5 11 15,1-2 5-15,4-10 3 16,2 0-4-16,12-9-5 16,-4-1-9-16,1 3-2 15,13-2-6-15,-23 7-20 16,14-1-12-16,-15 1-14 15,-13 2-17-15,-2-2-25 16,-16 2-38-16,-5-7 92 0</inkml:trace>
  <inkml:trace contextRef="#ctx0" brushRef="#br0" timeOffset="182273.78">25726 15036 1551 0,'18'22'483'0,"-40"-41"-516"15</inkml:trace>
  <inkml:trace contextRef="#ctx0" brushRef="#br0" timeOffset="185403.58">26822 15054 886 0,'0'0'402'0,"0"0"-132"0,4 2-211 15,-4-2-44-15,3 0-2 0,-3 0-1 0,3 4 7 0,3 18-1 16,2 36 8-16,-6-17 8 16,-9 2 7-16,4 10 8 15,-11 2-7 1,8-1 0-1,-3 0-4-15,7-6-5 0,-1-3 1 16,-1-9-13-16,4-3-7 0,-6-14-5 16,4-5-6-16,2-8-6 15,4-4-4-15,7-6 6 16,-5-8 3-16,7-10 11 16,9-8 1-16,-1-5-9 15,11 0 1-15,-3 10-9 16,-6 4-2-16,-3 16-6 15,-1 10-1-15,-11 12-3 16,1 10-2-16,-7 10 2 16,-4 3 4-16,-8 4-1 0,-4 0-1 15,-8 0-3-15,-2-3-8 16,-6-3 0-16,3-9 1 16,-1-9-6-16,-6-6-2 15,2-13-40-15,-1-3-28 16,6-15-287-16,13-3 259 15</inkml:trace>
  <inkml:trace contextRef="#ctx0" brushRef="#br0" timeOffset="185822.69">27079 15643 931 0,'11'3'360'0,"-2"-3"-254"15,5 0-40-15,-2-5-15 16,-4 0-5-16,15-4-1 16,-10-2 2-16,9-3 5 15,8-3 7-15,-15-2-7 0,11-3-1 16,-13 0-5-16,2 1-4 15,-3 1-7-15,-6 4-10 16,3 2-3-16,-10 2-4 16,-2 8 5-16,-16-3 1 15,2 14-11-15,-10 9-2 16,1 7-11-16,2 8 0 16,4 7 0-1,-1 0-6-15,10 6-3 0,3-1-4 0,11-5-10 16,4-5 1-16,13-12-9 15,16-8 1-15,-4-18-4 16,18-10-15 0,-8-15-44-16,-3-4-41 15,-3-12 82-15</inkml:trace>
  <inkml:trace contextRef="#ctx0" brushRef="#br0" timeOffset="186149.76">27646 15299 1239 0,'-4'0'490'0,"3"-3"-332"15,-4-3-73-15,-11 2-14 16,21-5-17 0,-3 5-7-16,12 5-17 15,-6 3-10-15,2 14-15 0,-7 9-1 16,0 11 1-16,-7 10-2 15,4 5 2-15,-4 2-1 16,-4-4-2-16,12-5 2 31,-8-9-4-31,8-5 3 0,6-9-6 0,-8-5 3 0,7-6-14 16,0-7-5-16,5-7-6 16,10-5-9-16,-5-8-27 15,11-3-18-15,-14-3-41 16,1-3-34-16,-5 1 103 15</inkml:trace>
  <inkml:trace contextRef="#ctx0" brushRef="#br0" timeOffset="186310.46">27703 15557 1012 0,'17'-1'479'16,"3"-3"-162"-16,3-7-229 15,16-6-30-15,-4-4-60 16,-2 0-34-16,2-1-127 0,-11 2 104 16</inkml:trace>
  <inkml:trace contextRef="#ctx0" brushRef="#br0" timeOffset="186999.26">28168 15185 1194 0,'-1'-9'468'16,"-6"3"-317"-16,2 5-77 16,5 3-21-16,-10 12-30 15,3 7-15-15,1 14-3 16,1 6 4-16,-5 11 4 15,6 3-2-15,2 9-2 16,2-2 2-16,1-3 2 16,2-2 0-16,6-12 6 15,9-5-8 1,7-13-5 15,5-7-2-31,10-18-7 0,-9-7-1 0,14-17 9 0,-10-7 1 0,5-7 2 0,-7-3 2 16,-8-4-6-16,-7 2 4 15,-7 0 10 1,-6 6 1-16,-9 11 5 16,-1 4-1-16,-14 16-7 0,4 4-2 15,-3 11-7-15,2 5-4 0,7 8-4 16,1 4-2 0,9-4-1-16,3 0-2 15,8-7-9-15,4-2 1 0,4-5 3 16,5-4 1-1,6-6 7-15,3-3 3 0,5-7 0 16,0-4 3-16,-3-7 2 16,0-6-2-16,-15-6-2 15,3 0 0-15,-8-2 2 16,1 5 0-16,-1 6-4 16,-3 6 3-16,4 12-1 15,-9 5 4-15,9 12 6 16,-3 12-4-16,1 10 0 15,1 7-4-15,-5 6-2 16,-3-1-3-16,-1-2-13 16,0-3-5-16,-1-2-26 0,3-6-10 15,1-6-7-15,1-6-6 16,3-10 4-16,2-6 6 16,7-11-4-16,-1-5-23 15,-3-9 62-15</inkml:trace>
  <inkml:trace contextRef="#ctx0" brushRef="#br0" timeOffset="187252.38">28246 15379 1206 0,'66'-25'429'0,"20"-7"-353"16,14-4-140-16,3 7 29 15</inkml:trace>
  <inkml:trace contextRef="#ctx0" brushRef="#br0" timeOffset="214028.52">5453 10303 757 0,'-8'4'377'0,"1"-3"-13"16,5 0-328-16,0 3-14 16,1-4-2-16,0 0-1 15,0 0-8-15,1 0 13 16,0 0 11 0,0 0 17-1,0 0 17-15,25 9 8 0,44 0-11 0,-7-11-11 16,-1-7-17-16,4 2-17 15,-1 0-4-15,-13 0-9 16,-6 1-1-16,-4 1-3 16,-2-3 8-16,-5 4-4 15,3 0 5-15,-13 1 3 16,-3 3-8-16,-8 0 4 16,-6-1-4-16,-5 2 0 15,-1 2 5-15,-2-3 6 0,0 0 1 16,-1 0 0-1,-19 9-1-15,-28 35-7 0,25-28 0 16,4 3-5-16,0-2-2 16,7-5 6-16,0-1-4 15,4-3 3-15,4 0 0 16,1-4-10-16,2 0 4 16,3-2-1-16,-1-2-5 0,0 0 2 15,0 0 0-15,0 0-1 16,5-2 6-1,11 0-3-15,26-6 1 0,-26 8 4 16,4 2-9-16,-4 4 4 16,8 1-4-16,-4 8 1 15,-4 5 4-15,1 4 0 16,-11 7 0-16,12 3-3 16,-16 2-4-16,9 1 5 15,-11 0-1-15,-16-4 1 16,0-1 0-16,-19-4-1 15,4-4-2-15,-10-3 2 16,-1-2 5-16,-8-7-5 16,4-3 7-16,-12-5-7 15,7-4 0-15,-13-7 5 16,4-3-8-16,11-5 1 16,1 1-13-16,29-1-32 0,2 1-12 15,17 3-56-15,6-3-21 16,12 2-24-16,9-1-22 15,17-2 121-15</inkml:trace>
  <inkml:trace contextRef="#ctx0" brushRef="#br0" timeOffset="214490.2">6555 10658 1045 0,'20'-1'406'0,"-10"-4"-311"16,2 4-9-16,-10-1-18 15,-5 3 3 1,9 1-8-16,-6-3-4 0,0 0-3 16,11 0-21-16,7 0-3 15,31 0-12-15,-23 3-4 16,-8 3-2-16,6-1 2 15,-2 3 0-15,-2 3-2 0,-5-4-7 16,-6 2-3-16,-8 2-10 16,-2-3-8-16,-7 3-17 15,-2-3-18-15,-4-1-47 16,1-2-20-16,-3-1 102 16,1-1-18-16</inkml:trace>
  <inkml:trace contextRef="#ctx0" brushRef="#br0" timeOffset="-213403.45">7646 10331 698 0,'0'0'335'0,"0"0"-134"16,0 0-66-16,0 0-10 16,0 0-19-16,0 0-19 15,0-1-14-15,0 0-8 0,-1-3-22 16,-5-6 1-16,-9 2-17 16,-42-25-8-16,24 35-4 15,1 3-10-15,8 11-1 16,-1 5 1-16,9 9-5 15,-2 5 1-15,7 5 2 16,8 1-3-16,5-4 4 16,9-5-4-16,7-12-2 15,3-9 4-15,11-9 4 16,0-4 7-16,-1-13 12 16,3-2 3-16,-9-6 1 15,-3-2 0-15,-4 2-2 16,-14 3-7-16,-4 0 1 15,-7 6 2-15,-6 6-7 0,11-2-5 16,-10 9-1-16,14 1-7 16,-8 3 0-16,3 6 1 15,3 7-1-15,-3 3-2 16,25 11 1-16,-17 1 2 16,19 7-7-16,-11 6 2 15,-4 9 1-15,4 10-4 16,-13 12-6-16,2 3 4 15,-23 3-9-15,-1-4 6 0,-13-8 7 16,-2-7-1-16,4-13 3 16,1-6-1-16,5-21-4 15,3-7-3-15,11-17-9 16,4-9-2-16,9-14 2 16,4-11 2-16,18-18 9 15,13-10 3-15,13-11 5 16,9-4 3-16,-2 2 3 15,-8 3 1-15,-5 2 6 16,-8 2-3-16,-1 5 1 16,-2 7 1-16,-9 7-7 15,-3 8 1-15,-11 14-2 16,-6 2-3-16,-6 17 3 16,-6 3-3-16,-8 11 2 15,1 5-4-15,-3 7 2 0,3 2-3 16,7 2-1-16,2-1 4 15,8 0-6-15,4-3 7 16,9-4-6-16,3 3 2 16,11-4 0-16,3 2 0 15,1 1 0-15,5 1-2 0,-10 6 2 16,7 3 0 0,-17 8 0-16,-6-1-1 0,1 0 2 15,-12-6-5-15,14-9 6 16,-13-6-4-16,8-8 0 15,5-2-4-15,-11-7-5 16,21-6 8-16,-10-18-5 16,6-5 8-16,-2-10 0 15,3-2-8-15,-5 7 8 16,0 2-6-16,-5 16 4 16,-5 10 4-16,-5 12 2 15,-4 5 1-15,0 17-1 16,-1 5 3-16,6 8-7 15,-1 3 1-15,5-7 0 16,2-1-3-16,2-10 1 0,1-1 1 16,3-12 2-16,4-3-3 15,-2-8 3-15,-2-5-2 16,2-6 2-16,-5 0 6 16,0-6 2-16,-2 0-2 15,-9-2 2-15,-5 0-4 16,-11 3-6-16,-1 2 5 15,-7 10-9-15,2 4-11 16,0 13-19-16,1 6-14 16,6 8-34-16,2 1-18 0,14-1-40 15,8-2-37 1,13-11 112-16</inkml:trace>
  <inkml:trace contextRef="#ctx0" brushRef="#br0" timeOffset="-212488.49">8538 10473 1239 0,'0'0'440'0,"-3"-3"-379"0,3 2-1 15,0 0-11-15,-1 0 2 16,0 0 2-16,0 0-5 16,-1 0-5-16,1 1-8 15,0 0-15-15,-1 9 1 16,-7 17-7-16,-22 33-4 16,34-25 2-16,-4-2-7 15,12-7-1-15,-9-6-1 0,11-10 0 16,-1-3-2-16,-10-8 7 15,9-3 5-15,-5-13 3 16,7-8 4 0,10-6-3-16,-3-4-7 31,5 4 0-31,-9 4-4 0,-5 10-2 0,-1 4 1 0,-10 8-2 16,6 5-4-16,-10 11 6 15,5 7-4-15,-5 13 0 16,4 2 3-16,5 0-2 15,4-2 1-15,5-8-8 16,1-3-1-16,5-13-8 16,-1-3 3-16,0-10 3 15,-1-6 3-15,2-9 6 16,-3-2 0-16,-2-4 1 0,-7 6 0 31,-3 11 5-31,0 2 0 0,0-29 4 0,-2 2-2 16,-4 3 5-16,-6 19-4 15,3 5 2-15,-1 3 0 16,3 13-11-16,-4 6 8 0,8 7-3 16,3 10-4-1,4 11 2-15,5 10-7 0,3 24-23 16,0 6 4-16,0 3-1 16,4-4 2-16,-9-21 17 15,-3-10 4-15,-11-10-3 16,-9-4 2-16,-2-18 5 15,1-5-5-15,4-15 3 16,2-12 5-16,-3-10-7 16,-5-9 8-16,3-16-1 15,-1-5-4-15,4-9 8 16,3-3-2-16,6-8 0 16,8 1-4-16,14 9 1 15,1 8-7-15,4 23 1 16,11 12 3-16,-14 18-8 15,-1 6-6-15,0 15-7 16,-22 3-2-16,-6 12-1 0,-1 2 5 16,-2-2-15-16,-11 0-2 15,16-10-8-15,-13-5-10 16,-6-5-20-16,13-5-15 16,-3-7-22-16,13-5-15 15,7-8 81-15</inkml:trace>
  <inkml:trace contextRef="#ctx0" brushRef="#br0" timeOffset="-212062.7">9133 10597 991 0,'1'-2'386'0,"3"-4"-270"16,6-6-27-16,2-7-26 15,6 0-11-15,-4-2 2 16,-1-1 12-16,-4 3-9 15,-2 0 1-15,-2 6-17 16,-4 2-17-16,-2 7-14 16,-1 1-4-16,-3 0-5 15,4 3 0-15,0 0-3 16,0 0-2-16,1 0-2 16,0 2 1-16,4 10 5 0,10 0-1 15,29 30 4-15,-27-24-5 16,0-2 1 93,-2 2 2-93,-5-1-3-1,-8 5-3 1,-5 8-30-16,-8-1-11 16,-9 6-40-16,-3-1-20 0,-8-4 68 0</inkml:trace>
  <inkml:trace contextRef="#ctx0" brushRef="#br0" timeOffset="-211803.72">9769 9962 1352 0,'1'-12'495'0,"0"3"-413"0,0 11-24 0,-7 14-31 0,-3 9-15 0,0 25-6 0,-2 14 3 0,1 22 16 0,-2 3 10 0,-3 23 6 0,-6 5 0 0,-13 4-16 0,-6 2-5 0,-1-25 4 0,8-16-8 15,11-23 1 1,11-9-8-16,12-19-15 0,2-9 0 15,2-13-32-15,-3-8-16 0,-2-13-47 16,-1-6-24 0,0-15-71-16,10-7 120 0</inkml:trace>
  <inkml:trace contextRef="#ctx0" brushRef="#br0" timeOffset="-210319.37">10201 10454 817 0,'40'-84'399'0,"-26"41"-123"16,-6 8-144-16,-3 4-25 15,-6 7-20-15,-9 7-11 16,-7 7-28-16,-4 8-8 15,-7 13-22-15,2 12-10 16,1 15-6-16,-1 9-1 16,4 19-1-1,3 3-1-15,12 7 0 16,7-2 1-16,16-15-4 16,8-11-2-16,9-23 4 0,2-8-3 0,9-19 8 15,2-6 0-15,8-26 17 16,4-11 16-16,-4-15 12 15,2-8 7-15,-11 0-10 16,-6 3-6-16,-14 5-14 16,-8 2-8-16,-19 11-4 15,-5 2-11-15,-8 18 8 16,5 23-2 0,4 2 0-16,2 1 5 15,-1 24-11-15,-9 14 4 0,24 21-5 16,3 0 3-16,1 0-4 15,10 2 3-15,-10-6-10 16,3-7-6-16,1-12-1 0,-2-4 0 16,3-16 10-16,1-1-5 15,0-14 8-15,1-9 1 16,0-5 6-16,-3-8 9 16,-2-6-3-16,-4 2-5 15,-1-4 2-15,-2 2-8 16,-4 4 8-16,-8 4-4 0,-4 5-6 15,-6 4 5-15,-5 10-5 16,9 5-4-16,-5 15 4 16,7 6-8-16,2 5 3 15,1-2-5-15,12-6-12 16,1-1 0-16,6-14-11 16,5-3 11-16,-2-8 7 15,8-5 7-15,-9-6 11 16,7-4 7-16,-5-3 12 15,-2 0-1-15,-9-1 11 16,-7 5-10-16,-3 3-4 16,-5 4 4-16,6 7-14 15,-8 1 8-15,12 11-8 16,-14 5-1-16,18 8 2 16,-1 4-7-16,6-2 0 15,12-2 0-15,-6-5-7 16,10-5 4-16,-7-2-1 15,5-7-6-15,0-6 12 0,3-7-7 16,0-10 6-16,0-5 5 16,-4-3-7-16,-3 1 14 15,-9-4-6-15,-3 5-4 16,-9 2 8-16,-2 3-4 16,-6 11 4-16,1 4 2 0,-1 4-14 15,0 3-2-15,3 0-4 16,1 5 1-1,8 3 9-15,4 1-10 0,10 4 3 16,3-1 0-16,2 3-9 16,5 1 12-16,0 3-7 15,-9 1-3 1,4 1 0-16,-12 2-6 0,-22 2-5 16,-1-5-17-1,5-10-25-15,1 0-12 16,-29 21-41-16,0-4-3 0,17-15-23 15,13-20-16-15,9-11-51 16,7 1 128-16</inkml:trace>
  <inkml:trace contextRef="#ctx0" brushRef="#br0" timeOffset="-209494.7">11544 10472 1024 0,'3'7'460'0,"5"0"-234"16,-7-2-82-16,3-1-33 15,-2-6-55-15,-2 1-25 16,0 0-23-16,10-18 0 16,25-44-5-16,-20 28 3 0,4-2 4 15,-5 1 7 1,-1 9 6-16,-2 2 2 0,-9 13 6 16,-2 5 0-16,-9 7-5 15,-4 7-11-15,-5 9-4 16,-1 5-10-16,6 2-3 15,0 0 4-15,10-6 0 16,2-4-2-16,7-3 2 31,5-1-2-31,7 0 0 0,3 2 0 0,7 4 5 16,5 1 1-16,-2 3-7 16,-4 3 4-16,-3 6-16 15,-11 2 1-15,1 0 2 16,-12-2 0-16,-10-3 12 0,1-4 1 15,-11-6-1-15,10-4-1 16,-1-10-1-16,3-2-1 16,6-5-5-16,3-7 1 15,7-8 5-15,10-8 1 16,0-7 13-16,4-4-5 16,6-7 11-16,-6 1-7 15,8-1 2-15,2 2 5 0,-8 10-10 16,3 2 10-1,-11 13 3-15,-11 5-8 16,-5 7 10-16,-13 10-12 0,3 7-6 16,-7 6-3-16,3 10-13 15,2 2 9-15,-6 5-3 16,17 1 1-16,-14-2 6 16,14-4-7-16,4-5 3 15,2-8 0-15,20-6-3 16,-2-5 1-16,9-9 3 15,-1-4 1-15,0-10 4 16,-1-3 13-16,1-4-4 16,-5-2 3-16,2 0 0 15,-13-2-5-15,0-1-3 16,-11 2-5-16,1 6-5 16,0 4-5-16,-10 11 2 0,11 0 0 15,-18 13-4 1,10 3-8-16,4 5-1 0,-6 7 9 15,29 1-7-15,-15 0 14 16,14 2-8-16,-1-1 0 16,-12 3 8-16,14 0-5 15,-31 9 5-15,4 2 9 16,-36 9-2-16,-12 4 4 0,-16 5-40 16,-25 6-97-16,-47-2 84 15</inkml:trace>
  <inkml:trace contextRef="#ctx0" brushRef="#br0" timeOffset="-208384.2">12806 9880 698 0,'-1'0'266'16,"4"-2"-180"-16,-4 1-20 16,1 0 5-16,0 0 16 15,0 1 17-15,0 0 4 16,0 0 1-16,0 0-12 0,0 0-8 16,0 0-11-16,0 1-12 15,-2 27 2-15,-19 59-9 16,1-18 1-16,-1 17-14 15,6 4-15-15,1 5-15 16,2-4-17-16,0-4-17 16,-7-6-9-16,1-8-18 15,-2-5 2-15,-2-8-27 16,0-7-9-16,6-18-25 16,2-10-21-16,6-18 81 15</inkml:trace>
  <inkml:trace contextRef="#ctx0" brushRef="#br0" timeOffset="-207877.87">11187 11178 1038 0,'-2'-19'433'16,"-2"3"-253"-16,-7 4-105 15,-3 5-19-15,-12 5-40 16,-1 6-7-16,0 12-8 16,-6 2-4-16,2 11 4 0,-12 0 4 15,-6 14-5-15,-1 5 12 16,2 12 8-16,11 4-3 15,11 4 16-15,12-3-8 16,14-9-9-16,8-5-6 16,17-17-7-16,8-7-8 15,20-14 0-15,8-6-1 0,1-15-21 16,3-7-10 0,-16-12-36-16,-7-1-37 15,-9-6 69-15</inkml:trace>
  <inkml:trace contextRef="#ctx0" brushRef="#br0" timeOffset="-206411.3">11237 11293 1126 0,'2'-4'439'0,"2"-2"-298"16,1 3-29-16,-2-1-41 15,-1 2-16-15,1 2-31 16,-3 0-15-16,0 0-2 16,0 2-3-16,-1 27 2 15,-3 36 5-15,4-21 7 0,4 3 1 16,1-4 7-16,3-4-3 16,8-10-8-16,-1-9-2 15,11-8-7-15,7-5-4 16,-4-9-2-16,3-1-4 15,-16-9 0-15,0-4 3 16,-12-3 0-16,3-5 2 16,-2 1 2-16,-5 1 5 0,2 9 5 15,-4 4 6-15,0 6 4 16,1 2-7-16,9 1-5 16,-4 4-11-16,13 8-9 15,1 3 0-15,-4 5-2 16,11-4 2-16,-13-1 3 15,5-3-1-15,-3-8 0 16,-4-1 7-16,2-3-4 16,-3-5 6-16,0-4-2 15,5-5 0-15,-3-6 1 16,-3-3-2-16,-1-4 4 16,-6 2-3-16,-2 1 6 15,1 5 3-15,-7 8 2 16,7 3 4-16,0 5-4 15,-2 3-2-15,8 7-7 0,-4 4-2 16,5 12 3 0,5 3-3-16,0 2 5 0,3 1-4 15,2-11-3-15,2 0 1 16,8-12-3-16,2-3 3 16,-6-9-1-16,10-6 4 15,-14-4-5-15,6-3 3 0,-8-1 1 16,-9-2 0-16,-2 2 3 15,-8-1 0-15,4 2 3 16,-6 3-1-16,0 5 6 16,-3 3-2-16,1 7-2 15,6 1-8-15,-2 4 3 16,2-4-3-16,-1 0-1 16,0 0 2-16,-1 6-4 15,0 4-4-15,2 2 0 16,12 24-1-16,11-29-6 15,2-1 9-15,7 0-2 16,-8 2 1-16,-4 3 1 16,1 1 0-16,-11 1 0 15,-3 0-5-15,-8 4 3 16,-4 1-6-16,-6 1 2 16,-1 3 2-16,2-6-3 0,-4-2 4 15,5-8-1-15,5-1 3 16,-3-4-2-16,10-4 0 15,4-10 0-15,2-7 5 16,7-16 10-16,1-8-1 16,0-6 8-16,4-1-6 15,-2 3 2-15,-3 2 4 16,1 5 4-16,-8 6 5 0,-4 13 1 16,-1 7 1-1,-5 12 2-15,0 3-6 16,-4 10-2-16,-1 7-7 0,0 7-12 15,2 11 3-15,4 0-7 16,0 0 6-16,9 0-4 16,-2-4-6-16,5 0 2 15,1-6-5-15,1-1 7 16,5-5 0-16,2-7 5 16,1-3-5-16,9-7 0 15,1-8 6-15,0-8-7 16,-1-3 6-16,-10-6 3 15,-2 2-7-15,-9 0 9 0,-3 1 3 16,-9 5-1 0,2 4 5-16,-8 6 5 0,3 4-11 15,-4 7-3-15,-7 6 3 16,16 6-15-16,1 4 5 16,19-2-6-16,4-4-7 15,-5-4-6-15,2-3-1 0,-4-2 7 16,-1-6 3-16,-3-5 11 15,0-4 3-15,-3-6 0 16,-1-3-1 0,1-4 13-16,-2-2-7 0,-1-1 9 15,1 4-1-15,0 5-12 16,-2 3 3-16,3 7-5 16,-1 5-2-16,2 5 2 15,2 7 6-15,4 9-8 16,2-1 1-16,-3 4-15 15,2 1-17-15,-5-2-23 16,-9-1-13-16,4-5-18 16,-9-2-8-16,-7-8-16 15,-2 0-14-15,-9-3 79 16</inkml:trace>
  <inkml:trace contextRef="#ctx0" brushRef="#br0" timeOffset="-206204.05">12127 11274 1315 0,'13'-1'501'0,"11"-2"-351"16,18-5-131-16,4 1-38 0,13-6-252 15,6 2 196-15</inkml:trace>
  <inkml:trace contextRef="#ctx0" brushRef="#br0" timeOffset="-206063.78">13186 11311 2066 0,'0'38'668'0,"0"-20"-859"16,-13-8 127-16</inkml:trace>
  <inkml:trace contextRef="#ctx0" brushRef="#br0" timeOffset="-204834.93">5902 12521 816 0,'-19'-5'355'15,"-1"-4"-191"-15,5-1-57 16,0-5-2-16,-2-12-20 15,6 0-6-15,1-10 4 16,8 2 0-16,4 1-3 0,6 2-7 16,5 8-17-16,0 3-10 15,10 17-20 1,-3 4-7-16,5 17-12 0,3 14-2 16,-3 17-4-1,-1 14 2-15,-10 12-1 0,-6 2-3 16,-12 8 2-16,-4-1-4 15,-9 6-4-15,-6-3-2 16,-10-13-13-16,-3-7 3 16,-15-18-6-16,3-6 4 15,-14-17 10-15,5-9 2 0,10-22 8 16,4-10-2-16,22-22-4 16,3-5 4-16,18-12 0 15,7-3 5-15,18 1 4 16,8 4 1-16,11 16-1 15,7 10-2-15,2 20 4 16,-3 8-2-16,0 17-2 16,-7 6-1-16,2 8-3 15,-1 1 0-15,7 0 4 16,4 0-2-16,0-3-3 16,-2-4 0-16,-17-4 1 15,-3-1 0-15,-12-7-10 16,-2-4-26-16,-2-5-68 0,-3-7-38 15,-3-12 82 1</inkml:trace>
  <inkml:trace contextRef="#ctx0" brushRef="#br0" timeOffset="-204507.17">6780 12791 1126 0,'2'0'425'15,"3"-3"-329"-15,7-1-55 16,5-3-17-16,5 2-16 15,4 1 4-15,11-3-6 16,6 0 4-16,6-5-8 16,5 2-2-16,3 3 2 15,-5-1-6-15,-9 2-11 16,-5 1-13-16,-17 3-67 16,-4 2-87-16,-9 3 120 0</inkml:trace>
  <inkml:trace contextRef="#ctx0" brushRef="#br0" timeOffset="-204300.95">7119 12585 1041 0,'19'-9'427'0,"10"1"-244"16,3 3-101-16,3 8-36 15,-1 8-13 1,-4 15-16-16,-7 9-6 0,-14 18-38 15,-7 8-30-15,-18 16-78 16,-8 4 78-16</inkml:trace>
  <inkml:trace contextRef="#ctx0" brushRef="#br0" timeOffset="-203429.41">4641 11086 1076 0,'-6'-12'399'0,"-7"6"-317"15,-4 0-32-15,-9-1-23 16,-3 7-18-16,1-1-16 16,-2-1 4-16,0 0-1 15,1-1 8-15,-4 0 10 16,-2 3 6-16,0 1 12 16,-3 4 0-16,3 9 3 15,-6 1-2-15,11 5-1 16,2 4 3-16,8 2-14 15,8 2-4-15,4 6-10 16,5 0-3-16,3 8 3 16,7 3-5-16,1 8 8 15,2 6-5-15,1 3 2 16,-4 1 5-16,-1-3-6 0,-7-2-1 16,0-8-1-16,-3-3-1 15,3-15-4-15,5-7 3 16,-2-14-11-16,4-4-12 15,5-8-8-15,6-4-6 16,6-3-23-16,3-2-8 16,-5-1-93-16,0 0 99 0</inkml:trace>
  <inkml:trace contextRef="#ctx0" brushRef="#br0" timeOffset="-203115.5">3846 11832 1059 0,'9'-2'367'0,"13"1"-336"15,7 2-1-15,-2 8-2 16,5 3-8-16,-3 5-8 15,2 0 0-15,3-1 9 16,-1-2 10 0,10-8 13-16,-2-7 1 0,-2-13 19 15,4-4 1-15,-6-11-7 0,-1-3-11 16,-4-14-28-16,-4-3-13 16,-9-4-32-16,-4 3-28 15,-13 13-102-15,-6 7 96 16</inkml:trace>
  <inkml:trace contextRef="#ctx0" brushRef="#br0" timeOffset="-202104.17">2551 12414 971 0,'-12'-31'392'0,"-2"2"-278"16,-6 3-38-16,-4 8-22 16,-8 9-28-16,-7 9-5 15,-5 11-8-15,0 11-1 16,1 9-10-16,6 6 0 16,12 8-6-16,5-1-6 0,17 7 4 15,4-2-4-15,10-6 4 16,9-5 10-16,13-15 1 15,5-11 6-15,7-16-1 16,-2-15-3-16,-6-15 8 16,-3-12 9-1,-5-15 16-15,-4-11-1 0,-8-8-7 16,-6-3-11-16,-11 4 4 16,-5 4 0-16,-12 5 10 15,1 4 10-15,-4 6-17 16,2 11-3-16,8 23-8 15,0 13-10-15,2 31-7 16,6 14 1-16,4 30-1 16,8 11 1-16,12 13 2 15,2 2-1-15,5 2-1 0,0-3-1 16,5-9-4 0,0-5-7-16,5-18-15 0,4-7 1 15,0-19 0-15,-1-11 3 16,2-18 14-16,-9-6-3 15,-4-16 3-15,-10-7 5 0,-17-9 0 16,-1-4 8 0,-10-8 0-16,-3 1-1 0,-8 2 0 15,2 5-1-15,-2 18 6 16,6 10-3-16,8 17 1 16,-2 7-2-1,21 18-3-15,-2 5-2 0,12 4 0 16,6 2-3-16,-4-11-3 15,2-6 5-15,-2-10-2 16,-1-5 1-16,-1-7 5 16,-1-6-2-16,-1-6 3 15,2-3-2-15,-9-7 1 16,-5-2-2-16,-11 0 3 16,-5 0 3-16,-3 3-5 15,-1 1 4-15,0 7 0 0,3 4-8 16,0 7-2-16,3 2 4 15,3 10-6-15,5 0 0 16,8 6-1-16,4 5-6 16,11-3 0-16,0 0 4 15,5 1 2-15,-9-3 2 16,-8 4-4-16,2 2-19 16,-20-1-28-16,-3-1-17 15,-14 0-95-15,-18-4 112 0</inkml:trace>
  <inkml:trace contextRef="#ctx0" brushRef="#br0" timeOffset="-201942.9">2912 12103 1377 0,'-5'-9'542'16,"5"3"-396"-16,2 4-79 15,-2 2-57-15,0 0-110 16,0 0-55-16,0 0 87 16</inkml:trace>
  <inkml:trace contextRef="#ctx0" brushRef="#br0" timeOffset="-201693.22">3348 12290 1138 0,'-1'-10'416'16,"-11"2"-352"-16,2 1-10 0,0 7-29 15,-4 0-14-15,8 9-8 16,-2 4 0-16,16 9-6 16,-1 8 3-1,14 4 1-15,5 2-1 0,-7-5-12 16,6-8-12-16,-2-4-23 15,-1-7-13-15,-1-6-17 16,-4-2-39-16,-5-8 79 16</inkml:trace>
  <inkml:trace contextRef="#ctx0" brushRef="#br0" timeOffset="-201191.12">3279 12423 853 0,'24'-18'411'0,"10"-7"-98"16,1 0-231-16,6 6-34 0,-4 1-27 16,-1 8-16-16,-1 3-17 15,-5 7-24-15,-3 6-8 16,-8 10-8-16,-3 6 8 15,-8 5 19-15,-3 5 17 0,-6-1 6 16,-5 2 2 0,-5-3 3-16,-2-5-1 0,2-8 3 15,1-6-1-15,2-11 0 16,3-5 6-16,1-9 12 16,2-6 12-16,5-7 9 15,3-6 1-15,6-1 1 16,4 7 2-16,6 5 2 15,5 8-9-15,1 10-7 16,3 6-9 0,3 13-13-16,-4 5-4 0,4 6-4 15,-6 3-1-15,-8 1 1 16,-2 1 0-16,-11-4 0 16,-1-2-10-16,-4-5-9 15,-4-4-6-15,-6-4-5 0,0-5 8 16,-4-6-2-16,2-3-3 15,-6-15-31-15,1-3-35 16,0-13 56-16</inkml:trace>
  <inkml:trace contextRef="#ctx0" brushRef="#br0" timeOffset="-201031.25">3793 12203 901 0,'0'3'442'0,"-4"0"-122"16,3 2-183 0,0-5-80-16,0 0-39 0,0 0-79 15,0 8-52-15,1-2 67 16</inkml:trace>
  <inkml:trace contextRef="#ctx0" brushRef="#br0" timeOffset="-200606.12">4204 12147 1286 0,'5'-6'458'16,"-8"6"-405"-16,0 1-18 15,2-1-32-15,0 0-3 16,-8 21-3-16,-31 36 2 15,36-24 0-15,4 2 2 16,3 7 6-16,3-2 7 16,4 4 6-16,-1-7 1 0,-1-8 5 15,2-5-7-15,-6-13-7 16,5 1-2-16,-8-8-7 16,1-2-1-16,6-4 2 15,-1-8-5-15,10-6 3 16,0-2-3-16,5-6 0 15,-3 2 4-15,0 7-5 16,2 3 5 0,-10 14-3-16,3 7-1 0,-7 4 1 15,-2 6-5-15,-3 4-1 16,-6-2 3-16,-1 2-14 16,-3-3-7-16,-4-6-21 15,1 1-20-15,-9-9-29 16,3-5-23-16,3-8 76 0</inkml:trace>
  <inkml:trace contextRef="#ctx0" brushRef="#br0" timeOffset="-199507.27">4444 12315 1026 0,'1'7'405'0,"-1"3"-284"15,0 0-19-15,-2-1-49 16,2 4-15-16,0-4-21 16,1 6-15-16,1 3-3 15,1-1-2-15,2 2-1 16,2-3 6-16,5-5 0 16,2-3-3-16,1-8 11 15,0-2-2-15,-5-2 11 16,0-2-2-16,-2-2-10 15,1-6 6-15,-1 2-9 16,1-1 4-16,-4-1-6 16,1 6-2-16,-4 2 6 15,1-1-2-15,4 7 8 16,-1 3-2-16,7 5-1 16,1 2-6-16,5-5-5 15,3-1 2-15,3-2-6 0,1-5 4 16,-2-3 2-16,5-5-1 15,-12-11 12-15,0-2 12 16,-6-6 6-16,-8-1-4 16,-1-1-8-16,-2 0-2 15,-4 0 5 1,-7-1-3-16,3 1 3 0,-7 5-7 16,9 7-8-16,5 5 3 0,0 10-6 15,9 5 1-15,-8 12-3 16,4 7-1-16,5 10 3 15,1 4-2-15,8 5 3 16,1 0 0-16,2 0-4 16,1 0 2-16,-3-8-2 15,-1-4 0-15,-3-13-1 16,-1-5 0-16,0-9 1 16,0-9 1-16,-1-1 1 15,-2-4-1-15,3 1-1 16,-2-3-1-16,2-4 3 15,1 3 1-15,-4-1-1 16,-4 3 1-16,-1 7-5 0,-5 5 2 16,-1 3 1-16,0 2-3 15,-1-1-1 1,0 0-3-16,1 5-10 16,1 9 4-16,4-1-5 0,23 26-3 15,-8-27-3-15,4-2-5 16,2-6 9-16,1-2 5 15,-1-9 13-15,-2-2 13 16,-2-6 5-16,-1-5 12 16,-3 0 8-16,-5-3-6 0,-7 1-6 15,0 4-9-15,-5 6-8 16,-3 1-4-16,-3 8-3 16,1 2 0-16,-5 5-12 15,1 0-1-15,0 3-3 16,3 2-1-16,6-2-4 15,4 3 5-15,5-5 3 16,1-1-1-16,1-2 11 16,1-1 1-16,0-2 4 15,-2-6 5-15,-6-4 7 16,1-2 5-16,-6-8 1 16,0 2-3-16,-3-7-4 15,-2-2-5-15,-5 1 3 16,0-2 4-16,2 4-4 0,-1 3-4 15,7 6-3-15,2 8-5 16,0 9 0-16,3 9-3 16,4 15-3-16,0 5-4 15,6 8-16-15,1 2-6 16,-4 2-32-16,3-1-20 16,-6-1-31-16,-2-2 67 0</inkml:trace>
  <inkml:trace contextRef="#ctx0" brushRef="#br0" timeOffset="-199311.27">5016 12044 1176 0,'62'-36'425'0,"15"-2"-400"16,-2 2-68-16,-7 2 20 16</inkml:trace>
  <inkml:trace contextRef="#ctx0" brushRef="#br0" timeOffset="-198760.3">5969 11826 641 0,'-12'2'156'0,"-1"2"-209"0,5 3 22 16,-2 0 50-16,5 1 113 15,4 1 36-15,1 6-11 16,-1 4-27-16,8 5-41 15,0 4-21-15,1-2-34 16,4-4-8-16,0-8-12 16,0-6 0-16,3-8 2 15,2-1 7-15,-4-9 10 16,2 0 7-16,-6-9 0 16,-1 2-4-16,-7-2-6 15,-1 2-2-15,-3 3 1 16,-4 5 5-1,2 4-7-15,1 4-7 0,4 3-14 16,0-2-6-16,0 0 0 0,5 11 3 16,4 10 0-16,19 27-1 15,-15-29 2-15,-2-2-9 16,-3-2 1-16,0-9 2 16,-8-3 0-16,4-3 3 15,1-4 1-15,-5 3-2 16,0 0-1-16,2-6 4 0,2-14 2 15,42-28-4-15,-32 33 3 16,3 7-4-16,-1 8-3 16,-1 7 5-16,4 13-18 15,-3 1-11-15,-2 7-29 16,-3 1-18-16,-10-7-59 16,-3-3 83-16</inkml:trace>
  <inkml:trace contextRef="#ctx0" brushRef="#br0" timeOffset="-198576.47">5890 11716 1264 0,'-8'-1'497'0,"8"0"-324"15,5-1-164-15,5 2-51 16,4 0-123-1,3 2 103-15</inkml:trace>
  <inkml:trace contextRef="#ctx0" brushRef="#br0" timeOffset="-198160.13">6791 12030 991 0,'-4'6'377'0,"-3"-3"-288"16,-5-3-10-16,-5-3-35 16,1-3-18-16,-2-9-14 15,1 5 7-15,-7-7 24 16,1 1 2-16,-4 2-7 15,8 0-15-15,0 14-22 16,2 6-4-16,1 12-8 16,0 5 9-16,9 4-3 0,4-1-1 15,13-9 0-15,3-4 1 16,10-10 14 0,-1-4 8-16,0-13 23 15,-5-2 9-15,2-4 3 0,-5-3 1 16,4 0-13-16,1 1-11 15,-4 5-15-15,2 6-6 16,-5 11-1-16,3 12-1 16,-3 18-6-16,3 8-8 15,-3 9-64-15,1-2-30 0,-2-8 59 16</inkml:trace>
  <inkml:trace contextRef="#ctx0" brushRef="#br0" timeOffset="-196807.42">7771 12611 594 0,'41'-7'190'16,"-38"2"-286"-16,-7 2 61 15</inkml:trace>
  <inkml:trace contextRef="#ctx0" brushRef="#br0" timeOffset="-196077.33">7307 12351 683 0,'0'-9'335'15,"-1"-1"-128"-15,1-1-69 16,-1 0-11-16,-3 4-18 16,1 3-7-16,-1 1-10 15,0 3-3-15,-2 3-19 16,2 8-6-16,1 17-15 15,1 7-7-15,4 17-9 16,1 3-1-16,1 4-16 47,5 3-1-47,0 8-7 0,0 0-1 0,-3 6 0 16,-4-6 1-16,-2-9-2 0,-3-4-1 0,-2-13-1 0,-4-6-1 15,2-15-8-15,1-6-17 16,-4-20-43-1,2-10-44-15,-9-16-72 0,-1-11-75 16,-5-11 164-16</inkml:trace>
  <inkml:trace contextRef="#ctx0" brushRef="#br0" timeOffset="-195731.27">7107 12562 856 0,'-4'-22'414'15,"16"2"-151"-15,0 0-117 16,18 3-22-16,7 5-35 15,0 1-10-15,20 1-15 16,-7 5-8-16,20 1-21 16,21 2-6-16,-4 9-15 15,0 2-3 1,-12 13-3 0,-26 9-4-16,-11 10 1 0,-15 8-4 0,-15 12-1 15,-9 12-3-15,-27 17 4 16,-9-1-3-16,-25 1 4 15,-7-4 0-15,-20-15-1 16,-1 1 1-16,3-20 1 16,-17-7 0-16,6-20-2 15,-3-12 0-15,11-18-1 16,15-12-8-16,25-11-29 0,15-3-37 16,19 0-82-16,13-2-87 15,26 3 151 1</inkml:trace>
  <inkml:trace contextRef="#ctx0" brushRef="#br0" timeOffset="-194810.14">8399 12920 919 0,'23'-50'383'16,"3"-5"-238"-16,16-3-32 16,-6-2 2-16,7-3-3 15,-4 4-6-15,-9 1-19 16,3 5-16-16,-19 5-38 15,-5 8-8-15,-14 14-8 16,2 8-5-16,-14 21-4 0,3 6-3 16,-13 18-8-16,-11 8 3 15,10 7-1-15,-9 4 3 16,18-4 0-16,18-4-1 16,-7-7-1-16,24-4-2 15,8-6 0-15,14-5-1 16,20-3 3-1,-5-1-2-15,6 0 3 0,-15 4 2 16,-6 7-3-16,-7 5 1 0,-15 14-4 16,-7 0 0-16,-13 5-2 15,-5-1 0 1,-10-5 3-16,-2-2-3 0,3-9 7 16,0-12-2-16,10-10 1 15,-1-10 0-15,8-19-1 16,6-4 0-16,11-21 2 15,4-8 5-15,11-14 7 16,5-6 2-16,5 2 9 16,11 4-2-16,2 19 0 15,-4 7-5-15,-11 21-11 16,-11 7 3-16,-9 20-11 0,-3 12 4 16,4 23-3-16,-4 13 0 15,-2 22 0-15,2 11 3 16,-3 15-21-16,3 3-4 15,-1-5 3-15,-2-7-5 16,-4-19 24-16,-2-6 0 16,0-15 0-16,-7-10 0 15,0-16 0-15,-4-12 0 0,-2-14 0 16,1-6 1-16,-7-18-1 16,-1-9 0-16,-3-24-3 15,-3-10-5-15,4-18-5 16,-4-8 0-16,5-12 2 15,9-4 7-15,7 0 5 16,12 5 4-16,6 27 6 16,5 12-1-16,2 27-2 15,-2 16-2-15,1 17-5 16,-11 13-1-16,-6 17-1 16,-3 7-3-1,-10 10 3-15,-1 2 1 0,-10 3 1 16,-6 1 2-16,-4-2-18 15,-3-4-13-15,-2-8-37 16,1-4-22-16,7-16-34 16,-1-7-32-16,15-14 102 0</inkml:trace>
  <inkml:trace contextRef="#ctx0" brushRef="#br0" timeOffset="-194284.21">9802 12796 1014 0,'30'-4'422'0,"-7"-13"-253"16,-7-1-37-16,-13-5-54 15,-6 1-27-15,-14-4-30 16,-3 6-6-16,-7-8 4 15,1 2 11-15,-2 6 2 16,2-3-6-16,4 16-8 16,4 4-9-16,3 8-3 15,0 7 1-15,9 12-7 16,-2 2 1-16,8 5-2 16,10 1-8 46,3-10 0-62,5-3 5 0,3-6-1 0,-4-4 5 0,-1-3 3 0,-2-6-3 0,-2-7 3 0,-2-3 5 0,-1-6 3 0,-2-1 2 16,-3 0 0-16,-2-4-1 15,-2-1 0 1,-2-2-4-16,1 7 3 0,0 2-4 16,1 13-6-16,4 2 0 0,6 10-5 15,2 12 0-15,4 11-7 16,9 7-4-16,3 6-19 15,-5-10-18 1,3-4-21-16,-4-6-3 0,-9-12-19 16,7-5-34-16,-1-15 91 15</inkml:trace>
  <inkml:trace contextRef="#ctx0" brushRef="#br0" timeOffset="-193862.48">10151 12388 1026 0,'1'2'506'16,"0"2"-109"-16,-2-1-317 0,0-3-46 16,-8 16-41-16,-23 43-6 15,19-13-10-15,0-1 6 16,13 10 12-16,-3-2 0 15,7-5 5-15,0-4 2 16,5-16-2-16,4-9 0 16,6-9 4-16,10-8 4 15,1-12 11-15,5-3 10 16,0-12 3-16,-2-3-2 0,-5-1-3 16,-5 1 2-16,-16 7-5 15,6 2-2 1,-10 9-3-16,-3 4-3 0,-3 9-9 15,-9 7-10-15,1 12-9 16,-3 7-11-16,5 4 0 16,5 1 6-16,7 0 1 15,13-5 4-15,12-7 7 16,14-3 0-16,17-13 2 16,5-8-2-16,1-14-75 15,-6-4-60-15,-10-13 87 16</inkml:trace>
  <inkml:trace contextRef="#ctx0" brushRef="#br0" timeOffset="-192959.47">1500 9769 980 0,'-17'-35'394'15,"3"7"-284"-15,-4 8-30 16,-6 7-12-16,-5 11-37 15,-7 3-6-15,0 26-14 16,2 6-9-16,6 24-4 16,3 15 3-16,16 12-4 15,4 13 7-15,17 2 0 16,11-6-6 15,22-20 9-31,7-14 4 16,14-22 5-16,2-12 1 0,-3-21 5 0,1-16 3 0,-3-22 27 15,-3-13 14-15,-5-25 10 16,-6-9-9-16,-30-16-29 16,-7 0-11-16,-39 6-18 0,-19 2-1 15,-19 24-6-15,-11 13-2 16,1 35-7-16,-3 24-4 16,-1 39-15-16,-3 16-12 15,15 24-48-15,14 7-9 16,22 9-17-16,20-1-25 0,19-8 102 15</inkml:trace>
  <inkml:trace contextRef="#ctx0" brushRef="#br0" timeOffset="-192364.26">2074 10174 1207 0,'0'-59'459'0,"13"-9"-357"15,3-3-17-15,4-2-41 16,0 5-12-16,-7 6-11 16,-4 6-8-16,-7 17-9 15,-3 9-1-15,-5 18 0 0,-3 11 0 16,-6 15-8-16,1 13-6 15,-4 13-7-15,3 4-2 16,10 1 10-16,0-7 1 16,5-4 5-1,5-6 9-15,8-5-5 0,5-2-1 16,16-3 0-16,5-1 1 16,18 1 4-16,1-3-1 15,-5 0 2-15,1 0-10 0,-21-5 1 16,-4 1 6-16,-10-1-4 15,-6 4 5-15,-3 1-3 16,-6-1-3-16,1-2 6 16,-3-4-3-16,1-9 0 15,3-4-4-15,0-10-4 16,4-8 5-16,4-11 2 16,-1-7 8-16,5-8-1 15,-2-1 3-15,-5 3 13 16,-2 2 1-16,-10 5 12 15,-1 11 1-15,-3 14-7 16,0 8-4-16,2 24-12 16,0 3-6-16,3 18-3 0,2 4-4 15,4 6 0-15,4 1 1 16,4-10-18 0,0-5-11-16,4-13-49 15,1-8-25-15,-6-13-97 0,3-7 122 16</inkml:trace>
  <inkml:trace contextRef="#ctx0" brushRef="#br0" timeOffset="-192193.64">2504 9599 1155 0,'-12'-12'434'0,"10"6"-347"15,2 4-31-15,12 4-74 16,4 4-36-16,9 3-141 15,6 0 126-15</inkml:trace>
  <inkml:trace contextRef="#ctx0" brushRef="#br0" timeOffset="-191252.43">3024 9901 1047 0,'-8'0'427'0,"3"-4"-287"16,1-9-74-16,1-5-23 16,8-7-37-16,0-4 7 15,4-7 18-15,-1-2 8 16,-4-1 16-16,-1-2-7 16,-2 8-19-16,-3 5-4 15,-6 8-11-15,-1 7-4 0,-7 13-3 16,2 4-4-16,1 13-1 15,0 6-2 1,9 4 1-16,2 7 0 16,6-2-2-16,6-2-1 0,7 1-3 15,6-6 1-15,6-1 1 16,-1 0 6-16,4-2 1 16,2 2-5-16,2 6 1 15,1 2-6-15,-5 9 0 16,-4 4 5-16,2 11-9 15,-9 3 3-15,-1 4-9 16,-4-4-3-16,-17-6 5 16,-1-4-5-16,-7-11 9 15,-2-5 6-15,0-17-3 16,1-8 6-16,7-13-8 16,2-11-8-16,7-14 2 15,3-10 2-15,3-19 10 0,4-4 9 16,0-13 1-16,2-2 5 15,2 0 8-15,-4 3 6 16,3 10 10-16,-5 10-4 16,-8 14 0-16,-3 10-3 15,-4 19-5-15,-3 5-2 16,-3 15-12-16,-1 4-5 16,1 8-5-16,1 5-2 0,6 1 3 15,4 0 0-15,5-3-1 16,5-6 2-16,6-2-4 15,3-3 0-15,6-5 2 16,-2-4-2-16,-2-5 4 16,-2-3-2-16,-6-7-3 15,-4-4 3-15,-8-6 0 16,-2-2 2-16,-3-4 4 16,-3-4 0-16,0-2 2 15,-3-1 1-15,-2 1 0 16,-2 8-3-16,1 9-1 15,5 5-2-15,1 11-2 16,1 0-1-16,4 7-2 0,-2-6-1 16,0 0 3-16,5 18-1 15,17 33 2 1,-11-28 1-16,-2-6-3 16,-2 0 1-16,-6-3-3 0,-1-2 1 15,-3 1 1-15,1-1 1 16,-4-6 0-16,2-2 0 15,-1-7 2-15,-4-3-2 16,-1-3-2-16,0 1-1 0,-1-4-3 16,2 0-5-16,5 2-12 15,0-2-17-15,6 3-44 16,1-1-19-16,2 2-52 16,1 1-52-16,-4 2 138 15</inkml:trace>
  <inkml:trace contextRef="#ctx0" brushRef="#br0" timeOffset="-190207.52">3626 9621 1258 0,'50'-20'457'15,"-38"14"-388"-15,-1 6-21 16,-4 5-39-16,5 6-1 16,-1 10-7-16,1 1 2 15,1 3-1-15,-3-1-3 0,0-7 2 16,-4-2-3-16,0-4 1 15,1-2 7-15,-4-2-3 16,7 0 0-16,-1-6-5 16,2-2-8-16,0-9 0 15,3-4 3-15,-2-6 3 16,4-2 0-16,1 2 2 16,-2 4-2-16,-2 4 0 15,-3 4 8-15,4 12 1 16,-3 3-6-16,5 17 1 15,-1 6-4 1,-1 5 2-16,-3 2 7 0,1-6-2 16,-1-3-2-16,5-8-2 15,5-3-3-15,1-5 0 0,6-4 6 16,2-5 1 0,0-4 3-16,4-3 1 0,5-3-6 15,-6-4-1-15,2-1-5 16,-5-6 2-16,-11-5 7 15,0-5 8-15,-5-2 7 16,-7-1-1-16,-4 4-2 16,-12 5-2-16,-1 2-11 0,-14 9-2 15,1 6-2 1,0 5-22-16,-3 5 0 0,7 10-4 16,0 3-3-16,9 5 17 15,3 0 6-15,14-6 6 16,5 0-2-16,5-8 0 15,5-4 3-15,-1-4 1 16,-4-5 9-16,-3-8 14 16,-2-6-3-16,-7 1 9 15,2-4-4-15,-5 3-11 16,-2 0 1-16,-3 2-9 16,1 5-3-16,0 4-5 15,2 2-3-15,5 5-2 16,0 4 5-1,-1-3 2-15,-1 1-2 0,-3-2 2 0,14 5-5 16,12 4 1 0,18 0 3-16,-25-18 0 0,-3-4 3 15,1-9-2-15,3-3-2 16,-2-10 0-16,2-4 2 16,-8-2 0-16,-1-3 6 15,-9-3 11-15,-8-3 6 16,-7-2 4-16,-2 4-7 0,-8 8-11 15,1 7-4-15,1 16-10 16,4 9 4-16,9 19-2 16,3 13-5-16,5 26 3 15,2 8-1-15,10 13 3 16,8-1 2 0,11-9-4-16,3-6-11 15,6-12-31-15,1-10-13 0,1-12-29 16,-5-10-16-16,-10-16-65 15,-5-8 107-15</inkml:trace>
  <inkml:trace contextRef="#ctx0" brushRef="#br0" timeOffset="-190034.95">3657 9425 1334 0,'-26'30'478'16,"25"1"-466"-16,0 2-131 15,-10 6 73-15</inkml:trace>
  <inkml:trace contextRef="#ctx0" brushRef="#br0" timeOffset="-188551.64">1961 11131 1064 0,'-25'-4'400'0,"-1"1"-321"15,-13 3-37-15,-4 6-6 16,-5 6-17-16,0 6 6 0,7 14-4 16,1 2-3-16,11 9-17 15,4 2-16 1,12-3-5-16,7 1 0 0,10-7 8 16,6-4 7-16,5-15 6 15,7-10 1-15,10-19 3 16,5-9 6-1,11-18 13-15,3-10 14 0,-4-7 0 16,-4-7 2-16,-13-5-7 16,-12-2-8-16,-18-3-1 15,-7-1 1-15,-15 5-2 16,-7 8-5-16,-1 13-5 16,-1 9-3-16,5 19-4 15,12 9-2-15,4 13-2 16,4 12-7-16,11 21-4 15,10 11 4-15,20 16 4 0,4 2 0 16,6 3 1 0,-2-3-2-16,-4-10-4 0,0-7 6 15,-5-15-15-15,2-7-6 16,-1-14-3-16,5-9 0 16,8-14 8-16,-3-12 12 15,-3-14 4-15,-5-6 1 16,-14-8 2-16,-8 0-4 0,-15 4 1 15,-5 5-4-15,-9 9 5 16,-1 9 4 0,-8 12 0-16,-4 9-5 0,-3 10-6 15,-1 7-4-15,12 10-2 16,8 0-1-16,13 7-3 16,7-3 3-16,10 1 4 15,7-3 7-15,4-7-1 16,0-4 0-16,-3-8 3 15,0-4-3-15,-7-7 7 16,-7-2 6-16,-1-4-2 16,-6 3 0-16,-14-4 4 15,5 3-10-15,-12 0-2 16,0 4 2-16,4 5-7 16,-2 1 8-16,11 4-1 15,2 5 2-15,11 1-2 0,8 5-7 16,7-5 5-16,2-1-1 15,4-9 1-15,-1-6 0 16,-4-5 0-16,-1-7 5 16,-9-4 13-16,-4-5 12 15,-5-10 0-15,-6-6 1 16,-1-4-4-16,-3-1-8 16,-11-2-6-16,-4 7-4 0,-5 1-6 15,-1 5-3-15,0 8 3 16,4 8-1-16,4 13-2 15,4 7-2 1,11 19 2-16,5 9-5 0,10 16 2 16,6 5 6-16,5 7-2 15,2-1 0-15,4 2 0 16,0-2-1-16,4-7-1 16,4-5 1-16,-4-17-3 15,2-9 1-15,-6-17-1 16,-11-8 3-16,-8-9-1 15,-8-9 0-15,-4-7 0 16,2 0 4-16,-6-1-1 0,3 5-2 16,-4 5 0-16,3 7 0 15,2 4-1-15,-4 2-1 16,-1 7-9-16,2 0-6 16,7 9 2-16,3 6-4 15,14 4 15-15,2 0-4 16,-3 2 2-16,-1-5 8 0,-8-6-2 15,-2 0 0 1,-4-6 1-16,-5-3 1 0,-1-5-1 16,-1-3 4-16,-2-5-3 15,2 0-2-15,3 0 0 16,1 1 4-16,7 2 1 16,1 5-4-16,4 4-3 15,2 6-1-15,6 8 6 16,-2 4-6-16,0 3-15 15,-2 0-15-15,-7-7-33 16,0 0-22-16,-6-7-78 16,-5-3 106-16</inkml:trace>
  <inkml:trace contextRef="#ctx0" brushRef="#br0" timeOffset="-188381.48">2773 10696 1117 0,'39'-26'385'15,"8"-2"-357"-15,-4 2-14 16,-7 12-67-16,-10 2 40 16</inkml:trace>
  <inkml:trace contextRef="#ctx0" brushRef="#br0" timeOffset="-187994.38">1705 10574 977 0,'70'-24'472'0,"16"-4"-146"16,19-3-250-16,9 1-12 15,17-4-55-15,3 2-10 16,6 6-11-16,6 0 0 16,-11 11 7-16,-5 5 1 15,-12 8 2-15,-14 2 2 0,-11 2-1 16,-9-2-10-16,-15-5-33 16,-14-2-26-16,-23-3-82 15,-10 5 93-15</inkml:trace>
  <inkml:trace contextRef="#ctx0" brushRef="#br0" timeOffset="-187689.23">1857 11894 1323 0,'94'-31'502'0,"19"-12"-396"15,16-12-43-15,6-9-26 0,-3-5-27 16,-1-2-12-16,-18-2-41 15,-5 5-11-15,-10 2-51 16,-15 6-46-16,-24 8 103 16</inkml:trace>
  <inkml:trace contextRef="#ctx0" brushRef="#br0" timeOffset="-187543.24">3260 11027 1680 0,'2'-16'487'0,"-12"-26"-494"15</inkml:trace>
  <inkml:trace contextRef="#ctx0" brushRef="#br0" timeOffset="-186850.16">1553 1150 939 0,'-10'-29'388'15,"3"5"-217"-15,2 5-120 0,-1 3 6 16,2 8-4-16,-1 6-8 16,5 16-9-1,-1 9-5-15,4 20-9 0,0 6 6 16,3 6-2-16,4 8-14 16,-1-3-11-16,1-4-6 0,-2-10-51 15,-4-9-32 1,-4-13 52-16</inkml:trace>
  <inkml:trace contextRef="#ctx0" brushRef="#br0" timeOffset="-186399.32">846 1525 1056 0,'-14'56'376'0,"14"28"-331"16,9 12-15-16,16 8-10 15,16 1-9-15,19-5-7 16,7-3 2-16,21-25-1 16,16-17-4-16,18-40 3 0,8-19 1 15,15-35 3 1,-3-19 26-16,-1-31 32 0,2-11 22 15,-5-18 24-15,-5-5-10 16,-17-5-15-16,-13-4-10 16,-38-8-20-16,-18 0-1 15,-35 0-21-15,-15 3-7 0,-30 15-13 16,-19 6-6-16,-26 29-3 16,-24 12 1-16,-28 34 0 15,-10 22-3 1,-33 33-18-1,4 24-22-15,-19 34-24 0,-8 15-15 0,18 19-32 16,5 3 2-16,25 1 10 16,20-1 11-16,40-11 41 15,18-8 6-15,48-21-15 16,21-7-26-16,29-16 50 16</inkml:trace>
  <inkml:trace contextRef="#ctx0" brushRef="#br0" timeOffset="-185653.26">2961 930 952 0,'12'-11'339'0,"3"-1"-278"0,4 6-43 16,-4 5 0-16,-3 6 9 16,2 11 10-16,-1 6 12 15,4 8 3-15,0 5-8 16,0 5-12-16,-3 0-12 16,-2-2-9-16,-3-8-1 0,-8-5-7 15,-1-7-3-15,-1-9 8 16,-5-3 0-1,-1-15 4-15,-4-4 2 0,-8-15-6 16,3-8-2-16,-2-8-3 16,2-4 3-16,3-8-5 15,1-2 4-15,7-6-1 16,1 0-5-16,14 9 1 16,2 12 0-16,4 12 1 15,4 10-1-15,-3 21-1 16,1 0-2-16,-2 22-4 15,-2 7 9-15,-7 7-1 16,-3 8-1-16,-10 4 5 16,-4-1-8-16,-3-4-12 15,-2-8-20-15,3-13-80 16,1-10 77-16</inkml:trace>
  <inkml:trace contextRef="#ctx0" brushRef="#br0" timeOffset="-185121.16">3440 1081 529 0,'14'-20'177'0,"4"0"-132"15,4-4 59-15,1 0 67 16,0 4-14-16,-3 8-69 16,-5 2-27-16,-3 16-39 15,-6 3-13-15,-1 3-4 16,-5 5 3-16,-1-1 11 16,-5 1 17-16,0-5 17 15,0-3-1-15,1-4 2 16,2-4-14-16,-1-3-12 15,5-5-1-15,8-9-13 16,3-2-7-16,6-6-7 0,0 1-1 16,5 0-5-16,0 2 8 15,0 12-2-15,-2 2 2 16,-1 14 1-16,-4 3-4 16,2 4-2-16,0 3 1 15,5-3 2-15,0-2-1 16,1-8 3-16,-1-5-2 0,0-4-2 15,-1-4 2 1,-4-9 5 0,-4 2 7-16,-11-13 1 0,-1 0-7 15,-11 6 2-15,-7-2-9 0,-9 7-5 16,-7 5-2-16,-5 5-39 16,0 7-33-1,2 8 49-15</inkml:trace>
  <inkml:trace contextRef="#ctx0" brushRef="#br0" timeOffset="-184563.8">4142 961 823 0,'20'0'302'0,"10"4"-233"0,-2-1 11 15,10 9 6-15,-4-1-14 16,-9 5-23-16,0 8-4 16,-15 0 3-16,1 5-5 15,-9 1-1-15,0-4-7 0,-8-2-16 16,-9-4 6-16,-4-4-15 15,-4-6-2-15,4-7-4 16,4-2-1-16,5-13 1 16,6-4-4-16,3-12-4 15,8-7-4-15,12-8-1 16,3-5 9-16,12-7 3 16,-4-2-3-16,0 1 0 15,0 2 1-15,-12 9 7 16,-1 6 2-16,-11 12 8 15,-5 4-4-15,-5 7-2 16,-5 3 1-16,-8 3-5 16,-2 6-4-16,-3 6-3 0,-1 4 5 15,1 4-6-15,11 4 0 16,4 5-3-16,7 9-2 16,9 11 1-16,-2 3 7 15,16 4 2-15,-2-6-4 16,11-10 0-16,-1-2-2 15,0-18-13-15,-1-4-3 16,-8-10-47-16,-5-7-46 16,-16-6 69-16</inkml:trace>
  <inkml:trace contextRef="#ctx0" brushRef="#br0" timeOffset="-184393.12">4089 750 1163 0,'22'3'371'0,"9"-1"-462"16,1-5-220-16,2-9 205 16</inkml:trace>
  <inkml:trace contextRef="#ctx0" brushRef="#br0" timeOffset="-183148.31">4911 669 895 0,'-1'-1'360'0,"-1"0"-241"15,1 0-21-15,-3-4-50 16,-5-5-15-16,0 5-16 16,-30-6-4-16,31 33 8 15,3 6-2-15,1 14 6 16,4 3 1-16,9-1-5 15,2-7-5-15,11-10-12 16,3-5 3-16,1-13-5 16,4-6 9-16,1-20 7 15,4-10 9-15,5-16 4 16,4-11-9-16,0-5-5 16,-7-4-17-16,-8 3 2 0,-7 1-1 15,-16 4 2-15,-6 7 5 16,-14 9-2-16,-4 8 9 15,-6 25-4-15,4 6-3 16,8 19-4-16,-6 10-2 16,18 11-2-16,1 6-2 15,8 5 3-15,14 2-6 16,0-2 2 0,6-5 5-16,9-5 1 0,-10-5-3 15,3-9 0-15,-2-10 0 0,-9-14 0 16,0-3 0-16,-4-14 0 15,-3-2 3-15,-2-11-1 16,-4-1 2 0,-8-2-1-16,-1 1 1 15,-4 7-1-15,3 2 0 0,1 10 1 16,2 4-4-16,0 6-3 16,0 3 5-16,0-3 1 15,0 0-5 1,4 11 2-16,-1 4-1 15,47 25-3 1,-26-29 9-16,-4-4-1 0,5 0-4 0,-5-4 0 0,1-3-2 16,-8 0-2-16,-4-3 6 15,3-2 4-15,-11-2-6 16,10-4 0-16,-4 1-3 16,-5 6-4-16,12-7 5 15,-14 2 2-15,2-1 0 16,0 1 1-16,-6 8-3 15,10 2-7-15,-2 3 3 16,-4 6 2-16,10-1-4 16,-1 6 5-16,-1 0 6 0,8-2-3 15,-12-1 5-15,-3-3-4 16,7-1-11-16,-8-5-7 31,9-2 3-15,-7-1 0-1,-10-1 3-15,7-6-10 0,-13 0-4 0,8-6-1 0,-1-1 8 0,-2 1 13 16,6 1-2-16,-7 0-1 16,10-1-5-16,-4 0 5 15,1-1 0-15,10 2 7 16,6 1-2-16,0 1 1 16,5 0 3-16,1 3 3 15,-1 1 2-15,12-1 0 16,-1 3-1-16,-4 2 1 0,-6 2 2 15,-7 1-3-15,0 3 3 16,-3 3-5-16,-3-1 4 16,-5 9 1-16,1-6-6 15,-4 1 0-15,0-3 2 16,2-5-1-16,-1 0 5 0,1-3 10 31,0 0-1-31,0 0-1 16,0 0-2-16,16-11-13 15,34-32-4 1,-23 32 0-16,0 2 5 0,6 10 1 0,6 6-4 0,-14 8-1 16,6 2-1-16,-9 7-10 15,-12-2-4-15,-8 0-32 16,-18-1-42-16,-20-8 59 16</inkml:trace>
  <inkml:trace contextRef="#ctx0" brushRef="#br0" timeOffset="-182974.17">5317 455 1233 0,'39'-18'379'0,"6"0"-390"16</inkml:trace>
  <inkml:trace contextRef="#ctx0" brushRef="#br0" timeOffset="-182372.94">3675 2474 867 0,'-13'-26'331'0,"1"-1"-235"16,3 2 9-16,-12 4 13 15,0 2-15-15,2 10-36 16,-8 7-19-16,2 13-36 0,1 8-13 15,-6 17-7-15,13 7-1 16,6 7 2-16,6 5 9 16,10-13 0-16,9-7 0 15,15-19 1-15,-2-13 4 16,9-20 6-16,1-9 2 16,-2-12 13-16,6-4-4 15,-8 1 8-15,-9-1 4 0,-10 11-1 16,-5 5-3-16,-9 15-11 15,0 6-4-15,-7 16-13 16,2 7-7-16,5 18-5 16,1 9-6-16,14 8-2 15,7 3 1-15,6-8-18 16,6-7-4-16,-2-18-34 16,-3-12-19-1,-4-18-95-15,-7-8 117 0</inkml:trace>
  <inkml:trace contextRef="#ctx0" brushRef="#br0" timeOffset="-182158.95">2995 2299 726 0,'-35'64'335'16,"19"27"-64"-16,10 14-238 15,13 10 13-15,10 3 7 16,6-10-3-16,15-13-15 0,16-22-38 16,12-21-17-1,22-42-23-15,-1-20-24 0,-3-39 46 16</inkml:trace>
  <inkml:trace contextRef="#ctx0" brushRef="#br0" timeOffset="-181950.49">3958 2028 1056 0,'36'39'408'0,"15"28"-303"16,-2 11-30-16,0 17-38 15,-2 8-8-15,-12 11 7 16,-10 3 3-16,-18 6-12 15,-21 1-13-15,-16-5-89 16,0-9-90-16,-7-24 102 0</inkml:trace>
  <inkml:trace contextRef="#ctx0" brushRef="#br0" timeOffset="-180876.47">5392 3020 791 0,'-3'-4'320'15,"-2"-4"-217"-15,-4-15 11 16,-2-6-5-16,5-18-15 15,5-5-13-15,8-16-32 16,6-12-13-16,4-7-18 16,-2-3-7-16,-3 12-5 15,-4 9 2-15,-6 20-3 16,-3 12 6-16,-10 18 4 16,-4 13-11-16,-6 19-2 0,-5 8-7 15,-4 9-6-15,2 0 9 16,3 0-2-1,10-1 1-15,10-3 0 0,5-6 0 16,19-2 8-16,7-6-6 16,15-1 1-16,8-3 0 15,0 4-5-15,-1 3 5 16,0 6 3-16,-7 7-1 0,-3 4 5 16,-6 0 2-16,-9 2 2 15,-2-4-5 1,-3-5 5-16,-4-3-3 0,3-10-3 15,5-3 0-15,0-12-7 16,9-7 0-16,2-14-1 16,3-9 3-16,0-14 2 15,-4-2 2-15,-6-8 3 16,-7 0 3-16,-6 5 8 16,-9 5-9-16,-12 12 2 15,-9 7 1-15,-2 18-6 16,-7 8 0-16,-3 16-3 15,2 7-4-15,-2 17-3 16,13 3 6-16,14 8-3 16,10 2-2-16,20-12 3 15,10-2 0-15,24-16 4 16,11-9-2-16,17-12 6 16,1-9 7-16,-3-15 20 0,-7 0 7 15,-15-6 6-15,-7 2-11 16,-22 8-18-16,-12 3-7 15,-27 6-12-15,-8 3 0 0,-22 1-15 16,-11 4-6-16,-9 4-8 16,-2 8-3-16,10 11 14 15,8 3-3-15,18 5-9 16,11 3 3-16,17-3-2 16,11 1 9-16,13-13 16 15,4-6-3-15,11-11 6 16,7-9-1-16,0-12 3 15,-6-4 6-15,-7-17 2 16,-9-4 5-16,-10-5-1 16,-4-6-2-16,-13 1-1 15,-8-3-10-15,-11 0 2 16,-2-1-1-16,-5 8 3 16,-3 7 7-16,9 26 2 15,0 11-3-15,1 30-2 0,9 16-6 16,5 30-3-16,1 10 4 15,16 21-3 1,0 3 1-16,-2 4 2 0,8-6-2 16,-11-18-12-16,2-11-11 15,-12-24-54-15,-1-8-50 16,4-16 79 15</inkml:trace>
  <inkml:trace contextRef="#ctx0" brushRef="#br0" timeOffset="-180386.31">6937 2413 934 0,'1'0'387'0,"-2"0"-220"16,-2 3-47-16,2-3-31 0,0 0-24 16,0 0-27-16,0 5-16 15,1 13-18 1,12 36 5-16,5-16-3 15,1 3 4-15,4 1-4 0,0-4 1 16,-2-12-3 0,-1-6 2-16,0-11 13 0,1-5 4 15,-1-14 9-15,-5-6-8 16,0-14-11 0,-4-6-6-16,-4-5-8 0,5 3 1 0,-7 7 1 15,1 5 2-15,4 11-3 16,-3 7 0-16,7 16 1 15,-2 9-5 1,0 23 4-16,5 5 0 0,-1 4-3 16,0-2 5-16,1-11-19 15,-4-6-21-15,0-13-57 16,4-7-54-16,-2-11 91 16</inkml:trace>
  <inkml:trace contextRef="#ctx0" brushRef="#br0" timeOffset="-179723.4">7720 2448 742 0,'-14'-4'272'15,"1"1"-209"-15,0-1 12 0,-4 2 24 16,1 0-12-16,-2 5-20 16,0 7-18-16,2 9-16 15,2 6 3-15,6 13 9 16,3 4 3-16,7 6-9 16,8-1-9-16,10-12-14 15,6-5-6-15,9-13-2 16,2-8 3-16,3-9 8 15,-2-7-3-15,3-10 3 16,-2-6 2-16,0-9-1 16,0-2 1-16,-13 1 0 15,-5 3-1-15,-14 5 0 16,-5 5-2-16,-13 5-10 16,-5 7-1-16,-8 8-6 15,-1 7 4-15,6 13-1 0,5 3-7 16,12 1 2-16,5-1 1 15,13-6-1 1,9-4 1-16,10-10-2 0,8-4-1 16,8-9 3-16,-2-7 3 15,-2-6-1-15,-6-2-3 16,-12-4-2-16,-3 3 6 16,-11 3 1-16,-5 2-3 0,-8 8 1 15,-4 3-1-15,-8 8-1 16,-2 1 1-16,-3 6-3 15,1 4-1 1,9 2-11-16,5 3-2 16,11 3-3-16,5 4 0 0,13 7 15 15,-3 3 4-15,7 4 0 16,1 3-2-16,-12-2-8 16,0-2 6-16,-16 0-26 15,-10-2-14-15,-16 1-71 16,-6-5 68-16</inkml:trace>
  <inkml:trace contextRef="#ctx0" brushRef="#br0" timeOffset="-179410.43">9151 1988 1071 0,'-10'11'385'15,"-5"8"-328"-15,-4 5-11 16,-7 1 1-16,4 5-4 0,8 6 7 16,0 3-11-16,19 9-13 15,5 3 1-15,2-2-18 16,7-2 4-16,-3-4-7 15,-2-5-1-15,5-5-1 16,-4-5-10-16,-3-11-51 16,-1-7-46-16,-2-12 63 15</inkml:trace>
  <inkml:trace contextRef="#ctx0" brushRef="#br0" timeOffset="-179236.15">8896 2458 981 0,'40'-17'350'0,"29"-5"-299"0,10-2-24 16,5-3-19-16,1 1 1 16,-6 2-38-16,0 0-87 15,-7 0 78 1</inkml:trace>
  <inkml:trace contextRef="#ctx0" brushRef="#br0" timeOffset="-178699.09">9504 2077 1016 0,'3'1'349'16,"0"2"-320"-16,6 8-24 15,2 9 2-15,-2 16 11 16,4 9 10-16,5 9 15 16,-3-1 2-16,1-9 0 15,-1 0-9-15,-11-12-3 16,1-7-3-16,1-8-11 16,-2-11 0-16,9-12 2 15,-2-5-2-15,1-12-1 16,-1-6-3-16,0-5-10 0,3-1-4 15,1 0 2-15,4 2-1 16,-3 9-2-16,-1 5 2 16,0 16 1-16,-4 7 1 15,4 18-4-15,-1 4 0 0,-1 6-2 16,3-2 0-16,6-7 3 16,3-2 3-1,13-11 2-15,-3-6-1 0,5-7 1 16,1-7-6-16,-11-7 0 15,1 0 4-15,-12-5 0 16,-8 0 1-16,-9 0 8 16,-2 0-4-16,-9 8 6 15,-4 7-4-15,-7 12-7 16,4 8 1-16,3 13-8 16,4 4 6-16,14 5-1 15,10-2-8-15,14-14-12 16,8-2-9-16,21-14-46 15,2-7-21-15,19-7 59 16</inkml:trace>
  <inkml:trace contextRef="#ctx0" brushRef="#br0" timeOffset="-178002.68">11110 2414 983 0,'12'-14'397'0,"-4"-6"-242"15,-3-3-8-15,-6-4-31 16,-5-2-14-16,-11-4-27 15,-6-6-19-15,-14 7-26 16,-5 1-7-16,-6 8-23 16,1 12-9-16,3 9 3 15,4 7-3-15,9 20-1 16,3 0 5-16,18 7-4 16,10 2 0-16,19-11 5 15,15-2-6-15,12-16 5 16,10-5 7-1,7-12 9 1,-4-8 7-16,-4-7 1 0,-11-7-2 0,-10-2-5 0,-6-2-2 16,-17-2 2-16,-5 4 0 15,-9 0-2 1,-8 0-1-16,-5 1-2 0,-3 1-6 16,0 7-1-16,5 9-3 15,5 12-5-15,5 6 2 0,6 16-2 16,7 8 4-16,10 18 2 15,0 6 1-15,8 9 3 16,0 1 0-16,6-4-2 16,7-4 0-16,-1-15-3 15,7-7 2-15,-11-16 1 16,-5-8 0-16,-5-8 0 16,-6-9-3-16,-1-6 0 15,-6-4-3-15,-1-8 3 16,-9-2-1-16,-10-1-2 15,-4 1 1-15,-7 11-7 16,9 5-1-16,4 11-1 16,3 7-11-16,6 15 11 15,4 8-4-15,13 12-8 16,7-2-1-16,4-2-37 16,0-7-24-16,-5-20-89 15,-3-2 111-15</inkml:trace>
  <inkml:trace contextRef="#ctx0" brushRef="#br0" timeOffset="-177822.47">11539 1869 1102 0,'6'1'363'0,"5"2"-334"0,7 3-120 16,2-2-65-16,1-1 104 15</inkml:trace>
  <inkml:trace contextRef="#ctx0" brushRef="#br0" timeOffset="-175583.01">11956 2136 658 0,'-3'11'287'0,"-1"3"-130"15,2-1-73-15,-5 2 4 16,5 0-1-16,-5-1-6 15,4 0-24-15,-6-3-6 16,-2-3-18-16,6-4 1 0,-6-5 1 16,8-1 0-16,-2-10-5 15,0-5-7-15,5-10-16 16,-6-2-4-16,5-6-3 16,5 2 1-1,1 4 2-15,8 5-6 0,3 10-1 16,2 4 3-16,6 7 1 15,-3 3 2-15,2 7 0 16,-2 3-6-16,-5 9 0 16,4 4 6-16,-2 2 5 15,0 0 2-15,-5-8 5 16,-3-5-5-16,-4-7 4 16,-2-2-2-16,-3-1-3 15,1-2 0-15,-2-1-3 0,0 0 4 16,1-10-7-16,6-12 1 15,11-28 4-15,-7 28-5 16,6 6-1-16,0 3 5 16,-1 6-6-16,4 6-7 15,-2 5 6-15,2 8-5 16,3 10 0-16,-3 2 10 16,4 6 0-16,3-1-5 15,-2-5 4-15,4-5 2 0,-1-8 11 16,-3-7 7-16,2-10 5 15,-3-7 0-15,-1-7-13 16,-3-3 1-16,-9 0-11 16,-3 1-2-16,-14-4 1 15,-5 5-4-15,-1 3 2 16,-3 3-5-16,5 11 0 16,0 3-2-16,2 7-9 15,-1 4 5-15,8 7-5 16,3 3 5-16,13 5 5 15,6 0-1-15,9-1 6 16,1-3-6-16,7-10 4 0,-1-7 3 16,9-9 6-1,-4-6 7-15,-1-6 4 16,-2 0 4-16,-19-3-5 0,0 1-2 16,-19-3-5-16,-8 5-6 15,2 4-2-15,-4 0-2 16,7 8 0-1,4 0-4-15,-6 5-1 0,2 5 1 16,-3 7-2-16,4 5-1 0,11 7 3 16,2 2 0-16,4 2-3 15,0-2 8-15,-4-3-2 16,-2-4 0-16,-6-8 0 16,-2-3-1-16,-6-8 6 15,1-5 2-15,6-8 7 16,-3-5-5-16,10-4-7 15,-2-2 2-15,-4-3-4 16,8 2 0-16,-1 3-2 16,-3 3 1-16,8 11-4 15,-5 3 2-15,1 8-3 16,3 6 1-16,-1 11 4 16,1 5-4-16,3 1 7 15,0-3-4-15,4-6-1 16,3-7 7-16,0-7-2 0,0-5 8 15,3-5 3-15,2-6-5 16,-1-7 0-16,-2-2-5 16,-1-4 1-16,-5 1 1 15,-3 3-2-15,-3 2 3 16,-16 5-6-16,-7 0 0 16,-4 10 1-16,1-1-5 15,2 7-1-15,3 3-1 16,5 3-8-16,-6 3 8 0,16 6-1 15,4 4 3-15,11 4 4 16,4-1 0 0,1 3 0-16,1 1 0 0,-6 1 0 15,0 4-1-15,-10 9 2 16,-6 1 0-16,-8-4 3 16,-5-4-6-16,-6-16 1 15,0-9-1-15,-1-4 2 16,3-5 1-16,3-9-1 15,5-6 1-15,6-13-9 16,8-6 6-16,6-10-4 16,12-1 1-16,6 4 8 15,1 3-5-15,3 10 2 16,-7 6 4-16,-1 13-4 0,-3 6 6 16,-8 9-2-1,-4 4-6-15,-15 8 4 0,-2 3-2 16,-1 5 0-16,-4-2 0 15,7 0 1-15,-2-4-1 16,6-1 3-16,0-4-3 16,0-2 0-16,6-3 4 15,-2-8-2-15,10-1 2 0,-1-6-4 16,-2-3-1 0,2-3 0-16,-7-2 2 0,-1-1 1 15,-4 3 1-15,-2 2-2 16,-2 4-3-16,-4 3-1 15,1 0-2-15,-1 3-11 16,0 0 4-16,0 0 2 16,0 0 0-16,3 8 11 15,-2 1-1-15,10-4-5 16,32 26 3-16,-21-31 2 16,-3-3-3-16,5-7 4 15,-5-1 1-15,-4-7 1 16,-5-1 5-16,-3 0-2 15,-4 0 0-15,-8 4-6 16,-4 1-2-16,-8 2-7 16,-4 1-20-16,-4 6-15 0,6 5-1 15,3 5-2-15,2 1 9 16,9 1 14 0,-2 1 3-16,8 1 10 0,10-1 5 15,6 3 5-15,3-1 2 16,0-1 2-16,0 3-1 15,-4-8 3-15,1 2 3 16,-3-6-5-16,-5-4 11 16,-1 0 4-16,-4-4-8 0,-3-2 8 15,0 3-12-15,-2-4-2 16,-1 1-4-16,5 0-4 16,2-2 1-16,5 1-4 15,3 1 9-15,-1-2 0 16,3 5 3-16,5 1 1 15,3 3-4-15,4 3 0 16,-1 0 0-16,6 3-1 16,1 1 1-16,-2 6-2 15,5 1 0-15,-4 6-4 16,-8-4-1-16,-1 3 3 16,-1 3 4-16,-6-5 4 15,1 1-3-15,-2-8-3 0,-1-4-1 16,1-6-1-1,-1-5 6-15,1-4-2 16,11-1 3-16,0-2-5 0,6-1 2 16,5 4-1-16,-1-2-2 15,4 8 1-15,-2 2-1 16,-3 9-1-16,0 7-4 16,-6 4 2-16,1 7 3 0,-5 3-1 15,-7-1-3-15,-5-2-20 16,-8-7-24-16,-5-14 31 15</inkml:trace>
  <inkml:trace contextRef="#ctx0" brushRef="#br0" timeOffset="-175415.45">13928 1490 1387 0,'-12'0'267'0,"-6"-1"-386"15</inkml:trace>
  <inkml:trace contextRef="#ctx0" brushRef="#br0" timeOffset="-174696.71">3301 3849 780 0,'2'-21'369'0,"2"7"-112"15,0 12-181-15,1 8 7 16,-3 14-15-16,1 5-8 16,1 17-3-16,0 3-22 15,15 6-22-15,0-1-1 16,5-13-13-16,-1-5 5 16,-8-13-1-16,3-5-3 15,-6-11 14-15,3-1 2 0,-3-9 13 16,1-6 0-16,-1-9-1 15,-1-6-8-15,7-7-11 32,0-3 0-32,9 2-8 0,4 0 0 0,7 11 2 15,-1 9-5-15,0 16 1 16,-3 12 2-16,-13 12-2 16,0 8-1-16,-21 3 1 15,-4 2 0-15,-21 7-11 16,-17-3-10-16,-9-3-22 15,-6-3-12-15,7-13-35 16,5-8-32-16,14-15 80 16</inkml:trace>
  <inkml:trace contextRef="#ctx0" brushRef="#br0" timeOffset="-174452.53">2919 4093 982 0,'2'79'400'0,"16"2"-209"16,15 3-172-16,9-5-7 0,9-22-31 16,10-12-34-16,12-31 180 15,14-15-112 1</inkml:trace>
  <inkml:trace contextRef="#ctx0" brushRef="#br0" timeOffset="-174264.46">3966 3458 970 0,'41'15'390'0,"11"22"-233"15,9 12-116-15,6 13-1 16,2 8-2-16,-11 19 23 0,-8 9 7 16,-18 8-5-16,-10 2-14 15,-11-9-24-15,-3-8-25 16,-8-16-74-16,0-15-42 16,-5-24 64-16</inkml:trace>
  <inkml:trace contextRef="#ctx0" brushRef="#br0" timeOffset="-173735.71">5615 3595 861 0,'-16'2'344'16,"7"-1"-232"-16,-6-4-5 0,-3 3-12 16,-4-3-14-1,-9 8-11-15,0 3-14 0,0 6-34 16,-2 5-6-16,0 12-13 15,-11 5-3-15,-3 20 0 16,3 6-2-16,10 11-1 16,15-2 10-16,29-14 5 15,9-8-1-15,23-18-8 16,6-7-9-16,10-12-9 16,1-8-16-1,9-9-67 1,5-8-323-16,5-8 291 0</inkml:trace>
  <inkml:trace contextRef="#ctx0" brushRef="#br0" timeOffset="-172653.46">5936 3511 1145 0,'2'-11'432'15,"5"8"-345"-15,1 3-21 16,-6 8-29-16,0 6-8 16,-2 11 1-16,2 9 1 0,-1 12 8 15,2 7-4-15,2 16 1 16,-1 4-4-16,2 4-13 16,3-6-4-16,10-18-8 15,5-10-1-15,12-22-1 16,1-10-5-16,4-14 3 15,6-9-1-15,-2-15 0 16,-1-6 0-16,-5-7 1 16,-14-4 3-16,-13 0 1 15,-10 4 6-15,-7 9-5 16,-7 6-1-16,-8 16-5 16,1 9-2-1,0 11-3 1,2 7-6-1,12 10 0-15,0 3-1 0,5 4 0 0,10-2 4 0,5-11 2 0,6-6-3 16,10-11 6-16,-5-1-2 16,3-11 3-16,-2-5 4 15,-4-8-2 1,-2 1-2-16,-8-2 5 0,-6-1-2 16,-7 1 1-16,-5-2 8 15,-6 4-10-15,2 4 1 16,1 10 0-16,-3 5-8 15,6 12 3-15,0 5 0 0,6 11-1 16,8 2 4-16,7 1-3 16,5-5 0-16,10-8-4 15,5-8-2-15,8-17 6 16,4-4 0-16,2-17 4 16,-3-7 1-16,-3-7 0 15,-5-5 1 1,-6 1 1-16,-8 4 3 0,-8 5 3 15,-9 8-2-15,-8 6 1 16,-7 7-1-16,-6 14-9 16,-1 5 1-16,-3 13-1 15,2 1-3-15,6 5 2 16,4 3 2-16,12 1-6 0,5 1 3 16,12 0-2-16,4-3-6 15,4-1 6 1,4-1 0-16,-3-1 4 15,0 2 1-15,-13 3-1 0,-2 3-1 16,-16 4-2-16,-11-4 6 16,-4-1-4-16,-9-9 2 15,3-8-1-15,7-3 0 16,5-15 1-16,8-7-1 0,12-19 0 16,9-11 0-16,21-19-1 15,5-4 2 1,12-3 4-16,-5 4-1 0,-11 8 8 15,-5 7 0-15,-16 11 7 16,-9 9 1-16,-12 18-1 16,-7 9 0-16,-16 15-12 15,-1 10 1-15,-10 10-5 16,0-1-5-16,1 3 1 16,4-2-2-16,24-4-6 15,10 0 6-15,18-2-5 16,7-2 2-16,2 2 3 15,0 0-4-15,1 4 5 16,-5 2 1-16,-9 5 0 16,-9 3-10-16,-15 7-33 15,-12-1-37-15,-19 1-63 0,-8-2-37 16,-5-11 110-16</inkml:trace>
  <inkml:trace contextRef="#ctx0" brushRef="#br0" timeOffset="-170125.58">8318 3803 874 0,'-12'0'367'0,"3"-6"-219"15,9-6-6-15,9-12-39 16,9-7-27-16,6-8-13 16,4-4-5-16,3 5-10 15,-4 1-6-15,-3 3-22 16,-7 3-7-16,-14 8-3 16,-7 6 2-16,-21 11-6 15,-1 7-8-15,-7 17-2 16,0 2-1-16,5 9 1 15,5-1 2-15,9-5 2 16,6-1-1-16,9-3 1 16,8-3 2-16,14-1-5 15,5-1-1-15,10-2 3 0,1-1 1 16,-3 3 0 0,-1 1 0-16,-10 4-6 15,1 3-4-15,-20 1-3 0,-10 2-1 16,-15 0 5-16,-13-2 3 15,6-9 5-15,3-3 6 16,8-11-5-16,7-4-6 16,6-8-3-16,6-6-2 0,13-8 0 15,10 2 4 1,-13 12 1 0,1 0 5-1,52-38-1-15,1 4 2 0,-2 7 4 16,-36 23-9-16,-12 9 10 0,1 5-1 0,-9 4-8 15,-2 6 3-15,-2-3 1 16,-1 0-3-16,4-4 10 16,0-5 8-16,3-5 8 15,-5-3 7-15,0-9 3 16,0 0-4-16,-3-7-12 16,-1 0-3-16,-3 4-8 15,-3 2-3-15,-7 12-3 16,-3 3 2-16,-5 14-3 15,-1 13 3-15,3 12-2 16,3 7 0-16,11 3 0 16,2-5-3-16,12 2 0 0,-1-4 0 15,13-7 4-15,5-5-3 16,7-11 1-16,11-10 3 16,0-13-3-16,0-6 5 15,-5-11 5-15,-4-2-2 16,-8-1 10-16,-7-2 4 0,-9 0 2 15,-8 4-4-15,-7-2-5 16,-6 5-9-16,-14 8-4 16,0 11 0-16,1 8-4 15,4 12 0-15,13 10-2 16,4 8 2 0,6 10 0-1,9 4 2-15,7 11 0 16,2 3 2-16,6 7-1 0,-5 3-1 0,-1 0 3 15,-6-6-3-15,-5-3 2 16,-7-6-1-16,-6-12-1 16,2-8 1-16,-9-21 0 15,4-8 3-15,-2-18-1 16,-6-7-1-16,5-14-1 0,-1-5-1 16,-1-18 0-16,3-4-2 15,0-13 2-15,-2-3 0 16,5-2-1-16,1-4 1 15,9 6-6-15,3 6-4 16,9 16 3-16,2 11-2 16,-1 22 7-16,-3 10 3 15,-8 13-3-15,-3 7 3 0,-7 15-2 16,-8 7-1-16,-9 8 3 16,-6 6 0-1,-7-6 0-15,-3-2 0 0,2-3 0 16,2-9-4-16,8-2 3 15,10-2-3-15,12-8-12 16,9-2 2-16,12-9-2 16,9-3-2-16,11-8 12 15,7-3 4-15,14-8 2 16,3-3 7-16,1-7 8 16,-2-1 4-1,-12-3 9-15,-16 0 2 0,-13 9-1 16,-7 3-7-16,-19 11-7 15,-5 4-1-15,-12 8-10 16,-5 8-4-16,-12 12-5 16,-4 6-7-16,1 8 4 0,-3-1 1 15,21-3-5-15,3-2-3 16,13-10-8 0,13-2 3-16,13-8 4 0,8-2 6 15,7-8 9-15,-2-6 1 16,-5-7 3-16,-6-5 7 15,-6 2 6-15,-5-2 1 16,-9 5 2-16,-2 1-1 16,-5 1-11-16,-2 4 3 0,0 1-9 15,2 3 0-15,2 5-2 16,2 7-8-16,5 7 5 16,2 6-5-16,10 2 4 15,1-1 5-15,5-1-3 16,3-2 3-16,-6-7 0 15,-4-5-2-15,-4-5 3 16,-3-2 0-16,-1-9-1 16,1-2 3-16,-2-11-3 15,3-6-3-15,4-3-1 16,-1-4 2-16,4 7-2 16,7 3 3-16,-7 9 1 15,1 3 0-15,-2 12-2 16,-12 9 0-16,7 8 2 0,-2 7-2 15,2 3 5 1,5-1 3-16,-3-2 8 0,6-2 4 16,5-9 4-16,4-3-5 15,10-6-3-15,1-3-1 16,0-8 1-16,1 0 6 16,6-9-1-16,-2-2-1 15,-13-4 0-15,-1-1-9 16,-40 0-1-16,1 4-2 0,-13 1-11 15,-10 3-3-15,7 9-8 16,-10 3-10-16,-2 11-4 16,4 6 6-16,5 5-10 15,2 5 7-15,11 6-7 16,6-2-5-16,10-2 7 16,7 1 1-1,10-12 9-15,3-2 13 0,7-6 17 16,-2-4 2-16,-4-5 10 15,0-1-2-15,-8-3-7 16,-4-3-5 0,-8 0-1-16,-3 3 2 0,-9-4-10 15,-1 1 3-15,1 4-10 16,-1 3-5-16,10 4 3 16,1 2-4-16,6 6 7 15,11 0-2-15,9 5 1 0,7 1 7 16,12-7 3-16,-2-5 2 15,-1-5 17-15,-3-7 5 16,-6-8 6-16,-4-10 1 16,-8-11-12-16,-3-1-11 0,-11-8-2 15,-6 3 2 1,-5 6 4-16,-8-4 3 16,-6 6-3-16,-1 2-4 15,2 4-8-15,6 6-1 0,7 13 1 16,3 12-7-16,10 15 0 15,2 13 1-15,5 18 0 16,6 7 3-16,0 14 3 16,2 7 2-16,4-4-7 15,0-8-9-15,-3-18-22 16,-5-12-24-16,-9-18-44 16,-9-8-10-1,-13-13 67-15</inkml:trace>
  <inkml:trace contextRef="#ctx0" brushRef="#br0" timeOffset="-169956.52">10614 3353 1253 0,'59'-14'438'16,"20"-1"-392"-16,8-2-21 15,7-4-17-15,-2 0-10 16,-15 0-56-16,-7 0-40 15,-9 3-100-15,-1-2 116 16</inkml:trace>
  <inkml:trace contextRef="#ctx0" brushRef="#br0" timeOffset="-168982.57">11405 3120 1029 0,'-81'17'387'0,"49"-2"-312"15,7 1-15-15,3-3-27 16,1 2-5-16,10 0 6 16,-1-3-7-16,9 1 1 15,2-3 1-15,-7 8 0 16,11-1 7-16,2 6 3 16,3 1-17-16,10 1 7 15,-3-2-6-15,2-4-6 0,-1-2 9 16,3-10-2-1,1 0 3-15,1-8 5 32,1-2 3-17,7-7-9-15,-10-5-5 0,4 0-6 0,-6-1-8 0,-14-2-2 0,5 5-4 16,-11 0 0-16,2 2-2 16,10 4 1-16,-8 1-1 0,7 5-5 15,-4 0-3-15,-7 6-7 16,3 4 2-16,5 4 4 15,0 3 3-15,12 2 4 16,7-4 0 0,6-1-3-1,6-6-2-15,-1-9 5 16,-7-4-2-16,-3-7 2 0,-3-3 6 0,-9-1-2 16,-6-2 5-16,-10-1-5 15,-9 3-9-15,-19 3-30 16,-1 3-15-16,-12 9-8 15,2 1 2-15,10 5 23 16,2 1 12-16,17-4 17 16,5 1 0-16,19-3-1 15,15-4 3-15,15 2 0 16,11-6 11-16,3 3 22 0,-2 3 3 16,2 1 15-16,-4 5 1 15,-12 3-7 16,-3 1-3-31,-23 2-17 0,-5 0-3 0,-6 2-11 0,-10-1 3 16,4-2 8-16,-3 0 1 0,-5-8 10 16,6 0-1-1,-5-5-6-15,17-4-6 16,1-5-4-16,4-3-5 0,21-4-4 16,-16-2 3-16,21 1-5 15,-3 0 3-15,-6 5-2 16,5 5 1-16,-11 5 1 15,1 7-5-15,-6 8 4 16,1 4-4-16,-6 8 1 16,-1 7 1-16,-6 3-2 15,2 1 2-15,-1 1 0 16,-1 0 2-16,-3-7-2 16,-1-7 0-1,-3-6-1-15,0-5-5 0,2-8 0 16,0-4-14-16,4-7-21 0,1-2-8 15,4-7 2-15,0-2 12 16,5 4 26-16,2 2 6 16,-7 9-7-16,8 5-13 15,-8 2-40-15,0 3-13 16,-1 9-52 0,-5 1-100-1,-3 4 157-15</inkml:trace>
  <inkml:trace contextRef="#ctx0" brushRef="#br0" timeOffset="-168801.04">11307 2824 1119 0,'-32'5'348'0,"31"7"-457"16,7 4-62-16,24 4 100 15</inkml:trace>
  <inkml:trace contextRef="#ctx0" brushRef="#br0" timeOffset="-168362.2">12977 2992 1100 0,'-10'-1'382'0,"-2"5"-353"15,-2 9-24-15,-2 10-10 16,4 7 5-16,8 12 27 15,2 3 13-15,12-7 22 16,6-2-3-16,9-16 5 16,8-9 2-1,10-12-4-15,-2-11-1 0,3-12-9 16,0-6-8-16,1-10-18 16,-2-6-1-16,-16-5-18 15,-4 5-2-15,-26 10-2 16,-7 11-1-16,0 16 5 15,-3 9-5-15,-1 17 0 16,-2 11-6-16,-2 20-2 16,1 6-3-16,15 1-6 15,3-4-2-15,12-15-3 0,4-3 6 16,0-7 6-16,-1-5 4 16,-8-2-28-16,-3-4-30 15,-22-9-77-15,-8-4 83 16</inkml:trace>
  <inkml:trace contextRef="#ctx0" brushRef="#br0" timeOffset="-168197.25">12781 2627 1377 0,'3'0'434'0,"5"18"-546"16,-11-1-238-16,-23 3 225 15</inkml:trace>
  <inkml:trace contextRef="#ctx0" brushRef="#br0" timeOffset="-167289.06">4856 4877 1087 0,'-44'26'413'0,"9"-4"-324"16,1 3-22-16,7-1-24 15,15 2-18-15,5 3-10 16,16 4 3-16,10 5-9 16,1 3-6-16,11 1 0 15,-8-3 0-15,-2-12-3 16,-3-7 3-16,-6-16 5 15,2-6-2-15,-8-15 12 16,1-8-6 0,-4-12-2-16,-3-8-2 31,2-4-7-31,1 0 6 0,11 0-7 0,6 3 6 0,7 0-1 0,4 6-6 16,7 11 1-16,2 10-3 15,7 19 4-15,1 12 0 16,-9 11 1-16,-4 6 0 15,-20 3-5-15,-3-2 12 16,-6-5 1-16,-7 0 7 16,1-7 5-16,0-3-7 0,3-6 3 15,-3-4-8-15,10-3-2 16,-3-3 2-16,5 0-4 16,9-2-4-16,-5 2-3 15,3 1 0-15,-5 5 1 16,2 3 0-16,0 4 0 15,8 4 1-15,4-1-1 16,8-1 0-16,7-8 1 16,-1-6-2-16,10-10 1 15,-4-5-1-15,2-6 6 16,-3-2-1-16,-12-3 3 16,-8 1 5-16,-19-5-3 15,-7 1 0-15,-19 2-7 0,-14 6 1 16,-15 16-3-1,-8 8-4-15,-3 17-16 16,8 8-22-16,12 1-33 0,7 3-17 16,19-8 187-16,10-1-88 15</inkml:trace>
  <inkml:trace contextRef="#ctx0" brushRef="#br0" timeOffset="-167046.24">5922 4617 1078 0,'-13'-6'433'0,"10"6"-309"16,4 1-16-16,3 16-62 15,5 7-13-15,8 16-2 16,0 10-11-16,7 4-1 15,0 5-3-15,-5-3-13 16,-3-5-6-16,-6-6-49 16,-8-9-42-16,-6-13 54 15</inkml:trace>
  <inkml:trace contextRef="#ctx0" brushRef="#br0" timeOffset="-166903.22">5846 4895 1023 0,'59'-33'351'0,"33"2"-347"0,10-5-47 16,2 6 30-16</inkml:trace>
  <inkml:trace contextRef="#ctx0" brushRef="#br0" timeOffset="-166468.35">6747 4815 1156 0,'-22'3'387'0,"12"-2"-387"16,5 6-11-16,-1 11 9 15,4 7 10-15,9 17 28 16,5 1 11-16,12 12 7 16,0 3-2-16,-2 6-10 15,-2 1-17-15,-2-7 6 0,-6-11 3 16,-8-21 8-16,1-10 17 16,-5-12-11-16,-4-5 3 15,-2-16-11-15,-5-14-11 16,-7-21-10-16,4-4-16 15,2-8-5 1,4 0-3-16,4-4-10 0,-4-3-4 16,8 8-2-16,-2 7 0 0,7 27 8 15,3 9-3-15,0 23-6 16,0 12 0-16,-6 20-11 16,1 7-9-16,-6 13-13 15,-3-2-19-15,0-10-52 16,-3-3-47-16,-1-16 110 15</inkml:trace>
  <inkml:trace contextRef="#ctx0" brushRef="#br0" timeOffset="-164298.6">6953 5034 1047 0,'1'-1'413'0,"3"-2"-289"0,2-6-1 16,2-11-41-16,8-6-30 16,2-13-34-16,-5-8-9 15,14-8-5-15,-14 0 9 16,-3 4 3-16,4 5-3 16,-12 12-2-16,-1 6-5 15,-3 17-2-15,-15 6-7 0,-15 12-12 16,4 6-2-16,-4 6-2 15,4 6 2-15,11 2 10 16,4 0-7 0,10 1 0-16,9-2 1 0,12-1 4 15,8-1 3-15,16 0-1 16,1 1 9-16,2-2-1 16,3-2 4-16,-15-2-1 15,-3-3-2-15,-3-3-1 16,-7 1-1-16,-3-9 4 15,5-2 1-15,-3-11 1 16,4-7 8-16,2-7-4 16,0-7 3-16,1-4 1 0,5-6 0 15,3-3 1-15,-9 3 5 16,-5 5-3-16,-13 6 4 16,-13 10-2-16,0 1-5 15,-11 12 0-15,-3 5-9 16,-4 13-3-1,-6 9-3-15,5 10-2 0,10 6-3 16,8 8-2-16,7-2-1 16,15-8-5-16,4-10-1 0,20-14 6 15,12-5 4 1,4-13 6-16,8-7 7 0,2-12 11 16,-10-12 7-16,3-8 13 15,-10-2 0-15,-13-1-9 16,-8 5-7-16,-18 9-14 15,-8 4-4-15,-14 9-3 16,-8 5 0-16,-5 11-2 16,-5 4-2-16,7 8-5 15,3 5-7-15,12 5-7 16,6 1-2-16,10 4 4 16,8 1 3-16,14 0 10 15,6 0 0-15,10 0 6 16,2-1 0-16,-1 4-1 15,-7 1 3-15,-19-1-2 16,-8 1 0-16,-23-1 2 16,-13 2-6-16,-5-3 2 0,-8-2 2 15,3-9-4 1,9-5 4-16,5-7-6 0,8-4 0 16,12-11-1-16,9-8-4 15,17-13 5-15,4-6 6 16,14-11 11-16,15 0 5 15,0-3 10-15,6-1-6 0,-10 7 0 16,-13 2 3-16,-9 5-6 16,-10 3-4-16,-15 8-4 15,-4 6-8-15,-15 8 4 16,-8 8-2-16,-6 10-3 16,-9 7-1-16,5 9-6 15,3 6-1-15,12 7 1 16,8 1 5-16,9 3-4 15,1-4 5-15,14 0-3 16,6-2 2-16,7-10 2 16,7-4-4-16,1-10 2 15,0-4 2-15,2-6 0 16,2-6 2-16,-4-6 7 16,2-4-2-16,0 0 8 15,-14-2-2-15,-9 0-4 0,-12 2 1 16,-18-3-4-16,4 5 0 15,-13 2-5-15,3-1-1 16,6 6-5-16,-6 3-3 16,9 3-3-16,7 9-2 15,-3 5-5-15,16 0 3 16,4 4 5-16,1-3 3 16,4-1 5-16,1 1-1 15,4 2 2-15,1 2-3 0,3 2 5 16,-6 3 0-16,-5-1-1 15,1 3 4-15,-5 4-7 16,-3-3-1-16,-3-3 4 16,-3-1-2-16,-2-7 1 15,0-4 2-15,6-2-5 16,-8 0 1-16,8-5 5 16,-1-3-3-16,-1-5 4 15,7-6 0-15,-4-2-5 16,-1-4 2-16,-5-1-1 15,2 0-1-15,-6 4 5 16,1 3 0-16,-1 7-3 16,-4 0 2-16,3 5-7 0,0 3-1 15,1 5 6-15,0-5-4 16,1 3 5-16,10 19 3 16,23 30-7-16,-20-27 3 15,4-4 3-15,-1 0-4 16,-2-11 2-16,-3 0-2 15,-9-3-3-15,-3-6 3 16,-5-1 2-16,5-5 3 0,-2 3-1 16,1 1 1-1,0-14-5-15,-3-34-2 16,9 28-1-16,-2-1-3 0,11 4 4 16,2 4 0-16,4 4-2 15,-4 5 5-15,0 2 0 16,7 3-5-16,-4 2 7 15,7 1-2-15,0-2-1 16,-7 0 2-16,4-4 1 16,-1-2 1-16,-3-3 6 15,-5-2 5-15,-2 1 4 16,-4-2-1-16,-7 1 4 16,0 3-4-16,-7-2-14 15,-4 4 0-15,-8 5-13 0,2 4-1 16,-4 12-3-16,-4 4-1 15,4 4 4-15,5 4-1 16,7-1 12 0,13-1-4-16,12-5 4 0,2-5-1 15,13-7-1-15,-1-6 3 16,10-6 1-16,4-11 11 16,1-8 6-16,11-3 8 15,-15-1 9-15,12 2 1 0,-8 3 2 16,-12 3-7-16,1 2-2 15,-19 4-10-15,-9-1-10 16,-11 2 3-16,-11 2-14 16,2-3-3-1,-7 6-5-15,-7 3-11 0,-4 3 7 16,11 8 2-16,-2 6-6 16,18 0 3-16,7 2-12 15,-10-2 4-15,10-3 10 16,7 0-2-16,7-7 13 15,9-3-3-15,7-4 3 16,-10-6 2-16,0-5 7 16,-11-6 4-16,-7-5-7 15,4-4 7-15,-4-7-7 16,0 2-6-16,-4 0 5 0,-3 4-7 16,-3 4-2-1,2 5 8-15,2 11-7 0,4 6 3 16,-2 21-2-16,5 15-7 15,-1 24 3-15,-1 12-2 16,2 14-1-16,-1-4-18 16,0-5-59-16,4-8-41 0,2-19 73 15</inkml:trace>
  <inkml:trace contextRef="#ctx0" brushRef="#br0" timeOffset="-163078.35">17824 618 1689 0,'66'-52'23'0,"8"14"11"0,5 19-4 0,-32 27 4 16,-3 14-9-16,-10 3-9 15,-17 11 4 1,-6 5-8-16,-24 9 6 0,-7 2 3 15,-11-2-3-15,-10-1 1 16,-9-10-7-16,-1-6-3 16,-5-8-9-16,3-8 3 15,4-13 0-15,2-4-3 0,4-12 1 16,8-5 0-16,9-4 2 16,5-1-3-16,13 3 2 15,0 7 1-15,12 9-4 16,5 13 2-16,10 13-2 15,10 5 0-15,7 7 2 16,2-2-4-16,9-2 3 16,1-4-1-16,22-8-2 15,12-11 3-15,7-15 12 16,5-8 9-16,-3-22 14 16,-2 0 9-16,-1-16-11 15,-11-9-7-15,-16-7-15 16,-20-5-2-16,-32 2-7 15,-17-2 1-15,-51 4-4 16,-20 2-5-16,-37 7-2 0,-15 8-6 16,-11 35 4-16,-4 22 3 15,-17 48-9 1,1 19-1-16,16 38-3 0,14 21 2 16,52 26 9-16,24 15 1 15,56-6-7-15,26-20-4 16,54-46 0-16,33-26 8 0,41-55 25 15,14-19 16-15,35-48 33 16,-3-26 14 0,3-22 13-16,-11-13-9 0,-57-3-15 15,-27 9-10-15,-71-4-19 16,-34 8-11 0,-73 17-13-16,-36 9-15 0,-55 36-23 15,-22 19-16-15,-11 32-49 16,0 22-23-16,5 28-80 15,24 8-13-15,45 9 128 16</inkml:trace>
  <inkml:trace contextRef="#ctx0" brushRef="#br0" timeOffset="-161720.04">21061 926 1002 0,'4'-10'397'16,"-4"-5"-267"-16,2-7 3 15,6 0-16-15,-5-2-25 16,5 0-23-16,-7-1-8 15,-14 6-19-15,0 2-4 16,-5 11-22-16,-11 10-8 16,2 14-7-16,-3 10-2 15,-13 13-1-15,11 4 2 16,6-3 2-16,8-2-2 16,15-16-1-16,6-6 0 15,12-13-3-15,0-5 6 16,25-7 7-16,-9-10 1 0,12-6 3 15,3-5 0-15,-33-6-5 16,18 4-2-16,-22 13 0 16,-5 2-4-16,2 15 1 15,-7 8 0-15,-8 13-4 16,4 9 1-16,5 6-4 16,0 4-8-16,4-6-18 15,9-5-25-15,1-12-56 16,2-10-31-16,7-14 85 15</inkml:trace>
  <inkml:trace contextRef="#ctx0" brushRef="#br0" timeOffset="-161505.3">20522 737 1098 0,'-50'74'373'16,"17"10"-359"-16,4 2-2 15,28-1 7-15,10 0-1 0,27-8-9 16,14-4-4-16,17-27-32 16,9-15-31-16,4-31 39 15</inkml:trace>
  <inkml:trace contextRef="#ctx0" brushRef="#br0" timeOffset="-161273.04">21261 659 938 0,'43'10'342'0,"23"23"-256"15,3 6 11-15,-11 20-7 16,-8 6-23-16,-21 3-50 0,-17 4-11 16,-22-5-3-16,-13 7-9 15,-13-2-49 1,-3-9-50-16,-6-16 62 0</inkml:trace>
  <inkml:trace contextRef="#ctx0" brushRef="#br0" timeOffset="-160202.05">22630 1350 848 0,'-9'-16'348'0,"13"-19"-163"0,8-11-63 16,12-12 17-16,5-6-8 15,4 3-40-15,-4 0-25 16,-12 5-45-16,-10 4-6 15,-12 8-11-15,-9 5 3 16,-14 20-9-16,-4 13-7 16,-13 14-9-16,-4 13 3 0,10 9 6 15,2 3-2-15,10 0-4 16,10-6-3 0,16-6-14-16,7-5 4 0,28-6 6 15,5-6-4-15,11 1 11 16,4-3-1-16,-2 0 10 15,3 7 3-15,-15 2 6 16,0 4 7-16,-14 9-4 16,-11 3 4-16,-2 1 4 15,-7 4-4-15,-6-6 0 16,7 1-1-16,-4-5-11 16,2-6 1-16,13-5-6 15,3-7-1-15,16-10 3 16,6-2 3-16,6-16 4 15,0-6-2-15,4-7 2 16,3-5-2-16,-4 4 2 0,-8 1 6 16,-17 3-4-1,-17 0 10-15,-30 2 1 0,-5 5-4 16,-14 10 0-16,-2 13-9 16,4 16-4-16,-2 13 4 15,10 11-4-15,6 8 4 16,17 6-1-16,13 1-10 15,19 0 1-15,12-7 1 0,23-13 0 16,8-6 4-16,15-21 7 16,0-9 4-16,5-16 25 15,2-9 12-15,-13-4 0 16,-7 2-6-16,-23-1-19 16,-15 3-9-16,-34 5-1 15,-8-1 3-15,-27 7-8 16,-14 3-5-16,-10 10-7 15,-7 9-2-15,0 17 5 16,3 8-1-16,23 7 2 16,7 3-7-16,20-2-11 15,19-3 4-15,19-11-8 16,9-9 2-16,14-15 17 16,3-10 6-16,1-13 15 15,-2-5 6-15,3-11-3 16,-10 0 0-16,-10-6-2 0,-9-4-1 15,-21 1 3-15,-5-1-3 16,-11-2-9-16,-1 2 1 16,6 9-2-16,-4 8-2 15,9 19-2-15,1 9-1 16,3 19-8-16,14 11 1 16,-2 24 4-16,12 8 1 15,-2 15 2-15,-1 0-4 0,7-3-27 16,-7-6-19-16,2-9-45 15,-5-11-34-15,-4-15 82 16</inkml:trace>
  <inkml:trace contextRef="#ctx0" brushRef="#br0" timeOffset="-159804.61">24236 944 1007 0,'15'4'393'15,"-3"6"-311"-15,-6-1-15 0,0-2-2 16,-6 3-39 0,-2 1 3-16,0 0-2 0,-5 3-1 15,3 3-5-15,5-3-7 16,7-2-9-16,4-3 3 15,11-6 1-15,-7-3 6 16,-3-1 5-16,5-5 0 0,-11-3 2 16,10-3-7-16,12-7 3 31,-7 2-3-31,8-4 10 0,-9-1 1 0,-11 10-8 16,-2 3-2-16,-4 8-15 15,0 10-1-15,0 12 2 16,2 3-8-16,3 7-11 15,0 2 0 1,5-8-23-16,2-3-6 0,6-9-19 16,0-9-23-16,5-12 57 15</inkml:trace>
  <inkml:trace contextRef="#ctx0" brushRef="#br0" timeOffset="-159197.5">24853 873 1041 0,'5'0'399'0,"-11"1"-293"0,2 5-14 16,-5 10-22-16,-6-2-35 15,9 13-32-15,-4 0 3 16,9 2 10-16,0 3-1 15,6-3 0-15,6-1-5 0,12-9 1 16,-3-2 9-16,14-8 9 16,6-9-3-16,-1-8 2 15,7-7-6-15,1-11-2 16,0 1 10-16,-5-2-6 16,-5-2 4-16,-15 3-1 15,-7 2-4-15,-16-1 2 16,-4 4-3-16,-5 16-11 15,-9 1-5-15,0 13-11 16,-2 9-1-16,2 2 1 16,8 5-2-16,13 6-2 15,9-1-2-15,20-3-8 0,7-6 0 16,16-14 4 0,8-6 3-16,1-14 9 15,-2-4 5-15,-2-6 5 0,-7-2-1 16,-8-4 6-1,-4-1-4-15,-18 5-3 16,-8-6-1-16,-16 8-1 0,-11 8-1 16,-2 4-3-16,-3 11-4 15,4 11-4-15,4 7-5 16,10 10-7-16,4 3 3 16,20 2 0-16,8-1 2 0,8 0 4 15,9-3-1-15,-2 1 1 16,-5-4-2-16,-12-1-24 15,-11-1-33-15,-16-1-110 16,-3-4 115-16</inkml:trace>
  <inkml:trace contextRef="#ctx0" brushRef="#br0" timeOffset="-158425.84">26791 517 1072 0,'-13'-19'427'0,"1"6"-322"16,-10 11 0-16,-7 4-22 15,4 10-33-15,-2 3-5 16,6 7-10-16,12 5-1 15,-2 24-10-15,5 7-10 16,15 14 7-16,3 5 0 0,12-11 4 16,2-9-3-16,3-20-17 15,8-12 2 1,1-12-8-16,2-8 2 0,-1-10 10 16,-3-4 1-16,-7-11 2 15,-1-6-1-15,-8-12-1 16,-6-2-3-16,-6-8 0 15,-5 1-5-15,-5 9-2 16,-1 3-1-16,0 18-3 16,2 8 1-16,0 15-8 15,1 12 2-15,5 19-6 16,2 4 4-16,11 7 5 16,5 0 1-16,8-10 3 15,-4-2-2-15,-3-13 4 0,2-8-2 16,-12-9 5-1,4-4 1-15,12-5-2 0,-12-1 3 16,4-12-1-16,-2-1-3 16,-21-10-4-16,6-2-5 15,8 4-1-15,-8 1 1 16,11 12 3-16,-13 4-1 16,2 11-5-16,2 7 1 15,2 8-4-15,8 3 1 16,-4 0 4-16,8-4 0 0,0-6 5 15,2-5 2-15,0-6-2 16,2-3 1-16,-4-6 4 16,0-7-3-16,-4-6 4 15,-3 3 0-15,-3-1-4 16,1 2 3-16,-8 7-4 16,-4 0-4-16,0 9-9 15,-4 5-11-15,4 13 4 16,3 5-3-16,7 13-4 15,3-3 6-15,21-7-28 16,10-8-11-16,7-19-30 16,10-8-35-16,-12-20 82 15</inkml:trace>
  <inkml:trace contextRef="#ctx0" brushRef="#br0" timeOffset="-158243.28">26641 757 1129 0,'53'0'316'0,"52"-10"-432"16,22-9 63-16,29-8 20 15,-1-2 28-15</inkml:trace>
  <inkml:trace contextRef="#ctx0" brushRef="#br0" timeOffset="-157538.2">28615 842 888 0,'21'22'365'16,"7"-1"-231"-16,-9 4-45 16,-1-10 2-16,-6-6-17 0,-6-5 1 15,-3-3 14-15,0-4 4 16,-7-11-18-16,-4-3-24 16,-21-12-32-16,-1-1-12 15,-6 5-4-15,1 3 1 0,8 10-1 16,-2 8-1-1,4 13-5-15,-4 3 3 0,12 11-6 16,3 3 1-16,11 3-1 16,8 1-6-16,9-8 5 15,8-8 1-15,15-11 11 16,7-9 10-16,1-16 4 16,-2-6 0-16,-2-17-6 15,-6-5-4-15,-5-4-6 16,-6-1 0-16,-15 3 2 15,-7 3 0-15,-11 11-1 16,1 3-1-16,-1 13-3 16,6 9-1-16,6 9-7 15,0 12-2-15,0 21-1 16,2 8 2-16,7 21 5 16,-1 6 3-16,5 4 0 0,0 0 1 15,3-8 5-15,4-9-2 16,4-14 3-16,3-11 3 15,-3-15-3-15,6-6 5 16,2-14-2-16,-1-4-3 16,-9-10 2-16,1-7 1 15,-13-4 0-15,-3-2 2 16,-10 3-2-16,-8 7-4 0,-1 8 0 16,5 8-6-16,4 10-12 15,7 8 0 1,3 14-5-16,1 6 0 0,18 9-3 15,1-4-10-15,10-10-22 16,-1-3-12-16,-3-16-17 16,1-8 2-16,-9-12-20 15,-7-12 70-15,-13-16 15 16</inkml:trace>
  <inkml:trace contextRef="#ctx0" brushRef="#br0" timeOffset="-157386.3">29051 453 1068 0,'6'11'359'15,"13"2"-381"-15,7 6-48 16,10-11 47-16</inkml:trace>
  <inkml:trace contextRef="#ctx0" brushRef="#br0" timeOffset="-155215.49">29679 741 1048 0,'1'14'382'0,"-3"4"-322"16,-5-5-2-16,-1 0-25 15,4-3-12-15,-8-2-17 16,9-2 4-16,3 1 2 16,-8 1 4-16,11 5 7 15,-3-2-5-15,-10 4-1 16,7-4-1-16,-2-6-5 16,-2 1 5-16,7-5 3 15,0 0-4-15,0-4 11 16,0 2 8-16,-1 0 5 0,0 0-6 15,-6-17-11 1,-8-35-11-16,17 27-16 16,-1-3 4 15,16 6-10-31,-6 2-4 0,8 10-1 0,5 4 2 0,2 7 2 0,-5 6 9 16,-2 6 4-16,-4 6 0 15,3 5 3-15,-1 0-4 16,3-2 7-16,-1 0 2 15,-3-7 7-15,-2-1-2 0,0-5-4 16,-2-7 1-16,3-3-4 16,-1-4 6-16,-1-2 4 15,-3-2-2-15,-2-5 2 16,0-4-5-16,1-7-9 16,1-2 5-16,-3 3-7 15,2 4-7-15,-5 11 1 16,-1 5-8-16,5 6-10 15,-6 8 8-15,5 9 0 16,-1 7 8-16,4 5 9 16,10-4 2-16,2-4-3 15,3-5-5-15,12-13 7 0,-2-1 5 16,7-10 7 0,4-4 4-16,-6-9-1 0,2-4-7 15,-13-3-3-15,-1-3-2 16,-15 3 1-16,-7 6-3 15,-9-1 11-15,-6 2-3 16,-5 10-12-16,-7 1 2 16,-1 14-9-16,3 6-6 15,3 11 10-15,8 4-4 0,9 7-8 16,3 1 6 0,16-7-7-16,9 1 5 0,9-14 7 15,7-4-2-15,2-6 3 16,-1-7 5-16,-3-8 6 15,-5-3 1-15,-10-8 5 16,-7 2 2-16,-16-3 0 16,0 0-2-16,-18 2-3 15,3 1-1-15,0 9-11 16,1 2 5-16,5 8-3 16,2 3-13-16,2 9 1 15,2 6 1-15,10 9 3 16,-2 2 8-16,7-2 0 15,1-2 1-15,0-4 1 0,-1-6-5 16,-6-5 4-16,-6-5 0 16,-3-4 10-1,-1 0 12-15,-1-1 1 0,0 0-7 16,0 0-10-16,0-8-2 16,3-11-8-16,7-27 4 15,-3 27 0 1,3 5-7-1,2 7 1-15,-2 5 3 0,3 10-2 16,-4 5-1 0,-5 9 6-1,4 2-1-15,-3 0 1 0,8-1 2 0,4-8 3 0,4 9-9 0,8-20 4 16,1-3 12-16,3-6-7 16,2-16 5-1,-10 7 0-15,-2-7-2 0,-1-6 6 16,-13-1-2-16,5-2 0 15,-10 7-2-15,-12-1-7 16,5 1-4-16,-9 7-10 16,-1 3-2-1,9 12-2-15,0 4-3 0,5 10 1 16,9 1-4-16,6 7 6 16,2 3 12-16,13 6 6 15,4 2-3-15,3 2 2 16,3-1 1-16,-12-7-4 0,-3-1 1 15,-13-1 1-15,-8 1-2 16,-14-10 5-16,-6 3 2 16,-4-12 3-16,0-4 5 15,1-1-2-15,6-9 1 16,7-11 0-16,4 0-8 16,12-9 1-16,8-4-2 15,16-2-7-15,5-4 5 0,6 1-7 16,8 4 3-16,2 8 1 15,-5 5-9-15,-12 11 3 16,-18 7 0-16,-16 13 0 16,0 6 7-16,-18 13 0 15,3 6-4-15,-3 2 4 16,-2-1 2-16,18 8-1 16,2-17-1-16,8-6 0 15,6-1-1-15,3-25 1 16,3 9 7-16,7-10-2 15,-2-5-1-15,4-2 1 16,-4-3-4-16,-4-4 3 16,-3-2 0-16,-10-4-1 0,-3 1 0 15,-9 5 2-15,-1 5-5 16,-4 11-7 0,-3 4 1-16,1 6-6 0,1 5-3 15,4 5 10-15,2-1-5 16,7 5 2-16,3-4 6 15,6-8-9-15,0 3 6 16,4-7-1-16,0-1-1 0,2-3 10 16,9-5-2-16,-2-2 0 15,-7-5-1-15,-10-1 0 16,-3-2 4-16,-15-1 4 16,0 2 1-16,-1-2-9 15,-13 4-5-15,-3 4-21 16,2 2-4-16,-8 4-15 15,5 1-4-15,8 2 2 16,3 1-1-16,10 4 8 16,4 1 4-16,9 3 16 15,0 3 5-15,4-1 18 16,9-2 5-16,-5-2 0 16,3-3 3-16,-2-4 0 15,-9-1 3-15,-3-4 9 16,-6-5-4-16,1-6 4 0,0 0-9 15,4-7-8 1,5 4 3-16,0-5-8 0,1 1 0 16,1 5-1-16,-1 0-6 15,1 14 2-15,-3 2 5 16,-3 7 1-16,2 4-1 16,0 2-2-16,-1 2-3 15,2-1 0-15,-2-2 4 16,-2-2 3-16,2-1 4 15,1-5 4-15,4-2-1 0,5-4 8 16,1-2 1 0,8 1 7-16,2 2 3 0,2 6-11 15,-1 5-3-15,-8 7-10 16,-5 5 1-16,1 2-5 16,-6 0-3-16,-6-7-19 15,-5-5-21-15,-14-14 271 16,-10-11-184-16</inkml:trace>
  <inkml:trace contextRef="#ctx0" brushRef="#br0" timeOffset="-153750.15">21321 1943 1169 0,'11'-18'413'0,"-10"8"-328"15,-4 4-2-15,-3 11 3 16,-7 7-13-16,6 13-34 16,3 10-8-16,7 14 7 15,6 11 6-15,9 9-1 16,4 3 0-16,0-3-5 15,2-6-1-15,0-10-11 16,-8-7-11-16,-5-11-3 16,-5-7-8-16,-6-9 2 15,-1-7 6-15,-3-12 14 16,1-6 14-16,11-19-4 16,1-5-4-16,14-14-20 15,8-3-15-15,0 3-2 16,7 2 2-16,6 10 3 15,-2 5 5-15,-1 17-7 0,-5 10-11 16,-9 17-14-16,-9 8 4 16,-16 8 0-16,-8 5 8 15,-23 7-3-15,-9-2-9 16,-16-2-11-16,-4-1-16 16,-14-19-43-16,0-9-40 15,-7-23 86-15</inkml:trace>
  <inkml:trace contextRef="#ctx0" brushRef="#br0" timeOffset="-153522.27">20740 2018 1238 0,'-13'95'449'15,"10"12"-359"-15,13 11-64 16,9-3-1-16,19-15-15 16,14-6-19-16,32-28-50 15,11-20-42-15,17-40-145 16,3-24 153-16</inkml:trace>
  <inkml:trace contextRef="#ctx0" brushRef="#br0" timeOffset="-153331.4">21796 2070 970 0,'67'78'370'0,"3"5"-277"15,-6-2-3-15,-23-2-29 16,-12 4-27-16,-25-3-56 15,-10 2-41-15,-25-9 38 16</inkml:trace>
  <inkml:trace contextRef="#ctx0" brushRef="#br0" timeOffset="-152630.3">23462 2222 1010 0,'2'-19'370'16,"3"-3"-282"-16,0-3 6 15,-5-1 17-15,2 1-21 16,-11-1-35-16,-3 2-11 16,-6 3-20-16,-9 5-10 15,-3 8-10-15,-2 4-2 16,-6 14-5-16,-3 5 3 0,2 18 0 15,-3 11-1-15,11 10-1 16,3 2 2-16,15 0-3 16,12-7-4-1,13-8-1-15,17-4-6 0,27-12-12 16,14-9-12-16,27-19-82 16,1-10 81-16</inkml:trace>
  <inkml:trace contextRef="#ctx0" brushRef="#br0" timeOffset="-151568.53">23752 1986 1072 0,'-8'13'375'0,"4"8"-330"16,2 10-3-16,-1 6 12 16,6 18-7-16,5 3-10 15,6 3-10-15,3-2-3 0,7-8 5 16,1-8-1-16,13-10-2 16,-3-9-4-1,7-13 3-15,2-6-5 0,-7-12 8 16,10-6 4-16,-4-9-3 15,-3-3 2 1,-9-4-9 0,-13 0-7-16,-16 1-2 0,-10 4 0 0,-8 6-6 15,-7 8 2-15,-4 12-8 16,-2 8-3-16,3 13-3 16,5 8-4-16,13 2-1 15,8 6-1-15,16-4 3 16,3-3-1-16,12-7 1 15,3-10 5-15,4-9 4 16,6-9 7-16,-5-11-1 0,2-3 2 16,-9-7-4-16,-7-3 2 15,-13 1 5-15,-7-1-3 16,-10 3 2-16,-8 4-3 16,0 8-6-16,-3 3 2 15,0 11-2-15,5 4-2 16,0 7 0-16,10 7-4 15,5 1 4-15,14 4-4 16,9-8 2-16,2-6 0 0,14-7-3 16,-3-8 2-16,8-10 2 15,-3-5 2 1,-1-10 6-16,-3 0 6 16,-2-2 2-16,-8 1 3 0,-13 0 1 15,-13 1-3-15,-19 3-1 16,-3 3-4-16,-10 13-7 15,6 4 0-15,1 8-4 16,1 5-3-16,12 3-5 16,5 4-4-16,14 1-4 15,13 5-1-15,10 1 4 16,5-3 1-16,9 1 6 16,-3-1 3-16,-5-4 3 15,-9 0 0-15,-18 2 1 0,-6 1-1 16,-14 0 2-1,-5 2 3-15,-2-3 0 16,-1-2-3-16,1-7 3 0,4-2-3 16,12-11-3-16,5-3-1 15,18-9-1 1,6-5 0-16,9-7 9 16,5-4 8-1,-3-5-3-15,1-2 4 0,-13-5-6 0,-7 5-2 0,-17 3-1 16,-10 7-2-16,-18 16 3 15,-7 9-7-15,-11 14 0 16,0 7-4-16,2 9-3 16,1 4 1-16,17 4-5 15,10-1-1-15,21-4-7 16,16 0 1-16,12-4 0 16,6-2 7-16,5 0 5 15,0 2 1-15,-8-2 3 16,-8 1-8-16,-16 0-40 15,-16 1-24-15,-19 3-53 16,-11-2-48-16,-10-7 116 16</inkml:trace>
  <inkml:trace contextRef="#ctx0" brushRef="#br0" timeOffset="-148612.61">26099 2293 854 0,'-2'14'369'16,"-1"1"-165"-16,-8 1-102 16,1-7 14-16,2-2 4 15,2-5-2-15,7-12-19 16,7-6-11-16,15-14-21 15,9-5-11-15,19-12-19 16,-7-2-7-16,-5 0-14 16,-6 2-7-16,-25 8-1 15,-2 3-5-15,-12 9-3 16,-13 6-1-16,-12 12-9 16,0 9-3-16,-6 9-6 15,7 5-2-15,13 9 1 16,2-1 7-16,15 5 4 15,3-2-1-15,15 1 5 0,14-2-2 16,12-5 6 0,11-1-2-16,1-4-1 0,-8 2 4 15,-16 1 0-15,-11 1 4 16,-17 1-1-16,-6 2-3 16,-16-3-1-16,-6-1 0 15,-5-2 2-15,1-4 2 0,8-5 0 16,6 0 2-1,13-9-8-15,6-4-2 0,13-6-2 16,8-5-4-16,13-9 4 16,8-1 4-16,-1-3-3 15,3-2 1-15,3 2 4 16,-5-1-2-16,-2 3 5 16,-4-1 1-16,-18 5 3 15,-13 4 0-15,-13 6 2 16,-18 3 0-16,-8 10-3 15,-3 2-1-15,-9 13-3 16,4 8-2-16,7 6-2 16,7 6-2-16,16 3-4 15,9 2 0-15,18-2-3 16,10-4-1-16,20-12 7 0,5-9 1 16,9-13 5-16,1-6 7 15,-8-9 1-15,-6-3 2 16,-13-8 3-16,-8-2-4 15,-14 2 5-15,-6 1-2 16,-13 5-3-16,-5 2-1 16,1 4-5-16,-7 4 4 15,5 6-7-15,0 6 3 16,-2 7-7-16,8 7-2 16,6 16 1-16,2 7-3 0,12 22 7 15,2 6-2-15,-1 3 4 16,1-4 1-16,-8-3-2 15,-6-4 1-15,-3-5-1 16,-2-5 0-16,0-17 6 16,-2-9 0-16,0-14 6 15,0-6 6-15,-4-16-1 16,2-12 4-16,2-22-8 16,0-9-5-16,6-11-7 15,3-5-11-15,9-6-10 16,3-6-2-16,15 9-5 15,3 8 1-15,4 23 11 16,2 17 1-16,-11 18 7 16,-6 9 1-16,-16 11-2 0,-14 6-2 15,-11 14 5-15,-13 6-1 16,-11 5 7-16,2 3 0 16,0-8-1-16,6-1 6 15,12-6-7-15,3-4 1 16,14-7-5-16,11-5-4 15,19-10 1-15,4-4 2 16,18-8 1-16,7-4 2 0,1-6 4 16,0 0-1-16,-6-6 10 15,-7 2-2 1,-9-1 4-16,-2 1 5 16,-10 5 3-16,-7 3 1 0,-9 3-4 15,-8 2-1-15,-7 3-6 16,-3 0-2-16,-9 8-3 15,0 6-5-15,0 7-3 16,-3 3-3-16,12 5 2 16,-1 2-2-16,11 5-3 15,6-1-1-15,5-4-2 16,7-3 2-16,5-11 4 16,0-3 5-16,5-10 5 15,1-4 5-15,0-10 5 0,0-2-1 16,-12-2-2-1,-6-1-1-15,-7 1-2 16,-4 2-6-16,4 4 0 0,-3 5-3 16,-1 5 0-16,-5 2 3 15,0 6-2-15,7 2 0 16,8 11-4-16,3 2-2 16,-3 4 2-16,6 1 1 15,4-5 5-15,3 2-2 0,1-4 1 16,-4-6 0-16,-3-6-3 15,-1-4 5-15,-4-12 1 16,-1 0 0-16,-1-8 0 16,-1-3-4-16,3-2 1 15,-2-3 1 1,-1 3 1-16,2 5-2 0,-2 3-2 16,2 2-5-16,2 11 0 15,1-2 3-15,2 11-1 16,-3 4 0-16,-1 5 0 15,-2 6-2-15,-3 5-2 16,1-2 2-16,-2 1 4 16,0-3 1-16,6-10 2 15,8-1-1-15,4-11 4 16,1-4 1 0,0-6 4-16,-9-7 7 0,-1-5 2 0,1-1-8 15,-5-1-3-15,-2 0-1 16,-10 6-2-16,-8 2 4 15,-9 2-2-15,0 7-4 16,-3 7-2-16,3 3-4 16,-4 10-4-16,3 4-2 0,6 5-7 15,4 1 4-15,21 0-4 16,12 0 0 0,19-3 7-16,3-4 0 15,-2-7 6-15,-4-4 3 0,-11-3 3 16,-4 0 4-16,-11-1 4 15,-7-4 2 1,-7-2 5 0,-4-3-1-16,-6 0-4 15,1-1-2-15,-2 1-10 0,3 5-5 0,7 0 3 16,0 5-9-16,7 5 6 16,3 1 0-16,8 4-3 15,4 2 5-15,9-1-1 16,4-1 2-16,7-3-3 15,0-7 5-15,2-7-1 16,-5-5 8-16,0-10 6 0,-2-3 2 16,0-8 5-16,-1-3-8 15,-11-6-2-15,-3 0-7 16,-17-8-3 0,-3 2 3-16,-9 1 0 0,-7 4 6 15,2 15-9-15,-1 7 1 16,1 18-8-16,1 6-3 15,6 18 4-15,2 10 0 16,14 16 5-16,5 5 1 0,7 7 0 16,6-3-6-16,3-7 6 15,2-2 1 1,3-11 4 15,1-6-1-31,3-10-3 0,-2-9 6 16,-3-11-2-16,-2-7 8 0,-12-9-1 0,-9-6-10 0,0-7-1 15,-7 2-4-15,-4 0 3 16,6 5 2-16,-7 6-2 16,0 6 0-16,-3 5-4 15,4 5-5-15,-3 8 7 16,6 4-9-16,12 8 1 16,0 0 9-16,1 1-6 0,7 0 5 15,2 0 4-15,-2-5-3 16,7-4 1-1,-7-3 0-15,-1-8 2 0,-3-1 1 16,-5-3 4-16,-6-4-1 16,-3-6-3-16,-3 0 3 15,-5-1-5 1,0-2 7 0,1 7-7-16,1 0 0 0,4 4-3 15,2 3-5-15,3 3 5 0,1 3-1 0,3 1 5 16,5 5 1-16,-1-6-2 15,-1 0-6 1,1-3 0-16,2-1 4 0,3 2 1 16,-6 1 5-16,-4-2 2 15,-10-2-3-15,-7-3-4 16,3-4 0-16,-9-2-11 16,0 0-2-16,-8-1-7 15,-2 2-3-15,-4 3 3 16,1 3 0-16,7 2 3 15,1 1 1-15,9 1-6 16,4 1-14-16,11 1 1 16,5 0 2-16,9-1 15 15,2 0 10-15,3-3 8 0,3 0 3 16,-1 0 4-16,-17-5 2 16,3 5 0-16,-4 0-3 15,-11-3 0-15,11 4 2 16,-4-5-4-16,-3 2 0 15,3 0-6-15,11-3 1 16,-5 2-1-16,3-3 3 16,5 0 3-16,-2-1 1 0,3-2 4 15,2 0-4-15,3 1-1 16,0 0-1-16,-3-1-1 16,0 2 1-16,-6 4 1 15,-1 4-3-15,-4 7-1 16,0 3 0-16,0 9 0 15,-2 4-2 1,2-1-2-16,3-2 0 16,-1-1-3-16,0-4 2 0,-3-4 0 15,-5-4-1-15,1-2-7 16,-3-1-8-16,2-4-12 16,8 4-12-1,-10-4-28 1,0 0-17-16,-2 2 56 0</inkml:trace>
  <inkml:trace contextRef="#ctx0" brushRef="#br0" timeOffset="-148374.61">28669 1850 1305 0,'8'-15'418'0,"25"-4"-440"15,7-5-4-15,9-9-30 16,5 4-44-16,-1-2-281 16,-5 3 246-16</inkml:trace>
  <inkml:trace contextRef="#ctx0" brushRef="#br0" timeOffset="-147844.47">30953 1595 945 0,'-29'10'382'0,"-2"-2"-252"16,6 1-25-16,3 0-24 15,1 5-20-15,13 3-21 16,-6 8-6-16,4 8-11 15,0 5-10-15,-2 6-3 16,9-3 6-16,5-8 5 16,6-7 5-16,12-11 9 15,4-4 2-15,15-13 9 16,5-7 2-16,11-17-11 16,3-8-10-1,1-10-15-15,-1-2-2 16,-18-2 1-16,-10 3 2 0,-19 9 0 15,-8 5-4-15,-8 17-2 16,-4 9-5-16,-5 11-1 16,-1 11-4-16,5 12-5 15,3 6 1-15,10 6-8 0,4 2 4 16,11-3-2-16,2-5 2 16,1-5 5-1,2-6 1-15,-11-9-12 0,0-1-12 16,-15-4-39-16,-12 0-24 0,-23-9 56 15</inkml:trace>
  <inkml:trace contextRef="#ctx0" brushRef="#br0" timeOffset="-147678.93">30494 1377 1226 0,'4'10'410'0,"2"8"-390"16,3 3-63-16,2 2-285 16,-7 2 239-16</inkml:trace>
  <inkml:trace contextRef="#ctx0" brushRef="#br0" timeOffset="-147142.29">29307 2614 1141 0,'-2'-16'455'0,"2"4"-260"0,1 8-171 16,-1 2 8-16,3 11-13 15,-2 11 0-15,3 21 0 16,-2 7 5-16,0 12 4 16,-2 2-5-16,-4 3 7 15,1 1-7-15,1-6-5 16,-1-7 9-16,2-20-1 15,0-10 0-15,1-11 1 16,-1-6-1-16,1-9 19 16,0-10 8-16,-2-20-10 15,1-10-3-15,2-19-28 0,1-3-17 16,8-4-8-16,1 4-9 16,4 7 2-16,4 4 2 15,-1 22 9-15,-1 8 0 16,-7 15-11-16,-5 8-9 15,-5 8-7-15,-4 7 3 16,-5 15 9-16,-10 4 13 16,-5 4 8-16,-3-4-1 0,-3-5-3 15,9-7-24-15,5-10-60 16,5-3-37-16,11-9 72 16</inkml:trace>
  <inkml:trace contextRef="#ctx0" brushRef="#br0" timeOffset="-144958.09">29440 2895 1012 0,'-1'17'393'0,"6"0"-290"16,7-5-10-16,14-12-7 15,10-6-25-15,10-17-24 16,0-7-4-16,-1-6-20 15,-10-4 0-15,-14-1 1 16,-5-2-6-16,-15 3 1 0,-3 7-7 16,-5 7-6-16,-5 8 4 15,-10 12-1-15,4 4-6 16,-1 11 2-16,4 2 1 16,5 6 0-16,4 0 4 15,7 1-4-15,9 3-5 16,11-2 3-16,0 2 1 15,2-2 6 1,-3 3-1 0,-3 2 5-1,0 5-4-15,-12-1 3 0,-3 2 2 0,-7-1 4 0,-2-2 5 0,2-8-7 16,1-2 1-16,4-10-15 16,4-3-1-16,11-10 12 15,7-8 4-15,14-10 12 16,5-5-3-16,8-6 4 15,1 0-1-15,1 0-4 16,-7 1 3-16,-13 4-9 16,-13-1-5-16,-23 9 9 15,-10 5-5-15,-25 11-1 16,-2 11-3-16,-9 12-6 16,-2 5 3-16,9 14-4 0,5 3 1 15,14 2-4-15,13 3-3 16,21-6-2-16,12-6-6 15,21-14-2 1,12-7 3-16,22-15 2 0,9-7 7 16,8-14 7-16,-3-7 3 15,-9-6 8-15,-7 1 5 0,-21 0-1 16,-8 5 1 0,-24 2-5-16,-13-1-1 0,-21 3-3 15,-10-1-3-15,-14 10-5 16,-1 5-1-1,5 16-8-15,-1 10 1 0,12 11 0 16,8 2-2-16,6 2 3 16,8 0 0-16,20-1 1 15,10 0-2-15,16-5 2 16,16 0 0-16,-4-4 1 16,-8-1 4-16,-10 0-2 15,-17-1 5-15,-11 0 4 16,-9 0 0-1,-14 0 15-15,-5 1-3 0,-14-3 3 16,3-1 1-16,-1-7-16 16,4 0 1-16,16-5-8 0,1-5-7 15,22-5 1 1,11-7-1-16,16-8 2 0,10-3 5 16,6-7-1-16,-2 2 2 15,-4 1-5 1,-3-5 2-16,-4 5 6 15,-4-5 1-15,-13 2 5 0,-12-2 3 0,-24 7-2 16,-10 5 3-16,-13 15 0 16,-3 7-3-16,-3 18-5 15,-2 10-6-15,2 15 0 16,4 6-1-16,9 4 0 16,8-4-1-16,18-9-4 15,8-6-1-15,16-8 2 16,7-5 0-16,12-11 3 15,5-6 2-15,15-9 5 16,6-4 4-16,2-6 8 16,-2-5-4-16,-16-2 4 15,-11-1-4-15,-22-2-3 16,-9 1 0-16,-13-2-5 16,-4 2-1-16,-10 3-9 15,0 4 4-15,-4 9-3 16,-1 2 0-16,6 9-5 15,5 0-5-15,7 4-13 0,5 3-2 16,13 2 3-16,4 1 3 16,8 2 15-16,0 3 2 15,-1 2 4-15,-3 5 1 16,-1 3 0-16,1-1 0 16,-4 1 1-16,-3-7 2 15,-5 0 1-15,-2-2 5 16,-3-3 6-16,2-2 2 0,-2-4-3 15,3-2-2-15,1-6-6 16,-6-3-2-16,0-4 3 16,-2-5-1-16,3-1-5 15,6-2 1-15,6-2-1 16,-6-4-1-16,1 0 1 16,1-1-1-16,-2-2 1 15,2 2 4-15,-9 3-2 16,-1 5 4-16,-9 10-2 15,3 3-1-15,-3 5 1 16,2 3-7-16,1-6-2 16,1 0 2-16,1 16-3 15,11 30 4-15,-2-27 2 16,1-2 0-16,1-1 0 0,-4-3 2 16,4-3-2-16,-6-4 1 15,-2-2 4-15,-3-2-5 16,-5-2 8-16,3-1-3 15,0 0-2-15,0 0 3 16,0-1-6-16,-1-3-5 16,0-9-2-16,2 0-3 15,20-28-1-15,-2 28 2 0,9 4 4 16,2 0 2-16,4 6 3 16,3-3 0-16,5 2 1 15,2-2-1-15,4-4-3 16,1-1 3-16,-9-3 5 15,-5-4 5-15,-14-1 5 16,-5 1-1-16,-10-1-2 16,-4 5 0-16,-13 1-8 15,-6 3-4-15,-9 11-7 16,-3 2-4-16,-9 16 3 16,6 12-3-16,-1 16-1 15,6 6-5-15,20 1-7 16,6-6-2-16,28-13 6 15,11-6-1-15,14-11 14 0,7-8 7 16,-2-11 19-16,-1-5 14 16,-5-10 3-16,3 1 2 15,-10-7-12-15,2-3-9 16,-14-7-8-16,-12-1-7 16,-3-4 4-16,-11-4-1 15,-7 6-3-15,-9 0-1 16,-10 13-9-16,-4 8-4 15,-3 15 2-15,4 11 0 16,-8 11 5-16,9 7 4 0,9 4-3 16,5-1-1-16,17-3-6 15,7-4 0-15,13-11 1 16,6-4 5-16,-2-10 14 16,2-5 5-16,-8-6 9 15,1-7 2-15,-3-5-5 16,-7-5-8-16,-6-7-10 15,-12-4-9-15,-3-4-10 16,0-1 5-16,10 2-4 16,6 7 4-16,2 13 4 15,4 7-1-15,-6 17 2 16,1 10 0-16,-2 19 1 16,-8 10 4-16,-2 18 3 15,1 3 4-15,2 3-20 16,3-1-27-16,3-11-89 0,-2-4 83 15</inkml:trace>
  <inkml:trace contextRef="#ctx0" brushRef="#br0" timeOffset="-89422.14">19900 7982 868 0,'12'-8'332'15,"2"6"-255"-15,-7 0 8 0,-1 2-1 16,-2 6-7-16,-4 1-4 15,-5 6-4-15,0 6-5 16,-14 6-5-16,1 5-7 16,-8 9-3-16,-4 5-7 15,-3 8-14-15,-4 3-7 16,-5 5-10-16,3 1 1 16,0-9-1-16,3-4-3 0,1-11-6 15,7-6-2-15,-3-8-6 16,7-4-6-16,6-9-28 15,2-6-23-15,12-8-51 16,-1-5-51-16,6-15 107 16</inkml:trace>
  <inkml:trace contextRef="#ctx0" brushRef="#br0" timeOffset="-89174.28">19531 8219 892 0,'-12'59'313'0,"12"-28"-287"0,0 7-3 16,-7 1 1 0,-1 2-3-16,-2 2-4 0,2-2-2 15,3-4-4-15,6-1-2 16,2-8-2-16,0-6-4 15,16-9-3-15,-5-10-5 16,14-9-10-16,2-4-16 16,-2-4-99-16,-3-3 88 0</inkml:trace>
  <inkml:trace contextRef="#ctx0" brushRef="#br0" timeOffset="-88675.6">18987 8997 683 0,'14'-12'283'0,"2"4"-130"16,-6 4-93-16,-12 4 7 15,4 9-7-15,-14 16-12 16,-3 6-4-16,-9 16-17 16,-8 5-4-16,1 0-15 15,2 4-6-15,5-10-4 16,2-6-11-16,4-15-23 15,3-8-24-15,7-10-79 16,0-6 87-16</inkml:trace>
  <inkml:trace contextRef="#ctx0" brushRef="#br0" timeOffset="-88448.91">18806 9025 785 0,'-5'17'297'16,"-1"10"-216"-16,1 7-14 16,-4 13-18-16,1 2-4 15,0 8-24-15,-1-2 1 0,1-8 1 16,3-8-4-16,6-18-5 16,1-7-6-16,12-17-11 15,4-8-17-15,10-19-53 16,8-11 43-16,8-20 5 15</inkml:trace>
  <inkml:trace contextRef="#ctx0" brushRef="#br0" timeOffset="-88053.87">19450 7987 729 0,'106'-55'253'0,"-63"25"-219"16,4 0 9-16,-8 1 17 16,1 5 2-16,-6 8-14 15,-4 12-17-15,-1 18-20 16,-6 10-6-16,-11 28 0 15,-3 11 2-15,-16 14-16 16,-3 7-36-16,-12 0 30 16</inkml:trace>
  <inkml:trace contextRef="#ctx0" brushRef="#br0" timeOffset="-87153.44">21668 9580 859 0,'5'-10'316'0,"-1"6"-245"15,-2 1 12-15,-5 7 7 16,-1 6-5-16,-7 9-7 16,-4 5-9-16,-2 9-6 15,-5 6-8-15,-1 3-24 16,3 0-2-16,-6-2-17 15,4-6-7-15,6-9-15 16,-6-5-12-16,14-10-18 0,-2-5-13 16,-1-5-47-16,3-7-86 15,-6-8 120-15</inkml:trace>
  <inkml:trace contextRef="#ctx0" brushRef="#br0" timeOffset="-86957.92">21352 9633 839 0,'-8'2'327'16,"2"9"-225"-16,-1 8-15 0,3 11-42 15,0 4-10-15,0 7-22 16,2-2-7-16,2-1-3 16,-2-4 3-16,7-10 0 15,6-3-3-15,9-15-5 16,7-3-6-16,11-11-17 15,-4-3-24-15,11-8 31 16</inkml:trace>
  <inkml:trace contextRef="#ctx0" brushRef="#br0" timeOffset="-86680.63">21609 9473 637 0,'12'-4'240'16,"6"-2"-162"-16,-2-4 17 0,8 4 18 16,4 1-11-16,3 5-40 15,1 3-17-15,-7 10-44 16,-6 5-19-16,-14 17-50 15,-9 11-44 1,-16 15 71 0</inkml:trace>
  <inkml:trace contextRef="#ctx0" brushRef="#br0" timeOffset="-86067.62">20392 10634 965 0,'-6'-4'360'16,"2"10"-295"-16,-7 7-15 16,-1 10-32-16,0 6-8 15,-1 5 0-15,-1-1-5 16,-1 2-5-16,-1-2-3 16,3-5-6-16,2-2-1 15,5-13-9-15,3-5-10 16,1-5-31-16,2-5-32 0,-4-7 57 15</inkml:trace>
  <inkml:trace contextRef="#ctx0" brushRef="#br0" timeOffset="-85819.39">20179 10779 734 0,'-4'0'281'0,"4"0"-193"16,0 2-22-16,0-2-12 15,0 0-5-15,0 0-16 0,1 16-11 16,2 34-15-16,-2-26 1 16,-1-1-3-1,2-2 1-15,4-5-2 0,1-1-5 16,6-9-12-16,-1-6-14 15,5-9-31-15,-3-7-54 16,3-14 72-16</inkml:trace>
  <inkml:trace contextRef="#ctx0" brushRef="#br0" timeOffset="-85604.45">20323 10678 632 0,'11'6'263'0,"10"-6"-164"16,6-7 9-16,6-2-15 16,8-5-31-16,0 5-36 15,-5 4-36-15,-9 12-123 16,-10 6 94-16</inkml:trace>
  <inkml:trace contextRef="#ctx0" brushRef="#br0" timeOffset="200646.2">19850 10458 920 0,'-19'-2'326'0,"-1"1"-291"0,3 0-6 15,-4 3-18-15,1 1-2 16,2 3-2-16,-1 1-5 16,-5 3-4-16,-1 10-4 15,-9 14-3-15,-9 9-2 16,-4 14 6-16,-3 0 2 16,-4 5 8-16,6 3 11 15,3 4 24-15,0 2 8 0,7 11 9 16,-1 4-3-16,3 9-23 15,0 4-10-15,6 7-9 16,2 1-7-16,12-9-1 16,10-6 3-16,16-26-4 15,13-15 5-15,21-24-3 16,11-14 0-16,19-26 6 16,11-13 2-16,29-28 11 15,2-15 12-15,11-24-2 16,-1-15 1-16,-11-11-2 15,-2-7-1-15,-26-6-2 16,-12 8 1-16,-33 7-5 16,-19 12-4-16,-15 25-6 0,-25 7-2 15,-29 24-10-15,-14 10-7 16,-32 26-26-16,4 16-13 16,-4 38-40-1,4 20-30-15,8 30 68 0,3 6 6 16</inkml:trace>
  <inkml:trace contextRef="#ctx0" brushRef="#br0" timeOffset="201363.65">21141 9485 1074 0,'-33'18'392'0,"3"7"-313"0,-1 10-54 15,-4 9-17 1,-4 15-13-16,-6 1-3 0,-2 6-7 15,3 6 1-15,-4 3 6 16,3 9 5 0,4 14 1-16,-2-1 1 15,6 0 2-15,2-6-1 0,11-16 6 16,6-5 7-16,26-14 4 16,14-12 1-16,21-18-11 15,7-10 1-15,12-21-4 16,9-10 3-16,22-21 5 15,11-10-7-15,7-17 0 16,-1-9-3-16,1-12 10 16,-1-12 8-1,-17-13 2-15,-12-5 0 16,-31-8 0-16,-13 2-1 0,-29 5 3 0,-8 6 0 16,-30 22-9-16,-22 13 1 15,-30 29-9 1,-18 18 4-16,-22 37-10 0,-10 21-14 15,-14 40-19-15,-3 22-10 16,-2 27-3-16,-7 11-1 16,22 16-2-16,7-1-9 15,20-8-47-15,22-8-59 0,13-25 107 16</inkml:trace>
  <inkml:trace contextRef="#ctx0" brushRef="#br0" timeOffset="-214593.74">20847 10603 1016 0,'-13'0'369'16,"7"0"-316"-16,9 2-30 16,3 0-9-16,16 4-20 15,7-1-11-15,14 5-9 16,12 2 0-16,3 9-1 16,7 5 13-16,5 11 19 15,5 6 8-15,21 12 19 16,10 9-2-1,9 18 1-15,5 5 1 0,14 3-15 16,1 7-5-16,7 2-8 16,6 3-2-16,-11 1 1 15,-6-9 10-15,-11-4 1 16,-16-9-6-16,-22-7 1 16,-6-6-14-16,-32-20-27 0,-7-7-15 15,-23-25-77-15,-14-10-42 16,-17-24 103-16</inkml:trace>
  <inkml:trace contextRef="#ctx0" brushRef="#br0" timeOffset="-214311.54">22674 11280 1148 0,'-5'-5'405'0,"4"3"-355"0,11 7-57 15,8 9-7-15,11 11 0 16,5 8 7-16,4 16-20 16,5 3-21-16,4 13-50 15,-3 3-30-15,-6 3 8 16,-8 5 23-16,-9 1 95 16,-6 7 56-16,-14 1 81 15,-3 2 13-15,-26 7-9 16,-8 4-10-16,-26 11-53 15,-15 4-22-15,-19 10-44 16,-10 4-41-16,-36 3 17 16</inkml:trace>
  <inkml:trace contextRef="#ctx0" brushRef="#br0" timeOffset="-143291.08">27124 11269 875 0,'9'-14'358'0,"6"-2"-206"0,0 0-56 16,4-7-27-16,-8 0-18 15,7-3-19-15,4 0 4 16,-3 0-4-16,5 1 5 16,-3 3 7-16,-3 3 1 0,3 5 1 15,-2 3-4-15,1 7-9 16,0 1-3-16,-5 11-8 31,3 7 7-31,-4 12-3 0,-1 6-3 16,-2 9-2-16,-4 4-5 0,-7 9-6 15,-6 6 1-15,-8 12-5 16,-6 4 0-16,-11 7-1 16,2-1-3-16,-14-6 2 15,-5-4 2-15,-8-9 4 16,-4-7 8-16,7-12 0 15,3-8 0-15,14-18 2 16,0-5-11-16,3-13 0 16,3-4-7-16,3-7 0 15,5-6 2-15,7-8-1 16,1-4-2-16,9-7 0 16,0 2-1-16,7 3-1 0,4 1 7 15,6 3-9-15,8 2 6 16,2 1 0-1,1 3-5-15,4 6 6 0,2 2-5 16,6 10 2-16,0 1-1 16,9 7-5-16,7 4 4 0,1 3-2 15,5 5 6 1,-5 0 6-16,-11 5-8 16,-3 0-1-16,-5-1 1 0,-2 0-6 15,2-1 4-15,-4-5 5 16,0 0-8-16,-8-8-11 15,-4-2-19-15,-5-4-44 16,0-4-24-16,-4-5-22 16,6-5-9-16,-3-10 88 15</inkml:trace>
  <inkml:trace contextRef="#ctx0" brushRef="#br0" timeOffset="-142923.77">28334 11298 1038 0,'-3'1'400'16,"-3"0"-257"-16,1 4-69 16,-8 7-7-16,-4 6-8 0,-11 12-5 15,-9 6-8-15,-10 18-6 16,-10 5-4-16,-4 10-14 16,7 2-4-16,-1 1-7 15,7-2 4-15,7-8-9 31,3-6 0-31,12-18-7 0,6-9-14 0,9-17-52 16,-2-8-28-16,2-22-110 16,-3-14 124-16</inkml:trace>
  <inkml:trace contextRef="#ctx0" brushRef="#br0" timeOffset="-142654.67">27857 11389 770 0,'11'8'409'0,"7"2"-21"16,9 9-311-16,1 8-2 15,8 3-23-15,5 3-6 16,13 4-17-16,4-3-6 16,0 1-6-16,-3 1-8 0,-13-2-3 15,-4-3 3-15,-6-4-10 16,-5-3 5-16,0-7 1 15,-4-3-7-15,-2-8-5 16,-1-5-12-16,-3-11-62 31,-5-11-48-31,-7-13 79 0</inkml:trace>
  <inkml:trace contextRef="#ctx0" brushRef="#br0" timeOffset="-142221.72">29276 10886 1032 0,'16'9'372'0,"-3"-2"-293"0,-2 0-50 15,-6 2-7-15,-4 1-1 0,-7 3 2 16,-5 5 3 0,-8 0 8-16,-4 5 9 0,-8 3-2 15,1 1 11-15,1 6-3 16,-5-1-7 0,1 4-2-16,-8 1-12 0,5-1-8 15,7 0 3-15,8-2-11 16,12-1 3-16,5-11-10 15,5-4 0-15,8-7-3 16,3-3-4-16,15-6 6 16,9-2 0-16,16-10 3 15,6-4 5-15,7-3-3 16,3-2-4-16,-2 0-13 16,-2 3-25-16,-8-2-53 15,-8 4-26-15,-9-1-251 16,-13 0 244-16</inkml:trace>
  <inkml:trace contextRef="#ctx0" brushRef="#br0" timeOffset="-141885.15">29410 10900 1269 0,'4'12'443'0,"11"6"-378"16,8 3-19-16,2 10-12 16,-3 4-3-16,-2 12-17 15,-4 4-5 1,-11 6-4-16,-5 8 1 0,-8 5 8 16,-4 4 3-16,6 1 4 15,3-7 3-15,10-14-10 16,6-9-1-16,7-11-4 15,0-4-1-15,2-10 0 16,0-4-12-16,-7-9-46 16,4-7-29-16,1-15-60 15,-7-11-64-15,14-22 134 16</inkml:trace>
  <inkml:trace contextRef="#ctx0" brushRef="#br0" timeOffset="-141524.82">30528 10589 1170 0,'-22'6'424'0,"-5"11"-340"16,-3 5-32-16,-5 7-17 15,-1 2-14-15,0-2-20 16,7-1 5-16,10-9-12 15,5-2-4-15,8-6-6 16,7-1 2-16,12-4 5 16,10 0 7-16,14 0 11 15,5 3-9-15,12 4 3 16,2 1 5-16,-5 5-5 16,-10 1 4-16,-8 7-5 15,-7 9 0-15,-13 5 1 16,-1 4 3-1,-22 3 4-15,-11-2-7 0,-13 2-6 16,-10-3-1-16,-11-11-15 0,1-5-8 16,5-17-29-1,6-8-38-15,18-24 59 16</inkml:trace>
  <inkml:trace contextRef="#ctx0" brushRef="#br0" timeOffset="-141336.55">30753 10464 1409 0,'42'-17'520'0,"41"0"-419"0,3 1-40 0,17 0-26 16,-7 3-25-16,-15 0-58 15,0 5-41 1,-18-1-78-16,-1 2-56 0,-27-3 139 15</inkml:trace>
  <inkml:trace contextRef="#ctx0" brushRef="#br0" timeOffset="-140947.75">30230 11813 1139 0,'6'-18'430'0,"3"5"-321"16,-5 5 5-16,-2 5-24 16,-1 6-19-16,0 14-26 15,2 9-4-15,0 26-10 16,0 6 4-16,-3 11-11 16,0 4-10-1,-2-3-8-15,-2 0-1 0,-1-12-35 16,0-12-38-16,-5-17-69 15,1-11-44-15,-4-14 110 16</inkml:trace>
  <inkml:trace contextRef="#ctx0" brushRef="#br0" timeOffset="-140630.99">29990 12278 1385 0,'14'34'480'0,"22"5"-421"0,11 5-34 15,3 1-11-15,0-2-2 16,-9-2-20-16,-5-3-9 16,-7 1 1-16,0 4 5 0,-3-5 11 15,-4-5-1-15,-4-19 13 16,2-8 19-16,2-19 22 15,1-13 14-15,11-17-13 16,4-8-16 15,-3-10-27-15,6 6-18-16,-6 7-56 0,-10 6-47 16,-6 15-103-16,-8 6 124 0</inkml:trace>
  <inkml:trace contextRef="#ctx0" brushRef="#br0" timeOffset="-140078.73">30606 13311 1371 0,'-21'26'579'16,"8"-10"-246"-16,11 1-295 0,-2 2-44 15,10 7-11-15,-6 9-29 16,-2 10-11 0,-2 13 7-16,-4 7 9 0,-1 16 25 15,5 4 11-15,-1-9 0 32,5-10 10-32,6-32 6 0,-1-20 12 15,5-29 24-15,-1-18-8 0,4-23-3 16,0-13-13-16,2-8-19 15,-9 1 2-15,1-5-8 16,-3 5 1-16,-1 4-2 16,8 3 2-16,1 22-1 15,5 10 2-15,0 22-6 16,7 20-4 0,0 25 2-16,4 13-2 15,9 13 2-15,0 0 0 0,14-5 1 0,2 0 0 16,4-12 6-16,6-4 2 15,-8-10 10-15,-1-7 8 16,-6-20 24-16,-6-10 9 16,-7-21 12-16,-3-12 5 15,-14-14-8-15,-10-7-5 0,-15-12-26 16,-9-2-4-16,-13 13-29 16,-3 5-17-1,-10 18-47-15,-2 12-43 0,-7 1-119 16,-10 8 139-16</inkml:trace>
  <inkml:trace contextRef="#ctx0" brushRef="#br0" timeOffset="-139025.76">27132 12610 984 0,'9'45'383'0,"-8"-23"-229"0,5 8-125 16,2 8-6-16,5 11-8 15,-5 8-5-15,1 4-1 16,6 3 6-16,-11 1-3 15,10 2-8 1,-6-3 0 0,-14-3-7-16,4-16-13 0,-6-8-7 0,-7-16-35 15,10-5-43-15,-15-16 66 16</inkml:trace>
  <inkml:trace contextRef="#ctx0" brushRef="#br0" timeOffset="-138676.55">26865 13255 1225 0,'7'48'444'0,"10"6"-360"15,10-4-60-15,2-3-7 16,3-3-21-16,2-6-11 15,8-9-8-15,-6-8 1 0,6-10 13 16,0-4 8-16,-8-8 13 16,3-2 12-1,-6-8 25-15,-1-4 10 0,-1-11 14 16,5-7 4-16,-3-12-15 16,3-11-8-16,-1-10-23 15,-5-2-13-15,-1 1-16 16,-7 12-11-16,-13 14-41 15,-6 5-41-15,-15 15-86 16,-9 6 104-16</inkml:trace>
  <inkml:trace contextRef="#ctx0" brushRef="#br0" timeOffset="-138252.96">26750 14287 1388 0,'-6'-16'483'15,"-5"-14"-438"-15,15-5-30 16,-15-5-23-16,-16 2-16 0,4 8-4 15,-16 4-3-15,0 8 20 16,-2 6 5 0,-5 14 8-16,1 10 8 15,-3 20 10-15,-5 8 13 0,3 21 1 16,-5 8-5-16,6 11 8 16,3 4 3-16,9-2 3 15,13 0-1-15,16-13-14 16,11-9-12-16,19-15-13 15,5-10 1-15,16-11-4 16,4-4-4-16,11-13-1 16,4-7-2-16,0-12-18 15,2-9-11-15,0-8-50 16,10-5-25-16,0-12-60 16,-1-5 98-16</inkml:trace>
  <inkml:trace contextRef="#ctx0" brushRef="#br0" timeOffset="-138030.81">27018 14492 2208 0,'21'1'8'0,"9"-6"-4"15,24-4 7-15,16-10-21 16,-5-13-27-16,-1-5-92 16,-9-4-35-16,-15-6 127 15,-3 8-20-15</inkml:trace>
  <inkml:trace contextRef="#ctx0" brushRef="#br0" timeOffset="-137726.48">27688 13835 1712 0,'7'29'586'0,"7"-3"-551"0,19 6-44 0,-14 8-35 15,1 6-10-15,-9 16-15 16,4 4-3-16,-5 3 30 16,0 0 4-1,-4-9 23-15,-6-2 15 16,0-9 9-16,-1-8 0 0,2-15-8 16,3-8-17-16,-2-18-80 15,6-11-58-15,4-32 92 16</inkml:trace>
  <inkml:trace contextRef="#ctx0" brushRef="#br0" timeOffset="-137397">29102 13459 1514 0,'-6'62'543'0,"-5"3"-458"0,-17 7-53 16,8 4-12-16,-25 5-14 15,-2-1-1-15,-7-2-1 16,-7-5 3-1,0-5 3-15,-6-13-2 0,10-18-20 16,4-14-20-16,12-23-59 16,11-6-36-16,3-24-53 15,5-12-91-15,1-16 183 16</inkml:trace>
  <inkml:trace contextRef="#ctx0" brushRef="#br0" timeOffset="-137213.94">28811 13569 1522 0,'66'69'617'16,"27"3"-365"-16,10 3-165 16,20-14-55-16,5-5-31 15,0-28-129-15,7-17-344 16,-29-72 317-16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51:15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15915 6690 792 0,'-7'-13'334'15,"-22"-29"-198"-15,16 28 3 0,0 2-28 16,-1-4-23-16,-2 3-22 15,-1 1-7-15,-8-3-18 16,2 4-3-16,-3 4-8 16,-6 5-12-16,-2 9-6 15,-5 7-3-15,-1 14-6 16,0 5-3-16,3 10-1 16,1 4 1-16,1 6 4 15,1 7 6-15,5 11-4 16,-1 7-4-16,13 3 3 15,8-6 1-15,16-11 3 16,11-13 0-16,19-11-5 0,10-9-1 16,16-15-3-16,12-14 0 15,15-18 1 1,4-9 5-16,-5-19 22 0,-2-6 7 16,-12-21 18-16,-4-9 2 15,-7-8-7-15,-28-1 4 16,-42 5-14-16,-24-4-8 15,-48 7-1-15,-12 3-19 16,-38 21-2-16,-12 18-8 0,-19 42-44 16,-10 23-65-1,14 50 67-15</inkml:trace>
  <inkml:trace contextRef="#ctx0" brushRef="#br0" timeOffset="2626.68">16450 8050 863 0,'-7'0'385'0,"5"-5"-173"15,-5 2-110-15,11 1-51 16,10 1-14-16,15-6-6 15,15 1 7-15,30-3-7 16,0-3 0-16,18 6-12 16,0 1-12-16,1 5 1 15,7 2-5 1,9 3 8-16,4-1 8 0,12-3 18 16,11-1 5-16,-5-2 4 15,6 1-5-15,2-1-11 16,-2 2-3-16,1 3-4 15,2-1 3-15,-11 2-2 16,-9-2 0-16,-15 0 4 16,-14 2-5-16,-15-4 1 15,-9 1 2-15,-5 1 1 0,-9-2-7 16,-11-1 1-16,-7-1-2 16,-12-1-7-16,-7-2-3 15,-14 4-6-15,5-1-4 16,-9 5 1-16,2-3 4 15,0 0 3-15,-1 0 2 16,-1 0-12-16,1-1 10 0,1 1-26 16,0 0-27-16,0 0-84 15,11 3-64-15,8 4 114 16</inkml:trace>
  <inkml:trace contextRef="#ctx0" brushRef="#br0" timeOffset="3096.7">20850 8020 1222 0,'58'0'438'15,"17"1"-357"-15,29-2-36 16,8-1 10-16,18-6-12 16,6 2-18-16,7-4-7 15,7-1-10-15,-10-1-6 0,-3-1 2 16,-12 1-7-16,-12-4 1 15,-20 3-22-15,-12 1-17 16,-39-1-42-16,-12 4-38 16,-66-10 78-16</inkml:trace>
  <inkml:trace contextRef="#ctx0" brushRef="#br0" timeOffset="3626.43">9833 9099 1180 0,'97'-10'449'15,"48"-9"-337"-15,35-6-2 0,31-12-42 16,26 1-20-16,32-2-30 16,7 7-37-16,21 11-106 15,-27 8 88-15</inkml:trace>
  <inkml:trace contextRef="#ctx0" brushRef="#br0" timeOffset="9552.37">24475 11145 1362 0,'-13'-7'522'16,"6"1"-400"-16,-1 9-30 16,-2 5-22-16,-9 13-36 15,-4 9-6-15,0 24 4 16,-12 13 0-1,4 36 11-15,-7 13 3 0,1 30-4 16,10 13 4-16,6 4-10 0,13 3-12 16,6-14-9-16,12-13-15 15,15-22-15-15,9-13-15 16,17-30-41-16,4-12-19 16,4-32-87-16,1-17-37 15,-6-37 135-15</inkml:trace>
  <inkml:trace contextRef="#ctx0" brushRef="#br0" timeOffset="9791.77">25185 11803 1029 0,'61'-7'521'16,"12"6"-47"-16,6 12-396 15,-6 10-9-15,-13 14-39 16,-11 8-8-16,-16 10-28 16,-12 3 1-16,-19 4-6 15,-8 1-13-15,-25-1-15 16,-2-3-15-16,-7-9-29 16,1-10-10-16,13-21-33 15,1-14-52-15,22-34 120 16</inkml:trace>
  <inkml:trace contextRef="#ctx0" brushRef="#br0" timeOffset="9985.64">25763 11708 1223 0,'-17'27'535'0,"-6"2"-247"0,11 12-161 15,-3 8-18-15,13 5-48 16,11-1-14-16,13-4-55 15,17-9-38-15,13-14-69 16,4-8-57-16,12-12-62 16,-7-4-236-16,-5-3 325 15</inkml:trace>
  <inkml:trace contextRef="#ctx0" brushRef="#br0" timeOffset="10181.74">26544 12157 1390 0,'31'2'520'15,"15"-1"-414"-15,26-7-55 0,3-7-16 16,0-8-36-16,5-8-71 16,-9-8 52-16</inkml:trace>
  <inkml:trace contextRef="#ctx0" brushRef="#br0" timeOffset="10622.96">27437 12111 1305 0,'5'2'579'0,"5"-7"-139"0,10-13-431 16,0-8 4-16,-1-25 3 15,-5-12-9-15,-7-19-15 16,-4-9-18-16,-11 3-18 16,-1 13-2-16,-3 27 12 15,0 18 13-15,5 30 13 16,0 16 2-16,4 31 2 16,3 15 2-16,6 23-1 15,5 1 5-15,11-2-2 0,3-11 0 16,9-18 9-1,4-11-1-15,2-23 10 0,-3-8 5 16,1-23 7-16,-5-12-1 16,-8-19 2-1,1-8 3 1,-14-10 5-16,-4-2 2 16,-5 5 7-16,-3 5-10 0,0 22-16 0,1 9-1 15,-1 18-22-15,2 11-11 16,4 24-15-16,1 9-9 15,4 22-10-15,2 2 2 0,5-1-26 16,-2 0-13-16,5-8-45 16,0-3-25-16,0-11-40 15,1-14-313-15,4-29 360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51:32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28206 11315 1382 0,'16'-14'509'16,"17"13"-406"-16,4 7 8 0,7 11-7 16,3 7-14-1,22 24-17-15,-5 12-8 0,5 30-19 16,-2 15-4-16,-17 21-17 15,-3 5-9 1,-28 12-8-16,-20 4-10 16,-24-2-5-16,-3-7-5 0,-9-25-19 15,2-21-5-15,-2-45-38 16,-2-20-28-16,6-61-100 16,8-29 126-16</inkml:trace>
  <inkml:trace contextRef="#ctx0" brushRef="#br0" timeOffset="320.93">28886 10963 1561 0,'19'10'554'0,"19"-5"-454"0,7 4-27 16,9-4 2-16,8-2-1 15,-11 1-27-15,-4 2-16 16,-15 3-10-16,-17 6-20 16,-15 14-20-16,-3 6-11 0,-21 14-13 15,2-1 13 1,-7 3 12-16,-9-1 10 0,26-13 17 16,-8-6-9-16,28-14 6 15,27-9-3-15,29-12-3 16,28-7 8-16,34-11-66 15,8-4-53-15,-3 3-376 16,-11 5 319-16</inkml:trace>
  <inkml:trace contextRef="#ctx0" brushRef="#br0" timeOffset="970.65">26540 12996 1089 0,'-2'0'411'0,"1"4"-317"16,0 3-26-16,0 2-3 15,1-1 4-15,2 2 1 0,6 3 8 16,25 32-7-16,-9-16-19 16,0 6-13-16,3 9-25 15,-8 7-4 1,4 5-19-16,-14 0-6 0,-6 3-20 15,-4-1-11-15,-20 0-4 16,5 1 0-16,-8-6-1 16,8-11-15-16,2-22-40 15,6-14-52-15,8-38 97 16</inkml:trace>
  <inkml:trace contextRef="#ctx0" brushRef="#br0" timeOffset="1241.05">26988 12969 1335 0,'-5'0'496'0,"3"-1"-379"16,4 2-71-16,-2-1-24 15,0 0-6-15,5 9-5 16,3 19-11-16,35 37-3 15,-30-22-13-15,0-1-6 0,5 6 4 16,-5-3-1-16,4-4 1 16,-1-6-3-1,3-11-13-15,0-2-4 0,4-8-41 16,-2-1-43-16,-11-5 80 16</inkml:trace>
  <inkml:trace contextRef="#ctx0" brushRef="#br0" timeOffset="1800.68">26138 14658 961 0,'-19'-14'381'16,"6"-4"-257"-16,3-5-69 16,0-4-10-16,6 8 0 15,-2-1 3-15,6 5 24 16,-1 6 11-16,0 3 5 16,-2 4 2-16,3 2-4 15,-1-1-11-15,1 0-15 16,0 0-7-16,0 0-20 15,17-3-5-15,51-3-11 16,-20 7-3-16,9 14-3 16,-1 12-8-16,-18 22-14 15,-6 7-9-15,-15 14-24 16,-10 5-3-16,-13-3 2 16,-6 4 5-16,-13 2 14 0,-11-6 7 15,-2-7 5-15,-3-10-10 16,-5-23-49-16,15-12-22 15,7-28 178-15,6-17-91 16</inkml:trace>
  <inkml:trace contextRef="#ctx0" brushRef="#br0" timeOffset="2081.13">26792 14327 1455 0,'-21'30'562'0,"-7"8"-374"16,8 4-132-16,-18 11-50 15,4 4 2-15,6-6-8 16,-8 5-6-16,20-6 10 16,8-4-3-16,5 5 0 15,8-5 6-15,21-1-8 16,5-2 1-16,20-10-1 15,7-3-4-15,2-8-31 16,6-11-35-16,-10-10-94 0,1-8 126 16,-13-20-3-16</inkml:trace>
  <inkml:trace contextRef="#ctx0" brushRef="#br0" timeOffset="2265.84">27513 14969 1784 0,'42'-25'609'0,"32"-23"-575"16,5-10-26-16,-1-6-43 16,-12-5-52-16,-23 8-159 15,-6 2 157-15</inkml:trace>
  <inkml:trace contextRef="#ctx0" brushRef="#br0" timeOffset="2721.86">28368 14718 1429 0,'9'-5'637'15,"3"-28"-235"-15,2-8-319 16,-4-22-102-16,-5-4 4 16,-6-5-3-16,-7 8-4 15,-3 15 10-15,1 12-4 16,3 25-1-16,3 9-11 16,3 22-7-16,-1 11-1 0,5 21 5 15,3 5 13-15,11-5 24 16,7-7 15-16,4-19 12 15,5-11-1-15,7-15 6 16,4-13-9-16,-1-16-2 16,5-9-1-16,-14-11-14 15,-16 2 3-15,-3 8-17 16,-10 5 7-16,-7 15 0 16,9 12-12-16,0 20-6 15,1 16-7-15,15 31-16 16,-2 10-5-16,3 11-15 15,4 0-27-15,-7-17-55 16,2-12-21-16,-6-25-51 16,-7-14 120-16</inkml:trace>
  <inkml:trace contextRef="#ctx0" brushRef="#br0" timeOffset="2993.84">25320 14448 1389 0,'-49'120'545'15,"15"14"-387"-15,51 18-60 16,21-4-22-16,32-19-36 16,19-17-17-16,39-37-52 15,20-21-22-15,21-35-40 16,19-17-41-16,-6-34-90 16,-9-16 142-16</inkml:trace>
  <inkml:trace contextRef="#ctx0" brushRef="#br0" timeOffset="3251.8">29119 13670 1762 0,'105'71'598'0,"16"23"-595"15,-15 11-28-15,-26 20-31 16,-21 7-18 0,-57 20-19-16,-17 7-2 0,-26-5-1 15,-4-2 3-15,5-23 31 16,-5-17 24-16,6-36 13 16,4-24-16-16,9-37 25 15</inkml:trace>
  <inkml:trace contextRef="#ctx0" brushRef="#br0" timeOffset="3539.75">30134 13224 1955 0,'-27'62'679'0,"-1"16"-610"16,11 37-57-16,-8 14-3 16,13 26-6-16,6 6-5 0,5 3-7 15,4-4-9-15,20-12-22 16,11-12-21 0,23-36-26-16,9-21-18 15,6-37-34-15,-3-18-10 0,-1-24-24 16,0-13-9-16,-3-33 120 15</inkml:trace>
  <inkml:trace contextRef="#ctx0" brushRef="#br0" timeOffset="3785.64">30401 13548 1683 0,'22'6'610'16,"18"4"-455"-16,22 11-146 16,7 8-3-16,-18 18 0 15,-8 7-6-15,-14 8-24 0,-15 5-4 16,-15 6-19 0,-9 1-12-16,-17 0-23 0,-6-2-22 15,-5-18-35-15,-3-11-34 16,7-24 112-16</inkml:trace>
  <inkml:trace contextRef="#ctx0" brushRef="#br0" timeOffset="3999.66">30790 13456 1576 0,'-3'48'587'0,"-3"24"-479"15,0 14-30-15,0 7-29 16,2 6-29-16,7-12-6 16,7-12-9-16,14-17-36 15,4-13-10-15,16-32-61 16,9-10-58-16,15-28 105 16</inkml:trace>
  <inkml:trace contextRef="#ctx0" brushRef="#br0" timeOffset="4213.8">31413 13913 1812 0,'35'5'635'0,"31"-17"-562"16,18-6-66-16,-11-10-50 15,-7-7-40-15,-25-6-125 16,-10-5 15-16,-16-10 105 16</inkml:trace>
  <inkml:trace contextRef="#ctx0" brushRef="#br0" timeOffset="4699.93">31854 13838 1324 0,'11'-20'515'0,"14"-37"-324"15,4-16-155-15,4-25-39 0,-4-10 2 16,-4-14-1-16,4-8 6 16,-12 6 11-16,3 8 2 15,-14 37 9-15,-6 26 9 16,4 34 17-16,-4 18 3 15,1 35-13-15,2 19-13 16,-13 37-16-16,8 16-5 0,2 0 10 16,12-5-7-1,23-18-7-15,-5-13 4 16,9-14-7-16,-6-10 9 0,-5-17-1 16,1-11 1-16,-8-19-4 15,-1-11-4-15,-4-23 9 16,4-10-11-16,-15-16 6 15,-4-7 3-15,-4-8-6 16,-9 0 8-16,11 8 3 16,9 12-5-16,0 28 0 15,2 11-1-15,0 33-18 16,-4 17 3-16,11 31 2 16,3 8-9-16,3 9 15 15,13-6-3-15,-4-10-24 16,-7-2-19-16,1-18-58 15,-13-8-30-15,-8-27-35 16,4-12-17-16,-6-37 122 16</inkml:trace>
  <inkml:trace contextRef="#ctx0" brushRef="#br0" timeOffset="4937.97">32558 12449 1620 0,'96'58'582'0,"32"23"-499"15,-20 14-21-15,-25 15 6 16,-12 16-12-16,-38 25-17 16,-9 23-15-16,-34 36-42 15,-19-4-19-15,-39 12-29 16,-5-14-3-16,-5-43 3 15,1-14 2-15,18-66-36 16,6-30-37-16,12-62 82 16</inkml:trace>
  <inkml:trace contextRef="#ctx0" brushRef="#br0" timeOffset="5202.05">32790 11506 1654 0,'11'14'575'0,"16"9"-507"16,0 8-57-16,8 18-5 15,1 13-2 1,-15 21-4-16,-11 12-3 0,-27-2-33 15,-7-3-25-15,-9-16-75 32,5-11-49-17,2-16 114-15</inkml:trace>
  <inkml:trace contextRef="#ctx0" brushRef="#br0" timeOffset="5364.06">32533 11771 2094 0,'173'-55'719'15,"82"-18"-697"-15,652-165-87 32</inkml:trace>
  <inkml:trace contextRef="#ctx0" brushRef="#br0" timeOffset="9025.04">12965 9203 992 0,'-23'-19'433'16,"1"-7"-170"-16,12 9-165 0,14 4-40 15,-12 4-9-15,15 6-19 16,-8-1-6-16,-6 14-10 16,4 11-6-1,-16 35 0-15,4 18 7 16,-10 13 14-16,-4 19 15 0,2 9 6 15,-2 3-5-15,7 11-7 16,6-7-10-16,4 0-14 16,-1-7-4-16,4-3-4 15,-2-8-4-15,-2-9-4 16,-7-4-5-16,-1-19-32 16,-1-12-19-16,2-27-44 15,8-13-18-15,5-25-45 16,1-19 101-16</inkml:trace>
  <inkml:trace contextRef="#ctx0" brushRef="#br0" timeOffset="10133.79">12793 9084 1308 0,'29'-26'474'0,"30"7"-398"16,15 3-15-16,12 0-44 15,22-1-3-15,19 3-13 16,3-3 3 0,29 2-2-16,0 4 1 0,7-1-3 15,20 1-1-15,5 0-3 16,13-4 2-16,18 0 7 15,-2-1 12-15,19 2 19 16,9-1 15-16,7 4 8 16,14-2-5-16,4-2-11 15,-1 6-17-15,3 2-9 16,-8 3-11-16,6 6 0 0,-15 2-4 16,-4 7-2-16,-11 7 5 15,-23 7-1-15,1 2 10 16,-16 6 2-16,-4-1 4 15,-27-4 2-15,-15 0 0 16,-19-9-3-16,-9-1-1 16,-12-7-4-16,-10-2 0 15,-18-4-4-15,-5-1 3 0,-30 0-6 16,-4-1-2-16,-21-2 3 16,-24 1-11-1,3-1 6-15,-9-1-8 0,-1 3 10 16,16-1-6-16,-1 3-6 15,-7 5 9-15,-2 6-2 16,-8 2 6-16,-12 14-5 16,14 5-3-16,-12 23-4 15,-3 8 6-15,19 8 2 16,-20 7 2-16,21 3-3 16,-7 6 1-16,2 1 1 15,0-7-1-15,-15-8 1 16,13-8-9-16,-19-4 6 15,8 1-2-15,11-11-1 0,-14-2 3 16,3-13 0-16,-5-8 4 16,-18-6 2-16,5-6-4 15,-16-6-2-15,-1 0 0 16,-13-9 3-16,-14 1-2 16,-2-4-3-16,-7-3 0 15,-7 0-3-15,0 0 7 16,-21 2 5-16,-12 2-7 15,-10 0 0-15,-7 1-3 0,-10-2-8 16,4-2 9 0,-4-3 2-16,-4-4 0 15,2-6 0-15,1 0 4 0,-12-4-8 16,0-1 9-16,-6 1 6 16,-3-3-5-1,8 1 13-15,2-4-6 0,-6 2 0 16,-1 1-4-16,-10 3 0 15,-3 5-1-15,0 6-2 16,-8 1-5-16,4 5 1 16,-3 2-2-16,2-6-6 15,-2 3 13-15,-4-1-12 16,7 0 9-16,-11 8 3 16,6 0-7-16,7 7 13 15,-11-1-4-15,8 5 3 0,-1 0 1 16,0 0-9-1,11 4-3-15,-4-1 0 0,8 1 0 16,13-3 0-16,-8-3-1 16,25 4-2-16,3 0-1 15,8 1 5-15,17 0-9 16,14-8-53-16,6-1-44 16,23-4 132-16,-9-8-53 0</inkml:trace>
  <inkml:trace contextRef="#ctx0" brushRef="#br0" timeOffset="12478.2">2841 8332 708 0,'-18'-54'354'0,"11"6"-73"15,11 2-164-15,5 6-30 16,-3-2-11-16,0 13-7 16,-4 2-14-16,5 11-13 15,-3 3-10-15,6 10-21 16,1 3 0-16,3 6-14 0,0 6 5 16,-11 7-2-16,-5 5-1 15,-18 21 12-15,-13 15-11 31,-30 34 3-31,-11 13-3 0,-18 26-3 0,-4 9 5 16,-14 1 1-16,-3 2 5 16,2-7 2-16,8-11-7 0,29-26 7 15,19-17-9 1,31-36-5-16,18-14 6 0,35-19-4 16,8-11 3-16,22-11 23 15,11-6 7 1,18-9 16-16,8 3 8 0,-5 1-15 15,-10 4-11-15,-33 16-18 16,-16 9-5-16,-25 33-8 16,-19 21-3-16,-40 47-18 15,-17 16-12-15,-48 43-16 16,-10 10 4-16,-17 6 22 16,-4 8 14-16,23-27 38 15,15-13 11-15,46-40 8 16,30-24 1-16,45-43-20 15,24-19-8-15,53-34-10 0,22-20 3 16,30-27-1-16,19-11-3 16,6-14-5-16,-1 5-25 15,9 0-82-15,-12-1-44 16,-29 3 82-16</inkml:trace>
  <inkml:trace contextRef="#ctx0" brushRef="#br0" timeOffset="12809.09">3846 8996 1303 0,'42'-35'493'0,"12"16"-393"16,-1 9-6-16,1 20-51 15,-7 11-13-15,-4 23-10 0,-2 13-4 16,-24 25-7 0,-4 11-1-16,-29 12-6 15,-14 2-1-15,-8-8 3 0,-8-12-6 16,6-19-21-16,4-18-20 15,27-63-61 1,5 7-50 0,0-1 97-16</inkml:trace>
  <inkml:trace contextRef="#ctx0" brushRef="#br0" timeOffset="13016.07">4231 8742 1374 0,'-17'34'528'16,"17"13"-398"-16,4 18-61 16,5 6-35-16,5 6-22 15,-16 0-6-15,20-5-6 16,5-5-8-16,8-22-39 16,12-17-28-16,10-25-49 15,1-17-39-15,10-19 104 16</inkml:trace>
  <inkml:trace contextRef="#ctx0" brushRef="#br0" timeOffset="13208.97">4983 9126 1336 0,'14'3'519'15,"20"-13"-393"-15,11 0-34 0,5-11-66 16,3-3-34-16,-4-4-77 16,2-3-43-16,-9 4 75 15</inkml:trace>
  <inkml:trace contextRef="#ctx0" brushRef="#br0" timeOffset="13671.05">5664 8853 1233 0,'-12'-24'553'0,"3"-19"-260"16,7-4-154-16,0-16-75 16,-12-1-41-16,-6-2-19 0,-1-6 0 15,-4 6-15 1,10 4-3-16,6 24-7 0,1 13 7 15,8 27-5-15,3 17 8 16,11 27 2 0,1 14 2-1,14 9 7-15,-2-2 0 0,4-14 2 0,4-9-5 16,-4-18 5-16,11-6 3 16,-8-21-1-16,-1-8 3 15,-4-20 1-15,-7-13 7 0,-1-14-1 16,-4-5-2-16,-5-11 2 15,-2 2-8 1,-2 3 2-16,-3 7 0 0,0 24-7 16,2 11-3-16,0 26-4 15,5 21 0-15,-1 28 6 16,1 13-1-16,3 20 1 16,4-5 4-16,4-8-10 15,1-5-19-15,9-22-78 16,-7-6-59-16,9-25 94 15</inkml:trace>
  <inkml:trace contextRef="#ctx0" brushRef="#br0" timeOffset="14149.94">3759 8702 1167 0,'-66'124'476'16,"16"29"-327"-16,25 38-36 15,17 10-23-15,30 10-40 16,21-12-17-16,36-32-33 16,16-23-32-16,22-57-73 15,15-25-32-15,8-67 63 16,-3-31 22-16</inkml:trace>
  <inkml:trace contextRef="#ctx0" brushRef="#br0" timeOffset="14417.1">5895 7623 1317 0,'71'-44'496'16,"44"22"-404"-16,11 14-4 0,13 36-53 16,0 20-13-16,-25 49-10 15,-14 29-7 1,-43 47-14-16,-30 24-16 0,-39 24-17 16,-17 10-9-16,-26-7 1 15,-2-21-10-15,-5-59 9 16,3-39-12-16,14-73-74 15,6-37 100-15</inkml:trace>
  <inkml:trace contextRef="#ctx0" brushRef="#br0" timeOffset="14672.5">6718 7076 1461 0,'0'73'499'15,"32"52"-476"-15,5 22-1 0,12 44-21 16,-5 18-5 0,3 0-27-16,7-9-21 15,15-50-26-15,3-29-12 0,0-50-34 16,-8-25-38-16,-19-29 105 15</inkml:trace>
  <inkml:trace contextRef="#ctx0" brushRef="#br0" timeOffset="14922">6977 7451 1215 0,'48'-20'453'0,"35"18"-357"0,0 8-9 16,-11 32-37-16,-8 7-14 15,-22 25-16-15,-13 11-15 16,-21 16-17-16,-14 11-9 16,-20-6-26-16,-4-4-1 15,-7-25-7-15,3-16-8 16,8-24-26-16,4-19-63 0,17-35 97 15</inkml:trace>
  <inkml:trace contextRef="#ctx0" brushRef="#br0" timeOffset="15123.42">7499 7026 1251 0,'-14'22'507'0,"5"34"-347"15,5 18-22-15,-5 31-81 16,0 15-22-16,4 8-30 16,0-1-7-16,14-15-32 15,10-18-18-15,19-32-23 16,10-22-12-16,18-36-36 16,2-20-46-16,-1-32 109 15</inkml:trace>
  <inkml:trace contextRef="#ctx0" brushRef="#br0" timeOffset="15328.8">7947 7559 1296 0,'46'-18'465'0,"12"-9"-397"0,13-12-61 15,2-5-34-15,-12-5-126 16,-9 4 100 0</inkml:trace>
  <inkml:trace contextRef="#ctx0" brushRef="#br0" timeOffset="15779.04">8511 7227 1425 0,'2'-28'564'0,"8"-10"-413"15,-3-6-27-15,-15-18-84 0,-5-8-18 16,-17-7-19-16,-1-7-19 16,5 10-22-16,1 6-7 15,8 23 3-15,5 19 17 16,8 28 17-16,4 18 0 15,9 26 2-15,3 6 1 16,18 17 7-16,8-3 9 16,3-5 3-16,9-3-4 0,-3-13-2 15,-7-12-4 1,-4-15 5-16,-12-8 12 0,-12-19 17 16,-2-5-2-16,-5-19 4 15,-3-8-7-15,-7-10-19 16,1-7-3-16,-9 2-10 15,4 4 2-15,5 12-2 16,1 11 0-16,11 25 2 16,7 11-6-16,9 30 4 15,1 13-3-15,9 19-2 16,1 5-2-16,3-6-22 16,-2-6-12-16,3-24-50 15,-9-13-37-15,-6-30-42 16,0-16-30-16,-10-32 125 15</inkml:trace>
  <inkml:trace contextRef="#ctx0" brushRef="#br0" timeOffset="16003.7">8848 5976 1186 0,'9'-36'484'0,"19"29"-326"0,11 9-34 16,19 31-55-16,11 18-14 15,12 30-2-15,0 14-5 0,-8 23-24 16,-11 18-2-16,-24 6-12 16,-23 27-8-16,-38 10-24 15,-11-11-23 1,-16-18-34 0,1-37-13-16,3-59-30 0,-6-28-17 0,-8-58 91 15</inkml:trace>
  <inkml:trace contextRef="#ctx0" brushRef="#br0" timeOffset="16206.09">9257 4754 1300 0,'25'13'538'16,"6"30"-273"-16,0 46-224 0,-3 17-21 15,-18 32-20-15,-6 2-23 16,-11 7-82-16,-2-5-45 16,3-35-136-16,-1-18 170 15</inkml:trace>
  <inkml:trace contextRef="#ctx0" brushRef="#br0" timeOffset="16402.84">8836 4894 1518 0,'150'-152'592'0,"72"-14"-427"0,114-4-106 0,33 6-91 0,77-7 16 0</inkml:trace>
  <inkml:trace contextRef="#ctx0" brushRef="#br0" timeOffset="17738.18">3530 12521 1324 0,'-11'-53'478'0,"3"-7"-417"0,5 1-11 15,-5 2-15-15,-7 7-16 16,-6 5-2-16,-10 13-17 16,-18 9 9-16,-17 27-9 15,-12 16 1-15,-12 35-1 16,4 20-1-16,-2 26 1 15,-4 11 2-15,9 13 7 16,13-5-3-16,26-15 6 16,27-13-5-16,38-21 0 15,27-11-4-15,29-10-3 16,5-2 3-16,18-6-1 16,-7 2 12-16,2 3 13 15,-1 1-1-15,-24 11 1 16,-20 7-7-16,-42 24-10 0,-31 12 2 15,-49 23-6 1,-16 10-5-16,-43 3-5 16,0-9-3-16,-7-19 1 0,0-20 6 15,37-40-26-15,15-23-38 16,47-44 123-16,28-22-69 16</inkml:trace>
  <inkml:trace contextRef="#ctx0" brushRef="#br0" timeOffset="18230.87">3768 13485 1978 0,'-8'-4'688'16,"29"4"-626"-16,3 8-74 15,6 13-44-15,2 26-41 16,-5 12-25-16,11 28-21 16,-4 3-3-16,7 8 20 15,3-8 22-15,5-21 63 32,1-15 26-32,-4-27 63 0,-10-13 30 0,-3-18 32 0,-18-6 28 15,-11-21-20-15,6-6-29 16,-19-11-38-16,23-6-28 15,-7 6-26-15,-1 3 3 16,-2 14-23-16,-5 7-15 0,9 19-17 16,0 10-12-1,20 15 16-15,-3 8 14 16,9 5 11-16,3-2 18 16,5-5 4-16,-1-7-1 0,-2-14 9 15,-2-5 1-15,-14-14 29 16,-4-10 12-16,-11-20 18 15,-10-14 6-15,5-27-32 16,-14-8-5-16,-1-13-26 16,3-4-19-16,-9-3-53 15,18-2-71-15,6 3 180 16,8 7-77-16</inkml:trace>
  <inkml:trace contextRef="#ctx0" brushRef="#br0" timeOffset="18453.74">4911 12552 1406 0,'-23'7'549'15,"13"-5"-375"-15,11 2-126 16,13-2-54-16,5-2-30 15,16-5-47-15,10-7-24 0,25-8-67 16,12-3-89 0,8-3 172-16</inkml:trace>
  <inkml:trace contextRef="#ctx0" brushRef="#br0" timeOffset="18640.91">5372 13019 1804 0,'153'-98'580'0,"102"-36"-1062"0,-2-30 352 15</inkml:trace>
  <inkml:trace contextRef="#ctx0" brushRef="#br0" timeOffset="20912.97">6370 11209 1192 0,'-13'-18'483'16,"5"-14"-315"-16,-3 0-1 15,4-10-54-15,1-1-10 16,-4 10-32-16,8-1-16 15,-8 11-21-15,-3 11-12 16,-5 12-17 0,-22 17 0-16,-4 25-5 0,-7 14-14 15,-4 19 1-15,19 1 9 0,7 3-5 16,18-9 9-16,18-10 2 16,16-10-15-1,29-15 8-15,8-6-9 0,15-11 1 16,-4-3 10-16,-5 1-2 15,1 5 12-15,-8 16 2 16,3 13-8-16,-19 22 2 16,-33 17-1-16,-27 14-2 15,-19 5 8-15,-31 8 0 16,10-10-10-16,-8-6 0 16,8-12-4-16,-3-29-40 15,8-14-23-15,22-32-83 16,0-14-35-16,35-36 116 15</inkml:trace>
  <inkml:trace contextRef="#ctx0" brushRef="#br0" timeOffset="21319.72">6964 12034 1381 0,'27'-18'526'0,"-26"17"-400"16,7 4-21-16,7 15-26 16,-11 15-10-16,9 27-15 15,2 12-17-15,-5 27-27 16,17 9-2-16,-1 19-33 0,1 9-28 15,4-23-29-15,-9-20-50 16,-4-51-53-16,-8-30 120 16</inkml:trace>
  <inkml:trace contextRef="#ctx0" brushRef="#br0" timeOffset="21517.81">7277 11349 1463 0,'45'-14'547'0,"26"-12"-414"16,18 1-89-16,5-2-50 16,-7-1-31-16,-19 6-135 15,-14-1 112-15</inkml:trace>
  <inkml:trace contextRef="#ctx0" brushRef="#br0" timeOffset="21738.57">7242 10928 1706 0,'11'23'595'15,"27"22"-556"-15,21 13-19 0,-5 31-38 16,-2 10-30 0,7 22-48-16,-9 9-30 15,-10-3-41 1,1-8-18-16,-16-30-15 0,0-21-29 0,11-49 154 16</inkml:trace>
  <inkml:trace contextRef="#ctx0" brushRef="#br0" timeOffset="22084.61">8196 10300 1592 0,'-42'11'591'16,"10"6"-427"-16,-8 23-169 15,-1 7-39-15,2 14-36 16,-6 7-18-16,9-3 21 0,8-5 24 16,22-10 28-16,3-8 22 15,25-11 21-15,8 3 10 16,27-6 17 0,18-6 0-16,2 3-2 0,3-6-15 0,-17 9-12 15,-20 9-14-15,-21 10-17 16,-16 11-4-1,-33 11-37-15,-13 3-21 0,-22 3-18 16,-4-5-16-16,-7-20-37 16,7-11 95-16</inkml:trace>
  <inkml:trace contextRef="#ctx0" brushRef="#br0" timeOffset="22353.08">8490 10833 1643 0,'20'1'582'0,"17"12"-520"16,-4 11-25-16,-25 25-45 16,12 13-24-16,-36 19-26 0,2 5-7 15,-9 7 13-15,-7 0 17 16,17-8 24-1,-9-4 9-15,20-28 11 0,7-10 4 16,14-30 2-16,30-20-1 16,10-34-20-16,6-16-35 0,15-27-113 15,-8-6 99-15</inkml:trace>
  <inkml:trace contextRef="#ctx0" brushRef="#br0" timeOffset="22866.37">10187 10123 1825 0,'1'-27'456'16</inkml:trace>
  <inkml:trace contextRef="#ctx0" brushRef="#br0" timeOffset="28380.47">16210 13659 1756 0,'1'-10'643'16,"1"1"-503"-16,8-18-75 0,5-6-37 16,6-8 1-16,-11 5-21 15,-16 3-4-15,-28 5-41 16,-18 7-18-16,-22 15-10 15,-5 7-4-15,-14 23 34 16,-5 12 22-16,19 20 15 16,3 6 20-16,22 12 19 15,18-3-6-15,17 0 12 0,16-1-11 16,36-3-8-16,16 1 1 16,23-3-13-1,3 1-5-15,-17-3-12 16,-12-1-7-16,-25 1-2 0,-11 0-6 15,-13-3 10-15,-12 2 5 16,-22-7 1-16,-6-6 4 16,-33-10 0-16,-2-13 1 0,-1-16 5 15,-1-11 0-15,28-18-29 16,9-10-30-16,9-9-92 16,9-5-77-16,28-10 137 15</inkml:trace>
  <inkml:trace contextRef="#ctx0" brushRef="#br0" timeOffset="28895.81">16306 14392 2081 0,'-10'4'697'0,"15"-2"-696"16,2 2-21-16,1 4-38 0,1 2-35 16,-3 12-61-16,7 9-14 15,-5 16 7-15,-2 13 32 16,6 14 65-16,-2 4 16 16,2-6 48-16,1-10 22 15,5-28 38-15,0-13 29 16,8-24 3-16,5-10-12 15,2-16-27 17,4-8-24-32,3-8-25 0,-11-2-7 0,-9 2-2 0,-6 4-2 0,-19 15-1 15,1 10 3-15,4 20-14 16,6 14 5-16,16 11-2 16,4 9-3-16,-1 3 13 15,-2-2 6-15,-4-7 8 16,-1-4 2-16,4-16 10 15,-2-11 8-15,2-19 40 16,-3-12 11-16,-10-18 16 16,1-6-11-16,-6-15-35 15,-4 1-9-15,-2-3-38 16,0 1-26-16,1 12-71 16,1 2-47-16,5 9-113 0,3 1 156 15</inkml:trace>
  <inkml:trace contextRef="#ctx0" brushRef="#br0" timeOffset="29085.72">17607 14066 1779 0,'21'7'662'0,"23"-8"-499"16,11-2-171-16,-5 4-68 15,-4-1-29-15,-12 4-88 16,-3-2-31-16,-12 3 141 16</inkml:trace>
  <inkml:trace contextRef="#ctx0" brushRef="#br0" timeOffset="29248.59">17445 14520 1522 0,'-3'3'610'16,"12"-3"-402"-16,26-6-144 0,11-6-41 15,24-5-56-15,9-5-21 16,1-10-94-16,7 0-62 16,6-2 130-16</inkml:trace>
  <inkml:trace contextRef="#ctx0" brushRef="#br0" timeOffset="29652.71">19385 13664 2007 0,'16'-24'696'0,"0"-1"-637"16,-7-1-62-16,-23 3-40 15,-14 4-39-15,-21 0-65 16,-11 5-6-16,-8 13 18 16,-3 2 38-16,-8 16 78 15,10 5 24-15,9 6 33 16,9 5 14-16,34-1 7 16,9 2-7-16,21 5-8 15,7 0-3-15,17 7-7 16,5-1-1-16,22-5 2 15,-3 3-6-15,-10-1 2 16,-11 2 10-16,-50 8-8 16,-3 2-1-16,-21 0-8 0,-9-1-4 15,-21-6-2-15,-12-8-4 16,-9-11-3-16,10-4-20 16,18-13-46-16,9-2-30 0,13-8-106 15,2-4-43-15,25-14 143 16</inkml:trace>
  <inkml:trace contextRef="#ctx0" brushRef="#br0" timeOffset="29903.09">19804 14161 1863 0,'16'47'703'0,"4"-20"-479"16,3 0-291-16,-16 10-29 15,-7 5 21-15,-11 13 11 16,-3 7 7-16,1 4-17 0,1 6-16 16,-3-7-2-16,0-10-2 15,9-18-11-15,-2-20-24 16,8-27 89-16</inkml:trace>
  <inkml:trace contextRef="#ctx0" brushRef="#br0" timeOffset="30115.56">20418 13846 1932 0,'71'16'647'0,"18"-2"-627"16,7-7-42-16,-11-6-18 15,-10-2-19-15,4-10-89 16,-9-5-65 0,-12-12 119-16</inkml:trace>
  <inkml:trace contextRef="#ctx0" brushRef="#br0" timeOffset="30348.64">20583 13555 1788 0,'-14'47'629'15,"29"12"-560"-15,5 9-45 16,4 13-23-16,-1 4-5 15,-11 6-8-15,-2 3-18 0,-3 0-62 16,-2-9-19 0,-1-20-34-16,1-19-9 15,6-31-9-15,2-16-65 0,10-38 153 16</inkml:trace>
  <inkml:trace contextRef="#ctx0" brushRef="#br0" timeOffset="30716.66">22018 13153 1975 0,'6'20'647'0,"-22"6"-685"15,-14 7-43-15,-18-3-23 16,-8 4-5-16,1-2 9 0,8-5 18 15,5-1 12-15,4-6 20 16,12 1 28-16,6-2 11 16,20 5 43-16,10 2 7 15,20 7 30-15,9 1 9 16,17 3-4-16,3-1-9 16,-4 3-23-16,2-4-11 0,-29-1-23 15,-20 2 3-15,-21-3-10 16,-23 5-3-16,-16-4-4 15,-1 2-10-15,-15-3-9 16,-2-6-6 0,0-8-50-16,10-8-47 0,19-14-66 15,6-11 108-15</inkml:trace>
  <inkml:trace contextRef="#ctx0" brushRef="#br0" timeOffset="31035.1">22392 13609 1508 0,'61'33'725'0,"-4"-14"-125"16,2 0-526-16,-14-5-91 0,-5-1-11 15,-10-4-44-15,-4-3-17 16,-18 3-20-16,-8 5-11 15,-24 15 8-15,-12 10 20 16,-16 10 35-16,-15 14 32 16,12 1 73-16,-3 2 21 15,8 3 34-15,21-13 7 0,9-18-32 16,20-8-22-16,38-23-37 16,9-10-20-1,25-20-25-15,5-14-26 0,9-27-96 16,12-9-82-16,2-14 136 15</inkml:trace>
  <inkml:trace contextRef="#ctx0" brushRef="#br0" timeOffset="31204.36">23331 13259 2063 0,'-28'2'633'0,"-5"-42"-679"0</inkml:trace>
  <inkml:trace contextRef="#ctx0" brushRef="#br0" timeOffset="32178">17307 15895 1619 0,'-24'13'609'0,"15"-3"-409"0,2 4-200 15,2 8-15-15,6 13-40 16,-1 8-11-16,11 16-12 15,-7 0-16-15,9-4 6 16,-2-1 13-16,4-13 33 16,6-6 31-16,3-17 62 15,0-9 14-15,3-14 32 16,7-13 8-16,3-13-14 16,0-6-10-16,10-9-43 15,-14-1-16-15,-13 9-48 16,2 8-30-16,-26 19-33 15,12 12-17-15,-3 28 20 16,-15 8 24-16,8 19 42 0,5 3 27 16,3-5 36-16,12-5 15 15,18-19 34 1,-8-13 4-16,20-21-10 0,-2-13 4 16,-6-19-32-16,-2-11-18 15,-11-18-30-15,1-11-42 16,-8-7-65-16,-6-1-29 15,-5 9-65-15,-2 8-19 0,-4 20 139 16</inkml:trace>
  <inkml:trace contextRef="#ctx0" brushRef="#br0" timeOffset="32367.83">18176 15991 1613 0,'-3'31'637'0,"3"1"-443"16,11 1-81-16,-9 6-82 16,13-1-22-16,7 2-76 15,-16-1-43-15,11-11-93 16,-8-6-30-16,0-20 159 16,-2-17 8-16</inkml:trace>
  <inkml:trace contextRef="#ctx0" brushRef="#br0" timeOffset="32528.16">18214 15535 1559 0,'-12'44'729'16,"4"-18"-237"-16,13-4-415 0,15-6-244 15,-18-5-125 1,16-18 172-16</inkml:trace>
  <inkml:trace contextRef="#ctx0" brushRef="#br0" timeOffset="32898.66">18489 15643 2273 0,'1'46'726'16,"22"-1"-752"-16,-2 9-169 16,4 2-55-16,-11 7-52 0,-11 0-12 15,10-4 70-15,4-3 46 16,9-13 144-16,5-6 49 31,-4-11 61 94,0-5-6-125,-2-13-66 0,-1-7-49 0,-6-21 38 16</inkml:trace>
  <inkml:trace contextRef="#ctx0" brushRef="#br0" timeOffset="32975.78">18496 16000 2220 0,'30'2'756'0,"42"-30"-772"0,-3-8-111 0,1-25-161 0,-12-16 167 0</inkml:trace>
  <inkml:trace contextRef="#ctx0" brushRef="#br0" timeOffset="33759.69">18851 15573 2189 0,'-4'65'784'0,"20"10"-710"0,10-3-99 16,0-1-66-16,-8 6-35 16,6-17-39-16,-16 0 6 15,4-7 27-15,1-6 29 0,-12-12 97 16,1-9 38-16,2-15 32 15,-4-9 6-15,-2-2-10 16,15-8 0-16,0-18-13 16,-7-9-4-16,29-18-13 15,-23-1-25-15,11 4-22 16,8 11-11-16,-20 19-16 16,15 10 7-16,-17 25-4 15,15 11-12-15,-5 19-8 16,-1 2-7-16,8 2 2 15,-8-9 19-15,12-10 20 16,-4-6 7-16,2-19 16 16,3-8-4-16,3-19 3 15,3-8 3-15,-14-9 2 0,4-4 3 16,-9 4 7-16,-25 1 11 16,4 7 25-16,-4 5 6 15,3 10 19-15,7 10 10 16,-11 11-26-16,7 5-5 15,-18 21-31-15,16 2-16 16,20 6-7-16,-22 8-7 16,31-14-2-16,-14 2-11 0,17-10-9 15,12-8 5-15,-21-8 6 16,17-9-2 0,-22-14 14-16,0-2 9 15,-5-16 5-15,0-5 13 0,-10-4 19 16,1-4-11-16,-1-1-5 15,-6 6-2 1,7 3-10-16,-1 5-4 16,-1 20-8-16,8 5-2 0,-1 19-1 15,-1 15-3-15,8 10 10 16,-5 10 2-16,2-1-1 16,5-9 0-16,-2-6 2 15,0-10-6-15,0-8 0 16,-6-6-1-16,-1-10-10 15,2-5 6-15,-4-12-5 0,7-8 7 16,-3-5 10 0,0-3-5-16,1 6-12 0,5 4-8 15,-1 10-26-15,2 6-13 16,7 15-17-16,-6 9-21 16,-1 12-39-16,-3 5-36 15,-12-5 110-15</inkml:trace>
  <inkml:trace contextRef="#ctx0" brushRef="#br0" timeOffset="33964.93">19288 15625 1475 0,'-9'28'696'0,"20"-13"-234"15,15-5-494-15,8-9 143 16,6-10-129-16</inkml:trace>
  <inkml:trace contextRef="#ctx0" brushRef="#br0" timeOffset="35194.79">20777 15574 1406 0,'9'-5'584'16,"-3"-8"-266"-16,-3-4-301 15,-7 1-24-15,-14 3-3 16,-6 11-3-16,-9 10-3 15,1 6 8-15,0 21 1 16,3 9-1-16,2 23 15 16,12 6-2-16,4 8 5 15,11-4 4-15,27-23 0 0,6-10 5 16,25-27-1 0,6-17-7-16,3-26-1 0,8-17 3 15,3-29-1-15,1-14-1 16,-15-14-4-1,-14-3 2-15,-25-2 19 0,-11 9 8 16,-14 8 20-16,-7 14 1 16,-3 23-6-16,-4 16-5 15,0 26-22-15,3 7-15 16,0 29-23-16,-5 14-4 0,6 37 0 16,-2 16 2-16,11 10 15 15,7-2-1 1,15-14 1-16,12-12 1 0,2-15-1 15,8-8 1-15,-2-22-1 16,2-8 2-16,3-22 2 16,0-11 6-16,14-17 1 15,-7-13-7-15,-10-11 2 16,-12-2-4-16,-36 3 1 16,-6 3-2-16,-12 14-9 15,3 8 1-15,-1 14-3 16,-1 11-2-16,7 18-5 15,-1 9-7-15,-4 19-6 16,0 1 11-16,8 2 4 16,0-5 6-16,36-11 2 0,10-8 4 15,10-15 6 1,1-4 7-16,-22-13 16 0,2-8 4 16,-4-13 2-16,-4-7 4 15,-7-6-7-15,-5 1-10 16,-8 6-2-16,2 4-7 0,4 11-12 15,1 4-10-15,-1 13-24 16,5 6 0-16,3 14 1 16,1 8 8-1,10 14 17-15,0 1-8 0,11-5 15 16,6-7 5-16,17-17 10 16,6-10 15-16,3-16 0 15,-3-13-3-15,-5-18-5 16,-1-10-9-16,-8-13 1 15,-2 1-5-15,-22 1-1 16,-7 5-3-16,-18 19-2 16,-9 3 1-16,-5 24-8 15,-2 10-3-15,-2 16-2 16,2 10-5-16,3 12 13 16,4 8-4-16,17 1 6 15,10 4 8-15,15-6-6 16,3 0 3-16,10-2-2 0,-2-7-4 15,-10 2 5-15,-16-3-1 16,-32-1-6-16,-7 2 1 16,-4-4-6-16,14-3-3 15,9-10 9-15,-3-6-2 16,2-4 11-16,-5-10 15 0,29-17 9 16,26-10 7-1,27-26-3-15,12-5-6 0,-2-10-7 16,-12-1-11-16,-11 4-3 15,-3 3-7 1,-22 17-8-16,-17 14-4 0,-12 18-14 16,-13 12-1-16,-26 22-13 15,-2 9 2-15,-12 19 14 16,5 5 1-16,16 0 21 16,10-1 4-16,17-2-2 15,7 3 5-15,14 2 2 16,3 1 2-16,-3 4-7 15,6-4-13-15,-18 2-54 16,-6 2-31-16,-26-1-105 16,-22 4 125-16</inkml:trace>
  <inkml:trace contextRef="#ctx0" brushRef="#br0" timeOffset="35605.75">21330 17223 1900 0,'71'-20'661'0,"17"-45"-586"16,3-20-83-16,-15-17-58 15,-12-5-10-15,-17 4-20 16,-6 11 18-16,-25 23 38 15,-12 19 10-15,-9 32 32 16,-14 13 16-16,-6 22 2 16,-4 14 13-16,-3 15 1 15,9 5-5 1,14 2 11-16,10 0-9 0,19-2-7 16,6-3-5-16,15-3-5 15,2-5 2-15,1-6-8 16,-9-2 1-16,-13 0-20 15,-6 2-13-15,-23-1-9 16,-10 2-11-16,-16-9-20 0,-5-6-10 16,7-13-23-16,7-9-20 15,16-19-40-15,3-15 35 16,15-18 64-16</inkml:trace>
  <inkml:trace contextRef="#ctx0" brushRef="#br0" timeOffset="36298.94">22287 16652 1614 0,'-14'36'682'0,"-6"-5"-372"16,2 2-192-16,0 6-129 16,-2-2-29-16,7 3-37 15,2-3-14-15,8-1 10 16,6 1 10-16,21-6 45 15,10-6 40-15,19-19 34 16,11-6 24 0,14-19 11-16,3-8-16 0,-1-12-18 15,-3-8-19-15,-18-4-19 16,-11-1-5-16,-30 9-7 16,-10 4-6-16,-14 14 0 15,-9 8 3-15,-4 11-5 0,-7 7-5 16,-5 19-3-16,-2 7-6 15,10 12 7-15,3 1 7 16,14-5-1-16,6-2-8 16,11-9-1-16,3-3 8 15,3-8-1-15,0-2 12 0,-3-5 12 16,-1-8 0-16,-1-7 6 16,1-5 4-16,-4 1 4 15,-2 2 6-15,-4 5 11 16,-1 1-6-16,4-3-9 15,-3 2-12-15,1 4-13 16,-2 2-2-16,2 15-8 16,3 7-9-16,9-2-16 31,-9-10-3-31,2 0-2 0,34 30 5 0,9-11 20 16,-2-9 1-16,-18-24 15 15,1-10-2-15,-2-21 9 16,5-12 4-16,-11-14 6 15,-3-3 5-15,-13 3 2 16,-9-3 3-16,-3 5-8 0,-4 1 2 16,-6 13-9-16,5 13-7 15,2 16-4-15,-1 13-5 16,7 17-14-16,0 13-12 16,5 32-25-16,3 14-11 15,0 16-27-15,4 1-20 16,-1-14-70-16,1-10-17 15,-5-25 14-15,-5-12 91 0</inkml:trace>
  <inkml:trace contextRef="#ctx0" brushRef="#br0" timeOffset="36486.04">23015 16901 1539 0,'33'4'623'15,"14"-12"-333"-15,14-22-344 16,-1-10-115-16,-1-18 103 16</inkml:trace>
  <inkml:trace contextRef="#ctx0" brushRef="#br0" timeOffset="36975.74">23380 16373 2250 0,'-18'21'783'0,"20"-5"-678"15,8 1-204-15,-13 5-45 16,7 3-73-16,7 3-8 16,-17 16 16-16,2 7 31 0,14 9 95 15,6-2 49-15,13-6 73 16,2-5 24-16,2-6 54 15,-3-10 7-15,4-18-23 16,1-12-22 0,1-28-47-16,-7-5-18 0,-11-14-3 15,-11-7 2-15,-9 2 3 16,-1 3-8-16,-7 13-11 16,1 12-8-16,-2 18-22 15,0 6 0-15,1 21 3 16,5 9 9-16,5 13 16 15,2 5 6-15,11-10 3 16,5-3-4-16,1-7 3 16,1-7-2-16,0-7 1 15,0-7 6-15,0-18 6 0,2-7 9 16,20-17 13-16,-2-7-1 16,3-4-9-16,0-1-8 15,-11 8-6-15,3 8-3 16,-1 18-6-16,3 10 3 15,-8 20-13-15,-3 12-11 16,3 13-2-16,-5 0-24 16,-2-2-27-16,-8-6-26 15,-3-11-69-15,-10-9-7 0,-19-19 100 16</inkml:trace>
  <inkml:trace contextRef="#ctx0" brushRef="#br0" timeOffset="37163.22">23358 16461 1736 0,'51'18'662'0,"38"-21"-478"16,27-15-176-16,16-19-194 15,2-10-38-15,-4-16 122 16</inkml:trace>
  <inkml:trace contextRef="#ctx0" brushRef="#br0" timeOffset="38406.69">24591 16634 1858 0,'-8'18'606'0,"13"-12"-592"0,3 0-71 16,3 12-28-16,-2 4 12 15,-4 13-12 1,0 6 13-16,-2 6 24 15,-3-2 5-15,-3-4 22 16,-3-6 25-16,0-12 48 0,-4-6 12 16,2-10 27-16,1-5 2 15,3-13-27-15,4-11-7 16,10-24-18-16,7-13-14 16,17-13-4-16,14-4-13 0,-7 13-24 15,0 9-12-15,-14 24-8 16,-12 9 3-16,13 24-3 15,-6 10 7-15,4 23 10 16,-5 12 4-16,-17 12 13 16,-1 1 9-16,-6-13 17 15,6-11 8-15,2-16 0 16,-2-7-10-16,-2-7-12 16,-6-5-9-16,5-17 0 15,3-13 2-15,10-24-10 16,2-8-1-16,3-4-2 15,-1 6-6-15,-1 20-5 16,0 9 0-16,6 26 0 16,0 10 12-16,8 24-2 15,3 13 3-15,7 16 7 0,0 6-6 16,-10-1 7-16,2-5 11 16,1-13 7-16,3-10 9 15,6-22 10-15,-1-9-12 16,-5-20-3-16,-6-14-8 15,-3-20-2-15,-8-8 4 16,-13-6-7-16,-8-3-8 16,-17 7-11-16,-7 8-4 0,-12 17-24 15,3 16-13-15,-8 26-3 16,0 22 2-16,7 29 8 16,-1 15 15-16,15 15 4 15,13-5 2-15,20-16 12 16,16-13 8-16,10-22 1 15,2-14 2-15,3-21 7 16,-2-12-4-16,-1-16 7 16,-2-7-8-16,-9-3-1 15,-4 0 10-15,-1 0-8 16,-3 3 6-16,-6 11 2 16,2 2-13-16,-9 18 0 15,1 5 3-15,11 8 4 0,0 11 4 16,10 5-2-16,5 6-3 15,-11-1-6 1,0 1 0-16,6-13 0 0,1-6 3 16,7-17-3-16,1-10 2 15,-7-14 14-15,-4-13 4 16,-3-16 18-16,-4-10 10 16,-12-11 14-16,-7-1 5 0,-10-1-6 15,-5 5-6 1,-2 13-20-16,-2 8-10 15,-1 25-12-15,1 11-10 0,5 17-12 16,1 12-4-16,3 25-4 16,3 13 5-16,1 24 4 15,7 4 0 1,15 0-20-16,3-6-13 0,9-13-57 16,-7-7-27-16,-3-18-40 15,-5-8-13-15,-4-17-14 16,-2-8-96-16,-12-24 197 15</inkml:trace>
  <inkml:trace contextRef="#ctx0" brushRef="#br0" timeOffset="38602.97">25721 16586 1588 0,'23'8'654'0,"23"-3"-330"16,21-15-335-16,7-10-71 15,5-13-123-15,-6-8-334 16,4-3 365-16</inkml:trace>
  <inkml:trace contextRef="#ctx0" brushRef="#br0" timeOffset="39116.74">26368 16837 1898 0,'2'14'750'16,"10"-17"-431"-16,5-24-335 16,6-17-37-16,1-30-36 15,-3-14-19-15,-3-19-10 16,-4-1 7-16,-5 12 35 16,-5 14 34-1,-6 33 30 1,-1 12 1-16,-8 33 10 15,-2 12-9-15,-6 22-8 0,-4 10-5 0,1 11-16 0,3 5 5 16,10-4 10-16,2-5 7 16,14-11 21-1,5-4 16-15,5-11 26 16,8 2 17-16,13-7 9 0,4-4-12 16,17-3-21-16,5-2-27 15,-13 3-23-15,2 3-9 16,-10 6-13-16,-9 4 15 15,4 8 10-15,-7 1 9 0,-3 1 31 16,-1-1 6-16,2-12 10 16,2-8 1-16,0-12-13 15,3-6-14-15,2-10-7 16,-6-7-10-16,-8-11-6 16,-7-9 3-16,9-1 0 15,-6 4 4-15,-3 6 2 16,7 12-7-16,-33 13-1 15,14 5 1-15,1 10-2 16,-1 9 2-16,28 16-7 16,-11 8-14-16,6 10-22 15,-6 0-18-15,-9-14-93 16,2-6-46-16,-4-23 120 16</inkml:trace>
  <inkml:trace contextRef="#ctx0" brushRef="#br0" timeOffset="39273.82">27130 16245 1989 0,'-20'22'712'16,"20"-1"-635"-16,5-1-137 0,15-2-112 15,10-3-74-15,12-19 153 16</inkml:trace>
  <inkml:trace contextRef="#ctx0" brushRef="#br0" timeOffset="39472.8">27530 16400 2170 0,'12'54'762'0,"13"-3"-677"15,22-2-81-15,10 4-57 16,13-3-25-16,5-9-66 16,-6-3-28-16,-4-16-65 0,-7-3-17 15,-9-15 162 1</inkml:trace>
  <inkml:trace contextRef="#ctx0" brushRef="#br0" timeOffset="39631.05">27946 16189 1876 0,'-86'122'718'0,"-15"16"-472"0,-35 28-305 0,-11 8-87 0,-26-25 86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52:24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7593 7896 1700 0,'-7'47'19'0,"-4"14"18"0,-6 56-4 16,8 14-2-16,7 4-7 16,13 15-6-1,6 1-12-15,23-1 4 0,-2-1-12 16,18-11-2-16,9-16 11 16,5-28-7-16,23-19 14 15,14-42 21-15,7-18 9 16,15-39 32-16,8-26 4 0,-3-55-2 15,13-27-6-15,5-48-25 16,-13-21-2-16,-18-28-19 16,-17-8-10-16,-50-8-4 15,-24 4-12-15,-41 23-1 16,-36 19 1-16,-63 49-1 16,-15 30 6-16,-47 73-7 15,-17 44 7-15,-13 82 2 16,-28 52-10-16,-3 90 5 15,1 38-12-15,20 54-108 16,34 12-59-16,13-27 102 16</inkml:trace>
  <inkml:trace contextRef="#ctx0" brushRef="#br0" timeOffset="2273.94">10393 8375 1025 0,'3'-3'277'16,"35"-6"-300"-16</inkml:trace>
  <inkml:trace contextRef="#ctx0" brushRef="#br0" timeOffset="4830.08">13773 8407 984 0,'2'25'246'16</inkml:trace>
  <inkml:trace contextRef="#ctx0" brushRef="#br0" timeOffset="5476.01">14131 8339 1082 0,'8'7'442'0,"1"1"-250"0,3 3-89 16,10-2-5-16,13-11-24 16,4-11-21-16,31-30-89 15,4-23-65 1,18-59 62-1</inkml:trace>
  <inkml:trace contextRef="#ctx0" brushRef="#br0" timeOffset="6975.62">15474 8467 969 0,'5'13'406'0,"7"0"-238"0,15-11-4 16,20-7 13-16,33-44 23 15,25-28-24 1,55-57-83-16,25-38-94 15,56-76-17-15</inkml:trace>
  <inkml:trace contextRef="#ctx0" brushRef="#br0" timeOffset="9342.76">13718 9915 767 0,'-12'5'310'0,"4"-1"-188"16,-5 0-13-16,2 4-6 15,0 1-9-15,-2 13-9 16,-1 5 3-16,3 9-8 16,1 4 0-16,10-9-29 15,5-9-16-15,23-18-23 16,17-19-13-16,29-27 4 16,15-19-8-16,16-18-64 15,6-8 18-15,13-9 18 16</inkml:trace>
  <inkml:trace contextRef="#ctx0" brushRef="#br0" timeOffset="12303.24">14617 10166 956 0,'-14'-12'469'0,"4"3"-180"0,6 3-109 16,0 2-19-16,3 4-47 16,1 8-17-16,5 17-42 15,0 8-22-15,11 20-18 16,6 4-3-16,12 0-8 15,9-3 0-15,8-10-10 16,3-6-1-16,3-19 9 16,1-11 16-1,1-23 30-15,9-16 9 0,5-19-1 0,6-7-4 16,-9-9-19-16,-3-2-12 16,-13 2-8-1,-11 6-4-15,-3 15-5 0,-4 9-4 16,-4 18-1-16,5 8-3 15,-1 17-1-15,10 9 3 16,1 14-3 0,4 6-3-16,5 5-3 15,-7-3 0-15,8-4 3 0,-1-7 5 0,7-10 13 16,4-7 4 0,1-10 9-16,2-10-1 0,-7-10-7 15,-1-4-1-15,0-8-6 16,-2 5 0-16,3 3-3 15,-3 4-2-15,-5 11-5 16,4 4-5-16,-4 7-8 16,3 5-7-16,18 0-2 15,5 2-9-15,21-9-40 16,5-3-27-16,3-25 57 16</inkml:trace>
  <inkml:trace contextRef="#ctx0" brushRef="#br0" timeOffset="13732.41">14817 11255 1551 0,'53'20'559'0,"27"8"-474"15,32-3-19-15,11-6-35 16,14-3-15-16,37-12-17 15,-1-3 2-15,25-3-20 16,16-2-6-16,10 4-9 16,6 2-2-16,4 1 23 15,-8-2 5-15,-21-2 29 16,1-5 15-16,-39-5 3 16,-21 1-3-16,-35-9-18 0,-32 2-12 15,-30-6-36 1,-15-4-15-16,-27-2-100 15,-13 1-44-15,0 1 114 0</inkml:trace>
  <inkml:trace contextRef="#ctx0" brushRef="#br0" timeOffset="13972.55">17842 10972 1383 0,'24'3'545'0,"23"-3"-350"16,17 0-114-16,15 8-28 15,3 5-17-15,-4 15-7 16,-12 15-9-16,-15 17-12 16,-15 4-1-16,-29 29-10 15,-14 4 6-15,-32 14-6 16,-13 11 3 0,-19-11 0-16,-3 2-5 0,8-22-19 15,9-15-28-15,31-36-106 16,16-19-195-16,23-40 229 15</inkml:trace>
  <inkml:trace contextRef="#ctx0" brushRef="#br0" timeOffset="14535.63">20119 10816 1364 0,'7'-34'483'0,"-3"-7"-407"15,-5 0-4-15,5 7 34 16,-9 0-1-16,-2 20-3 16,0 5-13-16,2 20-47 15,1 16-10-15,-17 17-25 16,18 8-6-16,-13 14 0 15,13-1 2-15,33-7 11 16,-16 2-2-16,27-22 9 16,-4-7 12-16,-2-22 1 15,12-15-5-15,-9-23-5 16,5-10-14-16,-6-11-4 16,-4-4 8-16,-17 4-3 15,-3 1 1-15,-8 14 5 0,-7 10 2 16,9 11 0-1,-5 5-3-15,5 13-13 0,4 6-8 16,-3 20-3-16,10 8 0 16,5 6 4-16,5-2-1 15,20-9-2-15,0-9 6 16,1-17-2-16,5-9 6 16,-8-21 16-16,-3-15 8 15,5-22 14-15,-7-8-1 16,-2-13-13-16,-16 1-10 15,-38 1-10-15,-4 4-6 0,-26 15-18 16,8 12-12-16,15 20-34 16,2 7-31-16,13 14-77 15,2 0-60-15,9 7 139 16</inkml:trace>
  <inkml:trace contextRef="#ctx0" brushRef="#br0" timeOffset="14773.65">21354 9360 1674 0,'-11'-4'575'15,"15"19"-521"1,-1 11-19-16,0 28-19 0,-1 12 8 15,-2 17-1-15,3 5-8 16,-3-8-33-16,0-8-38 16,-2-21-87-16,-3-5-45 15,-6-24 110-15</inkml:trace>
  <inkml:trace contextRef="#ctx0" brushRef="#br0" timeOffset="14955.92">20642 9487 1694 0,'76'-40'616'0,"71"-10"-492"16,15 1-24-16,22 0-37 16,3 2-12-16,-23 11-125 15,-3 6-80-15,-25 12 92 16</inkml:trace>
  <inkml:trace contextRef="#ctx0" brushRef="#br0" timeOffset="15457.67">22615 10100 1214 0,'21'-34'499'0,"1"-8"-257"16,1-2-91-16,-9 3-8 16,-3 3-16-16,-16 11-23 15,-9 2-22-15,-18 10-23 16,-10 10-18-16,-25 11-23 15,-14 13-8-15,-10 16-8 16,-4 10 3-16,11 15-5 16,12 6 2-16,5 6 4 15,21-1-2-15,14-6-1 16,11-5 2-16,27-7-6 16,6-1-1-16,34-6 4 15,2-2-1-15,6-3 8 0,-8-4 3 16,-20 1 1-16,-6-1 0 15,-19-4-4-15,-16 2 1 16,-27 2-2-16,-13 2-1 16,-28-2-5-16,-8-5-3 15,2-9-17-15,8-8-14 16,31-11-54-16,19-3-34 16,30-14-108-16,14-4-30 0,28-18 158 15</inkml:trace>
  <inkml:trace contextRef="#ctx0" brushRef="#br0" timeOffset="15720.8">22901 10654 1605 0,'-2'6'562'0,"-18"3"-476"16,5 2-20-16,-6 7-15 15,-7 4-6-15,21 7-21 16,2 2-14 0,2 16-1-16,2 5-2 0,6 8-27 15,9-1-12-15,13-7-36 16,-2-9-8-16,8-25-17 0,-13-11-15 16,1-27-52-16,4-17 88 15,-6-20 27 1</inkml:trace>
  <inkml:trace contextRef="#ctx0" brushRef="#br0" timeOffset="15836.58">22729 10463 1290 0,'-18'-5'560'16,"12"5"-314"-16,5 3-99 0,2-1-106 16,-1-2-73-16,0-1-145 15,0 0 122-15</inkml:trace>
  <inkml:trace contextRef="#ctx0" brushRef="#br0" timeOffset="16415.78">23326 10058 1929 0,'-8'-4'676'0,"3"8"-596"0,2 3-58 16,-10 15-18-16,3 8-2 16,2 14-1-16,8 4-1 15,17 5-13 1,4 0-9-16,7 0-10 16,6-6 5-16,-7-9 16 15,5-4 2-15,-7-18 15 16,-8-3 5-16,11-10 12 0,-10-7 11 0,-2-8 6 15,-2-5-6-15,-13-11-7 16,2-7-6 0,-2 0-5-16,-1-2-6 15,-2 10-7-15,-3 6-3 0,4 12-4 16,0 9-2-16,4 14 0 16,8 8 1-1,12 11 0-15,7 1-1 16,14-3 0-1,4-6-1-15,18-15 1 0,-5-9 1 0,-3-20 5 16,-4-8 5-16,-16-21 6 16,-4-11 3-16,-11-14 5 15,-3-4-2-15,-21-8-3 16,-13 4-2-16,-16 5-2 0,-8 6-3 16,-6 20 1-16,8 10-1 15,13 22-7 1,0 11-1-16,9 23-20 15,-4 17-6-15,1 18-24 16,8 5-19-16,27-4-19 0,25-16 0 16,38-23-25-16,24-27-51 15,49-66 114-15</inkml:trace>
  <inkml:trace contextRef="#ctx0" brushRef="#br0" timeOffset="20739.58">23559 12928 1203 0,'0'-1'452'0,"1"-4"-322"16,1-6-12-16,5 0-1 16,13-28 0-16,-26 29-17 15,-1-2-16-15,-7-5-20 16,-3 2-20-16,-25 9-25 15,2 2-7-15,-29 17-5 16,-3 11-5-16,0 18 3 16,-12 9-2-16,17 17-8 15,1 5 6 1,20 2 0-16,9-4-1 0,13-5 1 0,14-7-5 16,14-9-4-1,12-4 6-15,29-8 1 0,7-2 8 16,9-1-2-16,5 0-5 15,1 11-2-15,-6 5 0 16,-19 8 3-16,-8 4 2 16,-37-1 0-16,-7 1-3 15,-26 0 2-15,-20 1 14 0,-15-4-1 16,-13-8 2 0,2-18 6-16,-7-7-1 0,1-24 2 15,12-6-5-15,9-18-32 16,21-5-26-16,29-16-92 15,17-6-67-15,26-10 120 16</inkml:trace>
  <inkml:trace contextRef="#ctx0" brushRef="#br0" timeOffset="21455.68">23738 14068 1693 0,'12'-11'605'0,"-4"0"-507"16,-2-5-32-16,0 5-1 16,-11 1-11-16,7 4-16 15,8 3-5-15,-11 13-29 16,9 14-1-16,-12 23-5 15,4 13-3-15,-1 7 3 16,0 0-3-16,18-10 3 16,-13-7-2-16,22-17 9 15,6-7-1-15,-18-20 4 16,7-10 14-16,3-25 9 16,-6-8 2-16,18-19-6 0,1-2-11 15,-14 7-8-15,0 3-4 16,-11 16-2-1,-2 5-2-15,3 15-12 16,-2 9-2-16,5 17 0 0,2 7 2 16,-1 10 6-1,1 1 6-15,-2-1-1 0,2-1 5 16,-5-9 1-16,-2-5-6 16,-2-8 7-16,-2-6 0 15,19-9 10-15,-2-2 10 16,-19-8 1-16,-2-5-2 0,-19-3-7 15,0-7-4-15,20-8-8 16,-1 3 1-16,16-3-11 16,5 4-9-16,-10 13-18 15,11 3-16-15,-2 15-14 16,-14 8-3-16,16 7-36 16,-8 3-24-16,-9 2-95 15,10-4 293-15,-4-10-91 16</inkml:trace>
  <inkml:trace contextRef="#ctx0" brushRef="#br0" timeOffset="21981.06">22613 12289 1137 0,'-14'-33'492'16,"5"-4"-241"-16,9-2-151 15,3 1-7-15,8 2-7 16,5 3-12-16,18 9-14 16,8 5-8-16,28 19-35 15,13 11-4-15,6 18-10 16,1 13-16-16,-11 5 2 15,-8 1-7-15,1-5 1 0,-5-5 20 16,3-11 28-16,-7-9 22 16,-24-9 36-16,-1-13 5 15,-16-15-4 1,2-9-13-16,4-22-35 0,-4-7-13 16,-2 16-34-1,-11 22-18 1,1-1-50-16,29-52-47 0,6 22-107 0,5 20-29 0,-19 54 151 15</inkml:trace>
  <inkml:trace contextRef="#ctx0" brushRef="#br0" timeOffset="22301.57">25131 13058 1181 0,'39'-5'510'0,"10"-3"-209"16,21 0-240-16,3-2-6 16,-9 6-15-16,-4 0-15 15,-16 2-64 1,-10 3-51-16,-15 0-94 0,-15 5 104 16</inkml:trace>
  <inkml:trace contextRef="#ctx0" brushRef="#br0" timeOffset="22452.18">25033 13573 1906 0,'121'-5'670'16,"19"-27"-635"-16,22-51-48 15</inkml:trace>
  <inkml:trace contextRef="#ctx0" brushRef="#br0" timeOffset="23597.98">26715 13371 1547 0,'-7'-16'570'15,"5"8"-443"-15,-4 0-6 16,5 8-12-16,-12 2-19 16,6 5-38-16,1 9-18 15,-5 19-26-15,5 12-2 0,-5 23-2 16,5 7 4-16,4-2-3 16,9-5-3-16,23-18-2 15,-4-9-4-15,15-19-1 16,3-12-3-16,-6-13 5 15,9-12 2-15,-2-21 11 16,3-3 4-16,3-14 1 16,-4 0-2-16,-16 5-1 15,-3 6 6-15,-16 18 2 16,-7 10 1-16,3 17-9 16,-5 10-7-16,13 19-7 15,-4 9 0-15,10 10 1 16,2-3 0-16,-2-10 3 15,6-7-1-15,8-17 1 16,5-7 4-16,1-15 20 0,0-12 13 16,-8-22 21-16,-3-11 0 15,-4-16-18 1,-3 1-15-16,-21-8-26 16,-6 4-7-16,-12 7-45 0,-6 0-28 15,1 21-110-15,3 4-54 16,1 18 124-16,3-2 28 15</inkml:trace>
  <inkml:trace contextRef="#ctx0" brushRef="#br0" timeOffset="23845.67">27973 12587 1586 0,'-13'-30'577'0,"8"16"-472"16,4 3-28-16,0 15-38 15,0 12-8-15,-1 24-18 16,0 18-13-16,-3 23 3 16,1 8-11-16,4-9-55 15,-2-8-40-15,-1-16-98 16,2-13-18-16,-3-20 135 15</inkml:trace>
  <inkml:trace contextRef="#ctx0" brushRef="#br0" timeOffset="24126.62">27094 12552 1543 0,'-20'-7'571'0,"45"5"-446"15,20-3-15-15,45-4-27 16,20-2 4-16,46-9-20 16,18-2-29-1,16-9-27-15,13-6-7 16,-14-4-19-16,-7-3-16 0,-22 3-37 16,-22 5-20-16,-41 10 2 15,-24 4 15-15,-44 10 3 16,-13 10 1-16,-27-2-36 15,-9 5-35-15,-14 5 34 16,-7 0 47-16</inkml:trace>
  <inkml:trace contextRef="#ctx0" brushRef="#br0" timeOffset="24601.52">29890 13006 1462 0,'50'-16'517'0,"-5"-15"-433"16,-10-6-53-16,-27-10-8 15,-17-7-1-15,-28-4-6 16,-15 2-9-16,-15 10-5 15,-3 8-2 1,-17 22-3-16,-4 11 2 16,-4 19-2-16,-5 12 2 0,12 16 2 15,16 6-1-15,26 12 3 16,12 1 5-16,33 0 0 16,7-1 2-16,19 3 11 15,14 0-1-15,4 4 7 16,4 5 2-16,-3 0 1 15,-6-2-7-15,-11 1 4 16,-12-4 10-16,-16 2 8 16,-11-5 14-16,-24-1 5 0,-9-4-10 15,-19-13-2 1,-10-5-2-16,-1-17-9 16,0-7-6-16,8-15-25 0,14-6-24 15,17-11-81-15,12-6-46 16,22-12-119-16,11-3 411 15,13-14-151-15</inkml:trace>
  <inkml:trace contextRef="#ctx0" brushRef="#br0" timeOffset="25133.45">29754 13842 1986 0,'28'2'659'0,"-2"1"-655"15,-4 0-4-15,-16 2 7 16,-6 5-1-16,0 8-29 16,0 6-20-16,-4 21-31 15,0 8-9-15,-2 15 17 0,2 5 22 16,3 0 24-16,1-5 12 15,5-20 28-15,3-10 15 16,5-29 39-16,3-9 6 16,3-24 3-16,1-14-17 15,-4-18-35-15,-3-8-8 16,-3-10-21-16,-2 6-3 0,-1 7-13 16,1 11-12-16,-2 23-25 15,-3 12-14 1,1 26-20-16,2 13 14 0,5 19 22 15,4 8 10-15,9 7 17 16,2 0 2-16,1-2 1 16,-1-4 7-16,-8-17 15 15,1-6 11-15,2-13 31 16,-3-10 26-16,5-12 34 16,-1-9 8-16,-4-21-8 15,-3-13-21-15,-6-19-40 16,-2-10-19-16,-3-3-25 15,-1 2-16-15,3 12-54 16,-4 6-53-16,-1 11-147 16,-1 0 166-16</inkml:trace>
  <inkml:trace contextRef="#ctx0" brushRef="#br0" timeOffset="25809.82">31086 13027 1415 0,'5'5'594'0,"-4"-1"-287"16,2 3-224-16,2 12-50 15,-6 8-10-15,-7 16-12 0,0 6-4 16,-4 17-7-16,-2 0-1 15,5 4-3-15,2-1-2 16,11-10-10 0,5-2 10-1,11-13 7-15,3-6 5 16,8-16 15-16,5-11 1 0,2-22 14 0,2-14-2 16,2-20-3-16,-3-7-7 15,-6-3-16-15,-6-4-1 16,-11 10 0-16,-3 7-1 0,-5 17-6 15,-5 10 0-15,1 21-9 16,-4 8 1-16,2 15 5 16,7 8-3-16,3 8 4 15,12-3 1-15,5-2 1 16,8-4 4-16,11-13 14 16,-2-5 7-16,11-16 24 15,-3-8 11-15,-5-20 19 16,0-12-4-16,-13-13-6 15,-5-13-13-15,-11-18-14 16,-14-6-5-16,4-12-20 16,-10 5 2-16,-13 16-26 15,4 12-18-15,-14 22-39 16,0 10-39-16,6 18-106 16,0 8-72-16,-2 9 173 0</inkml:trace>
  <inkml:trace contextRef="#ctx0" brushRef="#br0" timeOffset="25993.82">32650 13177 2320 0,'2'9'694'0,"-6"-10"-998"16,-20-16 187-16</inkml:trace>
  <inkml:trace contextRef="#ctx0" brushRef="#br0" timeOffset="27798.6">22335 15549 1942 0,'2'9'662'15,"23"9"-632"-15,5 4-26 0,18 10-2 16,5 5-2-16,3 10-5 16,11 9-9-16,14 9-14 15,9 5-18-15,11-2-2 16,4-3 9 0,-1-9 22-16,3-5 16 15,13-12 13-15,0-8 18 0,11-16 16 16,-6-14 12-16,11-27 20 15,4-13-5-15,21-31-12 16,7-13-7-16,12-15-28 16,9-9-7-16,-6 4-14 15,5 7-12-15,-6 17-18 16,3 15-13-16,0 26-8 16,-10 13 5-16,-13 28 16 0,-4 14 9 15,-17 25 17 1,-9 11 9-16,2 8 18 15,-7 4 13-15,2 3 10 0,8-3 12 16,13 3 2-16,6-4-6 16,20-12 6-16,22-9-17 15,16-23-3-15,3-9-13 0,21-24-22 16,0-7 4-16,0-8-21 16,19-5 12-16,-5-3-10 15,5 4 3-15,15-7-1 16,-13 5-7-16,9-4 13 15,-14-1-10-15,-13-6 4 16,-5-3 9 0,-23-6-6-16,4-7 1 0,-27-12 1 15,5-8-2-15,-23-15-1 16,-18-6 2-16,-10-20-1 16,-30-4-2-16,-12-21 3 15,-8 0-14-15,-20-18 0 16,0-10-12-16,2-4-8 15,-11-15 16-15,-16 6-2 16,8 3-4-16,-24 8 13 16,7-2-4-16,-2 8 4 0,-12 1 12 15,-7-6 0-15,-3 13-1 16,-12 5 2-16,-2 10-4 16,-16 13-1-16,-8 7 3 15,-15 21-2-15,-6 2 3 16,-7 17-5-16,-18 8-2 15,-9 9 7-15,-2 11-2 0,-14 13-1 16,10 2 7-16,-12 15-12 16,-11 4 4-1,-2 12-1-15,0 6 1 16,-16 9 2-16,4 6-1 0,-4 2 3 16,-15 12-2-16,8 1 5 15,-4 1-7-15,-3 4-1 16,10-7 3-16,-5 3-6 15,1 1 3-15,-10-1 4 16,-7 2-6-16,3 3 6 16,-8 1 0-16,0 1-1 15,1-3 4-15,-12 2-6 16,7-5 4-16,-2-3-3 16,-4-5 1-16,4-15 0 15,-2-3 0-15,6-14 1 0,-4-6-3 16,3-7 3-1,4-8-6-15,-8-5 5 16,9-3 1-16,-2-4-1 0,-10 4 4 16,5 3 1-16,-6 4-10 15,1 13 0-15,8 4-1 16,-7 13-9-16,10 3 6 0,-7 11 3 16,5 4-2-16,1 13 9 15,-4 7-2 1,6 2 1-16,-8 3 5 15,5 4-3-15,2-3 7 0,-9 3-3 16,3-1-3-16,-5-6-1 16,-6-1-1-16,1-5-1 15,6-2 3-15,-9-10 0 16,-6-1-3-16,1-7 0 16,-8-5-2-16,8-4 3 15,11-5 0-15,2-1-1 16,4 2 0-16,4 0-3 15,-1 7 2-15,11 4 1 16,-6 8-4-16,13 11 1 16,4 10-1-16,9 18 5 15,6 7-1-15,10 16 5 16,8 4-10-16,14 7 5 16,10 7-2-16,9 11 2 0,-5 7 0 15,3 9 0 1,0 9 3-16,1 18 0 0,5 10 11 15,0 19-7-15,5 3 6 16,7 1-8-16,2-3 2 16,11-7 2-16,23-1-9 15,11-12-2-15,11-2-6 0,24-9-16 16,-15-3 10-16,22-5-14 16,15-3 2-16,6 7-1 15,18 4 0-15,9 15 7 16,11 13 0-16,5 8 13 15,0 7-5-15,19-6 17 16,-8-5 3 0,26-28 3-16,21-19 0 0,14-38-3 15,10-23-18-15,22-35-95 16,-16-17-74-16,10-28 103 16</inkml:trace>
  <inkml:trace contextRef="#ctx0" brushRef="#br0" timeOffset="28475.82">24778 14982 1289 0,'3'6'591'0,"-3"6"-200"16,7 15-309-16,3 25-69 16,4 19-8-16,-9 37 8 15,8 17-13-15,-2 21 1 32,0 5 2-32,7-5-18 15,-5-15-3-15,1-29-37 0,-5-19-12 0,1-39-34 16,0-20-37-16,-4-34 94 15</inkml:trace>
  <inkml:trace contextRef="#ctx0" brushRef="#br0" timeOffset="28693.94">25036 15088 1305 0,'12'50'617'0,"6"4"-145"15,11 31-379-15,5 14-16 16,-2 14-34-16,-2 8-18 0,-10-3-32 31,4-1-26-31,-14-12-47 0,-2-8-20 0,2-28-37 16,-11-16-33-16,1-32-48 16,-9-15 131-16</inkml:trace>
  <inkml:trace contextRef="#ctx0" brushRef="#br0" timeOffset="28971.96">24726 16155 1589 0,'23'80'571'16,"21"-7"-468"-16,10 2-95 15,-3-25-30 1,3-7 4-16,-8-18 2 16,-2-8 11-16,-2-21 36 0,4-13 9 15,4-30 36-15,-5-14 18 16,1-26-13 31,4-7-2-47,-6 0-38 0,4 2-26 0,-10 21-78 0,-13 11-52 0,-6 22-125 0,-7 16 137 0</inkml:trace>
  <inkml:trace contextRef="#ctx0" brushRef="#br0" timeOffset="29632.54">25689 16664 1398 0,'-7'1'572'16,"7"-1"-351"-16,-5 0-85 0,-1 4-75 15,5 5-22-15,-10 22-47 16,9 12-16-16,-1 25-13 15,1 6 2-15,3 7 12 16,9-4 7-16,5-17 13 16,7-11-9-16,8-25 12 15,-7-10 1-15,6-22 17 16,4-13 14-16,-3-22 8 31,2-8-2-31,-2-7-14 16,-15 2-14-16,-5 14-11 0,0 13 2 0,-9 17-9 15,1 11 7-15,2 18-17 16,1 11-1-16,7 10 4 16,2 2-3-16,11 0 15 0,4-8-2 15,9-13-1-15,-1-4 8 16,-2-18 9 0,7-10 9-16,-5-15 9 0,-4-11 8 15,-5-14 17-15,-7-4-8 0,-9-7 0 16,-3-1-11-1,-11 3-39-15,-4 7-16 16,-4 12-76-16,2 7-79 16,6 18 113-16</inkml:trace>
  <inkml:trace contextRef="#ctx0" brushRef="#br0" timeOffset="29989.36">26538 16707 1908 0,'11'8'688'0,"3"5"-579"15,0 1-60-15,-4 14-45 16,-5 11-32-16,-2 9-59 16,-4 7-20-16,-2-4-45 15,0-5-34-15,1-17-54 0,-1-9 138 31</inkml:trace>
  <inkml:trace contextRef="#ctx0" brushRef="#br0" timeOffset="30037.23">26527 16208 1293 0,'3'12'651'16,"1"2"-45"-16,3 5-597 0,1 6-81 0,-4-2-128 0,-2-5 198 0,-3-17-38 0</inkml:trace>
  <inkml:trace contextRef="#ctx0" brushRef="#br0" timeOffset="30195.64">26815 16380 1564 0,'4'74'776'0,"18"-15"-143"16,2 4-568-16,-5 6-165 15,6 1-36-15,-16 4-65 0,2-3-16 16,-4-3-35 0,2-4-37-16,-4-14 191 15</inkml:trace>
  <inkml:trace contextRef="#ctx0" brushRef="#br0" timeOffset="30376.56">26821 16827 1741 0,'38'9'705'16,"8"-14"-342"-1,21-28-486-15,10-11-61 0,-4-22-101 16,-5 1 152-16</inkml:trace>
  <inkml:trace contextRef="#ctx0" brushRef="#br0" timeOffset="31458.87">27183 16496 1469 0,'-18'35'724'0,"7"-7"-80"16,15-1-601-16,9 2-33 16,-7 8-32-1,3 3-21-15,0 3-23 0,1 8-12 16,6-5-1-16,-1 3 23 16,8-13 28-16,-7-6 8 15,13-8 17 1,-5-13 7-16,9-10 1 0,3-6 16 31,-1-20 2-31,-1-7-9 0,-5-14 1 0,-1-6-10 0,-7 1 9 16,-7 4 7-16,-5 16 0 15,-9 8 3-15,-3 19 0 16,-5 7-5-16,-4 18-7 16,7 7 0-16,-5 13-16 15,10-2-2-15,9-3-5 16,3-1-8-16,9-13-1 15,4-1-8-15,8-16 6 16,-8-8 13-16,7-15 3 16,0-9 6-16,-12-9 8 15,9-1 1-15,-7-5 9 16,-12 0 8-16,-4 8 1 16,-4 4 1-16,-10 16-7 0,8 5 2 15,-11 14-7-15,3 7-7 16,1 13-8-1,-11 10-8-15,17 9-2 16,-8 3-7 0,5-4 7-16,7-3-3 0,-4-7-2 0,2-8 10 15,-3-12 1-15,4-2 0 0,0-11 5 16,-3-3-3 0,10-7-2-16,-5-12 5 15,4-7 2-15,5-5 2 0,0-2 0 16,1 2 1-16,6 4-1 15,-4 6 4-15,0 10-5 16,0 10 1-16,-2 18-3 16,5 5-3-16,-1 14 5 15,1 3-5-15,1-2 1 16,-4 2 3-16,5-11-10 16,-4-6 5-1,1-9-1 1,9-15-2-16,-8-11 2 0,18-9-2 0,-4-12 4 15,-14-3-5-15,12-2 10 16,-25 0-2-16,9 9 0 16,3 6 5-16,-21 13 2 0,9 7 2 15,-19 8 8-15,8 2 2 16,0 11-13 0,-2 5 3-16,7 8-8 0,-11 4 2 15,7 2-1-15,-3 1-4 16,7-4-2-16,18-3-5 15,-13-3-5-15,16-5-1 16,-6-6-5-16,-15 0-2 0,11-8 9 16,-12-1 3-16,-4-3 1 15,10-8 6-15,-5-6-4 16,-2-3 0-16,2-7 5 16,-4-3-1-16,6-1 3 15,10 0-6-15,4 3-1 16,6 8-1-16,0 6-4 15,-5 6 2-15,3 11 2 16,-3 11-1-16,-1 14 4 16,0 1 3-16,-3 6-20 15,-2-7-19-15,-5-10-64 16,-6-8-32-16,-10-15-80 16,-3-14 366-1,-8-19-137-15</inkml:trace>
  <inkml:trace contextRef="#ctx0" brushRef="#br0" timeOffset="31571.83">27875 16326 1172 0,'-12'40'650'0,"12"-7"-50"0,5-3-453 0,18-13-222 0,0-8-60 0,8-25 75 15</inkml:trace>
  <inkml:trace contextRef="#ctx0" brushRef="#br0" timeOffset="31941.48">29421 16133 2322 0,'8'24'804'15,"-1"-8"-702"-15,-24-5-201 16,-8-5-28-16,-31 3-42 16,-10 1-1-16,-10 7 30 15,-4 5 2-15,8 13 61 0,7 7 28 16,18 7 41-16,18 1 23 16,27 3 26-16,14-2 10 15,32 3 22 1,15-2-9-16,16-9-15 0,-5-3-10 15,-8-7-30-15,-13-5 1 16,-23 2-12-16,-7-1-9 16,-26-1-24-16,-14 0-22 0,-17-6-28 15,-5-3-17-15,0-14-27 16,5-6-15-16,22-18-62 16,16-11 124-1</inkml:trace>
  <inkml:trace contextRef="#ctx0" brushRef="#br0" timeOffset="32664.21">29924 16342 1720 0,'5'3'666'0,"-16"11"-496"16,-6 3-48-16,-13 12-62 15,-8 7-27-15,3 0-23 16,1 1-22-16,9-1-47 15,10-1-8-15,12 0-12 0,11-4-3 16,23-9 35 0,8-8 13-16,23-13 23 15,21-5 29-15,9-12 40 0,0-6 7 16,-9-8 9-16,-18-2-7 16,-17-1-21-16,-13 4-5 15,-21 7-8-15,-7-2 1 16,-23 11-15-16,-6 3-1 0,-15 10-8 15,-4 12-10 1,-7 7-5-16,11 2-7 0,0 2-5 16,11 0 6-16,18 2 2 15,-14-2 2-15,32-5-5 16,-10 0-6-16,10-10 4 16,22-2 0-16,-4-9 14 15,8-4 1-15,-2-5 6 16,-8 0 1-16,-8-1 12 15,0-3 3-15,-10 2 8 16,-4-1 1-16,-1 4-4 16,-5 0 0-16,0 7-10 15,3-1-3-15,-1 4-15 16,0 1-10-16,0 0-10 16,0 0-9-16,8 19-11 0,41 36-1 15,-22-30 2-15,3-7 3 16,10-9 14-16,-6-11 9 15,13-18 9-15,-12-9 5 16,-4-17 3-16,9-7 1 16,-23-10 10-16,5 1 8 15,-12 0 15-15,-10-1 1 0,-9 10 4 16,4-3-7-16,-6 17-19 16,-1 9 5-1,-2 17-23-15,6 11-4 0,3 17-4 16,-5 13-8-16,14 25-9 15,-2 9-4 1,4 6-30-16,12-4-33 0,-4-12-75 16,-6-9-77-16,4-19-69 15,-3-6 177-15</inkml:trace>
  <inkml:trace contextRef="#ctx0" brushRef="#br0" timeOffset="32833.4">30687 16318 1327 0,'0'8'564'16,"3"-3"-315"-16,12-2-132 15,3-5-38-15,10-13-72 0,4-9-42 16,3-9-133-16,5-17 104 16</inkml:trace>
  <inkml:trace contextRef="#ctx0" brushRef="#br0" timeOffset="33320.94">31107 15893 2080 0,'4'18'716'0,"5"4"-671"15,-3 2-47-15,-7 11-24 16,3 3-14-16,0 16-17 15,3 7 6-15,1 7-11 16,2-3 14-16,2-7 21 16,10-13-7-16,4-16 32 15,3-7 15 1,5-20 19-16,5-9 11 0,4-26-5 16,3-4-6-16,2-14-17 15,-15 1 0-15,-12 3-3 16,-7 2-3-16,-24 14 3 15,12 8-7-15,-16 14-8 16,0 9-7-16,6 15-15 0,-12 9 2 16,16 13-12-16,-4 4-12 15,11-6-6-15,8-4-9 16,16-9 8-16,-4-8 7 16,8-9 20-16,-1-5 15 15,-13-13 23-15,17-6 18 0,-9-8 11 16,-4-6-1-16,6-2 11 15,-4 3-11-15,-1 7-9 16,7 6 0-16,-4 13-33 16,-1 6-3-1,3 14-27-15,0 5-23 0,1 7-27 16,-4-1-24-16,-7-5-56 16,-2-4-23-16,-11-15 118 15</inkml:trace>
  <inkml:trace contextRef="#ctx0" brushRef="#br0" timeOffset="33511.86">30989 15993 2090 0,'19'18'722'15,"36"-15"-689"-15,4-1-89 16,3-9-79-16,3-7-39 15,-12 2-94-15,-4 7 158 16</inkml:trace>
  <inkml:trace contextRef="#ctx0" brushRef="#br0" timeOffset="34857.3">30118 17299 1969 0,'-18'11'651'0,"15"-18"-670"15,-4 0-21-15,10-2 7 16,0-1 15-16,3 6-10 16,5 1-18-16,-5 8-26 15,5 13-15-15,1 5 31 16,-1 5 22-16,2-2 31 15,-2-6 22-15,-5-5 25 16,-1-8 2-16,-5-8 0 0,3-6 0 16,-6-10-5-16,3-7-1 15,2-16 3-15,-12-2-12 16,18-9-20 0,-3 3-4-16,9 12-18 0,14 6-6 15,-5 17 3-15,9 9-3 16,-1 8 4-16,1 7-10 15,-1 14-19-15,-2 4-1 0,-1 3-12 16,-6 0 3 0,-5-6 13-16,1-1 3 0,-12-9 22 15,3-5 12 1,-11-5 11-16,2-7 11 0,0-9 13 16,9-6 13-16,14-15 1 15,-8-4 7-15,14-9-6 16,-3 2-4-16,5 7-8 15,0 7-7-15,-4 19-13 16,-7 8-6-16,-8 18-4 16,0 6-10-16,-5 12 2 15,3 4-6-15,2-5 8 16,3-4-3-16,10-14 6 16,0-8-5-16,7-10 2 0,6-9 7 15,-5-12 2 1,9-6 10-16,-11-8-2 0,-12 0 4 15,-5 2 6-15,-22 4 6 16,-9 8 2 0,5 3 2-16,-22 13-17 0,10 5-11 15,-2 13-12-15,-10 9-14 16,14 8-8-16,0 7-2 16,11 0-10-16,7-2-10 15,10-4 2-15,11-12 5 0,6-7 17 16,11-9 14-16,0-11 24 15,1 0 0 1,-3-12 14-16,-14 3 7 0,-3-5-10 16,3-3 7-16,-18 6-13 15,18 2-3-15,-9 8-2 16,-6 5-6-16,8 8-1 16,-26 2-11-16,15 8-9 15,-4 4-5-15,-2 3 1 16,24-4 8-16,-13-1 6 15,12-7 1-15,7-7 3 16,-10 0 0-16,2-13 0 16,-1-8 6-16,-2-9 0 15,2-10-4-15,-2-7 4 16,-6 0-1-16,-1-3 4 0,-6-6 7 16,0 2 4-16,5 5 6 15,-5 8-7-15,0 15 0 16,3 14-7-16,-6 7-5 15,3 22-11-15,-1 12-6 16,0 25-21-16,3 10-7 16,6 0-11-16,7-3-10 15,8-16 7-15,7-10 4 0,-1-12 22 16,10-6 19-16,-3-18 13 16,-5-8 7-1,7-17 3-15,-23-6-12 0,7-6 2 16,2-5-5-16,-16 2-8 15,19-1 10-15,-16 9-3 16,-8 13-1-16,7 8 3 16,-11 9-5-16,3 6-7 15,1 6-9-15,4 9-17 16,1-2-4-16,7 6-12 16,1-2 5-1,2-5 6 1,5-1 2-16,0-6 18 0,1-4 18 0,-4-5 33 15,0-9 9-15,-6-5 16 0,4-8-12 16,-2-9-23 0,3 6 3-16,-2-5-12 0,-11 8 3 15,4 7 3-15,-6 2-9 16,-3 14-5-16,12 1 2 16,-8 15-9-16,4 5-9 15,4 4-33-15,-7-1-32 0,4-12-55 16,-11-3-60-1,1-14 126-15</inkml:trace>
  <inkml:trace contextRef="#ctx0" brushRef="#br0" timeOffset="35048.51">31900 16541 1858 0,'-1'12'591'0,"-8"-14"-673"16,1-8-126-16,-23-17 115 16</inkml:trace>
  <inkml:trace contextRef="#ctx0" brushRef="#br0" timeOffset="35238.5">31065 16795 2151 0,'42'10'676'16,"19"-14"-684"0,11-20-168-16,-1-2-15 0,3-10 1 15,1-5-8-15,6 5-76 16,-3 1 165-16</inkml:trace>
  <inkml:trace contextRef="#ctx0" brushRef="#br0" timeOffset="35464.61">32067 16570 1640 0,'41'36'622'0,"2"-2"-364"16,12 2-273-1,7-3-4-15,-1-8-11 16,11-4 1-16,-8-15-47 16,-3-6-32-16,-10-9-13 0,-17-9-30 15,-7-9-62-15,-4-2 136 16</inkml:trace>
  <inkml:trace contextRef="#ctx0" brushRef="#br0" timeOffset="35599.62">32509 16378 1415 0,'-41'27'634'0,"-3"14"-322"16,-1 8-109-16,-24 24-95 15,-12 11-30-15,-35 21-78 16,-16 9-88-16,-21-8 53 15</inkml:trace>
  <inkml:trace contextRef="#ctx0" brushRef="#br0" timeOffset="51278.89">6393 1241 1367 0,'-39'-26'467'0,"19"2"-437"16,6 0 12-16,4 1 14 15,-5 2 16-15,-8 7 5 16,-15 4 4-16,-8 10-24 16,-14 8-17-16,-11 19-25 15,-1 14-10-15,-13 21-5 16,4 5 0-16,5 7 4 15,19 2-4-15,21 2 0 0,26 7-4 16,30 5-4-16,11-2 2 16,30-9-4-16,4-6 8 15,17-10-2-15,2 2 8 16,-11-1 8-16,-5 5 7 16,-41 7 12-16,-33 10-12 15,-47 24 2-15,-39 8-1 0,-47 15-9 16,24-50-1-1,58-42-4 1,0 2-8-16,-184 89-15 0,14-21-10 0,44-44-98 16,106-64-52-16,58-23 106 15</inkml:trace>
  <inkml:trace contextRef="#ctx0" brushRef="#br0" timeOffset="51733.97">6142 2841 1127 0,'3'-19'580'15,"-6"-4"-92"-15,-6 1-365 0,16-2-36 16,-12 4-55-16,6 9-15 16,-3 15-54-1,-10 12-40-15,-1 32-40 0,-5 13-22 16,13 31 38-16,3 10 33 15,9-2 43-15,9-5 26 16,11-23 29 0,8-10 8-16,6-24 26 0,0-11 6 15,-2-26 1-15,-6-10-7 0,-8-13-16 16,0-9-9 0,-11-9-18-16,-2-1 1 0,-2 3-13 15,-6 8-2-15,-1 13-3 16,-3 10-5-16,5 9-1 15,2 6-11-15,13 15 0 16,11 6 6-16,11 9 7 16,15 1 2-16,3-10-3 15,4-7-1-15,-10-15 4 16,-8-7 21-16,-15-17 23 16,-9-6 1-16,-13-18 4 15,-6-8-17-15,-11-17-28 16,-9-6-25-16,-10-5-80 15,-9-1-71-15,-10 3 103 0</inkml:trace>
  <inkml:trace contextRef="#ctx0" brushRef="#br0" timeOffset="51940.59">5224 278 1551 0,'27'-278'528'0</inkml:trace>
  <inkml:trace contextRef="#ctx0" brushRef="#br0" timeOffset="52113.9">5849 123 1815 0,'67'61'-34'16,"-34"-30"32"-16,1 0 6 0,81 66 35 15,-14-13 9-15,-16-17 20 16,-51-51 5-16,-8-14-14 16,5-5-5-16,4-18-24 15,5-3-8-15,16-10-48 0,2 3-36 16,5 14-102-1,0 13 96-15</inkml:trace>
  <inkml:trace contextRef="#ctx0" brushRef="#br0" timeOffset="52326.73">7596 1913 1608 0,'16'-23'562'0,"25"-5"-487"16,4 4-83-16,7 10-58 15,-4 5-29-15,-14 14-89 16,-3 8-275-16,-15 9 321 16</inkml:trace>
  <inkml:trace contextRef="#ctx0" brushRef="#br0" timeOffset="52459.65">7661 2480 1664 0,'43'-15'578'16,"49"-6"-546"-16,36-1-69 15,12-5-127-15,3 2 104 16</inkml:trace>
  <inkml:trace contextRef="#ctx0" brushRef="#br0" timeOffset="52817.46">10153 1727 1750 0,'37'-69'613'15,"2"8"-549"-15,-16 15-48 16,-15 8-16-16,-28 16-35 16,-15 6-30-16,-25 19-14 15,-4 10-8-15,-14 20 28 16,1 8 26-16,11 13 34 16,11 4 13-16,26 3 7 15,17 3 6-15,28 3 6 16,6 10 3-16,26 6 5 0,-3 6-2 15,1-2-9 1,-4-4-6-16,-26-4-13 0,-11-3 0 16,-43-3 0-16,-22-1 5 15,-27-6-7-15,-16-10 2 16,8-18-34-16,-2-12-51 16,17-18-95-16,20-4 100 15</inkml:trace>
  <inkml:trace contextRef="#ctx0" brushRef="#br0" timeOffset="53015.76">10678 2630 1867 0,'0'16'710'16,"-4"15"-456"-16,4 22-259 15,-2 21-32-15,-9 26-24 16,-4 6-54-16,4-4-56 16,2-10-82-16,10-40 153 15</inkml:trace>
  <inkml:trace contextRef="#ctx0" brushRef="#br0" timeOffset="53411.82">9504 1020 1217 0,'-25'-43'510'0,"29"-2"-308"16,5 5-33-16,20 11-87 16,10 6-24-16,8 34-42 15,7 3-6-15,10 25-3 16,-1 12-6-16,10 3-5 16,1 12-1-16,-2-6-5 15,-1-5-1-15,-20-20 10 16,-6-14 7-16,-20-17 28 15,-8-11 17-15,-11-25 8 16,-5-6-1-16,-5-25-71 16,-1-1-61-16,-3-2-133 0,2 2-116 15,1 0 203-15</inkml:trace>
  <inkml:trace contextRef="#ctx0" brushRef="#br0" timeOffset="53684.01">10563 1060 1437 0,'42'-17'559'0,"12"1"-339"0,12 1-215 16,0 4-9-16,-6 10-23 16,-12 7-22-16,-18 26-23 15,-13 10-11 1,-25 23 12-16,-12 12 21 15,-11 2 45-15,-3 0 24 0,10-14 37 16,15-9 13-16,23-11 18 16,20-9-5-16,37-15-30 15,15-7-20 1,19-17-54-16,15-9-47 0,12-14-126 16,-1-6 123-16</inkml:trace>
  <inkml:trace contextRef="#ctx0" brushRef="#br0" timeOffset="53875.39">12263 1637 1748 0,'-4'45'618'0,"18"34"-550"15,4 18-50-15,-2 28-14 16,-3 8-5-16,-17 11-60 15,-6 5-53 1,-12-20-118-16,1-16 128 0</inkml:trace>
  <inkml:trace contextRef="#ctx0" brushRef="#br0" timeOffset="54039.27">11575 2415 1698 0,'29'-34'607'0,"67"-3"-533"16,32-4-52-16,53-9-27 15,28-4-48-15,21-4-119 16,9 2 115-16</inkml:trace>
  <inkml:trace contextRef="#ctx0" brushRef="#br0" timeOffset="54389.08">14365 1688 1603 0,'14'-51'580'0,"-12"4"-494"16,1 6-25-16,-21 8-25 16,-24 9-5-16,-13 13-31 15,-11 9-15-15,-10 15-35 16,7 9-23-16,7 15 15 15,9 4 10-15,21 8 25 16,14 3 14-16,27 0 4 16,14-1 4-16,22-5 22 15,6 0 18-15,15 4 24 16,0 5 14-16,2 6-10 16,-14 4-16-16,-20-1-14 15,-18-1-10-15,-37-2-12 16,-9-1 8-16,-33 0-21 15,-7 2-18-15,-15-10-49 0,-3-9-49 16,-1-20-87-16,10-15 375 16,17-28-162-16</inkml:trace>
  <inkml:trace contextRef="#ctx0" brushRef="#br0" timeOffset="54709.65">14529 2624 1261 0,'22'29'613'0,"-3"-16"-166"16,2 0-325-16,-7-6-80 15,-3-6-29-15,-1-9-21 16,3-2-26-16,4-6-20 16,3 4-21-16,-1 5-5 15,-7 2 12-15,-6 16 24 16,-5 7 18-16,-3 23 26 15,3 10 14-15,-6 13 22 16,1-1 16-16,5-4 10 16,-1-3-3-16,22-23-5 15,15-11-8-15,18-31-25 16,13-26-2-16,7-30-57 16,5-14-51-16,-3-34-70 0,2-9 85 15</inkml:trace>
  <inkml:trace contextRef="#ctx0" brushRef="#br0" timeOffset="55078.03">13611 1430 1156 0,'-14'-3'507'15,"12"-3"-144"-15,11-9-345 16,-1-6 5-16,5-15 12 16,3-9-3-16,6-6-5 15,6-6-15-15,5 1-14 16,8 3 5-16,0 12-3 16,3 9 1-16,0 20 2 15,-10 11-3-15,-1 17 2 16,-7 13-2-16,-6 19 9 15,6 8 7-15,5 7 7 32,3-3-1-17,10-17-6-15,-7-9-4 0,3-23-12 0,4-10 9 0,9-24-13 0,5-19-29 16,2-21-84-16,-5-13-65 16,-9-2 108-1</inkml:trace>
  <inkml:trace contextRef="#ctx0" brushRef="#br0" timeOffset="55342.58">14892 992 1593 0,'18'-21'551'0,"11"-2"-504"16,5-2-33-16,-2 2 0 15,2 1-4 1,-4 9-2-16,-1 4-4 0,-10 19-9 16,-7 12-7-16,-7 17 2 15,-6 7 0-15,-4 9 6 16,-1 1 12-16,10-5 20 16,13-7 13-16,44-24 11 15,33-21-1-15,96-58-39 0,60-42-41 16,1226-937 19-1</inkml:trace>
  <inkml:trace contextRef="#ctx0" brushRef="#br0" timeOffset="58721.88">18474 12440 1027 0,'-15'6'355'16,"2"-3"-315"0,3-1-22-16,-2 0-5 0,-1-4 5 15,-5 1 6-15,2-2 9 16,0 3 1-16,-2 4 12 16,1 6 4-16,-6 2 10 15,0 4 25-15,0 4-2 0,1 3 1 16,0 2-9-16,-5 7-24 15,1 1-13 1,2 6-22 0,-1 4-7-16,6 2-1 0,4 5-6 0,3 1-2 15,3 4 0-15,3 7-5 16,-2-1 6-16,4 11 3 16,-2-2 0-16,6 3 0 15,0-3-5-15,2-6 1 16,4 1-2-16,8-3 5 15,-1-1 3-15,7-7 1 16,3-3 3-16,3-11-7 16,7-6 1-16,10-6-4 15,0-3-1-15,6-6 2 0,6 0-2 16,8-4 1 0,8-1 2-16,6-1-3 0,5-1 10 15,-7-2 4-15,-1-2-8 16,0-3 6-16,-5-2-5 15,8-7-2-15,1-6 12 16,-7-6-7-16,-1-2 7 0,-5-5 3 16,0-3-10-1,2-8 4-15,8-1 0 16,-1-7-5-16,-3-1 7 0,-6 2-6 16,-6-1-2-16,-2 2-6 15,-3 1 2-15,0 3-2 16,-8-3-1-16,-8 0 4 15,-3 0 3-15,-1-10 7 16,-3 2 3-16,-5-4 11 16,-5-4-4-16,-2 2 12 15,-1-5 3-15,-2-2 2 16,1-3-1-16,-7-4-5 16,-2 1-11-16,-7-8-5 15,-6 4 0-15,-10 1-4 16,-5-1 1-16,-13 0-6 15,-2-1 0-15,-11 2-10 0,-11 1 0 16,-6 9-1 0,-9 4-4-16,-9 12 3 15,2 6-7-15,-22 11-8 0,-9 9-5 16,-24 22-11-16,-18 12-2 16,-23 35-18-16,-17 18-10 15,-27 44-32-15,-7 22-31 16,9 34-73-16,7 13 120 0</inkml:trace>
  <inkml:trace contextRef="#ctx0" brushRef="#br0" timeOffset="-111992.34">8039 8505 937 0,'-8'-3'363'0,"3"3"-263"0,3 1-52 16,3 4-19-1,-2-5-44-15,1 0-19 0,0 3-75 16,-2 5 68-16</inkml:trace>
  <inkml:trace contextRef="#ctx0" brushRef="#br0" timeOffset="-111697.3">8182 8462 1087 0,'-31'6'391'15,"8"14"-331"-15,3 1-22 16,2-2-79-16,17 3 33 0</inkml:trace>
  <inkml:trace contextRef="#ctx0" brushRef="#br0" timeOffset="-110337.06">8432 9008 826 0,'3'-4'207'16</inkml:trace>
  <inkml:trace contextRef="#ctx0" brushRef="#br0" timeOffset="-109316.43">10406 8749 985 0,'-14'-1'433'0,"3"1"-190"15,3 9-170-15,2 2-19 16,-5 6-16-16,-2 2 2 15,0 0-6-15,-1 0-9 16,0 3-10-16,2 5-8 0,4 1-7 16,7 0 4-16,6-1-7 15,7-6 3 1,6-6-2-16,4-1 1 0,11-8 13 16,1-5 5-16,-1-11 30 15,2-7 2-15,-7-7 7 16,2-5 0-1,-2-4-7-15,-9 1-5 16,1 1-1-16,-11 3 0 0,4 3-17 16,0 5-5-16,3 5-11 15,7 7-13-15,4 17-3 16,6 2-3-16,5 17-7 16,4-1-9-16,9 2-5 15,-4-3 6-15,-1-11 1 16,-1-1 16-16,-10-13 4 15,-3-3 11-15,-3-15 22 0,-1-9 5 16,2-19 19-16,5-6-1 16,9-8 3-16,4-3-6 15,21 12-12-15,14 4-13 16,18 12-59-16,9 4-46 0,19-5 48 16</inkml:trace>
  <inkml:trace contextRef="#ctx0" brushRef="#br0" timeOffset="-105186.12">18894 1847 1347 0,'-9'-46'497'0,"-3"-11"-372"16,9 9-55-16,-1 3 10 0,-10 3 10 15,-4 3-4-15,-3 8-25 16,0 6-23-16,7 13-18 16,3 12-10-16,1 21-9 15,-1 13-2-15,3 18 3 16,2 9-6-16,6 3 0 15,6-3 4-15,12-12-3 16,5-13 6-16,21-16-2 16,3-11 1-16,14-14-1 15,9-9 0-15,-5-26 5 16,5-12-1-16,-12-23 3 16,-12-2-4-16,-8 0-1 15,-11 8 1-15,-11 14-4 16,-5 10 0-16,-8 23 1 15,-3 12-4-15,3 28 0 16,2 18-1-16,1 38 2 0,6 18-1 16,8 23 2-1,4 4 7-15,6 9-12 16,-6 0 11-16,-17-7-5 0,-5-6 0 16,-28-33 0-16,-4-17-5 15,-10-23 8-15,-7-17-8 0,3-26 6 16,5-14 5-1,6-30-11-15,9-8 9 0,15-11-2 16,6-4-8-16,23-2-15 16,11 2-18-16,24 8-35 15,11 5-23-15,19 17-57 16,3 8-41-16,2 15 124 16</inkml:trace>
  <inkml:trace contextRef="#ctx0" brushRef="#br0" timeOffset="-105009.61">20004 1930 1481 0,'20'-18'500'0,"27"8"-482"15,12 1-5-15,9 1-8 0,-28 9 2 31,-20 1-77-31,1-1-76 0,38 10 92 0</inkml:trace>
  <inkml:trace contextRef="#ctx0" brushRef="#br0" timeOffset="-104852.33">20119 2169 1481 0,'47'-14'548'15,"15"0"-409"-15,29-1-154 16,8-6-11-16,-3-6-92 16,-6-7-15-16,-28-3 76 15</inkml:trace>
  <inkml:trace contextRef="#ctx0" brushRef="#br0" timeOffset="-104420.1">20828 1558 1594 0,'3'-7'531'0,"3"15"-524"0,4 7-3 16,-4 18-1-16,1 5 4 16,0 11 1-16,2 2-7 15,4-11-3-15,0-3-5 16,11-14-6-16,-8-11-2 15,3-10 6-15,7-4 9 16,-8-12 10-16,15-3 13 0,-2-9-3 16,-8 0-2-16,3-5-7 15,-12 4 0-15,-4 9-4 16,-2 6 2 0,-1 12-3-16,2 11-8 0,2 13 4 15,-1 4-3-15,5 1-3 16,1-5 2-16,7-8-2 15,4-10 1 1,4-14 2-16,5-9 5 16,4-18 0-16,-2-8 1 0,-9-12 7 15,-9 0-5-15,-20-2 4 16,-3 2-2-16,-9 3-16 16,-4 3-22-16,-1 6-70 15,-2 5-42-15,0 4 82 16</inkml:trace>
  <inkml:trace contextRef="#ctx0" brushRef="#br0" timeOffset="-104189.23">21762 740 1420 0,'10'1'489'15,"2"16"-440"-15,-7 29-25 16,-2 9-3-16,-10 16 8 16,-1 4-3-16,-5-2-23 15,0-2-42-15,-6-18-123 16,2-16 109-16</inkml:trace>
  <inkml:trace contextRef="#ctx0" brushRef="#br0" timeOffset="-104027.22">21206 711 1156 0,'21'-19'472'0,"39"4"-242"0,23 3-180 16,28 3-31-16,19 4-2 15,16 3-81-15,-6 2 31 16,-19 4 6-1</inkml:trace>
  <inkml:trace contextRef="#ctx0" brushRef="#br0" timeOffset="-103707.24">22615 1147 1231 0,'5'12'430'0,"10"11"-354"16,-3 11 7-16,10 12 20 15,3 3-7-15,11-1-44 16,7-4-14-16,4-8-60 15,7-7-37-15,-8-12-84 0,-1-9-61 16,-5-16 125-16</inkml:trace>
  <inkml:trace contextRef="#ctx0" brushRef="#br0" timeOffset="-103570.09">23004 1018 1554 0,'-75'57'534'16,"-19"38"-494"-16,-17 11-33 0,-20-1-73 15,3-2-37-15,1-13-163 16,16-6 164-16</inkml:trace>
  <inkml:trace contextRef="#ctx0" brushRef="#br0" timeOffset="-102891.39">20903 2300 838 0,'-20'6'351'15,"2"2"-208"-15,0 0-2 16,8 3-30-16,6 1-34 16,21-1-22-16,15-2-21 0,33-7-14 15,16-5 7-15,27-18-19 16,18-7 4-16,17-13-5 16,3-6-6-1,-2-2 0-15,-9-1-3 0,-27 10-11 16,-12 8-10-16,-34 14 15 15</inkml:trace>
  <inkml:trace contextRef="#ctx0" brushRef="#br0" timeOffset="-99093.27">13760 8344 1132 0,'4'41'441'15,"-12"-39"-326"-15,7 8-38 16,1 5-22-16,4 1-67 16,8-1-61-16,-5-15 45 15</inkml:trace>
  <inkml:trace contextRef="#ctx0" brushRef="#br0" timeOffset="-97302.97">11298 8236 1225 0</inkml:trace>
  <inkml:trace contextRef="#ctx0" brushRef="#br0" timeOffset="-96366.83">19915 4404 1242 0,'-58'16'472'16,"32"-6"-342"-16,6-7 4 15,12-12-14-15,4-15-18 16,11-23-40-16,5-10-19 16,5-14-24-16,1 1-14 15,-7 6-3-15,-5 7-2 0,-3 16-2 16,-2 14 6-1,0 20-12-15,2 10-4 0,-2 26-2 16,2 7 5-16,4 17 20 31,2 2 0-31,5-6 4 0,2-6-9 16,13-16-6-16,6-9 0 0,8-13 1 16,-6-9 0-16,-5-18 2 15,-1-8 6-15,-7-15 2 16,6-5 3-16,-7-8-3 15,-5-1-2-15,-7 7-6 16,-2 4 3-16,-2 17 1 16,1 8-9-16,3 15 2 15,-1 12-9-15,8 22 0 16,3 10 9-16,0 12-1 0,3-1 9 16,2-6-5-1,-3-7 1-15,0-11-7 0,7-5-7 16,-10-11-25-16,-5-5-18 15,3-7-39 1,-7-8-28-16,2-14-72 0,12-7 118 16</inkml:trace>
  <inkml:trace contextRef="#ctx0" brushRef="#br0" timeOffset="-96164.95">20779 4001 1338 0,'5'26'508'0,"2"9"-384"16,0-3-18-16,-2 2-46 15,1 3-20-15,3-3-55 16,-1 0-33-16,8-7-87 16,-2-11-51-16,-1-21 111 15</inkml:trace>
  <inkml:trace contextRef="#ctx0" brushRef="#br0" timeOffset="-95825.42">19759 3734 905 0,'-40'-17'437'15,"23"-18"-57"-15,9 2-341 16,10-20-12-16,5-14-5 16,1-11 1-16,1-4-3 15,1 13-5-15,-1 14-3 0,-2 25-11 16,-2 14-4-16,2 16-5 16,3 11-5-16,6 10 3 15,6 6 4 1,14 6 7-1,6-3-3 1,5-4 1-16,8-6 0 0,-5-10-5 0,-9-6 2 0,-6-8-24 16,-5-4-20-16,2-5-59 15,2-5-53-15,2-2 101 16</inkml:trace>
  <inkml:trace contextRef="#ctx0" brushRef="#br0" timeOffset="-95660.58">21042 3558 1214 0,'54'-22'420'16,"14"-3"-390"-16,7-2-10 15,-9 7-20-15,-4 7-31 16,-14 10 21-16</inkml:trace>
  <inkml:trace contextRef="#ctx0" brushRef="#br0" timeOffset="-95489.21">21250 3863 1437 0,'36'-4'488'0,"30"-4"-462"15,13-5-39-15,8-13-69 16,-7 0 229-16,-17-9-134 16</inkml:trace>
  <inkml:trace contextRef="#ctx0" brushRef="#br0" timeOffset="-94903.73">22227 3227 1319 0,'-1'2'466'16,"8"10"-404"-16,9 21-47 0,-1 8-1 15,-2 10-3-15,0 5 6 16,3-8-7-16,3-4-3 16,4-11-7-16,1-8-4 15,-3-18 0-15,-8-7-4 16,-1-6 15-16,-4-6 0 0,3-5 21 15,-1 0 3-15,-4-9-3 16,1 5 6 0,-8-1-16-16,5 5-1 0,5 7-8 15,4 6-8-15,6 9-3 16,-2 6-5-16,2 11 2 16,1 5 0-1,0-2 1-15,6-2 4 16,3-10-2-16,1-10 2 0,-4-20 8 31,-13 8 8-31,0 1 18 0,38-38 9 0,-11-26-1 16,-4-7-1-16,-38 16-21 15,-9-4-12-15,-16 3-36 16,-5 2-25-16,6 6-63 16,0 7-47-16,13 16 104 0</inkml:trace>
  <inkml:trace contextRef="#ctx0" brushRef="#br0" timeOffset="-94707.06">23002 2655 1165 0,'-10'-14'448'15,"8"12"-342"-15,1 8-37 16,0 16-50-1,0 12-7-15,1 20 2 0,1 4 3 0,-4 7-25 16,3-1-19-16,-2-7-100 16,1-9-237-16,-1-14 249 15</inkml:trace>
  <inkml:trace contextRef="#ctx0" brushRef="#br0" timeOffset="-94543.36">22511 2604 1408 0,'40'-43'517'15,"18"9"-406"-15,39 6-77 0,9 1-21 16,4 8-40-16,1 5-64 16,-28 14 58-1</inkml:trace>
  <inkml:trace contextRef="#ctx0" brushRef="#br0" timeOffset="-94069.48">23271 3486 1386 0,'7'-17'541'0,"15"-11"-309"0,13-17-198 16,6-10 1-16,1-19-1 15,-12-5-8-15,-11-12-27 16,-8 2-7-16,-12 8-10 16,-4 13 8-16,-7 34 10 15,-6 14-5-15,-4 23 8 16,5 16-8-16,5 22-2 16,5 7 9-16,11 12 3 15,2-3 2-15,14-10 3 16,-1-7-6-16,6-15-7 15,3-6 6-15,-5-15-6 0,0-7 5 16,-3-13 3-16,1-11 3 16,-3-13-1-1,-1-7-2-15,-1-7-1 16,-6 4 0-16,-2 4 3 0,0 8-4 16,-7 17 3-16,0 7-2 15,0 19-4-15,0 12 0 16,4 22 1-16,1 12-7 0,6 15 8 15,3 2-5-15,5-11 3 16,11-7 0-16,3-19-31 16,4-9-29-16,7-13-90 15,-10-10-42-15,7-21 113 16</inkml:trace>
  <inkml:trace contextRef="#ctx0" brushRef="#br0" timeOffset="-93904.05">23949 3097 1588 0,'-4'53'546'0,"17"12"-505"0,5-2-21 16,10-15-17-16,2-9-15 15,7-23-45-15,2-13-44 16,-7-27 58-16</inkml:trace>
  <inkml:trace contextRef="#ctx0" brushRef="#br0" timeOffset="-93791.3">24072 2744 1643 0,'-32'-28'588'15,"14"2"-81"-15,2-23-373 0</inkml:trace>
  <inkml:trace contextRef="#ctx0" brushRef="#br0" timeOffset="-91782.9">13637 10388 1438 0,'17'-2'506'15,"15"0"-433"-15,37 7-70 0,11 1-4 0,19 3 4 0,4 4 3 0,20-3-5 16,17 2-11-16,20-1-18 16,21-2-13-16,2 1 3 15,10-1 11-15,5-3 14 16,0-1 17-16,9-7 25 15,1-6 13-15,18-5 20 16,-9-7 7-16,8-2-11 16,-13 1-11-16,-17 3-11 0,-4 4-12 15,-39 6-12-15,-10 5-3 16,-38 0-10-16,-12 4-9 16,-38-1-28-16,-12 0-26 15,-30 0-52-15,-9-7-6 16,-22-15 71-16</inkml:trace>
  <inkml:trace contextRef="#ctx0" brushRef="#br0" timeOffset="-91579.85">17443 9938 1603 0,'46'3'581'0,"26"13"-485"16,9 11-47-16,-7 28-46 16,-16 12-15-16,-45 25-51 15,-23 14-42-15,-55 26-119 16,-26 0 138-16</inkml:trace>
  <inkml:trace contextRef="#ctx0" brushRef="#br0" timeOffset="-91075.25">14248 9924 1202 0,'-8'-17'429'0,"14"5"-365"16,-3 1-22-16,-14 8-23 31,6 2-2-15,0 1-7-16,-22 2-1 0,-18 18-9 0,-12 8 7 0,10 14-9 15,-8 5 2-15,2-2 1 16,-6-4-6-16,-4-17 6 16,1-8 3-16,2-10 13 15,8-6 23-15,14-2 23 16,9-1 12-16,13 2 5 15,8 9-21 1,19 19-29-16,14 12-7 0,32 21-14 0,22 11 12 16,31 20 3-16,15 12-7 15,32 6-98-15,1-4 58 16</inkml:trace>
  <inkml:trace contextRef="#ctx0" brushRef="#br0" timeOffset="-89342.41">15377 10723 1425 0,'54'-31'512'0,"46"-23"-437"15,29-12-2-15,23-25-31 16,22-12-5-16,18-29-11 16,-26 14 1-1,-84 59-6-15,1 1 0 16,266-201-14-16,5-8-3 0,-7 1 4 15,-139 90-10-15,-10 14 8 16,-23 12-7-16,-29 20-6 16,-17 15-19-16,-38 21-85 15,-15 10-44-15,-28 15 86 0</inkml:trace>
  <inkml:trace contextRef="#ctx0" brushRef="#br0" timeOffset="-89058.16">18541 7686 1610 0,'49'-32'571'16,"14"7"-500"-16,16 9-39 15,1 6-5-15,-11 25-13 16,-8 12-10-1,-15 24-3-15,-19 12-1 16,-20 17-2-16,-13 7 3 16,-26 4-14-16,-2-4-3 0,-12-13-5 15,1-11-4-15,10-19-20 16,8-15-23-16,11-27-78 16,4-19-78-16,16-33 143 15</inkml:trace>
  <inkml:trace contextRef="#ctx0" brushRef="#br0" timeOffset="-88640.92">19116 7283 1547 0,'1'0'565'0,"-2"11"-450"16,9 18-40-16,-2 11-23 15,1 18-5-15,8 6-10 16,-4-4-23-16,1-8-2 0,6-14-8 15,-2-12-4-15,8-15-5 16,1-6-3 0,3-18 9-16,2-8 5 0,4-13 10 15,-1-7 4-15,-1-11 7 16,-1-3 0-16,-7 0-11 16,-5 4-4-16,-4 16-10 15,-2 11 0-15,-1 20-19 16,3 11 5-16,4 21-20 15,2 7 3-15,6 12 13 16,4 6-3-16,8-10 10 16,2-3 4-16,-6-18 3 15,2-7 6-15,-10-15 19 16,-3-11 7-16,-4-17 28 16,-8-17-4-16,-11-17-15 0,-4-8-15 15,-16-4-46-15,-2 0-27 16,-7-1-76-16,-2 4-64 15,7 4 116-15</inkml:trace>
  <inkml:trace contextRef="#ctx0" brushRef="#br0" timeOffset="-88417.54">20114 6253 1630 0,'15'-11'551'0,"11"23"-530"15,-4 10-14-15,-14 20-8 16,-5 8-11-16,-11 11-57 16,0 5-37-16,-8-2-115 15,-4-10 133-15</inkml:trace>
  <inkml:trace contextRef="#ctx0" brushRef="#br0" timeOffset="-88252.53">19543 6333 1428 0,'32'-24'546'0,"23"3"-368"16,31 9-147-16,14 2-16 15,12 3-43-15,7 7-75 0,-12 7 69 16</inkml:trace>
  <inkml:trace contextRef="#ctx0" brushRef="#br0" timeOffset="-87838.15">20966 6717 1021 0,'-4'-15'408'16,"-6"-2"-228"-16,-7 2-161 15,-11 1-3-15,-6 3 11 0,-1 4 0 16,5 4 8-16,8 1-4 15,13 6-20-15,0-2-4 16,11 9-4-16,4 0 3 16,8 6 25-16,15 6 9 15,9 3 13-15,2 5 12 16,3 2-8 46,-9 0-5-62,-13 7-16 0,-10 3-2 0,-29 5-12 0,-12 5-3 0,-32 4 0 0,-11-2-8 0,-12-8-7 0,1-6 4 0,7-19-8 16,12-7 3-16,23-14-29 16,10-6-34-1,28-16-90-15,12-9 88 0</inkml:trace>
  <inkml:trace contextRef="#ctx0" brushRef="#br0" timeOffset="-87564.45">21333 6968 1626 0,'-11'20'566'16,"6"8"-516"-1,-3 4-33-15,-5 5-9 0,-6 1-2 16,4 3-3-16,0-1 1 15,8 0-6-15,7-4-17 16,10-13-22-16,11-6-15 16,11-17-13-16,5-11 0 0,7-15-6 15,0-8-19-15,1-19-93 16,-6-10 120 0</inkml:trace>
  <inkml:trace contextRef="#ctx0" brushRef="#br0" timeOffset="-87407.45">21172 6599 1313 0,'-11'12'468'15,"11"4"-412"-15,12 0 169 16,4-5-180-16</inkml:trace>
  <inkml:trace contextRef="#ctx0" brushRef="#br0" timeOffset="-86860.44">22022 6435 1708 0,'3'-6'569'0,"7"7"-555"16,1 4-16-16,-8 6 1 15,-1 6 10 1,0 16-9-16,-2 10 5 0,0 16 5 16,-3 1-12-16,4 0 8 15,4-6-4-15,5-12-4 16,8-4 15-16,3-13 11 16,4-6 17-16,3-15 25 15,3-6 3-15,7-17-13 47,0-5-11-31,1-12-18-16,3-5-20 0,-16 1 3 0,-4-1-4 0,-8 12-4 0,-15 5 1 0,0 12-3 15,-2 8-5-15,1 18-5 16,3 9 2-16,7 12-4 16,6 4 5-16,5-7 2 0,13-7 1 15,10-10 6-15,-1-6-5 16,13-12 5-16,0-8 4 15,6-18 4-15,-1-7 14 16,-2-19 11-16,-11-9 2 16,-13-11 0-16,-27-4-5 15,-17 0-18-15,-17 1-4 0,-21 8-6 16,6 9-4 0,-8 19-1-16,7 13-13 15,3 26-37-15,7 11-27 16,15 18-62-16,11 4-7 0,22 5 12 15,14-6-9-15,25-9-12 16,17-6 100-16</inkml:trace>
  <inkml:trace contextRef="#ctx0" brushRef="#br0" timeOffset="-86731.53">24032 6176 1652 0,'48'-15'599'0,"-13"3"-545"16,-13-13-78-16,-30-49 6 16</inkml:trace>
  <inkml:trace contextRef="#ctx0" brushRef="#br0" timeOffset="-82283.22">8235 8040 1417 0,'10'-31'354'0</inkml:trace>
  <inkml:trace contextRef="#ctx0" brushRef="#br0" timeOffset="-75870.11">13573 15578 1209 0,'-3'-4'424'16,"-2"-4"-381"-16,5 5-35 15,0-3-12 1,0 3 3-16,0 3 14 16,0-1 15-16,0 1 37 0,-1 0 22 15,0 0 38-15,0 0 24 16,-1 0-5-16,2 0-2 15,0 0-41-15,0 0-21 16,0 0-39-16,0 0-18 0,0 0-14 16,-1 0-10-16,0 2-4 15,-3 27-1-15,-7 55 1 16,5-22 2-16,1 7 2 16,3 7-7-16,4-3 2 15,5-6-7-15,0-9 5 16,5-13-5-16,1-20 0 15,-1-11 3-15,8-14-4 16,0-8 17-16,5-20 6 16,2-6-2-16,5-19 4 15,-6 0-3-15,1 6-5 16,-8 10 3-16,-12 22-6 16,0 5-8-16,-6 10-3 15,0 9 0-15,12 14 11 0,-1 12-4 16,5 8 8-16,6-2-4 15,2-12-6-15,2-7 11 16,-3-9-4-16,2-6 6 16,-5-9 11-16,0-10 0 15,-2-16 13-15,-2-10 11 16,-10-18-13-16,0-5-2 16,-8-12-16-16,-8 2-13 0,0 4-19 15,-6 5-16-15,2 18-34 16,2 10-28-16,4 14-79 15,0 5-41-15,8 7 135 16</inkml:trace>
  <inkml:trace contextRef="#ctx0" brushRef="#br0" timeOffset="-75655.33">14548 14953 1460 0,'0'12'614'0,"1"5"-307"15,-2 4-248-15,7 15-97 0,-2 6-2 16,-7 7-30-16,-3 4-8 16,-3-1-39-16,0 0-19 15,-1-11-35-15,-1-8-63 16,-2-18 161-16</inkml:trace>
  <inkml:trace contextRef="#ctx0" brushRef="#br0" timeOffset="-75458.95">14017 15090 1478 0,'79'15'616'16,"18"-11"-260"-16,20-9-395 16,3-3-50-16,-7-5-102 15,-12 2 189-15,5-11-33 16</inkml:trace>
  <inkml:trace contextRef="#ctx0" brushRef="#br0" timeOffset="-75008.53">15293 15235 1341 0,'20'4'553'0,"-1"-4"-281"0,4-4-238 16,-8-2-25-16,-8 4-9 15,-6-1 10 1,-12 3-5-16,-14 3 0 0,-21 9-7 16,-4 4-1-16,-9 18 22 15,9 8 18-15,14 6 33 16,6 0-3-16,23-1-11 16,7-5-20-16,16-8-21 15,8 0-5-15,18-7-9 16,3-2 8-16,6-1-7 15,-4-3 11-15,-16 1 2 16,-7 4 1-16,-28 9 15 16,-8 6-5-16,-30 11 1 15,-13 5-5-15,-19 3-11 16,-8 3 1-16,3-11 10 16,1-8 3-16,23-23-6 15,5-10-12-15,7-18-58 0,14-9-28 16,10-15-124-16,15-12-66 15,28-20 169-15</inkml:trace>
  <inkml:trace contextRef="#ctx0" brushRef="#br0" timeOffset="-74507.2">15681 15752 2070 0,'5'8'691'0,"5"-7"-697"15,-2 0-49-15,-6 0-10 16,0 1 14-16,-2 8-17 16,5 4-8-16,13 35-15 15,-1 25 7-15,1 29 49 16,0 5 35-16,-9-18 36 15,6-20 12-15,-3-34 21 16,1-12 6-16,1-25-3 16,-7-14-6-16,5-28-20 0,-4-13-13 15,-3-16-17-15,2-4-11 16,-4 14-8 0,1 13-8-16,-1 26-3 15,2 13-3-15,9 21-6 0,-1 14 5 16,9 21 1-16,2 6-9 15,3-3 9-15,6-7-3 16,3-18 10-16,2-7 7 0,1-14 15 16,-11-8 1-16,-2-11 19 15,-8-7 13 1,-12-11 2-16,7-2 7 16,-17-9-20-16,2-2-10 0,-9-1-20 15,-4 5-22-15,8 11-41 16,-2 3-40-16,8 12-99 15,2-2-58-15,8 1 156 16</inkml:trace>
  <inkml:trace contextRef="#ctx0" brushRef="#br0" timeOffset="-73932.49">16695 15320 1576 0,'-2'22'728'16,"1"-10"-229"-16,-6 0-457 15,4 7-99-15,-12 11-12 16,3 14-23-16,1 6-14 16,7 11-3-16,10-1-4 15,3 0 47-15,5-7 27 16,7-14 39-16,5-12 21 0,11-16 42 15,-1-9 8-15,0-18 18 16,-3-9-3-16,-5-16-34 16,-6-7-15-16,-4-2-26 15,-6-1-5-15,-6 12-12 16,-1 7 10-16,-4 19-5 16,-1 6-4-16,-1 23 5 15,1 8-2-15,3 12-1 16,4 7 8-16,6-3-5 15,4-5 1-15,11-11 0 16,2-7-10-16,11-21 5 16,7-5 2-16,-3-18 3 15,5-7 5-15,-12-9 8 0,-7-10-1 16,-12-5 6-16,-8 0 9 16,-14 2-4-1,-7 4 0-15,-12 7-11 16,0 6-9-16,0 17-9 0,1 10-17 15,10 18-23-15,6 11-12 16,11 21-12-16,11 8-11 16,12 9-8-16,5-3-10 0,16-15-49 15,5-12-7-15,17-25-17 16,12-5-8 0,-3-21 7-16,0-3 102 0</inkml:trace>
  <inkml:trace contextRef="#ctx0" brushRef="#br0" timeOffset="-72012.76">9597 15863 1453 0,'-22'-14'562'0,"6"-12"-387"16,2-4-59-16,11-8-65 15,-6 0-8-15,-6-1-25 16,1 3-15-16,-17 5-4 15,-5 5 0-15,-10 13-7 16,-11 6 3-16,-12 28 0 16,-9 11-1-16,-16 27 7 0,-4 9-1 15,8 6-1 1,12 2 6-16,31-14 1 0,18-8-2 16,31-14-4-16,12-2-5 15,30-3-2-15,15 4 3 16,28-3 6-16,11-1 4 15,-6-5 14-15,-8 2-2 16,-31 0 6-16,-13 4 1 0,-30 6 3 16,-14 4 10-16,-37 10-8 15,-18 2-5 1,-33 1-14-16,-10-4-7 0,-1-13 0 16,2-9-1-16,24-13-11 15,17-9-30-15,24-12-73 16,15-10-59-16,33-21 45 15,16-13 51-15</inkml:trace>
  <inkml:trace contextRef="#ctx0" brushRef="#br0" timeOffset="-71471.27">9954 16296 1651 0,'-10'16'719'0,"-3"-3"-302"16,14-1-344-16,-5-1-55 16,0 6-45-16,3 4-33 15,1 5-85-15,9 7-24 16,2 3-20-16,6 6 15 16,-1 6 73-16,3 0 36 15,3-5 64-15,1-6 31 16,7-14 33-16,-3-6 23 0,4-16 17 15,-5-8 0 1,-4-15 0-16,2-8-15 0,-4-14-22 16,-5-1-17-16,-3-1-28 15,-6 3-8-15,-5 20-21 16,-2 7-10-16,0 14-28 16,2 8-9-16,7 13-1 15,7 9 18-15,10 8 26 16,7 3 11-16,9-9 16 15,1-8 0-15,4-15 17 16,-2-8 7-16,-11-18 12 16,-3-6-2-16,-18-14-1 15,-10-7-6-15,-13-12-17 16,-6-3-7-16,-1 6-13 16,1 4-9-16,7 23-15 0,0 10-12 15,9 14-42-15,1 6-5 16,22 11 7-16,15 4 16 15,16 2 36-15,12-1 4 16,7-18-43-16,0-8-25 16,-1-17-69-16,-9-10-31 15,-20-13 119-15</inkml:trace>
  <inkml:trace contextRef="#ctx0" brushRef="#br0" timeOffset="-71089.29">8639 15265 1658 0,'-14'-33'599'0,"34"-15"-504"0,14-5-18 0,23-2-49 0,9 0-7 0,6 18-22 0,5 10-18 0,4 21-16 0,-1 12-6 15,-14 23 9-15,-7 8 6 16,-11 10 25-16,-4 0 19 16,6-7 28-16,-6-6 13 15,-5-15 10-15,1-8-3 16,-5-16-12-16,2-13-8 15,2-18-15-15,-4-9-12 0,-7-12-29 16,1 4-27-16,-2 10-81 16,2 8-65-1,11 21-92-15,0 6 158 0</inkml:trace>
  <inkml:trace contextRef="#ctx0" brushRef="#br0" timeOffset="-70883.4">11365 15542 1587 0,'36'5'741'16,"9"-1"-194"-16,27-8-491 15,9-4-53-15,2-4-99 0,2-3-52 16,0 1-167-1,-7-2-66 1,-9-7 235-16</inkml:trace>
  <inkml:trace contextRef="#ctx0" brushRef="#br0" timeOffset="-70728.74">11493 16042 2038 0,'4'-34'744'0,"57"-74"-638"0,24-39-132 15,52-79-7-15</inkml:trace>
  <inkml:trace contextRef="#ctx0" brushRef="#br0" timeOffset="-70027.39">7762 12920 1469 0,'-74'10'624'0,"-11"-10"-320"16,0 0-123-16,-3-3-88 16,-8-1-30-1,-15 3-41-15,-8 0-22 16,-17 7-24-16,-3 2-11 0,-4 2-34 16,3 3-11-16,15-2-45 15,10-1-42-15,19-7-456 16,7-1 427-16</inkml:trace>
  <inkml:trace contextRef="#ctx0" brushRef="#br0" timeOffset="-69746.63">6253 12422 1863 0,'-81'76'647'16,"16"17"-606"-16,6 13-56 16,5 23-103-16,-4 7-21 15,1 10-41-15,2-8 29 0,6-15 67 16,15-14 28 0,26-29 90-16,16-16 25 0,41-32 23 15,13-17 3-15,46-38-34 16,14-16-14-16,17-38-46 15,-1-19-57-15,-13-19 43 16</inkml:trace>
  <inkml:trace contextRef="#ctx0" brushRef="#br0" timeOffset="-69294.44">3869 12238 1621 0,'-82'-63'579'0,"7"2"-502"15,10 6-35-15,2 11-9 16,-6 20-16-1,1 15-11-15,-15 32-15 0,-2 17-12 16,5 30-9-16,-1 11-8 0,23 22 18 16,14 1 8-1,20-4 9-15,16-4 9 0,22-14 13 16,15-4 5-16,36-7 22 16,15-5 6-16,25-15 1 15,1-4-4-15,-13-1-18 16,-12 3-8-16,-32 12-9 15,-22 10-6-15,-40 19-1 16,-22 7-2-16,-41 16-8 16,-17-2 4-16,-25-12 1 15,-6-11-2-15,6-30 1 16,8-13 0-16,34-28-33 16,17-15-28-16,48-26-135 15,29-19 65-15,39-44 55 0</inkml:trace>
  <inkml:trace contextRef="#ctx0" brushRef="#br0" timeOffset="-68847.28">4007 12996 1920 0,'-36'33'701'16,"20"4"-598"-16,15 4-34 15,18 18-151-15,5 9-52 0,10 1-134 16,2-2-36-16,7-18-94 16,10-7 25-16,-3-25 192 15,3-8 127-15,-10-18 287 16,-11-5 82-16,-7-7 28 16,-10-5-41-16,-8-9-74 15,-2-1-56-15,0-5-89 16,0 5-31-16,1 13-47 15,5 4-23-15,3 17-35 16,3 7-13-16,11 20-6 16,5 13 8-16,8 17 30 15,1 3 9-15,9-3 11 16,7-8 9-16,0-17 19 16,-4-9 20-16,-8-21 35 0,-12-13 15 15,-11-22 11-15,-3-12-12 16,-21-17-25-16,-2-8-16 15,-16-5-23-15,2 1-3 16,-4 9-52-16,3 13-40 16,3 16-123-16,-1 10-88 15,-1 20 177-15</inkml:trace>
  <inkml:trace contextRef="#ctx0" brushRef="#br0" timeOffset="-68414.21">2449 11880 1585 0,'30'-45'543'0,"-1"1"-512"16,81-45-16-16,43-15-35 0,3 11-22 16,5 32-61-1,-9 10-25-15,-15 34-4 0,-5 16 20 16,-22 30 59-16,-14 14 38 15,-16 17 75-15,-13 3 37 0,-27-7 63 16,-8-8 7 0,-12-19-4-16,-5-8-23 0,-4-19-30 15,-6-10-5-15,1-26-31 16,1-8-17-16,0-25-32 16,3-7-43-16,8-9-113 15,0-3-82-15,3 15 120 16</inkml:trace>
  <inkml:trace contextRef="#ctx0" brushRef="#br0" timeOffset="-51072.07">13550 16913 969 0,'0'0'429'16,"0"0"-187"-16,1 1-183 16,-1-2-33-16,0 1-23 0,0 0-1 15,0 0 0-15,9 1 1 16,8 2-1 0,24 18-1-16,-15-6 0 0,0 3 7 15,6 3 2-15,5-3 2 16,8-1 1-16,-2 2 1 15,1-6 1 1,0-2-4-16,-9-5 20 0,6-6 0 0,-5-7 11 16,1-6 8-16,3-5-4 15,-4-3-3-15,0-3-3 16,-2 2-3-16,0-8-12 16,1-4 2-16,1-5-8 15,3 1-1-15,4 4-9 16,1 4-7-16,0 14-5 15,-2 6-8-15,1 21-11 16,1 10-2-16,4 12-4 16,6 5-3-16,-2-1 10 15,1-1 5-15,-11-5 9 16,-10-7 7-16,-11-11 13 16,-9-4 9-16,-5-8 19 15,-3 1 18-15,-4-2 21 16,2 0 0-16,-2-1-2 15,0 0-17-15,5-10-33 16,-1-15-12-16,56-35-26 0,-20 26-12 16,21 0-17-16,12 4-8 15,15 6-14-15,6 8-2 16,1 13 20-16,-1 5 7 0,-2 11 20 16,-1 5 11-16,1 4 20 15,-7-2 17 1,-2-1 24-16,1-2 11 0,-2-9 3 15,7 1-1-15,-7-11-23 16,-4-3-9-16,2-8-43 16,2-5-33-16,-1-15-75 15,1-8-68-15,-9-23 112 16</inkml:trace>
  <inkml:trace contextRef="#ctx0" brushRef="#br0" timeOffset="-50935.37">17190 16442 1750 0,'-44'-8'437'0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53:32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9762 8835 1306 0,'-7'10'478'0,"10"4"-406"0,3 3-9 0,12-1-51 15,3-2-5-15,10-14 21 16,19-10 23-16,26-31 33 15,20-22 16-15,58-57-3 16,30-36-14-16,74-67-53 16,40-32-85-16,42-65 35 15</inkml:trace>
  <inkml:trace contextRef="#ctx0" brushRef="#br0" timeOffset="3632.96">15099 8526 1237 0,'-12'0'309'16</inkml:trace>
  <inkml:trace contextRef="#ctx0" brushRef="#br0" timeOffset="9096.2">15302 10138 780 0,'-1'0'304'16,"1"1"-223"-16,-1-2-7 15,0-1 3-15,0 1 0 16,0 0 1-16,1 0-23 15,0 0-13-15,0 0-15 16,0 0 2-16,0-2 9 16,0-1 3-16,0 3-7 15,-1-1-15-15,1 1-15 0,0 0-4 16,0 1 0-16,0 0 5 16,4 28-5-16,41 33 1 15,-25-36-1 1,5-1-3-16,-1-7 4 0,-4-4 0 15,-2 0 6-15,-4-6 4 16,-2-5 3-16,0-2 4 16,0 0 2-16,1-2 4 0,1-2 11 15,-5-2-1-15,3-2-1 16,4-4-8-16,10-5-14 16,9 0-4-16,0-6-7 15,2 0 0-15,-4 2-4 16,-4 2-3-16,1 9 3 15,-1 0-3-15,1 9 6 16,1 2 1-16,0 3-3 16,5 2 2-16,4 1 1 15,1-7-1-15,9-10 4 16,3-4 0-16,4-15 1 16,1 0 0-16,-5 0-2 0,-9 1 3 15,-7 13-5-15,-7 2-5 16,-6 15-39-1,-3 5-22-15,4 11-44 16,4 8-21-16,3-2 85 0</inkml:trace>
  <inkml:trace contextRef="#ctx0" brushRef="#br0" timeOffset="9600.83">17966 10134 850 0,'-13'7'325'0,"7"-1"-230"15,0 0-8-15,4 0-10 16,4 0-11-16,11 1-15 0,14 2-10 16,19 1-16-16,7-2-5 15,17-5-14-15,3 3-5 16,0-5 18-16,4 0 9 15,5 0 21-15,2-5 8 16,-1-4 7 0,-3 1 2-16,-19 0 5 0,-6 4-3 15,-10 6-11-15,-8 0-4 0,-11 2-10 16,-6 0-7-16,-13-3-10 16,-2 0-5-16,-5-1-8 15,-3-1 2-15,2 0 1 16,0 0-26-16,0 0-102 15,-18-1-118-15,-40-43 135 16</inkml:trace>
  <inkml:trace contextRef="#ctx0" brushRef="#br0" timeOffset="11073.18">22322 11249 1389 0,'1'-13'566'0,"-5"-4"-361"0,-15-21-67 0,6 22-14 0,4 9-42 16,1 0-22-16,4 4-35 16,2 10-16-16,0 14-15 15,1 10-1-15,1 23-5 16,1 8 10-16,11 5-2 16,1-4 4-16,13-14 0 15,11-6-2-15,-6-14 5 16,13-9-3-16,-4-17 13 0,-5-7 5 15,11-21 3-15,-8-8 3 16,1-9-11-16,-4-5-1 16,-4 2-5-16,-5 6-5 15,-11 15 0-15,1 6-4 16,-2 17-2-16,-1 10-2 16,10 15 2-16,-4 10-6 0,4 7 1 15,0 0 6 1,8-9 1-16,-3-8 0 0,2-18 9 15,7-10 6-15,-13-21 27 16,8-14 12-16,-7-14 1 16,-7-7-4-16,-5-9-30 15,-4 1-3-15,-7 1-17 16,-4 7-10-16,-3 11-30 16,-2 10-27-16,-5 19-69 15,0 8-41-15,-1 16-80 16,-3 2 148-16</inkml:trace>
  <inkml:trace contextRef="#ctx0" brushRef="#br0" timeOffset="11312.92">23361 10449 1720 0,'14'-25'584'16,"14"20"-563"-16,-15 6-8 16,8 22-3-16,-10 14-4 0,-5 17-6 15,7 8-28 1,-14 2-41-16,1-5-20 0,0-13-41 16,0-11-1-16,-4-16-29 15,2-7-70-15,-10-16 157 16</inkml:trace>
  <inkml:trace contextRef="#ctx0" brushRef="#br0" timeOffset="11505.22">22834 10325 1472 0,'31'-17'607'16,"24"4"-295"-16,41-1-237 15,11-1-19-15,16 3-36 0,4-1-56 16,-7 3-155-16,-9 3 292 16,-16 7-122-1</inkml:trace>
  <inkml:trace contextRef="#ctx0" brushRef="#br0" timeOffset="11924.22">24609 11033 1896 0,'41'-34'639'0,"4"1"-633"16,-7-5 0-16,-25-2-7 15,-16-1 1-15,-21 2-22 16,-11 3-8-16,-11 8-11 15,-5 8-11-15,-13 18 25 16,1 6 11-16,-5 14 16 16,2 3 18-16,12 6 23 15,7 9 4-15,25 6 10 16,15 3-7-16,23 8-11 16,16-2 5-16,16 2-6 0,8-5 1 15,2-2-9-15,-5-3-10 16,-18 8-8-1,-14 5-5-15,-36 8-3 0,-21 5 0 16,-39 1-3-16,-12-5 2 16,-13-18-2-16,-1-5 2 15,20-24-1-15,7-8-13 16,22-14-61-16,18-13-60 0,34-19 152 16,28-11-55-16</inkml:trace>
  <inkml:trace contextRef="#ctx0" brushRef="#br0" timeOffset="12534.92">25126 11568 2025 0,'-19'24'670'15,"10"3"-652"-15,6 7-42 16,-2 8 0-16,-1 11 19 16,4 11 5-16,2 10-8 15,5 1 6-15,-5-2-3 16,-2-3-6-16,0-16 11 0,-2-9-1 16,3-22 9-16,1-7 19 15,-3-16 24-15,0-12 5 16,-5-25-11-16,-6-13-6 15,2-22-32-15,-1-9 1 16,5-4-7-16,6-12 3 0,10 8-6 16,10 10-3-16,11 15-4 15,4 18-7 1,9 25-1-16,-2 12-7 0,13 17 1 16,-11 14-3-16,-20 8 8 31,-11-16 2-31,1 1 6 0,25 45 10 15,-38 10 1-15,1 0 2 0,-20-23 6 16,-10-1 3-16,13-8-1 16,6-6 6-16,0-11-6 15,18-7-5-15,18-13 7 16,8-5 1-16,29-8 3 16,-1-4-6-16,16 1-2 15,-5 6-9-15,7 5-1 0,-11 9 3 16,-28 13-4-16,-19 6 7 15,-43 16-1-15,-25 1-2 16,-37 6-2-16,-7 3-12 16,-15-8-16-16,8-7-22 15,9-18-58-15,13-15-37 16,23-25-89-16,18-14-31 16,31-18 166-16</inkml:trace>
  <inkml:trace contextRef="#ctx0" brushRef="#br0" timeOffset="13169.33">26531 11207 1414 0,'1'5'550'16,"0"-4"-309"-16,-1-1-172 15,-1 0 16-15,0 0 12 16,0 0-6-16,-12 6-48 16,-2 11-26-16,-24 53-17 15,27-17 2-15,5 16-4 0,4-1 4 16,8-9 2-16,9-6-11 16,13-26 2-16,9-8 3 15,24-28 10-15,6-8 24 16,16-29 20-16,5-13 2 15,-7-15 0-15,1-9-8 16,-26 4-12 0,-4 5 11-16,-19 16-9 0,-22 13-8 0,-3 19-2 15,-16 16-18-15,-18 27-8 16,-3 16 8-16,-10 23-16 16,2 9 10-16,13 1-3 15,11-1-11-15,19-13 11 16,11-4-15-16,25-18 12 15,18-10 0-15,17-23-2 16,5-13 17-16,6-18 0 16,-5-9 11-16,-10-9 15 15,-1-5-5-15,-26-2 4 16,-3-4-8-16,-44 3-10 16,-13 0-8-16,-21 7-4 15,-24 12-1-15,-5 20 0 16,-2 15-6-16,-20 23-13 15,18 12-1-15,9 16-24 0,10 4-2 16,46-3-18-16,3-1-18 16,54-15-3-1,16-7-3-15,29-22-32 0,19-12-15 16,15-24-84-16,1-14-43 16,-10-21 167-16</inkml:trace>
  <inkml:trace contextRef="#ctx0" brushRef="#br0" timeOffset="13306.2">28683 10827 2236 0,'22'0'559'16</inkml:trace>
  <inkml:trace contextRef="#ctx0" brushRef="#br0" timeOffset="14579.22">20195 10479 750 0,'-25'39'369'0,"-1"-13"-20"0,5-1-254 15,-11-12 5 1,-8-5 6-16,1-8 2 15,-10-8-4-15,7-3 5 0,7-1-13 16,-6-4-29-16,2 4-7 16,-2 3-30-16,-4 3-7 15,-3 13-5-15,6 5-1 16,8 8 3-16,0 5-1 16,21 6-10-16,21-4-11 15,-3-14-4 1,0 1-4-16,37 45-1 0,16 3 3 0,13 5 5 15,-22-20 0-15,-13 7 3 16,-8 1 7-16,-23 2 9 16,-14 2 8-16,-31 1 21 15,-15 3-7-15,-27-7-2 16,-10-4 0-16,-8-17-18 16,2-7-2-16,15-11-24 15,12-9-16-15,27-8-56 16,11 0-39-16,33-7-115 15,20-4 143-15</inkml:trace>
  <inkml:trace contextRef="#ctx0" brushRef="#br0" timeOffset="15171.9">20147 11301 2162 0,'-9'-3'725'16,"15"1"-696"-16,11 1-24 16,-9 5-14-16,-1 13-12 0,-2 21-63 15,-1 10-24-15,-4 26-11 16,-4 8 3-16,-4 5 57 16,-2 6 19-16,-3-12 40 15,3-7 29-15,4-26 35 16,5-16 13-16,3-24-16 15,5-10-12-15,-6-26-12 16,2-13-8-16,5-30 3 16,-4-10-8-16,12-8-21 15,-2 5-3 1,6 14-4 0,-1 9-4-16,0 21-19 0,4 12-9 0,-1 22-17 15,1 11 3-15,4 14 14 16,-5 9 11-16,-2 1 23 0,0 1 2 15,-6-3 4-15,-3-7 4 16,-3-8 2-16,-4-2 14 16,-10-4 8-16,1-4 2 15,-4-1-3-15,1-1-9 16,8-5-14-16,4 2-8 16,9-7-7-16,4 0 1 15,12 1-5-15,6 7 4 0,6 13-3 16,3 6-5-16,-3 19 8 15,-6 2-1 1,-13 12 13-16,-7 10 0 0,-22 2 7 16,-11 3 2-16,-27-4-9 15,-10-5-3-15,-30-17-22 16,-1-14-27-16,-9-25-78 16,-3-22-72-16,10-42 119 15</inkml:trace>
  <inkml:trace contextRef="#ctx0" brushRef="#br0" timeOffset="15509.39">19924 10176 1559 0,'-4'-10'584'16,"14"-10"-393"-16,7 0-177 15,10-8 0-15,3 2 0 16,6 1-5-16,13 4 2 16,5 10-11-16,4 9-11 15,1 21-16-15,-4 10 0 16,-4 20-2-16,-1 5 7 0,-9 0 19 16,-1-5 13-1,-15-17 30-15,1-6 11 16,-7-17 20-16,-5-6 2 0,7-20-14 15,-6-11-4-15,4-21-37 16,0-6-36-16,2 0-61 16,2 7-34-16,-3 18-94 15,5 14-27-15,-2 24 144 16</inkml:trace>
  <inkml:trace contextRef="#ctx0" brushRef="#br0" timeOffset="15701.89">21188 10952 1684 0,'2'-5'574'0,"10"-2"-525"16,4-4-67-16,8 0 18 15,10 4-2-15,7-1-17 16,6 8-81-16,-4 5-62 15,-8 3 92-15</inkml:trace>
  <inkml:trace contextRef="#ctx0" brushRef="#br0" timeOffset="15849.96">21207 11422 1638 0,'90'1'734'0,"67"-44"-281"16,30-13-676-16,2-62 139 16</inkml:trace>
  <inkml:trace contextRef="#ctx0" brushRef="#br0" timeOffset="17026.98">24457 12701 1777 0,'-31'25'612'0,"8"14"-570"16,19 18-28-16,25 25-19 15,-3 9 2-15,6 15 0 16,9 0 3-16,0-10-50 16,-3-11-33-16,-7-23-72 15,-7-13-40-15,-15-23-75 0,-6-10 164 16</inkml:trace>
  <inkml:trace contextRef="#ctx0" brushRef="#br0" timeOffset="17191.98">24576 13011 1413 0,'4'-2'559'0,"4"13"-361"0,8 10-65 0,12 23-55 16,0 17-11-16,14 17-21 16,-3 4-44-16,0-5-95 15,4-8-60-15,-17-14-316 16,8-14 301-16</inkml:trace>
  <inkml:trace contextRef="#ctx0" brushRef="#br0" timeOffset="17479.91">24046 13735 1303 0,'-47'37'600'15,"16"-6"-157"-15,39 0-391 0,16 3-24 16,26-3-23 0,9-1-15-16,24-14-15 0,7-8-31 15,8-11-21-15,-3-1-10 16,-7-6 13-16,2-3 23 16,-6-14 66-1,4-5 48-15,-13-17 78 0,-13-7 30 0,-14-16-11 16,-3-11-24-16,-6-10-82 15,0-1-46-15,-3 11-134 16,-9 11-100-16,2 24 139 16</inkml:trace>
  <inkml:trace contextRef="#ctx0" brushRef="#br0" timeOffset="17891.93">25763 13812 2071 0,'-15'-5'644'16,"9"0"-676"-16,3 8-65 16,-10 6-2-16,14 20 31 15,6 12-18-15,6 29-35 16,5 10-12-16,4 12 11 0,0 4 32 15,11-9 85-15,3 0 25 16,3-16 61-16,-1-12 16 16,5-26 28-16,-5-14 8 15,10-23-29-15,-4-10-25 16,12-14-41-16,-8-3-12 16,2 3-33-16,-3 4-1 15,-24 19-31-15,5 9-13 0,-37 28-13 16,-10 15-18-16,-25 21-1 15,-10 3 14-15,-14-2 18 16,0-1 24-16,4-21-8 16,4-11-31-16,22-28-73 15,13-25 78-15</inkml:trace>
  <inkml:trace contextRef="#ctx0" brushRef="#br0" timeOffset="18454.7">26614 14275 1878 0,'-10'56'650'16,"15"-10"-602"-16,5-9-29 16,11-17-15-16,-7-8-12 15,23-26-25-15,-7-15-2 16,8-22-2-16,1-13 9 15,-15-10 13-15,-1-1 7 16,-23 8 7-16,2 4 4 16,-14 28 9-16,-9 9 2 15,-17 28 6-15,0 16-17 0,-21 26 0 16,8 18-2-16,9 22-8 16,-2 7 13-16,22 9-3 15,5-10-3-15,23-20 14 16,12-4-6-16,31-30 15 15,26-9 13-15,24-29 2 16,8-20 18-16,19-35 6 16,-8-18-8-16,-9-17-12 15,-9-11-14-15,-32-3-22 16,-20-3 2-16,-20-3 1 16,-15 2 3-16,-15 0 8 15,-13 7-5-15,-4 21 11 16,-1 15 2-16,4 38 12 15,7 15-8-15,-4 28-16 0,7 15-13 16,1 30-10-16,2 11 0 16,8 17 7-1,4 2 0-15,5 0-5 0,6-1-6 16,10-9-31-16,1-8-12 16,12-25-30-16,-1-12-14 15,1-23-36-15,-5-9-20 16,-3-23-80-16,3-9-29 15,-4-23 167-15</inkml:trace>
  <inkml:trace contextRef="#ctx0" brushRef="#br0" timeOffset="18611.48">27480 14055 1713 0,'60'-34'556'0,"25"-11"-642"16,4-2-75-16,-19-1 110 16</inkml:trace>
  <inkml:trace contextRef="#ctx0" brushRef="#br0" timeOffset="18969.16">27946 13848 1851 0,'-16'12'678'16,"5"-7"-518"-16,8-1-178 15,-2 5-47-15,-4 2-10 0,3 4-55 16,2 3-42-16,4 12-35 16,8 5-3-16,10 0 60 15,3 2 48-15,16-11 102 16,1-8 58-16,14-11 94 15,-4-7 39-15,1-20 9 16,1-7-14 0,-15-20-43-16,-4-4-31 15,-19-9-44-15,-11 2-14 0,-8 6-40 16,-3 8-13-16,-2 16-27 16,4 11-21-16,-6 17-51 15,5 9-36-15,2 12-46 16,7 7-20-16,8 6-42 15,9-4 149-15</inkml:trace>
  <inkml:trace contextRef="#ctx0" brushRef="#br0" timeOffset="19409.16">28101 13729 1057 0,'-6'9'433'15,"18"0"-261"-15,15 9-67 16,6 2-2-16,6 4-14 16,3 2-9-16,2-2-45 15,-3 0-17-15,0-8-18 0,-6-4-6 16,-2-10 11-16,-1-6 14 15,0-9 22-15,-5-7 18 16,-3-15-1 0,3-13-9-16,-8-13-23 0,-1-3-16 15,-4-8-49-15,-7 11-21 16,-4 12-81-16,-3 9-50 16,-10 20 125-16</inkml:trace>
  <inkml:trace contextRef="#ctx0" brushRef="#br0" timeOffset="20189.58">28842 13730 1333 0,'33'1'498'0,"7"-11"-393"16,5-8-41-16,1-10-15 15,7-5-12-15,-1-6-13 16,-4-4-3-16,-10-3-16 15,-14 4-10-15,-8 4 1 16,-9 5-3-16,-16 6 5 16,-8 3 4-16,-21 15 11 15,-3 7 5-15,-6 25-6 16,-1 12 4-16,1 22-11 16,4 11-6-16,15 14 2 0,15 2 1 15,22-10-1 1,16-11 9-16,23-26 0 0,10-8 10 15,25-26 38-15,5-12 14 16,16-27 35-16,2-10 5 16,-3-17-25-16,-12-5-12 0,-22 0-37 15,-15-3-8 1,-34 5-12-16,-6 4-7 0,-25 14-8 16,-12 9-4-16,-21 22-16 15,-5 12-1-15,-6 33-14 16,-2 13 0-1,12 30-5-15,8 14-9 0,18 2 6 16,19 1 1-16,40-21 16 16,15-14 9-16,22-24 20 15,15-17 16-15,2-25 20 16,10-15 16-16,3-20 3 16,-13-10-6-16,-14-7-13 15,-27-3-4-15,-23-1-18 16,-16-1-3-16,-20 6-9 15,-6 7-2-15,-14 20-6 0,8 8 0 16,-4 28-13 0,3 9-8-16,12 23-5 15,3 12-3-15,15 7 4 0,7 3 1 16,5-2 11-16,1-3-5 16,-2-4 4-16,0-10 4 15,-8-12 1-15,-5-5 8 0,-7-15 21 16,-3-3 12-16,-6-20 7 15,-2-7 5 1,3-18-14-16,-1-8-12 0,13 1-10 16,4 1-9-16,10 11-12 15,6 10-8 1,6 21-16-16,9 11-13 0,-7 27-28 16,11 4-18-16,-8 12-43 15,-7-2-44-15,7-12 425 16,-3-11-226-16</inkml:trace>
  <inkml:trace contextRef="#ctx0" brushRef="#br0" timeOffset="20386.16">30906 13330 1635 0,'16'19'640'0,"17"-4"-347"15,17-14-317-15,8-7 6 16,17-25-43-16,1-8-36 16,8-14-85-16,-8-5 102 15</inkml:trace>
  <inkml:trace contextRef="#ctx0" brushRef="#br0" timeOffset="21576.34">31436 12527 1941 0,'-6'-11'658'0,"3"7"-634"16,-9 6-23-16,4 1 5 16,-12 6 3-16,8 14-2 15,-6 10-3-15,0 30-14 16,2 14 2-16,0 13 0 15,8-1 2-15,12-9 1 16,11-11 4-16,20-16-4 16,3-7-1-16,20-19 8 0,-6-11 7 15,8-26 23 1,8-13 10-16,-12-29 17 0,5-10-2 16,-18-24-13-16,-16-8-10 15,-14-14-15-15,-12-6-6 16,-10-7-2-16,-3 1 4 15,-8 11-13-15,7 12 3 16,-1 41-8-16,3 19-8 16,5 38-12-16,0 21-15 15,7 37 9-15,8 15 0 0,5 27 11 16,-1 5 11-16,3-2-4 16,1-5 6-16,5-7 5 15,3-10-3-15,2-24 5 16,-8-8-3-16,1-27 9 15,3-14 3-15,-1-15 9 16,5-17 3-16,-3-23-8 16,-4-9 0-16,2-20-12 15,-2 1 2-15,-5 7-5 16,-3 9 0-16,-5 22-2 16,-14 14-7-16,3 19-7 15,-10 12-4-15,0 19-2 0,-1 10 3 16,2 12 11-1,-5-1-1-15,7-6 7 16,15-8-7-16,13-9 2 16,15-7 3-16,11-14-1 0,5-10 8 15,-3-17 4-15,4-8 7 16,-13-7 6-16,-6 0 0 16,-19-5 10-16,0 3-4 15,-15 4 4-15,-7 4-9 0,-1 10-12 16,-6 10 0-16,5 12-18 15,-3 4-1-15,6 14-5 16,2 1-8-16,7 9-3 16,4 3 5-16,13-2-8 15,8-5 11-15,13-12 3 16,19-11 4-16,6-11 9 16,6-14 5-16,5-16 12 15,-14-4 0-15,-1-12 8 16,-13-2 0-16,-13-4 2 15,-17-1 0-15,-14 9-7 16,-3 3-1-16,-19 15-11 16,5 12-8-16,-9 18-11 15,-1 8-7-15,3 21-4 0,4 8-1 16,9 11 2-16,7 6-4 16,12 0 7-16,6 0 10 15,8 0-1-15,0-4 6 16,0-5 2-16,-1 2-5 15,-11-10 9-15,-4-1-5 16,-11-7-3 0,-7-6 6-16,0-10-2 15,-6-5 2 1,9-12 1-16,1-9 0 0,15-16 0 0,10-9-3 0,19-14 5 16,26-6-5-16,3-8 4 15,-1 0 4-15,4-1 1 16,-26 5 5-16,-5 20 0 15,-11 7-2-15,-22 21-6 16,-6 6 2-16,-16 13-15 16,-12 6 1-16,-6 16-2 15,1 7-6-15,10 9 6 16,10 5-9-16,7 1-31 16,8 6-8-16,5 3-24 15,-1 3-14-15,-4 2-44 16,-8 1-32-16,-45 11-261 15,-19 6 280-15</inkml:trace>
  <inkml:trace contextRef="#ctx0" brushRef="#br0" timeOffset="22603.23">27876 15923 1211 0,'-15'39'494'15,"15"-30"-297"-15,9-14-95 16,17-35-58-16,7-14 5 16,17-32 0-16,6-11-3 15,5-10-16-15,-7 3-10 0,-16 23-20 16,-15 15 0-16,-14 30 4 16,-9 16 9-1,-12 19 16-15,3 11-5 0,-15 21-9 16,12 11-3-16,2 15-7 15,4-6-3-15,21-5 15 16,-7-4-3-16,20-14 9 16,-3 2 6-16,0-5 7 15,6-2-7-15,-14 2-9 16,1 2-6-16,-15 1-16 16,-7 6-4-16,-18 2-9 15,-12 4-7-15,-9 2-24 16,-15-8-13-16,-4-6-28 15,8-10-9-15,10-18-48 0,13-9-23 16,26-33 107-16</inkml:trace>
  <inkml:trace contextRef="#ctx0" brushRef="#br0" timeOffset="23396.18">28723 15297 1692 0,'-35'23'626'16,"10"-1"-468"-16,-14 0-141 15,0 4-17-15,-1 8-21 16,-9 0-22-16,16 8 6 16,3 5-15-16,16 5-13 15,12 3 8-15,17-3 9 16,15-6 11-16,29-16 33 15,6-13 18-15,27-28 28 16,2-15 22-16,5-21 13 16,0-7-7-16,-14-7-18 15,-16 3-21-15,-29 4 2 0,-15 5-1 16,-34 15 5 0,-3 7 5-16,-28 22-37 15,-9 11-13-15,-5 24-21 16,-3 13-8-16,13 10 7 0,11 1 0 15,17-11 9 1,7-6-7-16,18-14 5 0,8-7 11 16,15-15 5-16,8-6 22 15,6-20 11-15,7-10 4 16,-3-11-11-16,-14-4-4 16,-1-2-1-16,-18 4 3 0,-10 6 9 15,6 4-2-15,-10 18-6 16,4 5-8-16,-3 14-13 15,-2 7-12-15,-2 12-1 16,1 10 1-16,5 13 2 16,5 1 8-16,5-3 1 15,2-7 1-15,7-16 2 16,1-7 5-16,5-24 9 16,-1-9 0-16,1-28 13 15,1-14 0-15,1-18 4 16,-8-9-3-16,-7-5-6 15,-6 1-1-15,-24 1-1 16,3 5 3-16,-8 10 3 16,-2 13-7-16,10 26-10 0,1 14-12 15,7 31-14-15,-1 15 0 16,9 31 0-16,1 13 11 16,4 30 6-16,12 8-1 15,-3 4-7-15,4 0-11 16,4-15-6-16,-4-13-9 15,-1-18-2-15,2-12 1 0,-5-26-11 16,-2-10 7 0,2-25-24-16,-4-18-30 0,4-23-84 15,-3-10-43-15,-3-18 131 16</inkml:trace>
  <inkml:trace contextRef="#ctx0" brushRef="#br0" timeOffset="23624.36">29719 14543 1698 0,'0'4'600'0,"12"10"-523"16,0 11-14-16,5 20-26 15,0 13 5-15,0 19-19 0,1 3-16 16,0 5-11-1,-4-4-13-15,2-13-33 0,1-6-16 16,0-23-27-16,4-11-13 16,0-25-51-16,-4-10-21 15,-12-22 114-15</inkml:trace>
  <inkml:trace contextRef="#ctx0" brushRef="#br0" timeOffset="23789.06">29634 14963 1769 0,'72'-14'617'0,"25"-29"-564"16,24-8-101-16,-11-12-123 16,-10-2-44-16,-22-4 122 15</inkml:trace>
  <inkml:trace contextRef="#ctx0" brushRef="#br0" timeOffset="24325.39">30214 14876 1852 0,'-1'13'608'15,"23"-16"-632"-15,9-8-13 16,5-18 37-16,7-9-12 15,18-14-8-15,2-9-18 16,-3-12-15-16,-5-1 8 16,-22 2 26-16,-16 8 23 15,-18 24 23-15,-8 9 5 0,-21 26 12 16,-8 16-3-16,-15 34-9 31,-4 18 6 0,2 27-20-31,11 9 1 0,17 6-16 0,11-4-3 0,26-20 0 0,9-12-5 0,28-30 18 16,9-14 0-16,20-31 36 16,11-21 11-16,7-28 7 15,2-20-7-15,-11-12-30 16,-11 0-9-16,-28-4-16 16,-18 9-2-16,-11 4-4 15,-17 5-11-15,-6 26-21 16,5 13-20-16,-15 27-11 15,16 10-1-15,2 19 12 16,5 6 29-16,22 7 9 16,-3 4 11-16,23-2 6 0,2-1-10 15,9-1 11-15,3 1 0 16,8-7-4-16,-8 2 12 16,-3-8-19-16,-6-4-17 15,-21-4-40-15,-3-7-21 16,-14-8-40-16,-4-9-37 0,-2-20 114 15</inkml:trace>
  <inkml:trace contextRef="#ctx0" brushRef="#br0" timeOffset="50778">2459 3611 1167 0,'77'-41'445'15,"29"-6"-359"-15,31-10 9 16,19 2-4-16,21 0-36 16,-16 8-9-16,-18 18-30 0,-21 8-11 15,-44 20-82-15,-23 7-68 16,-55 18 87 0</inkml:trace>
  <inkml:trace contextRef="#ctx0" brushRef="#br0" timeOffset="51033.99">2730 3648 1272 0,'9'5'519'16,"17"10"-294"-16,20 24-155 16,7 15-34-16,-5 26-10 15,-5 10-1-15,-14 16-12 16,-12 4-5-16,-20 7-1 15,-12-4-3-15,-22-12-2 16,-7-1 7 0,-23-21-4-16,-9-10-2 0,-3-15 5 15,2-21-15-15,12-25-36 16,11-19-46-16,18-29-107 16,13-12 121-16</inkml:trace>
  <inkml:trace contextRef="#ctx0" brushRef="#br0" timeOffset="51258.86">3669 3528 1650 0,'-15'39'567'16,"11"24"-525"-16,0 47-25 15,0 23-15-15,-4 29-6 16,-3 14-15-16,4-7-36 16,13-11-3-16,21-37-58 15,14-29-36-15,19-56 103 16</inkml:trace>
  <inkml:trace contextRef="#ctx0" brushRef="#br0" timeOffset="51676">3888 4050 2097 0,'22'47'115'16,"16"6"-67"-16,5 0-26 15,-6-3-16-15,-2-1-8 16,-5-14-20-16,-6-7-10 15,1-16-5-15,-2-13 5 16,-4-23 14-16,-4-8 12 16,-11-12 4-16,-3-6 2 15,-7-2 2-15,-3-2 4 0,-2 4-2 16,-2 6-3 0,9 19 4-1,0 4-8-15,15 21 2 0,11 9 0 0,15 9-3 16,9 4 2-16,6-4-3 15,2-4 2-15,-3-12-3 16,3-2 2-16,-4-8 5 16,-7-5-2-16,-16-2 2 15,-10-1 3-15,-25-2-3 16,-12 2 2-16,-16-2-2 16,-9 0-16-16,-3-4-78 15,-2-1-36-15,13-7 71 16</inkml:trace>
  <inkml:trace contextRef="#ctx0" brushRef="#br0" timeOffset="52008.78">4544 3103 1123 0,'60'-20'430'16,"23"26"-275"-16,7 19-138 0,-2 41 5 15,-15 22 4 1,-28 39 23-16,-12 12 14 0,-28 39-8 15,-10 7-6-15,-19 11-27 16,-10 2-5 0,-8-31-12-16,-4-13-5 15,3-52-44-15,4-25-46 0,2-54 56 16</inkml:trace>
  <inkml:trace contextRef="#ctx0" brushRef="#br0" timeOffset="52225.97">5596 3245 1613 0,'19'0'575'16,"33"2"-513"-16,16 0-18 15,3-2-73-15,3-3-41 16,-11-2-117-16,-15 3 110 15</inkml:trace>
  <inkml:trace contextRef="#ctx0" brushRef="#br0" timeOffset="52353.67">5719 3766 1967 0,'134'-52'642'15,"36"-14"-712"-15,27-24 42 16</inkml:trace>
  <inkml:trace contextRef="#ctx0" brushRef="#br0" timeOffset="53723.79">647 4405 1008 0,'-45'-19'473'0,"0"1"-111"16,17 5-264-16,13 22-30 16,6 12-29-16,12 33-31 15,-2 14-7-15,-9 30 1 16,6 12 3-16,-19 2-3 16,12-3 2-16,-6-22-2 15,-1-15-2-15,6-29 1 16,-13-10-1-16,21-23 2 15,-31-11 6-15,27-25 4 16,-14-19-1-16,20-34-3 16,5-17 2-16,-6-19-9 15,21-3 0-15,-17 7-1 0,29 6-3 16,3 25 0-16,1 15 3 16,8 39 1-16,-10 20-4 15,5 35 0-15,-5 16-2 16,-2 17 2-16,1 5 3 15,-6-1 3-15,-2-5-1 16,-5-13-2-16,-8-7 3 16,-9-17 3-16,-3-10 3 0,-4-13 8 15,1-6 0-15,-3-20-3 16,2-5 1 0,2-15-13-16,2-4-3 15,5-1-12-15,5 0-6 0,10 13-7 16,3 6 6-16,2 18 8 15,2 15-1 1,4 22 6-16,5 10 1 0,6 13-1 16,-3 1 6-16,-1 2 2 15,-4-6 1-15,-1-13 1 16,4-4 2-16,1-25 1 16,1-7-5-16,2-22 4 15,3-13 3-15,-12-15-2 0,-4-7-1 16,-22-5 0-1,-18 2-6-15,-15 9 1 16,-12 9 1-16,-3 22-1 0,4 13 0 16,2 25 0-1,11 14-2-15,7 25 1 0,9 7-2 16,11 3 1-16,3-5 2 16,18-12-1-16,3-9 2 15,13-16 0-15,2-9-1 16,2-23 7-16,-1-9 2 0,-3-16 0 15,-8-6 0-15,-18-9-4 16,-1-3-2-16,-22 1 1 16,-2 2-2-16,-3 10-2 15,-7 7-1-15,14 16 1 16,1 8 1-16,13 17-3 16,11 7 2-16,9 13-4 15,7 6 0-15,4 9 5 16,-1-1-9-16,0-3-45 15,3-3-26-15,-2-10-65 16,-2-8-57-16,-18-12 134 16</inkml:trace>
  <inkml:trace contextRef="#ctx0" brushRef="#br0" timeOffset="53914.87">1526 4126 1322 0,'35'14'461'16,"32"7"-428"-16,15 0 1 15,15-1-35-15,-5 0-36 0,-12-7-117 16,-16-5 102-16</inkml:trace>
  <inkml:trace contextRef="#ctx0" brushRef="#br0" timeOffset="54037.77">1940 3972 948 0,'-38'12'401'0,"14"28"-232"15,12 14 3-15,10 50-68 16,11 25-22-16,21 35-72 16,16 15-218-1,2-43 149-15</inkml:trace>
  <inkml:trace contextRef="#ctx0" brushRef="#br0" timeOffset="55091.22">6797 2680 1484 0,'-23'-5'556'15,"32"18"-447"-15,11 12-43 16,7 22-51-16,3 13-13 16,1 21-2-16,-1 8 7 15,-4-2-8-15,-5-4 6 0,-9-27-3 31,-3-17-1-15,-9-24 5-16,0-11 2 0,-9-24 7 16,-4-14-3-16,-2-32-3 0,-2-9-5 0,0-15 0 15,2-2-4-15,7 11-1 16,5 3 4-16,11 21-8 16,3 16 8-16,11 29-3 15,3 17-7-15,11 29 6 16,9 12-7-16,0 18 10 15,-4 1-2-15,-1-1-1 16,-7 0 5-16,-3-12-8 16,-4-8 6-16,-13-18-3 15,-3-14 1-15,-5-13 4 0,1-11-1 16,2-22 9-16,2-11-1 16,0-18-9-16,3-8 4 15,7-1-8-15,2 2 0 16,3 12 2-16,4 11-8 15,-5 31 2-15,-1 13 0 16,4 33 3-16,-2 9 0 16,3 18 5-16,1 6-5 0,1-6-1 15,6-5 9-15,4-19-8 16,-4-9 6 0,-3-19-2-16,0-11 3 15,-5-16 4-15,-3-6 1 0,-4-13 5 16,-12-2 0-16,-13-4-2 15,-1 3-4-15,-23 5-1 16,-2 4-6-16,-7 18-1 16,-9 6-5-16,11 25-3 15,-2 14-2-15,11 14 0 16,11 4 11-16,15-1-1 16,7-4 2-16,18-8 3 15,1-4-10-15,5-16 5 16,4-9-3-16,-8-14 3 15,-1-8 0-15,-10-13-1 16,-3-2 1-16,-5-4 0 0,-6-2 3 16,-2 6 5-16,-4-1-4 15,1 11 3 1,0 11-4-16,3 7 0 0,7 12-3 16,11 15-9-16,2 3 10 15,14 13-9-15,5 3 5 16,6-2-37-16,4-4-35 15,-3-14-87-15,-4-10-33 16,-6-23 119-16</inkml:trace>
  <inkml:trace contextRef="#ctx0" brushRef="#br0" timeOffset="55268.91">8009 2534 1454 0,'27'36'516'0,"28"8"-463"16,9 0-14-16,0-11-23 15,-5-4-29-15,-8-8-124 16,-6-6 99-16</inkml:trace>
  <inkml:trace contextRef="#ctx0" brushRef="#br0" timeOffset="55426.09">8274 2393 1298 0,'-21'76'588'0,"6"29"-239"16,0 74-221-16,-10 30-30 16,-31 51 7-16,-27-1-76 15</inkml:trace>
  <inkml:trace contextRef="#ctx0" brushRef="#br0" timeOffset="56851">9239 1607 1110 0,'-38'-12'415'0,"7"9"-339"16,8-1-2-16,8 5-5 16,3 5-16-16,12 15-4 15,6 12-11-15,13 17-17 16,5 7-6-16,9-1-6 15,2-7-1-15,3-11-3 16,4-10 3-16,-3-15 7 16,2-5 9-16,-2-16 19 15,4-8 8-15,-11-17-4 16,0-9-5-16,-12-12-15 16,-11-8-17-16,7 2-5 15,-11 2 1-15,-1 15-9 16,5 12 5-16,-9 17-1 15,6 11-6-15,11 21-3 0,-1 9 4 16,16 11-2-16,2 3 0 16,4-11 4-1,0-3-3-15,1-17 1 16,5-4 6-16,-6-17 16 0,-1-11 4 16,-16-14 14-16,-6-9-3 15,-21-7-15-15,-1-3 3 16,-6 2-19-1,-9 5-15-15,8 7-46 16,-7 6-48-16,10 12-101 0,0 7 128 0</inkml:trace>
  <inkml:trace contextRef="#ctx0" brushRef="#br0" timeOffset="57140.95">9966 588 1229 0,'18'10'439'0,"13"22"-377"15,-2 9-25-15,1 16-23 0,-3 3-20 16,-6 2-89-16,-6-10-87 16,-8-11 109-1</inkml:trace>
  <inkml:trace contextRef="#ctx0" brushRef="#br0" timeOffset="57273.33">9518 558 1373 0,'76'-54'523'0,"67"2"-398"15,17-5-30 1,3 15-66-16,11 7-77 0,-23 26 30 16</inkml:trace>
  <inkml:trace contextRef="#ctx0" brushRef="#br0" timeOffset="57864.9">11544 507 1160 0,'-17'-23'470'0,"-2"4"-315"16,-3 9-66-16,-12 5-5 15,-12 4-38-15,-4 2-7 16,-8 13-17-16,5 4-15 16,1 16-5-16,2 9 0 15,7 5-3-15,5 4 5 16,21 2 1-16,12-6-1 15,29 5 4-15,14-18 2 16,31-12 7 0,17-4 5-16,16-15 3 0,3 10 0 0,-14 4-7 15,-21 4 4-15,-39 8-8 16,-22 8 6 0,-45 17-2-16,-22 9 2 15,-50 13-6-15,-7-2-6 0,-16-10-3 16,0-10-3-16,27-22-2 15,10-15-4-15,39-23-36 16,29-13-39-16,44-19-93 16,24-11-29-16,44-21 119 15</inkml:trace>
  <inkml:trace contextRef="#ctx0" brushRef="#br0" timeOffset="59216.53">11977 1235 767 0,'8'-20'321'0,"-4"5"-166"0,-2 4-41 16,4 4 3-16,-6 2-5 15,1 3-5-15,-1-1-7 16,0 1-37-16,0 1-3 16,-1 1-31-16,0 0-7 15,0 0-3-15,0 9-4 0,0 20 14 16,8 53 5-16,6-26 7 15,4 0 4-15,-3 1-9 16,-2-1-12-16,-1-1 0 16,-3 0-9-16,-3-13 6 15,0-7-1-15,-4-19-10 16,0-7 4-16,-2-15 3 16,-3-7 4-16,-4-23-8 15,0-13 2-15,1-18-20 16,3-7 2-16,8-4 2 15,3-5 1-15,7 4-5 16,7 4 4-16,4 21 1 16,-1 14-11-16,2 22 6 15,-4 10-9-15,-1 19 3 0,-4 10 1 16,-11 20 6-16,-6 8 4 16,-15 13-1-16,-6-1 4 15,-5-6-3-15,-2-4 0 16,9-16 2-16,4-6-3 15,14-13 0-15,5-5-3 16,18-8 2-16,7-2 0 16,21-5 2-16,9 0 6 15,-1-1-2-15,0 5-1 0,-20 8-2 16,-17 3-6-16,-28 11 4 16,-19 9 4-16,-29 20-3 15,-13 2-4 1,-2 4-37-16,2-7-27 0,15-25-92 15,14-15 10-15,31-34 82 16</inkml:trace>
  <inkml:trace contextRef="#ctx0" brushRef="#br0" timeOffset="59672.05">12774 541 1315 0,'-7'-10'498'0,"7"9"-347"0,-3 0-18 16,-2 5-42-16,4-4-9 15,0 5-59-15,-1 23-9 16,7 59-5-16,7-24-12 16,9 8 7-16,4-3 2 15,8-19-9-15,5-9 3 0,4-26-2 16,-2-11 4-1,-2-16 15-15,-2-10 5 16,2-15 8-16,1-5-14 0,-5-9-8 16,-5-1 3-16,-15 7-10 15,-5 6 0 1,-9 20 6-16,1 6-6 0,-3 22-1 16,-1 2 2-16,5 12-1 15,0 7-7-15,12-2 2 16,9 4 4-16,13-12-4 15,10-10 2 17,12-24 5-32,1-14-5 0,3-20 3 0,-2-7 4 0,-9-13 1 15,-5 0 10-15,-16-15-6 16,-20-3 6-16,-88-229-11 16</inkml:trace>
  <inkml:trace contextRef="#ctx0" brushRef="#br0" timeOffset="59696.98">13398 78 1515 0,'-82'80'506'0</inkml:trace>
  <inkml:trace contextRef="#ctx0" brushRef="#br0" timeOffset="60113.86">9351 3455 1530 0,'212'-111'543'16,"86"-29"-481"-16,35-14 1 16,70-14-5-16,24-14-10 0,51 0-3 15,22-2-4-15,13 1-4 16,-6 6 15 0,-38 5-1-16,-6 15 1 0,-68 20-10 15,-33 15-12-15,-74 27-10 16,-56 16 0-16,-98 26-12 15,-40 15-6 1,-86 23-43-16,-39 10-56 16,-77 23-134-16,-36 15 139 0</inkml:trace>
  <inkml:trace contextRef="#ctx0" brushRef="#br0" timeOffset="60678.78">10080 3638 1173 0,'-13'1'426'16,"6"15"-341"-16,9 29-55 16,-5 13-18-16,5 31 0 15,3 6 0-15,5-6-2 0,8-6 0 16,12-29 5-16,-2-13-3 15,7-25 14-15,4-10 8 16,-2-22 12-16,1-3 2 16,-5-12-7-16,-1-3-12 15,-4 4-13-15,-9 0-5 16,-3 11-2-16,-6 5-3 0,-9 12-9 16,4 4 0-1,-6 17-11-15,9 7 1 16,11 9-1-16,4 4 1 0,9-8 5 15,1-7 3 1,0-11 15-16,-1-10 8 0,-4-18 48 16,0-12 13-16,-4-24 16 15,-6-11-4-15,-13-16-38 16,-7-4-16-16,-19-2-36 16,-11 5-26-1,-10 18-74-15,-2 5-68 0,9 20 100 16</inkml:trace>
  <inkml:trace contextRef="#ctx0" brushRef="#br0" timeOffset="60916.89">10904 2957 1317 0,'3'9'495'0,"-1"17"-375"0,19 33-53 16,-3 15-1-16,3 21-20 15,8 8-10-15,-8 4-58 16,-2-13-44 0,-4-25-89-16,-3-21 44 15,-3-36 54-15</inkml:trace>
  <inkml:trace contextRef="#ctx0" brushRef="#br0" timeOffset="61100.13">10529 3251 1513 0,'59'-16'581'0,"39"-12"-395"16,29-6-125-16,12-13-44 15,6-10-46-15,9-1-102 16,-2 4 86-16</inkml:trace>
  <inkml:trace contextRef="#ctx0" brushRef="#br0" timeOffset="61493.06">12438 3081 1138 0,'-21'-22'480'0,"7"-3"-178"0,3-6-265 15,-23-6 4-15,-3 4 6 16,-8 7-10-16,-14 15-27 16,1 9-14-16,-9 20-8 15,-7 11 9-15,7 15 16 16,10 3 15-16,29 2 7 31,17-4-6-31,37-8 1 0,19-1 0 0,24-8 8 16,11-3 7-16,4-3-6 15,-2 1-15-15,-11 4-4 16,-16 4-8-16,-29 10-1 16,-26 5 8-16,-47 17-10 0,-16 5-3 15,-35 5-3-15,-13 0-4 16,-8-11-1-16,7-4-3 15,17-23-25-15,25-13-22 16,40-22-92-16,20-19-50 16,40-25 117-16</inkml:trace>
  <inkml:trace contextRef="#ctx0" brushRef="#br0" timeOffset="61981.9">12731 3473 1046 0,'-8'0'563'0,"2"-8"1"16,7 2-431-16,-1-4-52 16,4 3-28-16,2 10-29 15,7 10-14-15,17 22-14 16,3 8 6-16,5 17-3 15,8 2 5-15,-4 3-3 16,-2-4-1-16,4-14 1 16,-10-9-1-16,-4-25 12 15,-3-5 6-15,-12-18 32 0,0-12 4 16,-6-20-3-16,-4-10-5 16,-3-9-29-16,-2 1-7 15,1 9-9-15,2 10-2 16,5 18-14-16,2 12-6 15,10 20-8-15,8 10 1 16,19 12 12-16,6 3 7 16,-5 1 9-16,0-2-5 0,-7-9-3 15,-4-7 2-15,1-11 4 16,-5-6 10-16,-11-12 13 16,-5-7 3-16,-9-19 4 15,-6-10-7-15,-9-20-13 16,-8-7-10-16,-4-4-30 15,-1 0-33-15,3 8-85 16,5 7-58-16,7 17 122 16</inkml:trace>
  <inkml:trace contextRef="#ctx0" brushRef="#br0" timeOffset="62579.52">14074 2395 1306 0,'-36'2'442'16,"16"14"-417"-16,8 7-15 0,10 20 31 15,3 10 10-15,10 30 18 16,14 5 4-16,9 13-20 15,4 4-6 1,16-15-16 0,-6-12-2-16,10-30 16 0,0-23 9 0,-1-30 28 15,-1-14 6-15,-8-36-11 16,-2-11-14-16,-10-21-30 16,-7-7-17-16,-15-3-15 15,-7 0 3-15,-10 13-5 16,-1 9 3-16,0 30-1 15,-2 21-6-15,3 29-4 16,3 19-2-16,3 24-4 16,7 14 6-16,17 7 9 15,5-3 0 1,22-18 6-16,7-16-8 0,12-28 10 0,12-13 7 16,9-30 7-16,13-17 11 15,-5-28 2-15,-11-11 2 16,-28-10-5-16,-25-2-4 15,-34 0-15-15,-15 3-8 16,-33 13-1-16,-8 14-6 0,-27 38-16 16,-3 22-5-1,-2 32-20-15,4 21-2 0,28 22-3 16,14 4 6-16,35-1 1 16,17-10 2-16,43-22 3 15,32-17-18-15,43-32-75 16,18-16-47-16,33-31 102 15</inkml:trace>
  <inkml:trace contextRef="#ctx0" brushRef="#br0" timeOffset="62882.03">17330 1175 1652 0,'114'-155'413'0</inkml:trace>
  <inkml:trace contextRef="#ctx0" brushRef="#br0" timeOffset="108785.98">10645 8918 1100 0,'-1'13'394'16,"5"-1"-334"-16,10-3-30 15,0-4-8-15,13-8-6 16,4-6-1-16,17-13-13 16,11-3-23-16,4-11 16 15</inkml:trace>
  <inkml:trace contextRef="#ctx0" brushRef="#br0" timeOffset="115630.07">5379 9468 1458 0,'-2'-10'605'15,"3"-12"-362"-15,6-29-112 0,-1-19-28 16,9-31-44-16,-2-10-14 15,6-22-3 1,2-6-6 15,-5 8 8-31,0 2-7 0,-9 34-10 0,-2 28 1 0,-3 34-12 0,-2 25 0 0,-2 52-6 16,2 21-4 0,-2 56 0-16,-1 17 2 15,0 6-5-15,2-5-2 16,6-28 3-16,1-12-8 0,7-37 5 15,4-20 0-15,9-40-2 16,11-23 8-16,14-46-1 16,7-20-2-16,-1-29 3 15,-10-9-10-15,-13 8 3 16,-12 13 9-16,-16 30 14 16,1 23 7-1,-8 36 11-15,-4 15-6 0,0 47-15 16,-6 21-1-16,2 35-19 15,8 6 5-15,10-10-17 16,9-14-3-16,12-28-34 16,1-15-34-16,7-32-104 15,6-15-86-15,2-30 170 0</inkml:trace>
  <inkml:trace contextRef="#ctx0" brushRef="#br0" timeOffset="115824.91">6180 9044 1778 0,'-16'62'658'0,"23"16"-529"16,-3 7-61-16,-5 5-38 16,1 6-17-16,-3-7-74 15,4-8-54-15,0-28-122 16,8-23-63-16,-1-43 185 15</inkml:trace>
  <inkml:trace contextRef="#ctx0" brushRef="#br0" timeOffset="116182.76">5113 8216 1452 0,'-26'-51'497'0,"19"2"-471"0,11 0 14 15,14 0 16-15,6 2 11 16,16 3 10-16,13 6-8 16,1 14-29-16,7 12-12 15,-5 19-22-15,-9 12-4 0,2 14 3 16,-1-2 4-16,-6 1 13 15,2-8 8-15,-16-8 16 16,3-1-2-16,-25-16 5 16,-6-2 1-16,0-23-5 15,-13-8-14 1,20-9-15-16,6-6-27 0,-3 11-54 16,9 4-26-16,0 17-84 15,-6 8-57-15,15 13 149 16</inkml:trace>
  <inkml:trace contextRef="#ctx0" brushRef="#br0" timeOffset="116413.09">6609 8447 1867 0,'16'-11'644'0,"6"-2"-604"15,3 3-54-15,1-5-21 16,-6 3-21-16,-2 6-10 16,3 5-44-16,4 6-32 15,1 7-92-15,-3 1 137 0</inkml:trace>
  <inkml:trace contextRef="#ctx0" brushRef="#br0" timeOffset="116535.14">6551 8899 1076 0,'25'7'556'15,"26"-13"2"-15,35-20-560 16,4-8-39-16,-2-9-89 16,-10-1 72-16</inkml:trace>
  <inkml:trace contextRef="#ctx0" brushRef="#br0" timeOffset="117029.2">7511 8329 1663 0,'-15'-21'609'0,"6"5"-513"15,1 12-24-15,-9 9-34 0,-3 25-22 16,-4 15-10 0,5 19-10-16,5 7 8 15,13 6-2-15,8-4-2 0,10-7 0 16,3-5 4-16,9-18 4 16,11-13 17-16,0-19 13 15,5-11 1 1,-3-17-5-16,-15-6-10 0,-5-15-11 15,-2-1-9-15,-17 1 4 16,-1 2-6-16,2 12 3 16,-13 5 1-16,1 12-3 15,9 8 5-15,-2 19-12 16,9 8 3-16,15 9-4 16,-1 1 1-16,9-6 6 15,7-8-5-15,8-16 6 16,3-10-5-16,9-17 16 0,-3-7 13 15,-15-17 19 1,-7-9 11-16,-22-11-10 0,-11-4-16 16,-26-8-22-16,-13-1-5 15,-11 5-46-15,-2 4-16 16,18 23-92-16,2 8-55 16,19 17 131-16</inkml:trace>
  <inkml:trace contextRef="#ctx0" brushRef="#br0" timeOffset="117281.99">8105 7624 1519 0,'-29'-25'565'0,"10"16"-471"16,11 11 0-16,-1 22-73 15,8 13 3-15,16 31 28 16,4 9 1-16,9 13 15 16,-6-1-17-16,-5-13-75 15,-1-14-43-15,-12-21-110 0,4-17-52 16,-8-31 139-16</inkml:trace>
  <inkml:trace contextRef="#ctx0" brushRef="#br0" timeOffset="117445.02">7567 7576 1772 0,'62'-14'629'0,"31"1"-549"16,16-8-35-16,19 4-43 16,-2-1-44-16,-2 6-169 15,-13 11-325-15,-16 11 344 16</inkml:trace>
  <inkml:trace contextRef="#ctx0" brushRef="#br0" timeOffset="117909.17">8557 8727 1556 0,'18'-1'548'0,"9"-15"-485"15,4-25 6-15,-7-11 6 16,-2-29 24 0,0-7-1-16,-12-4-6 15,1-12 3-15,-13 11-19 16,-5 7-4-16,-3 54-14 16,5 17-13-16,1-1-15 15,-11-14-15-15,1 49-12 0,2 28 3 16,12 32-13-16,4 5 14 15,13-1-6-15,5-12-8 16,13-24 11-16,-5-7-13 0,7-28 8 16,3-10 3-1,4-29 6-15,1-11 11 0,-12-21-7 16,-3-9 11-16,-19-3-15 16,-2-2-1-16,-14 8 12 15,-3 3 5-15,6 18 6 16,-5 9 7-16,16 18-17 15,-8 20-10-15,4 29 4 16,9 17-19-16,4 23 7 16,5 6 2-16,0 3-4 15,-2-6-1-15,-11-13-35 16,13-11-48-16,-6-32-136 16,2-18-90-16,11-39 185 0</inkml:trace>
  <inkml:trace contextRef="#ctx0" brushRef="#br0" timeOffset="118059.92">9579 8131 2228 0,'-3'126'811'0,"6"13"-725"15,-12 1-146-15,-27-41 26 16</inkml:trace>
  <inkml:trace contextRef="#ctx0" brushRef="#br0" timeOffset="121490.02">5398 11903 541 0,'-18'-3'179'0,"4"-28"-163"16,4-7 40-16,6 3 137 16,3 8 47-16,1 16 51 15,4 1-19-15,6-5-75 16,1-5-28-16,7-13-33 16,1-4-17-16,4-14-36 15,2-12-19-15,5-24-21 16,1-14-9-16,-2-27-8 15,-3-11-7-15,-11-1-10 16,-10-1-5-16,-12 32 7 16,-1 25 6-16,-1 45 13 15,1 24 0-15,5 48-10 16,3 23-3-16,5 44-16 16,8 22 0-16,15 13 1 15,6-6-3-15,5-26 3 0,1-19 3 16,-8-34-3-16,1-16 0 15,-3-30-2-15,-1-19-1 16,0-38 7-16,-7-20 4 16,0-28 1-16,-3-8-4 15,-12 7-7-15,1 13-1 16,-9 34 9-16,-2 19 2 16,1 34-2-16,1 19-2 15,8 42-8-15,3 18 1 0,9 25-1 16,4 0-8-16,3-19-33 15,3-13-22-15,5-33-93 16,1-15-37-16,6-29-79 16,-4-15 155-16</inkml:trace>
  <inkml:trace contextRef="#ctx0" brushRef="#br0" timeOffset="121787.87">6382 11195 1455 0,'7'9'547'0,"11"-12"-401"15,3-8-67-15,-3-5-15 0,-1 2-17 16,-7 5-22-16,-3 6-6 16,-7 14-20-16,-4 9 1 15,-4 16 4-15,-4 13-4 16,-5 13 3-16,4 3-3 15,10-3 0-15,5-15 7 16,14-18 0 0,3-16-1-16,5-25-11 0,7-12-22 0,-3-31-98 15,-9 12-52 1,-9 21 100 0</inkml:trace>
  <inkml:trace contextRef="#ctx0" brushRef="#br0" timeOffset="122073.99">5264 10268 1486 0,'-15'-88'541'16,"19"7"-465"-16,16 14-31 15,0 15-19-15,2 25-20 0,-2 12-5 16,2 28 2-16,-1 13-1 16,1 24-2-16,3 9 2 15,-2 2 2-15,2-3-4 16,8-17 3-16,0-10 1 16,15-23-4-16,6-7 4 15,8-21-20 1,2-15-22-1,-1-14-89-15,0-6-45 0,-8 4 98 0</inkml:trace>
  <inkml:trace contextRef="#ctx0" brushRef="#br0" timeOffset="122302.91">6913 10949 1619 0,'-1'39'590'0,"9"-39"-455"16,5-15-192-16,3-21-68 15,7-7-3-15,6-7 5 16,10 4 21-16,3 11 22 0,-1 6-19 16,-12 19 69-1</inkml:trace>
  <inkml:trace contextRef="#ctx0" brushRef="#br0" timeOffset="122468.89">6864 11361 1116 0,'36'-27'532'0,"21"-13"-68"15,36-28-491-15,7-11-37 0,-3-9-96 16,-16 3 95-16</inkml:trace>
  <inkml:trace contextRef="#ctx0" brushRef="#br0" timeOffset="122912.18">7757 10415 1393 0,'-17'-6'587'15,"5"4"-345"-15,3 9-166 16,3 6-24-16,-2 18-42 0,1 11-2 16,10 23 0-1,3 7-8-15,9 5 2 0,4-2 2 16,2-16 0-16,0-7 5 16,6-20 3-16,3-11 0 15,0-16 20-15,0-8 8 16,-1-17 5-16,-5-6 5 15,-3-14-17-15,-10-5-10 16,-6 2-10-16,-5 4-10 16,-4 9-1-16,3 10 0 0,0 12-7 15,7 6 0-15,2 13 0 16,14 5 3-16,6 5 3 16,9 0 0-1,4-5-1-15,-3-7 0 0,3-8-3 16,-2-3 1-16,-7-12 21 15,-2-6 16-15,-11-9 28 16,-7-5 5-16,-12-8-12 16,-7-3-20-16,-14-8-25 15,-7-4-21-15,-8 3-70 16,-7 1-43-16,2 8-106 16,9 6-41-16,5 0 167 15</inkml:trace>
  <inkml:trace contextRef="#ctx0" brushRef="#br0" timeOffset="123136.95">8248 9625 1484 0,'-16'-22'580'15,"11"14"-411"-15,1 8-25 0,5 16-74 16,3 17-25-16,5 28-27 15,4 17-12-15,2 19-2 16,-1 3 1-16,-2 2-36 16,-6-11-32-16,-4-26-97 15,1-18-38-15,-10-38 113 16</inkml:trace>
  <inkml:trace contextRef="#ctx0" brushRef="#br0" timeOffset="123308.76">7714 9677 1478 0,'28'-12'608'0,"30"-11"-336"16,24-4-183-16,24-2-83 0,7-1-62 16,-3 4-106-16,-13 7 96 31</inkml:trace>
  <inkml:trace contextRef="#ctx0" brushRef="#br0" timeOffset="123920.69">8751 10795 1432 0,'-10'12'561'0,"12"-22"-410"0,6-15-27 16,2-37-51-16,8-17-30 16,6-24-4-16,-3-2-11 15,-1 11 2-15,-6 11 3 16,-5 25-2-16,-4 15 7 16,-2 29-8-16,0 14-5 15,-5 37-14-15,0 16-7 16,1 22-6-16,2 11-5 15,6-7 3-15,5-9-1 16,8-21 7 0,6-14 0-16,2-24 2 15,2-13-2-15,2-31 7 0,-1-11 5 0,4-23 3 16,-4-5 2-16,-6-2 0 16,-9 2 1-16,-11 11 4 15,-4 9 5-15,-4 21 0 16,2 10 0-16,-1 25-13 15,3 18-6-15,5 23-12 16,1 10-4 0,6 14 4-16,3-1 0 15,2-9 2-15,2-2-1 0,-1-13-29 16,3-13-21-16,-5-14-49 16,-2-13-39-16,-3-25-100 15,-7-7 151-15</inkml:trace>
  <inkml:trace contextRef="#ctx0" brushRef="#br0" timeOffset="124215.26">9574 10173 1120 0,'42'9'514'0,"-2"-1"-143"16,-6 4-303-16,-13 7-42 15,-11 5-17-15,-16 10-17 16,-3 4-3-16,-8 9 0 16,0 3 5-16,2 2 14 15,3 0 24-15,11-12 37 16,5-6 9-16,18-18 1 16,7-12-21-16,17-22-33 15,6-10-7-15,14-18-24 16,13-8-41-16,-9-7-139 15,-7-8 122-15</inkml:trace>
  <inkml:trace contextRef="#ctx0" brushRef="#br0" timeOffset="130137.82">14962 7765 1066 0,'10'-31'423'0,"54"-101"-269"16,-10 35-18-16,27-33-5 16,17-19 1-16,26-41-21 15,22-24-4-15,17-41-43 0,16-22-17 16,20-29-22-16,-13-6-18 16,3-1-2-1,-8 6-11-15,-24 22 0 16,-3 13 4-16,-16 36-2 0,-14 27 4 15,-19 40 4-15,-15 24-3 16,-36 36 0-16,-19 17 1 16,-18 35-23-16,-15 15-25 15,-22 22-82-15,-1 12-42 0,-21 22 97 16</inkml:trace>
  <inkml:trace contextRef="#ctx0" brushRef="#br0" timeOffset="130411.95">17094 3685 1388 0,'75'-63'528'15,"13"-4"-332"-15,8 3-151 16,-5 4 13-16,-10 13 3 15,-5 13-12-15,-15 26-26 16,-19 10-22-16,-20 31-3 0,-14 15-7 16,-18 21-3-1,-7 6 8-15,-7 1-31 0,-1-10-13 16,2-22-60-16,12-13-51 16,11-30 101-16</inkml:trace>
  <inkml:trace contextRef="#ctx0" brushRef="#br0" timeOffset="130985.58">17837 2450 1325 0,'6'-32'473'16,"5"0"-401"-16,1 3 35 16,-5 2 20-16,-6 9-7 15,4 6-29-15,-6 9-35 16,1 6-20-16,-2 17-21 16,-7 7 2-16,-3 30-10 15,1 13-3-15,3 14 4 0,6 3-7 16,6-10 4-16,5-11 0 15,11-17 4 1,2-10 0 15,9-19 0-15,4-9 1-16,7-21-1 0,1-12-1 0,-4-10-5 0,4-5 7 0,-23-5-14 0,0 1 7 16,-6 4-1-16,-14 0 2 0,3 15 4 15,-2 6-2 1,-5 10 4-16,7 9-12 15,7 7 4-15,5 5 2 0,12 3-5 16,7-2 2-16,8-6-1 16,1-9-5-1,5-6 4-15,0-13 5 0,-2-7-3 16,-2-7 3-16,-16-8-4 16,-7-5-1-16,-8-9 1 15,-12-2 5-15,-14-5-30 16,-6 1-26-16,-8 2-74 15,2 1-72-15,6 9-303 16,5 8 327-16</inkml:trace>
  <inkml:trace contextRef="#ctx0" brushRef="#br0" timeOffset="131221.59">18843 1627 1190 0,'-4'-23'500'0,"-1"9"-334"0,-2 14-17 16,6 10-22-16,-3 21-72 15,-2 18-33-15,3 18-21 16,-3 6 2-16,2-2-5 16,1-7-16-16,-2-11-54 15,2-8-44-15,-4-11-85 16,-6-10 119-1</inkml:trace>
  <inkml:trace contextRef="#ctx0" brushRef="#br0" timeOffset="131345.42">18327 1701 981 0,'32'-50'476'0,"43"-2"-81"16,21 4-326-16,26 4-32 15,5 5-13-15,0 11-75 16,-11 7-66-16,-21 18 71 0</inkml:trace>
  <inkml:trace contextRef="#ctx0" brushRef="#br0" timeOffset="131852.95">19342 2608 991 0,'11'38'419'0,"-2"-15"-234"15,-1-11 2-15,-2-27-7 16,1-12-27-16,3-32-48 16,-1-15-23-16,0-13-22 15,-6-9-4-15,-3-3 16 16,-1 2 0-16,0 11-21 15,-2 10-7-15,3 31-25 16,-1 15-1 0,1 24-18 15,8 13 0-31,4 28-6 0,2 13 4 0,5 25 2 0,-5 10-1 0,8-10 6 0,9-8-7 16,3-21 3-16,5-9 0 15,-8-17-1 1,-6-11 1-16,-8-16 2 0,1-15 6 15,-4-17 1-15,-1-6 2 16,-3-14-7-16,-1 1-1 16,-1 3-3-16,-1 6 0 15,1 21 3-15,-1 8-4 0,1 16-5 16,1 13 3 0,3 18-2-16,1 13-2 15,1 23 7-15,1 0-5 0,-1-2 1 16,0-3-6-16,7-19-51 15,-2-3-27-15,1-14-120 16,3-10-50-16,1-10 159 16</inkml:trace>
  <inkml:trace contextRef="#ctx0" brushRef="#br0" timeOffset="132070.22">20230 2299 1452 0,'11'37'548'16,"2"11"-408"-16,-9-2-13 15,-1-2-53-15,-3 0-19 16,0-11-92-16,-1-6-39 16,0-16-106-16,8-8-73 15,3-20 162-15</inkml:trace>
  <inkml:trace contextRef="#ctx0" brushRef="#br0" timeOffset="132305.96">20740 2257 1026 0,'-18'12'384'0,"14"-6"-260"16,0-1 19-16,9-15 17 16,13-1-10-16,14-10-53 15,12-4-34-15,9 2-30 16,-2-1-18-16,-3 6-50 16,-8 3-36-16,-13 5-75 15,-5 3-47-15,-9 1 120 0</inkml:trace>
  <inkml:trace contextRef="#ctx0" brushRef="#br0" timeOffset="132867.01">21352 2269 1063 0,'2'4'419'0,"4"-2"-236"15,-1-3 23-15,2-12-10 16,0-9-19-16,0-23-77 15,-2-10-42-15,4-12-33 16,-1-9-8-16,-1 0-14 16,10 1 1-16,-10 12 0 15,4 12-6-15,-4 25 2 16,-4 13 0-16,5 20-6 16,-8 15 3-16,6 22-5 15,1 7 8-15,2 16-1 16,5 0 3-16,-2-2 4 15,1 1-5-15,-2-10 12 16,-1-5-11-16,-5-15 3 16,3-9-2-16,10-14 2 15,-3-8 20-15,5-15 11 16,-4-15 1-16,-4-17-6 0,2-6-16 16,-2-11-12-16,-2 4 0 15,-3 6 0-15,-3 7-2 16,0 20 0-16,-4 7-2 15,1 15-2-15,0 9 3 16,5 10-4-16,2 12 5 16,6 6-3-16,7-1 6 0,5-4-2 15,8-7 0-15,10-14 4 16,-3-10 0 0,7-15 13-1,-2-12-7-15,-11-16 7 16,-6-3-2-16,-19-8-10 0,-8-4 2 0,-18-2-12 15,-10-2-23-15,-10 4-49 16,-7 6-25-16,8 15-68 16,11 7-40-16,6 13 138 15</inkml:trace>
  <inkml:trace contextRef="#ctx0" brushRef="#br0" timeOffset="133104.72">21999 1114 1200 0,'-22'-39'468'15,"12"19"-321"-15,-3 6 1 16,4 18-39-16,9 13-27 16,1 22-55-16,7 17-6 15,4 14-5-15,-6-2-13 16,0-4-34-16,0-15-44 15,-4-15-67-15,3-6-31 16,-5-21 101-16</inkml:trace>
  <inkml:trace contextRef="#ctx0" brushRef="#br0" timeOffset="133234.01">21623 1115 1130 0,'0'-39'474'16,"15"4"-300"-16,28 8-66 15,18 4-15-15,36 5-55 16,10 2-46-16,6 6-131 16,-6 6 99-16</inkml:trace>
  <inkml:trace contextRef="#ctx0" brushRef="#br0" timeOffset="133723">22453 2031 1278 0,'16'16'443'16,"9"-18"-369"-16,-4-16 26 16,3-26-1-16,0-13-12 0,-2-19-51 15,-4-7-18-15,-3-3 3 16,-10 1 4-16,-4 14 2 15,-2 15 9 1,-2 30-2-16,1 14-2 16,-4 25-14-16,1 11-5 0,1 26-12 15,4 11 1-15,11 15 6 16,5-1-12-16,8-15 8 16,3-8-1-16,-1-20-3 15,2-6 3-15,-6-15 6 16,3-8-2-16,-8-11 17 15,7-7 2-15,-9-16-8 16,-9-8-1-16,-3-7-14 16,-8-7 4-16,5 6 2 15,0 9-1-15,0 9-5 0,2 14-1 16,-1 15-2-16,9 7-3 16,0 23 1-16,-3 12-3 15,13 10-15-15,3 0-8 16,7-9-53-16,12-8-40 15,-7-13-88-15,-5-6 361 16,3-12-149-16</inkml:trace>
  <inkml:trace contextRef="#ctx0" brushRef="#br0" timeOffset="133986.07">23244 1762 1316 0,'29'-4'483'0,"5"4"-378"16,5-1 8-16,-4 2-2 16,-10 8-24-16,-5 6-45 15,-16 6-12-15,-16 9-23 16,-4 3-6-16,-11 6 3 16,2-1-6-16,8-4 4 15,13-2 10-15,13-11-3 16,26-6 6-16,32-15 3 0,7-15-11 15,26-19-48-15,-2-7-53 16,-10-5-419-16,-11 5 351 16</inkml:trace>
  <inkml:trace contextRef="#ctx0" brushRef="#br0" timeOffset="134377.93">17311 1845 2431 0,'-5'17'-21'16,"-3"21"4"-16,-5 31-6 0,-6 43 15 0,0 27 5 0,7 52 4 15,0 17 1-15,13 31-6 16,8 3 4-16,28-21 3 15,29-23-12-15,67-68-2 16,38-36-4-16,81-85-66 16,39-36-74-16,45-73 99 15</inkml:trace>
  <inkml:trace contextRef="#ctx0" brushRef="#br0" timeOffset="134744.26">23305 843 1108 0,'42'-7'423'15,"28"-5"-269"-15,2 2-89 16,-12 3 1-16,-4 8 25 16,-7 7-4-16,-3 29-28 15,7 17-1-15,-8 28 0 0,-6 20 1 16,0 20-2-16,-12 8 0 16,-17 26-7 15,-8 0 4-31,-28 2-11 0,-4 2-6 0,-9-24-26 15,-3-14-3-15,6-31-26 0,-10-21-41 0,12-50-90 16,8-23-63-16,15-55 125 16</inkml:trace>
  <inkml:trace contextRef="#ctx0" brushRef="#br0" timeOffset="134984.75">24096 339 1433 0,'38'-20'513'0,"7"17"-413"15,-1 6 0-15,-2 12-7 16,-13 8-25-16,-13 23-55 16,-10 9-6-16,-20 14-4 15,-11 11-4-15,-7 3-10 16,-2-1 0-16,13-13-5 0,18-13 10 15,42-29 7-15,37-10 0 16,54-37-19-16,45-16-75 16,49-32 67-16</inkml:trace>
  <inkml:trace contextRef="#ctx0" brushRef="#br0" timeOffset="136283.95">18403 3930 1244 0,'-27'2'499'0,"5"4"-357"16,10 1-13-16,5-2-2 15,14-1-54-15,13-4-14 16,27-13-31-16,15-8-22 16,24-11-22-16,1-3-41 0,-14 6-108 15,-10 11-61-15,-30 12 130 16</inkml:trace>
  <inkml:trace contextRef="#ctx0" brushRef="#br0" timeOffset="136412.01">18257 4330 1437 0,'14'1'488'0,"33"-9"-465"16,19-6-17-16,38-13-55 16,6-7-60-16,0-4 68 15</inkml:trace>
  <inkml:trace contextRef="#ctx0" brushRef="#br0" timeOffset="136895.04">19284 3890 1487 0,'0'-8'534'0,"4"4"-411"16,0 1-79-16,-4 3 9 0,-1 7 1 15,-4 9-3-15,-6 18-39 16,-3 10-2-16,-3 10-5 16,-1 0 0-16,9-5-6 15,5-7 1-15,7-12 6 16,11-4-1-16,7-14 29 16,4-6-4-1,8-12 13-15,2-7 3 16,-2-10-19-16,-1-5-2 0,-5-1-17 15,-11 0 4-15,-7 9-6 16,-7 6 3-16,-2 8 1 16,-1 3-12-16,-1 8-3 15,3 5 1-15,4 12-8 16,3 3 5-16,17-2 7 16,-2-5-4-16,13-9 2 15,3-7 4-15,-9-12 0 0,10-4 9 16,-15-19 13-16,0-5 0 15,-10-14 2-15,-6-8-6 16,-10-2-13-16,-5-2-7 16,-9 6-40-16,2 6-44 15,-4 8-71-15,5 9-70 16,6 12 140-16</inkml:trace>
  <inkml:trace contextRef="#ctx0" brushRef="#br0" timeOffset="137114.35">19881 3362 1199 0,'-7'-24'509'16,"1"8"-295"-16,4 8-31 16,1 2-10-16,1 10-67 15,0 2-47-15,-1 14-50 16,1 12-9-16,0 16-22 15,-2 9-21-15,1 0-64 16,-3-4-43-16,2-18-59 16,1-9-24-16,-3-19 148 0</inkml:trace>
  <inkml:trace contextRef="#ctx0" brushRef="#br0" timeOffset="137284.87">19445 3331 1248 0,'12'-9'489'0,"27"6"-328"0,37 0-50 16,10-4 0-16,42 0-42 15,7-3-61-15,-6-4-138 16,-4 9 89-16</inkml:trace>
  <inkml:trace contextRef="#ctx0" brushRef="#br0" timeOffset="137881.99">20599 3620 984 0,'-7'-2'424'15,"6"-2"-232"-15,-9-1-42 16,2 5 4-16,-5 4-33 0,-3 9-11 16,-5 20-42-16,2 14-19 15,-8 38-15 1,-1 14-9-16,2 24-15 15,-2 7 3-15,8 3-6 16,5-5-3-16,12-22-13 0,6-17-21 16,22-38-53-16,11-18-39 15,16-33-75-15,5-15 114 0</inkml:trace>
  <inkml:trace contextRef="#ctx0" brushRef="#br0" timeOffset="138364.43">20629 4188 1315 0,'-4'-8'529'16,"6"-4"-316"-16,16-14-99 16,6-15 0-16,14-23-39 15,2-15-26-15,3-14-39 16,-6-1-11-16,-9 12 3 15,-2 12 5-15,-13 29 4 16,0 16 5-16,-8 21 8 16,-4 16-3-16,-6 26-7 0,-1 13 2 15,4 22-14-15,-4 1 7 16,8-3 4-16,4-4-4 16,5-12 3-16,0-10-5 15,7-18 3-15,2-12-4 16,-6-15-4-16,-1-8 4 15,-3-15-5-15,1-14 1 16,0-13-1-16,9-1 2 0,-8-2-1 16,2 7-1-16,-7 9 4 15,1 7-3-15,-2 16-3 16,-3 3 5-16,-2 19-1 16,-3 5-7-16,1 18 6 15,3 9-2-15,9 9 0 16,2 4 5-16,8-5-5 15,-4-5 2-15,2-13-21 16,0-8-20-16,-2-18-85 16,4-9-72-16,-2-20 123 15</inkml:trace>
  <inkml:trace contextRef="#ctx0" brushRef="#br0" timeOffset="138560.73">21413 3839 1217 0,'7'36'533'0,"8"7"-301"15,-1 5-93-15,-4 2-7 0,2 0-78 16,-12-1-29 0,-1-10-73-16,2-5-36 15,0-15-105-15,-1-6-83 0,13-14 175 16</inkml:trace>
  <inkml:trace contextRef="#ctx0" brushRef="#br0" timeOffset="138913.14">21765 3740 1088 0,'-16'-32'435'0,"20"30"-207"0,4 1-108 16,10-1 2-16,11 2-4 16,20-2-47-16,0-4-36 15,5-1-108-15,-6-4-55 0,-14-2 74 16</inkml:trace>
  <inkml:trace contextRef="#ctx0" brushRef="#br0" timeOffset="139374.95">22166 3868 1228 0,'19'-32'510'15,"3"-3"-337"-15,-6-15-48 0,-1-6 4 16,-8-8-79-16,-2-4-29 15,-6 2-14 1,-2 7-3-16,0 23 4 16,1 11 9-16,2 24-3 0,-1 8-2 15,1 24-3-15,0 16-7 16,4 16-1-16,6 5 1 31,11-3 3-31,1-10-4 0,6-10 9 0,-9-8-4 16,8-14 1-16,-4-5-1 0,-3-15 7 15,1-6 1-15,-14-13 15 16,8-6 3-16,-4-12 3 16,4-2-1-16,-2 0-18 15,-5 0 3-15,-3 13-14 16,-3 6 8-16,2 11-8 16,0 11 0-1,3 14 2-15,-3 5-12 0,3 11 8 16,-2 0 2-16,-1 1-7 15,8-2 5-15,-1-8-13 16,3-5-31-16,1-12-58 16,-1-8-41-16,4-13-95 15,-1-10 142-15</inkml:trace>
  <inkml:trace contextRef="#ctx0" brushRef="#br0" timeOffset="139661.96">22704 3773 1131 0,'42'49'425'15,"-25"-49"-229"-15,8-3-90 16,5-7 18-16,1 0 19 0,-4 4-49 16,-2 1-23-16,-15 11-36 15,-1 4-3-15,-9 10-15 16,-12 7 8-16,0 9 8 15,-11 3-1-15,10 2 4 16,6-3-17-16,10-11-1 16,14-7-14-16,12-12-1 15,10-6-5-15,12-15-36 16,-2-10-36-16,-4-19-116 16,-6-8-9-16,-18-11 109 15</inkml:trace>
  <inkml:trace contextRef="#ctx0" brushRef="#br0" timeOffset="139866.89">22983 3134 1507 0,'53'9'528'15,"8"23"-439"-15,-3 12 19 16,-10 25 11-16,-2 13-22 15,-23 20-56-15,-12 5-37 0,-27 8-55 47,-19 3-46-47,-21 2-131 0,-3 1 141 0</inkml:trace>
  <inkml:trace contextRef="#ctx0" brushRef="#br0" timeOffset="140163.73">20986 4877 1417 0,'-17'-18'516'0,"0"7"-330"15,-1 17-187-15,-1 14 25 16,-6 31 16-16,3 16-7 16,3 32-17-16,5 7 2 15,5 8-7-15,8-5-13 16,14-22-31-16,13-12-48 0,23-30-102 16,6-19 114-16</inkml:trace>
  <inkml:trace contextRef="#ctx0" brushRef="#br0" timeOffset="140632.94">21265 5398 1738 0,'9'-23'597'0,"8"-23"-565"16,4-15-12-16,6-19 11 15,6-5-22-15,-1-2-4 16,0 6-9-16,-12 19 1 16,-7 13 1-16,-4 28-4 15,-8 18 14-15,1 35-5 0,-4 16 5 16,1 24 4-16,2 7-8 16,7 0 9-1,1-3-7-15,8-14-1 0,3-9-1 16,1-21-6-16,2-13 10 15,-2-14-6-15,-4-13 3 16,-1-19 0-16,-1-7-2 16,-4-15 0-16,-2-4-2 0,-6-2 0 15,-2 3-4-15,-1 11-1 16,-2 8 3-16,2 17-1 16,0 9-1-16,5 18 3 15,0 13-6 1,4 15 2-1,5 9-2 1,3 6 3-16,3 0 7 0,3-7-11 0,0-7-10 0,4-12-42 16,-1-14-42-16,0-17-97 15,-1-15 119-15</inkml:trace>
  <inkml:trace contextRef="#ctx0" brushRef="#br0" timeOffset="140814.95">22122 5247 1420 0,'-4'57'521'0,"0"2"-414"16,-3-1-60-16,0-5 5 16,0-8-54-16,3-7-57 15,-1-19-120-15,5-12 108 16</inkml:trace>
  <inkml:trace contextRef="#ctx0" brushRef="#br0" timeOffset="141004.87">22214 5164 1401 0,'-2'40'484'0,"27"-38"-433"16,14-2-38-16,20-13 7 16,11-7-3-16,7-2-67 15,-7-5-67-15,-16 5 71 16</inkml:trace>
  <inkml:trace contextRef="#ctx0" brushRef="#br0" timeOffset="141472.32">22796 5242 1250 0,'0'-12'499'0,"1"-11"-310"16,6-6 1-16,0-13-18 16,4-6-40-1,-1-7-85-15,-2-4-20 0,-8 0-19 16,-1 5-5-16,-4 16-1 15,0 13 2-15,5 27 0 16,-1 13-6-16,7 28 9 16,-5 10-7-16,10 10 12 15,-7 1-1-15,8-11-3 16,2-1 3-16,2-13-7 16,7-7 4-16,-9-17 1 15,10-10 5-15,-9-17 6 16,9-11-2-16,1-15-3 15,-6-4-6-15,-2-5-1 16,-7 3 7-16,-2 7 3 16,-5 7 6-16,-2 15-5 15,-1 6-1-15,-1 12-10 0,1 10 0 16,0 12-7-16,5 11-1 16,2 2 4-1,1 1-4-15,2-5 1 0,3-4-2 16,-3-12-26-16,2-7-33 15,3-15-91-15,-2-9-68 16,8-15 133-16</inkml:trace>
  <inkml:trace contextRef="#ctx0" brushRef="#br0" timeOffset="141749.93">23253 5116 1364 0,'44'48'495'0,"-17"-51"-388"16,0-1 22-16,-2-2 4 15,-4 2-32-15,-13 4-58 16,-8 3-19-16,-8 17-19 16,-5 4 8-16,-2 14-1 15,-2 6 3-15,1-1 15 16,5 1 2-16,17-8 2 15,6-9-7-15,11-11-6 0,16-9-10 16,1-18-24 0,8-9-45-16,2-22-124 15,-12-11-58-15,-14-12 137 0</inkml:trace>
  <inkml:trace contextRef="#ctx0" brushRef="#br0" timeOffset="141988.62">23454 4586 1287 0,'39'20'512'15,"4"9"-257"-15,3 18-125 16,-3 12 12-16,2 20 4 16,-6 5-19-16,-16 12-85 15,-10 2-16-15,-25 9-28 16,-10 3-18-16,-10-7-59 15,-7-7-12-15,12-27-11 16,4-17-13-16,11-30-16 16,9-16-28-16,10-39 97 15</inkml:trace>
  <inkml:trace contextRef="#ctx0" brushRef="#br0" timeOffset="142314.79">23781 4042 1100 0,'8'-11'500'0,"0"5"-192"0,1 9-152 15,-9 9 7-15,-2 22-39 16,1 10-23-16,-7 14-53 16,4 2-6-16,-3 0-26 15,1-1-12-15,6-15-20 16,-2-4-39-16,0-23-62 16,2-7-59-1,-5-18-53-15,-2-12 132 0</inkml:trace>
  <inkml:trace contextRef="#ctx0" brushRef="#br0" timeOffset="142451.94">23411 3973 1572 0,'50'-9'570'16,"21"-1"-485"-1,13 2 1-15,7 5-35 0,-1-1-67 16,-2 6-158-16,-15-2-20 15,-23 6 89-15</inkml:trace>
  <inkml:trace contextRef="#ctx0" brushRef="#br0" timeOffset="143118.32">23987 4643 1452 0,'4'15'525'16,"4"1"-399"-16,2 11-106 16,-7 5 6-16,0 7 1 15,-2 7-13 1,0-2 1-16,-1 2-10 0,4-5-1 16,3-7 0-16,-1-5-5 15,8-11 8-15,-5-5-1 0,7-13 17 16,2-3 8-16,3-14 4 15,4-8 9-15,-1-13 1 16,-2-10-6-16,-4-5-5 16,-2 3-6-16,-5 13-12 15,-3 12 0-15,-3 20-11 16,-4 7-2-16,2 23-1 16,3 8 1-16,2 12-1 15,5 2 3-15,11-12-4 16,-2-3-2-16,17-16 4 15,-4-6 9-15,3-20 8 16,7-12 10-16,-7-20 6 16,6-13-3-16,-8-15-9 15,-8-4-3-15,-17-4-3 0,-8 6-7 16,-17 11-5-16,-2 12 1 16,-9 25-8-16,-6 13 1 15,4 32 0-15,-5 11-2 16,13 19 1-16,7 5-1 15,25-4-14-15,15-3-11 16,23-22-60-16,19-11-51 16,26-28-51-16,9-16 100 0</inkml:trace>
  <inkml:trace contextRef="#ctx0" brushRef="#br0" timeOffset="146373.79">20149 4735 731 0,'-3'-3'312'15,"3"3"-173"-15,0 0 10 16,0 0-26-16,0 0-22 16,-1 0-42-16,0 0-14 15,0 0-27-15,0 0-3 0,1 2-6 16,1 5-1-16,-1-6 5 16,8 3 0-1,9 0 6-15,26-9-1 16,-30-11 11-16,-1 2 0 0,-4 2 1 15,-3 1-2-15,-3 5-22 16,-2-2-16-16,-9 5-62 16,-10 4-50-16,-15 5 74 15</inkml:trace>
  <inkml:trace contextRef="#ctx0" brushRef="#br0" timeOffset="146825.07">19865 4945 825 0,'42'-28'294'0,"-31"18"-257"16,3 5 1-16,-9 2 10 15,-5 0 13-15,8 3 5 16,-5 0 0-16,3 3-2 16,12 1-5-16,0 1 0 15,5 2 4 1,15-6 4-16,17-9 16 16,8-6 0-16,24-9 6 0,7 0-10 0,22-4-12 15,9-2-2-15,25-1-13 16,14-2 5-16,13-2-9 15,15-1-9-15,-5-1-2 16,-10 4-13-16,-13 7-7 16,-19 6-4-16,-27 8-13 15,-18 1 4-15,-32 10-8 16,-12 2 2-16,-22 2-2 16,-9 0-12-16,-17-1-31 15,-10-3-26-15,-4 0-58 16,2-2-26-16,3 1 319 15,0 0-155-15</inkml:trace>
  <inkml:trace contextRef="#ctx0" brushRef="#br0" timeOffset="147233.03">21358 5863 1251 0,'15'5'469'0,"22"-7"-321"16,20-2-76-16,23-4 2 15,11-3 5-15,28-7-9 16,15-2-4-16,29-2-13 15,22-3-9 1,2 3-5-16,2-1-8 31,1-2-5-31,-22 4-2 16,-14-1-3-16,-21 3 12 0,-45 3 19 0,-16 4-2 0,-38 7-10 0,-19 3-10 16,-24 5-10-1,-14 3 0-15,-27 5-5 0,-9 0-2 16,0 1-27-16,-3 4-19 15,16-5-67 1,5 4-37-16,6-4-101 16,6-7-25-16,8-5 165 0</inkml:trace>
  <inkml:trace contextRef="#ctx0" brushRef="#br0" timeOffset="147965.85">19937 8010 1238 0,'-22'0'503'16,"6"-1"-325"-16,3 1-22 0,7 0-59 16,4 0-35-16,13 0-39 15,12-5-14 1,21-6-8-16,13-4-10 0,8 0-75 15,-2 2-50-15,-16 5 76 16</inkml:trace>
  <inkml:trace contextRef="#ctx0" brushRef="#br0" timeOffset="148143.04">19817 8485 1353 0,'34'6'461'0,"34"-15"-446"15,18-6-2-15,6-24-32 0,-2-5-56 16,-17-13 51-16</inkml:trace>
  <inkml:trace contextRef="#ctx0" brushRef="#br0" timeOffset="148642.22">20676 7831 1602 0,'6'8'551'0,"4"12"-514"15,-1 9-31-15,-3 5-2 16,-4 4 0-16,1 8 2 15,1 1 2-15,0-1-6 16,6 4-2-16,2-8-1 16,3-6-1-16,6-11 4 15,0-13-3-15,7-12 14 16,5-11 6-16,6-13 5 16,-4-4 12-16,-6-7-5 15,-4 3-1-15,-14 9-11 16,-4 3-6-16,-4 11-8 0,-4 2-5 15,-3 6 0-15,3 6-4 16,-6 5-8 0,4 4 3-16,6 3-2 15,4-4 0-15,10-4 5 0,5-3-3 16,8-8 14-16,2-6 8 16,3-14 16-16,2-8 4 15,-9-13-5-15,-5-5-1 16,-11-10-14-16,-8-1 1 0,-4-8-4 15,-8 1-4-15,-3 7-17 16,-2 3-23-16,-4 15-50 16,3 8-29-16,-6 11-93 15,-1 9 341-15,9 13-132 16</inkml:trace>
  <inkml:trace contextRef="#ctx0" brushRef="#br0" timeOffset="148893.89">21250 7307 1160 0,'8'-12'506'0,"3"7"-184"15,3 12-289-15,0 11-13 16,0 15-5-16,2 7 5 15,-5 11-11-15,0 2 2 16,-6-1-34-16,2-6-35 16,-1-16-83-16,-5-8-83 15,-1-15 139-15</inkml:trace>
  <inkml:trace contextRef="#ctx0" brushRef="#br0" timeOffset="149042.7">20879 7254 1445 0,'68'-21'525'0,"43"-2"-440"16,19-2-30-16,15-2-38 16,-2 2-54-16,-21 0 23 15</inkml:trace>
  <inkml:trace contextRef="#ctx0" brushRef="#br0" timeOffset="149545.1">22249 7599 1157 0,'23'-29'464'16,"6"-3"-302"-16,1-4-27 15,-5-4 0-15,-5 1-19 16,-6 5-22-16,-15 7-40 15,-10 5-11-15,-23 10-18 16,-8 8-8-16,-14 18-13 16,-5 11-1-1,-5 23-8-15,-2 8 5 0,4 8 4 16,8 0 1-16,13-8-1 16,14-2-7-16,20-12 4 15,10-2-6-15,24-8 1 16,11-6-1-16,16-5 0 0,3-4 5 15,2-1 0-15,-8 1 2 16,-16 2 1 0,-7-3-2-16,-25 8-1 0,-13-1-2 15,-33 5 2-15,-25 0-4 16,-36-6-30-16,-16-3-24 16,-16-15-117-16,-1-4-59 15,5-24 142-15</inkml:trace>
  <inkml:trace contextRef="#ctx0" brushRef="#br0" timeOffset="150906.31">22310 8092 1364 0,'-7'1'531'0,"6"1"-372"15,-2 0-7-15,2-2-26 16,0 0-29-16,0 0-42 15,-4 15-19-15,-3 45-23 16,8-17 4-16,-3 14-15 16,3 4 5-16,1 7-4 15,-2-3-3-15,1-2 2 16,-2-3-7-16,-1-17 10 16,0-8-3-16,3-18 7 0,0-13 6 15,-3-17-2-15,1-12 5 16,1-24-6-16,0-5-1 15,9-17-7-15,2-4-4 16,8 0 0-16,11-5-7 16,10 11 0-16,4 8-3 15,1 20 6-15,-11 12-2 0,-5 24 2 16,-8 5 3-16,-8 12-8 16,0 7 8-16,-11 6-1 15,1 6-3-15,-4 6 4 16,-4-2 2-16,-1-4 1 15,-2 2 1 1,-8-4 5-16,2-2-8 16,1-6 3-16,2-7-2 15,11-3-3-15,5-8 5 0,11-3-9 16,6 0 7-16,11-3 4 16,-1 3-5-16,-1 4 5 15,3 8-5-15,-8 10-3 16,-3 4 2-16,-11 4-4 15,-13 3 7-15,-16 0 2 16,-7 2 7-16,-10 1 2 0,-6-3-5 16,-6-8 1-16,-3-7-12 15,4-18-28-15,13-11-26 16,16-23-112-16,5-11-55 16,29-27 134-16</inkml:trace>
  <inkml:trace contextRef="#ctx0" brushRef="#br0" timeOffset="151528.75">23488 7336 1820 0,'2'0'612'0,"1"2"-589"15,-3 1-15-15,-1-3 5 16,0 0 7-16,-4 9-9 16,0 19 0-16,-36 49-6 15,28-20-5-15,-4 11 4 16,3 1-1-16,2-2 6 16,12-6 12-16,2-1 4 15,7-7 4-15,10-13-3 16,-3-6-8-16,15-20-1 0,-5-3 3 15,3-19 0-15,3-8 6 16,-2-19-13-16,4-10 2 16,-6-6-9-16,-2-7-6 15,-6 2 7-15,-6 5-3 16,-7 10 1-16,-4 12 1 16,-3 12 0-16,1 8 3 15,-1 15-6-15,0 11 0 0,3 13 0 16,2 4-6-16,9 1 4 15,3-7 1-15,17-4-4 16,0-7 5-16,9-13-3 16,2-7 0-16,3-19 3 15,9-7 4 1,-2-23 14-16,3-7-1 0,-16-17 5 16,-8-2-13-16,-24-1-5 15,-6 2 1-15,-19 16-6 16,-9 8 4-16,-10 23-9 15,-5 14-5-15,4 25-14 16,2 14-1-16,9 14 2 16,10 6-5-16,29-2 1 15,16-4-9-15,51-25-39 0,27-19-53 16,45-39 84 0</inkml:trace>
  <inkml:trace contextRef="#ctx0" brushRef="#br0" timeOffset="154292.85">20561 9368 1109 0,'0'1'401'0,"3"2"-318"16,4 1-37-16,7-1-14 0,1 2 11 15,-1-4 10-15,2 0 1 16,1-1-12-16,2-1 2 15,3 1-14-15,-1 0-4 16,8-2 1-16,2 0-5 16,11-3-4-16,4-2-4 15,3-4-2 1,10 3 1-16,2-7 5 0,3 1 7 0,5-3 9 16,-2-5 6-16,16 3 4 15,-2-6-8-15,22-2 2 16,3 3-6-16,15-1-4 15,13 0 5-15,-2-3-11 16,2 2 3-16,0 3-14 16,-5 4-1-16,-3 5-4 15,-3 0-7-15,-2 1 13 16,1-1-5-16,2-4 10 16,2 2 5-16,-4-6 5 15,-1-1 6-15,-11-1 9 16,-3-2-3-16,-20 7-6 15,-6-1-4-15,-13 7-16 16,-16 0 1-16,-19 6-5 0,-11 3-6 16,-14 1-10-16,-2 3-14 15,-14 2-36 1,-16 2-24-16,-22 4-69 0,-16 1-33 16,-19-3-58-16,-3-1 138 15</inkml:trace>
  <inkml:trace contextRef="#ctx0" brushRef="#br0" timeOffset="154821.13">20174 9318 1146 0,'30'-4'412'0,"31"-3"-331"0,21-5-17 16,23-7 16-16,12-2 3 15,33-6 2-15,12-2-5 16,25 0-24-16,25-5-16 16,9-2-21-16,13-3-5 0,14-6 5 15,4-1 11-15,7-4 7 16,-2-4 3-1,2-4 11-15,-11 1-7 0,-5 5 10 16,-14 4-5-16,-33 9-4 16,-8 7 0-16,-34 6-10 15,-24 6-3-15,-37 9-10 16,-28 1-9-16,-40 8-11 16,-9 2 1-16,-18 0-24 15,-11-2-22-15,-31-6-159 16,-12-8 135-1</inkml:trace>
  <inkml:trace contextRef="#ctx0" brushRef="#br0" timeOffset="169503.74">6762 5834 951 0,'-23'-124'370'0,"11"-1"-281"0,18-5 33 16,5-2 10-16,8 11 7 15,3-2 0 1,10 13 18-16,3 11 2 16,0 34-6-16,1 22-22 0,4 47-49 15,8 30-20-15,9 59-34 16,-6 34-9-16,-13 61 4 16,-17 20-8-16,-31 16-10 15,1-6-1-15,-23-22 0 16,-7-15 4-16,6-32 3 15,0-27-2-15,30-58-10 16,33-39-3-16,53-99-1 16,22-53-2-16,54-91 4 15,3-28-4 1,1-8-1 0,-12 26 0-16,-41 78 12 0,-27 46 10 0,-45 82 0 0,-11 33 8 15,-40 58 1-15,-10 24-1 16,-22 58-2-16,-7 15-2 15,5 2-50-15,6 6-45 16,14-37-109-16,6-22-98 16,4-61 174-16</inkml:trace>
  <inkml:trace contextRef="#ctx0" brushRef="#br0" timeOffset="170714.65">10643 9030 1187 0,'-25'9'514'0,"10"-6"-276"15,5-1-49-15,12-2-93 16,7 0-30-16,9-1-56 15,6 0 0-15,5 2-11 16,1 3-19-16,2 10-14 16,-2 6-8-16,3 11 0 15,3 5 5-15,8 4 15 16,0 1 4-16,6-9 10 16,-2-6 8-16,3-15 16 15,-3-11 9-15,3-19 30 16,10-9 12-16,7-18 15 15,9-9 1-15,11-6-17 16,-3-3-17-16,-3 8-26 16,-4 9-5-16,-20 14-18 15,-2 16 8-15,-7 17-8 0,-17 12-11 16,3 22 4-16,-8 6-5 16,-21 14 3-16,7 5 6 15,-13 2 5-15,4-5 4 16,11-12 17-16,-2-10 4 15,12-19 8-15,-1-10 11 16,14-23 6-16,14-12 6 0,28-31-16 16,17-3-9-16,11-7-27 15,1 4-9 1,-4 19-9-16,-15 8-13 16,0 21-10-1,-14 6-21-15,-19 15-48 0,1 3-32 0,-9 3-57 16,2-2-13-16,8-9-6 15,-3-1 124-15</inkml:trace>
  <inkml:trace contextRef="#ctx0" brushRef="#br0" timeOffset="171113.86">12182 9401 1641 0,'-1'-1'622'0,"0"0"-471"16,0-5-65-16,0 5-61 15,-1 0-8-15,1 0-16 16,-4 5-1-16,-8 26-4 16,-27 84 0-16,32-33 2 15,0 5-6-15,1 1 13 16,2-3-16-16,-4-15-6 31,3-11-13-31,-3-20-55 0,0-11-34 16,-4-18-90-16,-9-10-170 0,1-17 250 15</inkml:trace>
  <inkml:trace contextRef="#ctx0" brushRef="#br0" timeOffset="171382.8">11608 9877 1425 0,'-19'15'566'0,"8"6"-401"0,7 9-51 16,6 12-89-16,6 11-11 15,11 13-14-15,4-6-7 16,10-5-12-16,5-7-9 0,13-19 6 16,3-8 1-16,5-21 17 15,7-11 18-15,-5-25 25 16,-1-9 16-16,-6-13 20 15,-8-2-14-15,-10 8-22 16,-2 5-17-16,-13 18-82 16,-8 11-38-16,-12 13-114 15,-7 7-282-15,-17 20 339 16</inkml:trace>
  <inkml:trace contextRef="#ctx0" brushRef="#br0" timeOffset="171808.56">11941 10970 1469 0,'-8'-2'602'0,"5"-4"-326"16,-1-9-207-16,-1-9-20 15,-12-8-28-15,-13-1-16 16,-15 5-19-16,-21 5-29 15,-4 15-3-15,-10 8-7 16,-5 19 27-16,8 8 10 0,-2 14 16 16,11 0 4-16,20-5 4 15,12-5 6-15,28-10-3 16,13-1 10-16,36-6 1 16,14-1-1-16,27-5 3 15,3 1-9-15,-6 11-11 16,-8 3 5-16,-26 12-13 15,-14 3 10-15,-30 9-3 16,-19 5-1-16,-32 8 19 16,-9 2 1-16,-35-7 20 15,-2-10 10-15,-3-14-15 16,-2-13-3-16,23-18-32 16,14-4-40-16,14-18-87 0,11-6-96 15,25-18 135-15</inkml:trace>
  <inkml:trace contextRef="#ctx0" brushRef="#br0" timeOffset="172423.16">12008 11220 2044 0,'4'17'697'0,"9"8"-678"16,-2 4-36-16,-2 8-18 16,-9 3-17-16,-3 6-18 15,-3 2-14-15,-5 6 6 16,-3-5 12-16,-2-2 30 16,-5-7 34-16,11-16 31 15,-4-4 11-15,6-14 36 16,9-3 8-16,-9-13-9 15,14-16-8-15,-8-25-29 16,10-16-18 0,3-18-16-16,-6-1-7 0,21 11-12 15,-9 11-9-15,8 25-8 0,2 13 0 16,-3 19-5-16,-3 10 6 16,5 20-3-16,-3 11-1 15,-4 9 20-15,0 0-4 16,-10-3 12-1,-2-4 13-15,-8-9-3 0,-5-2 21 16,-7-12 13-16,-1-2-3 0,0-11 7 16,-1-6-11-1,6-9-13-15,1-5 0 0,8-4-18 16,8-5 0 0,9-1-18-16,7-1 1 0,14 7 2 15,4 5-10-15,10 10 17 16,-3 7-4-16,1 12 10 15,-6 6 1-15,-12 10-5 16,-6 6-3 0,-22 11 1-16,-22 6 3 0,-19 9 2 15,-21 2 9-15,-23-4-9 16,1-6 7-16,-18-18-27 16,7-12-50-16,1-27-122 15,0-15 119-15</inkml:trace>
  <inkml:trace contextRef="#ctx0" brushRef="#br0" timeOffset="172803.76">11269 10478 1034 0,'-7'-11'544'16,"4"-4"-34"-16,6-7-443 15,4 0-33-15,5 2-30 16,5 2 0-16,16 9-2 16,3 5 3-16,14 8-1 15,0 7-3-15,4 9 6 16,7 4-8-16,1-2 2 15,8 1 6-15,3-10 11 16,7-9 19-16,-2-6 8 16,-3-7 7-16,-12-7-9 15,-12-5 0-15,-2-6-9 16,1-3-8-16,3-5-13 0,1 4-19 16,-9-3-56-1,-5-4-48-15,-1-12 67 0</inkml:trace>
  <inkml:trace contextRef="#ctx0" brushRef="#br0" timeOffset="192206.9">14018 12589 1011 0,'-22'2'383'15,"9"-2"-276"-15,-2 4-17 16,2-2-2-16,-3-2 7 15,4 4 7-15,1-2-6 16,5 3-8-16,-4 2-13 0,7 0-36 16,3 6-7-16,2 1-23 15,12 2 0 1,10 1 2-16,8-5 2 0,18-7 14 16,9-3 8-16,22-6 0 15,8 0 0-15,12 4-16 16,4 0-8-16,10 7-2 15,6 4-5-15,-3 1 6 16,11 0-2-16,8-8-2 16,4-3 4-16,8-6-5 15,-5-5-1-15,-10-1 3 16,-11 2 0-16,-9 4 3 16,-8 1 12-16,-13 7-5 15,-2 1-3-15,-12 2-5 16,-7 2-4-16,-20-3-3 0,-5-4 1 15,-10-1 1 1,1-3-4-16,-4-1 7 0,-4 1-10 16,-7-1 3-16,-4 0 3 15,-11 2-2-15,-6 1 11 16,-2-1 1-16,-2 2-1 16,2 0 2-16,0-1-5 0,0 1-4 15,0-2-2-15,0 1-2 16,0 0-1-16,0 0 3 15,0 0-4-15,0 0 0 16,0 0 1-16,0 0 2 16,6-3 0-1,9-3-2-15,27-15 3 0,-19 8-2 16,7-4 2-16,7-4-3 16,8-3-1-16,-6-4-4 15,6-1 0-15,-5-5 5 16,1-4 2-16,-5-6-2 15,-5-4 4-15,-8 0-2 16,1 0-2-16,-8-4 7 16,-4 2-4-16,-14-3 16 15,-7 0-2-15,-8-1 1 0,-7-1 0 16,-1 4-17-16,-7 3 2 16,-10 5-7-16,0 5-1 15,-11 7-5-15,-10 2-7 16,-12 5 7-16,-7 2-5 15,-4 2 8-15,1 2 7 16,1-2-1-16,-4 7 1 16,-5 0 0-16,-2 5 0 15,0 8-4-15,1 0 4 0,-5 10-1 16,-5 3-3-16,-2 6 6 16,-2 5-6-16,-3 1 6 15,4-2-1-15,-2 1-5 16,0 2 7-16,2 4-7 15,-1-1 2-15,-7 2 1 16,7-2-1-16,0 4 2 16,-1 5 0-16,7 3 0 15,-2-1 1-15,9 1 2 16,7-4-5-16,13-5 3 16,2-1-7-16,7-7 2 15,0-2 3-15,13-4-1 16,5-4 5-16,11 3-5 15,10 1 2-15,5 5-1 0,5 4-5 16,12 4-5-16,3 4-17 16,4 4 1-16,7 3-7 15,7-1 10-15,3 1 13 16,13-4 0-16,9-1 12 16,22-3-4-16,18-1 3 15,30-9-2-15,20-5 1 16,52-13-128-16,34-19-247 15,20-57 254-15</inkml:trace>
  <inkml:trace contextRef="#ctx0" brushRef="#br0" timeOffset="212796.19">12643 11601 1222 0,'-15'2'526'16,"4"2"-318"-16,10-4-80 15,-4-2-34-15,8 2-56 0,-3-1-7 16,0 1-11-16,29 1 3 16,40 13-4-1,-24 2-2-15,18 14 3 16,1 3 1-16,-1 6 9 0,4 0 0 16,-4-6 5-16,3-3-8 15,11-4-5-15,-4 1-5 16,-3-3-11-16,-6-1-3 15,-19-3 2-15,-6 1-1 0,-18-4-3 16,-7-2-7-16,-8-4-17 16,-11-2-14-1,-5-5-39-15,-4-2-14 0,-3-7-61 16,1-8-15-16,2-19-50 16,8-10 126-16</inkml:trace>
  <inkml:trace contextRef="#ctx0" brushRef="#br0" timeOffset="213068.86">13651 11512 1190 0,'21'6'503'16,"3"3"-304"-16,7 10-86 15,-3 3-19-15,0 10-27 16,-4 9-13-16,0 9-4 0,2 1-12 15,-3-4-20-15,0-2-2 16,-4-6-12-16,-12-1 1 16,-7 1-2-16,-5 0-3 15,-21-1 0-15,-12 3 7 16,-38 5-5 46,-23 3 4-62,-38 5-7 0,-24 6-20 0,-30 5-83 0,-24 1-71 0,-54-17 103 0</inkml:trace>
  <inkml:trace contextRef="#ctx0" brushRef="#br0" timeOffset="-201225.96">17066 14963 1629 0,'-34'14'612'15,"20"-3"-485"-15,11-3-71 0,-3-3-25 16,8 3-31-16,-4 2 7 16,4 9-1-16,0 5-4 15,-2 19 5-15,4 4-11 16,-7 16 1-16,0 4 0 16,-11-1 4-16,-2-1 27 15,2-18 20-15,-4-13 13 16,7-20 16-16,0-15-16 0,0-33-21 15,8-13-8-15,10-34-26 16,6-12 1 0,17-14-6-16,2 1-1 0,25 16-8 15,-4 16-8-15,4 40-5 16,6 17-12-16,-23 40 2 16,2 13 6-16,-7 26 4 15,-6 11 12-15,-2-1 9 16,-5 0-4-16,-3-15 11 15,-7-13 6-15,-5-20 14 16,1-12 8-16,-3-22 5 16,0-13-2-16,8-28-15 15,-5-10-4-15,12-20-13 0,-2-2-4 16,-4 9-9-16,10 5-5 16,-15 30-8-1,1 14-5-15,9 32-1 16,-17 19 3-16,20 27 8 0,-10 16 6 15,3 14 8-15,8-2 4 16,-9 1-2-16,19-10 0 16,-7-13 16-16,10-5 3 0,7-24 11 15,0-11 2-15,5-22-4 16,16-18-4-16,-15-22-1 16,11-11 0-16,-21-13-8 15,-19 0-8-15,-12-2-7 16,-21 5-6-16,-8 11-1 15,-21 12-3-15,-3 25-11 16,-7 16-5-16,-4 27-25 16,11 11 2-16,4 26-3 15,11 4 3-15,14-1 20 16,8 0 1-16,21-21 12 16,6-9 15-16,12-16 6 15,5-10 18-15,4-21 12 16,-3-8 2-16,0-16 5 15,-14-5-15-15,-10-7 2 0,-4-3-10 16,-22 2-5 0,3 1 0-16,-14 10-13 0,4 3 2 15,5 17-4-15,7 5 0 16,8 15-8-16,11 8-5 16,14 10 0-16,1 12 1 15,33 8 12-15,-12 8 6 16,12-1-8-16,6 3 6 0,-17-5-5 15,11-6-3-15,-16-5-31 16,-5-10-23 0,-11-9-45-16,0-10-49 0,-13-11-69 15,-5-8-26-15,-20-16 147 16</inkml:trace>
  <inkml:trace contextRef="#ctx0" brushRef="#br0" timeOffset="-201040.12">18507 15032 1437 0,'8'13'600'0,"13"0"-349"15,4 14-68-15,-1 6-94 16,10-1-18-16,0 11-43 0,6-7-11 16,-2 2-17-16,2 4-23 15,0-10-88-15,-7-4-49 16,0-13-66-16,-4-8-18 15,-14-10 166-15</inkml:trace>
  <inkml:trace contextRef="#ctx0" brushRef="#br0" timeOffset="-200864.15">18825 14862 934 0,'-20'0'553'0,"0"25"10"16,-3 7-337-1,-1 21-106-15,-2 13-28 0,-12 20-42 16,4 8-4-16,-20 2-83 16,5-5-49-16,16-12-134 15,3-14-303-15,29-25 357 16</inkml:trace>
  <inkml:trace contextRef="#ctx0" brushRef="#br0" timeOffset="-200430.56">20389 14641 1518 0,'38'-17'643'0,"0"-1"-322"15,-4-4-234-15,-17 2-27 16,-13-3-41-16,-25-2-19 15,-19 2-26-15,-5 4-4 16,-28 15-6 0,8 8 7-16,-12 25 17 15,7 0 2-15,-1 19 7 0,12-4 3 0,15-2 4 16,9 2-4-16,36-15 1 16,6-1 1-16,47-12-2 15,6 2 8-15,18-3 10 16,6 4 0-16,-11 3 22 15,-4 2-1-15,-8 4 9 16,-27 3 1 0,-18 5-4-16,-21 7 8 15,-46-1-23-15,3 3 1 0,-37-1-21 16,12-12-7-16,-15-9-15 16,3-10-23-16,16-10-65 15,1-3-50-15,34-10-107 16,10-10 254-16,20-19-33 0</inkml:trace>
  <inkml:trace contextRef="#ctx0" brushRef="#br0" timeOffset="-199821.58">20795 14984 1922 0,'10'14'739'15,"3"-7"-453"-15,1 4-279 16,-12 10-34 0,-3 6-17-16,-8 5-16 0,-5 17 8 15,4 0 5-15,-4 14 3 16,7 4 4-16,1-2 23 16,3-8-3-16,7-18 26 15,-2-9 10-15,3-17 5 16,0 1 11-16,-2-20-5 15,3-7 1-15,2-23-8 16,-1-13-6-16,8-23-5 16,-1-8-6-1,7-5 0-15,12-8 2 0,-9 16-4 0,12 5 3 16,-12 23-4-16,5 14 0 16,7 21 0-16,-15 12-1 15,17 15-1 1,-20 10 0-16,-3 10 2 0,-8 4-1 15,-12 3 5-15,-4 6-4 16,-14 0 0-16,11-3 5 16,-18-5-5-16,11-9 6 0,-6-14-2 15,3-4-2-15,14-11 3 16,-5-3-1 0,26-12 1-16,-7-2 1 0,24-9-4 15,-1 0-4-15,13 9-3 16,2 7 4-1,-7 13-2-15,6 12 5 16,-14 11-1-16,-5 6-2 0,-18 20 2 16,-4 2-2-16,-30 10 3 15,-7-3-3-15,-21-7-14 16,-5-8-19-16,-28-20-73 16,-6-9-48-16,-8-23-112 15,-3-13 155-15</inkml:trace>
  <inkml:trace contextRef="#ctx0" brushRef="#br0" timeOffset="-199437.96">19696 14332 1307 0,'-11'-13'526'0,"10"-10"-343"16,-4-8-56-16,10-2-52 15,5 2-11-15,8 2-9 16,9 15-4-16,6 17-18 16,2 9-1-16,2 26-13 15,0 2-14-15,12 4 1 16,-11 0-5-16,7-8 0 15,0-6 14-15,-11-12 26 16,19-8 5-16,-10-23 28 16,0-9 11-16,-3-15-9 15,-8-7 0 1,-1-5-28 0,0-6-18-16,-8 2-43 0,7 5-28 0,-16 4-122 15,0 8-101-15,2 3 166 16</inkml:trace>
  <inkml:trace contextRef="#ctx0" brushRef="#br0" timeOffset="-196428.93">21006 16083 930 0,'-34'-10'385'0,"7"-4"-206"16,5 0-71-16,2-6-34 16,-1 2 12-16,6 3 0 15,5 5 6-15,3 10-11 16,4 4-17-16,0 18-37 15,3 9-13-15,1 10-14 16,2 1 0-16,3 0 1 0,-1-6-1 16,1-10 2-16,-3-3 1 15,2-13-1-15,-4-5 3 16,2-5 7-16,-3-9 9 16,1-14 1-16,3-10-1 15,4-15-3-15,3-5-17 16,4 0 2-1,5 3-2-15,9 13-2 0,4 7 0 16,3 17 1-16,2 11-1 0,-2 20-1 16,-1 13 0-16,-6 20 1 15,-4 7 1-15,-8 4 1 16,-2 1 5-16,-7-9 4 16,-2-7 3-16,-1-10 14 15,-4-12-1-15,0-12-3 16,-1-5 4-16,7-22-15 15,2-6 0-15,11-22-4 16,3-11-3-16,9 1-13 16,4 4-2-16,0 13-13 15,-1 10 2-15,-7 16 10 16,-4 10-4-16,-2 20 16 16,-3 9-1-1,2 16 0-15,0 5 6 16,-3 1 0-16,3 0 2 0,0-10 0 0,-1-7 9 15,0-13-3-15,4-9 6 16,-3-11 10-16,6-11-12 16,2-13 4-16,1-11-1 15,-1-14-13-15,-6-1 6 16,-2-7-11-16,-11 6-2 16,-11 7-4-16,-8 6 1 15,-16 11-6-15,-3 7-5 0,-3 17-5 16,-2 10-4-16,1 19 1 15,4 9 6-15,5 3 6 16,8 2 4 0,11-6 5-16,4-7-8 0,8-10 9 15,0-8-10-15,8-11 12 16,6-7 10-16,-2-11 4 16,3-4 4-16,-12-9 3 15,-5 1-4-15,-1 2 0 16,-4 3 5-1,-1 11-5-15,0 5 6 0,-1 8-10 16,-1 1-1-16,6 8-7 16,3 0-8-16,12 16-2 0,3 9-6 15,15 5 3 1,-2 6 1-16,6-7-7 0,4-4-20 16,-14-6-51-16,7-12-39 15,-12-8-82-15,-6-15-7 16,-1-18 129-16</inkml:trace>
  <inkml:trace contextRef="#ctx0" brushRef="#br0" timeOffset="-196224.91">22249 16139 1709 0,'16'39'641'0,"17"3"-500"15,11-3-71-15,-1-3-68 16,5-4-10-16,-1-7-38 16,-6-2-6-16,-2-10-48 15,-9 0-29-15,-14-5-40 16,-6-5-28-16,-12-3 128 16</inkml:trace>
  <inkml:trace contextRef="#ctx0" brushRef="#br0" timeOffset="-196033.71">22503 16062 1249 0,'-16'13'664'16,"2"3"-114"-16,-7 4-345 16,-15 15-138-16,-6 10-39 15,-22 17-90-15,-3 3-68 0,-5 3 77 16</inkml:trace>
  <inkml:trace contextRef="#ctx0" brushRef="#br0" timeOffset="-194753.97">23049 15573 1157 0,'-10'-15'517'0,"-3"2"-191"16,2 0-158-16,0 8-48 16,-3 5-13-16,2 4-45 15,-2 9-14-15,5 17-28 16,7 9-12-16,4 22-7 15,10 7 1-15,0 5 3 16,2-4-7-16,5-18 2 16,0-7 0-16,4-19-6 15,4-10 6-15,-5-18-3 0,-2-5 1 16,6-18 6-16,0-9 6 16,6-9 4-1,-4-5-8-15,-5 9-2 0,0 7-1 16,-4 14-5-16,-6 4 2 15,-1 11 1-15,0 7-11 16,5 11 4-16,9 7 5 16,-3 5-3-16,8 1 13 15,-7-2-1-15,-2-4-5 0,6-10 13 16,-12-4 3 0,3-10 23-1,-6-3 11-15,-4-7 5 0,-4-7-4 0,-7-8-19 16,-2-11-12-16,-14-3-24 15,-1-5-18-15,1 3-45 16,-2 7-21-16,8 6-78 16,-1 5-55-16,9 3 139 15</inkml:trace>
  <inkml:trace contextRef="#ctx0" brushRef="#br0" timeOffset="-194513.76">23653 15088 1627 0,'-7'-11'632'0,"3"0"-453"0,4 7-94 16,3 9-83-16,-2 12-6 15,3 18-25-15,-1 9-22 16,-2 12-39-16,1-1-35 15,-9-4-62-15,0-4-26 0,-4-15 133 16</inkml:trace>
  <inkml:trace contextRef="#ctx0" brushRef="#br0" timeOffset="-194298.72">23223 14977 1638 0,'14'-19'602'0,"30"1"-470"16,6 1-55-16,25 1-36 15,5 2-15-15,3-2-39 16,5 7-48-16,-10 4-143 16,-2 4-58 30,-6 9 144-46</inkml:trace>
  <inkml:trace contextRef="#ctx0" brushRef="#br0" timeOffset="-193859.7">24419 15332 1190 0,'5'-4'478'0,"5"-4"-281"16,-6-1-47-16,5 2-15 15,-2-1-2-15,-7 1-22 16,-8 0-15-16,-11 3-34 16,-2 2-17-16,-16 3-27 15,6 6-3-15,-10 6-14 16,-6 2 1-16,5 8-1 15,4 2 0-15,11 6 3 16,4 0-3-16,9-2-1 16,7 1-2-16,11-3-2 0,11-1-1 15,11 2 6-15,10-2 1 16,7 0 2-16,10 2 0 16,-3 2-1-16,-7 3-4 15,-22 4 2-15,-13 3-1 16,-14 0-3-16,-11 2-2 15,-23-5 1-15,-6-2 2 16,-12-14 0-16,4-5 1 16,18-15-25-16,-1-7-35 15,13-9-80-15,7-7-57 0,15-11 116 16</inkml:trace>
  <inkml:trace contextRef="#ctx0" brushRef="#br0" timeOffset="-193253.59">24637 15792 1117 0,'1'25'606'0,"0"-10"-38"16,1 0-383-16,0 4-131 15,-2 1-20-15,1 4-33 16,-1 3-1-16,1 10 1 15,2 6-3-15,-1 4-1 16,-1-1-1-16,-1-1-5 0,0-4 6 16,-1-15 1-16,0-3-2 15,0-19 4-15,-4-7 2 16,0-19 2-16,-2-13 6 16,3-19-3-16,3-8-4 15,3-10-3-15,8-2-4 16,7 2 2-16,8 2-1 0,9 15 10 15,2 10 3 1,4 18 3-16,-13 10-4 0,-10 14-8 16,6 10-2-16,-21 16-4 15,8 6 5-15,-6 15-3 16,-23 3 8-16,12 5-1 16,-13 1-3-16,-7-4 4 15,9-2-8 1,-7-13 0-16,10-9 4 0,7-12 0 15,7-8-4-15,15-7-5 16,3-5 1-16,19-5 1 16,4-6 4-16,9 4 0 15,8 6 2-15,-5 7-4 16,-1 10 4-16,-15 12 2 16,-7 2-6-16,-14 12 7 15,-13 3-6-15,-19 10 4 0,-13 4-1 16,-23 0-10-16,-3-3 8 15,-5-14-22-15,-4-12-12 16,12-26-55 0,1-14-53-16,15-28-80 0,15-14 131 15</inkml:trace>
  <inkml:trace contextRef="#ctx0" brushRef="#br0" timeOffset="-192629.59">25150 15258 1679 0,'-6'7'657'0,"2"-7"-445"16,4 0-100-16,0 0-70 16,0 0-12-16,0 0-12 15,0 0-6-15,4 22-12 16,5 44 0-16,-2-16-4 15,2 5-1-15,5-1 2 16,1 0 1-16,7-12 4 16,3-4 0-16,1-13 2 0,4-6-1 15,4-9-3 1,-2-8 6-16,0-10 5 0,-2-7 1 16,-3-14 7-16,-4-5-2 15,-6-14-1-15,-3-1-8 16,-7-4 5-16,-1 2-6 15,-3 16-5-15,-2 6 2 0,-1 17-6 16,0 5 0-16,0 11-2 16,3 8 1-1,-3 18-3-15,4 5 2 16,4 5 2-16,0 1-3 0,9-7 6 16,4-6-4-16,2-8 1 15,3-5 4-15,7-13 5 16,-2-5 7-16,-5-17 6 15,7-10-2-15,-7-13-10 16,-7-6-5-16,-6-7 0 16,-13 0 1-16,-11 2 10 15,-3 8 1-15,-3 15-7 16,-9 10 2-16,4 13-25 16,-3 8-9-16,3 13-18 15,11 8-12-15,5 12-19 16,7 3-19-16,16-1-39 15,11-4-13-15,15-9-27 0,11-6-2 16,5-13-26-16,-1-4 117 16</inkml:trace>
  <inkml:trace contextRef="#ctx0" brushRef="#br0" timeOffset="-192520.52">26488 15277 1754 0,'14'-21'585'0,"-5"-76"-529"0</inkml:trace>
  <inkml:trace contextRef="#ctx0" brushRef="#br0" timeOffset="-190031.83">23138 16951 1556 0,'-12'23'586'0,"18"-13"-453"15,17-7-56-15,36-12-37 16,21-11 7-16,38-23 7 15,23-10 10-15,40-9-29 32,14-3-10-32,35-4-17 0,3 5-8 0,5-5 7 0,-4 1-6 15,-15 6 15-15,-15-1 7 16,-31 15 16-16,-2 5 11 16,-41 12 3-16,-10 4-8 15,-38 10-14-15,-30 5-14 16,-30 11-23-16,-18 2-16 15,-37 7-77-15,-21 0-52 16,-60-12 89-16</inkml:trace>
  <inkml:trace contextRef="#ctx0" brushRef="#br0" timeOffset="-111992.89">6492 15390 1351 0,'-25'-18'581'0,"-3"-6"-264"0,8 0-219 16,12 7-33-16,2 2-23 15,6 12-15 1,0 12-13-16,1 19-14 15,5 20-3-15,-2 36-2 0,2 5 2 0,-6 19 4 16,0 0 1-16,-8-7 2 16,-4-10 5-1,-1-28 15-15,-4-17 5 0,3-32 14 16,-1-15-2-16,-3-44-14 16,-4-25-4-16,-2-39-23 15,0-14-8-15,9-11-5 16,4 4 0-16,8 15 3 15,10 14 5-15,1 37 0 16,11 20 0 0,10 36-2-16,1 17 1 0,12 33 4 15,0 16-4-15,-1 19 8 16,1 3-2-16,-8-5-2 16,-5-8 2-16,-4-17 9 15,-10-11 9-15,-13-21 9 0,-3-6 4 16,-6-13-5-16,1-10-6 15,12-24-7-15,3-17-1 16,5-33-10-16,12-8-4 16,7 1-12-16,4 8-5 15,1 28-3-15,-4 19 0 16,-1 39 9-16,1 22 2 16,8 38 4-16,-4 15 1 15,0 20 3-15,-4 3 0 16,7-7 1-16,-10-5 4 15,9-22 3-15,-1-12 3 0,-12-20-1 16,7-12 1-16,-13-16-30 16,-1-12-43-16,0-18-156 15,-2-13 143-15</inkml:trace>
  <inkml:trace contextRef="#ctx0" brushRef="#br0" timeOffset="-111516.11">7604 15412 1864 0,'15'-11'651'0,"-6"-8"-586"0,7 2-38 15,-12-2-14-15,-15 4-22 16,-5-1-42-16,-17 0-7 15,-9 6-2-15,3 7 15 16,-5 19 45-16,8 12 12 0,5 23 4 16,7 11-3-1,12 14-4-15,7-2 1 16,7-3-1-16,6-12 4 16,9-19-4-16,-1-8-5 0,7-19-1 15,-2-10 0-15,3-18 16 16,0-12 8-16,-1-16 1 15,-7-5 5 1,-1-8-13 0,-8 3-9-1,-3 2 5-15,-1 4-5 16,-7 17-2-16,3 7-1 0,3 20-8 0,10 7-4 0,11 19-3 16,12 10-1-16,1 12-5 15,7 1-8-15,-2-5-35 16,-3-6-31-16,2-12-78 15,-4-7-33-15,-6-15-53 16,-6-6 145-16</inkml:trace>
  <inkml:trace contextRef="#ctx0" brushRef="#br0" timeOffset="-111337.08">7939 15211 1242 0,'14'71'598'0,"17"1"-149"16,-1 3-282-16,22-4-98 16,1-3-26-16,-6-9-47 15,6-9-25-15,-13-5-77 16,-3-6-56 0,-9-15 55-16,-10-6 33 0</inkml:trace>
  <inkml:trace contextRef="#ctx0" brushRef="#br0" timeOffset="-111152.67">8187 15147 1337 0,'-20'46'649'15,"1"7"-190"-15,3 24-339 16,2 15-45-16,-3 16-74 0,-13 7-43 15,-3-3-114-15,-8-7-69 16,6-26 128-16</inkml:trace>
  <inkml:trace contextRef="#ctx0" brushRef="#br0" timeOffset="-110727.33">9273 14668 1750 0,'3'-3'696'15,"-4"2"-470"-15,-15 9-110 16,-12 7-41-16,-23 11-62 16,-14 4-36-16,-15 8-36 15,-7 3-16-15,3-2 3 16,9 3 8-16,22-7 29 15,18-5 9-15,19-9 17 16,15-1 5-16,23-6-1 0,8 1 11 16,24 1 6-1,11-4 12-15,8 3 10 0,6 1-6 16,-7 10-8-16,-9 4-7 16,-20 5-8-16,-13 1 3 15,-23 3 13-15,-11 2 0 16,-19 3 5-16,-14 1 0 15,-16-6-9-15,-1-7-3 16,-7-11-6-16,10-10-17 16,13-14-86-16,6-7-50 0,22-20-136 15,7-8 163-15</inkml:trace>
  <inkml:trace contextRef="#ctx0" brushRef="#br0" timeOffset="-108986.84">9679 15261 1227 0,'-1'-2'489'0,"0"1"-317"16,1-4-23-16,-1 4-39 15,0 0-6-15,-5-1-24 16,-10-3-10-16,-25 7-42 16,29 17-1-16,9 27-13 15,2 16-14-15,3 28 8 16,2 6-8-16,4 4-6 15,-1-4 10-15,0-11-14 16,-2-12 8-16,-1-24 3 16,-3-12-8-16,-1-27 7 15,0-10 0-15,-3-18 1 0,-7-15-4 16,-3-15 6-16,-5-8-9 16,1-11 1-1,0-3 11-15,13-5-6 0,7 2 0 16,10 11-1-16,12 8-4 15,0 23-9 1,1 6 3-16,6 21-3 0,-3 7-9 16,3 18 12-16,2 5-3 15,-6 9 4-15,0 3 2 16,-11-4-2-16,-1-5 11 0,-5-6-5 16,-6-4 6-16,3-10 4 15,-3-3-11-15,8-12 6 16,3-8 1-1,10-13-1-15,-1-6 2 0,4-3-1 16,3 4 1-16,-9 12-7 16,6 9 4-16,-6 15-4 15,-1 12 1-15,-6 17 2 16,-4 9-2-16,-6 9 5 16,-4-1-2-16,-9 8 4 15,-6 0 9-15,-9 1 12 16,-6 5-1-16,-21-12 0 15,-6-3-4-15,-14-13-45 16,-10-8-44-16,-4-23-128 0,0-8 122 16</inkml:trace>
  <inkml:trace contextRef="#ctx0" brushRef="#br0" timeOffset="-108517.83">8807 14497 1308 0,'-15'-15'506'0,"7"-6"-376"15,-5-5-35-15,10 2-67 0,2 2-7 16,3 5-12-16,0 4-1 15,9 4-4-15,9 3-3 16,12 9-2 0,8 12-4-16,11 10-3 0,-2 3 2 15,0 4 1-15,3-6 4 16,-6-8 7-16,-2-8 12 16,-1-19 30-16,-6-11 16 15,1-18 2-15,-4-8-7 0,-9-8-26 16,-6 1-16-16,-12 4-33 15,-3 7-30 1,-4 16-72-16,-1 8-49 16,-4 25 102-16</inkml:trace>
  <inkml:trace contextRef="#ctx0" brushRef="#br0" timeOffset="-104158.15">8792 16758 1260 0,'-12'12'476'0,"8"-5"-346"16,0-5-20-16,1-3-41 15,3 1-9-15,0-1-35 16,0 0-9-16,0 0-10 16,0 0 0-16,28-8 6 15,33-15 4-15,-4 2 17 16,12-1 3-16,23-11 16 16,7-6 8-1,28-10 10-15,10-4-7 0,20-11-5 0,10-3-9 16,2-3-13-16,5 1 2 15,2 7-8-15,-2 5-2 16,-9 6 18-16,-12 7 5 16,-27 9-2-16,-18 6 1 15,-29 17-24-15,-22 3-3 16,-26 8 1-16,-13 1-9 16,-13 0-6-16,-4 1-5 15,-17 5 0-15,-3 0-10 0,-21 6-41 16,-5 4-44-16,-12 0-119 15,-8 3-75-15,-13-1 173 16</inkml:trace>
  <inkml:trace contextRef="#ctx0" brushRef="#br0" timeOffset="-103411.71">9883 16666 1216 0,'-12'-1'462'0,"1"-3"-345"16,0 1-29-16,-2-4-30 15,1 2-18-15,-4-5-21 16,-2 4-10-16,-8 3-12 16,-1 2 0-16,-7 11-1 15,-2 2 6-15,-5 11 14 16,-7 6 9-16,-8 9 21 16,-3 2 11-16,1 0 0 15,8 2-5-15,13-11-2 16,10-3-12-1,13-9-9-15,2-10-5 16,18 1-29-16,3-3-10 0,17 3-4 0,11 3 1 16,17-3 13-16,7-2 5 15,2 1 0-15,5-2-2 16,-13 4-6-16,-5 0 6 16,0 8 15-16,-11 1 10 15,-5 5 6-15,-6 2 1 16,-17 7-6-16,-4 4-1 0,-17 10 0 15,-11 5-6-15,-20 1-1 16,-10-1-11 0,-18-1 5-16,1-4-4 15,-10-4 11-15,-2-6 7 0,4-11 5 16,0-6 7-16,15-11-15 16,4-7 0-16,16-8-21 15,8-3-6 1,16-6-37-16,9 0-30 0,20-5-98 15,3-8-45-15,18-7 130 16</inkml:trace>
  <inkml:trace contextRef="#ctx0" brushRef="#br0" timeOffset="-102830.1">10152 17287 1654 0,'-11'9'600'0,"7"-7"-495"16,3-2-48-16,1 2-43 15,0-2-10-15,0 0-31 16,0 0-4-16,6 17-6 15,19 43 1-15,-7-19 15 16,2-4 4-16,-2 3 16 16,3-4 12-16,-2-12 20 15,1-1 11-15,3-13 8 16,-4-9-3-16,5-9-6 16,-4-8-6 15,-3-13-14-31,-2-6 0 0,-2-4-10 0,-10 0-9 0,4 6-4 15,-3 7-14-15,-6 9-13 16,13 8-3-16,-7 9-7 16,9 5 11-16,1 11 13 15,2 5 8-15,5 0 10 0,-1-3 0 16,7-9 3-16,-1-4 6 16,5-6 21-16,-4-6 5 15,-3-13 13-15,-3-3 4 16,-6-16-2-16,-2-9-6 15,0-7-13-15,-3-3-12 16,-9-3-14-16,-3 7-8 0,-9 5-10 16,-1 6-8-16,1 14-19 15,0 9-7-15,6 12-22 16,-1 4-15-16,2 7-51 16,0 2-59-16,0 4 122 15</inkml:trace>
  <inkml:trace contextRef="#ctx0" brushRef="#br0" timeOffset="-102080.75">9120 16751 831 0,'-20'8'389'0,"-2"1"-179"16,4-4-62-16,1-5-19 15,7-1-31-15,-2-10-13 16,13-6-21-16,-1-5-13 15,12-8-23-15,11-7-8 16,14-4-8-16,14-2-6 0,12 3 0 16,9 9-3-1,13 13-3 17,1 10-6-32,6 15-5 0,-5 9 2 0,-18 10 9 0,-2 5 11 0,-14 4 37 15,-1-2 24-15,-10-12 23 16,-8-3 6-16,-5-17-17 15,-10-8-18-15,2-20-20 16,-4-11-14-16,-7-18-20 16,5-2-19-16,-11-2-54 15,9 2-22-15,2 13-57 16,-2 3-28-16,8 15-37 16,-4 5-12-16,6 9 136 15</inkml:trace>
  <inkml:trace contextRef="#ctx0" brushRef="#br0" timeOffset="-101562.1">11338 15358 1424 0,'1'-1'551'0,"11"-5"-377"16,8-2-125-16,7-3-33 0,17-1-23 16,-10 4-20-1,5 0-91-15,-2 5-40 0,-8 3 91 16</inkml:trace>
  <inkml:trace contextRef="#ctx0" brushRef="#br0" timeOffset="-101386.47">11444 15727 1591 0,'78'-34'514'0,"22"-32"-501"16</inkml:trace>
  <inkml:trace contextRef="#ctx0" brushRef="#br0" timeOffset="-97799.93">12076 15286 1396 0,'0'0'572'0,"0"-2"-291"15,4 2-245-15,-4 0-34 16,0 0-2-16,0 0 3 16,0 0-5-16,3 5-7 15,7 24 3-15,9 47-4 0,-16-23 3 16,3 7 16-16,-3-3 7 15,0-7 14-15,-1-15 10 16,1-11 0-16,-1-13-7 16,-1-6 2-1,-1-5-9-15,-1-9 2 0,-5-17-11 16,2-12-18-16,-4-22-9 16,2-7-20-16,-1-3 8 15,5 0 3-15,6 10 6 16,6 9 12-1,10 12-8-15,5 12 13 16,13 18-10-16,6 3 5 0,4 13 3 16,3 9-12-16,1 5 13 15,-4 8-1-15,-5 7-5 16,-8 0 10-16,-12 4-6 16,-9-2-2-16,-8-11 10 15,-3-7-5-15,-4-12 3 16,2-7-1-16,-3-9 10 0,1-5 1 15,-3-17-4-15,-1-7 3 16,3-7-16-16,3 2 0 16,5 6-1-16,1 7-1 15,5 16-12-15,-3 4-5 16,2 14-2-16,2 7-11 0,6 16 18 16,-2 8-7-16,2 7 18 15,2 1-1-15,-1-10 7 16,3-6 7-16,14-7 0 15,-3-7 10-15,9-7-6 16,0-7 9-16,-8-12-12 16,3-5 4-16,-16-9-7 15,-1-1-5-15,-14-5 0 16,-7 0-4-16,-7 4 1 16,-2 2 1-16,-8 12-2 15,-3 3 1-15,1 11-11 16,2 2-5-16,10 13-4 15,-4 4-3 1,7 8 6 0,0 3 0-16,4-2 15 15,14-4-8-15,0-8 12 0,-1-5-4 0,-1-6-1 0,-3-5 1 16,-2-4-1-16,7-2 12 16,-9-9-5-16,3-2 13 15,-8-7-3-15,-5-1-7 16,-2 1 0-16,-1 3-2 15,5 9-5-15,-1 3 2 16,4 7 1-16,4 2-16 16,5 6 0-16,1 4-10 15,5 11 9-15,0 2 5 0,5 10 1 16,2-2 10-16,3-2-33 16,-1-6-12-1,-1-11-61-15,-1-3-37 0,-9-10-35 16,-1-8-14-16,-6-15 126 15</inkml:trace>
  <inkml:trace contextRef="#ctx0" brushRef="#br0" timeOffset="-97598.22">13175 15189 1595 0,'30'32'606'16,"5"-4"-429"-16,15 1-154 0,7 1-39 16,-12-12-65-16,0 2-54 15,-10-8-131 1,-9-4 160-16</inkml:trace>
  <inkml:trace contextRef="#ctx0" brushRef="#br0" timeOffset="-97426.08">13331 15171 1679 0,'-21'41'623'0,"11"17"-496"15,-3 5-71-15,8 5-122 16,-4-5-83-16,-5-9 93 15</inkml:trace>
  <inkml:trace contextRef="#ctx0" brushRef="#br0" timeOffset="-94013.15">13522 14859 1296 0,'-8'-29'514'0,"6"3"-367"16,-3 6-56-16,-4 8-22 15,-4 9-15-15,-2 4-4 0,-5 11-10 16,5 7 2-16,-1 11-19 16,7 5-2-1,11 9-7-15,1 0-10 0,11 0-5 16,-1 0-5-16,9-2 1 16,1 0 5-1,3-4 4-15,-4 1 4 16,-3-12-6-16,-6-14-4 15,0 1-4-15,10 2-1 0,5-9 4 16,-5-8 10-16,1-13 4 16,-4-5-1-16,2-9 7 15,-1-3-9-15,1 1-6 16,-8 1 1-16,2 12-7 16,-4 2 0-16,-10 10 2 15,10 3 2-15,1 6-1 0,6 6 0 16,4 4 5-1,-3 3-5-15,8-1 5 0,-2-1 0 16,1 0-3-16,5-3 3 16,-8-7-4-16,-2-2 0 15,-1-4 2-15,-9-4 4 16,-3-5 1-16,-4-5 10 16,-14-14 5-16,-8-4 0 0,-13-14-3 15,-4-2-11 1,-1 1-26-16,3-1-19 15,5 9-53-15,8 5-50 0,0 7 38 16,12 6 42-16</inkml:trace>
  <inkml:trace contextRef="#ctx0" brushRef="#br0" timeOffset="-93675.5">13902 14263 1497 0,'-4'-8'584'15,"8"0"-396"-15,-5 2-41 16,3 6-63-16,-2 7-24 16,3 13-42-16,3 6-13 15,-6 13-20-15,5 3-9 0,-2 1-30 16,1-2-24-16,-1-6-36 16,-2-5-19-16,-1-8-19 15,-1-8-7-15,-8-11-62 16,1-7 141-16</inkml:trace>
  <inkml:trace contextRef="#ctx0" brushRef="#br0" timeOffset="-93513.77">13605 14257 1504 0,'16'-15'585'16,"10"-1"-403"-16,28 3-125 15,7-4-26-15,10 9-64 16,0 2-40-16,-16 0-129 0,-5 1 122 16</inkml:trace>
  <inkml:trace contextRef="#ctx0" brushRef="#br0" timeOffset="-93033.33">14561 14469 856 0,'-2'-26'398'0,"-6"-2"-131"16,1 1-61-1,-1 6-40-15,-4 4-22 0,-2 9-65 16,-4 6-30-16,-6 11-33 16,-4 6-14-16,-3 14 0 15,1 5 1-15,2 8-1 16,5 3 5-16,9-4 5 16,4-4 8-16,19-5 9 0,6-3 4 15,13-5-6 1,9 0-4-16,3-5-7 15,-2-2-5 1,0-1-1 0,-2 1-8-16,-8 3 4 15,-3 2-3-15,-11 6 4 0,-7 1 2 0,-11 2-5 0,-6-1 6 16,-4-5 10-16,-6-3 0 16,7-9 3-16,-1-3-9 15,1-8-33-15,4-3-22 0,-1-8-48 16,4-4-30-1,8-10-81-15,5-1-8 0,9-9 125 16</inkml:trace>
  <inkml:trace contextRef="#ctx0" brushRef="#br0" timeOffset="-92452.1">14916 14802 1564 0,'1'9'569'0,"5"4"-462"16,0 4-42-16,1 6-40 0,-1 6 0 15,4 6-17-15,-1 1 3 16,1 11-3-16,-5-3-3 16,0 1 8-1,-5-6-1-15,-6-14-2 0,0-2 3 16,-3-13 3-16,2-1 0 15,-2-14 11-15,3-2-5 16,-5-16-9-16,-2-9-5 0,4-15-7 16,-1-8-1-16,9-8 1 15,7-2 3 1,6 10-9-16,5 7 1 0,4 14-3 16,1 9 0-16,-2 12 5 15,-1 7 0-15,1 12 0 16,1 5-1-1,0 6 0-15,-2 1-1 0,-1 6 6 16,-6 1-3-16,-2 0 2 16,-6-3 4-16,2-5-11 15,0-7 10-15,2-4-7 16,3 1-2-16,5-5 10 16,1-1-7-16,7 0 5 15,2-1-3-15,-2 0-1 16,0 3 1-1,-7 5 0 1,2 3 0-16,-7 4-1 0,-4 2 1 0,-9 7 0 0,-9 3 2 16,-13 5 2-16,-5 1-6 15,-11-6-20-15,-10-2-5 16,0-9-33-16,2-4-19 16,5-12-54-16,12-11-31 15,11-17 99-15</inkml:trace>
  <inkml:trace contextRef="#ctx0" brushRef="#br0" timeOffset="-91899.2">15446 14503 1244 0,'0'6'564'0,"-2"-6"-245"15,2 0-151-15,0-1-90 16,0 1-24-16,-1 0-21 16,1 0-5-16,0 3-17 15,2 22-5-15,10 38-2 16,-3-26-8-16,7 3-1 0,-1-6 1 16,9-10 5-1,1-4 10-15,-4-12 26 0,6-4 8 16,0-9 15-16,2-5 1 15,4-13-12-15,-8-5-11 16,6-13-15-16,-12-3-8 16,-4 0-2-16,0 0 4 15,-18 11-2-15,8 8 1 0,-4 15-5 16,-10 6-5 0,12 13-9-16,-3 7-7 15,-1 12-5-15,13 6-1 0,-6 4 3 16,0-4-5-16,10-12 1 15,0-4 3-15,6-13 2 16,6-3 8-16,-2-13 13 16,0-9 11-16,-1-15 13 15,-5-5 5-15,-7-10-2 16,-7-1-9-16,-12 4-16 16,-3 3-7-16,-13 14-22 15,0 8-18-15,-5 18-50 16,-6 7-27-16,-1 19-63 15,-2 9-7-15,5 8-21 16,3 4 5-16,5 0 135 0</inkml:trace>
  <inkml:trace contextRef="#ctx0" brushRef="#br0" timeOffset="-91397.09">13539 16122 1840 0,'109'-41'664'0,"41"-22"-562"15,27-9-32-15,25-17-35 0,2-2-18 16,22-3-12-16,-5 0 1 15,7 3 10 1,-5 10 19-16,-13 6 15 0,-14 7 8 16,-44 22 18-16,-11 4-8 15,-52 25 9-15,-15 6-1 16,-36 10-10-16,-19 1-14 16,-17 6-21-16,-19 6-11 0,-13 2-28 15,-11 5-12-15,-14-4-46 16,2 2-25-16,-8-2-99 15,-3-2-57-15,-1-4-71 16,-13-1 176-16</inkml:trace>
  <inkml:trace contextRef="#ctx0" brushRef="#br0" timeOffset="-90617.15">13761 16732 1191 0,'3'1'459'16,"5"-2"-317"-16,-5 0-80 16,1 0-11-16,0 5-18 15,-4-4-13-15,1 5-11 16,8 23-6-16,4 39 4 0,-10-24 2 15,6 3 12 1,-11-1 10-16,13-1 11 0,-2-4 4 16,1-11-3-16,7-7-2 15,-6-14-18-15,4-8-5 16,4-11-7-16,-2-10-3 16,6-14 5-16,-3-3-3 15,-3-4-8-15,4 4-2 16,-3 7-8-16,-4 3-1 15,2 12-3-15,1 10 0 0,-2 9 2 16,7 9 2-16,0 8 8 16,1 1 1-1,3 2 6-15,-4-1 1 0,0-8 14 16,-5-4 3-16,-5-6 19 16,2-4 9-16,-12-10 20 15,-2-4 4-15,-7-20-10 16,-6-5-14-16,-2-10-32 15,-2-3-17-15,-6 0-35 16,9 2-19-16,0 5-57 16,4 6-25-1,7 8-88-15,2 2 389 0,1 4-158 16</inkml:trace>
  <inkml:trace contextRef="#ctx0" brushRef="#br0" timeOffset="-90362.75">14435 16140 1065 0,'-4'3'549'0,"1"-3"-121"16,4 3-271-16,-1-3-107 15,1 3-33-15,2 25-8 16,39 36-5-16,-27-20-2 15,0 2 1-15,-4 0-22 16,-2-3-10-16,-1-9-44 16,-6-11-20-16,-6-9-40 15,-5-5-24-15,-15-14 104 16</inkml:trace>
  <inkml:trace contextRef="#ctx0" brushRef="#br0" timeOffset="-90157.6">14108 16161 1618 0,'67'-25'613'16,"38"-17"-467"-16,10-5-53 16,2 0-60-16,1-2-33 15,-27 14-80-15,-9 8-35 16,-27 11-75-16,-12 7-6 15,-23 9-39-15,-9 2 144 16</inkml:trace>
  <inkml:trace contextRef="#ctx0" brushRef="#br0" timeOffset="-89327.1">15201 16193 933 0,'14'-18'483'16,"-4"0"-95"-16,-7 2-235 16,0 2-17-16,-3 4-32 15,-4 2-14-15,-3 2-23 16,-7 4-16-16,-10 10-24 16,-1 4-12-16,-7 14-5 0,-4 4-3 15,2 7 11 1,1 4-1-16,7-3-2 15,6 0 5-15,8-3-9 0,4-2 2 16,10-6-1-16,4-6-9 16,14-7-2-16,-2-5 0 15,9-1-1-15,2-1 6 16,0-1-6-16,6 1 2 0,-7 4 2 16,2 3-7-16,-12 7 5 15,-3 7 1-15,-13 5 0 16,-15 2 3-16,-14 1 1 15,-11 2 2-15,-8-1-3 16,-2 1 2-16,-5-4-4 16,-2-6-3-16,1-9-8 15,8-6-10-15,10-13-38 16,7-6-38-16,14-12-95 16,7-6-32-16,6-19 131 15</inkml:trace>
  <inkml:trace contextRef="#ctx0" brushRef="#br0" timeOffset="-88767.86">15285 16684 1406 0,'0'-9'507'16,"-1"-8"-422"-16,5-5-51 0,5 3-33 16,4 6 0-16,1 10 3 15,-4 7 9-15,7 20 7 16,2 10 12-16,8 17 3 16,2 2 0-16,0 2-5 15,-2-3-6-15,-4-11-11 16,2-4-5-16,-7-17 1 15,-3-10-4-15,3-14 27 16,-4-8 7-16,-2-15 20 16,1-5 8-16,-5-8-14 15,-2-2-6-15,1 5-22 16,-5 4-15-16,3 9-6 16,-3 5-3-16,-1 11-4 0,4 3 2 15,-5 9-17-15,13 4-5 16,1 13 1-16,1 2 0 15,1 6 10-15,-4-4 0 16,9-8 5-16,-1 0 0 16,4-13 5-16,-4 0 10 15,-4-13 20 1,0-5 24-16,-8-12 34 0,-7-6 9 0,-9-4-12 16,-8-5-17-16,-4-1-32 15,0-1-19 1,1 9-27-1,13 6-22 1,0 12-67-16,-1 4-29 0,7 5-98 0,-10 1-31 0,6 6 164 16</inkml:trace>
  <inkml:trace contextRef="#ctx0" brushRef="#br0" timeOffset="-88067.06">15852 15924 1320 0,'-1'10'528'16,"4"1"-325"-16,2 3-34 15,2 6-25-15,0 0-16 16,-2 6-35-16,5 2-24 16,6 11-33-16,1 4-9 0,1 8-16 15,1 0-3-15,0 3-4 16,2-3-4-16,4-7 6 16,-3-4 0-1,4-19 4-15,-4-6 9 0,10-16 16 16,1-7 8-16,-13-10 17 15,8-9-4-15,-24-12-25 16,4-6-6-16,1-8-21 16,-12-2-4-16,-4 3 1 15,-8 5-3-15,-5 11 7 16,9 10-1-16,1 16-4 16,3 4-1-16,4 9-2 15,1 9-4-15,5 11 1 16,6 3-2-16,4 10 1 15,8-3 0-15,5-5 0 16,3-4-1-16,10-12-8 0,-2-4 5 16,2-15 10-1,-3-8 11 1,-9-12 13-16,-1-9 12 0,-6-8 7 0,-5-6-4 16,-5-4-9-16,-5-3-9 15,-11-1-8-15,-5 3-10 16,-13 7-7-16,-3 4-5 15,-4 15-9-15,-1 8-3 0,4 16 5 16,8 6 0-16,3 11 1 16,9 5 5-16,17 4-3 15,3 0 0-15,24-5 2 16,3-6-16-16,19-22-44 16,7-14-51-16,13-25-143 15,2-11 54-15,-7-28 107 16</inkml:trace>
  <inkml:trace contextRef="#ctx0" brushRef="#br0" timeOffset="-86873.89">15399 14552 1087 0,'-5'-3'434'0,"5"-1"-264"15,0 0-28-15,0 3-11 16,0 0-8-16,0 0-25 15,0 0-27-15,0 0-28 16,0 0-13-16,0 0-17 16,0-1-1-16,5 2-12 15,8 5 2-15,2 9 7 16,32 50 0-16,-24-20 18 16,5 0 4-16,7 0 2 15,-7-2 3-15,4-13-7 16,-6-5-1-16,3-13-1 0,2-9 11 15,-10-16 10 1,8-9 2 0,-18-18-3-16,-4-6-9 15,3-8-18-15,-10-1-8 0,0 6-5 0,-4 5-7 16,-3 12 4-16,5 8-1 16,-6 14 1-16,4 5 1 15,4 8 0-15,-5 5 2 0,12 9-2 16,4 7-2-16,1 6 0 15,4 0-3 1,-7 0 1-16,6-2 3 0,-12-2 1 16,7-3 0-16,0 0 10 15,1-3-1-15,4-5-3 16,-2 0-1-16,1-8-13 16,-1-2-2-16,4-4 9 15,0-5-2-15,3-8 5 16,2-3 0-16,-1-12-12 15,-3 0-2-15,-6-11 4 16,-4-3-3-16,-12 5 12 16,-7-3-2-16,-11 9 3 15,-2 4-1-15,-6 10-9 16,0 7 1 0,-3 15-4-16,-5 8-4 0,5 9-2 0,2 5 0 15,11-5 3-15,8-1 4 16,30-8 0-16,12-8 5 15,25-11-6-15,14-18-2 16,11-34-92-16,6-19-124 0,6-41 141 16</inkml:trace>
  <inkml:trace contextRef="#ctx0" brushRef="#br0" timeOffset="127956.79">17734 8794 641 0,'-31'20'279'16,"-1"5"-133"-16,-2 1-50 15,3 1 22-15,2-8-2 16,5-6 1-16,16-9-22 16,8-4-16-16,23-18-9 15,11-7 1-15,22-18-3 16,6-7-5-16,-2-8-16 16,2 2-14-16,-11 10-21 15,-6 7-11-15,-6 14-47 16,-12 4-26-16,-13 11-91 15,-8 4 96-15</inkml:trace>
  <inkml:trace contextRef="#ctx0" brushRef="#br0" timeOffset="128204.55">17855 8513 1141 0,'4'-25'448'16,"9"2"-333"-16,8 4-23 15,3 7-6-15,7 14-31 16,6 9-7-16,8 12-23 16,0 8-14-16,-12 7-8 15,-1 9-4-15,-25 7-12 16,-3 4-3-16,-12 3-10 16,-14-6-5-16,-8-7-16 15,-2-9-26-15,-1-19-48 16,1-12-85-16,10-29 132 15</inkml:trace>
  <inkml:trace contextRef="#ctx0" brushRef="#br0" timeOffset="128521.65">18054 7957 1233 0,'-11'-16'487'16,"10"16"-367"-16,2 11-17 15,-1 18-61-15,3 8-22 16,3 12-6-16,-1 2-5 16,15-7-7-16,-1-5-4 15,8-15 5-15,5-8-3 16,-6-16 0-16,5-10 1 0,-5-16 2 16,-2-8 5-16,-9-12 13 15,-9-4 13 1,-16-4 4-16,-6 3-5 0,-12 6-11 15,-4 8-11-15,2 19-12 16,-2 10-3-16,5 20-35 16,4 13-30-16,17 12-67 15,8 7-42-15,20 2 109 16</inkml:trace>
  <inkml:trace contextRef="#ctx0" brushRef="#br0" timeOffset="129349.64">18391 7972 1161 0,'-11'-19'456'0,"4"4"-329"0,2 2-17 16,2 4-42-16,0 5-25 16,5 4-24-16,-1 3-8 15,-1-3-8-15,1 2-3 16,0 20-1-16,41 27 0 15,-31-29-6-15,1-2 7 0,0-4-3 16,-3-3 2-16,-4-9 1 16,-1 2 0-16,-3-5 8 15,2 1 3-15,-3-1 9 16,0 0 3 0,0 0-2-16,0 0-8 0,5-10-2 15,4-7-9-15,23-23-2 16,-19 27 1-16,0 7-3 15,2 1 2 1,3 4 0 0,3 6 2 15,2-1 0-31,-3 1-1 0,-1-2-1 0,0-6-1 0,-7-7-1 0,4-5 6 0,-7-11 0 16,-5-8-2-16,-5-11 1 15,-2 0-2-15,-6-5 3 16,4 1 5-16,0-1 2 0,-7 0 0 15,2 9-1-15,6 10-5 16,1 19-5-16,6 13 0 16,7 21-4-16,-4 11 4 15,9 15 2-15,1 2 1 16,0-1 2-16,6-4-6 16,0-3 2-16,2-5 0 15,3-8-5-15,-3-5 4 16,-1-12-1-16,-3-4 1 0,-1-9 4 15,0-8 2-15,2-8 1 16,-4-5-7-16,-2-4-1 16,-4-1 2-16,-2 3 0 15,-1 2 0-15,-4 2 1 16,4 5-2-16,-8 5-1 16,6 6 3-16,2 5-2 15,-1 1-1-15,10 3-2 16,-5 5-3-16,1 1 1 15,2 0 1-15,-3-2 4 16,0-2-1-16,2-6 2 16,-6-3 4-16,2-7-5 15,5-6 3-15,2-10-2 0,4-6 1 16,1-4 4-16,1 0-6 16,-3 11 3-16,8 7-4 15,-4 16-1-15,-2 10 0 16,1 13-6-1,-9 3-19-15,-6 5-67 0,-5-5-38 16,-9-1 74-16</inkml:trace>
  <inkml:trace contextRef="#ctx0" brushRef="#br0" timeOffset="129516.64">18629 7646 1153 0,'20'-37'396'0,"30"-13"-370"16,13-1-16-16,1 2-33 15,2 13-92-15,-11 19 77 16</inkml:trace>
  <inkml:trace contextRef="#ctx0" brushRef="#br0" timeOffset="129942.4">18502 8644 1204 0,'11'-2'412'0,"19"-2"-386"15,4 5-10-15,-4 7 5 16,-1 13 8-16,-9 10-3 15,-7 13-8-15,2 3-10 0,-14 9 3 16,-2-3 1-16,-8-11 12 16,-4-3 24-1,-3-18 8 1,1-4 18-16,2-14 5 0,-8-8-11 16,-2-14-12-16,-1-12-5 15,-10-18-19-15,11-11-1 0,1-17-12 16,7-5 0-16,18 3-16 15,10 5-2-15,21 21 4 16,3 15-9-16,7 25-13 16,-2 15-10-16,-10 22-22 15,-7 9-14-15,-9 12-21 16,-9 6-14-16,-7 2-20 16,-2-1-3-16,-12-9-16 0,-1-11 309 15,5-17-140-15</inkml:trace>
  <inkml:trace contextRef="#ctx0" brushRef="#br0" timeOffset="130419.75">18711 8593 977 0,'10'-13'408'16,"1"1"-239"-16,1 4-32 16,0 5-25-16,-3 3-15 0,5 4-29 15,3 4-13 1,6 9-30-16,1 6-14 0,-5 10-10 15,-1 1-7-15,-9 3-5 16,-2 1-7-16,-6-8 7 16,-1-3 1-16,-3-13 10 15,-1-8 7-15,-2-12 14 16,2-9 4-16,-1-12 8 16,1-10 0-16,6-9-14 15,2 0 2-15,5 1-7 16,3 4-6-16,0 12 2 15,1 7-5-15,-1 12-4 16,-1 9 6-16,5 14-6 16,-9 6 0-16,6 9 1 0,0-2-4 15,2 1-1-15,8-3 4 16,0-8-3-16,-1-2 3 16,-5-14 2-1,-3-6 7-15,1-16 12 16,3-2 8-16,-7-7 6 0,-2-2-5 15,-16 3-2-15,-9-2-11 16,-17 6-6-16,-4 6 1 16,3 9-18-16,-2 8-22 0,13 13-40 15,6 4-33-15,12 7-67 16,13 1-23-16,12-2 122 16</inkml:trace>
  <inkml:trace contextRef="#ctx0" brushRef="#br0" timeOffset="131138.64">19314 8476 1264 0,'-6'-10'502'0,"0"2"-328"16,1-3-28-16,-3 3-58 15,-4 3-18-15,-4 5-41 16,-1 4-23-16,-4 11-10 15,4 6-4-15,1 7-4 16,3 4 3-16,9-3 3 16,0-3 0-16,11-6 0 0,3-7 5 15,8-11-2-15,-1-5-2 16,1-14 3-16,-1-5 7 16,-6-17 6-16,0-4 2 15,-9-8 12-15,-2-3-1 0,-6 2 5 16,-6 0 5-16,-3 1-7 15,-1 5-13-15,3 12-6 16,5 10-2-16,4 16-4 16,3 10-1-16,5 16 4 15,0 8-5-15,9 17-5 16,2 5 8-16,6 4-2 16,1-1-2-16,2-7-1 15,0-5 5-15,-1-14-10 16,0-10 7-16,-9-10 3 15,0-5-7-15,-6-10 11 16,0-5-5-16,-3-12 5 16,-5-7-2-16,-4-6-7 15,-5 0 10-15,-1 5-5 16,1 8 3-16,4 12 0 0,0 8-4 16,5 7 3-16,3 2-5 15,3 9 4-15,4 4-12 16,4 4 1-16,0 2 12 15,7-4-7-15,-1-5 4 16,0-4 0-16,-8-4-1 16,-2-8 1-16,-10-1 2 0,-5-7 6 15,4-2 1-15,0-2 4 16,3-3 1 0,5 4-3-16,-4 3-13 0,4 4-1 15,-4 6 1-15,3 6-9 16,4 4 9-16,-1 14-5 15,14 2-10-15,-8 1-3 16,2 2-29-16,-6-9-37 16,-5-12-25-16,4-11-79 15,-2-14 2-15,10-16 113 16</inkml:trace>
  <inkml:trace contextRef="#ctx0" brushRef="#br0" timeOffset="131541.61">19739 8014 1180 0,'-3'-3'468'0,"-2"2"-297"0,0 0-19 15,4 1-41-15,0 0-28 16,-5 17-49-16,-8 39-19 16,12-22-8-16,2 0 2 15,2-1-7-15,5-2-2 16,4-6-5-16,4-3 0 0,6-15 1 15,-2-6 2 1,7-21 14-16,0-5 12 16,-3-11 8-16,1-7 20 47,-11-3 1-47,-6-6-2 0,-8-4 0 0,-5-1-19 0,-3-4-5 0,-2 2-18 0,0 8-9 15,-2 6 8-15,2 23-8 16,5 8 1-16,4 18-3 15,5 14 2-15,4 19 0 16,3 12-2-16,5 20 2 16,-1 1-6-16,6-3-22 15,-1-6-21-15,-1-16-48 16,-1-10-45-16,-6-12-64 16,-9-9-7-16,-8-14 130 0</inkml:trace>
  <inkml:trace contextRef="#ctx0" brushRef="#br0" timeOffset="131667.66">19933 7797 1641 0,'96'-68'532'16,"41"-37"-514"-16</inkml:trace>
  <inkml:trace contextRef="#ctx0" brushRef="#br0" timeOffset="144175.56">2551 14330 766 0,'-1'0'297'16,"0"0"-202"-16,0 0-26 16,0 0-13-16,0-1-5 15,-2 0-19-15,2 0-2 16,-4-10-3-16,1-9-3 15,6-27 8-15,10 25 1 16,1 3-4-16,1 4 0 16,3 4-9-16,-1 6-5 15,3 4-1-15,-3 4-5 16,4 10 6-16,-1 6 3 0,0 7-2 16,-1 3 0-16,-5 3-12 15,0-1-4-15,-5-4 0 16,-3-6 1-16,-3-8 10 15,-2-5 0-15,-2-7 5 16,2 1 2-16,1-2-5 16,-1 0-1-16,-1-1-2 15,0 0-10-15,0 0 0 16,0 0-1-16,0 0-29 16,0 0-15-16,-1-1 27 15</inkml:trace>
  <inkml:trace contextRef="#ctx0" brushRef="#br0" timeOffset="147393.95">2742 13912 916 0,'-38'4'361'0,"8"2"-268"15,1 0-12-15,3-3-8 16,3 4-4-16,1-5 2 15,8-2 21-15,2-3-1 16,7-18-1-16,5-4-5 16,14-16-24-16,0-2 1 15,11 0-9-15,7 3 3 16,4 23-6-16,2 13-2 16,8 31-12-16,0 22 0 0,-11 31-15 15,-8 13-3-15,-13 27-10 16,-22 5-8-16,-17 12 7 15,-6 3-13 1,-26-11-6-16,0-9-3 0,0-23 1 16,3-22 2-16,4-36 16 15,12-22-4-15,2-40-2 16,2-24 6-16,19-35-5 16,4-10 2-16,29-6 8 15,16 12-11-15,13 21 2 16,7 16 6-16,13 28-10 15,9 12 4-15,9 29 6 16,-2 9-9-16,-13 10 8 0,-14 0-1 16,-5-11-56-16,-2-5-27 15,-9-20-117 1,-4-13 115-16</inkml:trace>
  <inkml:trace contextRef="#ctx0" brushRef="#br0" timeOffset="147606.37">3385 13963 1503 0,'-1'28'544'0,"5"15"-467"15,-9 5-28-15,-6 18-36 16,1 8-16-16,-17 0-61 15,2-7-45-15,-1-21 65 16</inkml:trace>
  <inkml:trace contextRef="#ctx0" brushRef="#br0" timeOffset="147794.58">3154 14039 1038 0,'10'-9'480'0,"5"8"-162"0,20 4-163 16,3 16-57-16,10 3-21 16,8 7-39-16,-5 1-15 15,14-3-10-15,-6-4-33 16,-2-16-106-16,-11-13 90 16</inkml:trace>
  <inkml:trace contextRef="#ctx0" brushRef="#br0" timeOffset="147975.46">3787 13508 1589 0,'16'51'583'0,"8"20"-497"0,11 11-19 0,-2 4-87 16,-21 2-90-16,-1-10 74 15</inkml:trace>
  <inkml:trace contextRef="#ctx0" brushRef="#br0" timeOffset="148204.91">1879 14087 1375 0,'-92'90'499'15,"37"20"-427"-15,27 19-11 16,31 38-37-16,21 17-8 0,38 24-5 16,12 6 2-16,23-13 1 15,13-19-3-15,18-55-57 16,8-41-44-1,0-72 56-15</inkml:trace>
  <inkml:trace contextRef="#ctx0" brushRef="#br0" timeOffset="148435.79">3803 13058 1583 0,'41'26'570'0,"18"14"-489"15,26 33-50-15,2 16-6 16,-6 34-36-16,1 21-40 16,-26 23-112-16,-12 6-73 15,-28 9 136-15</inkml:trace>
  <inkml:trace contextRef="#ctx0" brushRef="#br0" timeOffset="148737.57">4908 12644 1317 0,'-37'-22'561'15,"9"5"-309"-15,2 25-166 16,12 20-42-16,-1 46-47 16,0 29-1-16,16 47-7 15,-6 16 5-15,26 11 6 0,6-4 1 16,16-23-6-16,3-25-10 15,13-39-39-15,10-27-36 16,7-39-75-16,9-20 100 16</inkml:trace>
  <inkml:trace contextRef="#ctx0" brushRef="#br0" timeOffset="148920.6">5445 12811 1429 0,'-4'-1'576'0,"6"12"-376"16,14 12-102-16,14 28-81 15,4 11-6-15,4 21 0 16,-3 6-15-16,1-4-64 16,0 0-70-16,-10-23 83 15</inkml:trace>
  <inkml:trace contextRef="#ctx0" brushRef="#br0" timeOffset="149103.43">5991 12745 1472 0,'20'47'549'0,"13"10"-429"16,-2 14-74-16,-5 6-34 15,-12 6-57-15,-6-4-53 16,-12-16 59-16</inkml:trace>
  <inkml:trace contextRef="#ctx0" brushRef="#br0" timeOffset="149295.3">5885 12915 1564 0,'57'8'549'0,"36"1"-510"15,6-5-18-15,-3-4-141 16,-14 2-218-16,-35-2 221 16</inkml:trace>
  <inkml:trace contextRef="#ctx0" brushRef="#br0" timeOffset="149596.65">6498 12416 1716 0,'12'-31'597'0,"18"3"-546"0,4 9-31 16,4 23-33-16,3 12-7 0,-8 25-34 15,-5 8-12-15,-16 15-11 16,-16 9-5-16,-7 6 33 16,-12-1 14-16,2-14 48 15,2-11 25-15,15-24 18 16,2-14 6-16,10-14-14 16,10-7-8-16,16-14-10 15,16-6-8-15,11-7-10 16,6 0-21-16,-10-1-121 15,-7 0 3-15,-24-8 61 16</inkml:trace>
  <inkml:trace contextRef="#ctx0" brushRef="#br0" timeOffset="149769.93">6808 12151 1622 0,'65'22'653'0,"27"12"-390"16,8 27-212-16,-4 17-24 15,-32 67-67 1,-24 34-211-16,-50 48 175 0</inkml:trace>
  <inkml:trace contextRef="#ctx0" brushRef="#br0" timeOffset="150342.6">2928 15334 1352 0,'-9'4'540'16,"8"-1"-391"-16,11 1-35 15,20 4-74 1,4-1-27-16,20 2-6 15,12 0-9-15,19-6-20 0,10-8-6 16,4-16-5-16,1-13 3 16,2-24 20-16,8-9 7 0,-2-26 19 15,-11-6 15-15,-6-13 16 16,-7-6 16-16,-4 1 5 16,9 6-9-16,-12 13-13 15,-4 9-24 1,1 29-18-16,-2 19-6 0,24 35-15 15,8 18 10-15,12 28-10 16,13 3-1-16,-1 0 7 16,-1-9 3-16,-2-25 7 15,-6-20 15-15,-4-26 33 16,-8-14 10-16,-9-20 21 16,-12-7-5-16,-9-9-34 15,11-1-24-15,-11 14-66 0,-7 11-50 16,-21 25-119-1,-22 13-44-15,-13 28 156 16</inkml:trace>
  <inkml:trace contextRef="#ctx0" brushRef="#br0" timeOffset="150792.67">3356 15852 1185 0,'-81'0'497'0,"24"-23"-284"16,10-9-95-16,39-5-41 16,10-1-35-16,26 9-32 15,14 13 0-15,10 20-8 16,7 18-5-16,-5 32-28 15,-6 13-21-15,-14 23-17 16,-10 4 0-16,-19 1 28 16,-10 1 25 15,-14-12 37-31,-7-9 14 0,-7-22 16 0,4-20 1 0,-11-28-13 0,-1-13-10 16,3-34-11-16,-4-6-9 15,14-10-2-15,15-4-1 16,22 15-8-16,12 8 0 15,32 20-2-15,5 11 1 16,9 22 2-16,8 8-8 16,-2 8-37-16,10 2-30 0,-3-12-103 15,-5-8 111-15</inkml:trace>
  <inkml:trace contextRef="#ctx0" brushRef="#br0" timeOffset="150928.47">4062 15611 1186 0,'7'43'554'0,"0"19"-171"16,4 14-278-16,-5 23-107 16,-6 6-61-16,-14-2-126 15,-12-2 114-15</inkml:trace>
  <inkml:trace contextRef="#ctx0" brushRef="#br0" timeOffset="151082.6">3715 15977 1102 0,'32'-4'561'0,"12"5"-62"15,32-1-433-15,11 0-18 16,9-1-62-16,10-6-68 15,-4-21 55-15</inkml:trace>
  <inkml:trace contextRef="#ctx0" brushRef="#br0" timeOffset="151382.83">4414 15194 1977 0,'-6'-11'701'0,"30"-4"-617"16,6 0-52-16,10 10-78 15,-1 6-13 1,2 19-35-16,0 9 2 0,-8 20 9 16,-4 12-5-16,-10 13 10 0,-8 5 15 15,5 1 32 1,6-7 24-16,-8-16 48 0,20-12 22 15,13-45 22-15,16-26-5 16,65-73-18-16,17-43-21 16,56-84-93-16,18-38-83 15,37-69 84-15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5:36:07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18982 9122 1120 0,'0'1'430'0,"-19"6"-329"16,22-1-42-16,0 4-43 16,-10 8-10-16,24-4-4 15,-19 5-2-15,11-4-1 16,24-4 1-16,-19-4 5 16,21-9 9-16,24-18 13 15,-6-8 2-15,26-18-2 16,21-9-2-16,6-12-11 15,3-5-4-15,13-17-9 16,-7 2-25-16,-7 5-74 16,-16 7-239-16,-29 28 229 15</inkml:trace>
  <inkml:trace contextRef="#ctx0" brushRef="#br0" timeOffset="782.91">18982 10619 952 0,'2'0'356'16,"-7"1"-265"-16,3-5-57 16,2 3-30-16,0 0-3 15,12-5-4-15,11 1-2 16,25-2-2-16,-40 12 2 16,-8 8 6-16,-12 2 8 0,5 4 12 15,14-3 12-15,0-3 17 16,-3 3 0-1,0-5 6-15,10-3 1 0,-9-4 4 16,30-9 21-16,10-23 19 16,-5-19 8-16,80-53-18 15,14-26-25-15,51-49-45 16,29-18-100-16,-16-23 54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59:19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18954 9206 728 0,'-4'1'304'15,"-3"-1"-176"-15,0 1-40 16,5-1 3-16,-3-1-14 16,0-1-17-16,5 1-25 15,-1 0-12-15,0-1-12 16,1 1 9-16,0 0-3 15,0 0 1-15,0 0 4 16,0 0-8-16,0 0-2 16,0 0 5-16,0 0-1 0,0 0 1 15,0 1 6-15,5 11-10 16,3 14 2-16,9 28-2 16,-10-29-5-1,9-4 7-15,7-7-2 0,-1-8 15 0,16-17 18 16,0-12 12-16,13-30 17 15,13-7-5 1,10-23-13-16,10-3-10 16,16-1-30-16,0 0-3 0,-12 9-18 15,3-1-4-15,-15 10-19 16,3 9-23-16,-8 13-44 16,-13 10-23-1,-18 13-1-15,-18 5 10 0,-10 12 24 16,-10 2 0-16,-14 1 57 15</inkml:trace>
  <inkml:trace contextRef="#ctx0" brushRef="#br0" timeOffset="1488.51">18916 10505 997 0,'33'10'341'16,"-27"-11"-315"-16,1-3-17 16,3 2-3-16,-6-1-3 15,5 2 5-15,-4 1-5 0,-2 0 1 16,2 4 1-16,-5-4-1 16,0 0 3-1,0 0 9-15,0 0 8 0,0 0 14 16,0 0 5-16,0 0-1 15,0 0 1-15,0 0-13 16,0 0-6-16,2 1-7 16,0 0-8-16,5 3-7 15,-1 3 2-15,-1-2-4 16,0 4 3-16,1 0 1 16,-2-2-6-16,20 27 6 15,-14-29-2-15,1-1 8 16,8 4 13-16,-1 2-6 15,-4 3 0-15,3 2 0 16,-10 0-10-16,5 0-6 0,-2-2 8 16,1 1-11-16,1-3 0 15,-2-4 8-15,2-4-13 16,0-17 12-16,6-10 12 16,6-22 14-16,2-14 16 15,2-11 8-15,0 0-4 16,4 8-5-16,3 3-1 15,9 13-4-15,-3 1-5 0,14 6-12 16,1 3-4-16,1 1-18 16,0 2 5-16,-5 4-19 15,-3-1-18-15,-3 1-24 16,-2-2-20-16,-1-1-13 16,-5 2 4-16,-18 2-4 15,1 0-6-15,-19 4-63 16,-3 1 97-16</inkml:trace>
  <inkml:trace contextRef="#ctx0" brushRef="#br0" timeOffset="22706.24">18041 8963 1078 0,'-46'-12'476'15,"6"-4"-263"-15,19-1-61 16,4-7-19-16,15-20-54 15,8-12-22-15,30-26-31 16,19-10-10-16,22-13-13 16,2 1-19-16,-5 15-55 15,-11 14-33-15,-21 30-69 16,-9 10-57-16,-19 21 151 16</inkml:trace>
  <inkml:trace contextRef="#ctx0" brushRef="#br0" timeOffset="22928.2">18081 8062 1171 0,'41'-23'495'0,"16"2"-285"16,17 10-95-16,-3 9-12 15,-5 21-38-15,-3 15-17 0,-13 26-19 16,-7 11-7-1,-25 25-29-15,-16 3-18 0,-22-7-53 16,-12 7-34-16,-13-21-16 16,1-10-15-1,9-31 94-15</inkml:trace>
  <inkml:trace contextRef="#ctx0" brushRef="#br0" timeOffset="23415.03">19249 7247 1449 0,'-14'-17'531'0,"-2"12"-425"0,0 8-25 16,-9 12-28-16,0 3-13 15,6 20-33-15,2 9-3 16,17 24-4-16,5 9-5 15,10 4 4-15,7-2-3 16,1-22-2-16,5-8-3 16,1-23-1-1,2-8 3-15,-2-16 5 0,-6-8 0 0,0-11 3 16,-5-7-1-16,-2-8-1 16,1-3 3-1,-10 0 2-15,-3 6 3 0,-2 12-7 16,-3 5-11-16,6 13-16 15,2 4-3-15,9 7 6 16,10 2 6-16,10-5 13 16,5-4 0-16,6-12 4 15,-1-9 4-15,-7-14 11 16,-1-8 7-16,-11-12 6 16,-11 0 8-16,-15 1 0 15,-9 4-6-15,-19 13-5 16,-8 9-8-16,-13 19-37 15,-5 10-19-15,1 20-58 16,6 8-35-16,17 7-54 16,11 0-341-16,12-1 372 0</inkml:trace>
  <inkml:trace contextRef="#ctx0" brushRef="#br0" timeOffset="24290.04">19862 7327 1091 0,'-4'-13'437'0,"4"0"-237"16,0 4-88-16,3 8-24 15,-2 5-10-15,5 14-38 16,4 4-16-16,2 11-18 16,5 0 0-1,2 4-6 1,2-1 1-16,0-9-6 0,-4-5-1 15,-6-9 3-15,0-3-3 16,-4-11 5-16,-4-7 10 0,2-13 12 16,-5-10 5-16,3-9 1 15,1 1-14-15,-1-3-9 16,4 7-3-16,0 12-1 16,-4 3 5-16,1 17-7 15,4 5 1-15,4 15 1 16,4 7 0-16,5 4-3 15,1 3 2-15,-1-4-2 0,-1-5-8 16,2-7 10-16,-5-5-2 16,-3-10 3-16,-1-2 8 15,-6-10 5-15,1-1 3 16,-1-10 6-16,-1-3 2 0,3-5-4 16,-2-1-12-1,-1 5-3-15,1 6-3 0,-1 9-1 16,-1 9 4-16,4 10-4 15,2 3-3-15,4 10 0 16,1 4-2-16,3-1 0 16,3-1 1-16,2-9-5 15,6-4 5-15,-6-9 2 32,-4-8 2-17,-4-10 13-15,-5-9 0 0,-3-8 10 0,-2-5-4 0,-6 1-9 16,-3 1 3-16,-1 9-9 15,-4 8 3-15,7 13-1 16,1 8-3-16,8 20-6 16,6 14 1-16,-1 21-2 15,7 14-6-15,-3 15-1 0,3-1-4 16,-2-4 1-16,0-7 3 16,-8-14 5-16,-2-8 0 15,-8-20 1-15,-2-8 4 16,-5-21 0-16,-9-10 8 15,-5-20 1-15,-5-16-7 16,-9-23-2-16,15-9-1 16,-5-11-3-16,9-4 8 15,13 6-6-15,-4 10 0 0,17 25-2 16,3 21-4-16,9 28-12 16,2 9-9-16,-1 25-5 15,-6 2-4 1,-8 11 4-1,-8 0-4-15,-9-4-19 0,-3-1-9 0,-10-6-14 16,-2-5-12-16,-2-12-41 16,-5-8-103-16,11-27 155 15</inkml:trace>
  <inkml:trace contextRef="#ctx0" brushRef="#br0" timeOffset="25488.22">20730 7078 1087 0,'-3'0'433'0,"0"4"-289"15,3 0-19-15,-1-4 0 16,0 0-41 0,1 0-25-16,2 15-48 0,13 37-10 15,-2-16-2-15,0 2-7 0,1 8-1 16,-1 0-3-16,4-8 2 15,-2-7 3 1,0-14 4-16,0-7 3 0,-4-9 11 16,-3-7 8-16,0-9 23 15,2-6 0-15,-6-11-5 16,2-2-9 0,-5 4-20-16,-7 1-4 15,5 15-2-15,-1 4 3 0,4 9-4 16,6 7-3-16,4 6 2 15,11 3-3-15,3 1-1 16,6-1 3-16,0-4-5 16,-6-9 3-1,2-8 3 1,-2-8 1-16,-2-19 11 0,-2-4 8 0,-7-19 19 16,-4-7 7-16,-11-10-4 15,-6-2-2-15,-9 4-15 16,0 2-14-16,-1 10-6 0,3 13-6 15,9 20-3-15,-2 12 3 16,6 31-6-16,6 13-1 16,5 27-3-16,2 12 9 15,10 9 5-15,-1 1-3 0,6-13 2 16,3-4-7-16,3-18-5 16,2-12 4-1,-1-16 0-15,-1-11 4 0,-1-19 11 16,-1-12 5-16,-4-16-1 15,-4-8-2 1,-16-4-7-16,-6 5-9 0,-8 14 5 16,-4 11-4-16,-3 15-4 15,-4 9 5-15,-1 19-7 16,8 10 2-16,10 13 6 16,4 0-1-16,18-3-3 15,4-7 1-15,11-16-2 16,4-8 7-16,-4-16 2 15,-2-12 0-15,-7-12 8 16,-4-3-3-16,-2-5 7 16,-7-1 3-16,-6 3 4 0,-6-2 1 15,-12 2-4-15,-3 1 2 16,-9 0-13-16,2 3-2 16,-2-2-3-16,1 1-2 15,9 6 1-15,2 6 1 16,8 15-2-16,4 8-5 15,6 14 0-15,7 9-3 0,7 15 4 16,2 6 6 0,2 5-2-16,-2-2-1 0,0 1 1 15,-5-4-5-15,-5-10 6 16,-6-5 2-16,-4-15-4 16,-4-4 1-1,-1-8 3-15,0-1 1 0,-2-6 7 16,1 3-2-16,0 1-1 15,-6-21-3-15,-8-31-11 16,10 21-1-16,-1-4-9 16,1-2 1-16,4-8 6 15,-2-4 1-15,0-4 4 16,-1-3 2-16,1 3 2 16,-2 7 0-16,0 18 0 15,0 6 6-15,-1 16-6 16,-3 2 2-16,-3 9-2 15,0 3-5-15,0 8 2 0,1 3-2 16,3 12-1-16,0 6 2 16,3 15-1-16,3 9 2 15,7 10 0-15,4 3 0 16,14 2-24-16,3-2-30 16,11-6-40-16,8-13-30 15,-1-14-34-15,-5-12-9 16,-8-22 107-16</inkml:trace>
  <inkml:trace contextRef="#ctx0" brushRef="#br0" timeOffset="25775.78">21023 6831 1310 0,'53'-24'447'15,"45"-10"-447"-15,26-10-30 16,12-13-124-16,1-6 101 16</inkml:trace>
  <inkml:trace contextRef="#ctx0" brushRef="#br0" timeOffset="26670.5">22140 7180 1343 0,'-3'-39'457'0,"15"-28"-429"16,5-13 5-16,-3-17 6 16,-6-5-2-16,-1 3-6 15,-6 8-14-15,-1 36-12 16,0 13-1-16,0 42-10 15,2 23 0-15,3 41-3 16,0 20 2 0,1 37 7-1,1 11 0-15,2-2 4 0,2-5-3 0,4-26 3 0,2-12-1 16,6-32 3-16,3-15 2 16,-3-27-1-1,6-14 7 1,1-28 3-16,3-11 4 0,4-22-3 0,-8-7-3 0,-13-6-8 15,-12-2-5-15,-16 10 2 16,-6 8-5-16,-16 22-8 16,-12 14-8-16,-11 22-15 15,-1 11-2-15,4 19 10 16,13 0 4 0,21 2 19-16,11-8 2 0,20-17 14 15,13-4 10-15,17-20 11 16,7-8 9-16,10-15-6 15,1-2-11-15,-10-3-12 16,-7 1-4-16,-24 10-12 16,-9 2 5-16,-10 12-6 15,-7 7-3-15,1 5-3 16,1 5 0-16,4 2-3 16,2 4-8-16,0-2 5 15,0 0-2-15,8 16 7 0,40 39 8 16,-18-22 0-16,-1 1 0 15,-5-3 4-15,2-3 1 16,-6-8-2-16,1-6 2 16,-2-10 4-16,-2-4-1 15,1-6 7-15,-2-6-2 16,-1-8-4-16,0-1 2 16,-11-4-6-16,3 4 0 0,-10 6-2 15,1 3-1 1,1 8-1-16,-2 3-1 0,4 10 0 15,1 5-3-15,7 8-1 16,5 1-2-16,11-2 2 16,5-3 3-1,8-11 1-15,2-4 2 0,-3-9 3 16,-1-6-5-16,-9-8 2 16,-6-2 1-16,-13-5 9 15,-8-1 9 1,-13 4 0-1,-10 0-3-15,-12 11-27 0,0 7-16 0,-2 7-41 16,9 6-34-16,2 7-43 0,10-1-27 16,9 1 104-1</inkml:trace>
  <inkml:trace contextRef="#ctx0" brushRef="#br0" timeOffset="27132.96">23162 6707 1163 0,'0'-6'461'0,"-1"-2"-308"0,1 6-69 16,1 4-16-16,1 8-33 15,2 9-16-15,1 10-20 16,-1 4 0-16,3 5-5 16,-1-1-4-16,3-3-2 15,0-6-2-15,-1-11 5 16,-2-5 5-16,-4-7 4 15,-2-4 2-15,0-8 17 16,1-7 1-16,0-12 4 16,0-7-6-16,2-2-10 62,0 1-2-62,1 8-1 0,1 7 6 0,1 10-9 0,0 6 1 0,4 11-3 0,2 3-2 0,5 7 2 16,1-2-3-16,1 1 3 15,0-2 1-15,-10-8 2 16,5 1 1-16,-7-9 11 16,0-7 7-16,5-12 7 0,-1-9 1 15,3-14-13-15,0-2-5 16,-1 5-7-16,0 7-1 16,-1 20-5-16,1 10-5 15,0 29-6-15,-2 15-6 0,-5 17-41 16,-6 13-23-1,-7 3-78-15,3 0 93 0</inkml:trace>
  <inkml:trace contextRef="#ctx0" brushRef="#br0" timeOffset="28390.97">21350 8436 780 0,'0'-18'375'0,"3"-20"-27"15,7-3-286-15,-5-20-4 0,-5-1 10 16,-11 6-10-16,-6 3 1 15,-5 14 4-15,0 10-6 16,1 16-14 0,-1 9-13-16,-2 20-26 15,0 10-5-15,4 15-3 0,6 12 1 0,11-5 3 16,7-4 0-16,18-19-5 16,-1-14 0-16,12-19 6 15,1-13 12 1,4-24 19-16,7-11 6 0,-7-18 2 15,-4-2-10-15,-16 4-14 16,-7 4-4 0,-15 11-3-16,-5 9 3 0,-3 17 0 15,-2 7-2-15,5 19-4 16,6 10-4-16,7 27-3 16,7 17-3-16,12 26-2 15,4 11 1-15,5-1-1 16,-1-5 5-16,3-12-6 15,-3-10-3 1,-2-15-4 0,-1-13-6-16,-1-16 6 0,1-13 5 0,-1-19 6 0,-1-8 2 15,0-19 2-15,-3-7 4 16,-11-3-1-16,-5 2-2 16,-11 16 2-16,-4 10-5 15,-1 16 4-15,0 11 2 16,-2 15-7-16,0 9 2 15,3 9-9-15,4 0 6 16,7-7 4-16,8-1-3 0,8-5 2 16,0-7 0-16,0-5 6 15,-5-7 5 1,-6-1 3-16,4-6-2 0,-9-9 2 16,-1-1-4-16,-5-9-5 15,-10 4 0-15,2 7-6 16,4 3-2-16,1 8 3 15,6 3-2-15,6 6-1 16,-1 5 1-16,11 3-7 16,10 1 3-16,2-6-6 15,4-4 1-15,1-8 0 16,-6-6 4-16,1-11 5 16,1-6 3-16,-1-11 9 15,-2-6-1-15,-3-7 5 16,-7-1 2-16,-9-3 5 15,0-1-2-15,-9 6 5 0,-2 1-4 16,-2 9-10-16,-3 14 3 16,5 14-3-16,1 8 1 15,3 19-2-15,2 11-7 16,8 22-8-16,5 10 1 16,9 10-1-16,2-3 6 15,11-11-2-15,6-11-8 16,-1-17-3-1,0-8-1-15,-6-15 5 0,-10-7 8 0,-4-10 5 16,-7-6 1-16,-3-4 3 16,-4-6-7-1,-4-3 2-15,0 3-5 0,-6 1 3 16,0 8 5-16,-6 8-5 16,0 5 4-16,-2 7-4 15,-1 6-1-15,2 10 2 16,4 6 1-16,2 2-13 15,7-1 5-15,7-9-12 16,-4-2 2-16,10-11 5 16,-2-3 2-16,0-13 5 15,2-6 1-15,0-6 3 0,-2-4 0 16,-3 6 8-16,-2 2-2 16,-4 12 1-1,1 8-2-15,-2 20-3 0,5 8-1 16,-3 19-18-16,-1 4-26 15,1-7-75-15,-6-6-33 16,-3-18 88-16</inkml:trace>
  <inkml:trace contextRef="#ctx0" brushRef="#br0" timeOffset="28531.06">22371 7689 1453 0,'39'-17'490'0,"15"7"-514"16,-4 0-40-16,-18 12 35 16</inkml:trace>
  <inkml:trace contextRef="#ctx0" brushRef="#br0" timeOffset="29088.51">18241 10969 1002 0,'-45'-22'438'0,"4"2"-252"15,8 1-18-15,3-3-21 0,13-3-36 16,1 3-21-16,10 4-27 16,11 9-23-1,13 23-20-15,8 13-10 0,15 28-14 16,-3 17 5-16,-6 15-13 16,1 3 1-16,-12-4-2 15,-1-9-4-15,1-21 13 16,5-9 1-16,6-21 0 15,9-8 5-15,26-21-6 16,12-8 2-16,20-22-1 16,7-8-14-16,11-4-28 15,3-2-29-15,-3 3-42 0,-6 3-15 16,-19 7-24-16,-10 1-49 16,-17 6 136-16</inkml:trace>
  <inkml:trace contextRef="#ctx0" brushRef="#br0" timeOffset="29323.5">19089 11218 884 0,'-8'-4'399'0,"15"-10"-154"16,29-6-168-16,10-3-19 0,22 4 2 15,3 9 4-15,14 24-16 16,-1 12-22-16,-18 23-54 15,-9 12-25-15,-42 16-16 16,-10 10-9-16,-25 1 4 16,-13 1 7-16,-2-10 12 47,-8-15 6-47,13-22-55 0,2-18 75 0</inkml:trace>
  <inkml:trace contextRef="#ctx0" brushRef="#br0" timeOffset="29763.16">20145 10677 1314 0,'-38'20'527'0,"2"5"-354"16,-6 11-82-16,-9 7-15 15,7 12-41-15,1 5-10 16,13 9-16-16,8 2-18 15,29-28-16 1,-2-21-8 0,-1 0-9-16,29 59 3 15,29-31 13-15,14-12 5 0,-6-52 14 0,-2-10 7 0,-10-8 5 16,-10-2 3-16,-15 3 3 16,-8 2 2-16,-10 7 2 15,-7 3 0-15,-8 11 1 16,-3-1 3-16,-6 7-6 15,0 2-1-15,2 2-5 16,-1 3-9-16,7-2-3 16,1 0-1-16,3-1-1 15,-3-3 8-15,0 0 5 16,8-2-5-16,8 1 1 16,29-43-1-16,-34 23-2 15,-5-2 4-15,-13 2-3 0,-6 4-12 16,-11 1-35-1,-4 6-47-15,-2 5-73 16,-3 2 98-16</inkml:trace>
  <inkml:trace contextRef="#ctx0" brushRef="#br0" timeOffset="30683.11">20637 10931 1213 0,'4'4'501'0,"2"-2"-283"16,-2-1-133-16,-2 2-64 15,-2-3-6-15,0 0-18 16,-1 9-11-16,0 19-22 16,0 36-13-16,0-28 6 15,1-1 4-15,0-11 23 16,0-6 9-16,0-11 6 15,3-2 9-15,2-7 2 16,-2-6 11-16,3-15 0 16,1-7-2-16,-3-10-6 15,1-4-7-15,-3 2-2 0,3 2-2 16,2 8 5-16,2 8-3 16,0 10 0-16,0 11-3 15,8 16-2-15,-2 9 1 16,4 16-2-16,0 2 5 15,-2 0-1-15,4-4 1 16,-5-13 4-16,-2-8-1 16,-2-8 23-16,-6-9 3 0,3-15 15 15,3-4-6-15,-8-14-17 16,6-1-9 0,1 3-14-16,-6 3 5 0,7 13-6 15,0 5-1-15,-2 15-2 16,0 6-1-16,8 11-4 15,2 5 2-15,10 0-2 16,7-5-5-16,-3-8 5 16,-2-8 3-16,-5-8 3 15,-5-5 2-15,-1-7 9 16,-5-3 0-16,-5-8 7 16,-4 0-2-16,-11-8-4 15,-5 0 6-15,-2 4-7 16,1 2 0-16,5 12-4 15,0 4-4-15,4 7-1 16,3 6 0-16,3 15-6 0,4 12 3 16,7 22-2-16,-1 14-2 15,6 26-4-15,-4 9-5 16,2 16-5-16,-1 7-2 16,-3-10 4-16,1-12 0 15,-4-37 15 1,-2-25 13-1,-9-30 40 1,-7-15 4-16,-14-31 2 0,-4-13-15 0,-7-31-36 0,1-8 1 0,-1-8-13 16,0-5 12-16,12 0 0 15,3 0-14-15,17 17 4 16,9 13-9-16,7 36 0 16,5 18 2-16,2 29-5 15,0 15 3-15,5 24-3 16,-5 10-3-16,-9 15 11 15,-7 3-6-15,-13-8 7 16,-6-6 9-16,-9-19-31 16,1-10-31-16,2-21-45 15,4-12-39-15,11-30 90 16</inkml:trace>
  <inkml:trace contextRef="#ctx0" brushRef="#br0" timeOffset="31628.09">21527 10593 1028 0,'-10'10'467'16,"5"11"-190"-16,-4 4-119 15,-1 6-58-15,6-1-27 16,2-1-40-16,2-6-10 0,8-8-21 16,0-2-2-16,6-7-3 15,3-4-11-15,-1-7 8 16,-1 0-6-16,-2-4 4 15,-2 3 7-15,-3 3 1 16,-1 3-1-16,-2 2 2 16,0 3 0-16,-1 2-3 15,5-1 2-15,-2 2-6 16,4-6 3-16,2-4-1 16,3-5 1-16,7-4 3 31,-4-5 0-31,3-10 5 15,-1-2 1-15,-7-8 6 0,-3-3-4 0,-5-6 0 16,-6-6 8-16,-6-9-6 16,-4-3 1-16,-5-7-4 15,-7 0-7-15,1 1 1 0,6 8 0 16,3 24-1-16,9 11-1 16,0 29-1-1,1 16-1-15,4 28 0 16,1 14 3-16,13 22 0 0,4 5 0 15,9 0 2-15,7-7-4 16,4-10 1-16,2-9 1 16,1-22 2-16,0-12-2 0,-8-18-3 15,-2-10 3-15,-3-15-2 16,-4-12 5 0,-4-11 3-16,-1-6-6 0,-9-2 5 15,-3 2-2-15,-9 6-3 16,-1 4 4-16,-4 12-2 15,-3 8-2-15,2 10 0 16,-3 9-4-16,5 13-4 16,1 7 4-16,10 12 0 15,5-2-2 1,11-1-5-16,1-8-1 0,8-6-4 16,3-9 6-16,10-14 6 15,4-4 3-15,0-18 14 16,2-6 8-16,-15-7 4 0,-5-2 3 15,-13 4-8-15,-13 0-9 16,-10 9 2 0,-7 3-8-16,-6 10 0 0,1 10-7 15,-5 12-12-15,2 8 2 16,2 11-10-16,2 1 13 16,20-1 0-16,0-2-5 15,14-13 11-15,8-4-6 16,-1-13 8-16,6-7 4 0,-6-14-3 15,-1-10 8 1,-9-11 5-16,-6-5-3 0,-8-4 4 16,-7-4 5-16,-9-3-10 15,-1 2 8-15,2 3-10 16,2 11-5-16,7 22 4 16,5 14-17-16,6 36 1 15,7 20-7-15,11 34-24 16,3 13-5-16,5 7-87 15,2 0 85-15</inkml:trace>
  <inkml:trace contextRef="#ctx0" brushRef="#br0" timeOffset="31839.44">21628 10357 1062 0,'69'-27'497'0,"22"-1"-98"0,27-2-495 16,4-4 72 0</inkml:trace>
  <inkml:trace contextRef="#ctx0" brushRef="#br0" timeOffset="33204.51">22042 11770 1060 0,'1'9'410'0,"1"-7"-280"16,13-15-62-16,2-14-9 16,1-29-8-16,0-14-10 15,-2-22-19-15,-2-7-16 16,-8-1-1-16,-6 7-4 16,-2 18 10-16,-4 14 9 0,3 28 10 15,3 12 4-15,1 36-12 16,2 24-3-16,1 39-19 15,0 25 5-15,2 25-5 16,-2 4 1-16,5-6 3 16,0-12-5-16,7-31 5 15,6-13 1-15,4-33 12 16,0-10 0-16,3-18 10 16,-3-10 2-16,1-15-6 15,-6-10 3-15,0-15-18 16,-17 4-3-1,-1 18-20-15,0 2-6 0,-15-54-6 16,-7 2 1-16,-23 17 7 16,-1 39 3-16,1 12 5 15,1 5-2-15,3 7 5 0,3-1 1 16,10-5 7-16,5 1 0 16,15-7 1-16,5-4-4 15,14-9-4-15,8-7 4 16,16-12-2-16,5-6 3 15,6-9 7-15,-5-1-2 16,-5 4 0-16,-4 5 4 16,-15 16-6-16,-7 6 0 0,-18 7 7 15,-11-2-7 1,-6 3 2-16,2 4-3 0,-1 1-12 16,5 5 6-16,4 0-1 15,4-2 2-15,10 5 3 16,8 2-1-16,13 4 8 15,2 3 1-15,18 6 5 16,-4 1-2-16,2 9-10 16,2-2 4-16,-18 0-4 15,0-1 0 1,-11-7 3-16,-5-5-2 0,-4-5 0 16,-1-5 4-16,-2-3-4 15,-1 0 0-15,-1-1 7 16,0 0-3-16,0 0-1 15,0-6 2-15,0-5-4 0,0 3-4 16,10-23 4-16,-4 29-3 16,5 7 0-16,1 0 2 15,3 5 0-15,3-2-2 16,2-3 0-16,2-3 3 16,1-4-2-16,3 0 1 15,0-8 2-15,-4-3 5 16,-6-6 8-16,-7-4 7 0,-12-2 7 15,-3 0-5-15,-16-2-8 16,-5 3-4-16,-6 9-22 16,-3 5-16-1,10 11-32-15,2 5-26 0,19 5-51 16,2-1 23-16,16-4 64 16</inkml:trace>
  <inkml:trace contextRef="#ctx0" brushRef="#br0" timeOffset="33671.17">22987 11155 1145 0,'-19'12'478'0,"4"0"-259"16,5 3-128-16,4 9-64 15,0 3-10-15,5 10-13 0,3 1-3 16,7 0-7-16,0-1-16 15,1-11-21-15,0-5-6 16,-7-12 8-16,2-4 10 16,0-5 20-16,-3-2 13 15,-4-11 15-15,4-3 9 16,-5-11 1 0,1-6-11-1,0-1-12 95,1 0-3-110,0 5 0 0,3 3 1 0,8 13-5 0,-4 4 2 0,11 13-5 0,-6 2 1 0,1 6 5 0,1 7-3 0,-1-7 2 0,0 2 1 0,0-3 3 0,-2-4 5 0,-4-3 22 0,2-4 10 0,-4-10 21 15,4-6 4-15,1-8-12 0,-5 0-1 0,8 4-27 16,-3 6-6-1,-1 12-11 1,7 6-9-16,-4 20-4 0,1 11-8 0,2 12-41 16,-1 2-34-16,5-7-75 0,4-6 93 15</inkml:trace>
  <inkml:trace contextRef="#ctx0" brushRef="#br0" timeOffset="34907.82">23728 11185 1204 0,'4'8'505'16,"1"-2"-225"-16,-7-3-244 15,-8-3-15-15,-7-3-12 16,-5-2-13-16,0 2-24 15,-3 5-17-15,4 11-6 16,3 7 5-16,1 12 16 16,7 2 18-16,8 0 9 15,6-2 9-15,5-13 5 16,2-6 5-16,4-15 14 16,-1-12 7-16,1-20 5 15,3-10-3-15,-5-12-8 0,-2-6-2 16,-5-7 5-16,-5-2-3 15,-5-1 3-15,-6 3 0 16,-3 16-12-16,0 7-3 16,3 20 0-16,5 12-15 15,2 23 1-15,7 16-4 16,5 25-2-16,5 15 2 16,5 20-3-16,1-3 8 0,12-9-11 15,4-11-1 1,7-17-6-16,7-7-4 0,-2-21 8 15,-5-9 2-15,0-20 5 16,-5-10 0-16,-6-9 5 16,-4-5 2-16,-14-6 9 15,-6 2-4-15,-17-1 2 16,-5 4-4-16,-6 9-1 16,-2 9-1-16,3 16-13 15,0 11 0-15,4 14-2 16,-1 8-2-16,11 4 11 15,5-2-5-15,10-8 1 16,7-8 0-16,6-9 2 16,5-5 2-16,-6-6 5 0,2-7 4 15,-9-5 1-15,-3-1 5 16,-4 2-4 0,-8-3 6-16,-7 8-8 15,-1 2 3-15,-1 5-8 0,-2 6-4 16,4 8-4-16,3 7-3 15,0 5-2-15,7 2 8 16,9-2-3-16,0-4-2 16,7-6 5-16,1-3-10 0,-1-10 5 15,2-8 5 1,-2-14-4-16,-3-12 9 0,-2-12 2 16,-3-13-7-16,-6-5 5 15,-1-3 3 1,-8-1 10-16,-2 4 4 0,-13 1 2 15,2 2-3-15,1 15-12 16,2 13 10-16,10 23-8 16,-1 17 1-16,1 27-7 15,1 11-3-15,5 20-3 16,3 9 0-16,9-1 1 16,4 0 0-16,10-7-7 15,4-13-4-15,7-15 0 16,0-14-3-16,-7-19 9 15,-2-5 0-15,-7-17 14 16,-1-3-1-16,-5-14 6 16,-3-3 3-16,-9 0-9 0,-5-2 0 15,-2 11-1-15,-5 4-7 16,-1 13 0 0,1 2 0-16,-3 9 2 15,3 9-5-15,1 4-4 0,0 2 6 16,10 3-10-16,4-3 9 0,4-4-4 15,3-2 0-15,-1-7 9 16,-2-3-8 0,-2-1 5-16,-1-2 0 0,-2 0-6 15,-4-2 13-15,1 1-6 16,1 1 2-16,-2 1-3 16,4 5-1-16,1 3-5 15,4 5-1-15,5 3-4 16,0 0 1-16,4-1-16 15,-3-3-28-15,-4-9-37 16,1-8-55-16,-14-18-50 16,-3-11 117-16</inkml:trace>
  <inkml:trace contextRef="#ctx0" brushRef="#br0" timeOffset="36956.11">4066 10126 1137 0,'-17'-29'454'0,"4"-10"-303"15,4-11 7-15,0-14-36 16,3-14-30-16,-2-17-35 0,2-5-21 15,2 1-18-15,0 9-5 16,-1 26-12-16,1 19 3 16,2 28 1-16,-2 14 1 15,-4 38-6 1,-4 24-5-16,-4 63-13 0,-2 27-1 16,-1 51 2-1,-3 0-5 1,4 19 1-16,-3-7 1 0,8-31 8 0,2-11 9 0,15-69 2 15,9-25 2-15,16-52-2 16,11-23 7-16,2-39 15 16,6-16 2-16,0-25 5 15,-3-8-7-15,-4 4-12 16,-17 3-6-16,-25 21-6 16,-18 11-11-16,-32 28-19 15,-7 13-21-15,-22 27-23 16,-7 5 5-16,-4 10 21 15,9 2 19-15,20-16 34 16,20-2 16-16,32-20 17 16,14-19 9-1,34-26 6 1,18-19-4-16,27-23-14 0,6-4-1 0,6-4-8 0,1 5-4 16,-2 10-2-16,1 9-8 15,-21 27-8-15,-18 16-3 16,-23 29-1-16,-15 15 3 15,-8 28 4-15,-1 15 4 16,-7 12-2-16,-1 1-2 16,0-12-4-16,0-14-3 15,3-19-29-15,-1-8-34 0,5-20-88 16,-2-14 94-16</inkml:trace>
  <inkml:trace contextRef="#ctx0" brushRef="#br0" timeOffset="37084.18">4328 9774 1373 0,'-16'-4'534'0,"15"4"-412"16,9 6-69-16,14 9-203 16,6 4 100-16</inkml:trace>
  <inkml:trace contextRef="#ctx0" brushRef="#br0" timeOffset="37772.26">4651 9968 1490 0,'-7'9'591'0,"8"-8"-406"0,12 1-92 15,1 8-90-15,9 5-29 16,-3 16-32-16,-6 6-13 15,-2 7-1-15,-3 1 9 0,-5-4 24 16,3-8 12-16,3-12 20 16,-3-8 12-1,-5-18 27-15,7-7 14 0,-1-21 8 16,1-11-8-16,9-14-17 16,0-5-18-16,-2 4-6 15,3 8-5-15,-3 15-13 16,-3 9-7-16,2 21-23 15,-1 9 2-15,-3 26 6 16,1 10 8 0,3 13 21-16,-1 1 1 0,13-10 6 15,0-10 8-15,15-18 17 16,-2-11 6-16,7-19 19 16,6-10 5-16,-11-17-7 15,3-7 0-15,-17 2-19 0,-13 3-7 16,-13 9-12-16,-8 8-7 15,-14 10-14-15,-4 12-12 16,-14 19-18-16,0 13-2 16,-2 21 5-16,0 3 8 15,15 10 13 1,8 0 5-16,22-12 7 16,10-9-1-16,23-24 6 0,8-11-2 0,4-26 1 15,3-12 6-15,-13-20 8 16,-5-13 11-16,-12-7 8 15,-9-4 0 1,-11-6-5-16,-8-1-5 0,-10-2-9 16,-4 5-8-16,-3 11 2 15,3 8-9-15,2 24 1 16,4 10 8-16,11 28-6 16,5 18-2-16,9 33-6 15,6 20-4-15,6 35-3 16,3 9 4-16,6 7-40 15,3-4-36-15,7-11-105 16,-9-11-8-16,6-34 112 16</inkml:trace>
  <inkml:trace contextRef="#ctx0" brushRef="#br0" timeOffset="38497.35">5733 9722 1362 0,'0'18'500'15,"10"8"-415"-15,6 7-34 0,3 0-51 16,-1-2-27-16,4-9-45 16,1-5-17-16,1-10 4 15,-1-8 16-15,8-12 59 16,1-10 36-16,8-14 55 15,6-5 20-15,-5-12 6 16,-1-3-12-16,-16-4-40 16,-3 3-15-16,-16 11-22 15,-8 8-10-15,-5 22-4 16,-5 11-4-16,-5 15-1 16,5 10 3-16,4 14-2 15,4 4 1-15,9 4 1 16,8-1-4-16,2-12 1 15,-2-7 1-15,-1-9 0 16,-6-9 0-16,1-11 5 0,-4-7 3 16,-2-18-1-16,4-7 4 15,-2-7-5 1,7 0-6-16,1 3-1 16,3 10-5-1,-5 12 2-15,2 8 1 0,5 13-2 0,-8 5 4 0,9 15-2 16,-2 4 1-16,2 8 2 15,4-2-1-15,3-7 0 16,2 2 4-16,4-12 4 16,1-4 6-16,-1-9 20 15,3-12 2-15,2-9 9 16,-6-7-4-16,4-4-14 16,-6 3-1-16,-10-2-13 15,2 0 2-15,-24 5-3 16,-2 0-6-16,-10 6-6 15,-1 9 0-15,6 6-5 16,-2 4 2-16,5 4 9 16,2 0-8-16,5-1 1 15,4 3-6-15,4-2-2 16,-5-2 4-16,0 0 1 0,0 0 3 16,0 0-8-16,0 0-8 15,3 1-47-15,-3-1-24 16,0 0-102-16,0-1 117 15</inkml:trace>
  <inkml:trace contextRef="#ctx0" brushRef="#br0" timeOffset="38995.19">6356 9313 1280 0,'-14'-6'535'0,"6"1"-335"0,0-2-27 0,6 2-88 0,0 3-36 0,3 2-36 0,-1 0-10 0,1 3-7 0,10 26 1 0,15 54-1 0,-12-29-7 0,4-5 3 0,2-3 3 0,6-14 5 15,3-7 19-15,-1-18 16 16,3-7 11-16,-3-18 24 15,5-13-8-15,-10-15-3 16,4-4-15-16,-11-4-18 16,-10 2-8-16,0 5-10 0,-13 5-1 15,4 17-6-15,4 8-1 16,1 16-23 0,8 9-9-16,3 14-5 15,0 7 4-15,7 4 18 0,5-4 9 16,11-13 7-16,3-9-5 15,7-11 5-15,2-10 8 16,2-12 5-16,-7-7 5 16,-15-9 7-16,-5 3-5 0,-23-8-2 15,-1 3-2-15,-12 2-20 16,-7 1-24-16,2 9-50 16,-2 4-23-16,9 12-58 15,4 5-27-15,7 10 224 16,7 1-66-16</inkml:trace>
  <inkml:trace contextRef="#ctx0" brushRef="#br0" timeOffset="39457.19">7338 9024 1021 0,'20'-6'517'16,"1"0"-176"-16,-3-2-184 15,-1 1-54-15,-4-4-71 16,2-2-17-16,-2-3-15 15,-3-2-3-15,-3-5-12 0,-6-1 2 16,-8-6-6-16,-3 2 0 16,-12 1 7-16,-3 5 2 15,-4 13 6-15,-5 9 1 16,2 21-3-16,1 11 3 16,7 21-4-16,7 5 1 0,15 2 4 15,4 2-3 1,20-11 6-16,4-10 12 0,14-18 20 15,6-13 10-15,6-22 22 16,4-9-3-16,-6-15-9 16,-9-4-8-16,-11-3-22 15,-12-4-5-15,-16 1-9 16,-10 1-2-16,-10 2 1 16,-6 6-1-16,0 11-6 15,7 5 4-15,0 15-12 16,10 6-9-16,2 18-4 15,6 11-1-15,7 9 8 16,8 6-3-16,8-5-8 16,1-4-24-16,6-9-46 15,-5-9-40-15,1-14-75 0,-4-8 125 16</inkml:trace>
  <inkml:trace contextRef="#ctx0" brushRef="#br0" timeOffset="39586.98">7476 8468 1202 0,'-11'8'489'15,"9"4"-271"-15,12 3-265 16,5 0-85 0,14-1 76-16</inkml:trace>
  <inkml:trace contextRef="#ctx0" brushRef="#br0" timeOffset="40711.32">8059 8850 1648 0,'3'-15'606'0,"0"-9"-494"15,-6-8-41-15,-4-5-71 16,-5-1-23-16,-14 3-48 15,4 6-18-15,-8 12-16 16,4 12 6-16,4 15 11 0,3 8 14 16,8 11 23-16,7-1 11 15,9 0 34-15,8-4 14 16,10-9 27-16,6-2 17 16,11-12 18-16,-2-1 0 15,-2-12 0-15,-3-3-1 16,-9-3-17-16,-2 2-11 15,-4 7-19-15,-8 3-14 16,-1 6-7-16,0 7-2 0,3 19-10 16,1 10-6-16,0 17-5 15,3 9 2 1,-5 4 5-16,2 2 1 0,-3 9-8 16,-2 6-17-16,-3-2-15 15,-6-6 5-15,-7-24 15 16,-4-15 18-16,-1-20 31 15,2-7 12-15,1-15 13 16,1-13 3-16,7-26 8 16,1-19-11-16,8-33-1 15,1-10-3-15,0-28-24 16,-1-1 3-16,-6-2-11 0,-1 0 3 16,-4 27 6-1,-1 18 0-15,1 42 5 16,-2 18-8-16,2 32-8 15,-1 14-8-15,1 27-5 0,1 14 2 16,5 9 5-16,3-2-3 16,10-13 0-1,-1-4-3-15,4-12-1 0,-2-3 8 16,1-11 2-16,0-5 4 0,-6-7 1 16,2-3 5-16,-6-4-1 15,-2-3-1-15,2-9 6 16,-2-5-5-16,-1-8 2 15,2-2-1-15,-2 3-11 16,2 2 0-16,-1 11 1 16,2 6-1-16,1 6 2 15,9 5-8-15,4 7-1 16,2 1-4-16,12-2 8 16,-8-1 0-16,11-8 6 15,-2-6 6-15,-2-11-1 16,6-9 4-16,-8-17-1 15,3-9-1-15,-9-14 6 16,-7-5 8-16,-12-1 8 16,-7 6 1-16,-11 6-12 0,-4 5-7 15,-7 19-13-15,3 7-4 16,3 21 3 0,2 15-6-16,4 25-4 0,-1 9-4 15,7 21 2-15,5 5 2 16,12 1 4-16,8-3 1 15,13-18-2-15,3-11-1 16,12-26 10-16,2-10 4 16,3-15 16-1,-9-14 5 1,-10-13-1-16,-3-3 3 0,-10-3-19 0,-4 4 4 0,-13 9-6 16,-7 6-4-16,-11 10 5 15,3 6-8-15,2 12-11 16,7 4-4-16,-5 12-8 15,8 7-4-15,15 0 11 16,-1 7-4-16,18-5-11 16,-1 0 0-1,-1 3-25-15,0-5 0 16,-10 3-19-16,-8-2-18 0,-16 3-49 16,-14 0-45-16,-18 3 118 15</inkml:trace>
  <inkml:trace contextRef="#ctx0" brushRef="#br0" timeOffset="40858.57">8817 8395 1134 0,'38'-67'580'0,"13"-2"-112"16,32 1-401-16,3 3-88 16,-3 1 12-16,-15-5-11 15</inkml:trace>
  <inkml:trace contextRef="#ctx0" brushRef="#br0" timeOffset="41444.94">5475 10885 1378 0,'-4'-20'560'16,"4"6"-289"-16,12 20-247 15,5 14-29-15,2 27-15 16,2 20 1-16,0 20 5 16,1 1 5-16,1-14 4 15,12-13-1-15,-2-26 5 0,4-12 0 16,2-23 13-16,-10-14 7 16,6-24 7-16,-3-11 3 15,-7-19-8-15,2-7-11 16,-12 3-6-16,-9 4-7 15,-4 24-4-15,0 13-5 16,2 21-13 0,3 12-1-16,5 17-2 0,-2 9 6 15,12 11 11-15,6 2 10 0,11-13 0 16,14-7 4 0,12-20 7-16,-2-14 3 15,0-20 23-15,-10-13 10 0,-7-19 8 16,0-8 8-16,-16-7-17 15,-10-2-3-15,-24 7-17 16,-17 8-16-16,-9 21-29 16,-1 12-16-16,-1 23-50 15,9 10-45-15,6 17-76 16,6 11-377-16,23-2 400 16</inkml:trace>
  <inkml:trace contextRef="#ctx0" brushRef="#br0" timeOffset="42147.22">7163 10837 1696 0,'-7'-2'584'0,"20"-21"-563"0,5-10-21 0,2-27-37 15,-3-11-7 1,-4-16-5-16,0-2 6 16,-8 5 13-16,-4 13 7 0,-4 23 24 15,-3 16 8-15,1 26 9 16,-3 12 0-16,-4 19-6 16,3 9-7-16,5 6-6 15,5 2 3-15,6-5-2 16,5-7 2-16,7-1 6 15,1-10-5-15,12 2 2 16,-2 2 3-16,2 0-5 16,1 6 2-16,-8 4-2 15,-4 0-9-15,-13 3-1 16,-11-6-5-16,-11-4-3 16,-3-6 12-16,-2-7 11 15,2-4 8-15,2-11 8 0,4-9 0 16,6-18-10-16,10-11-5 15,13-22-3 1,5-7-6-16,11-3 0 0,1 8 0 16,3 18 3-16,-2 12 0 15,-3 21 1-15,-7 11 1 16,-1 16-5-16,-4 11 1 16,-2 12 0-16,-4-1 0 0,-1-2 1 15,0-7 3-15,-1-13 6 16,3-3 14-16,-6-12 11 15,0-9 6-15,0-11-12 16,1-8-4-16,0-8-21 16,-1 0 1-16,-7 3-6 15,-3 5 0 1,-1 13 0-16,-1 7-1 0,3 11 0 16,2 10-9-16,6 8 10 15,3 13-10-15,12 8 16 16,4-3-18-16,12-7-54 15,8-13-26-15,0-19-111 16,-1-15 125-16</inkml:trace>
  <inkml:trace contextRef="#ctx0" brushRef="#br0" timeOffset="42725.08">8195 10151 1521 0,'-27'34'583'0,"-3"3"-436"16,-7 2-89-16,3 1-50 0,-2-1-39 15,7 4-11-15,11-2-10 16,10-1 1 0,30-7 10-16,10-7 6 0,21-22 13 15,6-6 10-15,0-26 18 16,-2-17 12-16,-5-16 21 15,-2-12 10-15,-11-12 4 16,-6-3 1-16,-13-3-4 16,-17 4 2-16,-14 7-9 15,-8 2-11-15,-8 9-11 16,3 7-4-16,3 25-4 16,4 11 3-16,6 30-10 15,5 20-7-15,2 25-11 0,6 12-6 16,8 17 4-1,3-2-9-15,11-6 11 0,2-4 1 16,3-14 6-16,-1-7 3 16,-5-19 8-16,1-8-4 15,-9-16 4-15,-3-11 11 16,2-14-4-16,-10-9 3 16,-1-10-1-16,-4-4-15 15,0 3-3-15,1 5 0 16,9 13 3-16,7 10-1 0,1 14 1 15,3 8-7-15,5 16-6 16,-4 7 15-16,5 9-5 16,-2-1-3-16,-1-11-8 15,1-6-20-15,-3-13-16 16,-5-8 6-16,0-12-22 16,0-10-30-16,-5-12-71 15,1-8 99-15</inkml:trace>
  <inkml:trace contextRef="#ctx0" brushRef="#br0" timeOffset="43178.37">9247 9051 1323 0,'4'-2'507'0,"7"20"-383"15,2 8-45-15,3 23-53 16,0 7-12-16,0 10-8 15,-1 1-5-15,-6-10-27 16,0 0-35-16,-7-15-51 16,-3-9-45-16,-4-13 95 15</inkml:trace>
  <inkml:trace contextRef="#ctx0" brushRef="#br0" timeOffset="43330.09">9099 9473 1303 0,'26'-27'492'16,"16"-16"-389"-16,8-7-56 0,12-12-104 15,1 0-46-15,-5 3 58 16</inkml:trace>
  <inkml:trace contextRef="#ctx0" brushRef="#br0" timeOffset="44234.11">9425 8967 1070 0,'-3'10'535'0,"4"2"-79"16,9 10-361-16,5 16-71 16,-3 9-10-16,0 10-25 15,2 6-5-15,2-9-27 0,-1-3-16 16,2-18-28-1,0-14 0-15,-7-11 26 0,5-6 18 16,-2-15 65-16,0-3 12 16,13-15 4-16,-1-11 2 15,3-5-24 17,2-1-7-32,-1 1 0 0,-5 7-2 0,-4 10 3 0,-3 8 2 0,-9 13-7 15,0 8 1-15,-3 13-10 16,0 5-2-1,0 8-2-15,4 2-8 16,5-3 10-16,6-4-3 0,3-9 9 16,0-10 13-16,4-9 5 15,-3-5 14-15,-3-10 3 16,0 8-3-16,-11-10-7 16,-4 0-8-16,-13 2-8 15,-3-4-3-15,-1 14-12 16,-9 8-8-16,6 11-11 15,-3 11-1-15,-4 12 8 16,8 8 6-16,6 3 9 16,5-2-2-16,7-8 3 15,4-7 2-15,9-12 3 0,-9-10 6 16,7-11 12-16,2-6 0 16,-9-10 7-1,10-2 1-15,-15-2-10 0,-1 1 0 16,-1 5-9-16,-2 3-3 15,1 8-7-15,-1 3 1 16,2 6-5-16,0 0-3 16,10 8-1-16,1 1-6 0,9 5 5 15,-3 0 5-15,0-3 0 16,3-2 3-16,0-11 2 16,3-2-5-16,-3-11 8 15,-3-4 7-15,-10-6 3 16,-2-3 5-16,-9-3 3 15,-1 0-9-15,-4-4 1 16,-5 4-3-16,1 11-10 16,1 3 8-16,1 16-9 15,2 4-1-15,3 12-3 16,1 7-8-16,5 14 1 16,1 4 7-16,4-1 1 15,2-2 5-15,3-10 2 16,-3-5-4-16,-5-11 12 15,-1-4-6-15,-4-15 17 0,8-8-2 16,6-23-8 0,7-10 5-16,6-10-18 0,-3 0-5 15,5 12 0-15,3 8-8 16,1 23 4-16,0 13 0 16,0 27-12-16,-9 14-11 15,-11 14-60-15,2 2-41 0,-3-17 81 16</inkml:trace>
  <inkml:trace contextRef="#ctx0" brushRef="#br0" timeOffset="44750.43">8015 11125 1565 0,'27'-24'546'0,"37"-12"-490"16,4 0-14-16,5-7-23 0,9 2-7 15,3 9-42-15,0 2-42 16,-11 8-120-1,-10 3-91-15,-26 5 169 0</inkml:trace>
  <inkml:trace contextRef="#ctx0" brushRef="#br0" timeOffset="45035.23">8304 11093 1170 0,'-16'25'476'16,"12"-4"-317"-16,13 9-73 15,13 2-38-15,17 7-25 16,3 5-7-16,14 10-4 16,-5 5-4-16,-9 8-12 15,-12 0 1-15,-14-3-8 16,-19-5 3-16,-16-4 8 16,-10-3 3-16,-24 0 15 15,-1-2 4-15,-8-17 15 16,-1-5 4-16,11-19-2 15,6-12-8-15,17-20-52 0,6-14-55 16,29-27 45-16</inkml:trace>
  <inkml:trace contextRef="#ctx0" brushRef="#br0" timeOffset="45267.17">8974 10831 1436 0,'-25'16'618'16,"12"13"-306"-16,-3 26-237 15,9 19-42-15,1 25-32 16,9 14-8-16,7 10-11 16,-3 3-13-16,11-7-41 15,1-12-19-15,11-32-29 16,13-22 3-16,3-36 22 15,1-17 3-15,-3-40-59 16,-5-18 101-16</inkml:trace>
  <inkml:trace contextRef="#ctx0" brushRef="#br0" timeOffset="45646.39">9290 10996 1490 0,'-14'25'581'15,"14"15"-422"-15,3 3-62 16,9 1-72-16,3 0-18 16,2-7-36-16,0-7-7 15,-3-5-37-15,2-6-7 16,0-12 16-16,1-7 12 16,3-12 50-16,-4-6 19 0,4-8 29 15,-4 1 9-15,1 1-6 16,-6 0-9-16,-4 5-17 15,-3 6-7-15,-1 5-17 16,4 5-4-16,-6 11-8 16,5 6-3-16,6 7 8 15,6 2 4-15,10-2 7 16,8-8 3-16,-4-11 1 16,5-5-4-16,-6-11 4 15,-1-5 0-15,-10-6 7 16,-4-7 4-16,-14-7-7 15,-8-3-11-15,-14-6-59 16,-8 1-59-16,-10-6 71 0</inkml:trace>
  <inkml:trace contextRef="#ctx0" brushRef="#br0" timeOffset="45891.04">9681 10541 1523 0,'48'14'604'16,"10"10"-424"-16,18 13-101 15,2 10-38 1,-8 12-32-16,-8 9-3 0,-24 19-11 16,-11 8-10-16,-22 20-29 31,-12 1-14-31,-24 5-37 0,-8-7-6 0,-13-21-42 15,2-14-21-15,-1-38 106 16</inkml:trace>
  <inkml:trace contextRef="#ctx0" brushRef="#br0" timeOffset="73026.02">11739 1212 1485 0,'30'-61'499'16,"-16"36"-483"-16,3-1-5 0,-5 7 20 15,-2 1 14-15,-3 7 3 16,-5 7 2-16,5 7-22 16,-1 9-13-16,10 17 9 15,-7 8 5-15,13 19 0 16,-6 6 7-16,-2-1-5 16,14 0-5-16,-7-16 3 15,3-9-5-15,0-14-5 16,2-10 1-16,-5-16 11 15,5-8 8-15,-1-23 11 16,-2-6 0-16,4-17-11 16,0-5-10-16,-8-1-15 15,-4 0-4-15,-6 13-6 16,-1 10 1-16,-3 20-7 16,2 10 2-16,3 26-5 0,-8 11-1 15,6 32 3-15,-3 15 2 16,1 15 1-16,4 2 1 15,-2-2 3-15,0-2 1 16,-2-1-4-16,1-1 1 16,-8-11 1-16,-2-8-3 15,-12-20 4-15,-7-10-1 16,-9-13-3-16,-5-9 3 0,-12-9 0 16,-2-9-3-16,-4-10 1 15,2-4-4-15,2-10-32 16,16 0-28-16,16-6-61 15,10 0-33-15,41-2-54 16,5-2-11-16,16-7 141 16</inkml:trace>
  <inkml:trace contextRef="#ctx0" brushRef="#br0" timeOffset="73360.82">13145 1524 1222 0,'11'-17'440'0,"22"-3"-350"15,9-4-13-15,16 3-1 16,3 1-11-16,-8 9-41 16,-6 9-44-16,-24 9-100 15,-11 5 78-15</inkml:trace>
  <inkml:trace contextRef="#ctx0" brushRef="#br0" timeOffset="73491.47">13223 1934 1365 0,'129'-53'412'16,"-5"-20"-434"-16</inkml:trace>
  <inkml:trace contextRef="#ctx0" brushRef="#br0" timeOffset="74872.27">14462 1453 1289 0,'-7'-1'516'0,"3"-9"-297"16,6-4-132-16,3-7-12 15,4-9 2-15,1-6-13 16,-1 4-3-16,-5 3-28 15,-2 9 7-15,-2 11 3 16,-3 5-2-16,-3 10-6 16,4-1-11-16,0 13-13 15,1 1-11-15,4 8 1 0,2 4-2 16,5 0 1 0,-1 0 0-16,6-4 7 0,1-3 2 15,2-2-4-15,1-5 10 16,0-4-10-16,-2-6 6 15,0-7 2-15,1 0 0 16,-4-5 9-16,-2-1-2 16,-6-3 9-16,-5 0-3 0,-3-1-1 15,-3 1-6-15,0 1-4 16,3 5-9 0,2 3-5-16,6 4-2 0,-6-4-3 15,7 5 2-15,22 7 2 16,43 33 0-16,-24-36-1 15,1-7 1-15,0-15-1 16,-6-12 2-16,1-12 5 16,-3-10-2-16,-7-6-1 15,-13-7 2-15,-21-1-6 16,-6 3 6-16,-18 7-11 16,-4 7-11-16,-3 16-59 15,-2 8-30-15,7 14-82 16,8 6-59-16,13 7 164 15</inkml:trace>
  <inkml:trace contextRef="#ctx0" brushRef="#br0" timeOffset="75151.42">15198 491 1369 0,'19'-11'506'15,"8"7"-406"-15,-8 14-6 16,3 10 3-16,-3 17-28 16,-6 8-19-16,0 14-30 15,-7 1-8-15,-4-4-38 16,-2-9-41-16,-8-18-112 15,1-16-280-15,1-20 307 16</inkml:trace>
  <inkml:trace contextRef="#ctx0" brushRef="#br0" timeOffset="75332.39">14648 604 1564 0,'44'-15'562'0,"51"-9"-461"0,11-9-23 16,19-1-4-16,9-2-19 15,-14 3-36-15,-5 6-53 16,-23 8-141 0,-16 4-60-16,-26 18 124 0</inkml:trace>
  <inkml:trace contextRef="#ctx0" brushRef="#br0" timeOffset="75742.21">16327 872 1325 0,'27'8'487'0,"11"14"-365"16,2-4-9-16,7 21 9 15,-2 6-16-15,5 5-48 16,-5 5-23-16,-7 4-14 16,-1-1-18-16,-14-8-30 0,-2-12-36 15,-7-26-122-15,1-19 117 16</inkml:trace>
  <inkml:trace contextRef="#ctx0" brushRef="#br0" timeOffset="75864.08">17009 644 1220 0,'-43'52'596'16,"-8"20"-146"-16,-28 34-222 16,-22 13-15-16,-24 24-71 15,-9 5-92-15,-13-1-286 16,7-9 164-16</inkml:trace>
  <inkml:trace contextRef="#ctx0" brushRef="#br0" timeOffset="80717.89">17455 1916 1598 0,'4'-13'118'0,"4"-11"-17"0,3-7-9 15,11-4-13-15,3-3-8 16,7 4-21-16,1 5-4 16,-2 17-19-16,-1 10 2 15,-7 21-13-15,-1 11-1 16,-10 23-2-16,-9 6 3 15,-6 8-1-15,-6 0 2 0,-18 1-2 16,-5-3-10-16,-20-2 7 16,-5-4-10-16,0-11 7 15,1-9 6-15,15-13-1 16,4-10 6-16,16-20 4 16,7-10-9-16,14-22-3 15,11-13-4-15,17-18-11 16,8-3 4-16,9 5-7 15,8 10 11-15,0 27-3 16,-1 12-2-16,-6 25 7 16,-9 8-13-16,-4 14 7 15,-1 5 0-15,-2-1-2 16,0-3 3-16,-2-11 1 16,1-8-2-16,2-16 6 0,-1-12-5 15,10-16 7-15,-1-13 7 16,11-11-5-16,-3-2 8 15,-11 0-3-15,-4 3-8 16,-25 10 1-16,3 4-2 16,-15 14-7-16,1 12 13 15,0 18-9-15,-6 11 6 16,6 21-8-16,0 5-5 0,8 1 9 16,13-18-10-1,-8-12 4 1,1 0-3-16,45 16-6 0,3-14 10 0,13-18 0 15,-25-24 6-15,1-19 12 16,-7-5 1-16,-21-13 4 16,-14 3-3-1,-35 6-6-15,-14 8-12 0,-33 31-9 16,-15 17-13-16,-24 42-73 16,-5 25-42-16,17 29 81 15</inkml:trace>
  <inkml:trace contextRef="#ctx0" brushRef="#br0" timeOffset="82311.02">17059 2120 1085 0,'-9'-2'435'16,"-4"0"-304"-16,-5 12-41 0,-3 9-8 15,-3 17-43-15,2 11-14 16,-5 10-16-16,0-3-2 15,0 2-2-15,1-2 1 16,0-13-2-16,7 0-11 16,2-19-52-16,1-10-37 15,11-17 55-15</inkml:trace>
  <inkml:trace contextRef="#ctx0" brushRef="#br0" timeOffset="82491.35">16650 2234 1160 0,'34'28'436'0,"12"5"-323"16,7 1-5-16,3-4-33 16,-1 2-24-16,1-10-40 15</inkml:trace>
  <inkml:trace contextRef="#ctx0" brushRef="#br0" timeOffset="84801.45">16005 2643 993 0,'23'-57'406'15,"-26"19"-221"-15,3-8-56 0,2-2 4 16,-2-2 5-16,5 8-12 15,0 1-15 1,7 4-23-16,2 2-13 0,8 3-17 16,-2 5 2-16,5 8-22 15,0 7 1 1,5 12-12-16,4 11-6 0,-6 23-1 16,-1 11 4-16,-13 13-2 15,-10 13 8-15,-15 10-6 16,-2 6-4-16,-19 5-7 15,-7-8-4-15,-8-12-2 16,-10-9-4-16,3-21-1 16,5-10 1-16,11-25-4 15,4-15 2-15,14-27 1 16,9-12-2-16,13-21 0 16,9 0 1-16,13 2 0 0,7 7-1 15,14 29 0-15,6 10 0 16,19 32 0-16,2 13-4 15,3 20 8-15,-1 5-5 16,-7 3 2-16,5-5-1 16,3-18-104-16,5-13-74 15,2-28 109-15</inkml:trace>
  <inkml:trace contextRef="#ctx0" brushRef="#br0" timeOffset="93775.2">10007 2889 914 0,'-1'-1'358'15,"0"0"-265"-15,0-4-19 16,0 3-11-16,0-2-6 16,1 1 0-16,0 0-7 15,0-3-2-15,0 0-7 16,1-1 6-16,0-1-6 15,-1 0 12-15,0-1-4 16,-2 1-4-16,-1 1-7 16,2 3-7-16,-2 1-9 0,2 2-9 15,-7-5-7-15,-9 0-2 16,-30 4-5-16,24 14 5 16,-2 10-2-1,-2 8-3-15,-3 13 5 0,0 6-5 16,0 10 4-16,3-1 8 15,7-2-4-15,3-2 2 16,6-9 0-16,1-5-4 0,5-6-6 16,4-3 5-16,6-9-4 15,8 0-2-15,5-11 5 16,3-4 0-16,8-6 0 16,3-4-1-16,9-7 4 15,0-4-7-15,1-1 3 16,-4 0-2-16,-4 6-33 15,-8 0-26-15,-11 8-81 16,-6-1-49-16,-16 5 115 16</inkml:trace>
  <inkml:trace contextRef="#ctx0" brushRef="#br0" timeOffset="94534.42">10214 3009 692 0,'-1'45'300'0,"-2"-40"-99"15,2 2-164-15,2-3 28 16,3-3 5-16,-2-3 18 16,-2 1-5-16,0 0-27 15,14-15 0-15,40-34-25 16,-31 27 6-16,2 7-16 16,0 1-10-16,-4 8 1 15,-4 1-9-15,-3 6-7 16,-9 5-5-16,-1 0-29 15,-6 3-24-15,-11 2-116 16,3-4 117-16</inkml:trace>
  <inkml:trace contextRef="#ctx0" brushRef="#br0" timeOffset="95145.09">11043 2760 676 0,'10'-1'316'0,"-9"0"-69"15,1 1-160-15,-4 6 9 16,1-6 2-16,0 0-15 16,-8 15-4-16,-27 34-29 15,12-24-18-15,0 8-11 16,3 2-5-16,-1 5-14 16,-1-2 7-16,1-3-7 15,0-3 0-15,7-9 2 16,4-7-12-16,5-9-24 15,-1-5-37-15,2-19 40 16</inkml:trace>
  <inkml:trace contextRef="#ctx0" brushRef="#br0" timeOffset="95661.34">10641 2646 839 0,'-9'29'332'0,"10"-28"-200"0,-1 1-6 0,0-2-4 0,0-1-20 0,0 1-37 0,0 0-3 0,0 0-13 0,0 0 9 0,6 21 0 0,10 39-4 0,-11-7-1 0,2 11-4 16,-2 13-2-16,2 6 5 15,-3-4-8 1,-1-5 1-16,-2-13-12 0,1-9-1 16,0-10-13-16,-3-8-1 15,0-14-10-15,-2-6-4 16,3-11-2-16,0-1-7 0,-1-5-43 15,0 2-41-15,0-4-111 16,-3-24-362-16,0-34 386 16</inkml:trace>
  <inkml:trace contextRef="#ctx0" brushRef="#br0" timeOffset="96037.15">10757 2858 890 0,'0'-26'375'15,"7"2"-210"-15,0-1-13 16,2 4-14-16,-1 8-18 15,6 13-32-15,1 5-6 16,4 13-24-16,3 5-3 16,1 9-1-1,8 4-7-15,3 0-16 0,-1-1-7 16,4-3-7-16,-6-7-4 0,-1-5-3 16,3-1 2-16,-8-11-7 15,3 0 0 1,-13-4-4-16,-5-4 1 0,-6 1-10 15,-3 1-12-15,-6 0-64 16,4-2-63-16,0-1-208 16,-13-3 221-16</inkml:trace>
  <inkml:trace contextRef="#ctx0" brushRef="#br0" timeOffset="97396.29">11509 2672 867 0,'-16'-32'369'16,"17"30"-224"-16,-2-4-16 15,-2 2-5-15,2 3-22 16,0 0-19-16,0 1-32 15,0 0-11-15,0 20-5 16,4 43 7-16,3-23 3 16,-5 0 2-16,5 0-10 15,-5-3-5-15,0 0-2 16,1-1 0-16,-1-7-3 16,-1-2-3-16,3-10-3 15,-3-3-8-15,1-10 2 16,0-4 12-16,-2-12 0 15,-3-14-1-15,-3-10-7 16,1-3-5 0,-2-8-15-16,2 0 9 15,-2 1-5-15,2-1-6 0,4 13 4 0,-1 7-1 16,14 15 1-16,-4 8 2 16,6 10 1-16,6 11-7 15,1 7 1-15,9 2-1 16,4 1-3-16,-4-7 9 0,12-3-5 15,-4-5 6-15,5-5-4 16,2-2 0 0,-2-7-5-16,-3-6 1 0,-7-8 4 15,-5-4-5-15,-15-9 9 16,-4-5 6-16,-9-8 4 16,-5-5-3-1,-2-3 1-15,-2 4-8 0,0 11-15 16,4 7-28-16,3 17-113 15,3 11 222-15,9 5-90 16</inkml:trace>
  <inkml:trace contextRef="#ctx0" brushRef="#br0" timeOffset="98287.19">18713 2329 1008 0,'-15'-3'385'0,"9"-1"-273"15,-2-3 8-15,3 1-1 16,3 3-14-16,-2 3-35 16,3 6-20-16,2 14-30 15,0 7-4-15,3 14-10 16,-1 3 0-16,1 0 2 15,-3-8 0-15,0-12 5 16,4-8 6-16,-4-11 5 16,-2-3 12-16,0-11 17 0,-4-7-5 15,-1-16-6-15,0-5-16 16,5-4-19-16,1 2-4 31,5 1 1-31,3 6 1 0,2 9-1 0,-1 5-5 16,7 14-8-16,7 9-8 0,2 9 0 15,3 8 4 1,9 5 4-16,2-1 4 0,7-3 5 16,4-7 1-16,0-5 3 15,-6-6-1-15,-4-12 7 16,-5-6 4 0,-12-16 18-16,-6-6 12 0,-17-14-4 15,-7-3 1-15,-16-8-24 16,-9-1-11-16,1 9-15 15,-5 2-19-15,8 16-44 16,4 9-44-16,0 12-94 16,1 12 126-16</inkml:trace>
  <inkml:trace contextRef="#ctx0" brushRef="#br0" timeOffset="99163">16497 3475 1086 0,'-9'-15'386'0,"7"8"-335"15,3 5-19-15,-1 0 0 16,0 2-7-16,0 0 0 16,1 9-17-16,8 17 0 0,13 29-6 15,-9-27 6-15,1-6 9 16,-2-2 5-16,-1-6 5 16,-4-5 2-16,-5-6 9 15,-2-2 7-15,-2-5 19 16,1 3-7-16,0 0-19 15,-10-19-14-15,-14-40-21 16,18 22-3-16,7 1 5 16,7 3-3-16,5 7-2 15,7 8 0-15,10 12-1 16,0 3 1-16,7 11-1 16,-1 3 1-16,-3 6 0 15,0 2 0-15,-9-1-2 16,-2 0-1-16,-9-3-1 15,-3-1 3-15,-6-6 9 0,-3-4 7 16,0-5 22-16,-3-6 2 16,3-10-3-16,3-1-6 15,0-11-18-15,3 1-7 16,6 2-4-16,0 3 2 16,7 13-5-16,3 7 2 15,1 14-4-15,4 12-1 16,-2 12 3-16,0 7-3 0,-1 5 3 15,-4-6-8-15,1-9-28 16,-1-9-37-16,-13-16-90 16,12-5 103-16</inkml:trace>
  <inkml:trace contextRef="#ctx0" brushRef="#br0" timeOffset="99446.76">17627 3115 1400 0,'4'12'477'0,"-7"12"-441"0,-6 7-2 15,-14 6 2-15,-8 3-5 16,-6 5-19-16,-1-3-6 15,5-6-6-15,7-7-14 16,7-18-71-16,6-8-45 16,8-17 73-16</inkml:trace>
  <inkml:trace contextRef="#ctx0" brushRef="#br0" timeOffset="99579.47">17377 3194 1140 0,'30'25'463'0,"24"9"-296"16,9-2-9-16,19-5-36 15,5-4-41 1,-13-11-89-16,-4-5-96 16,-29-18 64-16</inkml:trace>
  <inkml:trace contextRef="#ctx0" brushRef="#br0" timeOffset="102393.5">9138 2354 1202 0,'-14'-56'507'0,"14"32"-321"16,-6 4-10-16,-3 5-9 16,-3 5-44-16,-6 3-19 15,14 7-50-15,-4 6-27 16,5 11-14-16,6 4-9 15,4 7 0-15,10 2 9 16,4 7 9-16,3 4 7 0,0 2 10 16,-4 2-1-1,-1-5-7-15,-5-2-4 16,-8-2-13-16,-1-6-7 0,-5-5-6 16,-2-6-18-16,-3-12-42 15,-1-5-41-15,2-12-83 16,0-11-40-16,4-15-22 15,5-6 139-15</inkml:trace>
  <inkml:trace contextRef="#ctx0" brushRef="#br0" timeOffset="102767.38">9748 2156 1163 0,'7'-22'496'15,"-7"2"-293"-15,-3 9-22 16,-2 4-4-16,-5 9-57 15,3 7-21-15,1 9-62 16,0 5-23-16,-1 12-6 16,0 2 1-16,-4 1 3 15,-1 1-1 1,-1-4 5-16,-2-2-14 16,-3-1 3-16,3-5-1 15,2-7-22-15,2-5-25 0,6-15-61 16,1-8-56-16,3-13-63 15,0-9-28-15,2-7 155 16</inkml:trace>
  <inkml:trace contextRef="#ctx0" brushRef="#br0" timeOffset="102977.02">9401 2190 1128 0,'-2'34'468'0,"8"1"-283"15,16-7-55-15,9-4-14 16,10-5-19-16,10-5-3 16,6-5-47-16,-1-5-16 15,-4-3-19-15,-3-1-26 0,-16 1-96 16,-4 1-57-16,-19 5 95 16</inkml:trace>
  <inkml:trace contextRef="#ctx0" brushRef="#br0" timeOffset="103906.94">10269 1869 1237 0,'14'-21'503'16,"2"-3"-332"-16,6 0-77 15,-3 3-3-15,1 6-31 16,1 7-9-16,1 15-22 16,-4 10-9-16,-2 23-13 15,-10 4 7-15,-6 15 13 16,-6 2-7-16,-14 4 9 16,0 1-2-16,-13-1-10 15,1-6 2-15,-3-7 5 16,-1-7-5-16,10-11 13 0,2-4-2 15,11-16-1-15,2-6 0 16,4-19-8-16,5-11-4 16,6-18-9-16,4-11-7 15,10-13-3-15,4-1 5 0,3 6-6 16,3 7 1-16,0 24 3 16,1 12-6-1,-5 20 6-15,3 10 0 0,2 16-3 16,-11 1 6-16,7 4-5 15,-1-1 5-15,-11-10-3 16,4-3 5-16,0-12 4 16,-3-6 1-16,7-8 8 15,7-8-2-15,-8-5-3 16,-1 0-1-16,-6-5-5 16,-5-1-5-16,-5 2 6 15,-3 3-6-15,-3 9 5 16,-1 5-1-16,2 7-6 15,2 3 4-15,7 13-8 16,2 0 3-16,9 4 0 0,5-1-2 16,10-12 2-1,10-6 0-15,9-13 0 16,0-5 0-16,-5-10 5 0,-12-4 3 16,-24-6 11-16,1 0 7 15,-22 0 2-15,-10 5-9 16,-18 9-4-16,-17 5-13 15,-6 20-41-15,-4 9-42 16,8 23-157-16,8 8-123 0,9 4 219 16</inkml:trace>
  <inkml:trace contextRef="#ctx0" brushRef="#br0" timeOffset="107688.3">14402 2033 919 0,'3'-2'385'16,"-6"-1"-196"-16,1 1-28 0,2 0 2 16,-1 1-13-16,0 0-31 15,0 1-30-15,0 0-33 16,0 0-16-16,-10 18-14 16,-11 40 1-16,16-17-11 15,-2 5 4-15,-5 1-1 16,-4-2-7-16,-3-3 3 15,-3-3-5-15,2-7-5 16,1-1-1-16,1-13-17 16,4-4-20-16,4-18-62 15,3-7-62-15,7-17-85 16,1-6 144-16</inkml:trace>
  <inkml:trace contextRef="#ctx0" brushRef="#br0" timeOffset="108009.02">14066 2212 950 0,'-19'20'402'0,"7"1"-239"15,4 2-33-15,5-2-6 16,4 1-17-16,1-2-10 16,8-2-27-16,1 1-9 15,7-5-14-15,2 0-3 0,0-4-6 16,1-3-3-16,-6-7 1 15,0-1 2-15,-4-4-8 16,1 0-3-16,-1-1-4 16,1-3-7-16,0-4 3 15,2-4-2-15,6-4 1 16,1-1-8 0,10-2-2-16,-4 0 2 15,4 8-18-15,-5 0 0 0,-14 8-61 16,-7 4-37-16,-20 9-113 15,3 10 129-15</inkml:trace>
  <inkml:trace contextRef="#ctx0" brushRef="#br0" timeOffset="108334.45">13404 2832 1274 0,'-25'-13'474'0,"9"-1"-358"16,8 1 26-16,0 4 22 16,10 4-25-16,3 5-40 15,1 3-37-15,12 16-42 16,-1 5 0-16,3 20 7 15,1 10-5-15,-6 9 8 16,1 5 3-16,-2-7-13 16,-1-6 6-16,-6-17-12 15,-2-9-8-15,0-11-63 16,-4-10-54-16,3-19-126 16,1-10-252-16,4-29 327 15</inkml:trace>
  <inkml:trace contextRef="#ctx0" brushRef="#br0" timeOffset="108568.44">13936 2726 1188 0,'9'18'482'16,"-6"6"-274"-16,-3 7-14 15,-13 7-28-15,-4 9-25 16,-9 5-54-16,-1 3-38 15,-4-1-24-15,-1-6-10 0,7-14-14 16,2-12 3-16,12-18-24 16,3-8-15-1,8-18-75-15,4-12-62 0,3-17 108 16,3-3 0-16</inkml:trace>
  <inkml:trace contextRef="#ctx0" brushRef="#br0" timeOffset="108894.67">13578 2880 982 0,'0'29'445'0,"14"-6"-134"16,7-6-140-16,21-8-12 0,11-2-12 16,11-10-41-1,5-2-32-15,-5-6-45 0,-9-1-7 16,-12 2-80-16,-9 1-39 15,-11-6-128-15,-6 6 127 32</inkml:trace>
  <inkml:trace contextRef="#ctx0" brushRef="#br0" timeOffset="109084.37">14240 2562 1396 0,'28'-10'497'0,"1"7"-396"15,-2 2-25-15,-10 5 8 16,-4 6-16-16,-6 8-34 16,-4 5-15-16,-14 7-9 15,-2 6 4-15,-6 3 2 16,-4 0 14-16,4-2-4 15,0-3 14-15,7-4-5 16,5-4-3-16,22-8-6 16,10-7-8-16,22-14-4 0,7-8-13 15,6-12-46-15,3-2-55 16,-7 0 61 0</inkml:trace>
  <inkml:trace contextRef="#ctx0" brushRef="#br0" timeOffset="110567.12">20936 1107 2390 0,'1'2'0'0,"5"10"10"16,1 5 0 0,1 26 1-16,-3 13 8 0,-4 14 6 15,-1-1-13-15,0-4 9 16,2-4-7-16,2-7-3 16,8 1 1-16,1-14-11 31,6-2 9-16,-4-18-10-15,-1-9 10 0,5-8 6 0,-5-14 2 0,7-9 12 0,-4-6-5 16,-1-10-5-16,-1-2-2 16,-5-3-13-16,-3 2 3 15,-1 12-6-15,-2 6-2 16,-3 14 0-16,5 6-7 16,2 13 2-16,4 10 2 15,6 8-1-15,6 3 2 16,9-5 3-16,3-7-6 0,11-8 8 15,0-9-4-15,4-16 1 16,0-9 3-16,-5-25-1 16,-2-7 5-16,-9-7 0 15,-9-3 6-15,-15-2-6 16,-10 2-1-16,-16 3-4 16,-9 7-1-16,-11 18-1 15,0 10 1-15,-9 24-11 16,4 8-12-16,7 17-22 15,8 2-13-15,27 5-18 16,6-3 2-16,31-7-8 16,8 1-13-16,15-15-30 15,13-3-25-15,-6-10 71 16,-1 0 25-16</inkml:trace>
  <inkml:trace contextRef="#ctx0" brushRef="#br0" timeOffset="111450.38">20138 243 1168 0,'-21'-25'423'0,"3"10"-343"16,-3 1 23-16,2 6-13 15,-1-1-20-15,-12 10-40 16,-2 7-14-16,-9 10-10 15,1 10-3-15,11 6 1 16,5 2-4-16,14-1 0 16,9 0 2-16,16-6-5 15,13 3 4-15,24 1-1 16,12-2 1-16,17 0 4 16,-3-3-2-16,-9 0 3 0,-11 4-5 15,-25 7 0 1,-15 4-1-16,-27 5 0 0,-13 0 2 15,-25 2-1-15,-10-1 2 16,-16-10-5-16,1-5-1 16,9-17 4-16,12-13-1 15,30-12 3-15,11-12-2 16,26-22-4-16,14-14 0 16,31-22 0-16,18-1 4 15,14 3-1-15,-2 12 7 16,-5 22 7-16,-10 18 4 0,-10 20 9 15,-14 12-5-15,-13 24-4 16,-12 1-3-16,-16 9-5 16,-1 1-2-16,-16-5-2 15,-3-7-7-15,-8-8-35 16,-1-8-47-16,1-17 52 16</inkml:trace>
  <inkml:trace contextRef="#ctx0" brushRef="#br0" timeOffset="111616.6">20411 511 1235 0,'31'4'436'0,"3"-2"-401"15,0-2-103-15,6-7-173 16,4 3 154-16</inkml:trace>
  <inkml:trace contextRef="#ctx0" brushRef="#br0" timeOffset="112155.95">20761 515 995 0,'15'-1'429'0,"4"-2"-132"0,2-2-221 0,10-3 5 16,-1-1 10-16,5 4-22 16,-8 4-30-16,-4 6-30 15,0 2-4-15,-7 5-3 16,-1 1 2-16,-2-1-1 16,-1 2-3-16,-7-1 0 15,-1 2 1-15,-11 0 3 16,-5 4 8-16,-12 1 6 0,2 2-3 15,-3-1 4 1,-1-1-9-16,2-8-7 0,4-3 3 16,12-7-7-16,7-3 3 15,17-11-2-15,16-8 2 16,19-8-2-16,9-5-1 16,13-11 2-16,1 1-2 15,-2-9 0-15,-2 1 7 0,-13 1 3 16,-13 2 2-16,-20 8 10 15,-20 4 2 1,-20 18-2-16,-12 6-4 0,-22 18-4 16,2 9-9-16,0 15-5 15,8 3 1-15,16-1-1 16,10 3-3-16,17-9-2 16,6-1 6-16,18-5-9 15,9-5 7-15,17-6 1 16,6-7-1-16,2-6-15 15,-3-6-39-15,-13-12-109 16,-5-2 103-16</inkml:trace>
  <inkml:trace contextRef="#ctx0" brushRef="#br0" timeOffset="112629.01">21758 442 959 0,'4'7'370'0,"-1"-4"-248"16,-2-3 22-1,-2-5 2-15,0 4-12 16,-1 0-31-16,1-16-17 0,2-34-23 15,7 24-14-15,11-7-31 16,7 2-6-16,11-1-8 16,4 4-4-16,0 14 0 15,-1 8 6-15,-10 18-6 16,0 12 5 0,-13 16-2-16,-2 4-1 0,-10 10 6 15,-3 0-6-15,3-2 2 16,-1 0-2-16,6-9-3 15,4-7 3-15,4-12 0 16,3-5-1-16,-1-17 2 0,1-6 0 16,-3-11-1-16,-1-5 6 15,-9-4 9 1,-8 1 7-16,-18-1 0 0,-17 2-6 16,-13 10-8-16,-11 4-15 15,-6 14-38-15,11 6-32 16,8 3-93-16,15 2 100 15</inkml:trace>
  <inkml:trace contextRef="#ctx0" brushRef="#br0" timeOffset="113310.99">22250 1303 866 0,'-15'4'368'0,"9"3"-204"16,1 2-8-16,8 4-37 15,1 3-24-15,5 7-40 16,0 0-10-16,0 2-21 16,1 1-7-16,2-2-3 15,3-5 0-15,0-4-6 16,2-9 7-16,3-8 3 15,-1-4 3-15,2-8 10 16,-3-2-6-16,2-6-2 16,1-1-4-1,-6-3-8-15,-2-3 1 0,-8 2-5 0,-5 3-2 16,-2 8 0-16,1 9-2 16,1 7-3-16,3 7 2 15,6 13-3-15,2 5-1 16,14 9 2-16,1-1-1 15,1 2 1-15,0-2 3 16,1-2-1-16,-5-3-1 16,-12-4-6-16,-3-2-20 15,-21-7-50-15,-7-4-45 0,-15-10 72 16</inkml:trace>
  <inkml:trace contextRef="#ctx0" brushRef="#br0" timeOffset="113477.53">22122 1221 1457 0,'20'-10'500'0,"12"4"-457"16,3 0-40-16,1 0-88 15,5-1 118-15,8-10-51 16</inkml:trace>
  <inkml:trace contextRef="#ctx0" brushRef="#br0" timeOffset="113966.17">23392 1065 1639 0,'2'-10'497'16,"18"-5"-542"-16,-3-3-2 16,8-12 98-16,-4-9 9 15,9-9-8-15,1 2-21 16,0 8-26-16,0 17 2 16,-5 26-3-16,-3 13-1 15,-4 33 4-15,-5 8-3 16,-16 24 8-16,-9 9-3 0,-15 5-2 15,-7 3 6-15,-12-13-5 16,-1-9 5 0,-8-14 4-16,-1-5 5 0,3-18-8 15,0-14 11-15,13-22-2 16,7-16-5-16,19-24 0 16,10-12-7-1,15-14 0-15,15-4-13 16,17 7 6-16,7 8-10 15,12 11 3-15,-3 12 4 0,-5 22-5 16,-3 11 4-16,-4 20 2 16,0 5 0-16,4 2 5 15,0-1-4-15,1-5-3 16,-5-7-9-16,-7-11-60 0,-3-8-39 16,-8-16 346-16,2-4-213 15</inkml:trace>
  <inkml:trace contextRef="#ctx0" brushRef="#br0" timeOffset="114251.3">24560 946 1369 0,'16'7'467'0,"-6"2"-401"15,-10 6-22-15,-14 4 21 16,-6 9 3-16,-19 13-17 16,-6 10-13-16,-11 14-4 15,-3 3 1-15,-2-2 10 16,6-6-10-16,13-13-5 16,8-8-7-16,17-12-15 15,9-5-14-15,10-13-54 16,9-12-27-16,9-13-109 15,2-15 121-15</inkml:trace>
  <inkml:trace contextRef="#ctx0" brushRef="#br0" timeOffset="114596.15">24118 1023 1332 0,'21'28'505'0,"25"14"-359"16,6 5 6 0,14 3-1-16,5 4-33 0,-4-5-60 15,-6-4-20-15,-15-6-27 16,-11-8-9-16,-6-10-48 16,-1-7-43-1,-5-16-119 95,2-8 126-110</inkml:trace>
  <inkml:trace contextRef="#ctx0" brushRef="#br0" timeOffset="114690.38">25187 684 1540 0,'12'86'562'0,"6"9"-471"0,-8 5 29 0,-4-1 0 0,2 7-40 0,-11 0-27 0,-25-17-157 0,-11-13 80 0</inkml:trace>
  <inkml:trace contextRef="#ctx0" brushRef="#br0" timeOffset="118455.28">25822 12830 1227 0,'-13'-21'520'0,"6"-1"-317"16,2 8-55-16,1 2-16 0,11 10-45 15,-7 2-19 1,2 5-44-16,-4 9-13 0,-5 28-15 15,0 14 3-15,5 26 0 16,2 3 2-16,4-5 3 16,11-5-5-16,4-18 9 15,1-12-5 1,9-18 1 0,-5-11-2-16,3-17-8 0,4-6 6 0,-9-23 0 15,1-6 0-15,-4-9 11 16,-3-4-1-1,-3 6 9-15,-7 6 6 0,-5 13-2 16,0 7 0-16,-1 13-16 16,3 3-7-16,4 5-14 15,5 7-10-15,11 10-2 16,8 5-3-16,11-1 4 0,-1-4 7 16,9-12 6-16,0-9 9 15,-6-11 2-15,1-6 2 16,-11-18 21-16,-9-7 4 15,-7-11 8-15,-6-5 3 16,-6-4-20-16,-5-2-8 16,-14-3-5-16,-3 2-17 15,-5 14-20-15,2 10-23 0,8 21-79 16,1 10-40-16,10 9 105 16</inkml:trace>
  <inkml:trace contextRef="#ctx0" brushRef="#br0" timeOffset="118688.97">26760 11986 1720 0,'3'2'585'0,"11"14"-558"0,-2 10-16 15,-5 17-7-15,-5 10-4 16,-5 5-40 0,2 2-29-16,-6-4-98 15,-1-7-41-15,-5-12 126 16</inkml:trace>
  <inkml:trace contextRef="#ctx0" brushRef="#br0" timeOffset="118848.13">26255 12111 1085 0,'29'-31'518'15,"22"-3"-107"-15,35-7-336 16,20-1-23-16,35-2-23 16,8 1-21-1,9 4-127-15,-1 5 89 16</inkml:trace>
  <inkml:trace contextRef="#ctx0" brushRef="#br0" timeOffset="119268.92">27895 12454 1733 0,'7'-3'586'0,"2"-2"-563"0,-7-4-9 16,-21-9-16-16,-5 2-20 15,-19-1-17-15,-7 7-4 16,-10 15 6-16,-4 6 14 0,5 13 9 16,6 1 6-16,21 4 8 15,6-2 9 1,20-3 9-1,9 1 6-15,19-3 5 0,13 3-1 0,11 3-9 16,7 1-9-16,-12 7-5 16,-6 3 0-16,-18 7 0 15,-17 3 0-15,-14 3 0 16,-16-2-7-16,-19-3 1 16,-8-3 2-16,-7-15-5 15,9-11-9-15,13-14-43 16,13-9-47-16,23-18-103 15,9-6 125-15</inkml:trace>
  <inkml:trace contextRef="#ctx0" brushRef="#br0" timeOffset="119842.83">28087 12824 1866 0,'5'48'640'0,"1"7"-602"16,-3 2-14-16,-3 5-17 16,-5 0-7-16,-1 7-12 15,-3-4-11-15,-2-13-10 16,0-8-3-16,3-22 13 16,2-7 1-16,3-16 15 15,1-8 5-15,-2-19 5 16,4-13 9-16,4-13 4 15,5-10 4-15,7-5-8 16,2 2-3-16,4 1-9 16,8 5 1-16,6 18-4 15,-2 7-1-15,4 21-6 16,-4 11-1-16,-4 10 2 16,-3 6-2-16,-8 9-3 15,-6 3 0-15,-5 6 3 16,-5-1 5-16,-5 1 6 0,-4-5-5 15,-4-3 5 1,0 0 1-16,-1-9 7 16,3 1 8-16,3-7-7 15,3-2-3-15,5-2-6 0,5-2-3 16,11 3 4-16,5-3 4 16,11 7 4-16,2-1-4 15,2 2-3-15,-3 4-1 0,-11 4-4 16,-7 2 3-16,-16 7-1 15,-7 4 1-15,-27 4 0 16,-12 0-1-16,-21-1-4 16,-6-8-11-16,-5-13-43 15,5-7-27-15,12-22-85 16,6-10-24-16,31-26 121 16</inkml:trace>
  <inkml:trace contextRef="#ctx0" brushRef="#br0" timeOffset="120413.26">29249 12208 1730 0,'0'6'626'0,"4"3"-508"0,0 0-67 16,4 3-28-16,-4 3 5 15,1 8-11-15,0 6-3 16,2 17-14-16,4 6-7 16,3 7 2-16,1 2 1 0,5-6 1 15,2-4 4-15,7-12-2 16,3-6-4 0,4-17 9-16,1-9 8 15,2-17 23-15,-4-6 14 0,-1-17 3 16,-8-5-7-16,-9-9-17 15,-7-4-13-15,-10-6-8 16,-11 2-4-16,-11 6-2 16,14 9-3-16,-10 18-9 15,13 10-1-15,0 22-29 16,-1 7-1-16,11 18-6 16,2 7-2-1,22 1 7-15,6-4 5 0,9-9 7 16,11-5 6-16,6-17 35 15,9-8 9-15,10-20 27 16,2-12 11 0,-3-18 3-16,-13-6-5 0,-18-10-18 0,-13-2-11 15,-24-1-12-15,-7 0-4 16,-17 4-4-16,-6 4-7 16,-9 14-31-16,-2 7-23 15,-7 19-50-15,6 13-28 16,-3 15-35-16,-1 9-7 15,13 15 15-15,1 0 21 16,22 2 16-16,9 4 16 16,18-11-54-16,12-3 99 0</inkml:trace>
  <inkml:trace contextRef="#ctx0" brushRef="#br0" timeOffset="120531.02">31440 11932 1358 0,'43'-47'340'16</inkml:trace>
  <inkml:trace contextRef="#ctx0" brushRef="#br0" timeOffset="122623.1">24918 14486 1510 0,'1'-1'566'0,"7"-1"-418"15,2-1-89-15,-7 0-36 16,-1 3 0-16,-2 0-8 15,0 0 3 1,0 0-10-16,-1 26-5 0,-5 54 1 16,4-20-5-16,-2 10 6 15,2 1 12-15,-4-6-4 16,-3-4 2-16,11-9-9 16,0-9-6-16,7-15-22 15,0-12-40-15,-1-15-84 16,2-6-47-16,5-18 112 15</inkml:trace>
  <inkml:trace contextRef="#ctx0" brushRef="#br0" timeOffset="122928.38">25571 14507 1351 0,'5'0'488'16,"-1"0"-393"-16,0 4-48 0,-8 10-6 15,-7 4-9-15,-9 19-16 16,-2 7-8-16,-10 9-6 16,2 4 3-16,4 1 1 15,0-3 7-15,7-8-1 16,3-7-6-16,5-16-20 15,3-5-20-15,5-19-84 16,4-10-59-16,8-22 108 16</inkml:trace>
  <inkml:trace contextRef="#ctx0" brushRef="#br0" timeOffset="123095.94">25257 14561 1381 0,'7'21'559'0,"10"-6"-305"16,20 4-189-16,7 0-14 15,5-2-18-15,-6 5-13 16,-2-3-17-16,-4 1-27 16,-6 1-78-16,-3-2-61 15,-4-5 92-15</inkml:trace>
  <inkml:trace contextRef="#ctx0" brushRef="#br0" timeOffset="123472.44">25862 14431 1551 0,'11'-3'590'0,"16"-11"-405"15,4-4-128-15,8-3-40 16,1 1 1-16,-5 8-16 16,-1 2-4-16,-8 12-30 15,0 9-13-15,-9 20-14 16,-8 10-3-16,-10 13 25 0,-12 4 10 16,-5 5 18-16,-4-1 12 15,-1-9 33 1,3-6 11-16,4-22 8 15,5-10 0-15,11-13-17 0,0-6-15 16,13-17-7-16,9-3 3 16,14-9-17-16,15 3 7 15,8 7-9-15,2 3-23 0,4 13-44 16,-6 6-45-16,3 7 10 16,0 3 45-1</inkml:trace>
  <inkml:trace contextRef="#ctx0" brushRef="#br0" timeOffset="124199.3">30222 13700 1381 0,'-5'-1'523'0,"8"-7"-389"15,0-3-35-15,3-5-23 16,1-5-12-16,3 1-14 16,0-4-12-16,4-3-19 15,1 5-5-15,6 6-13 16,-1 7-1-16,-1 21 2 16,-3 7-9-16,-7 26 10 15,-3 6-3-15,-14 13-5 16,-4 1 5-16,-16-3-7 0,-6-1 8 15,-10-8-2-15,-5-6-1 16,-1-11 3-16,-4-7-1 16,-6-14-1-16,6-7 13 15,7-9 0-15,11-10 7 16,18-8 1-16,4-4-3 16,14-7-3-16,8 2-7 0,16 2-4 15,5 6 0-15,17 9-4 16,8 5-1-1,3 12-3-15,8 6-6 0,-7 8-19 16,1 3-3-16,0-1-17 16,-4-2-15-16,0-7-21 15,1 1-31-15,-4-12-35 16,-10-7 231-16,-2-12-79 16</inkml:trace>
  <inkml:trace contextRef="#ctx0" brushRef="#br0" timeOffset="124454.88">30916 13407 1661 0,'-3'21'565'16,"-4"10"-522"-1,4-15-42-15,1 0 0 16,-17 54 4-16,-10 16-13 0,-7 3-12 16,7-29-19-16,-1-5-8 0,1-13-24 15,8-7-28-15,3-18-65 16,5-11 173-16,10-12-39 16</inkml:trace>
  <inkml:trace contextRef="#ctx0" brushRef="#br0" timeOffset="124658.04">30660 13444 1657 0,'25'13'607'0,"8"12"-511"15,11 6-13-15,8 7-20 16,3 2-27-16,12 1-13 15,-3 4-21-15,-8-12-82 16,-7-4-70-16,-18-14-137 0,-6-7 167 16</inkml:trace>
  <inkml:trace contextRef="#ctx0" brushRef="#br0" timeOffset="124889.53">31319 13109 1907 0,'26'9'695'0,"7"15"-592"16,2 11-38-16,-20 27-19 16,-6 14-25-16,-6 29-12 15,-10 17 0-15,-14 9-25 16,-5-3-34-16,-13-23-136 15,8-29 329-15,20-58-149 16</inkml:trace>
  <inkml:trace contextRef="#ctx0" brushRef="#br0" timeOffset="128496.21">27491 14121 1088 0,'-53'-24'463'0,"48"4"-290"0,5-3-26 0,1 1-9 0,9-3-44 15,1-2-13-15,7 1-34 16,4 1-2-16,0 11-24 16,0 8-1-16,0 15-5 15,-4 9-17-15,-3 17 3 16,0 4-4-16,-6 16-3 16,-5 7 11-16,-15 4 0 15,-7 2-7-15,-17 1 3 16,-1 0-8-16,-10 5 6 0,-7 3 1 15,-9-11 0-15,1-7 10 16,2-23-8 0,8-14 14-16,19-19-5 0,-4-12-2 15,20-18 0-15,0-10-6 16,14-20 1-16,10 0-5 16,13 1 4-16,6 4-9 15,7 18 1-15,1 9 0 0,2 18-4 16,-2 9 11-16,3 14-3 15,-1 6 3-15,0 7 4 16,-2-1-10-16,2 1 7 16,3-3-5-16,-3-3-1 15,4 0 5-15,-6-5-6 16,3-2 6-16,-11-6-10 16,-7-3-5-16,-6-3-39 15,-5-6-38-15,-8-10-81 16,-1-11 36-1,-3-19 73-15</inkml:trace>
  <inkml:trace contextRef="#ctx0" brushRef="#br0" timeOffset="128819.91">28178 14118 1053 0,'7'-4'395'16,"5"-5"-282"-16,-8 4-43 0,-4 1 0 15,-2-1 3-15,-5 7-10 16,-4-2 10-16,-14 12-20 16,1 7 3-16,-14 15 8 15,-1 9-2-15,1 7 3 16,-1 5-10-16,2 6-20 15,2 0-11-15,0-1-10 16,-1-7-10-16,11-11-5 16,5-14-3-16,10-11-37 15,2-12-17-15,6-20-71 16,2-11-43-16,5-24 109 16</inkml:trace>
  <inkml:trace contextRef="#ctx0" brushRef="#br0" timeOffset="129072.23">27887 14192 1152 0,'-15'15'430'16,"10"1"-340"-16,2 3-26 16,6-6-20-16,5 3-2 15,11-1-3-15,6 6 4 16,10 1-5-16,5 1-10 15,6 1-5-15,-2-4-17 16,-5-1-51-16,-7-2-25 0,-8-11-63 16,-5 1-61-16,3-10 132 15</inkml:trace>
  <inkml:trace contextRef="#ctx0" brushRef="#br0" timeOffset="129472.11">28361 13893 1393 0,'22'-9'513'0,"7"-6"-392"0,5 2-65 15,2 0-23-15,-3 2-9 16,-4 6-17-16,3 5-2 15,-8 6-7-15,-2 5 2 16,-7 9-1 0,-7 4 3-16,-9 11-2 0,-5 5 0 15,-4 7 2-15,-9 4-4 16,-7 1 8-16,-4 2-4 0,-5-6 2 16,8-8 10-16,4-8 2 15,6-9 14-15,11-13-6 16,0-1 0-16,11-9-14 15,4-5-7-15,17-8 5 16,9-5-4-16,23-7 2 16,4-4 4-16,10-2-12 15,1 0-10-15,-15-3-20 16,2 4-20-16,-16 3-26 16,-7 4-35-16,-16 9 68 15,-16-3 10-15</inkml:trace>
  <inkml:trace contextRef="#ctx0" brushRef="#br0" timeOffset="134915.12">26030 14780 710 0,'-6'6'177'15</inkml:trace>
  <inkml:trace contextRef="#ctx0" brushRef="#br0" timeOffset="135648.31">31117 12365 1061 0,'-1'0'409'0,"6"-3"-281"16,0-3-54-16,9-6-19 16,8-4 6-16,10-4-1 15,7-4-5-15,11 3-15 16,3-1-23-16,3 5-59 15,-8 4-26-15,-13 8-88 16,-4 4-29-16,-13 4 117 0</inkml:trace>
  <inkml:trace contextRef="#ctx0" brushRef="#br0" timeOffset="135851.03">31263 12448 1153 0,'-3'10'436'0,"15"-5"-320"16,4-2-13-16,12-3-11 16,3-4-12-1,17-9-29-15,10-2-16 0,4-11-59 16,1 0-46-16,-9-1-97 16,-10-5 96-16</inkml:trace>
  <inkml:trace contextRef="#ctx0" brushRef="#br0" timeOffset="136174.22">32242 11696 1269 0,'2'-7'461'0,"6"4"-357"0,-1-2-19 16,-6 5-11-16,3 5-13 15,-4 7-30-15,-1 17-8 16,-6 21-5-16,2 9 5 16,-9 17 2-16,2-3 4 15,3-5-3-15,-2-8-2 16,6-8-4-1,5-6-8-15,2-16-4 0,2-5-4 16,2-16-36-16,-6-9-20 0,5-12-72 16,0-13-43-16,2-19 105 15</inkml:trace>
  <inkml:trace contextRef="#ctx0" brushRef="#br0" timeOffset="136500.35">32807 11750 1546 0,'9'9'553'16,"1"0"-475"-16,-1 3-47 16,-9-2-1-16,-4 1-15 15,-15 6-10-15,-5 10 5 16,-12 11-10-16,-4 6 0 15,-9 4 0-15,-1-1-1 16,-5-3 0-16,7-5-1 16,1-8 2-16,12-8 1 0,15-8 6 15,5-5-7-15,17-5-23 16,5-6-21-16,9-17-96 16,2-12-45-1,-5-14 110-15</inkml:trace>
  <inkml:trace contextRef="#ctx0" brushRef="#br0" timeOffset="136720.89">32505 11789 1442 0,'20'28'551'0,"14"7"-423"15,4 6-7-15,8 0-40 16,-5 2-20-16,-1 0-25 15,-2-5-10-15,-15-8-49 16,1-2-21-16,-5-8-42 0,-7-3-24 16,2-8-43-16,-3-3-17 15,-1-14 107 1</inkml:trace>
  <inkml:trace contextRef="#ctx0" brushRef="#br0" timeOffset="136934.2">33182 11431 1501 0,'12'24'602'16,"3"6"-406"-16,1 20-63 16,-6 2-5-16,-6 5-37 15,-5 11-18-15,-10 13-42 16,-3 4-13-16,-13 11-12 15,0-6-5-15,1-12 6 16,3-2-4-16,13-16-37 16,8-11-32-16,9-19-82 15,1-9-75-15,2-34 140 16</inkml:trace>
  <inkml:trace contextRef="#ctx0" brushRef="#br0" timeOffset="139612.48">20662 16682 1699 0,'-5'-10'127'0,"-3"-3"79"0,2 4-102 0,4 6-15 15,0-1-28-15,0 6-12 16,1-2-7-16,0 0-17 16,-4 20-10-16,-2 51-13 15,7-18-10-15,1 8-4 16,2 4 1-16,5 2 3 16,4-5-6-16,2-14 7 46,3-10 1-46,8-21-1 0,-1-10 10 0,4-20 3 0,2-8-6 0,0-15 5 0,3-3 0 16,-3-5 5-16,-1 0-5 16,-4 6 2-16,-5 4-4 15,2 15-5-15,0 6 4 16,0 13-3-16,0 5 0 0,3 7 0 16,0 6-2-16,4 0 3 15,3 2-1 1,-1-7 3-16,-2-2-2 0,-2-7 9 15,-2-3 3-15,-3-6 9 16,-3-5 11 0,-8-11 4-16,-6-4 4 0,-6-8-3 15,-6-3-1-15,-6-7-28 16,-2-1-12-16,-4-1-48 16,2-1-40-16,3 4-173 15,2 4 203-15,5-3-145 16,3 0-88-16</inkml:trace>
  <inkml:trace contextRef="#ctx0" brushRef="#br0" timeOffset="139879.68">21439 15788 1276 0,'11'35'689'0,"-5"3"-419"16,-5 2-233-16,4 3 146 0,4 10-252 15,-7 5-28 1,-2 5-13-16,0 1-15 0,-9-3-28 16,-4-4-89-16,-8-8 166 15,-4-7-84 1,-6-16-27-1</inkml:trace>
  <inkml:trace contextRef="#ctx0" brushRef="#br0" timeOffset="140030.76">21032 15990 1375 0,'55'-5'596'0,"12"1"-405"0,-1-3-161 15,12-7-22-15,4 1 10 16,-4-7-55-16,-8-2-46 16</inkml:trace>
  <inkml:trace contextRef="#ctx0" brushRef="#br0" timeOffset="140444.32">22229 16084 1670 0,'8'3'644'0,"-11"-8"-499"16,-9-7-140-16,-4 0-5 16,-6 3-33-16,-13 7-17 15,-4 5 3-15,-11 12 0 16,0 7 9-16,-2 9 26 15,5 5 8-15,8 6 18 16,6 0 14-16,17 2 3 16,8-2 4-16,16-4-6 15,10-2 0-15,13-3-12 16,2-1 3-16,4-2-6 16,-2 3-5-16,-6 2-3 15,-11 4-2-15,-14 7-1 16,-10 3 0-16,-23 5 0 0,-7 2-1 15,-15 0 3-15,-4-4-6 16,-3-8-5-16,3-6-20 16,5-16-40-16,7-8-34 15,19-17 76-15,10-13-58 16,14-24-37-16</inkml:trace>
  <inkml:trace contextRef="#ctx0" brushRef="#br0" timeOffset="140930.1">22348 16708 1883 0,'14'26'714'0,"-10"-9"-561"15,-9-11-150-15,4 1-17 16,2 1-30-16,3 5-26 15,-1 4 1-15,-1 12-1 16,4 5 9-16,3 8 18 16,0 6 6-16,2 0 27 15,-1-4 10-15,-1-5 13 0,2-6 4 16,-1-15 7-16,-3-8 1 16,-3-20 2-16,1-8 1 15,-3-11-5-15,5-3-3 16,-2-4-3-16,-3 0-7 15,5 5-10-15,0 4 2 16,5 15-8-16,1 8 2 16,3 10 0-16,1 7-1 0,3 9 0 15,1 3-1-15,0 3 7 16,0-3-3-16,-1-5 7 16,-3-6 8-1,-1-12 8-15,0-5 4 0,-7-12 3 16,-1-11 3-16,-6-10-4 15,-2-5 3-15,-4-9-28 16,-4-1-16-16,-1-1-51 16,-2 0-42-16,3 4 80 15,1 1-66-15,5 2-37 16</inkml:trace>
  <inkml:trace contextRef="#ctx0" brushRef="#br0" timeOffset="141632.06">22954 16053 1385 0,'-2'30'614'0,"8"3"-397"0,2 5-154 15,-1 6 59-15,8 11-78 16,0 3-10-16,2 4-10 15,0 4-4-15,-1-3-3 16,0-3 1-16,-2-10-5 16,1-7 0-16,2-14 5 15,-2-9 3-15,1-17 7 16,1-11-3-16,0-17-1 16,0-8-3-16,0-14-3 0,0-5-2 15,-3-9-9-15,-1 2-4 16,-2 7-4-16,-3 6-2 15,-3 12-1-15,0 9-2 16,-3 20 4-16,1 11-3 16,1 16 4-16,3 5-2 15,5 5 1-15,3 2-2 16,5 0 3-16,4-4-1 0,5-10-1 16,-1-7 1-16,4-14 2 15,0-9 0-15,-6-12 0 16,-1-8 2-16,-7-11 1 15,-6-6 4-15,-10-6 2 16,-5-1 1-16,-13 4-3 16,-4 3 3-1,-6 13 0-15,-3 7 0 0,-4 15-4 16,1 9-4-16,4 11-12 16,9 10-10-16,17 2-18 15,7-1-17-15,22-11-61 16,12-7-23-16,11-26 92 15,13-14-75-15,11-33-35 16</inkml:trace>
  <inkml:trace contextRef="#ctx0" brushRef="#br0" timeOffset="144087.69">23741 17330 1220 0,'-11'-24'573'0,"9"11"-357"15,1 6-151-15,0 1 61 16,-2-19-62-16,5 8-37 0,11 4-11 16,6 14-10-16,0 8 1 15,0 15-6-15,-2 8 1 0,-10 16-2 16,-6 2-1-16,-9 5 7 15,-9 1 8-15,-11-4 9 16,0-4 3-16,-4-7 12 16,0-7 0-1,3-17 4 1,0-8-3-16,11-17-7 0,1-8-5 0,13-16-10 16,4-2-4-16,5-4-13 15,6 2-1-15,8 7-3 16,4 9-2-16,4 16 1 15,7 8-1-15,0 17 2 16,4 6 0-16,-7 9 1 16,5 4 0-16,-3-2-11 15,-1-2-9-15,-4-11-33 0,-5-8-26 16,0-19 60-16,-4-11-48 16,3-20-28-16</inkml:trace>
  <inkml:trace contextRef="#ctx0" brushRef="#br0" timeOffset="144348.31">24362 17317 1710 0,'17'41'653'0,"-8"-4"-508"16,-8-5-142-16,-3-1-2 15,-1 1-34-15,-3 2-19 16,-3 2-4-16,-4-1-18 16,-3-1-8-16,-3-7-24 15,4-6-12-15,0-12 78 16,3-6-50-16,1-14-28 16</inkml:trace>
  <inkml:trace contextRef="#ctx0" brushRef="#br0" timeOffset="144530.51">24121 17328 1285 0,'-9'11'598'0,"4"7"-364"0,2 3-154 16,7 5 44-16,4 2-37 16,12 1-45-16,2 1-19 15,7-2-52-15,0-2-31 0,2-6-72 16,-5-2 98-16,6-13-83 15,-9-4-49-15</inkml:trace>
  <inkml:trace contextRef="#ctx0" brushRef="#br0" timeOffset="144727.25">24714 17161 1496 0,'28'27'660'16,"-5"4"-431"-16,-7 7-171 15,4 8 51-15,0 9-111 16,-2 7-32-16,-6-2-79 16,5-3 89-16,1-11-77 15,3-12-50-15</inkml:trace>
  <inkml:trace contextRef="#ctx0" brushRef="#br0" timeOffset="145349.01">26873 17138 865 0,'-5'0'497'0,"3"-2"-233"15,-1 1-147-15,1 1 101 16,2 0-92-16,0 0-34 15,0 21-9-15,0 48-23 16,-2-24-9-16,-1 16-25 16,0 4-13-16,-3 1-27 15,2-1-10-15,-2-11-56 16,4-13-28-16,3-25 78 16,5-12-65-16,5-28-38 15</inkml:trace>
  <inkml:trace contextRef="#ctx0" brushRef="#br0" timeOffset="145629.91">27456 17168 1751 0,'3'29'650'16,"-2"-4"-508"-16,-7-7-124 15,-2 4 10-15,-2 7-47 16,-4 4-3-16,-8 10 11 16,-3 3 0-16,-2 0 4 15,-3 3-10-15,5-8-26 16,1-4-14-16,4-15-55 16,0-8 105-16,2-20-25 15,-1-11-30-15,4-10 2 16</inkml:trace>
  <inkml:trace contextRef="#ctx0" brushRef="#br0" timeOffset="145806.26">27206 17305 1330 0,'19'15'551'0,"0"1"-378"0,4 2-123 15,5 3 23-15,6 1-35 16,8 3-24-16,0-1-17 15,3-3-67-15,-2 0-112 16,-6-10 148-16,-1-5-95 16,-5-10-68-16</inkml:trace>
  <inkml:trace contextRef="#ctx0" brushRef="#br0" timeOffset="146106.14">27957 17007 1642 0,'25'3'652'15,"-1"-1"-473"-15,1-2-143 16,3 2 29-16,2 4-62 16,2 3-4-16,-15 8-6 15,3 5-4-15,-18 11-2 16,1 3 2-16,-11 8-1 15,-7 2 1-15,-4-1 3 16,-6 0 4-16,11-7 5 0,-4-3 6 31,21-11 1-31,5-3 8 0,22-13 8 0,9-5-4 16,19-10-20-16,8-6-20 16,11-10-75-16,6-5 85 15,-20-13-58-15,-8-1-56 16</inkml:trace>
  <inkml:trace contextRef="#ctx0" brushRef="#br0" timeOffset="147063.07">25377 17096 1272 0,'14'23'542'0,"0"-34"-360"15,0-2-126-15,4-1 25 16,1 3-27-16,-3 7-20 0,0 4-9 16,-6 10-13-1,-1 7-4-15,-7 15-5 16,0 7-3-16,-7 9-1 0,-6 4 1 16,-5 6 1-16,-6 1 2 15,-7-3-2 1,-4-2 7-1,0-10 5-15,0-7 7 0,2-12 6 16,4-6 1-16,6-18 1 0,5-6-1 0,14-15 2 16,4-6-8-16,10-4-5 15,8-1-8-15,8 3-5 16,3 2-5-16,9 17-3 16,-1 4 4-16,2 21 0 15,-1 8 2-15,-3 11 2 16,-2 4-1-16,-2 6-1 15,-4 0 3-15,-7-7 2 16,1-1-15-16,-7-14-34 16,-1-8-23-16,-4-16-123 15,-11-16 152-15,-4-17-106 16,-5-6-75-16</inkml:trace>
  <inkml:trace contextRef="#ctx0" brushRef="#br0" timeOffset="147362.28">26018 17212 1187 0,'6'8'519'15,"-2"2"-347"-15,-7-2-128 16,-4 2 61-16,-3 10-76 15,-3 4 9-15,-5 7 22 16,-3 4 4-16,-4 7 5 16,-3-1-1-16,4-1-6 15,-1-1-5-15,2-8-37 16,3-5-30-16,2-12-79 16,0-9-33-16,10-15 85 15,0-8-76-15,2-20-45 16</inkml:trace>
  <inkml:trace contextRef="#ctx0" brushRef="#br0" timeOffset="147576.19">25767 17209 1346 0,'1'23'537'0,"6"0"-378"0,0-4-116 16,8 1 29-16,6 1-35 15,4 4-5-15,1 1 7 16,4 1-3-16,-5 1-8 16,3-3-32-16,-5-1-18 0,-6-5-53 15,-2-2-26-15,-10-14 69 16,-3-4-73-16,-4-15-36 16</inkml:trace>
  <inkml:trace contextRef="#ctx0" brushRef="#br0" timeOffset="147926.99">26148 17055 1486 0,'27'3'616'0,"-2"-3"-431"16,-2-3-136-16,1-1 49 15,0 2-61-15,-2 3-11 16,-4 5 1-16,-1 10 3 0,-4 3-4 16,-3 10 2-16,-4 0-7 15,-5 11-6-15,-1 1-1 16,-8 1-8-16,-2 0 3 16,-1-4-4-16,-1-1 3 15,1-6 1-15,4-3 3 0,4-8 3 16,7-7-1-16,11-5 3 15,10-6-7 1,12-11-30-16,12-6-30 0,16-18 43 16,5-10-31-16,-7-21-27 15</inkml:trace>
  <inkml:trace contextRef="#ctx0" brushRef="#br0" timeOffset="149238.03">23504 17303 1040 0,'-26'11'450'15,"1"-6"-294"-15,-1-2-104 16,5 1 30-16,0 0-19 15,2 8-16-15,-2 4-6 16,0 18-12-16,1 12-3 16,1 21 1-16,6 10-4 15,0 16-8-15,8 4-2 0,10 0-10 16,12-4-7-16,13-20-34 16,9-16-19-1,11-32 43-15,4-19-38 0,3-36-27 16</inkml:trace>
  <inkml:trace contextRef="#ctx0" brushRef="#br0" timeOffset="149500.91">24780 16814 1599 0,'45'31'605'0,"-2"1"-455"16,-14 6-125-16,-1 9 7 15,-4 20-47 1,-5 8-12-16,-11 11-11 0,-7 2-9 16,-4 1-17-16,-7-1-7 15,-3-12-22 1,1-7-18-16,-4-24 70 15,7-13-40-15,3-29-10 0</inkml:trace>
  <inkml:trace contextRef="#ctx0" brushRef="#br0" timeOffset="149790.29">25239 16930 1103 0,'0'13'459'0,"-8"-3"-320"16,-4 1-106-16,-1 10 29 0,0 9-42 16,2 18-15-1,0 8 3-15,2 18 6 16,6 7 2-16,7 8-4 0,10 2-14 15,13-6-45 1,6-7-177-16,8-23 196 16,5-15-104-16,3-32-92 0</inkml:trace>
  <inkml:trace contextRef="#ctx0" brushRef="#br0" timeOffset="150096.6">26325 16698 1162 0,'36'14'563'16,"-2"3"-357"-16,-3 3-159 15,-1 8 102-15,0 20-161 16,-3 11 0-16,-8 30-3 16,-7 16-11-16,-11 25-30 15,-1 6 2-15,-12 6-14 0,-3 1-26 16,-5-12 60-16,2-10-50 16,1-36-10-1</inkml:trace>
  <inkml:trace contextRef="#ctx0" brushRef="#br0" timeOffset="150483.14">26930 16828 1040 0,'-30'109'508'15,"12"-69"-311"-15,-4 6-141 0,-2 5 86 16,2 7-117-16,4 9-3 16,2 10 8-16,7 9 0 15,9 3-6-15,7 5-1 16,12-4-24-16,7-2-16 16,15-15-42-16,5-11-32 15,16-28 63-15,8-14-61 16,6-29-35-16</inkml:trace>
  <inkml:trace contextRef="#ctx0" brushRef="#br0" timeOffset="150732.84">28644 16726 1230 0,'44'59'718'0,"-3"12"-403"15,-2 5-231-15,-11 11 193 16,7 8-292-16,-9 11-84 0,-10 5-23 16,-16 3-43-1,-6-2 108-15,-6-10-98 0,-3-8-37 16</inkml:trace>
  <inkml:trace contextRef="#ctx0" brushRef="#br0" timeOffset="151106.91">29352 16995 1319 0,'11'5'615'0,"7"-4"-419"16,5 1-168-16,5-7 72 0,6-2-159 16,2 0 28-16,-2 0-44 15,-11 6-22-15</inkml:trace>
  <inkml:trace contextRef="#ctx0" brushRef="#br0" timeOffset="151277.04">29259 17315 1285 0,'0'18'526'0,"17"-9"-369"16,5-6-122-16,19-6 0 15,8-9-63-15,12-9 22 16,1-6-25-16,4-8-25 16</inkml:trace>
  <inkml:trace contextRef="#ctx0" brushRef="#br0" timeOffset="151598.9">30428 16723 1397 0,'3'34'719'0,"-3"-2"-432"0,-10-9-206 15,5-1 144-15,0 0-209 16,1 2 0-1,-4 8 4-15,0 5 3 16,-1 9-3-16,0 1-1 16,0 7-13-16,-1-1-10 15,1-1-35-15,1-3-21 0,2-12-41 16,1-6-23-16,-1-22 131 16,3-12-50-16,3-24-16 15,2-9 50-15</inkml:trace>
  <inkml:trace contextRef="#ctx0" brushRef="#br0" timeOffset="151870.26">30983 16888 1827 0,'15'49'710'15,"-12"-4"-528"-15,-11-8-151 16,-11-4 9-16,-2 0-55 16,-13-5-23-16,-6 1-5 15,-6 0-9-15,1 1-7 0,-2-4-21 16,2-2-10-16,4-3-16 16,5-1-2-16,10-12-31 15,9-5 88-15,11-18-70 16,4-8-19-16</inkml:trace>
  <inkml:trace contextRef="#ctx0" brushRef="#br0" timeOffset="152098.25">30547 16978 1517 0,'11'43'679'15,"6"0"-433"-15,14-2-171 16,7 0 65-16,17 1-103 16,5-4-23-16,4-5-53 0,-1-4-24 15,-9-8-65-15,0-6 0 16,-8-16 71-16,-4-8-85 31,-10-20-32-31</inkml:trace>
  <inkml:trace contextRef="#ctx0" brushRef="#br0" timeOffset="152293.16">31587 16612 1531 0,'42'82'858'0,"-14"6"-515"15,-7 3-281-15,-8 9 199 16,-2 4-337-16,-4-7 36 16,-5-10-69-1,-16-38-34-15</inkml:trace>
  <inkml:trace contextRef="#ctx0" brushRef="#br0" timeOffset="154865.51">11544 8408 1214 0,'-4'-8'450'0,"21"-6"-363"16,6-4-19-16,22-10-51 15,7-2-3-15,19 0-2 16,5 1-5-16,2 13-7 16,-5 4-5-16,-17 11-39 15,-7 3-28-15,-19 5-109 47,-5 2 114-31</inkml:trace>
  <inkml:trace contextRef="#ctx0" brushRef="#br0" timeOffset="155113.63">11924 8297 1222 0,'-12'-2'450'0,"20"0"-361"0,10 1-43 0,4 6-31 16,12 7-7-16,-7 12-1 15,-3 9 1 1,-6 11-9-16,-5 4 8 0,-11 5-2 15,-3 4-5-15,-12 2 2 16,-6 0-1-16,-9-7-2 16,-5-7 4-16,-8-13 17 15,-9-8 5 1,-5-16 17-16,2-8 5 0,5-13-13 16,12-6-13-16,11-8-72 15,8-7-53-15,11-11 62 16</inkml:trace>
  <inkml:trace contextRef="#ctx0" brushRef="#br0" timeOffset="155401.6">12323 8065 1313 0,'20'-8'503'16,"-3"5"-316"-16,-1 6-165 0,-5 20-27 16,-9 13-1-1,-9 25-6 1,3 16 3-16,-12 15 6 16,7 0 6-16,4-6 1 15,5-13-4-15,18-18 2 0,-1-7-16 0,15-17-17 16,1-8-21-16,4-20-39 15,3-10-28-15,-5-25 74 16</inkml:trace>
  <inkml:trace contextRef="#ctx0" brushRef="#br0" timeOffset="155811.99">12619 8195 1117 0,'-17'7'445'15,"13"-1"-304"-15,4 6-48 16,6 8-59 0,4 3-4-16,8 7-8 0,5 0-12 15,3 2-2-15,2 0-22 16,-2-8-34-16,-2-2 1 16,-10-11-11-16,3-7 18 15,-7-9 44-15,-3-6 24 16,3-9 23-16,-2 0 8 15,0-4-5-15,-6-1-20 0,-1 5-7 16,0 2-13-16,-1 7-10 16,3 1-1-1,5 4-3-15,-1 5-6 16,3 6 2-16,9 7 0 0,2 4-7 16,2 2 10-16,1-4-2 15,-2-4-2-15,-6-8 7 16,-1-4-1-16,-7-9 12 15,-1-3 1-15,-6-7-4 16,-2-3-6-16,-11-4-70 16,-4-2-45-16,-8-2 66 15</inkml:trace>
  <inkml:trace contextRef="#ctx0" brushRef="#br0" timeOffset="155977.23">13264 7666 1383 0,'88'23'486'0,"-2"21"-443"16,-16 10-2-16,-38 20-39 16,-22 15-26-1,-38 26 121-15,-24 25-83 0</inkml:trace>
  <inkml:trace contextRef="#ctx0" brushRef="#br0" timeOffset="156936.9">11214 7780 1063 0,'-10'-16'411'16,"7"15"-298"-16,3 3-26 15,0 20-41-15,3 6-17 16,1 15-22-1,-2 6 9-15,3-2-14 16,1-4 8-16,-1-14-2 16,1-9-8-16,-3-12 11 0,-2-4 2 0,-1-1 37 15,-3-8 12-15,2 4-2 16,-2-2-9-16,1-27-37 16,-20-12-7 15,11 21-6-31,2 0 5 15,-4-35-2 1,7 4-4-16,4 12-2 0,12 26-3 0,5 12 1 0,5 4 3 0,6 11 3 16,3 5-5-16,6 6 3 15,1 1-1-15,-6-2 1 16,-1-2 1-16,-12-6-1 16,-8-6 0 15,0-5 5-16,-14-4 12-15,0-6 10 0,3-7-1 16,-5-12-2-16,5-5-13 0,2-10-5 0,6 2-5 0,3 5-2 0,4 5 5 16,4 12-7-16,0 4 4 15,3 12-2-15,1 6-4 16,4 11 3-16,-1 7 1 16,3 7-1-16,1-1 2 15,-4-3-2-15,0-2 1 0,1-10 2 16,-2-4-1-1,1-10 1-15,-4-6-1 0,2-7 5 16,-2-8-3-16,-4-4 5 16,2-3-3-16,-15 0-4 15,-1 1 6 1,-14 5-7-16,-7 5 4 0,-8 5-1 16,1 8-2-16,2 7-2 15,4 8-3-15,8 9-2 16,-2 4 0-16,14 6-1 15,0-1 2-15,14-1 3 16,4-5-5-16,7-13 4 16,2-4-1-16,1-15 0 15,5-5 4-15,-10-11 1 16,-2-6 1 0,-3 2 4 15,-18-2 2-31,4 7 0 0,-7 1-1 0,-2 9 0 0,11 4-4 0,-3 9-2 0,9 7 1 15,7 8-3-15,4 2-2 16,8 2-9-16,6 4-19 16,-5-4-31-16,0 2-20 15,-7-10-27-15,-6-4-27 0,-6-13 89 16</inkml:trace>
  <inkml:trace contextRef="#ctx0" brushRef="#br0" timeOffset="157158.13">12102 7472 1141 0,'15'30'472'0,"13"0"-251"15,11 3-167-15,7-5-26 16,9-2-20-16,0-6-51 15,-4-6-37-15,-9-9 46 0</inkml:trace>
  <inkml:trace contextRef="#ctx0" brushRef="#br0" timeOffset="157311.85">12385 7316 1159 0,'-17'-4'480'0,"3"17"-303"0,-7 15-44 0,-3 36-71 16,-3 15-23-16,1 13-39 16,1 6-82-16,4-15 56 15</inkml:trace>
  <inkml:trace contextRef="#ctx0" brushRef="#br0" timeOffset="157666.81">14047 7681 1213 0,'0'0'355'16,"15"-3"-363"-16</inkml:trace>
  <inkml:trace contextRef="#ctx0" brushRef="#br0" timeOffset="158028.12">14805 7428 1185 0,'-3'4'424'16,"-3"10"-380"-16,-8 2-51 15,-5-1-75-15,-2 3-44 16,-2-4-92-16,11-4 134 0</inkml:trace>
  <inkml:trace contextRef="#ctx0" brushRef="#br0" timeOffset="158248.16">14546 7515 1287 0,'49'-24'493'0,"14"1"-371"0,14 0-59 16,4 0-22-16,-10 4-23 15,-10-1-8-15,-16 8-60 16,-14 5-31-16,-18 4-63 0,-8 4 75 15</inkml:trace>
  <inkml:trace contextRef="#ctx0" brushRef="#br0" timeOffset="158448.06">14664 7842 1403 0,'64'-28'499'16,"11"-2"-431"-16,-3-3-49 15,-3 1-24-15,-17 5-97 16,-12-1-87-16,-13 0 113 16</inkml:trace>
  <inkml:trace contextRef="#ctx0" brushRef="#br0" timeOffset="158717.7">15318 7142 1356 0,'17'-16'492'16,"10"11"-418"-16,-3 7-15 15,-10 17-20-15,-1 11-10 16,-5 18-6-16,-2 5-1 16,-4 13-15-16,-2 6-1 0,-3-2-1 15,0-7-5-15,3-19-1 16,3-14-11-16,6-18-58 16,1-5-26-16,6-20 52 15</inkml:trace>
  <inkml:trace contextRef="#ctx0" brushRef="#br0" timeOffset="158947">16043 6957 1400 0,'8'21'527'0,"-7"23"-399"16,-7 9-64-16,-19 18-19 0,-11 8-20 15,-14 5-11 1,0 4-13-16,7-17-66 16,-1-12-39 31,11-30-119-47,3-18 132 0</inkml:trace>
  <inkml:trace contextRef="#ctx0" brushRef="#br0" timeOffset="159105.31">15704 7074 1292 0,'17'20'495'15,"20"4"-363"-15,10 11-83 16,3 1-6-16,10-1-24 16,0 2-1-16,7-2-18 15,2-2-58-15,3-13 41 16</inkml:trace>
  <inkml:trace contextRef="#ctx0" brushRef="#br0" timeOffset="159302.32">16419 6769 1182 0,'6'32'508'15,"9"22"-196"1,6 16-277-16,0 20-28 16,-6 6-15-1,-12 2-111-15,-6-3 87 16</inkml:trace>
  <inkml:trace contextRef="#ctx0" brushRef="#br0" timeOffset="161171.91">14838 8194 1347 0,'0'-2'468'15,"11"6"-431"-15,0 15-25 0,-2 6-2 16,-3 18-11-16,-2 6 6 16,-4 4-5-1,-4-3 0-15,-8-8 9 16,-2-11-4-16,-3-10 3 0,-2-5-5 15,8-13 8-15,-4-4 3 0,4-15 6 16,4-4 3-16,2-18-12 16,10-8-2 15,7-5-9-31,4-3 1 0,4 12-1 0,-1 10-1 0,2 18 0 16,0 10 0-16,-2 17 0 15,3 9-1 1,-3 16 2-1,2 4 0-15,1-3 1 0,-2-4 3 0,-2-11-7 16,3-8 4-16,-7-8-4 16,1-3 0-16,4-12 12 15,-7-8 2-15,1-10 16 16,1-7-1 0,-6-6-3-16,-3 1-3 15,-2 3-9-15,-4 4-3 0,-2 15-3 16,3 6-3-16,-2 15-4 0,2 10 0 15,3 19-2-15,6 6 2 16,8 5-1 0,-2-6 3-16,7-11 1 0,0-5-1 15,-3-14 0-15,4-4-2 16,-3-6 2-16,-1-9 2 16,-1-6 1-16,-4-5 2 15,-6-4 0-15,-4 0 4 16,-9 7 2-16,5 1-3 0,-2 9-2 15,3 6-5-15,1 7-1 16,-1 5-2 0,8 11 0-16,1-1 0 15,7-1-4-15,2-3 3 0,0-9-2 16,-3-5 4-16,-2-5-1 16,2-1 0-16,-6-6 6 15,-3-3-4-15,2-5 5 16,-9-2-3-16,7-4 2 15,-7 0 1-15,-3 4-3 16,2 4-1-16,-2 7-2 16,3 8-1-1,0 0-4 1,1 0 6 0,-1 0-1-16,1 7-5 0,7 21 5 0,8 27-3 0,-7-27 5 0,-4-4 2 15,0-4 0-15,-5-4-3 16,-5-9-3-16,1-4 5 15,-1-3 3-15,-2-4 4 16,2-6-4-16,-2-4-3 0,3-10-1 16,4-2-3-16,3-5 2 15,7 5-1 1,3 5-2-16,1 3 0 16,1 11-2-16,-1 4 4 0,-1 12-2 15,1 5 3-15,-5 10 0 16,6 3 0-16,-4-5-1 15,1 2 1-15,-2-10 3 16,-1-4-3-16,-5-4 11 16,-2-4 4-16,2-7 14 15,-4-5 5-15,4-13-5 16,-1-5-6-16,-2-8-17 16,1 2-1-1,0 5-6 1,3 8 1-16,3 12-1 0,2 3-7 0,-1 12 0 15,3 5 1-15,2 8 2 0,-2 6 5 16,8 6 2 0,-1-2-2-16,6-9-2 15,3-4-2-15,-5-17 2 0,1-9 6 16,-1-15 15 0,-6-10 2-16,2-14 4 15,-6-3-8-15,-9-3-14 16,-1 1-4-16,-10 7 1 0,-3 6 6 0,-3 4-2 15,-1 4 1-15,2 12-3 16,2 8-7-16,8 14-5 16,-1 9-2-16,7 14 0 15,0 4-3-15,8 7 13 16,1 2 0-16,4 1 0 16,4-3 8-16,-2-1-1 15,4-4 0-15,-3-7-3 16,-4-5-2-16,-8-9 2 15,-4-5 5-15,-2-4 3 16,-2-7 7-16,1-6-1 16,0-4-1-16,0-5-4 15,1 1-7 1,-1 2-5-16,1 4-4 0,2 7-9 0,2 3 0 16,3 7-3-1,2 1 9-15,5 6 6 16,2 3 1-16,-2 0 1 15,10 0-11-15,6-5 8 0,-3-4 2 16,10-8 2-16,-14-5 10 16,-3-7 2-16,-1-2 0 15,-7-3 6-15,-3-1-1 16,-9 3-9-16,1 2-3 0,-7 5-2 16,0 6-2-16,1 5 1 15,-1 3-3-15,3 5-11 16,1-6 0-16,0 0-2 15,2 8 2-15,6 8 7 16,23 27 4-16,-15-29-1 16,-2-5 2-16,1-5 0 15,-1-2-1-15,-1-9 3 16,0-6 0-16,-2-10 7 16,0-6-8-16,5-6 5 15,5-1-4-15,4 2-6 16,7 4 5-16,2 7-2 15,1 4-2-15,0 12-13 16,-5 9-21-16,-1 15-37 16,-1 7-26-16,-9 1-64 0,-2-1 100 15</inkml:trace>
  <inkml:trace contextRef="#ctx0" brushRef="#br0" timeOffset="161462.62">15356 6943 1102 0,'4'68'433'0,"2"30"-315"16,5 16-41-16,2 9-43 15,3-4-14-15,7-12-21 32,3-14-25-32,16-31-65 0,16-19-65 0,22-43 97 15</inkml:trace>
  <inkml:trace contextRef="#ctx0" brushRef="#br0" timeOffset="161648.01">16536 6658 1531 0,'55'26'615'0,"13"17"-387"16,10 44-148-16,-10 26-16 15,-42 55-34-15,-26 38-5 16,-78 52-164 0,-35 17 105-16</inkml:trace>
  <inkml:trace contextRef="#ctx0" brushRef="#br0" timeOffset="164201.98">12184 10314 1083 0,'-1'0'426'16,"-2"0"-292"-16,-1 1-84 16,1 8-26-16,-9 17-19 15,-3 30-6-15,19-22 1 16,5 5-12-16,7 9-6 15,8 3-2-15,9 1 3 16,5-5 6-16,12-12 10 16,5-4-4-16,5-12 16 31,3-6 6-15,1-14 24-16,4-12 21 0,18-17 17 0,2-16 18 0,3-21-6 0,-5-10-3 15,-17-14-27-15,-6 0-17 16,-18-4-21-16,-13-1-6 15,-27 2-9-15,-17 2 0 0,-31 13-8 16,-7 0-1-16,-16 12-2 16,-5 4-1-1,-11 20 2-15,-5 16-2 0,-3 34 4 16,5 22 0-16,12 36 2 16,-4 17 1-16,8 30-6 15,2 11 3-15,12 8-8 16,16 2-1-16,19-12-10 15,14-14-5-15,22-27 2 16,19-14-8-16,32-36 7 16,13-17-1-16,22-22-8 15,7-11-13-15,8-19-59 16,5-3-29-16,-21-14 77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02:43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10314 5855 1044 0,'-7'7'352'0,"-1"11"-354"15,-4-1-19-15,-9 14-48 16,-4 3-19-16,-5 2-5 15,1 1 11-15,-3-5 46 16,-1 1 21-16,-8-5 34 16,0 4 11-16,-13 0 26 15,-2-1 11-15,2 2-2 16,-6 1-5-16,5 3-22 16,-1 4-11-1,-4 14-16-15,-8 6-2 0,-2 10-4 16,-2 5 1-16,2-3-2 15,8 3 0-15,3 0 0 16,1 5 0-16,2 9-2 16,-2 1 3-16,1 1-1 0,2 2 2 15,4 8 0-15,6 4 0 16,7 2-3 0,8 1 4-16,6-3-1 15,8 0 1-15,9-6 0 0,5-2 0 16,12-7-6-16,5-3 1 15,5-3 0-15,4-9-2 0,6-14 2 16,4-6 1 0,21-11-2-16,-1-2-1 0,15-6 0 15,5-4-1-15,-7-7-1 16,7-1 2-16,7-8-3 16,-1-8 2-16,15-9-2 15,0-3 0-15,-3-7 0 16,7-6-1-16,7-5-5 15,4-5-8-15,4-7-62 16,0 0 51-16</inkml:trace>
  <inkml:trace contextRef="#ctx0" brushRef="#br0" timeOffset="1058.93">12879 5834 664 0,'-52'9'224'16,"2"9"-230"-16,-3-1-17 15,6 11-27-15,2 4-22 16,-5 8-14-16,-1 5 6 15,-7 6 41-15,1 3 36 16,-3 5 61-16,-3 0 17 16,5 10 7-16,-3 1-7 0,7 10-22 15,2 10-5-15,1-2-2 16,4-4 3 0,6-2 12-16,6-1-4 0,14 9-3 15,12 2-5-15,15-3-23 16,5 4-8-16,16-1-11 15,-2 1-3-15,14 0-3 16,3-6 2-16,4-2-1 16,4 0 2-16,2 4 7 15,7 3 6-15,15-4 12 16,5 1 0-16,6-5 7 16,3 0-5-16,0-8-9 15,10-8-4-15,7-18-10 16,-2-11-3-16,4-15 0 15,5-8 1-15,8-15 0 16,2-3-3-16,10-12-2 0,2-6 1 16,-4-5-2-1,7-1 1-15,6-4 2 0,1-1-2 16,1-3-3-16,5-6-2 16,3-4-4-16,-14-2-1 15,21-6 3-15,-2-5 0 16,-9-10 2-16,11-8 0 15,-13-12 2-15,-3-3 2 0,-8-4 5 16,-7-2-1-16,-8-6 8 16,-6 1 3-16,-8-12 0 15,-8 1 4-15,-15-4 0 16,-8-9-3-16,-13 10 5 16,-9-5 7-16,-23 4-1 15,-9 5 0-15,-23 2-6 16,-10 5-7-16,-20 9-6 15,-21 6-10-15,-18 7-2 16,-19 9-9-16,-33 14-19 16,-11 4 0-16,-34 20-12 15,-13 9 0-15,-24 20-7 16,-11 14-11-16,-25 20-47 16,-22 11 67-16</inkml:trace>
  <inkml:trace contextRef="#ctx0" brushRef="#br0" timeOffset="9055.87">17866 14422 1124 0,'-1'0'446'0,"1"0"-273"16,0 0-142-16,-2 0-20 15,2-1-12-15,0 1 1 16,-1-1-8-16,0 0 0 16,0 0 1-16,0-1-3 0,-18 0 16 15,-31-5 5-15,23 5 11 16,3 4 17-16,-8 2-2 16,2 1 8-1,-1-1 6-15,-6 0-9 31,3-5 5-15,-2 0-6-16,4-3-8 0,-1 0-1 0,-3 1-6 0,-1 0-3 0,-1 0-12 16,1 0-2-16,1 2-6 15,-5-4 2-15,7 4 3 16,-10 2 1-16,-3 2 8 16,6 0-5-16,-11 2 11 15,7-2-8-15,5-2 1 16,-1 4-4-16,1 2-6 15,-5-2-2-15,-4 3-5 16,-6-1 8-16,-4 0-5 16,3 3 2-16,0-1 1 15,7 3 5-15,3-3-3 0,-1 1 11 16,1-4 0-16,-2-4-3 16,1-2-4-16,10-3 5 15,-5-5-2-15,0 0-10 16,8-1 9-16,-8-1-11 0,8 0 2 15,-3-1 2-15,-2 0-8 16,2 0 7-16,-3-2-8 16,4 1 3-16,-1-3 1 15,-6 2-1-15,4 1-2 16,-7 2 5-16,-1 2-3 16,4-2 0-16,-2 3-1 15,5-3-1-15,-1-2-1 16,3 2-2-16,-2-4 8 15,0-1-11-15,2 2 12 16,-2-1-8-16,1 1 5 16,2 0 0-16,-2-4-1 15,4 5 5-15,1 5-10 16,0-2 12-16,-2 5-6 16,1-2 1-16,-4 1 5 0,0 5-8 15,2 0 0 1,-5 1-5-16,2 0 8 0,-4-6-6 15,2 5 7-15,0-4-1 16,-4 4 0-16,5 4 1 16,-3 2-6-16,-1 7 9 15,-5-4-6-15,6 1 1 16,-6-2 3-16,-1-2-3 16,4 3-4-16,-6-5 2 0,6 0 2 15,2 0-8-15,3-1 10 16,-1 0-2-16,1-3-2 15,-5 0 5 1,1-2-5-16,-3 2 1 0,-6 4-3 16,8 0 3-16,-8 0 0 15,8-1 0-15,0 2-3 16,-5-2 1-16,1 4 1 16,3-2 0-16,-6 2 3 15,7 0 1-15,-2 0-8 16,-7-2 5-16,4 0 3 15,-3-1-7-15,8 0 11 16,0 0-4-16,5 6-3 16,-2-3 9-16,-8 3-10 15,-1 4 5-15,-4-2 6 0,-2 4-13 16,11-1 12-16,-3 0-4 16,7 1 2-1,-4 0 4-15,-3-1-3 0,10 2 5 16,-7-3-9-16,7-1 8 15,-1 1-5-15,-6 0-8 0,6 2 7 16,3 0-8 0,2 1 0-16,0-7 5 0,-3 2-2 15,4-3-1-15,2 0-2 16,3 6 2-16,-2-4-5 16,0 3 7-16,-5-3 1 15,-1 0-3-15,8 2 3 16,0-3-4-16,9 3 3 15,-1 0-2-15,6-1 3 16,5 1 0-16,0-3-4 16,5 1 4-16,1 1-2 15,0 0 3-15,2 4-4 16,1 2 1-16,-1 4-1 16,-1 1-6-1,2 2 9 1,1 2-7-16,1 3 4 0,1 2 1 0,1 4-2 0,2 2-2 15,-1 3-2-15,1-1 3 16,2 3-4 0,-1 0 8-16,1-1-5 0,-1 2 3 15,4 0-3-15,-3 0 2 16,3-2 4-16,3 1-10 16,-1-3 5-16,3-1-2 0,3-6-10 15,-1-4 5 1,5-5-6-16,5-3 5 0,1-1 6 15,10-1 0-15,-3-3 11 16,-3 0-8-16,9-1 3 16,-13-1 2-1,11-2-7-15,-2 1-1 0,-2-2 4 16,3-1 1-16,-1 1 3 16,1 1-4-16,5 2 4 15,6-2-9-15,1-2 6 16,7 0 0-16,-1-2 0 15,-2-2 4-15,4 1-8 16,-5-2 9-16,1 1-5 16,0 3-3-16,10 1 6 15,-2-2-7-15,4 4-1 16,0-3 10-16,-9-3-6 16,-1 4 3-16,0 1-4 0,4 2 1 15,6 4-1-15,9-2-1 16,-4 1 5-16,-1 0-4 15,-6 0 7-15,-5 1-6 16,7-1 2-16,1 0-2 16,5 2-1-16,-5 0 10 0,-1-1-9 15,-6 1 10-15,-10-4-6 16,9 1-2 0,-3-1 3-16,-1 0-5 0,13-1 6 15,-2-2-7-15,1-2 6 16,4 1-1-16,-10 2-5 15,0 1 2-15,0 0-3 16,9 2 2-16,0-5-1 16,4 2 4-16,-2-2-4 15,-7-3 2-15,5 2 2 16,-5-2 0-16,15 0 4 16,-4 0-7-16,5-1 7 15,2 0-8-15,-10-4 6 16,5 2-3-16,1-4-3 15,0 0 4-15,4 0-4 16,0-2 2-16,-10 1 3 16,1-2-1-16,-4 0 1 0,2-4 2 15,0 2-3-15,-1-3 0 16,-6-1-4-16,-6 0 2 16,1-4-3-16,-1 1 3 15,4-6 5-15,5-2-5 16,0-5 3-16,-1-2 0 15,-5 0-4-15,-5-1 2 16,-3-1 4-16,-4 0-9 0,4-3 4 16,-1 0-1-16,-4-4-6 15,6-1 9-15,-5 1-4 16,-3-4 1-16,-2 3 3 16,-5-3-3-16,-5-2 4 15,1-1-2-15,-6 0 7 16,-2 2-7-16,-5 4 2 15,-1-3 5-15,-5 2-6 16,0-2 8-16,-1-2-4 16,-8 0-6-16,1-1 5 15,-7 0-6 1,2 1 4-16,-1-4-3 0,-2 1 2 16,3 1-2-16,-6-1-2 15,0 2 4-15,1 2-3 16,-3 0 1-16,-3 0 1 15,1 0-4-15,-2-1 3 0,3-2-2 16,-1 6 3-16,1 3 1 16,0 3-2-16,-6 2 0 15,2 5-2-15,-3-3 2 16,1 4 0-16,-2-3 1 16,-4 0-2-16,1 1 2 15,-3-1-3-15,0 0 1 0,4 2 4 16,-4 0-6-16,-3-1 5 15,0 0-1 1,-8-2-1-16,-6-4 6 0,-6-3-2 16,-10-1 7-16,-14-6-8 15,-14-3-20-15,-48-8-112 16,-25-4-126-16,-81-9 157 16</inkml:trace>
  <inkml:trace contextRef="#ctx0" brushRef="#br0" timeOffset="12242">23133 12904 1150 0,'0'-3'420'0,"5"-6"-324"16,-2-5-12-16,0-6 9 15,-1-5-4-15,-3-1-16 16,-1-3-10-16,-3-1-14 16,4 0-6-16,-3-2-13 0,1 0-4 15,-4 0-9-15,-2 6 1 16,-8 2 3-16,-4 7 4 16,-7 12-1-16,-4 1-1 15,-4 17 2-15,-2 7 3 16,-9 13 4-16,-2 5 3 15,3 6-5-15,4-1-9 0,15-3-4 16,9-3-4-16,8-11-6 16,6-3-2-16,10-6-10 15,7 1-1-15,14 3 0 16,7 1 5-16,15-1 1 16,-3 1 0-1,5 5 0-15,-4 1-1 0,-14 7 1 16,2 3 0-16,-19 9 5 15,-4 3 2-15,-14 8 2 16,-10 0-3-16,-12-5-1 16,-6 0-5-16,-8-7 12 15,-12-1 4-15,-5-9 13 16,-4-4 4-16,7-16-6 16,5-2-4-16,3-14-11 15,8-3-4-15,2-9-23 0,15-2-26 16,11-1-71-16,3-4-44 15,7-1-113-15,11-3 163 16</inkml:trace>
  <inkml:trace contextRef="#ctx0" brushRef="#br0" timeOffset="12894.1">23487 13401 1351 0,'-3'0'533'16,"-1"0"-289"-16,1-4-193 15,2 3-3-15,0 0 4 16,0 0-11-16,0 0-26 16,0 0-13-16,-1 0-5 15,1 1-4-15,-2 28 0 16,10 53 2-16,9-10-1 15,-6 1 2-15,6-1 5 16,4-8 1-16,-2-17 4 16,6-8-6-16,4-21 6 0,-2-9 13 15,6-17 17 1,0-11 17-16,1-18 4 0,-3-9-1 16,-4-10-15-16,-6-4-15 15,-11 1-8 1,-3 4-10-16,-10 16-4 0,4 10 2 15,0 17-6-15,-2 8 0 16,1 11-2-16,-4 8-1 16,2 20 5-16,0 7 2 15,17 9-1-15,-4-2 2 0,12-8-5 16,8-4 0 0,-2-11-2-16,7-7-2 15,-3-12 5-15,0-7-4 0,1-13 6 16,2-5 3-16,-5-15-7 15,0-6 5-15,-13-13-3 16,-4-3-1-16,-13-4 2 16,-7 1-1-16,-16 1 4 15,-7 6 0-15,-1 12-7 16,1 13-4-16,5 18-16 16,5 10-5-16,7 11-6 15,3 1-4-15,16 8-13 16,4-6-8-16,17 3-32 15,2-4-10-15,11-14-29 0,5-6-12 16,4-21-31-16,3-2 98 16</inkml:trace>
  <inkml:trace contextRef="#ctx0" brushRef="#br0" timeOffset="13196.96">23750 12182 1822 0,'30'-19'609'0,"27"-5"-605"16,5-3-6-16,3 4-1 15,4-1-2-15,-3 3-20 16,3 2-15-16,0 2-42 16,-9 1-18-16,-9 5-37 15,-9 4-10 17,-21-1-37-17,-5 0-48-15,-12-4 155 0</inkml:trace>
  <inkml:trace contextRef="#ctx0" brushRef="#br0" timeOffset="13398.47">24339 11526 1336 0,'23'0'492'16,"13"16"-385"-16,2 12-31 0,-7 24-1 15,-4 13-15-15,-5 25-19 16,-3 9-13-1,-5 6-17-15,-3-3-11 16,3-20-40-16,0-14-24 0,7-21-73 16,4-9-25-16,-1-19 98 15</inkml:trace>
  <inkml:trace contextRef="#ctx0" brushRef="#br0" timeOffset="13905.43">25891 12458 851 0,'13'10'418'15,"-6"-14"-27"-15,2 2-282 16,-9-7-8-16,-5-6-3 0,-12-1-32 16,-8-6-11-16,-8 2-16 15,-5 5-8 1,-11 6-9-16,1 7-7 0,-7 9-8 16,8 8-3-16,5 10-4 15,0 5 0-15,16 7 3 16,1-2 1-1,14-5-2-15,10 1 0 0,10-4-4 16,8 3 2-16,10 2 2 16,7-2-1-16,7 4 1 15,5 3 3-15,2 7 2 16,-4 4 5-16,-13 7 0 16,-8 2 1-16,-14 1 5 15,-12 1-1-15,-21 4 11 16,-11-1-9-16,-17-4 0 15,-2-3-2-15,-3-14-8 0,5-9 7 16,6-19-17-16,10-7-24 16,11-18-103-1,12-12-53-15,23-28 102 0</inkml:trace>
  <inkml:trace contextRef="#ctx0" brushRef="#br0" timeOffset="14558.5">26245 12902 1383 0,'0'47'661'0,"-1"-7"-115"16,9 5-487-16,5 6-55 15,-9 7-2-15,-1 11-2 16,-3 1-17-16,-6 2-8 15,-1-4 2-15,-5-12-1 47,9-7 23-47,2-17 1 0,0-6-3 0,3-16 7 0,-9-5-2 16,-1-15 8-16,-6-10-5 0,3-23-3 0,11-12-1 16,-1-23 1-1,15-10 6-15,-2-6-4 0,2 2-6 16,12 18-7-16,-2 14 5 15,9 23-1-15,0 11 2 16,1 16-9 0,1 9-4-16,-6 19-3 0,0 5 5 0,-3 9 15 15,-6 2 0-15,-5 0 0 16,-4 2 0-16,-12-1-1 16,-4-1-1-16,-13 0 0 15,-10-1 1-15,-6-1 0 16,-6-3 3-16,0-3 6 15,-2-7 1-15,6-5-1 16,5-5-2-16,11-5-6 16,11-2 1-16,11 0-10 15,10-2 3-15,14-1-3 16,5 3 2-16,13 5 1 16,0 5-1-16,-2 10 1 15,2 2 0-15,-12 10 1 16,0 3 0-16,-17 1 0 15,-5 4-1-15,-21-3 7 0,-16 3-2 16,-21 3 1-16,-15-6 0 16,-14-7 0-16,-6-9-5 15,8-23-41 1,10-10-31-16,20-30-109 0,18-17-43 16,23-24 137-16</inkml:trace>
  <inkml:trace contextRef="#ctx0" brushRef="#br0" timeOffset="15067.93">26998 12426 1613 0,'1'17'588'0,"-1"5"-446"15,-2 11-81-15,-1 12-9 16,-7 8-5-16,1 11-23 15,5 4-12-15,0 2-13 16,4-4-9-16,7-8-8 16,3-12 0-16,8-19 1 15,3-8 9-15,6-17 11 16,3-6 8-16,5-9 3 16,-6-5 0-16,3-6 9 15,3 1-6-15,-10 0 1 16,6 2-2-16,-15 6-4 0,-4 2-3 15,-4 6 3-15,-2 4-10 16,6 12-3-16,-4-1 1 16,3 16-6-16,2 3 6 15,1 1 0-15,6 3-1 16,3-7 1-16,7-1 2 16,5-6 0-16,4-3-1 15,5-14-1-15,2-7 4 0,2-19 4 16,-6-9 9-16,-4-18 26 15,-16-9 2-15,-20-12 1 16,-9-6-10-16,-13 4-19 16,-1 4-5-16,-4 12-8 15,4 13 0-15,5 20-32 16,2 8-30 0,5 9-85-1,6 6-53-15,3 5 118 0</inkml:trace>
  <inkml:trace contextRef="#ctx0" brushRef="#br0" timeOffset="15556.98">28628 12569 1422 0,'0'-1'533'16,"9"-1"-350"-16,11-1-160 15,13-5 8-15,15-7 14 16,8-3-5-16,19-6-7 0,8 1-14 16,5-2-11-16,-2 1-16 15,-6 11-62 1,-20 0-45-16,-26 10-84 0,-12 5 248 16,-23 8-66-16</inkml:trace>
  <inkml:trace contextRef="#ctx0" brushRef="#br0" timeOffset="15777.11">28613 13030 1305 0,'-19'28'543'0,"36"-13"-250"16,19-1-192-16,27-9-26 15,12-9 18-15,16-13-13 16,12-11-18-16,12-11-28 15,3 0-26-15,-12-8-41 16,-9 1-31-16,-28 1-96 16,-8 0-34-16,-17 1-64 15,-4 3 146-15</inkml:trace>
  <inkml:trace contextRef="#ctx0" brushRef="#br0" timeOffset="16102.33">29898 11954 1224 0,'1'-5'429'0,"4"-3"-338"15,6 0-23-15,11-2 34 16,8-2 18-16,19 5-19 16,6-5-18-16,8 2-36 15,0-1-22-15,-7 2-19 16,0 4 2-16,-13 3-19 16,-6 1-21-16,-12 1-66 15,-8 0-38-15,0-1-82 16,-9-6 128-16</inkml:trace>
  <inkml:trace contextRef="#ctx0" brushRef="#br0" timeOffset="16459.07">30430 11795 1507 0,'-39'111'527'15,"32"-72"-468"-15,-4 3 3 16,0 4 10-16,0 1-10 16,1 7-22-16,7 6-11 0,6 4-21 15,5 6-8-15,9 1 3 16,-1-2-3 0,3 1 1-16,0-4 6 0,-2 0-7 15,1-4 2-15,-7-2 14 16,-6-7 3-16,-10-11 8 15,-9-5 3-15,-10-10-12 16,-8-5-7-16,-14-12-4 16,-9-3-7-16,-16-11 8 15,-2-4 0 1,-7-4-12-16,5-6-7 0,14-5-36 16,2-3-32-16,24-1-79 15,8-4-44-15,21-11 118 16</inkml:trace>
  <inkml:trace contextRef="#ctx0" brushRef="#br0" timeOffset="16801.87">30769 12032 1071 0,'7'-7'468'0,"4"2"-153"16,-5-1-281-16,-7 5-3 15,-3 7 13-15,-8 11 0 16,2 13 4-16,4 23-13 16,2 14-11-16,-3 28 0 15,0 12-7-15,-2 14 6 16,-2 0 0-16,8-8 6 15,1-12 2-15,8-26-3 16,4-13-13-16,2-28-25 16,1-9-26-16,-4-18-68 15,2-11-22-15,-2-19-52 0,-3-13 67 16,1-22 68-16</inkml:trace>
  <inkml:trace contextRef="#ctx0" brushRef="#br0" timeOffset="17244.29">30901 12347 1480 0,'16'8'556'0,"5"13"-426"0,-2-1-30 0,-4 8-23 16,-7 2-27 0,-8 1-27-16,5 1-11 0,1 1-20 15,-6-2-15-15,6-2-17 16,0-1-4-16,0-7 6 15,7-2 16-15,1-9 12 16,1-6 3-16,10-10 13 16,2-7 0-16,-1-13 6 15,2-5 6-15,-11-3 6 16,0 1-4-16,-7 8 4 16,-3 5-8-16,-7 9-9 15,1 9 0-15,-1 11-7 16,-2 12 10-16,7 9-2 15,2 5-4-15,3-1 2 16,6-5-5-16,3-4-1 16,3-9 0-16,1-12-1 0,-3-4 0 15,-3-12 3-15,-4-4 3 16,-6-16 0-16,-4-5-3 16,-5-7-7-16,-7-1-4 15,-6-3-13-15,-4-4-11 16,-6-1-38-16,0-2-17 15,1 7-61-15,1 4-32 16,11 9 117-16</inkml:trace>
  <inkml:trace contextRef="#ctx0" brushRef="#br0" timeOffset="17521.02">31497 11964 1470 0,'30'15'526'0,"4"8"-445"16,1 9-23-16,-10 8 17 15,-2 13-16-15,-1 17-6 16,-6 5-16-16,-4 17-16 16,-7 3-6-16,-21 13-6 31,-2 6 3-31,-12-7-6 0,-4-5 5 0,1-26 0 0,1-10-3 15,2-20-8-15,4-12-22 16,4-20-70-16,4-20-51 16,12-34-22-16,6-14 83 15</inkml:trace>
  <inkml:trace contextRef="#ctx0" brushRef="#br0" timeOffset="18136.88">32069 12033 1594 0,'22'16'571'0,"1"1"-451"16,-5-1-87-16,-6 5-6 16,-7 4 1-16,-5 10-12 15,2 8-10-15,1 9 3 16,-2 5-6-16,5 4 3 15,6 1 0-15,6-4-10 16,5-9 0-16,8-12-2 31,0-5 1-31,5-12 15 0,3-10 2 0,1-12 13 0,-3-15 10 16,-4-13-1-16,-4-7-3 16,-9-14-7-16,-6-6-5 15,-14-8 0-15,-5 3 6 16,-7 13-2-16,4 10-5 15,7 24-3-15,-1 6-4 16,8 14-9-16,-2 8 0 16,2 9-4-16,11 8 0 0,6 2 2 15,7-2 0-15,10-7 1 16,-1-5-1 0,3-7 1-16,2-2-2 15,4-10-2-15,5-5 1 0,0-9 2 16,-7-9 7-16,-13-8 4 15,-11-6 3-15,-11-17 1 16,-4-3 0-16,-7-14-2 16,-7-9-6-16,-8-3 2 15,-4 1-4-15,-10 19-3 16,-3 16 0-16,0 31-7 16,2 15-8-16,5 33-10 15,5 18-7-15,14 27-4 16,7 1-4-16,39-6-17 0,12-9-14 15,23-32-33-15,12-11-18 16,5-30-75 0,7-16-24-16,-2-23 133 0</inkml:trace>
  <inkml:trace contextRef="#ctx0" brushRef="#br0" timeOffset="20122.41">30076 11857 934 0,'-9'7'360'0,"3"1"-239"0,5-2-8 0,2 0 4 16,8-4 1-16,8-3-16 15,1-3 1-15,17-7-13 16,8-8-9-16,21-4-20 16,13-4-6-16,28-3-14 15,-2 3-8-15,-3 1-2 16,3 3-7-16,-24 7-18 16,-10 4 4-16,-12 6-14 15,-14 2-11-15,-21 3-30 16,-6 1-29-16,-24-2-54 15,-8-3-28-15,-14-9-48 16,-3 0 119-16</inkml:trace>
  <inkml:trace contextRef="#ctx0" brushRef="#br0" timeOffset="42506.92">25643 14132 1092 0,'-14'11'377'0,"9"-4"-386"16,12 3-84-16,8-10 54 16</inkml:trace>
  <inkml:trace contextRef="#ctx0" brushRef="#br0" timeOffset="46713.19">24055 15401 1331 0,'211'-53'495'16,"57"-21"-370"-16,25-5-60 0,50-12-18 16,28-3-8-16,15-4-11 15,22 6-16-15,3 17-24 16,10 6-5-16,5 16-19 16,-16 4-5-16,3 11 17 15,-5 2 12-15,-11 3 35 16,8-3 22-16,-2-8 33 15,-8 2 16-15,-14-3 9 16,-2 3-3-16,-33 2-20 16,-16-1-11-16,-40 0-28 15,-38 0-16-15,-53 0-40 16,-23 1-27-16,-54-3-47 0,-17 2-35 16,-34-3-70-16,-22-4-21 15,-21-8 131 1</inkml:trace>
  <inkml:trace contextRef="#ctx0" brushRef="#br0" timeOffset="47074.49">32202 13539 1240 0,'24'39'457'0,"14"7"-364"16,-2-8-22-16,3 0-32 16,-2-3-12-16,-5-4-13 15,5 2 9-15,-8-6 10 16,8 4 2-16,5 0 7 15,-6 1-6-15,1 12 1 16,-8-2 1-16,-14 3-3 16,-9 0 2-16,-21-2-7 0,-13 3-7 15,-28 5-8-15,-27-1-10 16,-38 0-45-16,-18-1-16 16,-32-9-57-16,-10 0-37 15,-25-26 99-15</inkml:trace>
  <inkml:trace contextRef="#ctx0" brushRef="#br0" timeOffset="47796.01">24779 14501 1167 0,'73'11'417'0,"-3"1"-354"15,6 5-24-15,-7 1-15 16,-15 5-4-16,-5 2-14 16,-24 7-1-16,-6 3 6 0,-22 0 6 15,-9 4 13-15,-20 14-3 16,-13 1-1-1,-18 10-14-15,-8 3-13 16,-17-5-8 15,-11-1 2-31,-15 1 3 0,-7 1 4 0,-9 1 11 0,1 3 9 0,-7 0 10 16,-3 0 5-16,5 1 11 16,-1-5-1-16,15 0 4 15,9-2 2-15,30-9 8 16,11-5-6-16,38-21-10 15,20-5-8-15,33 3-32 16,27 1-3-16,37 3 0 16,28-2-5-16,44-12 7 15,13-5-5-15,23-10-62 0,2-7-70 16,-22-15 85-16</inkml:trace>
  <inkml:trace contextRef="#ctx0" brushRef="#br0" timeOffset="54183.3">16773 15516 1242 0</inkml:trace>
  <inkml:trace contextRef="#ctx0" brushRef="#br0" timeOffset="77699.88">27450 13410 1428 0,'-9'2'525'0,"5"5"-421"15,10 6-20-15,-3 14-16 16,7 7-6-16,0 19-16 15,-3 7-9-15,4 12-13 16,-5 6-12-16,-2 10-1 16,-3-2-1-16,-5-1-2 15,3-3 2-15,-5-12-7 0,4-11-7 16,1-24-53 0,-1-11-33-16,0-23-84 0,-4-11-51 15,-4-23 143-15</inkml:trace>
  <inkml:trace contextRef="#ctx0" brushRef="#br0" timeOffset="77998.34">27323 14058 1368 0,'-2'10'533'15,"3"0"-364"-15,8-1-48 0,5 11-61 16,2 7-4-16,0 13-23 15,3 9-23-15,-3 2-6 16,3 3-3-16,-2-5 0 16,0-7 2-16,5-15-3 15,0-14 0-15,11-31 20 16,4-18 21-16,17-38 27 16,3-14-8-16,2-13-16 15,-1 0-20-15,-16 23-29 16,-6 15-7-16,-15 29-42 15,-7 12-28-15,-5 22-86 16,-6 14-40-16,-7 28 126 0</inkml:trace>
  <inkml:trace contextRef="#ctx0" brushRef="#br0" timeOffset="78579.1">27458 15319 1108 0,'-23'-15'448'0,"5"0"-258"16,-1 0-44-16,6 2-30 15,0 2-3-15,4 5-35 16,2 4-22-16,4 18-26 16,5 16-20-16,5 22-10 15,3 5-1-15,2 3-1 16,0-4 0-16,1-12 1 16,-2-3 1-16,2-17 3 0,-1-5-1 15,-7-11-2 1,2-6 2-16,-4-6 5 15,0-7 11-15,0-11 8 0,-2-4 1 16,-1-8 1-16,0 2-15 16,1 8-6-16,-2 5-6 15,1 8-4-15,2 6-10 16,5 4-6-16,6 7 0 0,4 2-7 16,2 4 11-16,4-3 6 15,1-4 6-15,-1-7 11 16,2-6 4-16,1-8 3 15,-3-5-3-15,-2-10 0 16,-2-2 0-16,-14-4-2 16,0-1 2-16,-7 10-14 15,-7 1-8-15,-4 10-17 16,2 6-22-16,-4 6-47 16,-3 4-43-16,3 3-46 15,0-2 104-15</inkml:trace>
  <inkml:trace contextRef="#ctx0" brushRef="#br0" timeOffset="78944.28">27461 15111 1146 0,'-25'12'518'16,"4"-4"-195"-16,11 6-197 15,1 6-70-15,8 6-24 16,6 16-22-16,5 6-2 0,6 12 2 16,4 4 5-16,4 2 4 15,-1-4 4 1,6-7 13-16,-4-7-3 0,4-15 15 16,-2-2-1-16,-3-17 4 15,4-11 7-15,-11-19 1 16,7-18 1-16,-14-31-11 15,-9-13-8-15,0-22-25 16,-9-2-11-16,16 3-16 16,8 11-10-16,3 23-13 15,-2 15-10 1,-1 26-39-16,-4 9-27 0,2 25-75 16,5 11-35-16,-5 27 137 15</inkml:trace>
  <inkml:trace contextRef="#ctx0" brushRef="#br0" timeOffset="79305.89">27918 15512 1272 0,'-1'-8'486'16,"9"-4"-346"-16,0-3-49 0,7 3-36 15,0 0-13 1,4 2-24-16,-1 1-4 15,8-3-8-15,6-3-3 0,-1-4 2 16,6-3-1-16,-3-5 12 16,-11-3 4-16,-1-2 8 15,-9 0 6-15,-13 3-7 16,0 1 0-16,-14 5-14 16,-10 7-4-16,-14 10-8 15,-1 13-1-15,-5 24-8 16,3 8-5-16,9 31-3 15,-1 9-1-15,11 17 4 16,9 5-1 0,8-12 3-16,11-8 0 0,19-32 8 15,11-17-11-15,22-32-52 16,4-21-34-16,0-34 201 0,4-12-106 16</inkml:trace>
  <inkml:trace contextRef="#ctx0" brushRef="#br0" timeOffset="80181.44">28517 15278 1589 0,'-29'25'584'0,"1"-1"-468"16,1 4-33-16,-2 0-36 15,1 2-20-15,1 10-22 16,2 6-2-16,8 12 2 15,-2 7 2 1,10 4-1-16,8-6-3 16,9-14-10-16,14-12-6 31,12-27 1-31,3-17 2 0,9-30 18 0,8-18 9 0,5-30 16 16,3-11 9-16,-6-6-1 15,-16-6-1-15,-14 2-2 16,-14-2-4-16,-10 6-4 15,-15 4 0-15,-4 27-11 16,1 18-4-16,1 26 13 16,18 14-4-16,-3 26 0 15,3 16-6-15,3 28-16 0,-10 17-2 16,12 10 0-16,-4 0 1 16,15-10-1-1,-1-9 0-15,6-13-7 0,3-2-5 16,-4-11-3-16,4-10 2 0,-8-10 2 15,1-7 4-15,-3-11 2 16,1-4-3-16,-2-7 8 16,-3-9 4-1,-5-8 6-15,-5 1-1 0,-5-5 2 16,0 7 1-16,-4 8-4 16,2 5 4-16,-1 7-12 15,1 4-1-15,4 6-5 16,0 5-1-16,6 9-1 15,1 1-3-15,9 1-3 16,2-5-3-16,16-10-4 16,0-5 3-16,6-7 4 15,-8-4 4-15,-14-2 6 16,-9-2 0-16,-8-6 8 16,-3 0 2-16,-9-1 1 15,3 1 0-15,-8 4-4 0,9 2-2 16,-4 6-2-16,-2 0 1 15,-6 7-17 1,-11 1-11-16,3 7-30 16,4-1-17-16,6 3-9 0,7-2 4 15,5 0 22-15,1-1 14 16,6-7 21 0,5 0 10-16,6-9 17 0,5-3 11 15,6-3 15-15,14-7-2 0,4 1-2 16,6 0 2-16,-1 5-11 15,-8 6 4-15,1 10-6 16,-6 11-15 0,-4 12-6-16,-4 1-16 0,-9 7-34 15,-3-6-27-15,-8-13-85 16,-6-8-23-16,-6-23 112 16</inkml:trace>
  <inkml:trace contextRef="#ctx0" brushRef="#br0" timeOffset="80738.25">30706 11457 1172 0,'-61'37'481'16,"14"-6"-328"-16,12-10-30 0,5-10 11 15,8-7-11-15,9-6 0 16,19-21-10 0,13-10-30-16,32-31-44 0,11-13-22 15,11-11-18-15,4 6-8 16,-7 5-36-16,-6 18-19 16,-16 21-20-1,-8 4-10-15,-23 25-44 16,-9 2-16-1,-21 7-333-15,-8 1 324 16</inkml:trace>
  <inkml:trace contextRef="#ctx0" brushRef="#br0" timeOffset="80989.1">30827 10909 1278 0,'5'-15'511'15,"4"3"-342"-15,13-1-61 16,1 3-7-16,11 9-19 15,7 9-18-15,1 15-24 16,3 7-19-16,-7 13-17 16,-9-1 1-16,-10 3-4 15,-6-1 0-15,-17-3 0 16,-6 1 1-16,-11-4-6 16,-10-4-10-16,-4-8-35 15,-8-7-14-15,5-14-49 0,9-7-15 16,13-19-60-16,15-8 111 15</inkml:trace>
  <inkml:trace contextRef="#ctx0" brushRef="#br0" timeOffset="81308.98">31575 10635 1004 0,'-3'7'474'0,"-13"-1"-101"15,-2 1-275-15,-19 7-50 16,-2-2-3-16,-7 5-14 16,4 0-8-16,7-3-8 15,6-2-4-15,13-1-7 16,0 1-5-16,16 3-1 16,6 3-1-16,15 6-1 15,6 3 6-15,13 2 3 16,2 0 0 31,1-3 2-47,-6-1-4 0,-17-5-3 0,-8 2 2 0,-12 3-2 0,-11 0 8 0,-18 6-4 0,-8 1-4 15,-15-8-23-15,3-1-28 16,4-9-49-16,7-6-24 16,12-8 75-16</inkml:trace>
  <inkml:trace contextRef="#ctx0" brushRef="#br0" timeOffset="82696.81">31736 10938 1202 0,'2'-9'444'0,"6"-1"-341"15,-6 0-24-15,-4 0-15 16,-3-3-8-16,-9 4-19 0,1 1-9 15,-6 5-12 1,3 7-3-16,-5 10-7 16,3 7 1-16,4 17-4 0,4 4 0 15,7 4 7-15,3 0-6 16,15-10 3-16,3-5-1 16,12-9-6-1,4-9 7 1,5-11 2-1,1-7 2 1,2-16 9-16,6-6 0 0,-3-6 6 0,-4-5 2 0,-8 3 5 0,-11 1 0 0,-11 3-11 16,-5 4-4-16,-11 6-8 15,-3 4-9-15,-5 8 6 16,0 4-5-16,-5 8-6 16,-2 9 2-16,0 8-2 15,0 4-3-15,12 4 5 16,4-2-4-16,8-7-9 15,10-2 7 1,9-11-4-16,8-5 7 0,6-5 7 16,-3-8-3-16,-7-9 3 15,-3-3-1-15,-8-2 3 16,-3-1 4-16,-2 6 9 0,-5 3-2 16,-5 2 1-16,1 2 2 15,-3 9-7-15,1 1 5 16,1 8-9-16,2 5 0 15,2 5-4-15,0 2-2 16,3 3-1-16,1-4-4 16,6-3 4-16,5-4 0 15,3-8 3-15,0-1 1 0,4-13-6 16,0-7-2-16,4-12 6 16,-4-6-7-1,-7-7 6-15,-5 2 1 0,-12 0-3 16,4 0 9-16,-10-2 11 15,3 1 5-15,-2 8-7 16,-7 9 6-16,2 16-12 16,-4 8-5-16,8 20 8 15,-6 8-10-15,7 21-2 16,-3 7 2 0,6 4-10-1,3 2 1-15,8-9-1 0,8-5-2 0,4-8 7 16,8-6-3-16,1-14 8 0,-4-6 1 15,1-16-3-15,2-10 3 16,-2-12-4 0,3-5-6-16,-8-3 9 0,-5-1-2 15,-6-1 3-15,-4 0 11 16,-6 3 4-16,0 7 3 16,-4 9-8-16,-6 10-4 15,-7 12-10-15,-1 8 1 16,-7 19-5-16,5 1 1 0,5 5 1 15,4-3-1 1,6-7 4 0,5-3-6-16,8-8-3 0,4-2-1 0,3-7 3 15,1-6-1-15,0-8 5 16,-2-3-2-16,-1-6 4 16,-3 0 8-16,-2-1 2 15,-2 0 1-15,-3 2-2 16,1-4-3-16,-4 7 1 15,2 1-4-15,-3 4 0 16,0 7-2-16,1 3-1 16,-3 5-1-16,4 5 0 15,-2 4 2-15,6 0-6 16,3-1 1-16,8-1-10 16,-2-4-2-16,5-3-2 15,-13-4 1-15,1-4 13 0,2-6-3 16,-8-7 10-16,9-5-1 15,-9-10-4 1,5-7 9-16,4-3-8 0,8 2 3 16,8 3 3-16,3 7-9 15,3 10-28-15,-8 12-11 16,-3 25-22-16,-5 15-2 16,-3 14-33-16,5 1-58 0,-1-3 102 15</inkml:trace>
  <inkml:trace contextRef="#ctx0" brushRef="#br0" timeOffset="86946.8">22743 14635 1023 0,'-13'3'481'0,"5"-7"-137"15,8 1-274-15,9 0-56 16,5-2-3-16,9 1-3 16,2-1 3-16,10 2-3 0,9 3 4 15,6 6 3 1,5 0 4-16,5 2 9 15,0-1-1-15,13-1 10 0,12 2-2 16,8-4-6-16,5 3 0 16,4-3-7-16,1-4-9 15,14-4 4-15,3-5-12 16,8-5 6-16,-5-2-3 0,3-2-5 16,-2-2 8-1,-8-5-10-15,-1 1 2 0,-14-1 6 16,0-2-8-16,-6 3 11 15,-5-2 5-15,-2-1-12 16,4 0 9-16,-3 0-5 16,-4 1-11-16,-10-4 4 15,-9 3 0-15,-6-2-4 16,-2 0 4-16,1 1 2 16,-3-3-3-16,2-1 4 15,-1 1-5-15,-3 2 1 16,1 0-2-16,-4 1-2 15,0-2 10-15,1-2-12 16,-3 2 6-16,9-2 6 16,-2 0-11-16,1-1 13 15,4-3-9-15,-9-1-5 16,2 0 12-16,-6-1-13 0,-2-2 13 16,-7 3-6-1,-1-3 5-15,-6 1 12 0,-4 2 0 16,-3-7 9-16,-5 1-10 15,3-6 0-15,-4-7-11 0,0-2 6 16,-1-4-7 0,-6-8 2-16,0 0-2 0,-9-9-2 15,-2-2 4-15,-9-1-9 16,-9-6 9-16,-4 3-10 16,-2-2-1-16,-7 0 4 15,-1 1-10-15,-13 1 4 16,-7-1 0-16,-4 6-5 15,-6 2 11-15,-1 4-6 16,0 4 0-16,-11 6 5 16,-2 2-6-16,-15 14 3 15,-7 5 5-15,-9 12-10 16,-16 4 1-16,0 9 9 16,-7 5-6-16,-4 6 3 15,3 0 1-15,-8 10-2 16,-1 0 1-16,-7 8 4 15,8 6-4-15,-9 9-1 0,-5 2 1 16,17 6-1-16,-18 2 6 16,12 5-2-16,3 0-1 15,-1 5 6-15,15 4-2 16,9 2 2-16,6 3 1 16,5 4-9-16,7-1 4 15,11 5-7-15,11 6 8 16,4 9-3-1,1 6-1-15,2 12 1 0,0 6-2 0,15 8-1 16,3 2-2-16,15-2 6 16,6 3-7-16,16-4 10 15,9-2-6-15,22-11-12 16,15-8-12-16,34-18-110 16,19-9-50-16,19-31 107 15</inkml:trace>
  <inkml:trace contextRef="#ctx0" brushRef="#br0" timeOffset="88210.9">25338 14531 1309 0,'-6'5'466'0,"15"18"-399"15,3 7-40-15,0 25-8 16,1 12 6-16,-6 23 12 16,-1 21-8-1,1 34-2-15,-3 18-7 0,-4 24-6 16,-1-1-5-16,-10 5 8 15,-3-18 4-15,-7-9 15 16,-1-9 13-16,0-28 1 16,-5-7 1-16,3-37-15 15,-1-16-10-15,4-20-11 16,0-12-22-16,0-10-49 16,-3-7-30-16,-6-9-100 15,0-4-376-15,-4-18 394 16</inkml:trace>
  <inkml:trace contextRef="#ctx0" brushRef="#br0" timeOffset="88776.86">24577 16579 1216 0,'10'18'415'0,"6"17"-386"16,7 6-15-16,2 6-11 16,4-1 4-16,1 2 1 15,2-5-5-15,-4-8 21 16,-3-1 9-16,2-9 11 0,-1-4 15 16,-1-7 15-16,2-6 2 15,1-11 6-15,1-6 5 16,13-23-16-1,5-10-7 1,11-22-17-16,5-10-23 16,12-3-51-16,-2-1-40 0,-4 16-101 0,-5 9-40 15,-28 27 124-15</inkml:trace>
  <inkml:trace contextRef="#ctx0" brushRef="#br0" timeOffset="89367.91">26176 16981 1224 0,'0'1'554'15,"1"3"-146"-15,-1-2-384 16,0-2-20-16,-1 0-2 0,-2 16 2 16,-9 49 2-1,4-18-2-15,-2 10-4 16,0 4 4-16,-4 8-5 16,-1 1 3-16,-3-4 7 0,1-8 7 15,4-17 21-15,-2-13 5 16,9-14 14-16,0-8-9 15,-4-12-3 1,6-15-3-16,3-31-18 16,5-19-5-16,12-32-24 15,1-5-13-15,6-2-2 0,1 9-2 0,6 13 6 16,0 11 6-16,14 14-4 16,3 10 10-16,3 28 1 15,0 10-7-15,-11 29 13 16,1 13-5-16,-3 21 11 15,1 13 5-15,1 9 9 16,1 3 1-16,1 2-6 16,-1-3 0-16,-6-1-16 15,-3-2 10-15,-13-7-11 16,-9-6 4-16,-11-10-4 16,-7-12-6-16,-7-11-27 0,-3-2-17 15,-10-12-40 1,-2-6-25-16,-4-12-27 0,-2-8-5 15,4-16-36-15,-3-5 110 16</inkml:trace>
  <inkml:trace contextRef="#ctx0" brushRef="#br0" timeOffset="89551.25">26002 17250 1262 0,'14'-2'574'16,"8"-7"-145"-16,31-8-395 16,18-6-32-16,15-5-12 15,8 1-23 1,-3 2-77-16,0-7-48 0,-1-2 91 16</inkml:trace>
  <inkml:trace contextRef="#ctx0" brushRef="#br0" timeOffset="89839.39">27469 16946 1702 0,'19'34'595'15,"20"10"-532"-15,10 1-32 16,18 1-19-16,5-1 1 16,2-3-11-16,-1-2-5 0,-3-5-12 15,-5-5-13-15,-6-9-14 47,0-5-20-47,-22-13-33 16,-3-1-39-16,-9-11-76 0,-5-20 127 0</inkml:trace>
  <inkml:trace contextRef="#ctx0" brushRef="#br0" timeOffset="90088.03">28055 16882 1702 0,'-54'46'646'0,"1"-1"-463"15,4 10-127-15,-4 8-90 16,1 11-3-16,-11 0-30 16,-5-4 1-16,10-7 13 0,-1-12 5 15,20-13 20-15,18-5 2 16,14-15-23-16,14-6-28 16,21-14-49-16,10-14-10 15,33-24-53-15,9-15 118 16</inkml:trace>
  <inkml:trace contextRef="#ctx0" brushRef="#br0" timeOffset="90334.15">29463 16727 1577 0,'13'13'564'0,"18"-3"-468"16,6-1-38-16,12-6-14 15,4-3-4-15,4-10-16 16,2-6-33-16,1-9-61 16,-3-1-42-16,-4-1-86 0,-1 0-39 15,-23 8 151 1</inkml:trace>
  <inkml:trace contextRef="#ctx0" brushRef="#br0" timeOffset="90583.99">29199 17316 2010 0,'15'37'703'0,"38"-20"-620"16,13-6-62-16,30-10-35 15,9-2-6-15,5-18-44 16,3-10-56-16,-4-15-81 16,-4-4-33-16,-9 4-20 15,-8 5 19-15,-19 7 163 16</inkml:trace>
  <inkml:trace contextRef="#ctx0" brushRef="#br0" timeOffset="90969.05">30824 15658 1863 0,'10'43'631'0,"32"17"-593"15,18 11-38-15,18 8 4 16,5-1-3-16,3 1-4 15,3-2 10-15,5 1-15 16,0-2 9 0,0-4-9-16,-9-3-2 15,-19-8 3-15,-4 0 3 0,-13-3 15 16,-3-4 4-16,-12-9 5 16,-4-12-3-16,-14-16-25 15,-13-8-30-15,-18-17-75 16,-16-11-78-16,-20-28 118 15</inkml:trace>
  <inkml:trace contextRef="#ctx0" brushRef="#br0" timeOffset="91292.91">31180 16198 1878 0,'-28'41'636'16,"-3"10"-576"-16,-4 17-92 15,-6 8 6-15,-19 12 7 16,1 1-1-16,-1 4 3 16,-2 3 0-16,7-3 1 15,2-1 12-15,9-10 7 16,2-6 6-16,12-17 2 15,1-7-5-15,12-19-15 16,6-11-25-16,10-17-87 16,5-15-61-1,8-36 110-15</inkml:trace>
  <inkml:trace contextRef="#ctx0" brushRef="#br0" timeOffset="91564.8">32079 15972 2030 0,'47'68'672'0,"20"10"-670"15,5-6-14-15,1-5-4 16,-3-8 0 0,-6-16-32-16,-1-6-24 15,-18-17-16-15,-3-4-16 0,-17-8-24 16,-10-4-9-16,-8-4-21 16,-6-8-11-16,-7-13 111 15</inkml:trace>
  <inkml:trace contextRef="#ctx0" brushRef="#br0" timeOffset="91827.51">32468 15884 1935 0,'-35'59'669'0,"-2"6"-579"0,1 18-129 16,-15 5-15-16,-12 11 10 16,-7 4-8-16,2-3-24 62,-2 3-7-62,1-9-14 0,6-5 4 0,4-15-32 0,11-13-13 0,9-22 99 0,-1-7-7 0</inkml:trace>
  <inkml:trace contextRef="#ctx0" brushRef="#br0" timeOffset="92361.13">25006 16516 1797 0,'0'54'594'0,"8"5"-543"15,19 26-84-15,3 11-14 16,0 31 22-16,-2 17-8 31,-4 26 2-31,2 11 4 16,-9-4 6 0,-7-8 8-16,-7-23 8 0,-4-10 15 0,-7-27 6 0,5-13-1 0,-2-25-4 15,-2-16-11-15,4-23-34 16,0-19-43-16,-4-37-93 15,-2-21 102-15</inkml:trace>
  <inkml:trace contextRef="#ctx0" brushRef="#br0" timeOffset="93384.76">25255 16838 1646 0,'45'-11'564'15,"39"-8"-514"-15,27-9-44 16,40-8-6-16,-12-4 7 16,56-15-7-16,12-4-11 15,23-11-13-15,26 1-7 16,8-7 4-16,5 1 8 15,14 2 18-15,19-1 0 0,2 8 5 16,17 2-2-16,9 1 11 16,-7 2-2-1,10-4-7-15,-1 1 8 0,-2-3-13 16,-8 5 0-16,-10 1-1 16,-20 2-3-16,-16 9 2 15,-9 1 6-15,-26 9 0 16,-12 11 1-1,-26 9 0-15,-12 2 4 0,-37 4-1 16,-11 1 5-16,-27 0 1 16,-16 3-1-16,-20 2-5 15,-10 1 0-15,-24-2-3 16,-8-1 1-16,-13 5 6 16,-8 1 2-16,-10 2 6 0,-2 2 4 15,-5-1-3 1,-1 0 0-16,-1 1-5 0,1 0-15 15,-6 15 4-15,-24 50-5 16,11-14 1-16,2 8 1 16,4 15 2-16,4 2-5 15,4 16 1-15,3 5 1 16,3 7 0-16,0 1 0 16,3-6 2-16,-1-1-1 15,-1-2-1-15,2 4 5 0,-3-2-5 16,-6 0 7-16,-4-13 7 15,-7-5-5-15,-4-9 3 16,1-4-3-16,-10-8-11 16,-2-3 3-16,-18-5 2 15,-9-4-5-15,-8 0-9 16,-9-5 4-16,-10-4-16 16,-12-1 3-16,-21-4-3 15,-9 0-10-15,-17-2 10 16,-3 1 3-16,-16 0 2 15,-9 1 9-15,-13 5-5 16,-6-2 6-16,-12 2 8 16,-4 1-2-16,-16-3 9 0,-5-1-4 15,-9-3 4-15,-4 0 8 16,-2-4-7-16,-5-2 4 16,-5-1-4-16,-1-3-2 15,-8 3-6-15,-4-2 6 16,11 3-2-16,-6-1-4 15,4 0 8-15,5 2-6 16,3 4 5-16,12 0 8 0,22-2 12 16,11 1 21-1,12 3 14-15,11 3-3 16,13 0-6-16,8 4-13 0,18 2-12 16,12-3-5-16,16 10-9 15,10-7-10-15,22 0-15 16,9-5-11-16,27-14-38 15,11-4-19-15,21-14-41 16,6 0-55-16,9-17 118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04:54.2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1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7-31T16:06:13.062"/>
    </inkml:context>
  </inkml:definitions>
  <inkml:trace contextRef="#ctx0" brushRef="#br0">16437 6965 1405 0,'-18'19'-4'0,"3"17"4"0,-18 42 3 0,7-2 1 16,1-11 10-16,7-2 4 16,8-4 7-16,4-1 6 15,12 3-4-15,5 1-8 16,10-3-5-16,2-1-8 15,4-1 2-15,5 2 1 0,5 3-5 16,7-3-1-16,17 0-3 16,4-2 4-1,15-8 7-15,2-1 2 0,1-2 11 16,6-5-9-16,12 3-1 16,6-1 1-16,8-3-12 15,11 3 9-15,8 1-3 16,1-1-5-16,9-1 7 15,-6-2-7-15,9-4 8 16,-3 0-1 0,18-8-1-1,3-5-2-15,-11-8-4 0,10-9 3 0,-7-8 0 16,-3-8 10-16,15-13 3 16,-4-5 9-16,-9-14 2 15,11-2-1-15,-12-8 1 0,-3-4-4 16,-2-5-7-16,-7-4 0 15,-15-2-11-15,0-4-2 16,-2-11-2-16,-1-3-3 16,-14-6 2-16,-8-2-4 0,-18 9-2 15,-19-1 3 1,-3 1-3-16,-12 2 1 16,-20-5 2-16,-8 6-2 0,-23 8 4 15,-3 1 0-15,-30 0 0 16,-11-1-1-16,-21 0-8 15,-13 4 4-15,-18 12-6 16,-7 2 0-16,-21 3 9 16,-9 1-5-16,-14-1 5 15,-8 2-1-15,-18 7-2 16,-6 6-1-16,-10 14 3 16,-7 5 0-16,-9 16-1 15,-3 9 2-15,-15 18-9 16,-4 10 2-16,-10 22-6 15,-9 2 0-15,1 8 1 16,-1 3-7-16,5 0-20 16,1 8-19-16,8 8-36 0,0 5-36 15,11-1 85-15</inkml:trace>
  <inkml:trace contextRef="#ctx0" brushRef="#br0" timeOffset="2459.67">10334 7157 814 0,'-36'6'300'16,"7"4"-248"-16,6-2-10 15,6 4-21-15,-2 2-8 0,6 1-9 16,-2 2-3-16,-5 9-2 16,1 3 1-16,-5 12-4 15,1 2 5-15,-6 10 11 16,-5 1 3-16,11 0 15 16,-5 1 2-16,16-6-4 31,3-3-2-31,2-4-7 0,6-1-2 0,5-4 0 15,4 3 1-15,9 5-1 16,2 2 0-16,1 5 0 16,7-1-11-16,-9-3 5 15,7 4-2-15,0 0-2 16,-1 1 4-16,9 5-4 16,0-3 2-16,6-5-3 15,5-1 0-15,13-3 2 0,2-5-5 16,8-2 7-16,2 1 1 15,-10-6 5-15,2 1 0 16,4-5 1-16,7-2-7 16,6-5-3-16,-1-6 6 15,-1-7-7-15,-8 0 5 16,-6-8-1-16,1 1-2 16,-2-4 6-16,4-5-5 15,0-6 2-15,2-3-3 0,-8-5-2 16,-7-3-1-16,-6-6 1 15,-9-6 5-15,-4-5 2 16,-6-1 9-16,-6-9 4 16,-5-5 2-16,-4-15-3 15,-4-8-4-15,0-8-5 16,-5-3-3-16,-2 1-7 16,-1 0 3-16,-6-2-6 15,-1 1-1-15,-5 4 0 16,-2 1 0-1,-7-1-1 1,-5 0 0 0,-7-2 0-16,0 4-1 0,-4 8 3 0,-4 3-3 0,-5 8 0 0,-7 0-7 15,-18 12-3-15,3 2-2 16,-17 18-7 0,-1 8 6-16,-11 16-7 0,-12 12 2 15,-14 21 1-15,-10 10 0 16,-16 25-10-16,0 13-4 15,-20 28-31-15,-8 18-35 16,-15 32 65-16</inkml:trace>
  <inkml:trace contextRef="#ctx0" brushRef="#br0" timeOffset="13366.81">24092 11808 1179 0,'-7'-20'473'16,"0"-8"-281"-16,5 13-66 16,1 1-38-16,0-8-13 15,0 1-32-15,-1 10 1 0,0 8-13 16,1 6-3-16,-1 19-19 16,-2 12-9-16,-6 34 0 15,-3 17-2-15,0 9 3 16,-6-4 2-16,-2-3 0 31,0-12 2-31,1-8-1 0,-3-7 5 0,2-33 0 16,3-9 9-16,3-23 3 15,13-11-1-15,-8-24-1 16,3-15-10-16,6-30 4 16,2-12-4-16,11 2-8 15,8 6 0-15,10 28 1 16,-2 18-10-16,13 31 11 15,-5 12-4-15,3 34-7 16,1 13 13-16,-2 22-11 16,0 5 12-16,-3-7-6 15,-4-2-3-15,-5-13 4 0,-2-11-6 16,0-17 4-16,0-7-3 16,-2-18 3-16,5-12-1 15,0-20 5-15,4-13 1 16,5-17-2-16,-2-5 0 15,1 5-3-15,-2 6-5 16,-5 25 6-16,3 12-7 0,1 34 5 16,-7 16-1-16,8 19 2 15,-2 14 1 1,-7 5-2-16,3-1 8 0,-2-8-11 16,6-8 11-16,5-17 0 15,6-12-6-15,-3-22 11 16,-9-10 0-16,4-18 14 15,-2-10 8-15,-4-10 2 16,4 0-5-16,-14-3-16 16,-7 3-9-16,-9 9-1 15,-5 4 0-15,-13 19-5 16,-3 5 1-16,-9 21-18 16,-1 13-5-16,-3 16 10 15,3 8-6-15,6 7 19 16,6-5-4-16,9-13-7 0,3-3 15 15,11-20-11-15,4-6 9 16,10-12 2-16,6-9 1 16,-2-13 1-16,3-9 4 15,-6-7-4-15,-4 0-9 16,-1 10 9-16,-5 7-11 16,0 15 5-16,1 3 1 15,6 13-7-15,-3 9 2 0,9 12-4 16,1 7 3-1,4 9-10-15,10-2-17 0,5-8-34 16,0-4-29-16,0-20-83 16,-7-10-21-16,-9-24 122 15</inkml:trace>
  <inkml:trace contextRef="#ctx0" brushRef="#br0" timeOffset="13600.69">25920 11887 1866 0,'37'48'629'16,"12"10"-607"-16,8-3-21 16,-5-7-11-16,-2-6-12 15,-1-14-79-15,2-8-30 16,-8-19-66-16,-4-7-53 15,-15-16 172-15</inkml:trace>
  <inkml:trace contextRef="#ctx0" brushRef="#br0" timeOffset="13735.48">26204 11857 1361 0,'-29'8'530'0,"3"24"-367"16,-1 12-34-16,-12 25-16 15,-5 17-15-15,-17 19-31 16,-2 5-31-16,-7-7-79 16,5-13-70-16,12-32 67 15</inkml:trace>
  <inkml:trace contextRef="#ctx0" brushRef="#br0" timeOffset="14354.48">27111 11418 1135 0,'-14'-17'478'0,"14"6"-288"31,1 0-56-31,14-6-23 0,20-2-29 0,5 6-15 16,18 16-18-16,5 10-9 15,-3 26-12-15,6 18-9 16,-14 24-11-16,-6 8-1 16,-8 10-9-16,-10-4 2 15,-5-8-16-15,8-8-4 0,-1-18-9 16,-8-12-6-16,-3-16-25 15,-5-9-25-15,-18-14-43 16,5-5-9-16,-8-16-92 16,-4-8 148-16</inkml:trace>
  <inkml:trace contextRef="#ctx0" brushRef="#br0" timeOffset="14594.74">27565 11778 1369 0,'-14'11'478'0,"-2"12"-427"15,-8 5-20-15,-12 12-16 0,-6 4-1 16,-5 9-5-16,-6 1-7 16,-6 0-26-16,8 0-4 15,1-9-34-15,12-3-22 16,22-10-50-16,3-8-86 15,19-17 144-15</inkml:trace>
  <inkml:trace contextRef="#ctx0" brushRef="#br0" timeOffset="14740.97">28332 11670 1459 0,'-4'20'454'0,"-4"-10"-389"15</inkml:trace>
  <inkml:trace contextRef="#ctx0" brushRef="#br0" timeOffset="15704.25">26882 11393 1209 0,'-19'32'497'47,"9"-16"-276"-47,4-9-118 0,4-2-43 0,0-1-9 0,-6 53-16 16,19-9 6-16,39-12-9 0,22-34 0 0,32-6-11 15,12-4-4 1,7 0-3-16,-1 0-11 16,-18 2-12-16,-9 2-5 0,-13 3-11 15,-13 0-9-15,-23-2-20 16,-13 1-37-16,-20-4-63 15,-7-4-35-15,-9-17 113 16</inkml:trace>
  <inkml:trace contextRef="#ctx0" brushRef="#br0" timeOffset="16019.82">27475 11532 1516 0,'0'29'539'15,"7"8"-465"-15,1 1-17 16,-2 8 11-16,0 3-21 16,-2 6-23-16,1 6 3 15,-4 9-25-15,-1 0 4 16,-6 0-4-16,1 3 0 16,-8-8 14-1,-3-2-2-15,0-8 25 0,-4-4-2 0,-4-14 8 16,-5-6 9-16,-10-9-18 15,-13-8-3-15,-7-11-15 16,-6-6-8-16,-1-16-18 16,10-7-20-16,3-11-50 15,8-6-39 1,15-2-103 0,6-3-32-16,28 2 155 0</inkml:trace>
  <inkml:trace contextRef="#ctx0" brushRef="#br0" timeOffset="16292.85">28409 11353 1694 0,'0'10'589'0,"4"8"-465"16,-14 22-152-16,-12 9 13 15,-10 27 16-15,-9 10 0 16,-1 21-3-16,6 12-10 0,1 1-7 16,8-4-3-16,22-19-30 15,9-16-13-15,22-29-43 16,6-14-15 0,10-31-9-16,3-15-9 15,6-30-192-15,0-16 225 0</inkml:trace>
  <inkml:trace contextRef="#ctx0" brushRef="#br0" timeOffset="16687.86">28614 11693 1471 0,'-15'21'538'0,"10"12"-433"15,8 4-31-15,5 4-22 16,4-2-15-16,3-5-26 15,4-6-20-15,2-13-19 0,1-3-7 16,3-9-3-16,-2-3 12 16,2-9 13-1,0-2 3-15,-7-1 13 16,-1 3 13-16,-11 0 20 0,0 2 6 16,-5 3 8-16,1 3-15 15,0 2-13-15,-2-1-11 0,-1 0-19 16,1 0-5-1,0 0-10-15,0 1 3 0,23 17 4 16,34 24 6-16,-25-31 3 16,1-3 3-16,2-13 11 15,2-6 8-15,-2-16 9 16,-8-6 9-16,-6-16-9 16,-12-13-8-16,-13-18-56 15,-2-14-50-15,-11-13-111 16,6 3 119-16</inkml:trace>
  <inkml:trace contextRef="#ctx0" brushRef="#br0" timeOffset="16860.18">29411 11271 1929 0,'56'84'651'15,"9"37"-649"-15,-10 12-39 16,-43 18-48-16,-36 3-30 16,-59 23-55-16,-22 7 102 15</inkml:trace>
  <inkml:trace contextRef="#ctx0" brushRef="#br0" timeOffset="17398.7">23635 13822 1378 0,'-4'0'537'16,"-2"-1"-353"-16,10-4-160 15,-2 2-24-15,3-1-2 16,-4 4 6-16,-2 0 4 16,0 0-1-16,-7 28-8 15,-15 67 0-15,9-4-4 16,4 12 0-16,7 0 5 15,3-12 8-15,13-31 0 16,3-19 0-16,8-35-2 16,4-12 0-1,6-28 4 1,0-15 8-16,6-23-3 0,-7-6-8 0,-7-1-9 0,-5 6-12 16,-8 22-2-16,3 12 2 15,-4 21-3-15,9 12 1 16,0 19-2-16,6 13 5 0,8 17 8 15,-3 4 2-15,7 4 3 16,-2-4-3 0,-4-1 3-16,-3-1 2 15,-15-5-5-15,-9-2-11 0,-23-1-66 16,-18-1-40-16,-24-6 71 16</inkml:trace>
  <inkml:trace contextRef="#ctx0" brushRef="#br0" timeOffset="17553.83">23314 13570 1648 0,'23'-13'582'0,"22"3"-535"0,8 1-129 15,12 6 41-15</inkml:trace>
  <inkml:trace contextRef="#ctx0" brushRef="#br0" timeOffset="18129.93">25688 14038 1454 0,'47'-61'558'16,"2"-19"-281"-16,-5-27-343 16,-15-5 11-16,-25 4 18 15,-12 10 0 1,-6 26 23-16,1 15 12 0,-4 40-4 16,2 18-1-16,-7 48 4 15,-3 28-3-15,-7 54 8 16,6 25 2-16,5 29 6 15,5 3 4-15,11-13 12 16,5-8 9-16,11-39 1 16,8-19 0-16,6-41-14 0,7-20-6 15,-2-27 8 1,2-12-4-16,-2-19 8 16,-14-12-2-16,-6-18-12 0,-10-11-7 15,-18-11-7-15,-3 3-9 16,-10 5-7-16,-7 7-2 15,-6 14-21-15,4 0-2 16,0 7-7-16,6 0 4 0,13 5 9 16,4 1 7-16,12 0 8 15,7-1 5-15,16-8 24 16,9-3 13-16,19-3 5 16,7-2 2-16,4-1-5 15,1 2-4-15,-5 8 6 16,-10 4-2-16,-9 14-12 15,-7 5-5-15,-9 9-12 16,2 11-7-16,-6 11-16 16,-5 8-16-16,-4 1-51 15,-3-1-27 1,-3-11 73-16</inkml:trace>
  <inkml:trace contextRef="#ctx0" brushRef="#br0" timeOffset="18290.03">25986 13789 1355 0,'0'7'551'0,"4"-4"-265"16,9 2-363-16,3 1-59 16,-1-2 80-16</inkml:trace>
  <inkml:trace contextRef="#ctx0" brushRef="#br0" timeOffset="19644.77">26295 14006 1779 0,'0'4'632'16,"5"1"-519"-16,8-3-106 15,1-2-2-15,-1 0-8 16,-2 0-13-16,-9-1-35 15,-4 5-6-15,-7 11-23 16,5 8 8-16,1 19 21 16,-2-3 12-16,6 1 27 15,1-5 4-15,3-18 15 16,3-5 2-16,6-9 8 16,-4-9 10-16,6-12 3 0,6-11-2 15,-1-15-10-15,5-1-9 16,-1 0-9-16,-2 9-5 15,-4 10-4-15,1 11-4 16,1 15-9-16,-1 5 4 16,10 16 7-16,2 2 1 15,2 5 7 1,4 4 1-16,5-7 8 16,1-3 8-16,4-14 5 0,-5-8 3 0,-2-10-3 15,-10-8 3-15,-4-10 8 16,-5-7-7-1,-16-11-3-15,-7 0-10 0,-20 8-14 16,-3 5 5-16,-6 20-7 16,0 10-4-16,1 15-10 15,2 9-10-15,8 19-8 16,-1 2 4-16,17-2 14 16,3-2-1-16,16-17 13 15,8-7 6-15,12-16 9 16,5-13 16-16,5-23 27 15,6-14-2-15,2-21-5 16,-10-9-7-16,-12-10-14 0,-11 0-5 16,-23-1 2-1,8 2-1-15,-14 15-10 16,-3 8 0-16,5 28-6 0,-4 16-2 16,3 18-15-16,-1 22-1 15,6 38-10-15,-7 17 4 16,11 41 7-16,4 4 1 15,15-5 8-15,6-10-2 0,9-20 2 16,12-12 1-16,-11-26-2 16,3-9 3-1,-2-24 17-15,-6-13 2 0,3-21 6 16,0-12-2-16,-3-17-11 16,-4-2-1-16,-8 2-1 15,-8 3 0-15,-3 16-5 16,-9 10-2-16,-1 16-10 15,1 3-4-15,-6 16-10 16,6 10-4-16,-2 16 5 16,6 7 6-1,13 0 11 1,-3-3 5-16,26-15 1 16,-14-5-4-16,5-14 1 0,6-11 5 0,-15-12 5 15,11-2 3-15,-15-5 4 16,-3 2-1-16,-10-3 7 15,-5 1 4-15,-3-1-4 0,-2 2-7 16,-1 10-9-16,3 3-7 16,0 6-12-16,3 3-5 15,5 5-13-15,-5-5-2 16,0 0 12-16,7 14 6 16,24 36 8-16,-17-27 2 0,2-7-1 15,-2-2 1 1,-1-7 1-16,-1-5 4 0,0-4 10 15,1-2 9-15,0-5 8 16,3 0 1-16,0-3-7 16,-1-1-13-16,2-1 0 15,2 3-5-15,-2 4-5 16,15 3 0-16,-7 5-9 16,2 2 1-16,5 4 8 15,-9 1 4-15,9 2 7 16,0-2 2-16,-1-5-5 15,0-3 2-15,-6-10 4 16,-5-4 2-16,0-4-2 16,-8-3-2-16,0 2-3 15,-1 2-4-15,-10 2 5 16,1 4 5-16,-4 5-5 16,1 1-2-16,0 5-19 0,-1 4-17 15,2-4-8-15,6 22 1 16,21 58 17-16,-2-16 11 15,5 12 10-15,2 6 3 16,-9 1-2-16,-1 1 2 16,-26-5-1-16,-13-3-3 0,-25-11-17 15,-22-8-22 1,-26-14-67-16,-15-10-30 16,-17-30 82-16</inkml:trace>
  <inkml:trace contextRef="#ctx0" brushRef="#br0" timeOffset="19805.74">27527 13347 1576 0,'31'-22'509'0,"13"3"-627"15,-4-3-47-15,21-7 92 16</inkml:trace>
  <inkml:trace contextRef="#ctx0" brushRef="#br0" timeOffset="20072.74">29327 13043 1495 0,'15'17'566'16,"7"1"-364"-16,-1 0-237 0,-3 10-21 16,-6-3 11-16,-5 12 14 15,3 18-7-15,1 17-35 16,-3 9-14-16,1 11-29 16,-1 1-8-16,7-9-55 15,4-7-76-15,9-30 161 16</inkml:trace>
  <inkml:trace contextRef="#ctx0" brushRef="#br0" timeOffset="20245.09">29278 13687 1340 0,'1'-4'515'0,"10"-8"-304"15,12-10-211-15,14-10-17 16,19-17-39-16,2-5-30 16,14-7 52-16</inkml:trace>
  <inkml:trace contextRef="#ctx0" brushRef="#br0" timeOffset="20732.93">29753 13008 1579 0,'-12'8'538'0,"11"5"-507"15,3 11-19-15,4 16-12 16,6 6-2-16,1 13-24 16,1 1-11-16,-3 5-34 15,-6 0-6-15,-1-4 10 16,-3-10 13-16,1-15 34 15,1-8 13-15,-1-14 15 16,2-4 6-16,-3-7 0 16,0-3 0-16,7-12 8 0,4-11-10 15,8-22 0 1,7-3-10-16,-1-1-18 16,-1 5 4-16,0 24-6 0,-2 10 6 15,0 19 7-15,-5 12 3 16,2 17 7-16,-2 9 2 15,2 0 7-15,3 1 0 0,4-9 12 16,5-11 1-16,4-13 1 16,5-11 15-16,-1-21 6 15,2-11 3-15,-6-20-7 16,-1-6-17-16,-14-6-21 16,-10 1-3-16,-15 9-1 15,-5 11 5-15,-8 22-5 16,1 10-3-16,-3 31-13 15,3 11-11-15,8 20-5 16,7 5-10-16,26-4-46 16,19-10-27-16,35-34 67 15</inkml:trace>
  <inkml:trace contextRef="#ctx0" brushRef="#br0" timeOffset="21880.58">24502 15346 1552 0,'-25'18'529'0,"17"-12"-504"0,1 4-18 16,7 7-7-16,3 10-6 15,-3 12-1-15,1 7-7 16,1 9 6-16,-5-1-2 16,-2 5 2-16,-8-5 5 0,-10-9 5 15,3-6 10-15,5-21 15 16,-2-9 12-16,11-20-2 16,-2-13-2-16,0-29-16 15,13-10-12-15,4-17-8 16,5-1-6-16,10 13-10 15,4 7-2-15,3 25-9 16,0 9-1-16,2 27 3 16,0 18 1-16,-2 28 11 15,3 18 6-15,-2 11 8 16,-6 0-1-16,-3-13 13 16,-2-11 0-16,-11-19 6 15,0-10 4-15,-10-14-5 16,0-5-2-16,1-9-1 15,0-10-1-15,9-24-1 16,-3-11-5-16,10-20-3 16,5 5-4-16,5 13-10 15,3 9-1-15,-5 26-16 0,0 9-3 16,5 31 0-16,3 16 7 16,1 23 15-16,-1 13 4 15,-5 7 4-15,3-3 2 16,-3-13 11-16,4-9 6 15,4-21 8-15,3-12 4 0,8-17-4 16,-1-8 2 0,3-22-4-16,-7-7-3 0,-8-17-13 15,-1-10-3-15,-19-1-7 16,-7 1-3-16,-10 10 0 16,-7 9-2-16,-7 16 3 15,1 5-5-15,-6 19-2 16,1 9-5-16,0 18-10 15,2 8-3-15,8 8 5 16,5 0 5-16,12-10 12 16,4-7 4-16,7-11-1 15,3-8 4-15,3-9 5 16,5-6 4-16,-2-15 8 16,-2-6 1-16,-5-5-4 0,-2-2-3 15,1 4-1-15,-1 3-3 16,-3 9-3-16,2 3 2 15,1 14-10-15,7 5-2 16,11 18-5-16,3 8-9 16,5 6-32-16,-6 4-41 15,-3-9-60 1,-2-4-40-16,-5-15 116 0</inkml:trace>
  <inkml:trace contextRef="#ctx0" brushRef="#br0" timeOffset="22104.93">25958 15349 1378 0,'21'42'522'0,"13"14"-373"0,4 5-81 0,2 1-40 0,-3 1-5 0,0-8-20 0,4-3-15 0,-2-9-38 0,0-7-26 0,-15-14-29 0,-3-9-9 0,-8-17-29 16,-5-8-37-16,3-19 117 0</inkml:trace>
  <inkml:trace contextRef="#ctx0" brushRef="#br0" timeOffset="22265.86">26265 15253 1125 0,'-13'21'539'0,"-10"8"-173"16,-4 23-244-16,3 16-42 16,-12 16-41-16,1 2-27 0,-1-3-60 15,4-14-71-15,7-27 70 16</inkml:trace>
  <inkml:trace contextRef="#ctx0" brushRef="#br0" timeOffset="22598.23">26725 15125 986 0,'11'17'440'0,"2"5"-199"15,1 11-106-15,-1 9-10 0,-1 11-34 16,0 6-24-1,0 6-38-15,-2-7-32 0,-5-15-78 16,-2-11-38-16,-12-22 68 16</inkml:trace>
  <inkml:trace contextRef="#ctx0" brushRef="#br0" timeOffset="22761.7">26700 14835 1608 0,'4'23'555'0,"15"6"-527"15,-4 1-62-15,4-7-117 16,13-6 97-16</inkml:trace>
  <inkml:trace contextRef="#ctx0" brushRef="#br0" timeOffset="23950.05">27022 15245 1783 0,'0'14'625'16,"1"5"-512"-16,5 8-153 16,-1 5-8-16,0 5-17 15,-1 2-15-15,-4-1-21 16,-2 2 2-16,-5-5 20 15,1-2 22-15,-1-7 41 16,0-8 11-16,1-8 34 16,4-8 14-16,1-10 9 15,1-8-2-15,4-22-18 16,1-10-12-16,9-16-13 16,0-3-2-16,10 6-4 15,6 10 0-15,-3 22-4 16,3 11 1-16,-3 23-6 15,-1 17 4-15,3 23 2 16,-1 11-1-16,-1 9 6 0,-10 1-1 16,-3-9 8-16,-2-9 6 15,-6-19 5-15,3-11-3 16,-5-18-8-16,3-6-1 16,-1-21 6-16,3-10 4 15,3-18-5-15,-1-8-7 16,1-2-16-16,-6 2-4 15,-1 20 5-15,1 9-6 16,-3 21 0-16,2 10-1 16,7 17-1-16,-2 11 12 0,4 21 3 15,0 6-4-15,-5 6-2 16,2-4-2-16,3-10 0 16,1-7 9-16,1-12 1 15,0-9 2-15,1-14 7 16,1-7-1-16,2-17 6 15,3-11-1-15,-2-11-1 16,-1 0-3-16,-5 1-1 16,-3 6-7-16,-6 12 0 15,-2 7-5-15,-6 9-4 16,2 6 2-16,4 15-9 16,2 8 9-16,0 13 1 15,3 3 4-15,5-4 1 16,8-3-1-16,8-9-5 0,-7 36 0 31,-12-28 5-31,1 0-3 16,40-36 5-16,-3-10 0 0,3-19 3 0,-21-101 10 15,-6 99-2-15,0 2 3 16,-14 8-1-16,-2 1-4 16,-12 13 9-16,-3 3-7 15,1 10-1-15,-2 2-5 0,0 7-13 16,-5 11 4-16,10 8-13 15,0 6-1 1,8 0-8-16,10-7-8 16,8-4-3-16,4-6 6 0,-4-5 4 15,11-2 7-15,-12-8 12 16,5-3 3-16,8-8 17 16,-11-4 2-16,6-10 6 15,-4-4-4-15,-8-9-6 16,0 1 2-16,-11 5 4 15,-1 5 0-15,-7 10 1 16,-6 7 3-16,3 6-2 16,-1 6-6-16,1 16 1 15,-1 4-6-15,3 18-7 16,1 1 7-16,9-3-12 16,4-5-6-16,2-15-10 0,0-1-3 15,-3-10 1-15,-2-1 0 16,-3-8 10-16,-1-9 1 15,2-9 4-15,-1-3 8 16,-1-12 8-16,3-2 7 16,6-3 5-16,4 2 7 0,4 9-8 15,10 9-9 1,-11 17-5-16,3 11-7 0,8 24 5 16,-10 22-6-16,4 15-13 15,-2 1-13-15,-14-3-40 16,-5-23-26-16,-6-32 331 15,-4-29-202-15</inkml:trace>
  <inkml:trace contextRef="#ctx0" brushRef="#br0" timeOffset="24680">28733 15457 1213 0,'-9'3'503'16,"12"-13"-304"-16,3-8-29 0,13-17-42 15,2-9-39-15,7-5-41 16,1 3-23-1,-5 17-20-15,-2 10-7 0,-9 23-12 16,4 15 9-16,-2 27-7 16,-2 14 2-16,-1 16 2 15,-5 2-7-15,1-12-20 16,6-7-13-16,-1-19-34 16,5-17-28-16,0-22-62 15,4-9 108-15</inkml:trace>
  <inkml:trace contextRef="#ctx0" brushRef="#br0" timeOffset="25170.27">29770 15178 1563 0,'9'20'562'16,"8"-7"-459"-16,0-4-51 15,4-9-34-15,-4-4-3 16,-1-13-7-16,-1-5-10 0,-6-10-3 16,0-8-4-16,-6-7-2 15,-2-2 3 1,-10 4-1-16,-5 0 2 0,-15 8-1 16,-5 4 3-16,-10 15 5 15,1 12-3-15,4 26 3 16,3 13-1-16,-3 27 1 15,5 6-2-15,9 10-1 16,12-5-3-16,21-8 2 16,15-11 5-16,14-13 1 15,6-5 5 1,17-16 7-16,-6-9 2 0,11-18 4 16,-3-9-1-16,-1-17-8 15,7-4-5-15,-22-9-7 16,1-4-2-16,-24 4 4 15,-19 2 4-15,5 9-3 0,-9 11 3 16,-3 13-6-16,6 9-5 16,-4 17-3-16,-5 9-8 15,11 16-8-15,-5 3-3 16,1 2-14-16,5-4-9 16,1-14-48-1,-5-4-19-15,5-14-60 0,-5-7 104 0</inkml:trace>
  <inkml:trace contextRef="#ctx0" brushRef="#br0" timeOffset="25336.73">30047 14760 1500 0,'0'1'563'15,"8"3"-401"-15,2 1-165 16,2 2-35-16,8-1-120 15,2 0 103-15</inkml:trace>
  <inkml:trace contextRef="#ctx0" brushRef="#br0" timeOffset="26235.74">30533 15084 1684 0,'22'-4'592'0,"-4"-9"-511"16,0-5-48-16,-12-10-20 16,-11-4-18-16,-13-4-46 0,-5 2-15 15,-6 11-20-15,2 11-4 0,0 16-3 16,-4 11 7 0,7 13 18-16,5 4 21 0,8 3 34 15,4 1 18-15,8-6 15 16,7-4 10-16,6-11 34 62,7-2 4-62,6-9 13 0,3-1-10 0,-1-5-18 0,0-6-11 0,-6 2-14 0,3 1-8 0,3 6-10 16,-4 5-2-16,-2 12-12 16,-8 5 4-16,-5 16-4 15,-3 4-5-15,-7 7-4 16,-9 3-9-16,-7 3-8 15,2-1 1-15,-13-7 6 16,3-5 8-16,-1-19 13 16,-1-6 1-16,15-12 3 0,0-6 1 15,9-13 0-15,14-9 7 16,5-18 0-16,12-7 3 16,21-11 8-16,-4-6 1 15,20-11 10-15,3-4-1 16,-5-3 2-16,-5 3-1 0,-3 4-11 15,-19 4-1 1,-23 14-11-16,-8 10 3 0,-25 20-4 16,1 12-2-16,-9 18-4 15,-6 15-2 1,-4 22 1-16,0 10-2 0,11 10-1 16,10 1-1-16,17-5-8 15,9-7 3-15,19-14 1 16,1-6-2-16,14-18 5 15,3-5 3-15,5-12 0 16,4-10 1-16,-8-3 7 16,-3-5-4-16,-15-3 8 15,-5-1-3-15,-8-2-2 16,-7 5 1-16,-10 3-3 16,-4 6 4-16,-6 4-2 15,-1 2-3-15,0 8 0 16,0 1-6-16,0 8-3 0,2 2-1 15,4 10 1-15,1 0 6 16,6-1 2-16,3 1-2 16,1-8 0-16,2 1-7 15,-1-11 0-15,-1-1 6 16,3-9-2-16,4-10 2 16,7-7 1-16,1-6 0 15,3-3 1-15,2 6 3 0,-4 9 0 16,0 6-2-16,-1 17-15 15,0 11-9-15,1 16-35 16,-10 4-14-16,-2-5-52 16,-8-1-26-16,0-18 94 15</inkml:trace>
  <inkml:trace contextRef="#ctx0" brushRef="#br0" timeOffset="27515.62">31706 14562 1613 0,'-1'19'553'16,"7"0"-516"-16,1 2-26 16,1 3-4-16,-1 0-2 15,-2 2-9-15,-2-5 0 16,1-1-5-16,-2 0 1 15,-2-5 5-15,1 0 6 16,-2-8 1-16,1-3-4 16,0 1 10-16,-1-5 0 0,1-1 10 15,0 0 2 1,0 0-7-16,4-12 0 0,5-12-10 16,42-25-3-16,-21 24-3 15,4 0 0-15,8 5-3 16,-3-3-1-16,5 5 4 15,-5-2-4-15,-3 2 6 16,-1 3-1-16,-11 5 0 16,1 1 1-16,-19 5 4 15,1 0 9-15,-7 1 8 16,-6 1-3-16,-8 3-2 16,-5 2-7-16,-7 8-11 15,2 7 2-15,-2 10-3 16,1 1 1-16,4 7-1 15,-7 0-6-15,18-3 2 0,5-4 0 16,5-7 5-16,11-6 0 16,10-8 6-1,2-3 5-15,7-8 2 16,4-4 5-16,-5-5-4 0,-4-1-3 16,-6-2 2-16,-3-1-1 15,-10 2 0-15,0 2 2 16,-4 2-7-16,0 5 3 0,-2 11-7 15,0 6 0-15,5 9-4 16,-1 4-4 0,7 2-4-16,1-4 0 0,4-8-3 15,2-4 1-15,5-11 5 16,3-9 1-16,0-21 9 16,-2-13 2-16,0-17 13 15,-7-9 3-15,1-9 2 16,-2-2 7-16,-7-4-8 15,4-1 5-15,-6 13-6 16,-6 13-9-16,-2 25 2 16,-10 16-14-16,-1 22 0 15,0 15 0-15,-11 27-2 16,4 15-1-16,2 15 0 16,14 5 0-16,22-1-10 0,2-5 5 15,16-10-6-15,-7-7 1 16,-2-20 10-16,4-9 1 15,-13-21 6-15,6-8 1 16,-7-17-3-16,1-6 1 16,-4-10 4-16,-2-3 0 15,-4 5 1-15,-3 2-2 16,-3 13 2-16,-2 6 7 0,-2 11 2 16,1 2-1-16,4 11-13 15,1 4-5 1,5 10-2-16,4 0 2 0,4-1 2 15,5-3 2-15,8-4-5 16,1-4 0-16,6-3 2 16,-1-4-1-16,-6-9 3 15,2-1 2 1,-14-8-3-16,0-1 1 0,0-2 6 16,-14 1-2-16,-5-2 2 15,-1 0-4-15,-7 6-8 16,-6 0 3-16,14 7-8 15,-1 1 2-15,1 3-8 16,0-3-9-16,0 0-2 0,0 1-1 16,6 16-1-16,21 22-2 15,-5-27 0 1,8-2 3 0,10-9 10-1,3 2 14 1,-7-7 17-16,-5 0 6 0,6-6 18 0,-6-3-2 0,0-8 4 0,-3-1-7 15,0 2-15-15,-7 0-5 0,-3 11-17 16,11 0-14 0,-1 10-27-16,-13 3-24 15,5 5-77-15,-2 3-40 0,-18-15 112 16</inkml:trace>
  <inkml:trace contextRef="#ctx0" brushRef="#br0" timeOffset="28119.77">22759 17014 1619 0,'-13'-7'237'16,"8"-11"-115"-16,-9-8 217 15,14-19-293-15,4-4-32 16,10-9-2-16,0-7-12 16,19-8-1-16,9-12 3 0,12-7-1 15,4 2 0 1,-9 21-5-16,-4 22-3 0,-15 38-20 15,-6 19-4-15,-25 48-11 16,-16 20-14-16,-26 30 0 16,-22 15 7-16,-18-3 18 15,-4-4 17-15,-6-6 28 16,9-7 8-16,-5-11 3 16,5-8 1-16,12-22-8 15,8-12-6-15,33-29 1 16,15-6-12-16,39-16-1 15,35-8 7-15,36-8-2 16,22-2 14-16,48-8-3 16,1-1-15-16,25-5-59 0,5-4-76 15,-27-1 85-15</inkml:trace>
  <inkml:trace contextRef="#ctx0" brushRef="#br0" timeOffset="28378.3">23991 16703 1406 0,'-6'5'550'0,"9"10"-393"16,3 12-79-16,8 21-69 15,0 5-14-15,2 15-21 16,-1-1-8-16,-4 3-21 15,1 6-4-15,-4-6 0 16,-1-4 7 0,1-22 7-16,2-11-2 0,-1-19-34 15,-3-6-71-15,-1-12 101 16</inkml:trace>
  <inkml:trace contextRef="#ctx0" brushRef="#br0" timeOffset="28549.89">23996 17124 1613 0,'38'-23'584'15,"25"-13"-486"-15,16-8-60 16,11-5-43-16,4-5-44 16,-15 0-110-16,-11-8 103 15</inkml:trace>
  <inkml:trace contextRef="#ctx0" brushRef="#br0" timeOffset="29055.98">24538 16625 1732 0,'-36'39'617'0,"38"-21"-546"15,7 7-47-15,7 22-19 16,2 6-19-16,-3 16-16 15,-2 5-18-15,-4 5-9 16,0 4 12-16,-3-10 25 16,1-11 18-16,-1-22 21 15,0-13 1-15,2-19 4 16,5-8-7-16,2-17-8 16,5-7-3-16,5-21-9 0,-3-3-6 15,7-7-14-15,-1 4 0 16,0 19-3-16,-1 6 14 15,-4 22 0-15,2 5 7 16,-6 20 0-16,4 7-1 16,0 10 11-16,-1 1-6 15,5-5 5-15,-2-3-1 0,0-12-4 16,3-8 12-16,2-15 7 16,5-10 12-16,1-19 3 15,7-4-4-15,-14-12-12 16,5 5-5-16,-23 0-2 15,-8 5 5-15,-7 13 2 16,-24 5-7-16,15 16-3 16,-7 10-10-16,1 24-17 15,15 9-6-15,7 21-8 16,7 0-6-16,21-4-25 16,9-10-22-16,8-23-58 15,10-10-43-15,5-32 122 16</inkml:trace>
  <inkml:trace contextRef="#ctx0" brushRef="#br0" timeOffset="30790.51">26130 16619 1691 0,'-23'5'624'0,"2"5"-501"0,6 1-77 15,-3 4-52-15,0 5-16 0,5 3-21 16,4 7-5 0,12 12-1-16,7 7 9 0,8 1 11 15,5-1 9-15,1-13 12 16,5-7-3-16,12-8 15 16,-4-8 5-16,8-12 19 15,-11-4-4-15,-7-10 5 16,2-5-8-16,-13 0-9 15,4-4 12-15,-14 2-10 16,-1 3 11-16,-4 7-10 16,-1 3-3-16,0 6-10 15,0 4-4-15,-1-3-10 16,0 0-4-16,1 15-2 16,3 5 2-16,19 25 7 0,1-31 1 15,5-9 4-15,3-6 3 16,7-9 6-1,2-7 2-15,-6-12 5 16,-5-2-1-16,-7-4-6 0,-11 1 2 16,-11 6-1-16,-9 1-3 15,-21 5-13-15,-5 5-11 16,-13 11-6-16,5 8-10 16,1 11 9-16,3 7-4 15,10 3 3-15,6-1 10 16,12-5 8-16,7-7 6 0,8-6 1 15,7-1-6-15,12-10 8 16,10-3 0-16,6-6 9 16,3-6 2-16,0 0-6 15,-3 1 6-15,3 7-8 16,-3 5 1-16,-3 13-2 16,-2 11-3-16,-2 13 1 15,0 5 1 1,-4 10 4-16,1-4 5 0,-10-4 4 15,0-4-3-15,1-14 5 16,-6-2-6-16,-1-13 7 16,0-2 12-16,0-19-2 15,5-7 12-15,4-17-16 0,2-7 0 16,-2-6-12-16,-3 1-10 16,-9 3 1-1,-8 2-3-15,-11 13-11 0,-9 8-6 16,-9 17-22-16,-4 12-8 15,-3 15 5-15,1 10 9 16,12 7 23-16,5-3 6 16,9-2 13-16,7-10-1 0,8-5 4 15,5-4-1-15,12-7 8 16,7-2-2-16,8-6 0 16,8 2-2-16,-4 2-12 15,3 3 0-15,-5 9-2 16,-8 5 4-16,-2 10-2 15,-7 4 5-15,-6 6 0 16,-2 0-5-16,2-4 6 16,-4-5-4-16,4-12-1 15,4-5 7-15,-2-13 1 16,4-6 8-16,2-12 4 16,2-10-9-16,-1-7 2 15,0-5-1-15,-8 0-9 16,0 4 12-16,-16 1-9 15,-4 6-10-15,-8 11-1 16,-10 7-11-16,0 16 1 0,-2 6-1 16,1 19 7-16,4 13 8 15,12 11-2-15,3 4 2 16,18-3-3-16,9-7-3 16,13-18 6-16,15-8 10 15,7-17 7-15,5-8 11 0,0-15 1 16,-7-9 9-1,2-14-2-15,-11-6-6 16,-2-3-12-16,-14 2-15 0,-22 9 1 16,-7 9-9-1,-22 10-3-15,0 9 0 0,-15 11-18 16,2 10 3-16,0 15 1 16,3 4 5-16,15 7 10 15,7-4-2-15,13 0-3 16,10-3 2-16,21-6-3 15,3 0-2-15,16-4 11 16,-2-1 0-16,-6 5-4 16,-9 2-2-16,-20 9-4 15,-4 6-14-15,-18 6 12 16,-3 2 6-16,-8-9 10 16,-8-4 21-16,7-15 8 0,4-6 7 15,8-14 0-15,7-13-5 16,7-16 0-16,9-13-8 15,11-14 0-15,8-3-1 16,4-1-7-16,1 4-8 16,-7 16 2-16,0 9-13 15,-16 21-1-15,0 12 3 16,-9 22-15-16,-2 16 5 0,-1 27 5 16,-4 12-3-1,-9 15-1-15,-2 1-9 0,-1-3-5 16,0-7 13-16,7-13 8 15,3-8 4-15,-5-17 6 16,-1-14 2-16,-1-20 7 16,-5-7 8-16,-3-26-6 15,0-13-3-15,-2-25-11 16,0-15-5-16,9-16 3 16,-2-7-1-16,17-4 3 15,5 5-2-15,16 16 1 16,2 16-3-16,0 34-5 15,-2 16-2-15,-9 26-9 16,-3 15-6-16,-15 15 8 16,-7 12 2-16,-16 7 13 0,-8-1 2 15,-9-8-1-15,5-11 0 16,-7-17-39 0,1-10-26-16,8-23-102 0,-3-17 121 15,15-23 3-15</inkml:trace>
  <inkml:trace contextRef="#ctx0" brushRef="#br0" timeOffset="31086.65">28928 16589 1714 0,'-14'43'594'0,"7"-4"-563"16,1-6-28-16,6-8-4 15,5-3-22-15,9-12-10 16,8-5-7-16,15-12 6 16,6-9 20-16,6-11 30 15,-3-7 6 1,-4-9 2-16,-6-1 3 0,-19 2-5 16,-5 0 4-16,-29 5-5 15,-13 3-18-15,-11 12-7 16,-7 10-20-16,5 16-30 15,1 10-11-15,9 9-63 16,11 7-29-16,12-4 99 0</inkml:trace>
  <inkml:trace contextRef="#ctx0" brushRef="#br0" timeOffset="31743.7">29330 16383 1148 0,'2'2'546'0,"-5"-1"-177"0,0 7-249 16,-2 5-45-16,-2 4-41 16,3 4-6-1,0 7-32-15,2 4-10 0,2 7-24 16,3 2-19-16,3-1-5 16,1-4-7-16,0-14 23 15,-2-6 17-15,-1-14 38 16,2-6 25-16,5-13 11 15,6-11 3-15,1-12-16 16,2-5-14-16,-3 3-4 16,-2 1-7-16,-1 12 2 15,-3 8-4-15,-3 8-4 16,3 13-4-16,2 10-7 0,1 9 4 16,8 11-3-1,-2 0 8-15,5-1 2 0,3-1-1 16,9-11 2-16,5-5 3 15,3-14 7-15,1-10 3 16,-5-15 15-16,-5-3 4 16,-9-5-2-16,-6 1 0 15,-16 1-12-15,-7 5-7 0,-13 10-10 16,-4 7 1 0,-8 16-19-16,-4 8 1 15,-1 14-8-15,2 6-6 0,8 4 11 16,9 0-1-16,13-11 2 15,5-6 7-15,12-11 8 16,1-8 2-16,6-13 20 16,4-7 8-16,-2-16 4 15,-2-7 12-15,-7-12-7 16,-7-3 0-16,-8-4-5 16,-4 0-14-16,-4 12 0 15,-3 7-12-15,6 21-6 16,1 11-2-16,2 17-3 15,1 10-6-15,2 25-5 16,4 9-2-16,5 12-43 16,5 3-17-16,7-13-89 0,6-6-41 15,4-17 129-15</inkml:trace>
  <inkml:trace contextRef="#ctx0" brushRef="#br0" timeOffset="32423.67">30456 16219 1082 0,'26'47'460'15,"-25"-44"-218"-15,2-3-139 16,-2 1-3-16,-1-1-19 0,0 0-25 15,0-1-29-15,0 0-15 16,14-2 0-16,14-7 4 16,32-20 9-16,-23 3-2 15,-3-8 1-15,-7-2-2 16,-8-3-15-16,-8 7 8 0,-16 5-20 16,-6 4 3-1,-12 12-4-15,-10 6-7 16,-6 24-1-16,-6 12 2 0,-6 20 4 15,5 13 2-15,11 8 5 16,12-1-3 0,22-9-2-16,10-11-3 15,23-23 3-15,15-11 0 0,18-19 8 16,3-15 2-16,5-18 15 16,-4-6-4-16,-1-10 6 15,-5-2 0-15,-7 4 5 16,-16 1 1-16,-22 12 7 15,-10 9-2-15,-16 11 1 16,5 6 4-16,-4 10-14 16,7 5 0-16,-6 12-19 0,6 8-2 15,3 14-6-15,-6 4-6 16,18-3-23-16,-6-1-14 16,0-16-55-16,3-6-57 15,-10-16-20-15,-2-15 92 16</inkml:trace>
  <inkml:trace contextRef="#ctx0" brushRef="#br0" timeOffset="32563.63">31067 15820 1389 0,'-1'19'569'15,"2"-3"-286"-15,4-6-345 16,-3-1-66-16,8-14 72 15</inkml:trace>
  <inkml:trace contextRef="#ctx0" brushRef="#br0" timeOffset="33681.67">31363 16072 1540 0,'17'9'640'0,"-5"-14"-351"0,3-6-225 16,-11-11-81-16,-8-6-26 16,-9-10-33-16,-11 0-13 15,-6 11-16-15,-1 8-4 16,-1 24 14 0,3 10 13-16,7 16 35 0,2 5 31 15,15 3 38-15,5-1 13 16,13-2 4-16,11-3-8 15,6-9-5-15,7 2-4 16,7-1-1-16,-3 0-2 0,-3 13-8 16,3 6 0-16,-17 10-2 15,-5 6 2-15,-14 8-1 16,-13 1-10-16,-11 1-27 16,-5-5-4-16,-6-10 2 15,-1-12 5-15,9-19 24 16,-2-8 3-16,7-18-3 15,3-13-1-15,5-22-6 16,7-10 5-16,8-21 16 16,11-4 11-16,12-12 26 15,9-5 13-15,10-5 5 16,7-5 6-16,0 5-9 16,-2 6-3-16,-8 17-13 15,-14 14-4-15,-10 26-10 0,-10 8-8 16,-8 18 8-16,-4 3 3 15,-10 6-10-15,-1 6-2 16,-3 6-20-16,1 0-8 16,4 0 3-16,3-4-2 15,7-2 3-15,0 0 1 0,6-1-5 16,0 5-1-16,2 0-6 16,1 2 1-1,1 6 0-15,-3 0 0 16,2 2 0-16,-2 3-1 0,0-2 4 15,-2-2-2-15,-1-5 1 16,0-4 1-16,1-4 2 16,-2-6-2-16,-2-2 4 15,1 1-1-15,-3-3 1 16,1 0 3-16,0 0-5 16,0 0 5-16,0 0-11 15,0 0-1-15,0 0-2 16,0 0-5-16,0-2 10 15,9 0-6 1,11-4 0-16,25-13 6 0,-27 11-11 0,-2 1 13 16,-1 1-9-1,-3 3 1-15,-4 3 3 16,0-1-3-16,-7 3 12 0,-1-2-4 16,2 1 8-16,-4-1-3 15,1-1 9 1,1 0-2-16,0-3-6 15,5-18 7-15,7-32-10 16,-5 26 6-16,-3-1 0 0,7 2-2 0,-9 6 2 16,13 9 3-16,-6 8 2 15,-8 0 0-15,5 12-7 16,-8 1-3-16,1 19 3 16,11 7-8-16,-14 9 9 15,5 6-7-15,1-8-1 16,-2-2 6-1,2-13-4-15,-8-9 8 0,5-12-1 16,-6-5-2-16,19-12 9 16,-5-12-4-16,11-16 2 15,-1-10 0-15,8-2-6 16,4 6 1-16,0 12-12 16,5 9-4-16,-11 19-34 15,3 11-16-15,-9 20-50 0,-5 12-56 16,-13 3 112-16</inkml:trace>
  <inkml:trace contextRef="#ctx0" brushRef="#br0" timeOffset="37872.86">26559 17705 1557 0,'-19'15'582'0,"13"-12"-465"16,5-2-34-16,3-5-40 15,1 3-22-15,-3 1-7 0,2 0-2 16,23 28-6-16,33 51 1 16,-28-28-5-16,-3 4-10 15,-5-10 8-15,-2-6-1 16,3-18-2-16,-3-12 10 16,2-19 23-16,-2-14 7 15,-6-24 22-15,2-8-4 16,-4-10-23-16,-3-3-10 0,-1 16-23 15,1 3-8-15,5 16-39 16,0 10-25 0,7 16-79-16,3 9-53 0,2 18-48 15,0 8 140-15</inkml:trace>
  <inkml:trace contextRef="#ctx0" brushRef="#br0" timeOffset="38205.12">27195 17799 1334 0,'7'-3'489'0,"1"-3"-381"15,3 2-54-15,6-3-40 16,4-5 4-16,1-1-16 16,-4-6 0-16,0 2 5 15,-3-2-4-15,-4-1 2 16,3-2 1-16,-10 1-2 0,-4 4 9 15,-12-2 15 1,-8 5 11-16,-18 8 13 0,-4 6-11 16,-4 19-6-16,3 12-16 15,10 19-11-15,1 7-4 16,15 9-6-16,3-3 3 16,18 4-10-16,13-8 8 0,15-17-16 15,14-9-19-15,10-36-29 16,2-15-37-16,3-28-73 15,-7-10 110-15</inkml:trace>
  <inkml:trace contextRef="#ctx0" brushRef="#br0" timeOffset="38989.82">27746 17633 1621 0,'-11'6'603'0,"4"-5"-463"15,-3-3-50-15,-7-4-47 16,2 5-7-16,-8 5-29 16,1 12-19-16,4 12-8 15,1 8-14-15,11 11 11 16,4 0 3-16,15-1 14 0,5-5 1 16,9-15-7-16,6-10 12 15,7-20-3-15,4-13 23 16,5-22 13-16,-4-11 3 15,-6-17 9-15,-4-4-17 16,-12-1 7-16,-5 1 2 16,-15 8 8-16,-4 6 4 0,-6 16-5 15,1 10-7-15,-1 19-16 16,2 11-4 0,-1 20-21-16,3 11-1 15,4 26-8-15,7 8 3 0,6 3 1 16,2 0-5-16,9-11 6 15,-1-7-7-15,9-14 8 16,0-8-1-16,-7-16 3 16,5-8 0-16,-2-14 3 15,-4-5 6-15,-10-17 2 16,-1-1 7-16,-15 0-4 16,1 0 0-16,1 14-3 15,-3 7-3-15,2 8-1 16,8 3-4-16,-8 7-10 0,1 4-9 15,0 9-5-15,-1 1-3 16,12 4-5-16,4-3-3 16,9-4 4-16,1-2 1 15,1-9 16-15,3-5 8 16,-4-14 7-16,-3-1 1 16,-7-6-3-16,-6-2 8 15,-9 4-10-15,-4-2 9 16,-16 2-4-16,-1 4-13 15,-11 6 7-15,0 1-16 0,3 8 12 16,-1 0-6-16,15 2-2 16,3-2 11-16,15 0-13 15,6-3 19-15,11-4 6 16,10-2-8-16,9-4 17 16,9 1-11-16,3 5-3 15,8 7 9-15,-4 12-14 16,-5 7 11-16,-12 9-2 15,-13 3-12-15,-11 1-12 16,-8-6-30-16,-8-7-58 16,-9-10-41-16,-7-17-114 15,-11-14 161-15</inkml:trace>
  <inkml:trace contextRef="#ctx0" brushRef="#br0" timeOffset="39164.76">28057 17496 1786 0,'33'15'658'16,"34"-23"-528"-16,14-11-136 0,13-11-103 16,3-10-80-16,3-9 113 15</inkml:trace>
  <inkml:trace contextRef="#ctx0" brushRef="#br0" timeOffset="39603.61">29418 17324 1767 0,'-2'15'715'0,"0"-14"-413"16,2 3-223-16,3-2-75 15,-3-2-10-15,0 0-25 16,0 13-5-16,0 16 0 16,2 45 5-16,8-30 13 15,2-2 12-15,13-13-3 16,10-7-6 0,-2-17 11-1,9-10-6 1,-3-18 7-1,-8-11 8 79,-1-9-3-94,-5-5 2 0,-13 7 1 0,-5 5-2 0,-10 7 7 0,-13 6 6 0,0 10-1 0,-8 7 5 0,4 10-12 0,7 7-6 16,7 5-2-16,6 6-10 0,21 4 6 0,7 3 2 15,3 2-8 1,7-2 9-16,-11 0-16 16,-5-3-6-16,-10-4-28 0,-8-1-20 0,-20-4-50 15,-16-5-53-15,-23-4-82 0,-14-9 150 0</inkml:trace>
  <inkml:trace contextRef="#ctx0" brushRef="#br0" timeOffset="39721.76">29178 17150 1325 0,'34'3'571'0,"3"-5"-308"0,-3 0-233 16,-2-6 63-16,-6-6-93 16</inkml:trace>
  <inkml:trace contextRef="#ctx0" brushRef="#br0" timeOffset="40576.49">30360 17123 1184 0,'-18'-8'552'0,"6"0"-193"15,3 2-200-15,7 4-22 0,2 3-24 16,1 7-22-16,7 16-45 16,-2 11-22-16,1 14-20 15,1 5-2-15,-4-2-5 16,2-5 6-16,2-9-2 15,3-11 2-15,6-12-3 16,2-7 3-16,10-14 11 16,4-8 2-16,7-16 12 15,3-5-9-15,-10-10-1 16,-7 2 7-16,-18 4 4 16,0 0 1-16,-9 14-5 15,0 5 1-15,6 13-10 16,-14 7-4-16,11 12-4 15,-2 7-8-15,-4 20-10 0,5 7 4 16,6 3-9-16,6-3-4 16,15-11-6-1,7-9-9-15,2-14 5 0,6-7 8 16,6-22 19-16,4-8 8 16,-3-20 14-16,-2-6 8 15,-22-11 0 1,-9-1 5-16,-13 1-1 15,-8 3-10-15,-12 11-6 0,-8 8-9 0,-10 14-8 16,-5 10 1-16,-1 22-13 16,-2 9-8-16,5 23-3 15,5 4-2-15,16 4 9 16,11-1 10-16,19-6-5 16,11-5-6-16,18-13-19 15,17-7-15-15,5-18-54 16,6-8-42-16,1-15-92 15,-14-4-13-15,-7-9 154 16</inkml:trace>
  <inkml:trace contextRef="#ctx0" brushRef="#br0" timeOffset="40723.62">31575 17291 2292 0,'35'-20'691'0,"-3"-43"-637"16,-38-109-108-16</inkml:trace>
  <inkml:trace contextRef="#ctx0" brushRef="#br0" timeOffset="75149">14316 1189 1117 0,'-45'-4'425'0,"-7"5"-259"16,44-3-96-16,3 7-11 16,-2 9-1-16,0 22-21 15,-5 16-6-15,6 16 5 16,0 11-7-16,9 3-15 15,6-3-2-15,17 0-12 16,4-7 1 0,11-22 0-16,3-12-4 0,-3-23 5 15,-1-15 6-15,-10-20 25 16,-4-11 17-16,-6-19 10 16,-4-7 9-16,-4-16-24 0,-3 1-12 15,-1 0-10-15,3 4-18 16,2 26 5-16,2 10-10 15,0 35-6-15,-1 22 5 16,5 37-9-16,1 19 12 16,-3 25-1-16,-5 7-1 15,-9-1 3-15,-2 1-8 16,-13-1 4-16,-3-4-7 16,-17-10 6-16,-8-4 0 0,-9-12-4 15,-8-5 11 1,-5-14-8-16,5-21 8 0,11-38 8 15,9-17-8-15,24-41 1 16,20-19 0-16,38-32-20 16,21-18-8-16,32-7-30 15,4 9-28-15,15 34-50 16,-3 22-31-16,-5 36-68 16,-8 12 136-16</inkml:trace>
  <inkml:trace contextRef="#ctx0" brushRef="#br0" timeOffset="75319.78">15778 1551 1318 0,'-3'-35'459'16,"23"12"-416"-16,16 7-15 15,-1 9-19-15,-1 6-6 16,5 11-37-16,-3 7-39 15,-6 9 44-15</inkml:trace>
  <inkml:trace contextRef="#ctx0" brushRef="#br0" timeOffset="75496.47">15579 2070 1414 0,'86'-13'491'0,"37"-10"-452"16,12-5-55-16,8-6-72 16,-8-1-63-16,-68-2 85 31</inkml:trace>
  <inkml:trace contextRef="#ctx0" brushRef="#br0" timeOffset="75951.82">16917 1328 1469 0,'0'-28'522'15,"9"16"-462"-15,1 9-21 16,-2 12-27-16,-5 11 0 16,1 19-2-16,0 9-1 15,0 21-3-15,-2 5-1 16,2 1-5-16,4-2-1 0,5-18-3 15,9-10-6-15,5-22 3 16,5-6 1 0,6-17 5-16,-5-5 5 15,-3-15 5-15,-2-8 7 0,-5-7 4 16,-6-2-2-16,-3 4 0 16,-7 1-12-16,-3 14-3 15,4 7-2-15,1 18-9 16,1 11 6-16,5 13-6 15,-2 3-2-15,7 1 2 16,4-7 0 0,9-14 8-16,5-9-2 0,8-26 11 15,9-13-1-15,-7-25 4 16,-1-9 10-16,-21-11-8 16,-6 2-1-16,-26-5-4 0,-8-3-13 15,-9-2-32-15,-11 4-16 16,4 19-86-1,-2 11-40-15,3 26 113 16</inkml:trace>
  <inkml:trace contextRef="#ctx0" brushRef="#br0" timeOffset="76164.53">18009 492 1378 0,'24'-23'504'0,"6"17"-426"16,3 17-26-16,-7 24-35 15,-4 20-9-15,-8 37-1 16,-9 15 0-16,-6 14-14 16,-14 1-54-16,11-20-104 15,-5-22 107-15</inkml:trace>
  <inkml:trace contextRef="#ctx0" brushRef="#br0" timeOffset="76347.44">17469 494 1265 0,'13'-29'503'16,"50"18"-314"-16,27 6-119 0,40-2-60 15,23 1-2 1,15-4-75 0,-3 6-90-16,9 16 100 0</inkml:trace>
  <inkml:trace contextRef="#ctx0" brushRef="#br0" timeOffset="76581.64">19259 829 1497 0,'2'3'599'0,"37"20"-330"16,16 17-257-16,29 22-10 16,1 9-11-16,3 18 8 0,2 3-12 15,-16 8-19 1,-1 14-18-1,-3 1-104-15,-8-8-20 16,5-40-134-16,1-38 178 0</inkml:trace>
  <inkml:trace contextRef="#ctx0" brushRef="#br0" timeOffset="76760.64">19990 1031 1294 0,'-103'150'494'0,"-3"34"-330"0,-28 35-138 16,-5 16-29-16,-3-14-97 15,10-19 71-15</inkml:trace>
  <inkml:trace contextRef="#ctx0" brushRef="#br0" timeOffset="77814.08">17519 2228 1434 0,'-8'46'484'0,"-14"-12"-466"0,14 1-1 0,5 0 18 0,-5 5 5 15,1 10 1-15,0 16-1 16,-4 15-19-16,-2 8-8 0,-2 14-7 16,-4 5-5-16,-7 2-30 15,3-4-18-15,-7-14-57 16,3-15-24-16,3-30 81 15</inkml:trace>
  <inkml:trace contextRef="#ctx0" brushRef="#br0" timeOffset="78112.75">16863 3091 1208 0,'-9'41'443'0,"16"12"-336"0,9 12-66 16,15 13-23-1,3 2 1-15,14 4 1 16,4-9-16-16,16-18-2 0,10-12 2 16,0-32-8-16,7-13 4 15,10-35 0-15,9-16 3 16,8-31 10-16,0-14 16 15,-8-7 9-15,-11-1-5 0,-9 6-11 16,-9 7-25-16,-17 11-79 16,-15 11-52-16,-17 20 79 15</inkml:trace>
  <inkml:trace contextRef="#ctx1" brushRef="#br0">22170 6554 0,'0'0'0,"0"0"16</inkml:trace>
  <inkml:trace contextRef="#ctx0" brushRef="#br0" timeOffset="79371.61">17944 4111 822 0,'-9'17'322'0,"5"-10"-219"16,4-6 11-16,-1-4 1 16,2-2-5-16,-1 4-15 15,0 0-15-15,8-5-30 16,19-2-12-16,42-36-1 16,-16 18 1-16,12-14 12 15,0-12 2-15,3-12-8 16,-1-7-1-16,-7-3-11 15,0 3-6-15,-26 2-8 0,-19 3-12 16,-33 12-5-16,-18 10 1 16,-20 23-2-16,-4 21-1 15,-3 35-2-15,6 15 1 16,13 24 2-16,10 8 1 16,31 2-1-16,11-3 3 15,37-11-6-15,12-13 3 0,13-22 1 16,12-13-1-16,7-27 4 15,4-14 4 1,2-26 9-16,-6-7 6 0,-13-15 3 16,-5-4 5-16,-15-3-1 15,-6-3-10-15,-17 3-1 16,-16 4-5-16,-14 13-10 16,2 17 8-16,-10 24-9 15,10 16 0-15,-5 29-4 16,0 11-1-16,11 18 2 15,-4 5 4-15,12-5-2 16,-1-3-4-16,-4-13-28 16,1-4-31-16,-11-11-91 15,-4-10-45-15,-4-20 118 0</inkml:trace>
  <inkml:trace contextRef="#ctx0" brushRef="#br0" timeOffset="79514.71">18880 3178 1293 0,'15'23'425'16,"19"6"-384"-16,-1 6-38 0</inkml:trace>
  <inkml:trace contextRef="#ctx0" brushRef="#br0" timeOffset="80451.77">19633 3588 1195 0,'26'-43'578'15,"3"-2"-52"-15,-9 2-516 16,-8-2-8-16,-17 3-8 15,-9 2-8-15,-7 11-30 16,0 8-6-16,-5 18-33 16,-4 13-10-16,7 14 9 0,0 7 10 15,15 13 35-15,10 1 19 16,13 5 28-16,8-4 16 16,13-8 19-16,-1-6 13 15,5-13 5-15,-4-1-5 16,-2-8-16-16,1-3-9 15,-7 1-15-15,0 2-5 0,-11 4-2 16,0 6-2-16,-4 8-3 16,-6 6-3-16,-2 9-2 15,-3 3-7-15,-5 4-7 16,2 4-5-16,-2 0-3 16,-1-3 0-16,-3-6 6 15,-4-6 9-15,-7-7 4 16,-2-3 2-16,-5-12 2 15,1-4 0-15,4-13 2 16,2-10-1-16,11-17 2 16,5-10-4-16,14-23 0 15,11-12 1-15,21-12-2 16,7-7 2-16,16 0 13 16,3 2 9-16,-10 7 21 15,-2 6-1-15,-29 10 2 16,-11 10-8-1,-18 14-13-15,-12 7-5 16,-11 14-13-16,-5 9 0 0,-6 18-8 0,-1 11 6 16,1 16-3-16,6 6-4 15,21 5-3-15,9 3-13 0,21-5-3 16,8-6 3 0,5-14 5-16,8-9 9 0,0-13 7 15,1-7 1-15,-2-10 7 16,-7-4-3-16,-8-11 6 15,-8 0 4 1,-10 1-3-16,-7 1 1 0,-5 5-5 16,-3 4-2-16,-3 8-6 15,3 3 1-15,-1 10-4 16,3 6-4-16,4 10 0 16,1 3 3-16,5 8-2 15,2 1 7-15,0 3-1 16,3-1-1-16,2-8 4 15,-2-4-3-15,-6-12-3 16,1 0 1-16,4-8 2 16,-1-7-1-16,0-9 4 15,0-5 2-15,-3-4-3 0,3 4 9 16,4 12-10-16,5 3-3 16,-5 16-2-16,0 10-13 15,-3 19-21-15,-3 7-15 16,2 1-62-16,-7-7-28 15,5-14 90-15</inkml:trace>
  <inkml:trace contextRef="#ctx0" brushRef="#br0" timeOffset="80936.95">20788 3186 1127 0,'20'2'443'16,"3"7"-254"-16,7 10-172 16,0 4-2-16,5 10-3 15,-10 4-1-15,-5 3-8 16,-6 1 3-16,-13-4-5 16,5-3 0-16,-7-15-1 15,1-6 0-15,1-10 11 16,1-6 14-16,5-7 26 0,3-4 7 15,9-13 0-15,6-3-7 16,9-11-28 0,3-2-8-16,-2 2-5 15,4-2-6-15,-1 7-1 0,2 1 3 16,6-6-6-16,-5 0 0 16,-1-3 1-16,-7-1-2 15,-22 10 3-15,-7 6 0 16,-22 9 0-16,-6 11 0 0,-7 15-3 15,-3 9-1-15,-3 21 1 16,4 9 0 0,8 14 1-16,10 3 0 0,14-7-1 15,7-2-8-15,26-17-18 16,7-4-16-16,18-19-70 16,13-9-44-1,8-22 97 1</inkml:trace>
  <inkml:trace contextRef="#ctx0" brushRef="#br0" timeOffset="81781.74">22135 2917 1283 0,'-12'-6'479'0,"-6"7"-368"15,-2 5-15-15,-10 6-27 0,-4 7-24 16,-1 12-29-16,-4 7-11 15,1 11-2-15,6 1-6 16,8 1-10-16,12-3-1 16,16-14-9-16,7-6 3 15,24-18 6-15,9-11 7 0,13-22 26 32,10-11 8-32,1-24 14 0,-1-12 5 0,5-17-3 15,-2-5 12-15,-14-3 3 16,-11 0-7-16,-28-3-11 15,-12 1-16-15,-14 7-12 16,-4 12-5-16,5 29-6 16,-5 13-4-16,4 29-1 15,2 11-1 1,-10 29-5-16,4 17 6 0,10 28-9 16,-2 11 2-16,22 10 9 15,6-5 2-15,11-11 5 16,7-9 0-16,0-22-8 15,2-7-5-15,-8-22 6 16,-2-11 2-16,-7-14 3 16,-7-13 7-16,-3-13-10 0,-5-5 1 15,-9-9 0-15,-3 1-6 16,-6 2 7-16,2 6-7 16,-1 11 0-16,2 7-1 15,2 13-15-15,2 3 2 16,6 10-6-16,6 3 1 15,11 6 7-15,7-2 5 0,15-5 5 16,3-4 0-16,9-9 5 16,-3-6 2-16,-11-8 8 15,-2 0 0-15,-19-4 10 16,-8 1-4-16,-13 2-1 16,-7-5 0-16,-13 6-13 15,-5-1-8 1,-13 8-17-1,-3 5-9-15,-6 9-17 0,0 9 3 0,9 2-1 16,6 5 2-16,14-6 13 16,10-3 4-16,11-4 12 15,14-7 6-15,18-4 15 16,3-8 11-16,15-9 14 16,-3-6 7-16,-2-14 1 0,1-3-7 15,-7-12-5 1,-2 1-2-16,-3 2-5 0,-2 4 0 15,-2 16-13-15,1 6-2 16,-5 19-4-16,-3 12-3 16,-2 19-7-16,-5 14-12 15,-5 14-27-15,-2 5-9 16,-12-1-55-16,-10-3-28 16,-19-12 92-16</inkml:trace>
  <inkml:trace contextRef="#ctx0" brushRef="#br0" timeOffset="81960.55">22185 2654 1375 0,'46'-37'480'15,"23"-2"-328"-15,37-3-288 16,0-3-24-16,-3-1 108 15</inkml:trace>
  <inkml:trace contextRef="#ctx0" brushRef="#br0" timeOffset="82452.84">20277 4457 1134 0,'-53'44'414'15,"10"-10"-344"-15,7-15-15 16,1-6-1-16,2-3-5 16,4 2-5-1,7 6-6-15,0 11-8 0,18 16-17 16,-5 8-7-16,17 13-1 15,12-4 3-15,7-17 13 16,10-11-2-16,4-25 21 16,1-7 2-16,-5-15 8 15,2-10 4-15,-3-15-8 16,-3-6-11-16,-7 0-19 16,-8 1-7-16,-10 15-7 15,-5 6 1-15,-1 12 3 16,-2 7-1-16,-3 14-3 15,3 11-1-15,1 17-1 0,7 6 5 16,10 0-3-16,8-7 1 16,17-18-3-1,-1-9-3-15,3-17 1 0,-2-11 2 16,-15-17 3-16,0-9 3 16,-14-8 3-16,-11-5-3 15,-18 2-15-15,-11 8-21 16,-13 18-55-16,-3 14-26 0,2 17-71 15,6 12 109-15</inkml:trace>
  <inkml:trace contextRef="#ctx0" brushRef="#br0" timeOffset="83874.28">20787 4946 1495 0,'45'-31'517'0,"11"-13"-462"16,2-5-10-16,-23-11-4 16,-11-9-8-16,-3-1-16 15,-28 3-14-15,-1 10-3 16,-11 13-7-16,-24 18-8 16,13 9-3-16,-11 21-3 0,10 4-1 15,7 9 5-15,2 0-1 16,16-2 6-16,6-1-1 15,16-3 3-15,9-4 3 16,24-3 6-16,4-2 5 16,16-2 3-16,1 0 1 15,-11 7-1-15,-1 1 3 16,-16 8-5-16,-6 0-1 16,-8 7 0-16,-1 0-3 0,-9 3-1 15,4 2 6-15,7-11-4 16,-2-1 1-16,6-18 2 15,-5-7 2-15,3-17 2 16,2-9 3-16,-4-12 0 16,-1-6-8-16,-18-12-2 15,-10 0-2-15,-12 1-6 16,-7 7 2-16,-14 14-5 16,-2 9-1-16,2 20-1 15,-2 5 1 1,12 18-4-16,6 6-2 15,11 8 6-15,7 3-4 0,37-11 10 16,6-2 1-16,21-11 5 16,5-4 2-16,-6-8 8 15,2 1 0-15,-4 6 0 0,4 4 3 16,-13 18-7-16,-9 7 0 16,-10 11-2-1,-7 4 4-15,-6 2 2 0,0-2-1 16,-4-11 3-16,4-4-1 15,2-13 0-15,1-9 4 16,7-10-3-16,1-11 2 16,6-16-5-16,1-11-1 0,0-12-4 15,-5 0-1-15,-19-1 1 16,-12 7 0 0,-18 7-1-16,-11 8-1 15,-2 16-4-15,1 12-4 0,-5 17-4 16,6 8 0-16,5 18 2 15,7 5 1-15,15 0 0 16,10-1-4-16,19-16 0 16,11-7-1-16,21-18 6 15,7-8 5-15,7-19 11 16,-3-7 2 0,-10-13 4-1,-7-1-7 1,-14-2-5-16,-11 0-3 0,-21 3-2 0,-10 3 8 0,-18 4-2 0,-1 8-6 15,-3 14 0-15,4 7-13 16,5 12-6 0,2 10 5-16,11 15-1 0,1 5 9 15,16 12-1-15,8 1 1 16,8-1-1-16,2 4 4 16,1-1 1-16,-2 1 4 15,-15 2-3-15,-4-2 0 0,-21 1 3 16,-10-4-3-16,-12-8 2 15,-4-4-2-15,4-18 0 16,1-4 3-16,8-14 0 16,4-12-1-16,7-19 0 15,8-11-2-15,19-22 3 16,8-11 5 0,16-14-4-16,8-6-2 15,5 7 3-15,-4 12-2 16,-5 23 7-16,-11 17-3 0,-12 31-5 15,-3 15 0-15,-9 33-3 16,-3 15 7-16,-4 26 1 16,0 5-4-16,-2 9-3 15,0-1-2-15,-2 1 1 16,1-2-5-16,0 6-31 16,-2-5 6-16,0-17 1 0,-4-8 8 15,-5-37 39-15,-3-8-10 16,-6-21 2-16,-2-9 1 15,-1-25-2-15,5-15 1 16,4-28-6-16,6-19-3 16,8-24-11-16,6-10-2 15,11-13-8-15,4 1 6 16,13 18 4-16,0 16 6 16,7 44 5-16,-3 19 3 0,-4 36-2 15,-3 13 0-15,-9 21-7 16,-5 14-1-16,-16 16 2 15,-5 4-3-15,-19 1-4 16,-2-3-5-16,-5-18-38 16,-1-11-25-16,9-18-63 15,4-10-72-15,11-20 139 16</inkml:trace>
  <inkml:trace contextRef="#ctx0" brushRef="#br0" timeOffset="84141.8">23334 3761 804 0,'3'16'385'16,"3"2"-66"-16,4 6-248 15,2 4-12-15,0 0-5 16,9-4-15-16,0-1-7 16,3-10-21-16,2-9-2 15,5-15-2-15,-2-12 1 16,-8-14 3-16,-1-4 5 15,-14-4 13-15,-6 0 0 0,-17 5-4 16,-7 9-5 15,-5 12-17-15,0 8-10 0,0 17-35-16,2 7-19 0,2 15-77 0,8 4-234 0,15 3 258 0</inkml:trace>
  <inkml:trace contextRef="#ctx0" brushRef="#br0" timeOffset="85460.88">23578 3656 1165 0,'-5'-11'434'0,"3"3"-317"16,0 3-46-16,0 3-11 15,1 2-14-15,1 0-31 16,0 0-7-16,4 23-9 15,10 37-2-15,-7-23-7 16,-2 1-4-16,-1-6-1 16,7-8 2-16,0-10 15 0,3-6 8 15,3-8 27-15,-4-5 10 16,5-13 14-16,-3-7-2 16,-2-10-16-16,1-1-14 15,-3 0-15-15,0 5-7 0,-3 12-6 16,-1 7 2-16,-5 13-6 15,1 6-2-15,-2 13-6 16,5 3-3 0,4 3 2-1,4-1 0 1,17-8 3-16,-3-10 5 0,5-9 4 0,3-10 4 0,-6-13 8 16,0-5 0-16,-6-8 4 15,-6-3-3-15,-10 2-5 16,-11 1-1-16,-8 7-6 15,-5 7 3-15,-10 21-7 16,2 8-3-16,-7 20-10 16,3 9-3-16,6 5-2 15,0-1-6-15,18-5 2 0,10-8 0 16,9-14 8-16,8-5 8 16,6-13 14-1,-5-10 9-15,6-13 3 0,-3-8-1 16,-4-11 2-16,-1-4-4 15,-15-4-2-15,-1-1-1 16,-7 2-1-16,-6 3-3 16,-3 10-1-16,0 5 2 0,2 16-9 15,1 9 1-15,5 15-2 16,1 15 2-16,-1 16-1 16,3 10 1-16,9 10 0 15,3 3-1-15,7-5 3 16,8-7 0-16,2-9 1 15,3-11 2-15,0-9-3 16,-4-8 5 15,-3-12 6-15,-2-8-2-16,-8-16 7 16,-4-3-4-16,-9-5-3 0,-3 0 0 0,-8 6-4 0,6 6-3 0,-5 4-2 15,-2 12-4-15,5 9-10 16,-5 8 2-16,5 13-1 15,4-5-4-15,9 4 4 0,4-3 2 16,3-5 0-16,11-3 4 16,4-7 6-16,0-6-1 15,7-10 2 1,-8-5 5-16,-10-5 2 0,-3-4-2 16,-10 0-1-1,-4-1 0-15,-7 2-4 0,-6 8 6 16,-2 7-7-16,-4 5 3 15,6 7-5-15,0 1-7 16,3 8-1-16,3 3-6 0,2 4 0 16,6 2 3-16,3-4 7 15,4-1 5-15,3-5 0 16,-1-3-1-16,-7-5-1 16,2-3-4-16,-5-4 6 15,2-3 4-15,0-2 1 16,1-3 0-16,2 4-2 15,1 0-5-15,1 3-2 32,0 1 2-32,-1 4-2 15,-5 3 4-15,6 8-1 0,-4 0 1 0,-1 5 0 16,5 1-1-16,-3-5 1 0,4 2-4 16,4-6 0-1,0-5 2-15,3-7 2 16,3-3 2-16,0-4-1 0,-1-2-1 15,-3 0 0-15,-6-3-1 16,-4 0 1-16,-5 3-1 16,-4 4-4-16,-3 4-10 15,0 7-10-15,-1 6-3 0,-1 11-2 16,5 6 10-16,3 14 13 16,5 11 2-16,4 16 5 15,2 7 0-15,-1 12-1 16,-2-2-14-16,-11-4-75 15,-16-6 423-15,-19-19-277 16</inkml:trace>
  <inkml:trace contextRef="#ctx0" brushRef="#br0" timeOffset="85604.59">23963 3115 1558 0,'-5'-7'406'16,"1"15"-571"-16,-17 15 76 0</inkml:trace>
  <inkml:trace contextRef="#ctx0" brushRef="#br0" timeOffset="86163.16">20060 5562 1016 0,'37'-46'345'0,"9"1"-322"0,0 8 8 0,-16 13 20 0,-6 13 5 0,-10 30 41 15,-7 14 12-15,-4 30-11 16,-3 9 1-16,-5 7-46 16,3-6-20-16,9-16 2 15,2-10-3-15,5-20-7 16,7-9-4-16,2-18-18 15,9-12-3 1,11-20-7 31,2-10-4-47,-8-10-5 0,-5 3-1 0,-14 8 8 0,-10 10 2 0,-4 14 7 0,-6 12-3 0,2 17 0 16,0 9 3-16,5 22-3 0,8 3 4 15,6-2-1 1,7-7 0-16,7-19 0 0,3-8 1 15,2-13 5-15,-3-7 5 16,-6-14 4-16,-9-9-1 16,-12-9-2-16,-8-5-3 15,-23 1-17-15,-13 8-20 0,-22 10-71 16,-7 12-43-16,-22 16 84 16</inkml:trace>
  <inkml:trace contextRef="#ctx0" brushRef="#br0" timeOffset="86320.97">20159 5501 1495 0,'108'-45'450'0,"22"3"-607"16,-4 5 92-16</inkml:trace>
  <inkml:trace contextRef="#ctx0" brushRef="#br0" timeOffset="87995.95">21297 5795 1787 0,'10'-38'608'15,"15"-19"-585"-15,4-17-15 16,-1-13-4-16,-8-10-17 0,-17-9-31 16,-12 10-20-1,-19 20-18 1,-3 21 7-16,-4 44 19 0,0 21 13 0,4 42 15 16,1 24 9-16,5 24 13 15,6 12 6-15,14-3 8 16,11-14 1-16,27-25 14 15,11-19 2-15,23-34 4 16,9-16 9-16,8-24 1 16,1-13 4-16,-11-18 2 15,-6-3-7 1,-24-1-15-16,-9 2-12 0,-24 13-10 16,-11 5 1-16,-15 14-8 15,-7 9 2-15,0 16-6 16,-5 7-4-16,2 15 4 0,3 4 3 15,7 10-13-15,7 3-4 16,17-4-7 0,5-6-1-16,12-13 13 0,4-7 5 15,1-14 15-15,5-2 2 16,-1-12 16-16,0-4 12 16,1-4 3-16,-16-1 8 15,-6 4-11-15,-13-1-3 16,-8 8-9-16,-1 4-5 0,0 8-6 15,0 5-8 1,-5 9 2-16,-1 2-13 0,3 8-4 16,9 2-5-16,7-2-8 15,12-1 11-15,4-9 3 16,2-7 1-16,-2-8 13 16,-1-7-1-16,-6-10 1 15,0-4 9-15,1-6-9 16,-5-4 4-16,2-3 0 15,-7 1 1-15,0 3 0 16,3 4-1-16,-1 11 1 16,3 7-7-16,5 13 5 15,0 9-11-15,3 16 7 16,4 8-4-16,-2 5 1 0,1 1 3 16,3-10 0-16,-1-3 1 15,6-14 5-15,1-8 3 16,8-13 10-16,4-7 7 15,5-11 4-15,0-9-5 16,-14-6-3-16,-6-5-7 16,-16 5-4-16,-10 6 9 15,-7 11-18-15,-9 10 3 0,-10 17-21 16,-5 11 0 0,-12 19-3-16,3 10 6 15,8 8 8-15,10-1 4 0,17-7 1 16,4-9 1-16,11-11 1 15,5-5 0-15,4-11 5 16,5-5 4-16,-3-7 2 16,3-3-3-16,-2-4 1 15,-4 0-1-15,-5 1-2 16,-6 2-4-16,-6 4-4 16,1 2 1-16,4 8-5 15,-2 5 0-15,10 15 3 16,-1 6-10-16,0 24 15 15,1 9-11-15,-5 9 0 16,0 7-12-16,-5-8-22 16,-5 0-4-16,-10-2-5 0,-7-5 12 15,-10-14 19-15,1-9 13 16,-1-23 11 0,4-8 0-16,8-19 6 0,-5-10 5 15,9-18 1-15,11-12-1 16,18-18-2-16,11-11-3 15,18-19-11-15,1-9 4 0,6-11-1 16,3-1-1-16,-1 8 8 16,-1 12-1-1,-17 27-1-15,-5 23-2 0,-22 27 2 16,-12 16 2-16,-15 24-1 16,-7 6 5-16,-7 21-9 15,1 5 1-15,8 1 1 16,5-4-10-16,16-13 5 15,8-8-6-15,13-14 1 16,8-10 10-16,12-17 4 16,10-7 4-16,0-18 2 15,4-2-8-15,-8-8-1 16,-13-1 1-16,-12 1-4 16,-10 4 5-16,-14 11-7 15,-5 4-1-15,-7 14-4 0,-1 5-4 16,5 6-3-16,1 1-6 15,10 7-2-15,2 3-4 16,11 7 9-16,5 3 2 16,9 4 6-16,5 0 7 15,-1-1-4-15,-2-2 2 16,-8-3-4-16,-6 4-14 16,-15 2 0-16,-5 3 0 0,-15 2 2 15,-5 2 8-15,0 1 1 16,-1-9 2-1,11-4 5 1,3-9-5 0,12-12 8-16,4-12-7 0,19-16 9 0,14-13 0 0,11-23 0 15,16-1 7-15,-2-17-9 16,-4-3 4-16,-8 8-7 16,-14 3-1-16,-13 31 1 15,-8 16 0-15,-10 28-3 16,-3 18-1-16,-6 28 1 15,0 18-5-15,-5 24 12 16,1 0-2-16,6-3-15 16,0-14-20-16,10-16-71 0,-1-13-32 15,-1-23 77-15</inkml:trace>
  <inkml:trace contextRef="#ctx0" brushRef="#br0" timeOffset="88150.58">23486 4966 1543 0,'68'-11'534'16,"18"-7"-549"-16,-5-8-200 0,10-14 129 16</inkml:trace>
  <inkml:trace contextRef="#ctx0" brushRef="#br0" timeOffset="92119.94">21593 6667 1275 0,'1'96'410'0,"4"-89"-378"0,13-8-71 15,-4 1 25-15,4 2 27 16,-3-2-4-16,2-5-1 16,9-4-3-16,-2-16 0 15,2-5 3 1,4-16 14-16,-4-7 10 0,-2 0 19 15,-4-1 5-15,-20 9-12 16,-10 7 1-16,-23 8-25 16,-12 9-3-16,-9 19-8 15,-1 10-7-15,0 30 2 16,2 9-4-16,25 27 1 16,0 8 0-16,29 0-1 15,17-1 2-15,14-21-3 16,17-11-2-16,13-28 14 0,12-12 3 15,8-28 19-15,16-10 13 16,-7-14 13-16,-9-5 5 16,-24-4-14-16,-24 4-6 15,-23 4-18-15,-8 3-3 16,-12 9-12-16,-8 1 0 16,-2 15-18-16,0 5-5 0,4 11-4 15,5 9-9-15,9 7 2 16,5 6 4-16,11 13 3 15,5 1 9 1,4-1 1-16,0-3-16 0,-2-15-56 16,-2-5-48-16,-9-16-143 15,-6-7 162-15</inkml:trace>
  <inkml:trace contextRef="#ctx0" brushRef="#br0" timeOffset="92294.72">22082 6343 1328 0,'12'5'442'0,"11"5"-454"0,-1-2-26 16,1-5-113-16,1-1 101 16</inkml:trace>
  <inkml:trace contextRef="#ctx0" brushRef="#br0" timeOffset="93169.46">22440 6669 1187 0,'10'-14'432'0,"8"-14"-306"16,-3-6-16-16,-4-7 13 15,-2-7-12-15,-9-3-62 16,-5 5-15-16,-2 7-34 15,-19 8-4-15,8 16-6 16,-7 9-15 0,-7 12 7-16,10 7 5 0,0 7 6 15,17 2 4-15,6 3 2 16,8-2-5-16,16-6 4 16,-2-1 6-16,12-6 6 15,-5-4 7-15,-2 1-2 16,2 0 2-16,-6 3-6 15,6 1-2-15,-7 4-1 0,8 3-7 16,-8 6 2 0,-2 6-3-16,-5 10 0 0,-7 4 3 15,-6 2-1-15,-3 1-3 16,-14 0-4-16,0 1-1 16,-7-2-1-16,-3 2 7 15,7-13-1-15,-4-7 1 16,10-14 1-16,4-8-6 15,8-22-3-15,9-11 0 0,9-25-1 16,13-10 4-16,12-12 9 16,5-9 3-16,12-9 4 15,-9 0 7-15,-4-1 5 16,-11 6 5-16,-17 16-6 16,-6 6 2-16,-26 21-6 15,-6 14-8-15,-11 22 3 16,-11 14-12-16,5 25-1 15,4 6-3-15,4 17-5 16,16 7 8-16,14 2-7 16,6-2 1-16,30-15 3 15,2-12-7-15,10-20 2 16,4-11 4-16,-13-15 0 16,8-12 15-16,-8-12 4 15,0-5 5-15,-8-10-4 16,-8 2-3-16,-10 6-2 0,-9 1 1 15,-8 16 4-15,-3 3-12 16,-2 15 6-16,2 2-11 16,-2 11-4-16,2 10 7 15,2 11-11-15,-1 9 5 0,5 1 4 16,2-2-8 0,4-9 8-16,2 1 0 0,-4-13-8 15,2-4 8-15,-4-7-6 16,1-9 12-16,-1-13 8 15,6-7-5-15,-3-16 10 16,7-4-17-16,5 2 0 16,6-3 3-16,5 12-7 15,-9 5-1-15,14 19-5 16,-13 21-9-16,5 24-7 16,0 11-14-16,-13 9-40 15,0 1-49-15,-8-1 78 16</inkml:trace>
  <inkml:trace contextRef="#ctx0" brushRef="#br0" timeOffset="93573.33">21848 7458 1241 0,'0'14'443'0,"17"1"-337"16,-1 7-111-16,3 3 10 15,7 3 15-15,-3 5 0 16,4-2-7-16,6-2 7 15,-8-3-3-15,-6-7 13 16,-2-4 17-16,-10-9 8 16,0-6 20-16,-1-15 21 15,6-13-3-15,4-22-24 16,4-16-15-16,6-11-48 16,-2 2-14-16,-2 10-34 15,0 13-28-15,-5 20-53 16,1 12-47-16,-4 20 110 15</inkml:trace>
  <inkml:trace contextRef="#ctx0" brushRef="#br0" timeOffset="94632.7">22653 7555 1322 0,'4'-11'487'0,"-4"-5"-395"16,-8-4-2-16,-6-4-29 16,-5 1-37-16,-6 7-49 15,0 7-13-15,2 15-5 16,-4 13-1-16,7 13 17 16,3 8 3-16,12 5 21 15,5-7 3-15,12-11 5 16,8-7 15-16,2-14 12 15,10-9 10-15,-2-10 2 47,-5-5-9-47,-3-10-8 0,0 2-4 0,-13-1 1 0,-1 1-4 0,-11 7-4 0,-2 1-4 16,2 8-8 0,-1 4-2-16,7 7-4 15,-3 8-3-15,3 9 3 16,4 10-1-16,6 2 3 0,5-1 3 15,6-7-7-15,1-10 6 16,5-8 2-16,1-6-1 16,6-15 11-16,-4-3 7 15,-4-21 9-15,-7-5 14 0,-10-11-6 16,4-2 1 0,-21 2-12-16,7 0-3 0,-24 6-1 15,3-1-10-15,-3 10 3 16,8 6-7-1,4 18-3-15,-7 8 6 0,20 27-14 16,-8 14-2-16,25 20-3 16,5 6 2-16,7 5 5 15,7-4-3-15,-7-9 11 16,3-4-11-16,-2-11 6 16,-6-12 8-16,-6-12-6 15,-5-8 13-15,-5-17 6 16,-3-4 0-1,-2-12-4-15,-6-1-1 0,-6-4-11 16,1-1-5-16,0 10-2 0,5 2-7 16,0 15-1-16,1 7-14 15,7 15 2-15,1 10-1 16,12 9 4-16,2 4 16 16,4 3 0-16,4-3 9 15,-4-11-5-15,13-2 4 16,-13-11 6-16,1-10 1 15,-6-3 14-15,-10-8-6 16,-11-9 5-16,-2-1-7 0,-2-9-12 16,-7 3 1-16,13 1-12 15,-3 7 2-15,-8 10-6 16,3 3-3-16,-5 9-6 16,14 5-3-16,12 8 10 15,6 3-2-15,6-1 8 16,0-2 4-16,1-4-1 15,-4-5-2-15,3-8 3 16,-7-2-8-16,6-15 9 16,-2 1 0-16,4-9 4 15,-9-5 8-15,-4-2-3 16,-10 0 5-16,-8-2-7 16,-4 6-8-16,-11 10-3 0,5 7-10 15,-9 12-7 1,5 8 0-16,-1 16-10 15,3 9 3-15,10 13 4 0,6 0 1 16,16 2-9-16,6-8 1 16,13-17-25-16,3-6-22 15,9-20-47-15,-1-10-58 16,8-21 116-16</inkml:trace>
  <inkml:trace contextRef="#ctx0" brushRef="#br0" timeOffset="99349.87">17031 9822 596 0,'0'0'313'0,"0"0"-2"0,0 0-273 16,0-1-9-16,0 0-7 16,-1 0 0-16,0 1-3 15,0 0 1-15,-11 2 6 16,-4 3 5-16,-32 12 4 16,29-8-1-16,-3 4 2 15,1 0-8-15,-1 1-2 16,1 3-2-16,4-2-1 15,-3 4 6-15,5 2 1 0,2 4-2 16,-7 2-3-16,9 4-3 16,-2 10-2-16,-2 6 1 15,10 13 2-15,-2 2-1 16,9 5-5-16,3 2 6 16,11-1-16-16,-2-3 5 0,5-11-8 15,6-9 4-15,0-13 7 16,2-6 0-16,5-5 15 15,0-6-4-15,4-1 9 16,2-3 3-16,0 1-8 16,2-1 1-16,6-3-14 15,-2-2 0-15,-1-6 7 16,0-7-4-16,-7-18 20 16,-1-13 0-16,-2-19 5 15,0-8 2-15,-1-14-20 16,1 1-5-16,-6 0-14 15,0 2-3-15,-4 6-5 16,-3 3 2-16,-6 11-4 16,-9 10 1-16,-5 13 6 15,-6 3-7-15,-8 4 8 0,1 1-6 16,-9 1 4-16,1 1-2 16,-1 0 2-16,-7 1-1 15,-9 1-3-15,-1 4 4 16,-15 5-6-16,1 5 3 15,-23 12-2-15,-8 3-8 16,-13 14-43-16,-9 3-53 0,-26 13 62 16</inkml:trace>
  <inkml:trace contextRef="#ctx0" brushRef="#br0" timeOffset="107157.76">2681 8550 1426 0,'17'-38'517'16,"3"5"-440"-16,8 3 2 16,-19 3-31-16,-2 5 1 0,-7 8-15 15,-16 0-3-15,-4 9-12 16,-6 5-7-16,-18 22-6 16,-4 12-3-16,-14 21-1 15,-13 13-6-15,-17 21 7 16,-4 10-5-16,4 12 4 15,9 0 4-15,28-6-8 16,13-1 4-16,25-14-3 16,14-3-6-16,24-15 5 15,11-3 0-15,21-6-4 16,10-2 8-16,12-6-2 16,1-10-6-16,0-7 6 15,-10-7 1-15,-22-4 4 16,-10-3-1-16,-29-1 11 15,-12 1 3-15,-31 4-5 16,-15 6 12-16,-28 6-18 0,-12 1-5 16,-3-1 5-16,0-6-10 15,13-7 3 1,11-5-14-16,15-11-55 0,15-1-41 16,21-17-90-16,9-9 115 15</inkml:trace>
  <inkml:trace contextRef="#ctx0" brushRef="#br0" timeOffset="107642.9">2804 9694 1243 0,'-4'-3'578'16,"-1"0"-175"-16,6 7-331 15,7 10-44-15,-6 12-28 16,3 11-9-16,-4 12-15 16,0 7-9-16,3 14 1 15,5 2 1-15,5 5 7 16,5 2 10-16,4-21 6 16,-1-9 2-16,5-23 7 0,-5-14 9 15,-7-12 17-15,1-9 15 31,-7-16 9-31,2-9 3 0,1-15-14 0,-2-7-17 16,-2 1-11-16,5 5-9 16,-6 13-1-16,4 9 0 15,1 21-2-15,-1 7-8 16,8 19-15-16,1 8 6 16,4 2-2-16,2 4 6 15,1-8 4-15,-3-8 5 16,0-12 5-16,-8-9 8 0,-1-18 36 15,1-6 1-15,-2-22 15 16,3-3-10-16,-5-11-27 16,-8-2-9-16,-7-1-47 15,-3-4-27-15,1 4-122 16,2 1-54-16,3 13 139 16</inkml:trace>
  <inkml:trace contextRef="#ctx0" brushRef="#br0" timeOffset="107844.7">3672 9261 1616 0,'30'-10'570'31,"-15"4"-513"-31,1 2-22 0,57-15-71 0,6 0-53 15,-16 1-112-15,-38 8 120 16</inkml:trace>
  <inkml:trace contextRef="#ctx0" brushRef="#br0" timeOffset="108040.8">3612 9723 1507 0,'42'-20'543'0,"31"-18"-453"16,11-6-62-16,-7-9-111 15,2 0-57-15,-20-2 77 16</inkml:trace>
  <inkml:trace contextRef="#ctx0" brushRef="#br0" timeOffset="108646.54">4716 8409 1084 0,'-9'-45'483'16,"0"2"-221"-16,-2 19-157 16,-4 7-26-16,-13 19-43 15,-5 14-17-15,-8 30-13 16,4 15-4-1,4 20-1-15,7 14 0 16,8 12-1-16,5 4 1 0,15 0-1 16,8-10 5-16,15-22 1 15,5-12-3-15,9-27 3 16,4-9 3-16,9-23 6 16,0-8 4-16,-4-16 12 0,-3-9 3 15,-14-11-3-15,-6-3 7 16,-9 4-11-1,-8 5 0-15,-9 9-10 0,-3 2-3 16,-4 9-12-16,0 7-1 16,3 11-1-16,-3 10-15 15,7 9-1-15,3 3-1 0,10-1-1 16,7-4 12-16,5-11 7 16,4-8-1-1,4-15 0-15,2-12 2 0,-7-13 3 16,-5-6 10-16,-13-5 12 15,-9 1 4-15,-16-2 1 16,-4 6-6-16,-12 7-10 16,-7 1-20-16,-1 21-37 15,-6 7-32-15,11 13-91 16,1 13-41-16,3 4 124 16</inkml:trace>
  <inkml:trace contextRef="#ctx0" brushRef="#br0" timeOffset="108973.66">5045 8663 1339 0,'0'-10'543'0,"10"1"-349"15,7 15-117-15,6 9-49 16,6 16-24-16,-1 10 3 15,4 8-7-15,-2 2 2 16,-4-3 2-16,-7-6-4 0,-2-14 0 16,-1-5 3-1,-6-14-1-15,6-5 18 16,-13-9 40-16,1-9 16 0,-3-17 14 16,1-7-18-16,-1-17-36 15,-1-3-15-15,0 1-15 16,0-1-9-16,1 13-58 15,7 8-33-15,0 14-105 16,4 11-41-16,2 13 153 16</inkml:trace>
  <inkml:trace contextRef="#ctx0" brushRef="#br0" timeOffset="109719.71">5786 8663 1306 0,'-8'-21'537'0,"2"3"-351"16,-11 2-83-16,-4 2-38 15,-17 4-47-15,-6 7-14 16,-4 11-25-16,4 4-17 16,11 19-23-16,2 6-4 0,15 7 19 15,8 10 16-15,12-5 25 16,7-7 4-16,17-9 2 15,2-8 3-15,12-18 15 16,1-3 7-16,-1-14 22 16,-4-9-1-1,-14-7 0-15,-1-1 3 0,-16-5-11 16,-6-1 3-16,-6 4-13 16,-11 0-11-16,1 9-3 15,1 6-11-15,3 10-2 16,4 7-1-16,4 12-7 15,3 7-4-15,6 10 3 16,7 0-3 15,14-1-1-31,1-3 9 0,8-13-3 0,4-6 1 0,0-12 8 16,-3-5-4-16,-3-12 6 0,-16 2 10 31,-10 8 14-31,1 1 6 0,11-37 5 16,-7-1 2-16,-12 0-21 0,-11 17 5 15,-2 5-15-15,1 4-12 16,5 9 6-16,2 5-11 16,9 7 2-16,4 7-2 0,9 12-4 15,5 2 2-15,9 8 1 16,1 1 11 0,3-3-4-16,-3 0 0 0,0-8 5 15,-2-2-11-15,-6-11 8 16,3-3 4-16,-8-10-10 15,-2-12 9-15,-1-9-6 16,-6-7 0-16,-4-5 12 16,0 4-8-16,-9 3 9 15,-4 6-3-15,-1 8-4 16,-4 3-1-16,3 14-5 16,1 5-2-16,5 15-14 15,1 8-2-15,5 10-13 16,4 1-4-16,5-2-31 0,2-6-17 15,-1-14-87-15,2-12-43 16,-4-19 134 0</inkml:trace>
  <inkml:trace contextRef="#ctx0" brushRef="#br0" timeOffset="109867.5">6216 8242 1293 0,'-16'-4'525'16,"12"5"-346"-16,12 2-95 16,7 3-127-16,3 3-67 0,13-4 66 15</inkml:trace>
  <inkml:trace contextRef="#ctx0" brushRef="#br0" timeOffset="110616.85">6764 8541 1431 0,'-8'0'626'0,"-6"-6"-306"16,-2-3-210-16,-10-2-83 0,-6 5-53 16,-9 4-69-16,1 8-30 15,2 7-30 1,5 3 17-16,13 7 55 0,6 0 37 15,14-2 46-15,8-1 10 16,11-6 32-16,9-4 13 16,2-10 20-16,3-7 7 15,0-8-12 1,-7-2-9-16,-3-1-18 0,-10 0-4 0,-7 2-4 16,-9 0-11-16,-6 0 4 15,1 3-14-15,-2 1-9 16,6 7 9-16,0 6-14 15,0 5-1-15,2 9-1 16,6 0-12-16,13 2 6 16,5 2 5-16,11-5-9 15,4-3 7-15,1-9-7 16,3-5 9-16,-3-11 3 16,-1-5 1-16,-4-6 4 15,-6-2-6-15,-8-8 16 16,-5 4-7-16,-13-3 11 15,-4 1 1-15,-10 7-9 16,-2 2 5-16,-3 6-8 16,3 6 7-16,6 9-12 0,1 1-1 15,5 13 4 1,3 8-14-16,1 11 12 0,5 5-4 16,1 0-1-1,3-2 7-15,4-7-12 0,0-5 11 16,-2-7-8-16,-4-4-3 15,-4-7 6-15,-2-3-1 16,-2-6 6-16,0-6-2 0,2-10 8 16,-1-5-11-16,-1-5 4 15,10-2 2 1,-1 0-6-16,3 3 6 0,4 10-4 16,-4 7-3-16,8 14 1 15,-4 8-3-15,5 14-2 16,2 6 8-16,-2 7-5 15,2 1-9-15,-7-6-14 16,2-8-31-16,-4-10-46 16,0-7-33-16,2-13-68 15,-3-13 123-15</inkml:trace>
  <inkml:trace contextRef="#ctx0" brushRef="#br0" timeOffset="110985.7">7488 8027 1269 0,'-4'0'511'0,"-5"4"-357"15,-5 11-67-15,-2 8-33 16,-4 10-34-16,2 4-3 16,3 6-6-16,5-2-1 15,10-1-5-15,8-6-7 16,15-15 0-16,5-9-1 0,19-21 19 15,2-11 20-15,7-10 21 16,-2-7 14 0,-9-6-10-16,-6 2-18 15,-17-1-13-15,-10 6-21 0,-18 4-7 16,-10 2-11-16,-11 18-15 16,-5 5-8-16,0 23-3 15,5 12 8-15,11 11 8 16,8 4 14-16,13 0-10 15,11-2 10-15,23-8-16 16,8-8-15-16,14-15-64 16,0-8-56-16,-22-11 96 15</inkml:trace>
  <inkml:trace contextRef="#ctx0" brushRef="#br0" timeOffset="112958.93">5066 9831 980 0,'-13'-5'424'0,"-1"1"-208"15,2-1-135-15,0 2-35 0,0 0-29 16,2 1-7-16,-1 2-7 16,6 1-1-1,0 0 16-15,5 0 20 16,0-1 20 0,0 0 25-16,0 0-5 0,-1 0-18 15,1 0-10-15,0 0-22 0,1 29-4 16,4 42-7-16,0-17-3 15,7 16-12-15,-3 8-2 0,4 1 1 16,1 2-2 0,-2-7 5-16,0-8-4 0,-4-12-2 15,-2-8 6-15,-3-17 10 16,-2-5 8 0,2-15 13-16,-3-4-5 0,0-5-3 15,0-1-9-15,0 0-7 16,0 0-9-16,14-1-5 15,10-4 3-15,26-11-1 16,-22 2-4-16,-6 0-2 16,-1 2 0-16,-4 1-4 15,-1-1 14 1,-6 1 1-16,5-2 2 16,-16 0 3-16,-2-3 1 0,-1-4 4 15,-8-2-7-15,3-6-1 0,-12 1 0 16,-8-6-12-16,8-2 13 15,-15-8-5 1,5-1-7-16,3-2 5 16,-8 0 0-16,23 15 0 0,3 2 1 15,7 13 1-15,10 0-12 16,12-2 8-16,4 2-6 16,12-6 2-16,0 5 0 0,5 4-1 15,-1 4 0 1,-4 9-2-16,-4 6 7 15,-5 18 2 1,3 14-2-16,-6 19 4 16,1 9-1-16,-4 6-6 0,-4-3 11 0,-7-11-5 15,-3-7-1-15,-6-18 4 16,-3-8-10-16,-3-11 5 16,-4-7 4-16,-4-12 0 15,-1-7 0-15,0-19 4 16,2-5-9-16,3-15 0 15,4-9 2-15,8-7-6 16,3-4 9-16,16 4-6 16,6 8 5-16,12 18-2 15,3 6 2-15,8 21-1 0,0 12-4 16,-1 17 5-16,-4 11-7 16,-11 16 4-1,-4 8 5-15,-15 8-5 0,5 4 8 16,-7 1-1-16,-3-14 3 15,3-12 8-15,-2-9-5 16,4-16 2-16,5-3-1 16,4-18-2-16,1-9 7 0,3-19-3 15,-2-6-4 1,1-8-3-16,-4 0-9 0,-4 0 0 16,-10 1-2-16,-9 12 6 15,-8 0-4-15,-11 18 3 16,3 7 2-16,-4 8-5 15,6 10 1-15,5 13-6 16,4 6 1-16,6 11-2 16,3-1 9-16,6-2 4 15,4-2-9-15,3-9 8 16,2-4-6-16,4-9-1 16,-3-6 3-16,-1-4 0 15,-8-2-6-15,-8-4 9 16,2 2-4-16,-6-4 2 0,1 1 2 15,1 2-7-15,-7 3 10 16,6 4-7 0,-2 1-1-16,1 3-2 15,1-3-12-15,0 0 8 0,7 14 2 16,48 30 4-16,-25-30 2 16,-3-6-1-1,1-8-3-15,-4-9 4 0,-2-7 2 16,0-16-2-16,0-4 15 0,-4-12-9 15,-3-5 10-15,-10-4-8 16,-5-1-3-16,-4 0 5 16,-8 2-11-16,-4 2 5 15,-2 4-6-15,-1 6 1 16,4 8 5 0,4 18-4-16,2 3-1 0,8 20-13 15,4 6 1-15,7 12-7 16,6 15 9-16,9 10-14 15,2 5-9-15,5 5 0 16,3-9-12-16,2-5 20 16,2-6 9-16,2-14 4 15,1-6 12-15,-5-12-4 16,-6-4 3-16,-13-3 2 16,-7-7-9-16,-5-8 9 0,2-1-2 15,-7-11-3-15,-1 0 10 16,-5-2-6-16,0 1 4 15,5 3-4-15,3 4-6 16,6 3 5-16,2 2-5 16,3 4 8-16,1 4-8 15,0 6-3-15,-1 7-7 16,2 7 6-16,3 8 2 0,1 8 8 16,1 0-1-16,4 1-3 15,-8-5 2 1,2-5-1-1,-5-2 2-15,-8-7 0 16,4-3 4-16,-6-5-6 0,-3-1 10 0,-1-9-7 16,0-6 2-16,2-11 5 15,3-3-11 1,-1-2 5-16,2 4-3 16,1 6-4-16,-2 5 10 0,6 12-5 15,-3 7-2-15,9 12-2 16,1 4-12-16,1 6-48 15,9 1-28-15,-8-3-72 16,-1-7 92-16</inkml:trace>
  <inkml:trace contextRef="#ctx0" brushRef="#br0" timeOffset="113115.46">6827 9341 1400 0,'-7'-6'543'16,"8"-3"-357"-16,6 1-207 0,-2-2 5 15</inkml:trace>
  <inkml:trace contextRef="#ctx0" brushRef="#br0" timeOffset="113366.17">6180 9597 1297 0,'14'-6'543'0,"10"-7"-239"15,31-9-279 1,3-4-20-16,7 3-33 15,11 2-15-15,5 11-41 0,1 6-11 16,-6 4-12-16,-7 2 3 16,-10 5-62-16,-4-1 108 15</inkml:trace>
  <inkml:trace contextRef="#ctx0" brushRef="#br0" timeOffset="113561.81">7067 9401 1322 0,'17'19'515'16,"53"29"-351"-16,-15-29-113 16,4-5-22-16,-3-1-32 15,-4-5-31-15,-1-8-87 16,5 0-68-16,-4-11 112 15</inkml:trace>
  <inkml:trace contextRef="#ctx0" brushRef="#br0" timeOffset="113723.66">7463 9301 1487 0,'-57'49'579'15,"-9"40"-420"-15,-14 22-45 16,-40 47-86-16,-17 20 189 16,-60-13-171-16</inkml:trace>
  <inkml:trace contextRef="#ctx0" brushRef="#br0" timeOffset="143039.6">2731 4213 1147 0,'0'0'412'15,"0"-1"-356"-15,7-2 4 16,9-7-23-16,23-20 0 16,-31 16 0-16,-5 1-15 15,-15-1 4-15,-3-4 2 16,-13 2-1-16,-9 0 16 0,-2 7-3 16,-6 6 0-16,-8 14-1 15,2 9-5-15,-4 22-4 16,0 6-1-1,-6 18-3-15,-1 9-10 0,11 8-7 16,7 2-1-16,32 0-8 16,11-4 0-16,29 0-2 15,9-2-4-15,22-7 1 16,9-6 3-16,1-10 3 16,-2-6 2-16,-7-2 0 15,-4 4 4-15,-16 5 3 16,-11 0-3-16,-30 6 10 15,-20 1-5-15,-30 5 2 16,-11 9-1-16,-23 7-6 16,-16-3 4-16,-8-13-7 0,11-14 4 15,19-26-8-15,23-10 3 16,35-20-17-16,16-10-24 16,27-18-74-16,14-6-51 15,32-10 97-15</inkml:trace>
  <inkml:trace contextRef="#ctx0" brushRef="#br0" timeOffset="143515.57">3183 5317 1093 0,'-34'-5'439'0,"10"5"-315"16,5 2 0-16,7 3-57 15,1 4-23-15,8 5-18 16,6 7-7-16,5 6-15 16,8 8 2-16,10 6-4 15,-2 0 2-15,6 7-1 16,1 0-1-16,1-4 7 16,-1-5 5-16,-11-16 25 0,3-6 2 15,-16-11 5-15,-1-6 7 16,5-11-11-16,-10-7 1 15,3-12-8 1,2 1-10-16,0 0-17 0,2 1-1 16,2 12-4-16,1 2-7 15,1 11 4-15,4 4-4 16,10 12-3-16,3 2 10 16,8 5-4-16,1-3 1 15,1-1 6-15,4-2-8 16,-5-7 3-16,-2-1 5 15,-7-13 8-15,-20-8 16 0,-9-17 12 16,-6-12-4-16,-12-9-4 16,1-3-7-16,-9-3-15 15,-3 2-12-15,-3-5-71 16,2-1-65-16,2 3 82 16</inkml:trace>
  <inkml:trace contextRef="#ctx0" brushRef="#br0" timeOffset="143754.57">3436 3295 1331 0,'3'-36'470'15,"24"9"-422"-15,10 5-1 16,6 3-37-16,4 0-24 16,7 9-82-16,-3-1-165 15,4-3 164-15</inkml:trace>
  <inkml:trace contextRef="#ctx0" brushRef="#br0" timeOffset="143970.53">3892 2400 1176 0,'5'-22'456'0,"8"17"-325"16,8 11-42-16,5 41-31 15,0 24-1-15,-2 38-11 16,0 21-7-16,-2 29-17 15,1 5-34-15,4 9-106 0,-2-9 215 16,13-33-108 0</inkml:trace>
  <inkml:trace contextRef="#ctx0" brushRef="#br0" timeOffset="144511.47">4894 4196 1064 0,'20'-63'373'15,"0"-6"-327"-15,2-7-9 16,-1-3 8-16,-5-4 24 15,-1 5 6-15,-6 9 1 16,-6 2 3 0,-5 7-15-16,-6 2 2 0,-9 12-9 15,-5 10-3-15,-12 17-4 16,-5 14-10-16,-13 22-8 16,-5 17-14-16,-7 21-11 0,0 6-3 15,9 5-5-15,4-3 5 16,21-1-5-1,7-1 4-15,21 0-2 0,13-4 1 16,19-3 4-16,10-5-8 16,19-8 4-16,10-2-3 15,2-8 1 1,3 5 3-16,-21 0 1 0,-8 1 5 0,-14 5 0 16,-11-2 8-16,-15 6-7 15,-11-1 4-15,-24 8-6 16,-11-4-3-1,-25-1 0-15,-10 0-3 0,-6-9 1 16,1-6 0-16,17-18-11 16,15-5-18-16,28-15-67 15,13-7-51-15,24-12-90 16,13-4 133-16</inkml:trace>
  <inkml:trace contextRef="#ctx0" brushRef="#br0" timeOffset="145141.39">5580 4276 1927 0,'-3'8'19'0,"0"5"-6"15,-4 25 18-15,-1 9-5 16,1 14 6-16,4 5 2 15,1 4-3-15,2 4-11 16,-5 5-11-16,3-1-2 0,-4-12 7 16,-2-10 4-16,6-22 8 15,-4-13-2 1,6-14 17-16,-3-12-6 0,-1-18-4 16,-4-12 0-16,-1-20-31 15,1-6 8-15,-8-11-13 16,3-1 7-16,-4-7-3 15,1-3 1-15,10-5 0 16,5 0 0-16,14 13-2 16,9 6-7-16,6 21 9 15,9 10-7-15,2 17 1 16,11 5 6-16,-1 13-5 16,-2 6 2-16,-6 10 2 15,-14 6-1-15,-9 11 2 16,-6 0-5-16,-16 13 10 15,-6 4-11-15,-9 12 6 16,-13 4 0 0,-3-5-1-16,-1-6 1 15,-1-11 1-15,13-6 6 0,11-9-9 0,6-2 8 16,22-10-1-16,10-3-14 16,23-8 8-16,10-3-3 15,9-6-5-15,-1-2 12 0,1 2-2 16,-6 3-3-16,-13 7 2 15,-7 8 0 1,-24 13 3-16,-20 11-8 0,-35 25-35 16,-25 11-34-16,-38 11-63 15,-15 8-15-15,-26 4-7 16,0-1-13-16,-20 0 123 16</inkml:trace>
  <inkml:trace contextRef="#ctx0" brushRef="#br0" timeOffset="145533.51">2698 6368 1213 0,'108'-53'537'16,"42"0"-237"-16,46-15-229 0,19-4-13 16,47-5-41-16,5 5-4 15,11 9-5-15,12 0-4 16,-2 0-1-16,-7-2 2 15,-4-14 6-15,-16-3 3 16,-20-11 34-16,-15-5-3 16,-43 2 8-16,-17 1-4 15,-40 17-33-15,-28 10 4 0,-39 25-52 16,-26 11-27-16,-50 15-111 16,-38 6-37-16,-45 15 125 15</inkml:trace>
  <inkml:trace contextRef="#ctx0" brushRef="#br0" timeOffset="145880.57">2474 6768 1445 0,'68'-13'536'0,"13"-8"-437"16,2 0-29 0,109-30-28-16,49-26-11 0,25-10-12 15,-10 5-3-15,18-7-3 16,17-8-9-16,-7 2-2 0,0-4 1 15,-21-3-6-15,-13 3 0 16,-18-3-1-16,-34 1-14 16,-1 9-9-16,-22 11-88 15,-21 2-45 1,-24 3 94-16</inkml:trace>
  <inkml:trace contextRef="#ctx0" brushRef="#br0" timeOffset="149500.49">5937 3678 861 0,'-68'-9'360'15,"2"0"-210"-15,10 3-20 16,7 3-24-16,11 3-23 16,22-1-16-16,12-3-15 0,29-8-14 15,20-9-10-15,27-24-16 16,11-13 0-1,39-24-7-15,5-10 4 0,10-10-8 16,12-3-7-16,-18-2-17 16,-4 6-22-16,-27 19-56 15,-18 11-47-15,-36 17 92 16</inkml:trace>
  <inkml:trace contextRef="#ctx0" brushRef="#br0" timeOffset="149746">6746 2311 1090 0,'12'-22'403'0,"17"-4"-332"16,24 9-13-16,5 2-11 16,13 15 5-16,2 16 2 15,-2 21-5-15,-5 8-3 16,-23 34-19-16,-10 14-7 15,-20 23-19-15,-9 10-10 16,-12-6-31-16,-7-6-17 16,-4-21-22-16,-1-12-13 15,0-28 60-15</inkml:trace>
  <inkml:trace contextRef="#ctx0" brushRef="#br0" timeOffset="150185.92">7682 2192 1296 0,'-7'-7'478'16,"7"7"-378"-16,10 15-68 15,-2 3-22-15,2 10-4 16,1 7 1-16,0 0-4 15,2-4-3-15,1-3-7 0,-1-7-9 16,-2-12-1-16,-1 1 3 16,-4-7 6-1,0-1 0-15,-1-3 13 16,-1-3-5-16,2-3 9 0,5-4 6 16,6 0-10-16,-1-2 6 15,6 3-7-15,-2 0-5 16,-3 3 1-16,2 2-1 15,1 0-3-15,-3 0 6 0,-2-3 3 16,7 0-8-16,0-4 4 16,1-3-2-16,5-3-4 15,-12-4 9-15,1-6-5 16,-3-2 4-16,-10-3-1 16,10-4-8-1,-7-1-20-15,3 1-23 16,4-4-53-16,-9 1-41 0,10 4 89 15</inkml:trace>
  <inkml:trace contextRef="#ctx0" brushRef="#br0" timeOffset="150658.34">8530 1915 964 0,'2'7'374'0,"-2"-5"-247"0,4-1-30 15,0 1-27-15,-4-3-10 16,0 0-26-16,2 0-1 16,15-6-18-16,31-46-1 15,-40 23-4-15,-1-1-11 16,-11 1 9-16,-7 0-8 0,-4 9-3 16,-7 9 10-16,5 19-9 15,-12 12 5 1,4 20 2-16,2 7-6 15,-2 11 5-15,11 0-2 0,14-6-2 16,9-4 4-16,19-12-4 16,4-8 6-16,14-18-1 15,5-10 5-15,-4-21 19 16,1-8-1-16,-11-12 13 16,-4-3-5-16,-8 3-7 15,-6 1-2-15,-9 7-6 16,-7 8 5-16,-4 9-2 15,-1 6-3-15,0 11-8 16,2 3-6-16,3 10-4 16,2 5 0-16,6 4-6 15,2 1-3-15,5-3-20 0,3 0-18 16,-1-5-34-16,-4-3-25 16,-4-11-68-16,-10-6 106 15</inkml:trace>
  <inkml:trace contextRef="#ctx0" brushRef="#br0" timeOffset="150799.59">8758 1487 992 0,'0'-10'369'0,"10"9"-294"16,10 3-31-16,4 4-154 15,3 6 83-15</inkml:trace>
  <inkml:trace contextRef="#ctx0" brushRef="#br0" timeOffset="152497.44">9361 1685 979 0,'-4'-26'481'15,"-1"2"-112"-15,-4-2-252 16,-3-1-38-16,-11 4-34 0,-2 5-20 15,-4 2-37-15,2 7-15 16,1 9-31-16,0 2-12 16,4 12 8-16,3 4 4 15,3 4 26-15,4 3 11 16,11-4 14-16,3-2 3 16,15-4 15-1,6-3 4-15,5-6 16 0,3-6 2 16,-6-6-1-1,0-4 0-15,-9-3-12 0,0 2 0 0,-3 3-8 16,-3 0 3-16,1 6-10 16,-1 2 6-1,1 10-7-15,3 5-4 0,8 18 3 16,2 11-3-16,5 8 1 16,2 7 0-16,-7 6 2 15,-4 0-3-15,-10 22 2 16,-6 2 0-16,-14 5-2 15,-11-2 4-15,-13-22-3 16,-4-10 2-16,7-28 3 16,8-18 8-16,7-30-2 15,-1-23 2-15,10-32-5 16,4-23-7 0,12-32 2-1,6-9-1 1,4-26 0-16,-2 7-3 0,-1 5 6 0,4 6 4 0,-4 38 6 0,6 18 7 15,-6 38-7-15,-3 24-5 16,0 28-6-16,-11 14-6 16,7 24 4-16,-4 9-4 15,-1 12 0-15,7-2 4 0,-6-4-6 16,12-6 4 0,7-5 3-16,-7-1-4 0,10-10-1 15,-8-6 1-15,-9-14-1 16,3-9-1-1,-3-12 4-15,-5-10-2 0,3-16-1 16,-1-5 5-16,2-7-4 16,1 0-3-16,-2 8 5 15,2-1-5-15,3 16 6 16,-1 4-3-16,7 17-5 16,3 5 5-16,3 5-3 15,4 2 2-15,3-2 1 16,-2-2-2-16,7-7 0 15,6-3 4-15,-4-20-1 16,0-7-1-16,-10-18-1 16,-8-8 1-16,-10-5 1 0,-3 0 5 15,-12 5 1-15,-7 4 3 16,-13 0-2-16,3 3 2 16,-10 10-2-16,8 8-5 15,10 23-2-15,1 8-6 16,12 26 0-16,6 11 1 15,8 19 2-15,1 9 0 16,14-2-1-16,-1 0 0 16,5-11-1-16,8-4 4 0,3-15 0 15,-3-14 3 1,-2-15 2-16,0-11-4 0,-13-15 5 16,-7-5 1-16,-6-11-1 15,-2-5 5-15,-5 4 1 16,-4 3-11-16,-8 7 3 15,0 10-4-15,1 8-1 16,3 4 3-16,2 10-7 16,-8 6-3-16,7 3 1 15,-1 5-2-15,5-4 7 16,12 4 2-16,4-1-6 16,1-5 6-16,12-4-2 15,-11-10-1-15,4-4 6 0,4-9-2 16,-9-4 3-16,0 2-1 15,-10-7-2-15,-5 11 0 16,-2 5 1 0,0 0 2-16,-1 7-2 0,-1-2-4 15,-1 4-7-15,0 0-7 16,0 0-1-16,0 0 2 16,4 2 4-16,11 5 4 15,33 6 2-15,-20-19 3 0,5-10-2 16,3-8 6-16,-1-3 4 15,1-5-5-15,-7 1 10 16,-11 2-8-16,-10-2 3 16,-8 6-1-16,-10 3-2 15,0 4 0 1,-5 12-1-16,2 3-2 0,5 12-8 16,3 6 2-16,11 9-6 15,0 8 0-15,9 13 6 16,5 4 0-16,0 2 3 15,10 3 3-15,-5-4 4 16,-9 2-4-16,-1 0 0 16,-12-2 0-16,-5-4-12 15,5-8-3-15,-8-7-2 0,-4-10-4 16,3-13 10-16,0-5 7 16,-3-15 0-16,8-10 4 15,-4-17 1-15,2-9-3 16,15-13 1-16,9-4-1 15,8-3 2-15,4-5 1 16,2-4 3-16,-6-4 1 16,4-4-3-16,-4 1 2 15,-8 10 0 1,-5 4-1-16,-9 18-1 0,-5 13 1 0,-9 20-4 16,-3 13 0-16,-6 23-1 15,-1 15 0-15,2 16 1 16,3 7-2-1,13 0 3-15,7-6-3 0,13-8-2 16,5-6 2-16,8-13-8 16,1-10-13-16,9-17-58 15,-6-5-39-15,-15-12 71 16</inkml:trace>
  <inkml:trace contextRef="#ctx0" brushRef="#br0" timeOffset="152653.64">10050 949 1013 0,'97'-42'253'0</inkml:trace>
  <inkml:trace contextRef="#ctx0" brushRef="#br0" timeOffset="153094.74">7510 3812 1259 0,'-51'2'443'16,"24"-30"-405"-16,9-7-20 15,6-22-20-15,3-6-5 16,7-14 2-16,10 0 4 16,18 13 1-16,6 7 1 0,21 32-1 15,0 13 1 1,1 27 2-16,4 19 1 0,-15 28 9 15,-5 13 2-15,-8 10 7 16,-9 3-2-16,-5-6 0 16,-3-3 1-16,-5-17 1 15,-1-13 4-15,-5-22-7 16,-1-13-1-16,-1-21-1 16,0-12-1-16,-6-22-1 15,2-7-3-15,-18-1-4 16,-14 2-8-16,-22 20-14 15,-15 14-17-15,-19 26-52 16,3 20-40-16,13 17 78 16</inkml:trace>
  <inkml:trace contextRef="#ctx0" brushRef="#br0" timeOffset="154147.57">8542 3771 1032 0,'32'-47'409'0,"-3"-13"-259"16,-1-3-1-16,-14-3-29 16,-7 3-14-16,-19 7-44 15,-10 8-15-15,-14 13-25 16,-9 7-9-16,-8 20-8 16,-2 8-4-16,-1 19-2 0,12 13-1 15,11 14 0-15,10 9 2 16,12 5-3-1,9-4 2-15,16-11 3 16,7-13-5-16,14-24 3 0,4-7 4 16,5-20-2-16,6-11 4 15,-6-17 5-15,-7-13-4 16,-14-8 4-16,-14 3-3 0,-17 1 0 16,-5 8 0-16,-16 7 2 15,-3 2 1-15,3 15 5 16,2 6-3-16,13 19-4 15,5 8 4-15,12 25-12 16,9 9 0-16,15 17-2 16,8 7-3-16,14-8 4 15,1-3 4-15,-4-13 0 16,0-8-1-16,-10-14-6 16,-6-4 4-16,-1-10-4 15,-4-10 5-15,-8-11-1 16,-3-4 1-16,-10-6 1 15,-5-1 0-15,-7 6 4 16,1 6-8-16,0 10 2 16,3 8-7-16,5 10-11 0,2 5 0 15,8 10-22-15,9 3-13 16,8-4-38-16,8-2-27 16,-3-16 73-16</inkml:trace>
  <inkml:trace contextRef="#ctx0" brushRef="#br0" timeOffset="154299.59">8729 3169 1203 0,'13'-19'387'0,"12"-5"-387"16</inkml:trace>
  <inkml:trace contextRef="#ctx0" brushRef="#br0" timeOffset="155848.56">9103 2949 1108 0,'-12'-14'472'0,"1"-3"-237"0,1 3-116 15,10 2-36 1,0 2-33 0,5 9-33-16,7 6-7 0,2 21-12 15,7 16 2-15,2 30-2 16,1 13 2-16,0 20-1 0,0 10 4 16,-1-3-1-16,4-3 1 15,6-22 6-15,0-17 2 16,13-25 0-16,4-12-4 0,2-25 7 15,0-11-6-15,-7-31 15 16,-7-9 1-16,-13-16-9 16,-10-2 2-1,-23 1-14-15,-11 6-1 0,-23 11-7 16,-17 7-10-16,-17 16-30 16,-10 7-10-16,2 13-15 15,6 8 10-15,20 0 26 16,12 0 10-16,22-12 26 15,14-12-6-15,27-20 10 16,13-12 3-16,19-21 18 16,6-8 10-16,1-7 4 15,1-1 3-15,-6 12-14 16,-4 12-6-16,-18 23-8 16,-8 10-1-16,-15 21-1 0,-5 6 0 15,-3 20-5-15,-7 13 0 16,-3 23-3-16,6 15-5 15,6 12 1-15,8 5-3 16,16-10-2-16,2-7 1 16,5-13 1-16,3-7 2 0,-6-12-6 15,-4-6 5 1,-7-13-6-16,-5-5-11 0,-5-10 4 16,1-3-6-16,-6-10 7 15,-1-5 8 1,-1-9-1-16,-2-5-5 0,-4-6-4 15,2-3-1-15,2-3 6 16,2-3 3-16,3-1 3 16,6-4 0-16,3-6-1 15,5-1 3-15,2-2-1 16,1 2 0-16,4 10 1 16,-6 3 2-16,1 5 4 15,-5 8-4-15,-14 4 3 16,-3 3 1-16,-16 9-3 15,-7 4 2-15,-7 10-1 16,-2 10-5-16,3 14 3 0,2 5-1 16,8 10-2-16,3 5 1 15,22 7 1-15,13-3-4 16,17-4 4-16,12-7-3 16,4-22-3-16,6-6 9 15,7-22 10-15,-2-11 11 0,-8-13 13 16,-4-6-2-1,-23-3-5-15,-6 0-4 0,-18 2-3 16,-12 2-6-16,-13 4-7 16,-9 1 3-1,3 9-13-15,-4 3-1 16,10 9-4-16,8 9-7 0,6 6-18 16,10 4-1-16,14 7 6 15,8 0 2-15,11 3 22 16,9 1 0-16,-6-7 1 15,0 3-1-15,-3-5-2 16,-5 0 6-16,-3 3-3 16,-5 2 0-16,-4 1 0 15,-5 2-2-15,3-1 2 16,-7-2 1-16,6-3-1 16,2-5 2-16,-3-8-1 0,8-8 3 15,-3-10 4 1,4-6 2-16,-4-7 0 0,-6-1 1 15,-8-3 3-15,-5 2-8 16,-13 6 5-16,0 5-5 16,-5 13-4-16,1 5 4 15,6 18-11-15,3 6 1 16,8 14-8 0,4 5-4-16,16 3 0 15,4 0 3-15,14-10-1 16,1-8 6-16,9-14 5 0,-1-9 1 0,-1-11 7 15,-3-5 2-15,-16-13 3 16,-3 0-1-16,-15-5 2 16,-6 0-5-16,-8 4 0 15,-4 4-3-15,-4 4-4 16,1 7 4-16,11 13-9 16,-4 1 5-16,6 13-8 15,2 6 5-15,2 9 4 16,9 7-4-16,4-1 9 15,-1-2-8-15,-4-9 3 16,1 0-1-16,-3-13-4 16,-4 0 8-16,-1-10-5 0,1-7 6 15,3-9-1 1,2-8-2-16,2-10 2 16,0 2-6-16,2 9 0 0,-4 6 3 15,2 19 0-15,-2 3-2 16,-2 16-1-16,2 10 2 15,-2 9-23-15,1 4-18 16,-4-12-81-16,1-15-164 0,-4-28 189 16</inkml:trace>
  <inkml:trace contextRef="#ctx0" brushRef="#br0" timeOffset="156216.71">10800 2136 1232 0,'16'26'446'0,"-2"6"-386"16,-3 0-7-16,0-1-36 16,-5-5-4-16,5-2-4 15,-1-3-5-15,10-9 1 16,-8-3-5-16,14-11 14 0,7-5 19 15,-1-14 20 1,7-7 9-16,-6-10-12 0,-7-2-19 16,-8-4-22-16,-2 3-1 15,-16 4-7-15,-4 8 7 16,-6 14 1-16,-4 11-3 16,2 17-3-16,4 12-2 15,2 18-1-15,10 2 0 0,14 0 2 16,8-9-4-16,13-20-33 15,3-8-31 1,12-27-75-16,-1-16 84 0</inkml:trace>
  <inkml:trace contextRef="#ctx0" brushRef="#br0" timeOffset="156699.45">11506 1865 995 0,'-7'35'427'0,"8"-10"-189"15,5 7-168-15,11-8-14 16,5 0-10-16,8-7-12 0,2-9-7 16,5-14-16-1,1-8 2-15,-8-12 14 0,2-4 3 16,-11-4 14-16,-7-2 1 15,-6-2-5 1,-5-1 0-16,-7 2-7 16,-4 5-3-16,-3 11-10 15,2 5-8-15,3 13-11 0,2 5-1 16,3 19-4-16,1 5 5 0,5 13 1 16,3-1-1-16,7-3 7 15,-1-2-11-15,1-6 3 16,-3-5 1-16,-3-11-5 15,-3-5 4-15,-5-11 5 16,0-6-5-16,1-6 2 16,0-7 4-16,10-12-5 15,-3-2-2-15,11-4 2 16,8 1-3-16,-3 8-2 16,9 8 4-16,-6 17-2 15,-7 6 2-15,-4 19 1 16,-6 6-15-16,-9 6-60 15,-4 1-41-15,-6-7 64 0</inkml:trace>
  <inkml:trace contextRef="#ctx0" brushRef="#br0" timeOffset="156842.53">11234 1615 1125 0,'11'2'342'0,"2"6"-289"16</inkml:trace>
  <inkml:trace contextRef="#ctx0" brushRef="#br0" timeOffset="158108.01">9491 4182 1198 0,'-36'7'435'0,"16"-19"-335"15,3-2-83-15,-1-4-6 0,-1 6 5 16,-1 7 5-1,2 5-1-15,7 17 6 16,-1 14-1-16,5 21 7 0,7 6 15 16,9 7 8-16,10-9 3 15,11-17-1-15,8-9-9 16,12-27 5-16,9-10 7 16,8-32-2-16,0-17 7 0,5-30-11 15,-4-10-12-15,3-17-15 16,-4-3-9-16,-19 4-11 15,-14 4 2-15,-30 17-6 16,-17 6 1-16,-10 25-1 16,1 14 0-16,-4 30 1 15,14 19 3-15,3 35 2 16,9 17-12-16,10 23 3 16,11 11 0-16,15-1-1 15,6-6 2-15,16-9 7 16,-6-16-13-16,8-25 4 15,-4-7 4-15,5-28-7 16,4-10 9-16,-12-22 4 16,-5-10-9-16,-22-14 6 15,-16-2-1-15,-20 5-7 0,-15 5 7 16,-19 17-9-16,-1 8 0 16,1 22-3-16,8 8-11 15,12 22-6-15,9 8 0 16,10 12 2-16,9-2 8 15,14-2 9-15,9-7 3 16,11-20 0-16,6-8 7 16,2-17 6-16,0-12 5 0,-2-13 11 15,-10-9-12-15,-6-2 6 16,-13 4-16 0,-14 8-4-16,2 9 5 0,-10 10-6 15,2 9 9-15,-10 8-9 16,0 9 2-16,3 10-3 15,0 2-1-15,10 4 4 16,5-4-6-16,10-4 5 16,8-5-6-16,13-11 3 15,1-6-1-15,11-19 2 16,-1-9 8-16,6-17 4 16,8-2 2-16,-10-10 3 15,-10-1-1-15,-20 6-2 16,-18 1-1-16,-19 12-3 0,-14 7-9 15,-12 16-2-15,-2 5 2 16,-2 19-7 0,12 7 2-1,12 16-12-15,6 4-2 0,17 9-2 16,7-1 1-16,16-2 6 0,9-2-2 16,12-5 10-16,6-3 3 15,0-9 1 1,-1 1-1-16,-15-6 3 0,-1 0-8 0,-22 3 9 15,-4-1-4 1,-8 4 3-16,-15-3-1 0,8-2-9 16,-13-4 9-16,7-12-9 15,6-3 6-15,5-15 9 16,11-14-2-16,12-15-3 16,11-16 9-16,4-15-6 15,7-5 4-15,-6-7 5 16,-10 6 1-16,-11 9 3 15,-7 7-11-15,-14 21 4 16,-6 12-9-16,-7 23-4 16,-3 13 4-16,-3 25-16 15,2 9 7-15,12 8-1 16,2 3-6-16,14-5 11 16,10-3 1-16,7 0-2 0,12-2 6 15,4 0 0 1,2-1-2-16,-2-3-10 15,-7 3-9-15,-11-1-47 0,-10 5-30 16,-17 7-73-16,-10-2-45 16,-13 3 142-16</inkml:trace>
  <inkml:trace contextRef="#ctx0" brushRef="#br0" timeOffset="159762.39">11513 3197 1199 0,'-2'0'439'16,"-1"4"-354"-16,-7 11-61 15,-11 3 7-15,9 7-2 16,1 2 10-16,9 3-5 15,7 2-6-15,3-1-3 16,-1-4-7-16,4-8 4 16,-1-7-3-16,-4-7-6 15,1 1 7-15,-5-5 3 16,-4-1 10-16,-5-8 15 16,-4-7-6-16,-2-10-6 15,-2-7-12-15,1-4-20 0,3-4-3 16,8-2-1-16,2 0 0 15,16 3-2-15,4 3 2 16,5 13 0-16,8 7-3 0,-3 23 3 16,0 7 3-16,-2 17-4 15,-4 5 6-15,-8 1 2 16,1 1 8-16,-10-6 2 16,1-6 3-16,-5-9 10 15,1-6-6-15,-2-7 23 16,-3-4-5-16,-3-11-2 15,-3-8-5-15,0-14-24 16,8-5-4-16,6-8-10 16,3 0-1-16,8-2-4 15,-2 3 8-15,3 15 2 16,1 10-4-16,-1 22 2 16,3 10-4-16,0 20 2 15,2 6 1-15,0 5 1 0,1-1 4 16,4-11-8-16,-1-4 6 15,3-13 6 1,-7-3-6-16,0-12 22 0,6-6 5 16,-5-10 6-16,8-10-1 15,-5-10-13-15,-5-9-6 16,-8-6-12-16,-6 0 2 16,-6 5-2-16,-9 7-1 15,-9 9 1-15,-4 8-4 16,-7 19-5-16,4 9-6 0,4 19-1 15,-2 8-1-15,17 7 7 16,4 1 1-16,20-4-4 16,12-10 8-16,9-16 2 15,8-10 0-15,15-21 1 16,-1-9 0-16,5-14 5 16,1-7 8-16,-17-2 15 15,-1 1-1-15,-19 5 0 16,-10 7 0-16,-19 10-6 15,-8 2-2-15,-18 14-8 16,-5 6-8-16,-10 12-8 16,-1 13-3-16,0 10-10 15,3 5 4-15,15 9 2 16,1-1 2-16,18-2 7 16,2-4-3-16,19-11-1 15,10-8 5-15,0-11-3 16,13-10 4-16,-9-10 0 0,-1-6 5 15,-2-7 3-15,-8 0 4 16,-8-2 3-16,-3 1-5 16,-8 5-3-16,-2 1-3 15,-3 9 2-15,-1 3-6 16,1 6 4-16,1 6-6 16,1 9-5-16,-1 4 7 0,3 5-8 15,2 3 9-15,6-6-2 16,4 4 1-16,5-7-1 15,3-5-4 1,8-5 5-16,-1-6-1 0,0-11 5 16,4-6 4-16,-12-11 0 15,2-2 3-15,-10-3-4 16,-10-1-3-16,-3 5-3 16,-4 1 1-16,-5 9-3 15,2 6 6-15,-6 8-4 16,4 4 0-16,0 10 1 15,7 5-6-15,8 8 5 16,1 7-2-16,8 4-1 0,-2 2 3 16,1-3-2-1,3-5 1-15,-5-4-1 0,-2-6 0 16,-2-8 2-16,-6-3 0 16,7-6 1-16,-7-7 3 15,9-12-5-15,0-9 3 16,-3-12-2-1,12-5 1-15,-5 3-2 0,1 6-1 0,-5 12 1 16,-1 11 0-16,-6 11-1 16,-3 5-2-16,1 15 0 15,0 2-8-15,4 8 7 16,2 2 3-16,4-6-3 16,4-4 8-16,5-7-4 15,2-3 0-15,4-11 5 16,0 0-7-16,-6-8 3 15,1-2 1-15,-7-1-4 16,-2-4 7-16,-7 0-4 16,-1 0-5-16,-5 3-7 15,-5 3-5-15,0 4 0 16,-1 2 6-16,0 0 3 16,2 1 3-16,3 2 2 15,1 0-1-15,9 0 0 0,4-1 1 16,26 4-2-16,-2 0-1 15,21 3 4-15,5 6-1 16,-6 7 2-16,8 8 0 16,-22 25-20-16,-22 14-41 15,-64 36-93-15,-61 18-78 16,-146 38 137-16</inkml:trace>
  <inkml:trace contextRef="#ctx0" brushRef="#br0" timeOffset="180833.68">17128 14277 1145 0,'77'-20'431'16,"42"-7"-318"-16,70-11-60 15,39-7-18-15,53 1-5 16,23-1-7-16,28 13-21 0,-12 6-2 16,-5 15-9-16,-17 6-4 15,-20 4 4 1,0 1 12-16,-28-1 19 0,-9-3 23 16,-25-4 31-16,-25-2 0 15,-40-3-8 1,-25 2-23-16,-51 2-39 15,-22 2-35-15,-46 5-82 0,-36-1-36 0,-66-5 80 16</inkml:trace>
  <inkml:trace contextRef="#ctx0" brushRef="#br0" timeOffset="182312.41">10906 13929 909 0,'-19'-5'350'0,"8"3"-243"16,3 0-15-16,2 4-16 16,-3 0-16-16,5 6-24 15,-5 5-7-15,2 6-16 16,4 5 3-16,-4 10 0 0,4 6-2 15,3 10-2-15,-3 9 3 16,4 6 2 0,4 0-3-16,2 7 13 15,2 1-1-15,7 10 2 0,5 3 0 16,9-6-1-16,14 1-8 16,9-2-3-16,6 2 1 15,9 7-10 1,3-5-1-16,19-3-7 0,9-4-2 0,17-5 1 15,14-2 3-15,20-8 5 16,-7-5 1-16,37-11 7 16,4-9 4-16,4-14 11 15,24-9 7-15,-20-17-1 16,1-10 2-16,-5-24 6 16,-12-7 2-16,9-18-1 15,-13-14 3-15,-10-9-24 16,2-8-4-16,-20-13-5 15,-7 3-13-15,-18-8 2 16,-19 2 1-16,-27 4-4 16,-17-2 0-16,-25 11 6 15,-26 0-6-15,-26 4 0 16,-19 1 7-16,-37 4-3 16,-7 2-4-16,-30 11-1 15,-15 8 1-15,-19 7 0 0,-4 11-2 16,-29 6 9-16,4 4-13 15,-22 9-4 1,-9 5 8-16,-2 7-13 0,-5 8 15 16,-1 6-2-16,1 4-5 15,9 4 5-15,-1 2 0 16,18 3 2-16,-3 5 1 0,26 8 9 16,5 6-8-16,6 14 6 15,12 5 0-15,4 16-4 16,8 7-6-16,17 21 0 15,6 13 1-15,10 24-21 16,14 8 0-16,12 18-21 16,13-1-12-16,19 1-2 15,8-4 0-15,22-23 8 16,13-3 12-16,22-18 18 16,15-9 0-16,16-10-7 15,16-14-7-15,24-23-48 16,7-13-21-16,15-22 61 15</inkml:trace>
  <inkml:trace contextRef="#ctx0" brushRef="#br0" timeOffset="183715.97">11289 7825 1804 0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1:21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12273 6751 1087 0,'-3'-6'430'15,"4"-1"-307"-15,-2-2-15 16,-1-3-14-16,4 2-16 16,-2-2-7-16,1 7-17 15,-2 0-3-15,2 5-19 16,-1 0-6-16,0 0-17 16,7 10-6-16,11 11 0 0,26 24 0 15,-32-33 3 1,4-2 4-16,4-9 10 0,-3-1 3 15,2-7 13-15,2-4 14 16,-8-4-6 0,-2-2-2-16,6-4-6 15,-10-1-16-15,4 3-8 16,2 2-2-16,1 9-7 0,5 0-3 16,3 5 5-16,4 5-5 15,0 10-22-15,2 6-26 16,-1 0-60-16,-1 0-41 0,-5-5-46 15,-4-2-13-15,-13-1 130 16</inkml:trace>
  <inkml:trace contextRef="#ctx0" brushRef="#br0" timeOffset="611.46">12111 7753 955 0,'7'-6'392'0,"6"-7"-219"15,6 0-61-15,6-4-11 16,7 2-8-16,6 3-11 15,4 1-8-15,5 8-18 16,2 1-5-16,-6 4-11 16,-2 5-4-16,-15 0-2 15,-6 1-5-15,-4-1 7 16,-6-1 3-16,2-1 6 16,-8-2 3-16,0-3-3 15,-7 1 8-15,2-1 9 16,-9 1-9-16,-19 6-10 15,-43 10-17-15,17-6-18 16,3-1-3-16,-2-1-3 0,1-2-2 16,19 1-3-16,7-1 6 15,13-5-1-15,8-1-10 16,12-4-24-16,6-4-14 16,17-5-48-16,7-2-19 15,15-4-17-15,-1 1-13 0,-3 0-11 16,-2 0-6-1,-9 3 102-15</inkml:trace>
  <inkml:trace contextRef="#ctx0" brushRef="#br0" timeOffset="1579.18">12428 6007 1089 0,'-16'30'437'0,"-2"3"-251"16,-8-2-29-16,12-10-9 0,5-6 0 15,-5-15-15 1,9-12-14-16,-1-22-27 15,-2-12-12-15,22-17-33 16,1 0-15-16,-8 7-17 16,8 2-7-16,-9 13-16 0,-6 8-10 15,9 13-38-15,-13 9-43 16,0 14-100-16,9 5-25 16,-10 7-371-16,9 0 396 15</inkml:trace>
  <inkml:trace contextRef="#ctx0" brushRef="#br0" timeOffset="1862.44">12167 5634 1136 0,'4'-24'437'15,"6"-1"-325"-15,10 1 2 16,3-1-3-16,13 3-7 15,5 2-6-15,-5 12-40 16,1 5-9-16,-17 13-20 16,-2 12-9-16,-8 13 1 15,-8 12-5-15,-2 9 12 16,-9 1-2-16,2-10-8 16,1-8-3-16,1-16-19 0,7-8-26 15,-6-10-58-15,2-8-48 16,4-18-96-16,0-10 142 15</inkml:trace>
  <inkml:trace contextRef="#ctx0" brushRef="#br0" timeOffset="2149.58">12531 5301 1318 0,'9'-14'502'0,"6"-1"-363"15,4-2-6-15,0 3-13 16,1 3-25-16,4 7-31 16,-2 4-26-16,-5 14-21 15,-5 6-8-15,-11 16-7 16,-4 3 1-16,-6 5-1 16,-4 4 10-16,1-5 11 15,0 0 13-15,16-27 9 31,-2-8-7-31,0 1-17 0,21 6-8 0,42-30-15 0,14-18-32 16,15-24-154 0,3-1 132-16</inkml:trace>
  <inkml:trace contextRef="#ctx0" brushRef="#br0" timeOffset="5994.54">13540 6806 644 0,'-45'35'268'0,"25"-29"-157"0,0 4-15 16,-2-2 4-16,-2 0-11 16,-4 0-14-16,-6-5 3 15,5 2 3-15,4-1 16 16,14 0 6-16,5-1 13 16,-6 1 8-16,10-1-11 15,-12-2-9-15,11 1-46 16,10-3-25-16,-1-3-10 15,17 1-7-15,0-1 9 16,-1 1 15-16,3 1-13 16,-7 0 1 15,-1 2 0-31,-7 1-15 0,-6 4-3 0,4 1 3 0,-6 3-9 16,13-1 12-16,-7 2-3 0,0-2-6 15,-2-3 2 1,-4-3-1-16,5-6 14 15,-9-3 13-15,7-4 1 0,-6-3-7 16,1 1-11-16,4-5-11 16,0 7-2-16,6 3-2 15,-1 8-2-15,6 9-6 0,3 9-8 16,4 4 4-16,4-3-19 16,0 0 2-1,-1-7-29-15,1-4-38 16,-6-4-66-16,1-4-47 0,-4-9 125 15</inkml:trace>
  <inkml:trace contextRef="#ctx0" brushRef="#br0" timeOffset="6342.6">13868 6877 1190 0,'0'0'478'16,"0"0"-325"-16,0 0-51 16,0 0-15-16,0 0-33 15,0 0-12-15,8 0-20 0,10-1-1 16,25-3-11-16,-28-1-1 16,1 1 1-1,-4 3-4-15,-3-4 11 16,-2 5-3-16,0 0 7 0,-2-2 9 15,-3 2-7-15,4-1 5 16,-6 0-1-16,0 0-7 16,0 0-8-16,0 0-9 15,3-2 0-15,10-2-8 0,5-1 7 16,29-3-7 0,-25 8-38-16,-1-2-14 15,-2-3-90-15,0-5-39 0,-12-10 117 16</inkml:trace>
  <inkml:trace contextRef="#ctx0" brushRef="#br0" timeOffset="6764.28">13692 6231 1102 0,'3'-10'414'16,"-3"-5"-293"-16,0-5 0 15,-3 3-4-15,3-4-3 16,6-7-31-16,2 4-6 15,15-7-27-15,-2-1 0 0,18-1-15 16,-1-2-15-16,-2 6-1 16,-1 4-11-1,-16 8-2-15,9 5 7 0,-16 6-26 16,0 3-22-16,-7 3-35 16,-5 1-40-16,0 1-48 15,0-2-24-15,-1 0 113 16</inkml:trace>
  <inkml:trace contextRef="#ctx0" brushRef="#br0" timeOffset="7009.45">13941 5788 1255 0,'-1'0'465'16,"0"0"-350"-16,0 0-6 15,1 0-5-15,0-2-14 16,7-1-37-16,11-7-5 16,35-6-27-16,-26 15 0 15,-2 12-7-15,2 6-13 0,-12 8 5 16,0 6 2 0,-12 4-5-16,-7 2 6 0,-8-4 0 15,-7-2-9-15,-2-8-3 16,0-7-24-16,2-15-62 15,4-3-35 1,8-17-103-16,4-10 134 0</inkml:trace>
  <inkml:trace contextRef="#ctx0" brushRef="#br0" timeOffset="7328.2">14219 5554 1165 0,'8'-8'469'0,"9"0"-300"16,-6 0-11-16,12-5-35 0,-8-2-22 16,2 3-39-1,10-1-25-15,-11 10-21 0,7 3-6 16,-15 9-9-16,-2 7 3 16,-5 8-3-16,-9 7 3 15,-3 4 2-15,-14 2-5 16,6-11 7-16,-7-3-2 15,11-11 1 1,17-7 6 0,-7-4 2-16,22-8 1 0,-3-10-10 15,9 0 9-15,15-5-19 0,-3 1-17 0,8 6-36 16,-8 2-45 0,-1 2-98-16,-1 1-112 15,-9-3 200-15</inkml:trace>
  <inkml:trace contextRef="#ctx0" brushRef="#br0" timeOffset="8891.45">14814 5473 866 0,'21'-28'347'15,"-1"6"-214"-15,-2 0 2 16,-8-1-18-16,0 3 6 16,-6-2-11-16,-1 3 4 15,-1 2-7-15,-2 2-10 16,0 4-24-16,-6 5-22 16,4 4-32-16,-3 6-8 15,-2 14-16-15,7 9 5 16,-1 12-2-16,7 0 2 0,0 10 0 15,4-3-4-15,-6 3 9 16,5-2-11 0,-2-10 4-16,0-6 5 0,4-11-6 15,-2-3 5-15,3-11-4 16,-2-4-9-16,1-9 6 16,1-6-2-16,0-1 2 15,-3-3 6-15,-7 1-5 16,-2 0 6-16,-11 1-4 15,0 3-9-15,-7 5 0 16,-1 0-13 0,0 0 0-16,3 2 7 0,6-2-2 15,1 2 3-15,9 2 7 16,7-5-4-16,8-4 7 16,5-3 2-16,9-8 5 15,1 1 8-15,3-2 6 0,3 0 9 16,-2-1 0-16,-1-1-3 15,-7 1-2-15,-11 5-10 16,-2 6 3-16,-13 3 3 0,-13 9-6 16,-7 4-3-16,-12 10-10 15,5 2 1-15,0 10-1 16,7 2-2 0,6 0 2-16,-4 1 1 0,18 0-8 15,6-2 12-15,11-4-3 16,16-6-10-16,6-10 7 15,10-6-4-15,3-12 3 16,1-1 8-16,-4-8 6 16,-10 2 6-16,-10 1 12 15,-5-1-5 1,-14 9 1-16,-1-2 10 0,-11 6-10 16,-10 6 8-16,-6 5-11 15,-10 5-17-15,5 3-4 16,-9-1-5-16,13 0-12 15,3 1 6-15,3-2-3 0,12 1-3 16,6-2 8-16,2-3-8 16,7-1 5-16,13-4 6 15,-10-3 1-15,14-7 7 16,-3-1 7-16,-14-1 3 16,0-2 13-16,-6 2-8 15,-7 0 13-15,-1 2-11 16,-3 5-5-16,-1-5 6 15,-2 6-12-15,6-3-4 0,-2 5-4 16,1 8 2 0,2 3-7-16,-1 4 8 0,11 2 3 15,-3 0-11-15,7-4 5 16,1-1-3-16,-3-4-4 16,5-2 11-16,-3-3-1 15,0-3 0-15,0-7 4 16,-1-4-2-16,-1-2 4 15,-4-6 4-15,1 3 6 16,-6 2-7-16,-2-1 5 16,-2 7-6-16,-1 4-7 15,-3 3 3-15,-3 5-9 16,7-1 5-16,-4 6 0 16,4-1 0-16,4 2 1 15,2 1-9-15,9 0-4 0,2-2 5 16,0-5 0-16,7-2 2 15,0-9 2-15,-12-1 2 16,13-6 4 0,-21-1 6-16,-4-3 10 0,18-7 2 15,-30 0 5-15,25-2 1 16,-12 4-8-16,-9 5 0 16,20 5-14-16,-29 7 1 15,23 4-12-15,-6 9-3 0,0 12 3 16,6 8-5-16,2 9 6 15,5 1-2-15,-6 0 4 16,15-5-2-16,-10-8 3 16,8-8-1-16,1-10-3 15,-8-5 2-15,7-13 1 16,-8-2 1-16,7-15 5 16,-6-4-2-16,-2-5 3 15,0-7-3-15,-9 3 3 16,2 3 0-16,-5 10 1 15,-2 8-1-15,-4 9-3 16,2 9-1-16,3 7-5 0,-7 11 0 16,7 8-3-1,-3 12 7-15,8 7-4 16,6 1 5-16,3 7-6 0,8-10-2 16,-2-4-9-16,4-5-4 15,-2-11-16 1,-4-1-10-16,-1-8-39 0,-6-4-39 15,-7-2-56-15,-1-6-46 16,-3-6-45-16,-7-2 157 16</inkml:trace>
  <inkml:trace contextRef="#ctx0" brushRef="#br0" timeOffset="9039.32">15959 5387 1017 0,'22'-15'381'0,"1"-3"-310"16,2-1-17-16,2 4-50 16,-1 2-57-16,-4 3 32 15</inkml:trace>
  <inkml:trace contextRef="#ctx0" brushRef="#br0" timeOffset="9714.17">16127 5315 1002 0,'39'24'420'0,"-28"-30"-214"0,0 4-92 15,-2 6-24-15,0 5-13 16,0 14-34-16,10 3 1 16,-7 7-16-1,9 3-9 1,1-2-7-16,-7-2-2 0,7-9 13 0,-4-8 24 15,1-8 22-15,-3-5 15 0,-3-6-7 16,-1-4-8 0,-1-5-17-1,0-2-3 1,-5-5-10 0,4 0-4-1,-5 2-7-15,-3 1-9 0,2 6-5 0,-5 5-6 0,1 1-8 0,2 2 2 0,0 5-2 16,-2-2-7-16,0 0 0 15,0 0-4-15,3 8 1 16,10 2 10 0,27 26-2-16,-28-28 2 0,2-7 2 15,-2 0-2-15,-1-7 9 0,-6-3 0 16,6-7 5 0,-8-4-9-1,13 0 4-15,-7-2-2 16,-6 6 2-16,13-1 7 15,-20 7-3-15,17 0-1 0,-6 8-8 0,7 6 0 16,1 9-5-16,-2 5 1 16,18 3-1-16,-24 1 1 15,22-9-1-15,-9 0-2 16,-1-9 5-16,11-4-5 16,-14-6 10-16,7-7-1 0,-7-6 2 15,-3 0 6-15,0-8-6 16,-10 1 3-16,-2 3-4 15,0 0 1-15,-4 13-6 16,1-1 0-16,-4 16-14 16,3 5-1-16,-1 17 2 15,4 5-1-15,4 0-2 16,4 3-14 0,11-12-41-1,3-5-28-15,9-14-58 0,1-5-55 0,-9-7 138 16</inkml:trace>
  <inkml:trace contextRef="#ctx0" brushRef="#br0" timeOffset="11429.3">13002 5079 1048 0,'-1'-1'434'0,"0"0"-300"16,0 1-29-16,-3 0-15 15,1 0-47 1,0 1-6-16,-1 2-6 0,-6 14 0 16,-7 29 11-16,21-22 1 0,-1 10-8 15,0 4 2-15,5 6-4 16,1 0-5-16,4-5 5 15,0-7-8 1,1-10-4 0,4-8 9-1,-1-14-7-15,9-7 16 16,1-12 16-16,1-6-6 0,1-18 9 0,-5-5-6 0,3-13-15 16,-6 1-3-16,-9 8-5 15,-11 5-6-15,-14 15-3 16,-1 7 3-16,-4 15-13 15,5 9 1-15,5 13-7 16,2 9-2-16,6 17 0 16,3 6-2-16,9 8 0 15,2 3 0-15,10-6 3 0,10-2-5 16,-1-14 2-16,7-7-3 16,-10-12-3-16,-5-12 2 15,4-12 0-15,-4-9 0 16,2-15 2-16,0-5 5 15,-11-3-1-15,-6 2 1 16,-9 5 3 0,-5 6-5-16,-7 9 3 0,-3 3-1 0,-4 15-2 15,-2 2-1-15,-2 14-4 16,5 9 2-16,-5 9 1 16,10 6 0-1,14 2 0-15,1-2 1 16,23-7-5-16,-2-5-1 15,-1-11 0-15,2-6-3 0,-2-12 3 16,0-6 6-16,-2-13-1 16,-1-6 4-16,-4-4 7 15,-6-5 2 17,-10 4 6-17,-4 3-4-15,-9 8-2 0,0 5-3 0,1 6-6 0,1 6 3 0,6 4-4 16,-2 4-1-16,8 4-1 15,1 3-3-15,7 2-2 16,5 1 1-16,3-3 5 0,2-4-2 16,3-3 0-16,-1-4 2 15,7-8-3-15,-5-4 3 16,-5-6-1-16,-4 0 1 16,-4-3 0-16,2 1-1 15,-2 0 5-15,-6 1-5 0,3 4 6 16,-7 3 0-1,-2 4-6-15,1 1 3 0,-16 11-8 16,6-2 2-16,-6 5-3 16,8 3-1-1,11-2 1-15,-2 2-7 0,16 0 5 16,-2 0-2-16,17 1 8 16,-3 0 2-16,7 1 0 15,2 2 2-15,-20 4-5 16,1 4 3-16,-19 3-2 15,-3 2-4-15,-13 0 4 16,-6-2 0 0,7-11 1-1,-3-3 6-15,19-11-1 0,4-7 2 0,10-11 5 0,2-8-5 16,0-6-1-16,9-4 0 16,-14 2-2-16,4 0 3 15,-2 2 1 1,-4 4-2-16,4 6 8 0,-5 4-3 15,-5 7 6-15,-3 2-3 16,-5 10-9-16,-4 3 0 16,-9 7-3-16,3 3-2 15,6 2 2 1,-1-2-4-16,5-3-4 0,1 0 4 0,5-5-7 16,4 0 7-16,16 1-3 15,0-1 2 1,-2 8 4-16,2 5 0 15,-5 7 3-15,-4 2-1 0,-7 4-17 16,-5 1-12-16,-11-1-49 16,-4 6-36-16,-9-1-54 15,-4-3-55-15,2-12 404 16,6-6-180-16</inkml:trace>
  <inkml:trace contextRef="#ctx0" brushRef="#br0" timeOffset="14267.09">13120 7736 1154 0,'-3'2'437'16,"3"-2"-316"-16,2-3-30 15,-2 2-1-15,0 0-7 16,0 0-22-16,0 0-19 0,16 1-19 16,26 2-2-16,-24-2 9 15,-4 0 0-15,1 1 7 16,13 1-5-16,-10 0-5 16,11 0-3-16,-8-6-15 15,-8 2 5-15,9-3-11 16,-9 3-8-16,0 2-24 15,0-1-23-15,-9 4-91 16,1-1-44-16,2 1 115 16</inkml:trace>
  <inkml:trace contextRef="#ctx0" brushRef="#br0" timeOffset="14457.18">13712 7741 1318 0,'2'3'497'15,"10"-3"-357"-15,4 0-41 16,9-9-28-16,13-10-26 16,8-10-112-16,-3-8-37 0,0-16 57 15</inkml:trace>
  <inkml:trace contextRef="#ctx0" brushRef="#br0" timeOffset="18276.27">15260 6816 905 0,'-14'-2'366'0,"7"0"-246"16,12 0-18-16,-1-5-40 15,6-2-23-15,8-5-6 16,2-6 9-16,11-4-10 15,8-6 4-15,8-5-27 16,-1 3-25-16,-4 3-99 16,-7 3 78-16</inkml:trace>
  <inkml:trace contextRef="#ctx0" brushRef="#br0" timeOffset="18623.21">16094 6770 1060 0,'2'0'376'16,"11"-2"-334"-16,15-7-19 15,8-10-6-15,19-9-8 16,-1-7 3-16,3-5-60 15,-3 0-136-15,-16 7 126 16</inkml:trace>
  <inkml:trace contextRef="#ctx0" brushRef="#br0" timeOffset="19007.66">16865 6820 1007 0,'22'-20'353'0,"10"-5"-322"16,5-1-8-16,7-5-10 15,-1 1-12-15,1 3-2 16</inkml:trace>
  <inkml:trace contextRef="#ctx0" brushRef="#br0" timeOffset="19311.36">17683 6776 892 0,'26'-14'302'0,"-2"1"-262"16,5-5 15-16,-4-5 15 16,1-2-3-16,7-10-30 15,-3-1-13-15,2 2-48 16,4 0-42-16,0 7 43 16</inkml:trace>
  <inkml:trace contextRef="#ctx0" brushRef="#br0" timeOffset="19647.65">19023 6620 1045 0,'103'-87'314'0,"10"-26"-299"16</inkml:trace>
  <inkml:trace contextRef="#ctx0" brushRef="#br0" timeOffset="20467.27">20165 6037 1014 0,'-15'-3'363'0,"9"3"-306"16,7 1 14-16,6 0-7 15,3 4-3 1,17 5-8-16,4 7-2 0,9 11-6 16,6 5-2-16,10 4-15 15,-1 0-9-15,2-7-13 16,-5-1-4-16,-12-7-26 16,-10-6-18-16,-8-6-65 15,-9-5 36-15,-5-5 37 16</inkml:trace>
  <inkml:trace contextRef="#ctx0" brushRef="#br0" timeOffset="20715.38">20651 5958 1112 0,'-3'3'437'0,"-2"11"-312"16,-8 20 10-16,-10 12 2 15,-22 23-39-15,-15 4-20 16,-13 7-55-16,-3-4-10 16,13-14-20-16,11-5-21 15,15-18-45-15,5-5-23 16,18-15-50-16,10-9-54 16,15-18 137-1</inkml:trace>
  <inkml:trace contextRef="#ctx0" brushRef="#br0" timeOffset="21432.17">20556 6168 997 0,'1'-2'412'0,"0"-5"-204"15,0-3-81-15,-1-2 14 16,1-1 3-16,0 4-21 16,-6 3-13-16,-7 10-55 15,-2 10-14-15,-6 19-27 16,9 8-1-16,5 11 2 16,-11 3 10-16,3 1 11 15,6-2-7-15,-7 0 4 31,12-3-13-31,5-10-1 0,-11-8-5 0,6-15 1 16,4-8 11-16,2-13 5 16,-6-10 7-16,4-26-5 15,-12-9-10-15,0-17-8 16,13-8-1-16,-2-6-4 16,10-5 1-16,10 0-1 15,-5 9-5-15,19 23-1 16,-13 18 1-16,9 25-5 0,6 9 1 15,-4 24-2-15,17 11 2 16,-3 16 1-16,7 8-2 16,9-6 4-16,-6-2-4 15,10-14 0-15,-1-6 0 16,-17-16 0-16,3-10 1 16,-20-12 12-16,-6-11 15 15,-12-16 2-15,-1-9 5 0,-12-12-7 16,-6-5-12-16,-4-2-4 15,-9 1-3-15,8 5-6 16,-2 8-9-16,8 15-40 16,8 13-33-16,3 19-106 15,10 7-51-15,4 12-64 16,-1 10 163-16</inkml:trace>
  <inkml:trace contextRef="#ctx0" brushRef="#br0" timeOffset="21645.19">21487 6226 1316 0,'1'1'473'0,"6"12"-388"0,-2 2 13 16,10 9-18-16,0 5-16 15,-2 1-44-15,4 6-24 16,-6-6-56-16,1 0-30 15,1-6-46-15,-2-8-41 16,-2-9 119-16</inkml:trace>
  <inkml:trace contextRef="#ctx0" brushRef="#br0" timeOffset="21861.2">21952 5974 1429 0,'34'-16'508'16,"12"10"-427"-16,-11-8-40 15,9 3-3-15,-4 0-10 16,3 0-5-16,-5 6-61 16,-8 1-38-16,-13 3-89 15,-7 1-178-15,-20 8 229 16</inkml:trace>
  <inkml:trace contextRef="#ctx0" brushRef="#br0" timeOffset="21998.38">21831 6276 1222 0,'4'3'473'0,"15"-3"-355"15,27-11-25-15,16-10-13 16,18-20-47-16,2-7-36 15,-6-10-126-15,-6 1 87 0</inkml:trace>
  <inkml:trace contextRef="#ctx0" brushRef="#br0" timeOffset="22431.17">22658 5737 599 0,'24'-11'268'16,"5"-1"-81"-16,1-3-69 15,0-4 16-15,-3 2 29 16,-2-2-14-16,-11 6-16 16,-5 0 3-16,-14 5-19 0,-6 2 1 15,-8 6-26-15,-7 6-15 16,3 13-17-16,-2 3-17 15,5 9-14-15,6 1-9 16,4 0-14-16,7 4 2 16,5-6 1-16,5-2 3 15,13-7 4 1,8-7 9-16,23-3-1 0,7-5-5 16,18-2 1-16,0 3-9 0,-9 0 2 15,-4 5 11-15,-24 8-7 16,-7 1 0-1,-21 7-6-15,-15 5-4 0,-24 10-3 16,-14 3 5-16,-19 0-19 16,-7-6-31-16,-10-15-75 15,1-14-71-15,10-18-79 16,10-15 149-16</inkml:trace>
  <inkml:trace contextRef="#ctx0" brushRef="#br0" timeOffset="22589.26">23181 5470 2644 0,'62'-3'11'0,"5"0"-102"0,46-2-109 16,-28-13 128-16</inkml:trace>
  <inkml:trace contextRef="#ctx0" brushRef="#br0" timeOffset="23911.24">20012 7743 1020 0,'5'-17'444'0,"4"0"-144"15,-10 1-221-15,8 1 9 16,-16 3 2-16,-1 4-11 16,-1 5-49-16,-11 6-13 15,9 19-12-15,-7 8-1 16,7 25-2-16,4 6 1 15,4 6-3-15,4-5 0 0,3-16 0 16,-2-11 2-16,5-21 2 16,-4-6 1-16,-1-16 36 15,-2-4 1-15,-4-20 1 16,-2-12 2-16,-1-14-30 16,5-4-2-16,-2-1 10 15,2 5 2 1,1 9-1-16,3 5-2 0,2 19-7 15,8 5-14-15,9 20 2 16,14 9-8-16,4 13 2 16,11 5-1-16,7 6-6 15,-9-1 8-15,11-6-3 16,-6-6 1-16,-5-9 1 16,1-5 2-16,-8-10-3 0,-4-2 8 15,-3-12 11-15,-9-4-7 16,-2-13 4-16,-5-6-7 15,-16 1-14 1,6-3-4-16,-7 3-58 16,-5 2-29-16,7 11-95 0,4 6-44 15,-5 17 152-15</inkml:trace>
  <inkml:trace contextRef="#ctx0" brushRef="#br0" timeOffset="24210.17">20738 7715 1210 0,'12'-4'477'16,"4"-2"-280"-16,7-5-153 15,4-2-5-15,-1-4-3 16,4 3-3-16,4 3-13 16,-6 3-6-16,-4 8-10 15,-10 6-2-15,-13 12-2 16,-3 5 0-16,-11 13 2 15,-7 7 0-15,-3 7 12 16,-1 0 2-16,7-4 5 16,12-10-1-16,7-13-12 15,14-4-1-15,13-22-7 0,5-5 4 16,17-22-19-16,3-11-27 16,-5-8-70-16,-2-3-54 15,-15 5 101 1</inkml:trace>
  <inkml:trace contextRef="#ctx0" brushRef="#br0" timeOffset="24401.13">21416 7325 1605 0,'63'-21'546'0,"4"5"-534"15,-4-2-12-15,-22-2-41 16,-8 4-52-16,-13 3-4 16,-9 10 42-16</inkml:trace>
  <inkml:trace contextRef="#ctx0" brushRef="#br0" timeOffset="24579.12">21281 7742 1369 0,'38'-1'494'0,"27"-18"-392"0,13-2-99 15,3-11-29-15,-6-8-29 16,-14 0-94-16,-15-4 100 16</inkml:trace>
  <inkml:trace contextRef="#ctx0" brushRef="#br0" timeOffset="24992.36">22529 7146 996 0,'0'0'382'16,"-9"1"-289"-16,-12 10-1 15,-1 4 7-15,-17 5 3 16,0 3-3-16,0 2-24 0,5 2-11 16,18-2-34-1,2 0-6-15,17-4-15 16,10 0 5-16,20-1 9 0,6 1 5 15,17 0 8-15,-2 1-4 16,1-1-5-16,-3 1-7 16,-11 6-9-16,-7 2 4 15,-15 3-10-15,-7 2 5 0,-24 5-1 16,-12 5-9 0,-24 7 1-16,-6 0-17 15,-15 0-18-15,-5-9-12 0,6-15-70 16,2-12-29-16,17-27 89 15</inkml:trace>
  <inkml:trace contextRef="#ctx0" brushRef="#br0" timeOffset="25133.34">22781 7055 1781 0,'140'-43'649'0,"65"-25"-589"0,18-11-176 16,33-57 66-16</inkml:trace>
  <inkml:trace contextRef="#ctx0" brushRef="#br0" timeOffset="39260.76">19786 9191 618 0,'-16'-39'228'16,"1"34"-189"-16,0 3-9 0,-3 6-13 16,-5 2-9-16,1 4-12 15,3 3 3-15,3 4-4 16,7 5 2-16,-4 8 3 16,4 3-1-16,1 8 3 15,1 0 6-15,12 3 12 16,-8 4 4-16,9 8-1 47,2 4-5-47,-5 9 0 0,10 8-9 0,-10 3 2 0,-3 4 4 0,-8 13-3 15,-5 4 4-15,-7 10 9 16,0 6 0-16,4 6-1 16,-4-6 1-1,8-10-12-15,9-11-4 0,7-24-7 0,9-12-6 16,16-12-21-16,2-4-11 15,6-17-35-15,9-5-34 16,-2-18 68-16</inkml:trace>
  <inkml:trace contextRef="#ctx0" brushRef="#br0" timeOffset="39778.04">20894 9261 1010 0,'-13'0'344'0,"13"12"-326"16,-5 5-7-16,7 14-10 16,1-3 2-16,5 3-2 15,4 0-3-15,1-5-5 16,5 5-1-16,-1 4 2 16,5 0 0-16,3 2 6 0,-3 3 1 15,-2 6 0-15,-5 5 5 16,-8 6 10-1,-1 0 4-15,2 6 3 0,-1 3-7 16,-1 14-10-16,4 2-4 0,-4 5-2 16,5-1 2-16,1 4-10 15,-2 2-2-15,0 2-9 16,0-2-4-16,3-7 9 16,2-5 0-16,0-3 8 15,-4 1 5-15,-7-2 0 16,-5-4 1-1,-13-6 1-15,-9 3 2 0,-28 9 3 16,-19 9 1-16,-45 23-23 16,-26 7-55-16,-53 24 47 15</inkml:trace>
  <inkml:trace contextRef="#ctx0" brushRef="#br0" timeOffset="40952.03">19786 12565 968 0,'-9'0'364'0,"3"5"-282"16,3 5-47-16,-6 14-43 15,0 9-29-15,-4 20-97 16,-4 5 90-16</inkml:trace>
  <inkml:trace contextRef="#ctx0" brushRef="#br0" timeOffset="41300.3">21441 12539 1041 0,'49'69'331'0,"18"53"-431"0,-4 13 71 0</inkml:trace>
  <inkml:trace contextRef="#ctx0" brushRef="#br0" timeOffset="45574.62">10151 9757 1097 0,'-55'-18'399'0,"12"7"-333"16,3 1-6-16,-3 10-34 15,4 5-8-15,-8 19-11 16,-1 7-1-16,-7 21 0 15,-5 14 0-15,-8 19-1 16,-7 14-6-16,-2 16 1 0,-4 6 2 16,2 26-2-16,2 4 6 15,-5 33 0-15,-1 9 2 16,-5 20 4-16,3 13 10 16,8 16-3-16,9 3 1 15,18 3 0-15,9 4-9 0,22-16 4 16,12-1-1-1,21-18-5-15,16-16 0 0,22-17-7 16,16-11 0-16,33-18 1 16,11-3-2-1,9-15-4-15,6-9-1 0,6-12-5 16,-2-11-2-16,13-23 5 16,2-11 2-16,-8-31 4 15,6-17-2-15,5-30 0 16,-3-19 3-16,2-26-2 15,6-13 7-15,-2-19 8 16,-9-8-3-16,6-20 1 16,-7-10-2-16,-10-15 1 15,-1-7-7-15,-6-13 2 16,-7-1-1-16,-13-17-5 16,-6 1 3-16,-29-11 3 0,-12-4 5 15,-18-1 8-15,-10-11 4 16,-15 0 8-1,-13-3 1-15,-20-2 9 0,-6 2-3 16,-20 3-1-16,-9-2 1 16,-9 4-9-16,-15 0-8 15,-14 7-8-15,-4 9-5 0,-16 14-10 16,-3 5 10 0,-13 19-1-16,-3 11-4 0,-13 21 0 15,-8 17-5-15,-6 28-4 16,-7 16 3-16,-5 29 1 15,2 18 0-15,-14 30-1 16,12 21-9-16,-6 38-1 16,-2 12 4-16,23 29-12 15,54-14 4 1,51-55-21-16,0 1-21 16,-104 185-48-16,32 8-33 0,38-14 86 15</inkml:trace>
  <inkml:trace contextRef="#ctx0" brushRef="#br0" timeOffset="46473.46">12877 8283 1167 0,'-71'3'423'15,"3"15"-353"-15,2 12-9 16,11 24-35 0,-2 11-8-16,1 22-10 0,4 16-8 15,11 16 7-15,6 12-2 16,17 20-1-16,2 0-2 16,14 13-1-16,4 9 5 15,10 9-10-15,9 12 5 0,7 9-6 16,9 6 1-1,8 9 8-15,5 0-4 16,13 0 1-16,11-7 1 0,25-7 0 16,7-8 0-16,11-11 5 15,4-6-2-15,10-19-6 16,4-7 4-16,19-21 1 16,4-7-6-16,-3-14 10 15,15-6-2-15,6-17 2 16,2-9 5-16,23-25-4 15,-4-18 3-15,6-26 1 16,5-13 4-16,-9-30 2 16,8-15 10-16,-15-35-1 15,3-17 1-15,-4-23 4 16,-9-14-2-16,4-11 1 0,-16-6 5 16,-15-20 3-1,-9-3-5-15,-21-16-1 16,-9-10 1-16,-22-4-13 0,-9-6 5 15,-11-8-9-15,-12-6-7 16,-16-14-2-16,-11-1-11 16,-32-2 2-16,-13 9 0 15,-32 13-3-15,-13 9 5 0,-21 14 3 16,-4 4-9-16,-22 17 9 16,-13 9-6-16,-15 23-5 15,-12 15 8-15,-23 23-3 16,-9 15-3-16,-23 25 2 15,-11 15-2-15,-12 29-1 16,-9 16 7-16,-19 22 1 16,-3 16-7-16,-25 29 5 15,-5 11-1-15,-14 31-3 16,-15 14 6-16,-2 24-4 16,-2 15-11-1,-1 27-40-15,8 7-42 0,18 19-425 16,-18-8 361-16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10:47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21102 7997 1058 0,'22'-20'362'16,"3"-4"-318"-16,-12 7-18 15,-3 1 0-15,-4-1 2 0,-2 3-10 16,7-2-2-16,-1 4-4 16,9 1-4-16,-1 10 0 15,-3 5 3-15,3 11 12 16,-10 12 3-16,0 13 7 16,-3 8 2-16,-6 12-1 15,-1-1-4-15,-5 5-9 16,4-6-2-16,-2-2-5 15,5-1 0-15,4-1 3 16,-4-2-6-16,6-14-4 16,-6-4-5-16,6-17-2 15,3-4-1-15,13-8 1 16,12-5 4-16,4-1 1 0,-5 1 3 16,-5 3 1-16,-16 1 6 15,-6 7 7-15,0 1 2 16,1 12 6-16,-5 10 2 15,-4 12-8-15,-6 3-1 16,3 4-10-16,15 1-7 16,10-4-3-16,6-2 0 15,-9-4-2-15,-16-3 3 16,-13 1-1-16,-11-1 1 0,-5-5-3 16,13-4-3-16,7-12-1 15,14-7 1-15,-4-6 1 16,-15-1 1-16,-26-2-14 15,-5-3-19-15,-10-6-71 16,-5-1-49-16,9-12 89 16</inkml:trace>
  <inkml:trace contextRef="#ctx0" brushRef="#br0" timeOffset="11109.53">22909 7838 1159 0,'-2'-7'454'0,"34"-6"-256"16,-25-2-182-16,20-11-4 15,11-11 1-15,-22-4 5 16,23-19 2-16,-11-1-1 16,6-21-4-16,1 3-1 15,-14-1 2-15,8-4-1 16,-21 23 7-16,-3 2 2 0,7 25-5 15,-16 19-1-15,2 20-8 16,4 14-2-16,-12 37-2 16,5 15 0-16,8 24 3 15,-13 14 0-15,14-14-2 16,4-11-1-16,-7-26 0 16,21-22-1-16,-12-17 4 15,10-18 2-15,18-21 2 16,-22-8 2-16,38-36-5 15,-19-7-5-15,-16-6-3 16,20-1-1-16,-37 18-2 16,9 10 3-16,9 19-2 15,-21 10-1-15,3 22 0 0,7 10-1 16,-16 26-1-16,5 16 3 16,14 14 3-16,-13 9-4 15,8-7-10-15,1-7-12 16,2-13-66-16,3-9-30 15,-3-10-115-15,7-10 136 16</inkml:trace>
  <inkml:trace contextRef="#ctx0" brushRef="#br0" timeOffset="11304.21">24053 7522 1441 0,'22'45'531'16,"-1"8"-429"-16,2 13-64 16,-16 13-3-16,-4 11-53 15,-8 3-9-15,-3-15-81 16,6-17-44-16,3-30-127 16,8-17 161-16</inkml:trace>
  <inkml:trace contextRef="#ctx0" brushRef="#br0" timeOffset="11725.97">24921 7107 866 0,'25'16'435'15,"-26"10"-37"-15,13 3-340 0,2 7-27 16,-22 9-2-16,9-1-16 15,-1 0 1-15,-20 8-10 16,11-11-4-16,5-6 5 16,-15-3-10-16,33-29-7 15,-6-2 1-15,7-23-1 16,15-14 4-16,-9-11 12 16,13-13-1-16,1-3-1 15,-6 2 0-15,17 4-3 16,-3 6 1-16,-20 15-1 15,1 8 2-15,5 16-3 16,-14 10-2-16,-6 18-1 16,23 3-5-16,-19 14 1 15,-3 5 1-15,39-7-1 16,-26 8 4-16,-1-6 4 16,11 1-2-16,-33 3 5 0,4-3-3 15,-12-1 1-15,-10-1-6 16,-15-1-51-16,-23 3-48 15,-31-4 66-15</inkml:trace>
  <inkml:trace contextRef="#ctx0" brushRef="#br0" timeOffset="11876.97">24621 6819 1361 0,'39'-2'464'0,"21"2"-508"16,3 2-55-16,3-1 64 16</inkml:trace>
  <inkml:trace contextRef="#ctx0" brushRef="#br0" timeOffset="12307.14">26289 7464 1342 0,'57'-26'474'0,"-16"-3"-387"16,-21-14-84-16,5-9 5 15,-36-3 1-15,-10 0-1 16,-3 13-3-16,-6 9-5 15,-18 28-2-15,-3 10 2 16,-2 24 0-16,-11 13 1 0,28 6 3 16,10 6-4-16,0 3 4 15,22-11 2-15,4-10-1 16,6-8 2-16,14-19 6 16,-9-2-2-16,12-23 0 15,11-11 0-15,-9-10-3 16,16-10 0-16,7 3 0 15,-27 9-3-15,5 9-3 16,3 10 2-16,-27 21-2 16,18 6 1-16,8 26-3 15,-19 13-3-15,9 24-14 16,3 0-24-16,-4-13-74 16,8-11-50-16,-2-34 98 15</inkml:trace>
  <inkml:trace contextRef="#ctx0" brushRef="#br0" timeOffset="12795.03">26826 6956 1138 0,'27'33'462'0,"-12"7"-289"0,12 12-98 15,-10 7 4-15,7-10-44 16,-10 5-10-16,-3-6-7 15,8-7-10-15,-20-1 0 16,4-7-4-16,1-16-2 16,-13-4 0-16,13-19 0 15,-8-6-2-15,-3-7-3 16,9-6 2-16,-9-5 0 16,7-5-1-16,8-3 0 15,-4 4 0-15,10 5-1 16,9 3 5-16,5 10-4 15,-6 4 1-15,15 3-2 16,11 3-1-16,-14 2-1 16,18-6 5-16,-3-3 0 15,-26 2-3-15,22-11 5 16,-17 3-2-16,-16 1 1 0,7-3 3 16,-28 8 0-16,1-2-1 15,-1 9 6-15,-11 6-3 16,-12 22 0-16,10 7-1 15,4 19-2-15,-15 10 1 16,36 0-3-16,-1 7 0 16,-4-4-14-16,19-7-8 0,6-14-50 15,5-14-31-15,16-23-90 16,5-12 112-16</inkml:trace>
  <inkml:trace contextRef="#ctx0" brushRef="#br0" timeOffset="13700.3">28033 7054 1285 0,'7'0'498'0,"-13"6"-376"15,1-3-22-15,-14-13-41 16,1 7-32-16,-8 3-26 15,8 2 5-15,-12 24-3 0,-5 12 3 16,2 19 0-16,6 9-6 16,-3 9 1-16,8-4-1 15,26-13-1-15,-9-9 0 16,35-28-3-16,7-10 2 16,-3-23-2-16,24-20-5 15,9-20 8-15,1-22 0 16,32-24 1-16,-11-4 8 15,-11-20-8-15,6 8 0 0,-43-4 0 16,-1-5 2-16,-9 0 5 16,-21 1 2-16,9 31 7 15,-7 24 0-15,-26 58 5 16,8 20-2-16,-26 50-8 16,-3 24-5-16,17 23-6 15,-3 13 0-15,13-8-1 16,10-10 2-16,1-24-8 15,5-12 5-15,10-22-6 16,-2-8 0-16,-3-14 2 16,11-13-3-16,3-11-1 15,-8-9-4-15,24-15 4 16,-12 1 5-16,-21-7 1 16,30-7 5-16,-29 5 0 0,-8 3-1 15,21 6 1-15,-25 10-1 16,-12 8 1-16,11 3-1 15,-13 15-1-15,-10 11 1 16,18 14 0-16,3 4 0 16,-18 4 0-16,30-10 2 15,8-14-4-15,-8-1-1 16,42-24 0-16,-16-4-2 0,4-14 2 16,10-10-3-16,-22 0 4 15,1-7-4-15,-2 4 0 16,-14 2-1-16,-11 4-12 15,0 2 1-15,-14 7 3 16,-2 9-3-16,2 2 11 16,-3 8 5-16,-3 6-3 15,12-1 4-15,3 5 0 16,0 1-1-16,20-5 0 16,-3-1-2-16,3-3 6 15,13-7-4-15,-1-4-1 16,-1-1 7-16,26-6 6 15,-5 3 8-15,-3 0 12 16,23 0 1-16,-37 14-4 16,9 0-6-16,-7 15-7 0,-27 15-8 15,5 21-7-15,-10 16-9 16,-23 11-33-16,5-1-27 16,2-18-77-16,-18-13-68 15,10-22 136-15</inkml:trace>
  <inkml:trace contextRef="#ctx0" brushRef="#br0" timeOffset="13858.88">28507 6641 1576 0,'56'1'528'0,"51"-6"-533"16,14-5-38-16,19-14-39 15,14-12-39-15,-15 0 85 16</inkml:trace>
  <inkml:trace contextRef="#ctx0" brushRef="#br0" timeOffset="14291.05">30739 6380 1433 0,'33'46'507'0,"-10"3"-456"0,-12 2-18 16,-2-22-7-16,-17 0-9 15,0-22-1-15,-2-12 2 16,-4-19 8-16,5-19 0 16,-1-22-3-16,14-12 0 15,7-14-10-15,4-3-4 0,17 11-8 16,-1 17 1-16,0 34 3 15,6 18-5 1,-1 35 6-16,-3 19-5 0,-14 33-6 16,-2 11 0-16,-8 10-13 15,-18 0-5-15,-10-2-6 16,5-2-8-16,-18-11 5 16,9-13 5-16,26-27 9 15,-18-10 12-15,15-20-2 16,12-9 2-16,-16-12 5 15,14-12 3-15,-1-11 7 16,-20-2 5-16,10-2-1 16,-20 10-4-16,-22 16-7 15,3 11-13-15,-35 27-68 16,-9 11-39-16,-11 10 72 16</inkml:trace>
  <inkml:trace contextRef="#ctx0" brushRef="#br0" timeOffset="15167.81">28978 8539 1260 0,'-6'-7'475'0,"29"-34"-418"16,-7-13 18-16,49-38-20 15,-5-5-32-15,4-12 7 16,8-1-6-16,-35 7-8 16,3-3-9-16,-14 13-9 15,-9 14 0-15,-14 24-7 16,-3 21 2-16,-25 36 0 15,-5 14 1-15,-6 27 4 16,-4 13 2-16,-13 10-1 16,15-4-2-16,13-9 0 15,-13-5 0-15,53-19 1 16,3-3 4-16,-2-1-1 16,36-3 0-16,-21 9-1 15,-6 3-8-15,11-2-4 0,-18 6-10 16,-9 3-19-16,-6 5-4 15,-11-2-4-15,-5-2 14 16,-6-13 19-16,13-14 14 16,-10-4 15-16,8-11 2 15,17-20 8-15,-4-4-1 16,24-30 6-16,3 0 0 16,6-3 0-16,16 1-8 0,-11 23-9 15,-8 7-1-15,10 20-3 16,-19 10 4-16,-10 18 2 15,18 3-2-15,-18 23-3 16,-11 4-1-16,9-4-11 16,-6-1-10-16,-6-17-40 15,-1-10-22-15,11-20-63 16,-19-10 78-16</inkml:trace>
  <inkml:trace contextRef="#ctx0" brushRef="#br0" timeOffset="15306.96">29656 7816 1288 0,'25'20'413'0,"-16"-1"-438"16,3-9-2-16</inkml:trace>
  <inkml:trace contextRef="#ctx0" brushRef="#br0" timeOffset="15853.84">29875 8052 1396 0,'20'23'479'0,"32"-19"-458"16,8-2-9-16,-18-7 11 15,17-10-1-15,-22 8-4 16,-27 3-2-16,21 1-16 16,-24 9-1-16,-14 9 1 15,11 4 2-15,-13 15-1 16,-6 2-1-16,16 2 1 16,2 2-1-16,-13-3 1 15,25-8 4-15,-6 4-1 16,-5-1-2-16,23-2 4 0,-17 5-2 15,4-9 2 1,6 0-1-16,-19-1-4 0,6-6-3 16,-8-4-3-16,-14 1-3 15,-3-9-2-15,5 0 0 16,-13-5 1-16,4-4 4 16,21-10 6-16,-11-1-2 15,18-17 6-15,20-10 6 16,4-17 8-16,13-13 7 0,13-14 6 15,10-8-1-15,7 0-1 16,-15 5-2-16,7 20-11 16,-29 18-2-16,-37 29-6 15,20 15-4-15,-40 31-2 16,-16 19-3-16,10 28-6 16,-9 13-2-16,13 1-12 15,21-7-7-15,37-31-23 16,-9-17-40-16,43-38-68 15,6-24 94-15</inkml:trace>
  <inkml:trace contextRef="#ctx0" brushRef="#br0" timeOffset="16975.99">26927 9442 1098 0,'1'-6'435'16,"-2"2"-284"-16,1 4-94 16,0-1-11-16,0 0-31 15,0 0-3-15,0 1-9 0,0 0-1 16,5 7-2-1,7 21-1-15,11 48 1 0,-23-26 0 16,5-1 1-16,4-7 3 16,-9-5-2-16,0-10-2 15,6-19 4-15,-9 4 1 16,11-22 15-16,-3-5 7 16,-2-17-2-16,11-12-2 0,-11-7-11 15,5-6-8-15,8 0-1 16,-7 8 1-16,3 7-1 15,14 10-5-15,-5 17 5 16,-5 12-3-16,12 17-3 16,2 13 3-16,-10 15-2 15,-5 2-1-15,18 2 4 16,-37 2 2-16,24-13 3 16,9-7 3-16,-32-14 4 15,16-9 4-15,-15-10 12 16,11-12-1-16,-1-11-5 15,1-9-7-15,12-8-15 16,-19 2 1-16,17-1-4 16,0 5 5-16,-7 13-3 15,10 2 0-15,-4 14-1 16,-1 13-1-16,1 15-5 0,-1 8-3 16,0 14-15-16,-2 0-15 15,4 2-30-15,-6-1-12 16,-1-8-30-16,-3-5-21 15,-4-16 92-15</inkml:trace>
  <inkml:trace contextRef="#ctx0" brushRef="#br0" timeOffset="17320.27">28393 9256 902 0,'2'6'355'0,"12"-7"-250"16,-16 4 3-16,8-3-7 15,-6 0 0-15,-1 0-18 16,0 0-15-16,-15 23-32 15,-42 36-22-15,27-21-12 16,-12 3-2-16,-7-3 2 0,7 0-2 16,-22 2-7-16,9-2-2 15,27-14-21-15,0-5-13 16,21-14-29-16,1-4-18 16,-3-10-52-16,6-8-54 15,9-17 132-15</inkml:trace>
  <inkml:trace contextRef="#ctx0" brushRef="#br0" timeOffset="17567.32">28116 9205 1014 0,'12'-7'403'0,"-34"13"-282"16,35-5-13-16,-21 15-18 15,-7 1-9-15,33 7-9 16,-30 11-12-16,49 1-21 15,-13 10-8-15,8-2-9 16,22-4-4-16,-25-2-4 16,24-7-5-16,-10-5-3 15,-3-4-3-15,6-11-12 16,-9-5-11-16,-7-11-45 16,16-5-31-16,-18-14-96 15,5-3 116-15</inkml:trace>
  <inkml:trace contextRef="#ctx0" brushRef="#br0" timeOffset="17762.9">29274 8989 1463 0,'32'19'554'0,"3"19"-429"16,-14 19-19-16,-15 35-39 15,-2 9-29-15,-16 25-50 16,-8-4-38-16,-6-10 21 16,3-10 2-16</inkml:trace>
  <inkml:trace contextRef="#ctx0" brushRef="#br0" timeOffset="22398.48">23516 10736 850 0,'14'48'355'16,"-7"-1"-173"-16,15-4-144 16,-20 6 0-16,6-13-6 15,-9 0 5-15,-1-2 21 16,-3 2 8-16,0-5 9 15,-1-1-2-15,2-11-10 16,1-10-1-16,2-10 12 16,6-15-5-16,-2-25 4 15,15-22-4-15,3-29-25 0,-5-11-12 16,7 0-16-16,-6 9-9 16,-14 23-10-16,6 17 8 15,-8 29 1-15,-7 13 0 16,5 22 1-16,-2 15-3 15,-6 39-4-15,8 16-2 0,1 32 2 16,-2 3-6-16,5-15 3 16,5-9 7-16,-1-32-10 15,10-16 0-15,5-29-8 16,-5-11-1-16,6-30 6 16,20-17 7-16,-4-17 3 15,-1-9-6-15,3 7-13 16,-16 12-7-16,-6 22-5 15,-3 11-4-15,-5 28-13 16,-5 10-5-16,6 24-32 16,13 8-26-16,-6 18-323 15,-3 2 295-15</inkml:trace>
  <inkml:trace contextRef="#ctx0" brushRef="#br0" timeOffset="22701.01">24342 11271 1188 0,'0'-5'463'0,"14"-8"-275"16,5 0-154-1,-9 7-14-15,0-1-7 16,27-19-7-16,12 5-6 0,-9 8 2 0,-25 22-4 15,-4 11-3-15,-2 9-2 16,-2 7 0-16,-7 7 3 16,5 0 8-16,1-4 1 15,-4-2-1-15,6-7-7 16,10-13-13-16,8-9-24 16,7-12-14-16,17-19-44 15,-3-4-26-15,22-11 81 16</inkml:trace>
  <inkml:trace contextRef="#ctx0" brushRef="#br0" timeOffset="23104.02">25378 10957 1367 0,'-9'0'539'16,"0"-2"-348"-16,-9 2-117 15,23-1-44-15,-8 2-22 16,-1 6-28-16,-5 7-2 16,4 14 5-16,-9 10 2 15,5 9 10-15,29 1 1 0,-23-4 2 16,21-9 2-16,8-11-3 16,-22-9-2-16,27-13 7 15,-9-6 3-15,3-13 5 16,6-7-3-16,-12-7-3 15,1-5-4-15,-3 0-6 16,-1 5 6-16,-8 14-4 16,3 5 3-16,0 12-3 15,-3 9-2-15,4 10-5 16,6 7-5-16,5 7-12 16,7 0-2-16,4 3-8 15,-4-1-17-15,-3 6-20 16,-12-5-13-16,-17-4-38 15,-15-4-15-15,-29-19 95 16</inkml:trace>
  <inkml:trace contextRef="#ctx0" brushRef="#br0" timeOffset="23268.98">25378 10655 1634 0,'13'34'517'0,"30"-4"-647"16,-6-4-15-16,-1-6 88 15</inkml:trace>
  <inkml:trace contextRef="#ctx0" brushRef="#br0" timeOffset="23910.19">26560 11185 1262 0,'-5'-30'411'16,"2"-9"-438"-16,-6 4-9 15,-1 12 2-15,7 5-1 16,-7 17 9-16,3 8 16 16,-8 22 21-16,2 0 3 15,13 6 0-15,-4 3-2 16,9-13-7-16,3-5 1 16,-13-5 19-16,7-9 7 0,-2-6 22 15,-1 3 2-15,0-4-3 16,0-1-6-16,1-1-21 15,-1-15-7-15,3-35-11 16,3 28-4-16,-4 8-1 16,7-2-3-16,8 2-5 15,-8 10-2-15,6 1-2 16,9 0 4-16,3 7 3 16,-3 2-1-16,8-3 5 15,7 1 1-15,-22 2-3 16,15-3 1-16,3 0 1 15,-24 2-2-15,9-2 0 16,4-2 2-16,-23 2 1 16,11-4 7-16,3 0 7 15,-21-1-1-15,20-11-2 0,-2 1-3 16,-3 0-8-16,16-2-2 16,-10 9-1-16,0 5 0 15,15 2 3-15,-14 7 3 16,3 12 1-16,3 0-5 15,-7 16 4-15,-3 0-4 16,-4-2-4-16,3-4-5 0,-1-17-17 16,0-3-9-16,-2-12-43 15,-13-2-30-15,4-18 68 16</inkml:trace>
  <inkml:trace contextRef="#ctx0" brushRef="#br0" timeOffset="24223.12">27955 10799 1304 0,'47'3'474'16,"-13"4"-364"-16,-12-4-68 15,12 4-3-15,-45 11-1 0,17 2-5 16,-27 17 2-16,-21 4 2 16,7 8-5-16,-26 9-10 15,6 2-6-15,4-1-7 16,-12-3-7-16,-5-10 0 16,7-12-20-16,2-8-11 15,13-14-49-15,12-8-24 0,20-22-80 16,-3-10-304-16,18-25 342 15</inkml:trace>
  <inkml:trace contextRef="#ctx0" brushRef="#br0" timeOffset="24448.86">27639 10833 1233 0,'14'14'472'0,"8"11"-355"16,6 7-20-16,5 5-23 15,-2 8-17-15,6 0-18 16,6 0-6-16,-10-1-7 16,14-8-8-16,-10-6-5 15,0-4-8-15,-5-13-19 16,6-7-5-16,-17-8-33 16,21-11-28-16,-18-14-75 0,-7-8 94 15</inkml:trace>
  <inkml:trace contextRef="#ctx0" brushRef="#br0" timeOffset="24714.02">28482 10784 1775 0,'26'11'580'0,"16"-4"-607"16,-8-1-26-16,-11-4-25 16,-25 6-3-16,-25 17 3 15,12 8 27-15,-19 21 40 16,10 15 25-16,-3 8 48 16,-13 1 8-16,8-9-2 15,-2-14-27-15,-23-18-118 16,-14-17 2-16,-23-33 30 15</inkml:trace>
  <inkml:trace contextRef="#ctx0" brushRef="#br0" timeOffset="45870.56">22090 9788 668 0,'-8'7'341'0,"5"-8"-12"15,3-1-299-15,4-6-20 16,6-10-6-16,5-9 2 16,-1-5-3-16,4-4 1 15,8 1-3-15,0 6 3 16,-3 4-3-16,3 11 1 16,-4 8 2-16,-5 9 8 0,12 9 5 15,-14 13 9-15,-7 11 1 16,-4 10-4-16,-7 6-5 15,-4 6-11-15,0-3 1 16,-3 0-3-16,-14 2 0 16,4-5 1-16,11-4-4 15,3 0-1-15,-4-2-1 16,4-8-2-16,7-6 0 16,4-10 1-16,4 0 0 0,2 0 0 15,3 2 0-15,5 4 1 16,1 2 0-16,17 3 1 15,-7 4 1-15,-10-2 0 16,13-2 0-16,-9-8-3 16,4-8-2-16,5-10 0 15,-9-5 4-15,-8 0 6 16,5-4 1-16,1-2 2 16,-7 4-7-16,-11 4 2 15,-12 7 3-15,-11 15 0 16,-21 7 1-16,-40 19-7 15,-19 11-3-15,-53 24-1 16,-6 10-15-16,-69 27 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4:45:54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18678 7291 974 0,'-10'1'347'0,"12"2"-292"15,6 2-24-15,2-3 1 16,-1 2-6-16,-6 3-13 16,-5 0-2-16,2 2-6 15,6 3-3-15,-3 1 5 16,3 3 1-16,1 0 15 16,-15 1 9-16,7 0 10 15,4-3 4-15,0 1-6 16,0 2-3-16,0-1-12 0,2 0 3 15,12-4 0-15,8-8 1 16,-1-5 6-16,1-2 1 16,28-23-1-16,17-12-2 15,18-20-8-15,8-12-10 16,10-13-8-16,-3 0-4 16,15-6-10-16,-1-1-7 15,-32 18-23-15,-6 3-10 16,-38 19-30-16,-11 6-7 0,-15 12-36 15,-9 9-41-15,-10 6 109 16</inkml:trace>
  <inkml:trace contextRef="#ctx0" brushRef="#br0" timeOffset="9266.62">9718 10408 1093 0,'0'-5'392'0,"5"2"-329"15,7 0-32-15,6 0-23 16,7-2-1-16,1 2 1 15,-2 0-6-15,12-2 0 16,11-1 1-16,-17-1-1 0,-3 5 4 16,-1-1 6-16,-15 3 7 15,12 2 3-15,6 0 1 16,-4 2-5-16,6-2-8 16,0 1-1-16,0-1-4 15,-4 0-1-15,3-1 1 16,4-1 2-16,6 0 0 15,15 2 2-15,0 0 1 16,-4-1-6-16,1 3 2 0,-6-2-3 16,-7 3-3-16,15-1 3 15,-6-1-2-15,1 4 3 16,4 1-2-16,-9-2-1 16,2 2-2-16,9-4-1 15,-4 0 3-15,9-1 3 16,-6 0 1-16,-10 5 3 15,3-4-2-15,2 5 0 16,10-4 3-16,9 0 1 16,-13 2 2-16,3-2 2 15,-5 0-4-15,-18 3-1 16,22-6-1-16,-1-2-5 16,8-2 2-16,7-1-2 15,-19 2-3-15,7-2 0 16,-6-1 2-16,-4 1-3 0,13-3 3 15,-9 1-3-15,4 0 1 16,8 1 0-16,-5 2 0 16,8 1 1-16,-2 1 0 15,-9-1 1-15,7-4 1 16,2 2-3-16,5 2-2 16,15-2 0-16,-10 0-1 15,1 1 1-15,-5-2 3 0,0-1 3 16,6-1-3-16,16 0 3 15,-1-3 2-15,-7 2 3 16,10 0 3-16,-5 4 1 16,11 3-10-16,-3-3-3 15,3-1 3-15,-6-4 0 16,-4-1 5-16,4 4 1 16,1 1-3-16,-1 2-5 15,-6 2 0-15,13 2 0 16,-10 1-1-16,7-2 2 15,-10 1 0-15,-2-1 4 16,7 1 0-16,9-2 4 16,2-1-4-16,-4 1 2 15,-1 0 1-15,-3 0-4 16,4 0 5-16,0-1-4 0,-2-1 1 16,-10 3-2-16,2-1-1 15,9 1-1-15,3 0-5 16,-9-2 4-16,1 1-1 15,5 0-3-15,1 0 5 16,-9 3 0-16,6-1-1 16,0 1 9-16,11-2-5 0,-1 0 0 15,6-1 3-15,2-1-2 16,-1-2-1-16,4 3 2 16,2 0-6-16,4-1 1 15,-6 1 5-15,12-4-1 16,-4 2 0-16,7-5 1 15,-6 5-2-15,7-1-1 16,6-3 5-16,4-2-1 16,2-5 5-16,16 1-1 15,11-4 0-15,-17 6 2 16,10 4-7-16,17-1 7 16,-24 6-7-16,19 2 3 15,5-1 7-15,-15 5 1 16,7 1-2-16,-13 2 1 15,10-2-9-15,-7 0-3 16,-4-1 13-16,2-2-8 0,2-1 6 16,-24 2 5-16,5 1-9 15,16-5 9-15,-33 5 2 16,6-3-6-16,8-2-1 16,-23 2-6-16,-8 0-2 15,-11 2-1-15,-13-2-3 16,-14 3 2-16,7-1-9 0,-16 0-21 15,-15 4-15-15,-31-2-77 16,-33 0-52-16,-60-10 102 16</inkml:trace>
  <inkml:trace contextRef="#ctx0" brushRef="#br0" timeOffset="12209.81">11324 12056 1122 0,'-18'3'449'0,"-8"7"-247"16,18 6-192-16,-2 10-8 16,6 4-9-16,12 1-1 15,10-6 1-15,-1-2 1 0,14-9 8 16,22-5 5-16,2-3 10 15,20-6 7-15,8 0 15 16,-9-2 2-16,28 1-7 16,16 2-4-16,8 4-10 15,3 4-3-15,18-2 4 16,-17 0 0-16,34-8 3 16,0-8-2-16,3-9-4 15,23-3-5-15,-21-5-9 16,5 1-1-16,8-1 3 15,-21 4 7-15,-7 7 11 16,3 0 8-16,-13 6 9 16,-19 5-3-16,-7 4-2 15,-4 0-7-15,-25 4-12 16,5-1-3-16,-25-1-37 0,-26 4-24 16,-37 4-79-16,-16 0-53 15,-63 1 108-15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2:29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16476 13473 1090 0,'-14'29'413'0,"10"-15"-283"15,4-5-27-15,13-10-8 16,9-14 3 0,0-1-14-16,38-24 0 0,28-25-29 15,6-9-13-15,-4-2-34 16,-1 1-6-16,2 6-57 16,0 10-61-16,-8 16 74 15</inkml:trace>
  <inkml:trace contextRef="#ctx0" brushRef="#br0" timeOffset="316.02">16744 14124 938 0,'58'-34'420'0,"26"-23"-180"16,22-14-14-16,46-42-63 15,40-22-28-15,35-43-171 16,18-20 35-16</inkml:trace>
  <inkml:trace contextRef="#ctx0" brushRef="#br0" timeOffset="13272.28">12685 10295 904 0,'-13'-1'332'16,"3"2"-275"-16,1 4-28 16,-3 6-74-16,1 3-55 15,-3 6 59-15</inkml:trace>
  <inkml:trace contextRef="#ctx0" brushRef="#br0" timeOffset="13426.79">12732 10741 1250 0,'103'-92'312'0</inkml:trace>
  <inkml:trace contextRef="#ctx0" brushRef="#br0" timeOffset="14681.15">13484 8137 945 0,'-12'7'342'0,"3"6"-276"15,-1 3-52-15,2 16-35 0,-1 5-41 16,-2 10 39-16</inkml:trace>
  <inkml:trace contextRef="#ctx0" brushRef="#br0" timeOffset="15248.09">14608 8067 1470 0,'2'0'-24'0,"8"5"-96"0,3 5-66 0,2 12 100 0</inkml:trace>
  <inkml:trace contextRef="#ctx0" brushRef="#br0" timeOffset="15451.84">14909 9366 993 0,'0'-6'344'16,"9"-4"-274"-16,15-16-106 16</inkml:trace>
  <inkml:trace contextRef="#ctx0" brushRef="#br0" timeOffset="15713.19">16371 8201 1261 0,'-15'42'411'0,"3"10"-395"15,8 19-194-15,4-2 115 16</inkml:trace>
  <inkml:trace contextRef="#ctx0" brushRef="#br0" timeOffset="15938.81">17514 8649 1021 0,'25'-26'336'0,"13"0"-361"0,1 2-70 16,-16-3 66-16</inkml:trace>
  <inkml:trace contextRef="#ctx0" brushRef="#br0" timeOffset="16184.12">18170 8076 791 0,'1'42'198'16</inkml:trace>
  <inkml:trace contextRef="#ctx0" brushRef="#br0" timeOffset="19819.87">13093 8554 769 0,'-7'-3'293'0,"4"1"-223"15,-2-2-22-15,7 1-10 16,-3 2-8-16,1 0 2 15,0 0 3-15,0 1-14 16,0 0-4-16,0 0-9 16,0-1-2-16,13 0 1 15,0-1 4-15,30-4 2 16,-24 3 4-16,2 2 6 16,4 0-2-16,7-1 0 15,1 0 1 1,7 2-4-16,-1 0-2 0,-1 0 3 15,4 0-2-15,-11-2 5 16,3 2-1-16,-3-3-1 16,1 2-6-16,3 1-4 15,-3 0 1-15,10 1-7 0,2 1 4 16,-1 0-5 0,1 1-2-16,-6-1 6 15,-5-1-4-15,3-1 0 0,0-2 3 16,3-4-2-16,2-2 5 15,2-1-1-15,4 2 5 16,6 0-4-16,7 2-5 0,-11 2 2 16,9 2 0-16,-11 0-3 15,-5 1 5 1,5-3-3-16,-8 0-10 0,4 0 11 16,-1 1-8-16,7 1 3 15,3-2 0-15,1-1 0 16,4 1-2-16,-5-3 4 15,-8 6-3-15,-3 3 0 16,-4 1 1-16,-1 3-2 16,3 0 1-16,1 2-3 15,-1-4 6-15,6 4-6 16,1-1 5-16,3-3 1 16,-2 3-3-16,-4-5-1 15,-5 1 6-15,-6 2 0 0,1-3-4 16,0 5 6-1,0-3-2-15,4 2-2 16,-2 1 5-16,9-2 2 0,-2 2-5 16,7-2 3-16,-1 2-2 15,-10 1-4-15,2-3 3 16,-9 4-1-16,2-1-4 16,2-1 0-16,5-1 0 0,3-5-5 15,12 4 8-15,0-4-3 16,2 4 1-1,2-1 0-15,-7-2 0 0,3 2 0 16,-2-1 0-16,-1 2-1 16,3 1-1-16,4-1 1 15,6-1-1-15,-5 1 5 16,-1-5-5-16,-4 0 3 16,-3-1-2-16,6-1 4 15,3 1 3-15,8-2 0 16,-3-2 2-1,5 3-4-15,-5-1 3 16,-5 0-6-16,-2 2-1 0,-9 3 2 16,7 0-6-16,-3 5 6 15,6 2-5-15,-5 1 2 16,-7 0 0-16,-3 1 0 0,-10 0 0 16,1 0 0-16,-3 1 3 15,0-4-5 1,0 1 4-16,6-2-2 0,0 1-3 15,6-4 7-15,-2-4-7 16,-2-5 6-16,1-3 3 16,-3-4-7-16,4-3 1 15,-1-4-2-15,0 1-4 0,0-3 5 16,4 3-4 0,6 0-2-16,1-2-1 15,4 1 0-15,-2-2 5 0,-10-3 1 16,-4 0 3-16,-3 0 1 15,-3 1 1-15,2-1-3 16,4-1 0-16,0-2 2 16,-3-2-2-16,2-2 3 15,-3 0-3-15,1-3 0 16,4 0-1-16,-10 5 4 16,-5-2 0-16,-7 5 5 15,-8-2 0-15,1-1-1 16,-3 3 1-16,-6 0-3 15,0 3 8-15,-5-2-6 16,-1 1 6-16,-8-3-5 16,-1-1-7-16,-3 0 4 0,-2-3-7 15,-7 1 2 1,-1 0-2-16,-16-3-4 0,-1 3 5 16,-4 2-9-16,-7 1 10 15,3 0-3-15,-5 5-6 16,0 2 5-16,-6 3-7 15,-5 5-3-15,-2-3 2 0,-12 2 1 16,-1 1 3 0,-3 2 4-16,-2 2 1 0,-1-2 3 15,-4 4-2-15,1-1 2 16,-3-5 0-16,0 8-1 16,3-7 3-16,-6 0-1 15,-1 2 0-15,1-8 2 16,2 4-5-16,6 0 2 15,-10 1-1-15,3 5 0 16,-2-3 3-16,4-1-7 16,11 6-3-16,-5-6-10 15,-7 3-7-15,0 4 2 16,0-6 3-16,-4 3 8 16,16-3 5-16,-9-1 5 15,0 0 1-15,9 3 3 0,-11 0-2 16,7 3 0-1,-5 4 1-15,-8 1-4 0,5 3 3 16,0 0-4-16,5 0-1 16,-3-4 5-16,-3-1-2 15,-2-2 2-15,1 1 0 16,3 4-1-16,-2 2 4 0,-2 4-6 16,-1 5 5-16,3 6-2 15,0 4 0-15,3 2 0 16,-4 3-4-16,4 0 3 15,7 0 1-15,5-3-2 16,16 1 8-16,-8-5-1 16,8 2 0-16,2-7 12 15,-4 5-5-15,15 0 8 16,-3 1-4-16,5 6-5 16,-2-7 5-16,4 4-10 15,-1 3-2-15,-4 0 6 16,3 4-7-16,2-5-3 15,4 2 6-15,8-1-10 16,5 2 1-16,1 0 7 16,3-3-6-16,3-4 6 0,2 3-4 15,4 1 0-15,3 3 0 16,2 1-3-16,1-6 3 16,6-4-4-1,0-1 7-15,10 0-3 16,4-1-1-1,7-1 7-15,8 1-9 0,15-2 2 0,8-3-16 16,33-10-56-16,13-4 51 0</inkml:trace>
  <inkml:trace contextRef="#ctx0" brushRef="#br0" timeOffset="21478.5">20959 8123 954 0,'-6'-1'364'16,"14"2"-240"-16,8 0-98 15,13-5-16-15,34-20 3 16,7-16-6-16,45-38-16 16,24-15-34-16,23-30 27 31</inkml:trace>
  <inkml:trace contextRef="#ctx0" brushRef="#br0" timeOffset="23847.07">19053 8809 601 0,'-28'-16'241'15,"-2"6"-166"-15,-7 1-15 16,0 5-31-16,-7 2-19 15,1 2-4-15,-7-2-3 16,1 1-9-16,-2 1 3 16,-15-4 0-16,1 2-3 15,-4-4 7-15,-1-1 2 0,3 0-1 16,-4-5 8-16,-5-5 5 16,-4-5 10-16,0-4 11 15,1-2 3-15,2-1 3 16,7 2-6-16,-12 0-14 15,-6 3-8-15,-2 0-6 16,-1 2-3-16,4 6 0 16,4-1 1-16,-11 3-7 15,0-1-4-15,1-4 5 16,-3 0-2-16,9-6 3 16,-10-1 8-16,2-1 11 15,-2-2 14-15,-2 2 12 16,3 4-2-16,-5 2-7 15,-1 2-9-15,-1 7-16 0,-5 0-1 16,-6 7-8 0,0 4-3-16,-4 3 4 15,3 3 0-15,-9 10-4 0,1 2-3 16,-2 5-7-16,-2 2-5 16,2-3 4-16,0 1 2 15,-1-1 0-15,0 3 7 0,7 6-3 16,-3 3 1-16,7 1 5 15,4-2-3-15,-1 0 3 16,3-3 1-16,1 2 0 16,33-8 1-1,36-12-1-15,2 1 1 16,-100 34-5-16,9 4 0 0,8 2 2 16,53-8-2-16,14 2 3 15,0-3-1-15,6 1-4 16,0-6 1-16,8 1-2 15,9 2-4-15,14 4-2 16,5-1-4-16,12 4-4 16,5-2 3-16,17 2 0 15,9-2 3 1,9-2 1-16,11-3-1 16,0-4-2-16,3-3 2 0,9 3-4 0,6 2 0 15,15 1 3-15,11 4-5 16,5-3 9-16,5 1 1 15,20 2-4-15,1-7 2 16,20-3-15-16,15-4-7 16,5-9-7-16,19 0-14 15,11-10-36-15,10-1 58 0</inkml:trace>
  <inkml:trace contextRef="#ctx0" brushRef="#br0" timeOffset="24508.78">21177 9080 875 0,'-5'11'327'0,"4"4"-245"16,3-1-1-16,8-4-5 15,3-2 8-15,29-17 4 16,21-15-2-16,58-43-14 16,35-29-30-16,69-61-335 15,36-44 219-15</inkml:trace>
  <inkml:trace contextRef="#ctx0" brushRef="#br0" timeOffset="25909.91">19797 7342 1080 0,'2'0'368'0,"0"-1"-332"16,2 0 11-16,-3 0 32 15,0 0 14-15,8-17-10 0,9-37-16 16,-16 14-16-16,1-8-13 15,-1-19-10-15,3-8-1 16,1-8-10 0,-1 0 3-16,-1 7 3 31,-1 3 3-31,-2 17 7 0,1 9 2 0,-2 25-6 0,0 11-12 0,1 21-15 16,4 10-6-16,1 18 0 15,2 9 1 1,4 14 3-16,-2 7-1 0,8 8 1 15,-6 1 1-15,12-1 1 16,1-4-2-16,-5-17 0 16,7-12 2-16,-5-23-3 15,8-11-2-15,2-22 1 16,3-14 1-16,-3-28 6 16,-6-15 10-16,-5-21-4 15,-7-2 5-15,-11-4-9 16,-2-1-1-16,-4 14 2 15,-2 11-8-15,1 32 12 16,1 19-7-16,0 31 0 0,1 18 0 16,1 36-7-1,2 15 2-15,7 13-2 0,7-6 6 16,7-11-8-16,1-10 4 16,7-12-19-16,0-5-16 15,4-18-32-15,4-9-43 16,0-24-59-16,11-16 100 15</inkml:trace>
  <inkml:trace contextRef="#ctx0" brushRef="#br0" timeOffset="26103.02">20877 6765 1472 0,'-1'64'603'16,"16"23"-302"-16,9 44-262 16,-8 13-14-16,-10 19-79 31,-8 1-92-31,-29-28 91 0</inkml:trace>
  <inkml:trace contextRef="#ctx0" brushRef="#br0" timeOffset="29502.17">13445 10073 565 0,'-4'20'226'0,"-4"-2"-135"16,2 9-38-16,6 4-15 15,4 0-8-15,3 2-19 16,9-5-7-16,4-4-4 0,3 2-12 15,4-7-21-15,6 0-11 16,7-2-27-16,6-1-4 16,20 1 14-16,3-2 10 15,8-1 32-15,-1-1 26 16,-3-3 39-16,2-2 14 16,19 0 19-16,10-2-8 15,3-2-18-15,2 0-17 16,8-1-16-16,1 1-5 0,2 0-10 15,1 1 3 1,-1 1 0-16,1 3 1 0,1 0 4 16,5 3 2-16,8 3-6 15,-4-2-3-15,9 3-6 16,9-3 2-16,-8-3-6 16,4-1-7-16,9 6 5 15,-4-1-3-15,-7 3 8 16,-3 6 10-16,-4-3 0 15,-3 3 8-15,-1-4 0 16,13-2-5-16,0-1-3 16,-5-8-4-16,14-5-4 15,-3-5 0-15,-7-8-4 16,5 0-8-16,-2-3 5 0,-6-3 3 16,-12 3 4-1,-4-1 6-15,-17 0 7 16,-4-1 8-16,-12 0 18 0,-4-1 4 15,-15-2 5-15,-5-1-6 16,-5-5-7-16,-11-2 3 16,-9 0-4-16,-10-2 1 0,-8 2-2 15,-5 2-9-15,-11-5-8 16,-6-2-5 0,-15 0-10-16,-10-4 1 0,-11-1-9 15,-6-3-2-15,-2-6-5 16,-2 1-2-16,-2 1 5 15,-4 2 3-15,-8 1 6 16,-6 2 6-16,-10 2-2 16,-8 1 0-16,-7 1 3 15,1 2-4-15,-3-1 3 16,-1 0-1-16,-10 2-4 16,-3 0-1-16,-4 1-5 15,2 3-6-15,-4-1-6 16,-5-3 3-16,-1 1-1 15,-1 2 3-15,-7 0 7 16,4 6 2-16,-8 5 2 16,-5 0-1-16,0 8-7 0,-3 0-4 15,-3 2-7-15,-8 5-1 16,3 2 1-16,-4 2 0 16,-6 3 5-16,0 0 5 15,3 0 7-15,-3 0 5 16,6 0 12-16,-4 2 8 15,-7 3 6-15,0 2 1 0,2 8 2 16,1 0-9-16,5 5-4 16,3 2-5-1,-3 3-9-15,1 1 0 0,13 11-8 16,1-1-2-16,6 6-26 16,2 3-22-16,3 1 35 15</inkml:trace>
  <inkml:trace contextRef="#ctx0" brushRef="#br0" timeOffset="30497.49">21161 9754 933 0,'-15'-5'335'15,"0"4"-288"-15,-4 4-34 16,-5 3-11-16,-13 6-12 15,2 0-5-15,-7 5-1 16,-1 3-5-16,3 5-15 0,-5 4-9 16,1 1 1-1,1 10 2-15,5 4 25 16,3 2 21-16,3 8 24 16,8-2 8-16,5-2-1 0,5 1-3 15,7-5-10-15,2-3 3 16,10-2 5-16,5-1-1 15,14-4 0-15,6-2-7 16,19-11-5-16,3-5-6 0,24-12-1 16,11-7 0-16,12-12-2 15,5-7-1-15,11-8 0 16,0-5-5-16,0-3 3 16,2-2 2-16,-14-7 7 15,-4-2 6-15,-2-13 10 16,-6-4 1-16,-11-9 4 15,-17-2 1-15,-13 4-16 16,-9 1 2-16,-17 3-13 16,-9-1-9-16,-22 4-6 15,-12-1-5-15,-23 13-23 16,-10 8-10-16,-31 12-56 0,-15 11-275 16,-18 16 264-16</inkml:trace>
  <inkml:trace contextRef="#ctx0" brushRef="#br0" timeOffset="31713.78">13357 11481 470 0,'53'47'163'15,"2"-2"-143"-15,5 1 3 16,10-8 18-16,12-2 3 16,18 3-6-16,3-2-8 15,8 0-27-15,7 3-18 16,14-2-19-16,6 1-31 15,25 2-64-15,1-5-20 0,1-9-13 16,19-3 69-16,-8-8 156 16,8-3 64-1,14-1 48-15,-8-3-39 16,22 3-95-16,-3 1-41 0,8-1-45 16,-3-1-1-1,0-3 5-15,1-1 22 0,-10-2 53 16,13 0 14-16,-15-2 16 15,6-5-1-15,0-4-14 16,2-5-14-16,-20-9-13 16,7 0-3-16,0-6-15 15,-18-4 2-15,12-1 7 16,-18-8 7-16,-27-7 24 16,-7-2 8-1,-17-8 24-15,-5 0 3 0,-19-4 2 16,-10-3 5-16,-29-3-16 0,-15-3-5 15,-20-4-8-15,-8-5-4 16,-26-4-20-16,-12 4-6 16,-24-4-17-16,-15 3-6 15,-28 4 2-15,-12 1-2 16,-24 20-16-16,-14 4-8 0,-9 10-30 16,-24 7-14-1,-25 1-19-15,0 3-23 0,-29 1-35 16,8 1 6-16,-10 1 41 15,-4 2 52-15,0 2 106 16,-5 0 29-16,2 4 24 16,-6 2-11-16,-3 2-34 15,2 3-10-15,-4 1-24 16,5 2-5-16,4 0-11 16,1-3-11 15,14-2-4-31,0-3-6 15,13-5-1-15,-3 2 6 0,7 5-6 16,1 2 1-16,5 11 4 0,12 5-8 0,1 16 2 16,5 9-12-16,12 20-57 15,-4 13 180-15,22 23-100 0</inkml:trace>
  <inkml:trace contextRef="#ctx0" brushRef="#br0" timeOffset="32653.84">20825 10919 1075 0,'-14'34'390'0,"6"8"-328"16,3 2-21-16,3 6-25 16,1-1-4-16,-2 1-5 15,3 4-1-15,0 8-1 16,3 3-2-16,5 10-2 15,5 1 0-15,14-5 6 16,8-5 3-16,19-14 11 16,9-11 3-16,14-13-2 15,0-11 1-15,11-17-7 0,6-11 6 16,9-19 6-16,3-10 2 16,-7-17 8-16,-7-6 1 15,-5-17 1-15,-2-6-3 16,-18-8-9-16,-5-4-7 15,-30-5-12-15,-16 0-1 16,-24 2-8-16,-23 7 0 16,-34 13-15-16,-15 10-10 0,-29 22-16 15,-14 11-13-15,-37 38-8 16,-14 21 2-16,-29 35-26 16,-7 24-36-16,-12 31 83 15</inkml:trace>
  <inkml:trace contextRef="#ctx0" brushRef="#br0" timeOffset="43387.01">22330 13392 800 0,'6'4'319'0,"-3"-1"-204"15,-1 1-11-15,0 2-25 16,-1 1-16-16,0 9-25 15,2 3-5-15,0 2-9 16,-6 4 1-16,2-4-1 16,5-5 2-16,-6-5 12 15,3-11 3 17,0 0-2-32,-1 0-1 0,0 0-7 15,0 0-2-15,-1-1 4 0,0 0-3 0,-3-21-3 16,-8-29-3-16,1 32-7 15,-1-3-7-15,-2-1 0 16,1-1-1-16,7-6-2 16,5-3-3-16,10-9-1 0,8-3-4 15,14 2-3 1,0 4 4-16,11 7-2 0,2 6 4 16,-1 4 8-16,2 4-1 15,-10 13 0-15,1 5-2 16,-6 18-5-16,1 14 4 15,-8 30-2-15,-12 15 2 0,-11 16-2 16,-9 2-1-16,-15-3-2 16,-1 0 2-1,-14-8 1-15,-6-4-2 0,-1-13 4 16,-12-6-6-16,1-18 1 16,3-11 2-16,2-20-1 15,14-12 1-15,7-17-2 16,5-5 2-16,9-11 0 15,5-4 1-15,13-2-1 16,1-1 3-16,16 8-7 16,7 9 1-16,14 18 1 15,17 10-8-15,11 24 0 16,7 3-3-16,0 4-19 16,-6 0-20-16,-5-12-61 15,-3-7-40-15,5-13 88 0</inkml:trace>
  <inkml:trace contextRef="#ctx0" brushRef="#br0" timeOffset="44934.74">23971 13578 872 0,'9'-13'314'0,"0"-3"-263"0,-3-3-6 15,-4 0 1-15,-2-2 16 16,-1-2 17-16,-2-1-2 16,-4-4 5-16,-2-1-11 15,-8 3-9-15,-4 2-7 16,-11 12-9-16,-2 8-2 15,-3 16 1-15,-4 11 2 16,6 18-10-16,-3 8-9 16,5 18-12-16,5 10-4 0,9 3-5 15,8 0 0-15,13-16-4 16,7-9 3 0,18-19-8-16,4-11 0 0,19-9-1 15,-2-12-1-15,12-15 12 16,3-12 7-16,-2-31 18 15,2-11 3-15,-9-21 12 16,2-9 0 0,-15-11-11-16,0-3-4 0,-22-6-13 15,-12 3-10-15,-7 11-4 16,-10 9 0-16,8 32-6 16,-4 16 5-16,-4 33-5 15,10 15-5-15,-10 38-4 16,7 21-2-16,4 36 4 15,-2 12 4-15,12 6 2 16,1-4-2-16,12-20-4 0,6-9 2 16,20-14 2-16,3-10 7 15,3-18-1-15,1-10 3 16,-11-24 4-16,3-8-4 16,-5-21 1-16,8-8-4 15,-12-16-4-15,-10-8-3 0,-13-6 2 16,-17-2 4-1,-6 2 0-15,-5 6-1 16,-17 21-5-16,2 12-9 0,-8 24 3 16,2 14 3-16,11 13 4 15,6 12 6-15,13 5-1 16,4 3-6-16,10-6-1 16,6-10-3-16,6-16 5 15,3-8 4-15,2-9 4 16,1-6 3-16,-3-8 9 15,-1-7-1-15,2-8 0 16,-2 1 7-16,3-6-10 16,0 4-6-16,-10 5-3 15,-2 2-5-15,-13 12-2 16,-2 1 7-16,-2 7-4 0,0 1-9 16,2 2-6-16,-2-2-2 15,0 0 8 1,5 9 9-16,6 11-1 0,36 24-2 15,-22-34-4-15,6-6-2 16,0-8 6-16,10-13 2 16,-4-9 4-16,1-8 8 15,-7-10 1-15,-7-1 4 0,6-12-12 16,-10-2-2-16,-6-2 0 16,-2 0-2-16,-21 11 4 15,5 11-4-15,-13 17-11 16,1 9-3-16,-7 20-4 15,0 12-1-15,12 18 5 16,3 9 5-16,20 8 6 16,7 1-4-16,19-12 2 15,0-3-6-15,12-8-8 16,-6-5-2-16,-8 3-9 16,-2-1 3-16,-10 4 3 15,-3 0 2-15,-14 3 10 16,-4-1-1-16,-11-5 5 15,-5-4 6-15,1-13 3 16,-2-4 8-16,8-14 12 0,3-12 2 16,8-17 11-1,5-14-2-15,16-17-4 0,6-9 1 16,12-14-14-16,3 1-8 16,2-1-10-16,-7 8-6 15,-16 19 1-15,-6 9 1 16,-25 19 2-16,-1 10-3 0,-10 17-4 15,-7 3 3-15,-4 11-3 16,5 8 0 0,5 6 4-16,7 6 4 0,23 7 1 15,4 6 6-15,16 5-2 16,6 5-1-16,-3 9 2 16,0-3 1-16,-6 1-1 15,-3-3 1-15,-5-9-3 16,-8-1-16-16,-6-4-53 15,-2-2-43-15,-6-15-86 16,3-6 116-16</inkml:trace>
  <inkml:trace contextRef="#ctx0" brushRef="#br0" timeOffset="46607.72">26759 13071 1346 0,'16'5'527'0,"5"6"-370"16,-3 12-93-1,-6 10-25-15,-3 17-29 16,-6 8-10-16,-6 4-10 0,-3-2-2 16,4-7 2-16,-2-6 3 0,3-10 6 15,0-8 3 1,-7-12 2-16,3-7 14 0,5-10 18 15,0-7 8-15,1-15 5 16,2-13-7-16,-9-15-20 16,6-3-15-1,-7-11-9-15,-2-2-4 16,13-1 0-16,1 6 2 0,10 15 0 16,9 11 0-16,-5 16 0 15,0 9-5-15,0 22-8 16,1 14-1-16,-1 20-3 15,0 9 9-15,1 7 9 16,-3-3 3-16,-1-11 1 16,-2-7 4-16,-4-16-2 15,-3-7-4-15,-1-9 1 0,-4-5 4 16,-2-8 14-16,0-10 6 16,-3-16-1-16,1-9-6 15,4-17-6-15,1-2-6 16,4-2-2-16,6 1-3 15,7 17-6 1,2 9-5-16,8 19-2 0,-7 10-3 16,3 20-11-16,-3 8 6 0,-3 23 3 15,4 9 10-15,-1 6 8 16,3 0 3 0,5-13 9-16,4-10 0 15,10-18 6-15,6-9 4 0,10-19-1 16,13-11-1-16,4-20 1 15,0-9-2-15,-8-9-9 16,-14-3-4-16,-11-3-5 16,-12 6-5-16,-20 3 0 15,-7 7 4-15,-12 18-1 16,-5 9-7-16,-12 20-3 16,-9 13-2-16,-11 22 3 15,2 10 4-15,-8 12 1 16,12 0 6-16,27-5-7 15,2-4 3-15,36-13 3 16,10-5-2-16,12-11 9 16,14-12 3-16,17-11 13 0,11-10 3 15,17-17 10 1,-1-5 5-16,-3-7-7 16,-8-4-3-16,-19 1-9 0,-10 2-15 15,-38 3-6-15,-8 6-3 0,-30 2-12 16,-17 4 5-16,-11 7-7 15,-12 5-7 1,-15 23 6-16,6 9-1 16,-6 23 7-16,4 9 10 0,9 9 6 15,15 1-4-15,18-9 2 16,15-8-3-16,28-16-14 16,8-12 11-16,17-15-1 15,1-11 7-15,0-16 20 16,3-2-6-16,-5-2-4 15,-4 3-5-15,-20 0-9 16,-10 5 3 0,-16 8 5-16,-11 0 3 0,2 7-8 15,-6 4-6-15,4 3-9 16,3 3-6-16,4 9 8 16,4 6-3-16,7 7 6 15,9-1 1-15,0 2-2 0,12-3 7 16,4-7 0-16,1-3 5 15,16-10-1-15,-4-5 3 16,3-11 1-16,-1-3 1 16,-6-8 4-16,5-1-2 15,-7-4-8-15,-8-3 3 16,-16-3 0-16,-14-4-5 0,-7 2 8 16,-5 6-8-16,6 15-7 15,-3 7 4 1,8 12-6-16,-9 2 0 0,-6 17 1 15,2 8-3-15,-12 17 1 16,9 3-2-16,9-11 2 16,2-3 4-16,7-10 4 15,1-5 7-15,2-6-6 16,0-4 3-16,0-11 5 16,2-5 2-16,-2-10 6 15,2-8-4-15,6-13 1 16,1 1-2-16,7-3-5 15,4 6 2-15,5 13-13 16,-2 7 1-16,3 14-1 16,-4 9 1-16,-2 14-1 0,4 7 3 15,-7 6 6-15,4-1-4 16,-1-6 2-16,4-8-7 16,10-5 7-1,3-9 3-15,20-9 9 0,-5-8 3 16,11-19-10-16,1-5-3 15,-19-10 0-15,6-2-4 16,-23 0-6-16,-10 0-1 16,-10 4-12-16,-12 1-4 0,-6 12-10 15,-4 12 1-15,-8 12 2 16,1 11 1-16,-7 11 10 16,6 6 3-16,11 13 3 15,7 5 9-15,17 7 3 16,7 3-2-16,11 0 3 15,6 4 2-15,8 4 5 16,0 3-2-16,-17 10-2 16,-3 4-3-16,-27 6-13 15,-5 3-12-15,-16-4-77 16,-11-8-34-16,-6-28 78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11:54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13759 7196 868 0,'0'0'364'0,"-1"0"-219"15,-1 0-24-15,2-1-43 16,0-1-21-16,0 1-17 0,0 0-8 15,0 0-14 1,3-1-1-16,-3 1-7 0,28-10-8 16,40-7 1-16,-63 24-2 15,34-1-1-15,-45 8 6 16,9 3-1-16,16-4-2 16,-29 8 2-16,23-4-4 15,-8 2-1-15,-30 1 5 16,27-6-7-16,-28 3-9 0,18-10-26 15,4 1-18-15,-10-5-41 16,23-3-33-16,-19-3 84 16</inkml:trace>
  <inkml:trace contextRef="#ctx0" brushRef="#br0" timeOffset="294.71">14024 7096 854 0,'-7'0'364'15,"-5"4"-209"-15,1 3-63 16,7-6-17-16,-8 9-30 16,9-5-16-16,1 5-17 15,-12 7-5-15,12-4-2 0,-18 6 3 16,-2 1 10-16,24-6 3 15,-6 3-1-15,6-2 0 16,22-6-9-16,-20 5-5 16,10-3-3-16,14-9-1 15,-9 3-28-15,5-5-21 16,4-7-28-16,-6 5 38 0</inkml:trace>
  <inkml:trace contextRef="#ctx0" brushRef="#br0" timeOffset="509.46">14200 7258 916 0,'32'14'371'15,"-33"-12"-248"-15,-9 6-54 16,35-6-9-16,-16 5-36 15,0 8-12-15,7 5-8 16,-37 9-7-16,24 5-21 16,-17-2-31-16,0 0 34 0</inkml:trace>
  <inkml:trace contextRef="#ctx0" brushRef="#br0" timeOffset="2108.23">13827 7197 974 0,'14'-19'378'0,"3"4"-241"16,-8-1-25-16,10 4 9 15,-1 3-10-15,-8 2-29 0,-1 7-12 16,0 8-24-16,-13 6-9 16,11 9-3-16,-2 4 2 15,-8 10 0-15,5 2-8 16,4 3-5-16,-5 4-3 16,0-2-7-16,18-9 0 15,-7-6-5-15,-13-4 2 0,8-15-4 16,-8 1 1-16,-2-10 12 15,4-1 7-15,-1-9 6 16,-2-8-2-16,-4-12-6 16,7-11-8-16,-6-2-11 15,7-4 0-15,12 0-7 16,-7 6-3-16,17 0 8 16,-8 8 1-16,5 10-5 15,8 4 1-15,-13 22 0 16,13 4 2-16,-12 16 5 15,-3 9-7-15,14-3 0 16,-25 10-6-16,18-5 6 16,-11 0 3-16,-20-2-4 15,24-9 2-15,-30-5-4 16,9-9-1-16,19-12 16 16,-13-3 4-16,10-16 0 0,7-9 4 15,-16-6-8-15,11-5-5 16,22-5-5-16,-14 4 0 15,28 3-1-15,-13 8-1 16,-11 17 0-16,9 7 1 16,-31 23-2-16,7 10 2 0,-3 12-1 15,-15 10 0-15,11-1-4 16,-5-1 2-16,2-3 3 16,3-5-2-16,-1-11-28 15,-6-10-16-15,3-14-40 16,0-10-23-16,6-13-85 15,13-9-34-15,8-11 137 16</inkml:trace>
  <inkml:trace contextRef="#ctx0" brushRef="#br0" timeOffset="2373.44">14735 7032 1117 0,'16'0'413'15,"4"-1"-298"-15,-24 10-45 16,10 9-5-16,-20 1-7 16,-24 16-28-16,34-11-11 15,-14 1-10-15,-21 5-3 16,31-11-18-16,-20 2-17 15,7-10-50-15,18-8-37 0,-6-5-74 16,7-10 117-16</inkml:trace>
  <inkml:trace contextRef="#ctx0" brushRef="#br0" timeOffset="2547.57">14526 6968 877 0,'1'20'400'16,"7"10"-161"-16,3 12-163 16,5-3-7-16,3 5-34 15,18-8-13-15,-3-7-41 16,1-3-40-16,5-16 35 16</inkml:trace>
  <inkml:trace contextRef="#ctx0" brushRef="#br0" timeOffset="2750.39">15055 6835 1301 0,'13'44'479'16,"8"9"-385"-16,-14 22-68 15,-2 5-5-15,0 0-96 16,-7-4-69-16,4-20 85 16</inkml:trace>
  <inkml:trace contextRef="#ctx0" brushRef="#br0" timeOffset="3489.13">15930 7085 1208 0,'-5'-2'422'0,"14"0"-373"16,-10 4-19-16,12 4-9 15,-2 5 2-15,-8 10-2 16,13 3-6-16,-9 6-5 16,-5 3-3-16,8-5 2 15,-8 0 0-15,-2-10 8 16,11-10-1-16,-10-4-5 16,-5-5 1-16,8-12-8 15,-14 0 1-15,4-12 2 16,8-7-1-16,-8-5-5 15,11-7-1-15,4 1 0 0,-1 4-5 16,19 4 5-16,-13 12 0 16,13 7 0-16,-8 12 1 15,1 11 1-15,2 6-1 16,-15 16-1-16,22-7 0 16,-24 8 5-16,14-8 0 15,7-11 3-15,-35 4 2 0,19-9-1 16,5 1 7-16,-15-9 8 15,14-4 0-15,11-13-5 16,-29 0-3-16,18-8-12 16,16-3-2-16,-22 9-1 15,33-5 2-15,-9 16-3 16,-15 4 1-16,17 12-1 16,-26 14-5-16,5 8 3 15,4 8-6-15,-12 5-8 16,4-3-14-16,-6-7-41 15,6-9-20-15,-1-16-74 16,6-10 104-16</inkml:trace>
  <inkml:trace contextRef="#ctx0" brushRef="#br0" timeOffset="3705.48">16799 6810 1247 0,'-21'28'426'16,"-4"9"-393"-16,31-1-11 15,-34 11-6-15,24-8-9 16,-7-1-28-16,-15-8-14 16,4-14-38-16,-8-8-23 0,21-23-63 15,-20-1-47-15,20-15 127 16</inkml:trace>
  <inkml:trace contextRef="#ctx0" brushRef="#br0" timeOffset="3843.13">16462 6830 670 0,'-1'-6'308'0,"-1"13"-138"16,6 0-10-16,16 6-38 16,-4 8-28-16,35 0-33 15,-11 11-23-15,36-2-33 16,-10-2-33-16,-11-10 17 15</inkml:trace>
  <inkml:trace contextRef="#ctx0" brushRef="#br0" timeOffset="4033.16">17251 6601 1258 0,'16'64'440'16,"14"8"-396"-16,-16 10-18 0,-13-4-90 15,-1 3-138-15,-8 5 129 16</inkml:trace>
  <inkml:trace contextRef="#ctx0" brushRef="#br0" timeOffset="18798.64">15624 12519 978 0,'30'30'361'0,"-34"-26"-263"0,-14 5-54 16,1 2-5-16,22-3 3 15,4-1-2-15,5-3 2 16,-9-1 2-16,-19 3-6 16,-4 1-5-16,10-3-5 15,13-1 3-15,11-3 2 16,-6 1 1-16,-11 4 5 15,-13 1-3-15,5 3 1 16,13-3-3-16,9 0-6 16,9 2-7-16,-7 3-3 15,-16 3-6-15,-4 2 1 16,-6-1 7-16,22-7 6 16,11-2 8-16,8-10 15 15,27-7 5-15,2-17 14 0,23-8 3 16,39-21-1-16,10-11-8 15,23-9-20-15,11-6-14 16,-9 6-17-16,-23 10-6 16,-21 11-9-16,-29 12-10 15,-23 15-23-15,-13 8-13 16,-30 10-44-16,-20 4-53 16,-57 7 96-16</inkml:trace>
  <inkml:trace contextRef="#ctx0" brushRef="#br0" timeOffset="20936.09">16152 13295 1027 0,'-8'-54'424'0,"5"2"-239"0,-1 8-52 16,18 5-56-16,-19 7-17 15,-9 9-27-15,23-2-6 16,-2 4 3-16,-8 7 2 16,18 6-17-16,-15 6-20 15,8 17-21-15,2 7-4 16,-18 26 11-16,20 9 5 16,-41 19 8-16,23-4 4 0,-11-8-1 15,1-11 6-15,22-24 0 16,-25-3 5-16,33-18 1 15,-9-4-1-15,-21-3 14 16,15-6 1-16,-13-12 2 16,-9-6-3-16,29-23-11 15,-13-6-9-15,3-10-1 16,15-4-1-16,-8 7-5 16,28 1 0-16,-19 15-3 15,10 2 1-15,1 16 2 16,-10 7 3-16,25 8 2 15,-21 14-2-15,14 8 1 16,-9 8-2-16,-8 12-2 16,9-5 5-16,-15 12-1 15,1-5 2-15,3-5 0 0,-10-2-1 16,14-14 0-16,-10-2-2 16,12-11 0-16,3-4-1 15,10-15 3-15,13-7 1 16,2-6-1-16,26-5 2 15,-20 5 0-15,3 2-3 16,2 5 4-16,-20 16-5 0,14 9-1 16,-10 11 2-16,-7 14-8 15,13-2-10-15,-24 12-52 16,-4-1-18-16,5-4-49 16,-20-15-28-1,2 0 115-15</inkml:trace>
  <inkml:trace contextRef="#ctx0" brushRef="#br0" timeOffset="21171.37">17593 12807 1105 0,'-24'33'417'15,"-8"11"-292"-15,14 6-101 0,-19 5-20 16,-10 4-18-16,2 1-14 16,5-5-22-16,-8 0-8 15,20-24-3-15,1-13-9 16,13-19-61-16,17-18 88 16</inkml:trace>
  <inkml:trace contextRef="#ctx0" brushRef="#br0" timeOffset="21341.18">17233 12858 877 0,'-7'-2'368'0,"26"5"-207"15,-13 10-23-15,13 10-61 16,18 3-7-16,6 6-32 16,-4 5-25-16,14-8-11 15,2 3-23-15,8 0-70 16,-4-5 201-16,-1-6-107 15</inkml:trace>
  <inkml:trace contextRef="#ctx0" brushRef="#br0" timeOffset="21907.1">18157 12714 1167 0,'-11'2'496'16,"19"0"-266"-16,-14 14-127 16,13 4-91-16,21 6-1 15,-28 10-11-15,12 0-5 16,-15 2-21-16,-7-3-7 0,-7-4 2 16,17-10 5-16,2-9 24 15,-24-2 10-15,17-9 22 16,-3-1 9-16,-17 0 3 15,31-8-7-15,1-7-15 16,-28-3-11-16,48-13-8 16,-31 2 3-16,8-5-5 15,17-1 1-15,-24 2-1 16,33 0-1-16,-30 15 0 16,19 1-4-16,-6 15-2 15,-10 5-1-15,27 9 3 16,-27 12 1-16,16 2 2 15,-7 4 3-15,-5 1-5 16,9-8 0-16,-16 1-1 16,9-14-1-16,-6-5 3 0,-7-1 3 15,12-12-2-15,-8 2 0 16,8-18 3-16,8-8 0 16,-7-8 5-16,16-7-4 15,-3 5-2-15,5 4 2 16,7 12-1-16,-1 9 2 15,3 20-2-15,-8 11-8 0,2 20-5 16,-6 11 1-16,-18 12-18 16,2 2-18-16,-10-10-57 15,4-7 335-15,30-22-193 16</inkml:trace>
  <inkml:trace contextRef="#ctx0" brushRef="#br0" timeOffset="23586.9">19876 12819 1982 0,'22'1'3'0,"-2"0"1"15,18 6-1-15,-15-7-21 16,4-1 0-16,-29 1-1 16,1-3 10-16,14 3 25 15,-35 11 10-15,30 0 14 16,-4 10-2-16,-29 5-1 15,17-3-5-15,-2 3-11 16,-20-7-1-16,30-7-11 16,0-5-1-16,-12-3-4 15,18-5-1-15,-17-4-1 0,5-6 0 16,12-19 1-16,-10-6-2 16,31-13-1-16,-13-3 4 15,12 1-5-15,6 5 0 16,-23 7 1-16,34 3-1 15,-34 20 1-15,13 3-2 16,-1 16 0-16,-19 7-2 16,25 13 1-16,-22 12 2 0,12 2-1 15,-2 5 2-15,-16-5 0 16,14-7 0-16,-13-10 1 16,0-3-1-16,10-13 0 15,-14 0-2-15,10-11 2 16,0-7 0-16,-6-10 0 15,10-8 3-15,-6-2-3 16,6-3 0-16,5 6 1 16,-1 4-2-16,4 7 0 15,-5 11 1-15,6 10-6 16,-6 9-3-16,9 11-5 16,-5 4 0-16,13 3-2 15,-4-3 9-15,10-4 3 16,2-3-3-16,-15-2 9 15,24-11-1-15,-9-6 6 0,1-7 2 16,7-15 0-16,-12 2 2 16,-16-9-4-16,5-2 4 15,-18-2-2-15,-1 1-4 16,-7 9-3-16,-6 3-1 16,1 14-5-16,-12 7-2 15,4 10-7-15,-9 9-7 16,5 14 1-16,-4 0 2 0,11 3 3 15,-4 0 5-15,15-8 4 16,9-4-1-16,-12-4 3 16,25-10 1-16,-8-6 9 15,1-4 4-15,20-18 7 16,-10 2 0-16,-2-3-9 16,3-6-1-16,-15 12-5 15,-1 4 0 1,-3 5 0-16,0 0-5 15,7 0-3-15,-1 9-3 0,5 7 1 16,-15 11-1-16,19-2 3 16,-6 3 2-16,13-6-1 15,8-6 3-15,-15-6 1 16,28-9 0-16,-21-11 8 16,-4-8 1-16,22-18 4 0,-21-1 1 15,7-16-1-15,4-2 2 16,-24-2-1-16,1-12 3 15,-3 5 1-15,-8 2-4 16,-2 0-5-16,-5 16 1 16,-4 15-6-16,6 9 0 15,-8 24-2-15,2 7-3 16,-3 24-6-16,1 8 4 0,0 19-11 16,12 1-2-16,3 6-2 15,4-4 0-15,16-8 4 16,-8-2 0-16,11-11 5 15,-7-8-3-15,1-10 8 16,-1-5-2-16,-6-11 2 16,8-2 2-16,-13-4 0 15,9-11 2-15,-9-7 2 16,0-4-3-16,1-7-2 16,-7 1-4-16,15 1-9 15,-8 3 5-15,17 0-2 16,-16 11 1-16,18 3 7 15,-16 10-1-15,12 8 1 16,6 8 3-16,-20 12-2 16,31-3 1-16,-36 6 3 15,16-6 3-15,-1-4-2 0,-15 0 0 16,17-11 2-16,-13 3 3 16,-2-7 5-16,8-9-3 15,-7-6 1-15,14-8-6 16,2-9-5-16,-3 4-1 15,4-11-4-15,-15 10 0 16,7-2 7-16,-9 5 1 0,-2 14 8 16,6 1 2-16,-14 16-2 15,16-2 0-15,-11 11-5 16,8 4-3-16,-2 2-3 16,7 0-10-16,15-8-41 15,-2-7-29-15,-2-9-69 16,-5-10 89-16</inkml:trace>
  <inkml:trace contextRef="#ctx0" brushRef="#br0" timeOffset="23728.47">21990 12069 1117 0,'-30'-8'489'0,"31"-4"-253"16,-34 12-119-16,14 2-129 15,14-4-58-15,-17 2 38 0</inkml:trace>
  <inkml:trace contextRef="#ctx0" brushRef="#br0" timeOffset="23937.07">21084 12141 1355 0,'0'18'480'0,"34"-3"-417"16,6 4-112-16,18-2-70 16,-1 1-26-16,19-11 92 15</inkml:trace>
  <inkml:trace contextRef="#ctx0" brushRef="#br0" timeOffset="24146.26">22408 12426 970 0,'43'28'374'16,"-8"1"-241"-16,33-5-91 16,-27-1-37-16,2-3-37 15,-2-13 18-15</inkml:trace>
  <inkml:trace contextRef="#ctx0" brushRef="#br0" timeOffset="24323.53">22542 12316 1494 0,'-71'85'571'0,"-42"28"-439"15,-30 9-146-15,-77 7 3 16</inkml:trace>
  <inkml:trace contextRef="#ctx0" brushRef="#br0" timeOffset="42335.33">24589 8353 1599 0,'-7'-29'571'0,"1"6"-523"15,4 7-3-15,-11 5-38 16,-15 7-42-16,1 3-7 15,-48 16-1-15,10 5 6 16,-18 15 27-16,-20 7 3 16,23 8 6-16,-37 10 2 15,22-1-2-15,-1 3 1 0,9 3 0 16,30-3-2-16,10 4 5 16,25-6-2-16,33-8-2 15,13-3 2-15,34-7-3 16,12 3 3-16,31 2 0 15,-1 3 2-15,-3 5-3 16,-11 2 1-16,-43 3 0 16,-9-5-2-16,-36-4 6 15,-22 1-4-15,-15-6-1 16,-27 4-2-16,-6-11-10 16,-20-3-4-16,-3-13-20 15,21-11-11-15,14-15-58 16,27-9-39-16,33-18 91 15</inkml:trace>
  <inkml:trace contextRef="#ctx0" brushRef="#br0" timeOffset="42799.09">24616 9336 990 0,'26'-3'450'0,"-8"4"-150"16,11-3-157-16,-23 13-48 15,10 2-29-15,3 1-48 16,-19 8-11-16,29-2-7 16,-24 9-4-16,13 3-11 15,0 3-2-15,-18 2 4 16,22-2 0-16,-28 7 3 16,28-10 3-16,-18-1 3 15,13-10 6-15,-6-10 12 16,-6-5 5-16,14-10 4 15,-32 5 0-15,36-13-2 16,-30 5-9-16,15-10-3 16,21-8-5-16,-24 7-4 15,24-8-2-15,-11 8-2 16,-3 5 0-16,10 2-6 16,-10 8 0-16,14 3-2 0,-7 9 0 15,8 0 3-15,-10 2 8 16,6 0-2-16,-7-2 2 15,2-3 3-15,26-6 1 16,-38-5 6-16,28-11 4 16,-19-11-12-16,-6-7-8 15,4-13-47-15,-11-1-25 0,8-12-43 16,-11-5-39-16,30-5 107 16</inkml:trace>
  <inkml:trace contextRef="#ctx0" brushRef="#br0" timeOffset="42973.97">26081 8952 1214 0,'52'-3'427'0,"11"-1"-395"16,-13 5-29-16,21-6-144 15,-32 2 98-15</inkml:trace>
  <inkml:trace contextRef="#ctx0" brushRef="#br0" timeOffset="43136.1">25804 9280 1262 0,'7'11'466'0,"24"0"-357"16,53-17-104-16,28-14-43 0,44-18-113 16,7-14 97-1</inkml:trace>
  <inkml:trace contextRef="#ctx0" brushRef="#br0" timeOffset="43647.5">28545 8157 1396 0,'12'-25'509'0,"-19"12"-443"16,11 8-5-16,1-1-49 15,-15 7-25-15,-13 5-41 16,-24 10-12-16,-25 13 4 15,-18 8 11-15,-23 11 35 0,-3 1 13 16,-13 7 13-16,5 1 5 16,-5 0 5-16,13-7-7 15,20-7-5-15,7-12-3 16,52-7-6-16,2 2 0 16,42-12-7-16,9 3-3 0,25-8 5 15,10-5 2-15,8-2 3 16,6-2 3-16,-8 4-2 15,6 0-3-15,-43 12 4 16,14 1-5-16,-61 12-6 16,-8 8-10-16,-31 11-29 15,-29 8-2-15,-10 2 1 16,-19 2 15-16,8-2 26 16,-5 2 13-16,29 0 21 15,19-7 10-15,41-8 18 16,30-8 4-16,67-18 20 15,23-3-3-15,74-15-4 16,16 1-9-16,42-7-32 16,16-1-15-16,12-3-53 15,8-8-42-15,-26-5 46 0</inkml:trace>
  <inkml:trace contextRef="#ctx0" brushRef="#br0" timeOffset="44448.66">29846 8369 1247 0,'18'-41'466'16,"-3"4"-303"-16,-10 4-171 0,-9 12 48 15,-9 6-41 1,-13 12-43-16,-12 13-12 0,-9 22 0 16,-16 15 12-16,11 22 33 15,0 1 11-15,-8 12 10 16,33-7 4-16,-4-7 4 16,11 3 0-16,36-20-2 15,-9 1 0-15,41-16-5 16,1-12 0-16,-2-8 0 15,22-11-2-15,-36-6-2 16,8-6 2-16,-3-11-7 16,-17 1 0-16,7-7 2 15,-8-1 0-15,-14 12 4 16,2 0 0-16,-13 9-2 16,6 4-5-16,1 0-7 0,-2 0 3 15,0 0-2-15,0 0-4 16,12 7 6-16,8 3 0 15,60 6-2-15,-32-17 8 16,-3-8-2-16,21-10-4 16,-41 1 5-16,10-6-1 15,-13-6 4-15,-28 5 6 16,6-6-7-16,-17 5-9 0,-11 9-35 16,14 0-28-16,-29 17-27 15,6 1 51-15</inkml:trace>
  <inkml:trace contextRef="#ctx0" brushRef="#br0" timeOffset="45463.66">30298 8591 1102 0,'26'-22'432'16,"-7"6"-299"-16,20 6-96 15,-5 5-17-15,4 9-34 16,-11 5-5-16,1 12-3 16,8 4 4-16,-18 11 4 15,26 3 3-15,-41 2 6 0,14 3 3 16,1-16 9-16,-27 0 1 16,15-11 12-16,-5-11 15 15,-10-5 17-15,-3-7 6 16,16-20-8-16,-15 0-8 15,0-8-24-15,27-6-9 16,-32 5-8-16,33 0-6 0,-2 6-11 16,8 5 1-16,30 6-14 15,-13 6 3-15,21 3 0 16,-7 2 5-16,21-2 15 16,-20 5 1-16,11-4 10 15,-1-5 5-15,-36 3 8 16,8-3 0-16,-24-5 11 15,-14 5-5-15,1-7-3 16,-14 7-3-16,-6 6-27 16,-20 6-6-16,1 13-8 15,-7 1-1-15,-10 19 9 16,28-6 4-16,-14 10 2 16,23-2-1-16,14-6 5 15,-6 6-2-15,29-11 7 16,-1 0 6-16,4-7 14 0,15-10 0 15,-17-3 6-15,19-5 3 16,2-11-11-16,-26-3 4 16,25-10-10-16,-28 1-2 15,-5-2-1-15,20 0-8 16,-28-1 1-16,13 3-2 16,0 6-10-16,-3 6-1 15,8 11-15-15,-13 4-2 0,9 9 2 16,-12 8 1-16,0 5 13 15,2 0 5-15,-9 8 4 16,11-4 1-16,-6 6 3 16,6-2-1-16,10-11-3 15,-10 0 5-15,17-17-2 16,-8-5 5-16,0-9 8 16,15-10 5-16,-15-3 4 15,10-5-9-15,-4-4-5 16,4 4-5-16,3-3-5 15,-16 9 4-15,28 2 1 16,-35 8-2-16,25 11-2 16,-8 1-5-16,-28 20 1 15,38 1 2-15,-48 13 5 16,34 4-2-16,-10-5 0 0,-19 4 0 16,41-15-4-16,-38 0 4 15,26-12 5-15,7-10 0 16,-30-5 6-16,36-13 0 15,-16-11-2-15,-5 0 1 16,19-10-4-16,-20 3-1 16,1 3-1-16,10 0-3 15,-16 9-1-15,13 3-7 16,-14 15-17-16,2 3-8 0,0 12-15 16,-7 9-6-16,9 2-6 15,-3 7-8-15,0-3-40 16,3-1 68-16</inkml:trace>
  <inkml:trace contextRef="#ctx0" brushRef="#br0" timeOffset="45634.17">31571 8206 1298 0,'-1'-1'432'0,"34"2"-475"0,-1 4-58 16,-18 7 65-16</inkml:trace>
  <inkml:trace contextRef="#ctx0" brushRef="#br0" timeOffset="46343.17">32256 8615 1244 0,'11'-14'432'0,"-10"-1"-393"16,-6-3-24-16,-14-3-11 15,-7 2-11-15,-7 5-4 16,-12 4-1-16,3 13 6 16,-8 4 6-16,-4 14-1 15,30-2 2-15,-17 5 3 16,20 5-4-16,18-4 5 16,-8-2 3-16,28-2 3 15,17-10 5-15,-11-7 1 0,22-4-3 16,-2-13-2-16,-14-4 0 15,16-10 1-15,-19-1-5 16,-7 2 2-16,7-1 2 16,-19 9-5-16,3 0-1 15,0 8-4-15,-10 6-1 16,9 5-9-16,-10 7 5 16,2 7-1-16,4-1-5 0,-8 9 7 15,10-4-1-15,-6-2-2 16,8 0 3-16,6-6-5 15,-7 0 3-15,13-11 4 16,-12-3 0-16,6-9 19 16,6-7-3-16,-18 0 5 15,19-9 4-15,-13-3-16 16,-6 5 4-16,24-8-6 16,-31 5-7-16,23 2 5 15,-14 1-5-15,-5 16 1 16,19 3-3-16,-28 19-4 15,25 6 6-15,-19 11 0 16,3 6 5-16,11 0-1 16,-19 3-4-16,19-9 2 15,-24 2-2-15,8-7-3 16,5-8-1-16,-18-2-7 0,35-12 5 16,-33-7 3-16,17-5-9 15,17-16-26-15,-12 3-25 16,21-9-71-16,-15-3 83 15</inkml:trace>
  <inkml:trace contextRef="#ctx0" brushRef="#br0" timeOffset="46853.51">32728 8327 992 0,'-6'5'385'16,"-1"4"-288"-16,2 2-32 15,7-5-11-15,-6 2-19 16,2 3-3-16,6-7 3 16,-2 2 11-16,8-5 6 15,4 0 8-15,5-10-4 16,2 4-11-16,-1-3-5 16,9-6-3-16,-17 14-11 15,7-2-3-15,-11 9-12 16,-12 10-7-16,15 6-1 15,-23 13-4-15,7-5-1 0,4 3 1 16,-15-4 0-16,21-11 1 16,-7 2-1-16,16-10 0 15,0-3 1-15,-5-3 0 16,34-9 3-16,-28 1 1 16,34-12-5-16,6-2 2 15,-21 2-1-15,12-8 2 0,-21-4 2 16,-9-1-4-16,-7-7 11 15,-3 4-2-15,-14 9 2 16,-1 6 0-16,-9 12-11 16,-3 9 0-16,-5 18-6 15,3 5 1-15,0 17 3 16,7-2-5-16,30-4-2 16,4 0-7-16,26-8-3 15,5-3 3-15,7-9-6 16,6-6-2-16,8-14-42 15,5-12-17-15,0-12 49 16</inkml:trace>
  <inkml:trace contextRef="#ctx0" brushRef="#br0" timeOffset="48673.81">28982 9861 1429 0,'7'-18'511'0,"-5"11"-458"16,22 2-16-16,-14 4-29 15,-2 10-12-15,18 1 0 16,-32 7 1-16,33 3-3 15,-17 1 6-15,-9 9-2 16,17-7 2-16,-35 3 4 16,19-6-3-16,5-13 8 15,-23 0 1-15,32-10 10 16,-21-3 2-16,-9-11 0 16,34-11-5-16,-32-5-9 15,26-10 4-15,7-4-9 0,-6-4 1 16,34-7-3-16,-18 13-2 15,12 10 1-15,-5 11-4 16,-9 25 3-16,6 2-5 16,-12 24 2-16,4 6 3 15,-8 8-4-15,-4 7 4 16,8-14 3-16,-21 2-3 16,18-14 3-16,-16-7-2 0,-5-2 1 15,23-13 1-15,-31-6 0 16,33-12 5-16,-9-10-3 15,-5 0-1-15,35-11 2 16,-38 8-5-16,34 1 0 16,-18 8-1-16,-8 17-1 15,24-2-2-15,-30 21-1 16,10 6 1-16,-3 7 0 16,-11 11 1-16,13-2 2 15,1-4 1-15,3-2 4 16,10-11 1-16,-3-5 2 15,11-8-1-15,-5-9-3 16,16-5-1-16,-1-16-2 16,-12 0 0-16,9-15 0 15,-30 1 2-15,-15 0 0 16,2-5 2-16,-38 16-1 0,4 4-6 16,1 11-3-16,-18 12-4 15,31 10-2-15,-14 6 3 16,9 16-1-16,8 2 3 15,6 4 2-15,16-5-3 16,5-4 8-16,25-11-3 16,-19-10 4-16,21-5 1 0,-2-15-2 15,-28 3 5-15,28-15-2 16,-23-3 2-16,-1 2 0 16,14-13-3-16,-26 14-2 15,8 2-6-15,0 8-1 16,-12 13 0-16,12 6-3 15,-11 12 7-15,8 8 0 16,6 4-2-16,-10 2 4 16,11-4-1-16,-3-5 2 15,0-6-1-15,6-12 2 16,-7-1 0-16,6-14 4 16,-10-8 1-16,-2-13 1 15,4-11 1-15,-15-10-6 16,6-5 5-16,-2-4-5 15,-5 4 0-15,12-1 1 0,-6 8-2 16,6 15 0-16,0 9-1 16,-3 20-1-16,10 5-2 15,-12 25 0-15,13 3-5 16,-8 18 6-16,12 7-2 16,1 2-9-16,5 4-1 15,14-6-9-15,-18 1-1 0,27-16-4 16,-33-3 4-16,8-14 6 15,1-13 2-15,-37-2 12 16,37-15 1-16,-29-6 2 16,4-4 1-16,25-15 1 15,-22 6 4-15,23-6 0 16,1-1-3-16,-10 4-2 16,16-1-2-16,-13 11-2 15,7 8 4-15,1 8 1 16,-12 14 1-16,13 9 1 15,-22 10-4-15,7 11-1 16,4 0 0-16,-12 6 1 16,22-6 3-16,-18-7 0 15,15-7-1-15,-3-17 1 16,-9 0 1-16,26-20 0 16,-34-4 3-16,16-12 0 15,-1-9-5-15,-27 0 2 0,30 1-4 16,-20 0-2-16,2 8 5 15,11 7-2-15,-27 9-4 16,32 14-11-16,-27 6-4 16,19 19-3-16,-1 4 4 15,-5 8-4-15,11 4-16 0,-20-7-29 16,19-7-25 0,-6-12 57-16</inkml:trace>
  <inkml:trace contextRef="#ctx0" brushRef="#br0" timeOffset="48837.88">31028 9285 2040 0,'-5'5'0'0,"8"-2"-65"16,3 5-50-16,2-13 67 15</inkml:trace>
  <inkml:trace contextRef="#ctx0" brushRef="#br0" timeOffset="49015.02">30233 9350 1403 0,'49'-6'447'16,"69"-5"-555"-16,9-2 73 0</inkml:trace>
  <inkml:trace contextRef="#ctx0" brushRef="#br0" timeOffset="49584.03">31392 9325 1253 0,'-17'0'462'0,"-1"11"-368"16,15 0-59-16,-17 12-29 15,5 1-27-15,-9 4-21 16,-5 1-4-16,1 8 14 0,-7 9 17 15,23-2 27-15,-9 5 9 16,26-7 17-16,15-9 2 16,3-10-3-16,25-12 0 15,17-21 5-15,-5-1 3 16,33-19 3-16,0-7 4 16,-15-3-12-16,5-7-11 15,-26 0-6-15,-22 4-7 0,-4 7-6 16,-14 1 2-16,-21 18-6 15,3 4-9-15,-27 17-17 16,2 8-2-16,-10 11-9 16,-7 13 8-16,20-4 8 15,-3 8 2-15,27-10 3 16,6-7 2-16,10-3 4 16,13-14 4-16,-2-6 7 15,20-11 0-15,-3-16 5 16,1 2-1-16,20-11-2 15,-36 3 2-15,13-1 1 16,0-6-3-16,-29 9 4 16,26 0-8-16,-16 14-3 15,-13 15-2-15,12 11-8 0,-16 16-2 16,7 10-6 0,-5 5-9-16,-5 15-45 0,7 0-19 15,-3 8-58-15,3-5-269 16,-12-2 298-16</inkml:trace>
  <inkml:trace contextRef="#ctx0" brushRef="#br0" timeOffset="57834.65">26623 9982 1294 0,'-23'2'504'0,"14"-2"-306"15,7 4-198-15,-1 2-8 0,15 5-5 16,-17 14 3-16,22 6 3 16,-13 12 2-16,18 11 7 15,-1 3 0-15,-9 8 2 16,19-5 2-16,-22 3 2 16,37-7 2-16,-17-1 9 15,6-7 2-15,5-21 7 16,-30-1 7-16,16-26 10 15,-8-14 8-15,4-25 10 16,7-21 2-16,20-35-22 16,-13-8-10-16,28-20-22 15,-17-4-16-15,7 14-21 16,-8 15-10-16,-26 31-23 16,14 22-3-16,-30 43-14 15,0 13-31-15,-11 36-26 0,-17 13-15 16,-8 18 86-16</inkml:trace>
  <inkml:trace contextRef="#ctx0" brushRef="#br0" timeOffset="58156.49">26476 10405 1869 0,'21'-17'69'15,"12"-5"-22"-15,33-17 52 16,19 4-11-16,34-4-24 16,-2 8-8-16,33 2-28 15,-14 1-5-15,-28 8-30 16,0 1-14-16,-49 8-10 15,0 4-3-15,-26 6-3 16,-18 1-5-16,-14 7-26 0,-19 3-29 16,6-4-46-16,-4 4-25 15,-1-9-67-15,-2-2 144 16</inkml:trace>
  <inkml:trace contextRef="#ctx0" brushRef="#br0" timeOffset="58473.53">27862 10016 947 0,'16'-14'391'0,"3"-10"-205"16,1 1-82-16,7-5-33 15,-6 1-17-15,-13 6-36 16,15-2-9-16,-17 7-7 15,-11 7 4-15,4 5 10 16,-17 6 1-16,-8 19 20 16,1 6 9-16,-7 23 10 15,-11 17 11-15,6 9 2 16,4-2-7-16,-13 1-4 16,34-15-5-16,18-12-14 15,28-9 1-15,57-17-11 0,17-13-12 16,52-33-79-16,0-14 88 15,41-59-40-15</inkml:trace>
  <inkml:trace contextRef="#ctx0" brushRef="#br0" timeOffset="66571.81">23068 5365 690 0,'0'-1'306'16,"0"0"-112"-16,1-3-57 15,4-12 6-15,5-27-7 16,-13 27-10-16,-1-2-10 16,4 5-16-16,3-1-5 0,-2 7-20 15,0-1-13-15,-2 7-11 16,-4 1-6-16,9-4 1 16,-4 4-3-16,-1 0 5 15,-1 0-13-15,2 0-15 16,-1 0-3-16,0-1-13 15,0 1 9-15,0-1-5 16,1 1-3-16,0 0-3 16,0-1-4-16,0 0-2 15,0 0 1-15,0 0-27 16,-1 0-16-16,0 0-61 16,0-1-38-16,0 1-61 15,1 0-57-15,0 0 172 16</inkml:trace>
  <inkml:trace contextRef="#ctx0" brushRef="#br0" timeOffset="67059.27">23017 5413 933 0,'17'-10'383'0,"1"-5"-235"16,-18 3-5-16,1-6-17 15,0-2-9-15,5-6-11 16,5-2-8-16,-13 1-23 16,-2 1-9-16,2 6-20 15,-10 4-5-15,12 0-6 16,1 4-3-16,-18 7-4 15,18-3-1-15,-22 9-6 16,0 3-9-16,-2 14-9 16,-28 14-3-16,21 10 2 15,-26 11 2-15,8 2 3 16,13-4-2-16,-19 1-4 16,24-7-2-16,-3 2-3 0,8 0 3 15,19 4 0-15,-5 9 8 16,21-8 2-16,0 1-5 15,2-6 1-15,17-12-4 16,-6-2 1-16,16-11 6 16,3-11-3-16,11-6 1 15,2-14-20-15,-13-1-26 16,7-10-73-16,-33-1-72 0,5 3 131 16,-8-2-8-16</inkml:trace>
  <inkml:trace contextRef="#ctx0" brushRef="#br0" timeOffset="67919.14">22978 5259 1035 0,'17'-35'444'16,"7"1"-288"-1,-14 10-4-15,-20 12 3 0,9 3-52 16,-10 10-26-16,-12 23-32 16,8 10-20-16,-36 37-21 15,28 3 0-15,-19 12-3 16,0 3 0-16,28-6-1 15,-26 7 0-15,36-48 6 32,3-21 5-32,0 1 8 0,3 46 1 0,16-32 4 15,5-21 8-15,33-50 10 16,-8-14 0-16,8-24-14 16,16-14-13-16,-41 6-11 15,0 4-3-15,-20 6 4 0,-18 13 2 16,0 10-2-16,-15 15-1 15,-21 32-6-15,7 8 4 16,-21 40-5-16,13 12-3 16,0 24 6-16,0 15-1 15,21-7-4-15,0-6 4 16,40-28-6-16,-4-14-4 0,31-31 9 16,2-12-5-16,12-35 10 15,21-20 1-15,-27-18-3 16,6-14 3-16,-31 7-4 15,-17 7 2-15,-7 2 4 16,-15 15-6-16,-12 22-1 16,-19 15-9-16,-16 46-35 15,2 9-13-15,-6 25-48 16,22 2-43-16,26-1 98 16</inkml:trace>
  <inkml:trace contextRef="#ctx0" brushRef="#br0" timeOffset="68480.16">24204 5282 858 0,'-20'-33'393'0,"4"7"-132"16,5 9-157-16,4 4 16 16,0 11-2-16,2 2-18 0,-3 18-35 15,-1 8-18-15,9 8-13 16,-5 6 4-16,0 1 6 16,7-5 3-16,3-7-7 15,-4-2-4-15,15-11-15 16,-2-3-6-16,-2-1-8 15,11-6-1-15,-9-3 3 16,16-6-1-16,-13-8-5 16,10-5-2-16,1-8 3 15,-20 2-2-15,27-9 1 16,-33 4 1-16,18 7-2 16,-12 5-2-16,-10 14 3 15,16 0-4-15,-26 21-2 16,29 2 2-16,-7 11-1 15,2 4 3-15,34-17-4 16,-16-4 0-16,15-13 2 0,5-11 1 16,-8-11 4-16,16-14 2 15,-20-11 5-15,6-8-3 16,-32-7-1-16,-19 2-4 16,3-2-2-16,-33 15-2 15,6 11-24-15,4 11-12 0,-18 21-64 16,18 5-55-1,11 14-70-15,-3 0 131 0</inkml:trace>
  <inkml:trace contextRef="#ctx0" brushRef="#br0" timeOffset="68726.22">24942 4576 1074 0,'12'-23'371'0,"-10"20"-326"15,21 4 4-15,-3 17 14 16,-9 13-5-16,4 15-14 16,-15 8-12-16,-4 12-18 0,1-1-6 15,-8-12-18-15,1-6-20 16,-7-21-64-16,1-10-60 15,-2-21 91-15</inkml:trace>
  <inkml:trace contextRef="#ctx0" brushRef="#br0" timeOffset="68872.23">24494 4466 1211 0,'55'-11'440'0,"37"6"-327"15,40-5-95-15,20 0-34 16,-5 2-71-16,12-6 53 16</inkml:trace>
  <inkml:trace contextRef="#ctx0" brushRef="#br0" timeOffset="69598.16">26599 4846 977 0,'40'-26'368'0,"-15"3"-264"16,-10-5-6-16,5 6 6 15,-32 2-15-15,-12 4-26 16,25 0-11-16,-40 6-19 0,15 3-16 15,-5 3-15-15,-23 8 3 16,8 4-5-16,-21 11 2 16,14 7 8-16,-22 4 0 15,10 11 6-15,20-9-2 16,-11 6-3-16,46-11-2 16,6-8-6-16,5 8 1 0,43-8-2 15,-12 10 0-15,36-3 0 16,6-3 1-16,-19 8 3 15,15-6 0-15,-36 4 4 16,-3 1-4-16,-11-8-1 16,-24 5 7-16,-18-2 5 15,-15-2 3-15,-32 4 1 16,6-10-6-16,-34-6-6 16,-5-4-2-16,16-7-4 15,-3 2-1-15,47-3-28 16,9 4-43-16,29 3-107 15,12-2 112-15</inkml:trace>
  <inkml:trace contextRef="#ctx0" brushRef="#br0" timeOffset="70498.2">26843 5252 876 0,'0'-5'342'16,"-5"-1"-234"-16,1 3 11 15,2 0-13-15,-1-2-15 16,1 5-32-16,2-1-11 0,0 0-26 16,6 0-4-16,11 2 1 15,13 24-3-15,-18 5 3 16,-11 7-3-16,-1 7-1 16,9-7-4-16,-13-2-4 15,11-7-2-15,5-10 4 16,-12 1 5-16,10-12-2 15,-1-2 9-15,-8-5 5 16,10-9 2-16,0-6 3 16,-11 0-5-16,15-11-7 15,-3 1-5-15,-5 3-7 16,13-3 0-16,-20 14-6 16,12-1-2-16,-10 8 0 15,4 5-1-15,13 4 0 16,-6 10 1-16,23 4 0 0,-8 4 1 15,30-5 0-15,-22-2 2 16,12-8 1-16,0-8-1 16,-34-4-2-16,26-8 0 15,-22-6 6-15,-10 0 4 16,1-14 11-16,-10-4 0 0,-20-2-1 16,12-9-1-16,-27 14-7 15,18 1-4-15,-3 15-8 16,-8 6-13-16,17 8-35 15,-5 6-51-15,35 1-84 16,4 5-355-16,19 0 362 16</inkml:trace>
  <inkml:trace contextRef="#ctx0" brushRef="#br0" timeOffset="71383.14">28280 4663 893 0,'-5'-10'406'16,"10"0"-147"-16,-2 6-173 16,-3 4 5-16,7 0-27 15,-9 2-12-15,-3 16-28 16,19 0-7-16,-13 26-3 15,15 8-3-15,2 9-6 0,-8 4 4 16,11-10 9-16,-5-8 2 16,-5-12 5-16,12-8 0 15,-2-15-1-15,-10-2 2 16,12-10-6-16,-16-3-1 16,3-5-13-16,7-8 2 15,-13-4 4-15,18-7 2 16,-16-1 0-16,22-2-4 0,-8 3-5 15,-2 3-2-15,23 1 0 16,-41 13-1-16,30 3-1 16,-30 13-1-16,7 16-1 15,20 2-1-15,-31 13 0 16,37-5 2-16,-22-4 1 16,8-5-1-16,25-16 1 15,-21-4-1-15,19-17 8 16,0-11 12-16,-8-10 7 15,18-12 4-15,-27-15-1 16,-9-2-7-16,2-14-16 16,-41 7-3-16,8 8-7 15,-8 4-4-15,-23 21-1 16,24 5-3-16,-14 25 1 0,8 8 1 16,5 18-7-16,5 12-4 15,9 10-1-15,9 7-2 16,17 3 12-16,4-2 5 15,26-13-17-15,-1-4-15 16,29-22-61-16,0-7-39 16,11-20 81-16</inkml:trace>
  <inkml:trace contextRef="#ctx0" brushRef="#br0" timeOffset="71522.48">29505 4372 718 0,'-55'23'179'0</inkml:trace>
  <inkml:trace contextRef="#ctx0" brushRef="#br0" timeOffset="73636.16">23537 3902 680 0,'-2'3'249'0,"1"-1"-204"16,0-2-18-16,0 0 11 16,0 0 10-16,0 0 29 15,0 0 8-15,-1 1 2 16,1-1-4-16,0 0-15 16,0 0-6-16,0 3-5 15,-2 2-8-15,1-2-11 16,-2 0-7-16,3-3-19 15,0 0-3-15,1 0-7 16,0 0-3-16,0 0-29 16,-1 0-42-16,0 0 48 15</inkml:trace>
  <inkml:trace contextRef="#ctx0" brushRef="#br0" timeOffset="77049.09">23486 3523 912 0,'2'-12'386'0,"-7"4"-219"16,11-2-5-16,-25 6-17 15,9 2-10-15,22-2-16 16,-12 2-25-16,17-2-43 16,-7 2-22-16,-10 10-26 15,0 8-3-15,-3 15 2 16,-6 5 7-16,-10 8-1 15,4 0 3-15,-1-2-5 0,0 2 0 16,13-6-2-16,5-1 1 16,9-6-4-16,1-2-1 15,9-15-31-15,-19-2-24 16,4-13-79-16,-8-6-38 16,6-11 106-16</inkml:trace>
  <inkml:trace contextRef="#ctx0" brushRef="#br0" timeOffset="77305.5">24007 3519 819 0,'19'4'368'15,"-3"4"-166"-15,0 2-115 16,-5 3-6-16,-14 11-34 15,-2 5-6-15,-15 6-12 16,2 0-5-16,-13 1-6 16,2-3-8-16,2-8-2 15,-3-3-1-15,17-15-20 16,7-1-14-16,11-11-42 0,-7-5-48 16,4-10 76-16</inkml:trace>
  <inkml:trace contextRef="#ctx0" brushRef="#br0" timeOffset="77477.64">23664 3568 835 0,'0'9'351'16,"16"5"-167"-16,10 4-162 0,28 0 4 16,10 3 2-16,25-4 2 15,0 0-7-15,-13 1-85 16,-8 0-16-16,-18-7-166 15,13-6 145-15</inkml:trace>
  <inkml:trace contextRef="#ctx0" brushRef="#br0" timeOffset="78013.4">24326 3469 1034 0,'3'13'399'0,"1"5"-300"16,24-2-21-16,-10 3-4 15,2 7-29-15,-4-1-8 16,-29 7 1-16,6-2 5 16,2-9 6-16,7-4 1 15,15-8-14-15,-16-2-6 16,-5-5-7-16,-4-2 5 15,8-7-5-15,11-8-1 0,4-8-10 16,0-8-8-16,-11-7-4 16,3-2-1-16,0-2 1 15,3 5-2-15,7 9 4 16,1 7-5-16,5 11 5 16,0 5-2-16,3 13-2 15,-1 7 3-15,1 7-4 16,-6 4 1-16,-4-1 5 15,-3-4-2-15,-6-2 2 16,-2-7 2-16,-10-2-1 16,-2 1 4-16,-1-9 12 15,3-3 6-15,9-12 0 16,8-10-2-16,13-8-9 16,5-3-10-16,7 4-5 15,6 3-2-15,-5 14 2 0,-4 10-1 16,-8 17-3-16,-3 12-2 15,-7 16-6-15,-2 7-4 16,-14 4-16-16,2-4-22 16,0-11-97-16,-4-8 95 15</inkml:trace>
  <inkml:trace contextRef="#ctx0" brushRef="#br0" timeOffset="78869.28">26143 3349 695 0,'-20'1'344'0,"6"0"-134"0,2-1-42 16,2-1-18-16,8-1-33 16,1-1-17-16,-7 3-42 15,2 4-18-15,-1 8-29 16,1 7-7-16,0 9 2 15,0 7 4-15,6 7 8 16,0-4 1-16,-1 0 6 16,1-9-2-16,-9-4-4 15,1-2 2-15,3-12-2 16,4-3 2-16,4-10 13 16,-3-3-1-16,-6-4-2 15,-5-7-1-15,4-8-20 16,3-12-3-16,7-10-4 0,6-2-2 15,7 0-1-15,2 7 0 16,8 17-1-16,-7 8 0 16,4 12 2-16,-1 9-1 15,6 11-1-15,3 7-3 16,-3 10 4-16,0 3 1 16,-9-1 1-16,-4-2 3 15,-9-9-5-15,-6-8 0 0,-11-6 0 16,-12-4 0-16,5-5 0 15,6-5 0-15,13-18 3 16,17-7 0-16,6-10 1 16,12-4-3-16,1 9 1 15,-1 6-5-15,3 10 0 16,-15 13-3-16,-1 9-8 16,-1 11 5-16,-7 17-8 15,4 8 7-15,-10 4-14 16,-8 3-9-16,-1-9-40 15,-5-8-30-15,-2-7-40 16,7-12-43-16,3-10 125 16</inkml:trace>
  <inkml:trace contextRef="#ctx0" brushRef="#br0" timeOffset="79105.27">27000 3268 983 0,'5'22'377'15,"-12"14"-250"-15,-4 10-94 0,-19 14-9 16,-2 2-4-16,-11-4-12 16,1-10-1-16,-3-17 1 15,-4-11-5-15,22-14-21 16,13-7-29-16,20-23-133 15,4-8 116-15</inkml:trace>
  <inkml:trace contextRef="#ctx0" brushRef="#br0" timeOffset="79262.67">26731 3255 910 0,'0'18'356'0,"23"6"-266"15,1 2 7-15,39 1-50 16,-13 1-14-16,-2 1-66 16,-1-1-64-16,-6-13 65 0</inkml:trace>
  <inkml:trace contextRef="#ctx0" brushRef="#br0" timeOffset="79807.89">27305 3224 1020 0,'14'7'380'0,"-5"6"-313"16,-4 6-2-16,10 3-10 15,-11 5-20-15,7 5-12 16,-3 1 0-16,-14 2 7 15,1-1 12-15,-5-12 3 16,1-5 0-16,12-14 0 16,1-4-8-16,-10-5-3 15,-4-7-6-15,-6-13-17 16,3-8-6-16,13-9-7 16,8-4-1-16,17-2 2 15,1 3 1-15,8 4 0 0,-2 7-1 16,-3 12 1-16,1 6 1 15,-8 19 0-15,1 6 2 16,-6 18-2-16,-2 6-1 16,-8 1 0-16,-2 4 0 15,-9-7 0-15,-3-4 0 16,-1-7 2-16,-1-7-1 16,8-10 3-16,-2-10 2 15,9-9 3-15,6-7 0 0,2-9-4 16,3-1 1-16,7-3-5 15,2-3-1-15,17 9 0 16,5 7 0-16,-5 19 0 16,1 14 2-16,-12 22-2 15,-3 9-2-15,2 11-22 16,-8 4-13-16,-6-1-49 16,-7 3-37-16,-8 0 81 15</inkml:trace>
  <inkml:trace contextRef="#ctx0" brushRef="#br0" timeOffset="80673.73">28688 3286 1071 0,'-10'-10'384'0,"27"4"-332"16,3 2 6-16,0 5 1 15,3 2-10-15,-14 7-9 16,4 7-9-16,-14 10-3 0,-10 9 4 16,11 10-4-16,-3 1 4 15,11 0 12-15,5-3-8 16,-13-10-3-16,-6-7 2 16,-12-9-13-16,4-6-2 15,8-10-7-15,10-2-3 16,9-7-1-16,0-9 1 0,-5-11 1 15,-8-7-5-15,-6-13-1 16,1 1-3-16,1-2 1 16,6 1-2-16,10 10 2 15,3 6-3-15,8 15 0 16,0 9 0-16,1 10 0 16,0 7 0-16,0 13 0 15,-3 5 0-15,-3 8-1 16,-5 6 2-16,-6-1-1 15,0-1 1-15,-7-8 0 16,-1-7-1-16,-6-10 3 16,-4-5 3-16,1-5 5 15,3-10 2-15,9-13 2 16,5-11-6-16,9-14 1 0,11 3-8 16,2-1-3-16,16 5 1 15,9 8 0-15,-12 4 1 16,9 13 0-16,-14 7 1 15,-17 18-6-15,6 8 2 16,-22 11-3-16,-1 8 1 16,-4 5-1-16,-3-1-2 15,-5-7-15-15,-6-2-18 16,2-16-53-16,6-5-30 0,5-11 77 16</inkml:trace>
  <inkml:trace contextRef="#ctx0" brushRef="#br0" timeOffset="80922.08">30223 3177 1161 0,'-13'20'407'0,"-22"7"-377"15,-8 4 2-15,-18 6-3 16,-11 4-12-16,5-2-2 16,-8 0-9-16,17-7-2 15,0-4 4-15,12-12-24 0,27-10-22 16,10-21-84 0,9-8 74-16</inkml:trace>
  <inkml:trace contextRef="#ctx0" brushRef="#br0" timeOffset="81109.25">29589 3139 909 0,'21'21'329'16,"10"10"-270"-16,31 0-3 15,1 4 7-15,26 6-16 16,-7-6-2-16,-10-2-81 15,10-8-93-15,-20-23 88 16</inkml:trace>
  <inkml:trace contextRef="#ctx0" brushRef="#br0" timeOffset="81329.53">30734 2872 1340 0,'9'59'458'15,"-9"35"-436"-15,-4 9-7 16,-21 15-2-16,-6 6-6 16,-11 5-33-16,-10 3-11 15,24-6-58-15,-7-4-58 0,31-12 107 16</inkml:trace>
  <inkml:trace contextRef="#ctx0" brushRef="#br0" timeOffset="81623">30781 4720 831 0,'-12'-13'369'0,"10"-3"-114"0,2-5-147 16,15 0-3-16,13-2-26 15,35 0-55-15,21 3-16 16,21 8-13-16,-10 9-22 15,-19 7-58-15,-12 9-31 16,-24 6-314-16,-1 3 289 16</inkml:trace>
  <inkml:trace contextRef="#ctx0" brushRef="#br0" timeOffset="81772.13">30745 4920 977 0,'-13'17'389'0,"41"-16"-227"16,19 0-151-16,50-12-41 16,23-8-21-16,25-9-83 15,16-12 83-15</inkml:trace>
  <inkml:trace contextRef="#ctx0" brushRef="#br0" timeOffset="82137.09">32201 4631 1147 0,'-1'0'418'0,"1"-1"-349"15,30-29-14-15,87-70 1 16,-21 26-17-16,-5-6 1 15,-15-7 11-15,-1-2 7 0,-30 13 13 16,-5 8 0 0,-10 23-4-16,-13 15-13 0,-11 21-25 15,-6 12-8-15,-10 33-22 16,-4 17 2-16,-8 33 2 16,0 19-2-16,-2 20 1 15,3 1-3-15,7 3-2 16,-1-10 3-16,4-17-33 15,8-10 1-15,-4-29-41 16,13-15-39-16,-2-24-36 16,-5-14-382-16,2-10 374 15</inkml:trace>
  <inkml:trace contextRef="#ctx0" brushRef="#br0" timeOffset="82323.23">32173 5092 1179 0,'92'21'469'16,"47"-9"-347"-16,25-12-26 16,53-21-33-16,17-7-44 0,18-16 7 15,345-109-24-15</inkml:trace>
  <inkml:trace contextRef="#ctx0" brushRef="#br0" timeOffset="89660.54">24954 6259 1130 0,'-9'-9'436'16,"4"-1"-344"-16,13 5-40 16,-6 8-30-16,4 5-33 0,5 5 1 15,8 4 4-15,2-1 2 16,2-4 2-16,5-2-3 16,9-9 11-16,7-2 8 15,15-9 18-15,-3-5 10 16,26-13 9-16,-2-6-1 15,4-11-14-15,10-2-10 16,-10 2-13-16,19 0-9 0,0 5-9 16,-1 4-10-16,-6 10-1 15,-17 3 2-15,16 6 3 16,-1 3 8-16,-4 8 1 16,0 6 2-16,-18 10-1 15,0 4-4-15,7 1-1 16,-2-2-4-16,-14-1 1 15,-5 0 3-15,-9-2 4 16,3-3 3-16,11-11 6 16,6-7 1-16,-8-8-6 15,12-5-21-15,-1-5-82 16,-1 0 65-16</inkml:trace>
  <inkml:trace contextRef="#ctx0" brushRef="#br0" timeOffset="90461.05">24580 12334 1324 0,'4'-22'491'16,"-3"-2"-381"-16,1 4-70 15,3 2-8-15,-5 8-17 0,0 4-2 16,-4 10-13-16,2 5 1 16,-7 22-5-16,7 9 0 15,-9 21 2-15,6 5 6 16,5-4 10-16,-8-2 8 15,18-17 7-15,-7-6 2 16,14-14 9-16,8-10-3 0,3-17 3 16,14-14-3-16,12-13-13 15,-1-8-5-15,0-3-10 16,-7 3-6-16,-16 10-3 16,2 3 0-16,-10 18-11 15,2 4-4-15,-5 14-10 16,-8 11-1-16,2 4 9 15,-2 5 2-15,-2-3 16 16,7-8 4-16,0-9 14 16,3-5 12-16,8-11-4 15,3-6-3-15,1-13-13 16,10-11-6-16,-21-9-4 16,13-8-7-16,-1-4-24 15,-31 5-25-15,21 0-86 16,-39 7-39-16,-7 4 107 0</inkml:trace>
  <inkml:trace contextRef="#ctx0" brushRef="#br0" timeOffset="90685.18">25907 11480 1537 0,'2'13'521'0,"-2"12"-517"16,20 4-40-16,-16 21-44 15,-3 6-19-15,-4 11 0 16,-15 7-3-16,0-3-25 16,2-9-33-16,5-26 98 15</inkml:trace>
  <inkml:trace contextRef="#ctx0" brushRef="#br0" timeOffset="90848.52">25562 11562 1239 0,'67'3'520'15,"32"4"-264"1,6 4-200-16,23-3-137 0,-10 5-5 15,-2-1 38-15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3:36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4266 8812 1310 0,'13'-18'457'15,"1"0"-413"-15,1 3 4 16,-15 4-11-16,-12 6-6 16,-19 2-10-16,-10 3-5 15,-15 8-13-15,-1 4 4 0,-4 16-6 16,-4 4-2-16,-10 7 4 16,-4 5 1-16,-1 0 10 15,6 0 6-15,22 4 3 16,14-1-5-16,27 3-9 15,14 1-2-15,24-1-7 16,13-4 0-16,19-10 2 16,8-6-2-16,2-8 4 15,-9-2-4-15,-15-5 3 16,-10 2-1-16,-24 3 4 16,-11 4 7-16,-23 14 4 15,-17 7 4-15,-35 18-4 16,-14 7-5-16,-16 0-5 15,3-1-6-15,12-19-2 0,12-12-11 16,25-18-75-16,14-11-43 16,45-19 73-16</inkml:trace>
  <inkml:trace contextRef="#ctx0" brushRef="#br0" timeOffset="186.09">4638 9635 1737 0,'-3'53'603'0,"3"28"-561"16,-4 13-8-16,-9 26-90 15,-12 7-71-15,-11 5 75 16</inkml:trace>
  <inkml:trace contextRef="#ctx0" brushRef="#br0" timeOffset="653.54">4041 11497 966 0,'-15'-30'359'0,"-4"2"-283"16,-11 11-37-16,-2 6-1 15,-23 15 12-15,-4 12 6 16,-8 11 9-16,-5 5-2 16,21 4-17-16,5 1-15 15,25-2-19-15,12-1-7 0,15-2-9 16,12-4 10-16,17 6 7 16,12 0 16-1,17 0 12-15,-1 2-6 0,-10-2 7 16,-10 3-12-16,-31 9-1 15,-9 9-3-15,-26 15-15 16,-17 6 2-16,-30 7-19 16,-11 2-6-16,-5-2-33 15,4-11-18-15,18-23-39 16,12-16-31-16,26-31 88 16</inkml:trace>
  <inkml:trace contextRef="#ctx0" brushRef="#br0" timeOffset="966.85">4270 12203 1282 0,'6'16'500'15,"5"-14"-336"-15,8-2-113 16,1-3-63-16,2-3-15 15,-6 0-40-15,-3 0-27 16,1 3-25-16,-7 5-19 0,-2 13 12 16,-3 7 20-16,-9 16 48 15,-4 7 43 1,-3 12 63-16,0-1 23 0,-1 3 40 16,2-8-1-16,12-18-11 15,2-8-22-15,21-23-39 16,10-9-16-16,14-30-26 15,10-13-29-15,13-32 22 16</inkml:trace>
  <inkml:trace contextRef="#ctx0" brushRef="#br0" timeOffset="5608.67">9804 9215 849 0,'-10'-49'377'0,"4"3"-130"16,6 9-182-16,3 4-1 15,-3 14 3 1,0 4-4-16,-6 13-7 0,-1 8-6 16,-7 25-20-16,1 13-8 15,-1 25-11-15,3 10-8 16,6-9 2-16,4-7 1 16,10-22-9 30,2-12 5-46,0-14-10 0,1-4-3 0,-3-12-1 0,3-5 5 0,6-16 4 0,-2-6 8 0,6-10 6 16,0-7-3-16,5 9 8 16,5 4 1-16,4 15-5 15,5 11 3-15,2 7-4 16,0 7-3-16,-1 8 1 16,-3 3-3-16,3 5-2 15,2 0-4-15,7-8 1 16,6-1-11-16,4-11-25 15,2-4-19-15,2-7-44 16,-2-3-34-16,-7-14 84 16</inkml:trace>
  <inkml:trace contextRef="#ctx0" brushRef="#br0" timeOffset="6114.67">11619 9126 804 0,'-13'-18'427'16,"3"4"-17"-16,4 13-356 15,-2 4-16-15,0 12-28 16,-5 2-8-16,1 10 3 15,6 4-5-15,3 2-1 16,10-2 2 0,9-6-14-16,4-4 8 0,3-10-5 15,2-5 3-15,6-12 10 16,2-11 1-16,5-10 22 16,7-6 1-16,-1-3 11 15,1 2 2-15,-3-1-12 16,-7 4 1-16,2 8-17 15,-7 5-1-15,0 10-7 16,-2 6-3-16,0 7-1 16,0 11 1-16,4 8 1 0,4 3-2 15,6 0 0 1,6-6-6-16,4-12 3 0,2-9-2 16,-4-14 11-16,-2-10 13 15,-6-10 12-15,-8 0 9 16,-6 7-6-16,-3 6-9 15,-2 11-41-15,-3 6-36 0,4 4-92 16,3 6 87-16</inkml:trace>
  <inkml:trace contextRef="#ctx0" brushRef="#br0" timeOffset="16507.16">21150 8693 1060 0,'115'-77'352'0,"52"-47"-239"15,25-23-83-15</inkml:trace>
  <inkml:trace contextRef="#ctx0" brushRef="#br0" timeOffset="18787.4">12079 14733 1278 0,'-4'0'496'16,"1"4"-349"-16,0 8-66 16,-3 8-25-16,-2 13-20 15,0 2-8-15,4 6-14 16,4 0-8-16,0 2-3 16,6 0-2-16,0 5-1 15,-2 0-1-15,4-2 0 16,-6-1 1-16,5-3 3 15,-4 5 3 1,1-2 10-16,4 5 1 0,-2-8-6 0,3-3 4 16,-2-13-21-16,3-9-14 15,-7-9-55 1,-1-6-33-16,-2-4-49 0,-2-11-39 16,0-29 133-16</inkml:trace>
  <inkml:trace contextRef="#ctx0" brushRef="#br0" timeOffset="19070.23">12185 14926 1306 0,'-11'12'527'0,"4"-8"-339"15,6 9-110-15,4 18-72 16,3 8-5-16,2 24 1 16,2 2-7-16,3 11-29 15,1 3-10-15,-1-2-25 16,-2 4-2-16,-4-12 23 16,0-6 4-16,-5-15 10 15,0-11-13-15,-1-8-37 16,-3-7-42-16,-7-14 79 0</inkml:trace>
  <inkml:trace contextRef="#ctx0" brushRef="#br0" timeOffset="19400.08">11910 15465 1417 0,'0'17'499'0,"27"7"-442"15,6 5-32-15,4 0-30 16,-4 0-3-16,-6-6-10 16,3-4-8-16,-5-4-8 15,1 0 10-15,-4-6 12 16,-8-4 0-16,-2-5 23 15,1-2 9-15,0-11 33 16,5-5 22-16,0-17 9 16,10-12-9-16,0-9-32 15,2-2-30-15,12 10-71 0,-11 7-57 16,12 18 68-16</inkml:trace>
  <inkml:trace contextRef="#ctx0" brushRef="#br0" timeOffset="20170.79">13634 15505 1250 0,'-43'-6'490'15,"4"2"-348"-15,-1 6-57 16,0 8-21-16,0 15-36 16,0 9-12-16,9 16-13 15,-2 13-3-15,5 19-12 16,2 10-4-16,6 8-2 15,12-4-2-15,10-19 9 16,18-15-2-16,3-25 1 0,6-12 1 16,1-16 2-16,-6-7 7 15,2-10 11 1,0-12 12-16,1-14 3 0,-2-6 3 16,-3-4-8-16,-3 0-8 15,-10 7-4-15,-1 3-7 16,-3 12-3-16,-2 9-2 15,-1 9-16-15,-1 5-6 0,5 11-8 16,0 4-2-16,6 11 20 16,5 5 6-16,0 1 11 15,6-5 0-15,4-10 1 16,3-5 6-16,9-11 4 16,-2-5 16-16,-4-9 11 15,-6-6 9-15,-8-10 6 16,-3-3-2-16,-3-7-12 15,-6 2-6-15,-17 3-17 16,-8 2-6-16,-10 15-16 16,-8 4-24-16,-1 13-46 15,-3 5-38-15,10 14-59 16,4 0 349-16,9-1-154 16</inkml:trace>
  <inkml:trace contextRef="#ctx0" brushRef="#br0" timeOffset="20472.54">13906 15795 1383 0,'5'-1'505'0,"13"3"-415"15,1 2-51-15,10 8-64 16,0 6-19-16,2 9-9 15,-2 3-19-15,2 1 6 16,-5-1 10-16,-7-7 14 16,-4-4 22-16,-8-6 48 15,-3-7 29-15,-3-6 59 16,0-4 16-16,-4-9 7 16,-1-7-20-16,-1-11-53 15,1-6-17-15,3-3-48 16,2 0-12-1,-1 8-60-15,3 1-42 0,5 4-100 16,1-1 126-16</inkml:trace>
  <inkml:trace contextRef="#ctx0" brushRef="#br0" timeOffset="20781.14">14557 15510 1440 0,'-18'16'553'0,"3"-1"-397"16,8-1-106 0,2 10-74-16,-2 6-10 0,1 11-20 15,-1 12-10-15,3 7-7 16,1 7 10-16,1 14 23 15,2-1 18-15,8-2 28 16,1-5 8-16,7-17 5 16,6-10-5-16,8-16-4 15,5-11-8-15,8-16-40 16,0-8-19-16,-5-26 32 16</inkml:trace>
  <inkml:trace contextRef="#ctx0" brushRef="#br0" timeOffset="21079.09">14861 15682 1129 0,'2'-2'557'0,"7"-1"-60"16,15-1-457-16,10 3-34 0,3 6-8 15,-2 2-12-15,-3 6-38 16,-3 4-21 0,-14 6-15-16,-4 2 9 15,-11 9 26-15,-7 1 24 16,-7 7 26-16,-9-5 15 0,-1 0 11 16,1-4-8-16,7-17-22 15,6 0-37-15,4-20-107 16,6-13 98-16</inkml:trace>
  <inkml:trace contextRef="#ctx0" brushRef="#br0" timeOffset="21317.68">15082 15575 1020 0,'-9'24'519'15,"-9"-10"-94"-15,3 0-284 16,3 5-86-16,-1 4-19 16,-2 8-22-16,8 4-14 15,0 5-40-15,2 1-17 0,7-1-24 16,1 3-5-16,8-5 18 16,7-6 1-16,6-9-21 15,6-8-30-15,-1-15 74 16</inkml:trace>
  <inkml:trace contextRef="#ctx0" brushRef="#br0" timeOffset="21545">15498 15888 1649 0,'0'40'607'0,"9"5"-435"15,10 9-196-15,1 4-31 16,-4-5-74-16,-5-6-52 16,-6-21 113-16</inkml:trace>
  <inkml:trace contextRef="#ctx0" brushRef="#br0" timeOffset="21800.81">15481 15226 1782 0,'21'7'630'0,"23"18"-520"15,8 9-53-15,20 23-4 16,6 11-8-16,-3 14-44 16,-5 10-12-16,-22 10-29 15,-14 12-20-15,-23 14-17 16,-10 5-21-16,-26 3-33 16,-15-6-22-16,-22-19-60 15,-17-11 133-15</inkml:trace>
  <inkml:trace contextRef="#ctx0" brushRef="#br0" timeOffset="29912.8">16355 14346 1168 0,'4'3'465'16,"4"-1"-261"-16,6 4-176 16,9 6-25-16,11 6 2 15,7 0 2-15,22-1 4 16,7-6-2-16,14-6-1 15,2-1 2-15,1-1-11 16,2 1 9-16,13 6 33 16,7 1 13-16,12 1 39 0,4-2 5 15,11-1-22 1,0-2-23-16,7 2-18 16,-3 0-13-16,-12 1-5 0,-7-5 11 15,-7-4 0-15,-7-1 4 16,-16-7 3-16,-3 0 1 15,-32-1-14-15,-12 4-2 16,-27 2-6-16,-9 0-15 0,-8 2-5 16,-9-3-9-1,-11-4-58-15,-10-5-36 0,-23-10-110 16,-10-3 236-16,-11-5-49 16</inkml:trace>
  <inkml:trace contextRef="#ctx0" brushRef="#br0" timeOffset="30653.69">16970 14460 1461 0,'12'17'503'0,"21"6"-460"0,12 5-26 15,13 2-8-15,6 1-1 16,5-3-5-16,-1 1 2 16,10-1-7-16,10-4-4 15,17-6 3 16,4-2-3-31,6-5 9 0,2-1 8 0,7-3 14 0,3-2 6 0,4-6 25 16,3-5 2-16,-9-7 3 16,-10-6 3-16,1-11-2 15,-8-9 0-15,0-17-5 16,1-9-8-16,-17-13-29 16,-9-6-5-16,-19-9-7 15,-6-2-2-15,-18-4 0 16,-1 1-4-16,-32 8-5 15,-10 1 3-15,-12 5 2 16,-18 0 1 0,-8 7-6-16,-7 5-7 0,-16 12 3 15,-8 5 1-15,-22 8 1 16,-7 7-1-16,-12 11 0 16,-12 10 2-16,-1 17 4 15,-7 5-5-15,-9 17-3 0,-7 5-3 16,1 10 4-16,3 4 8 15,-3 7-1-15,3 2 5 16,-4 11 1-16,3-1-8 16,7 11 3-16,6 4-5 15,16-2 4-15,4 4 9 16,8 3-4-16,10 5-2 16,14 5 2-16,9-4-8 0,29-6 2 15,9-9 2-15,24-4-5 16,10-4 4-16,23-1-5 15,13-1 0-15,32-13-6 16,21-5 4-16,27-26 0 16,19-15-7-1,30-23-35-15,13-16-34 0,41-19-83 16,7-10-43-16,15-8 127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4:13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17553 13490 1286 0,'-18'7'444'0,"18"3"-414"16,13-6-16-16,14 5-14 16,4-4 1-16,17-5 7 15,3 2-5-15,10-1 0 0,0 5 1 16,-4 6-3-16,0 1 1 15,-4 4 10-15,-3-2 11 16,-10-6 27-16,-10-3 8 16,-19-6 29-16,-1-1 10 15,-26-9 1-15,-9-2-7 16,-16-6-41-16,-14-5-17 16,-4 4-30-1,-9 7-12-15,-10 8 1 0,-8 8-7 0,-3 15 1 16,6 4 9-16,12 9-4 15,15 2-1-15,22-2 1 16,13-2 4-16,21-8 3 16,8-6-3-16,32-2 16 15,18-4-2-15,40-11 23 16,14-6 4-16,11-11-7 16,0-1 12-16,-11 4-23 15,-13 4 5-15,-39 10-11 16,-23 4-4-16,-52 18 15 15,-25 11 5-15,-37 16 4 16,-17 10-10-16,-29 6-17 16,-5-1-2-16,-10-6-2 15,6-6-1-15,19-9 6 16,8-6-14-16,34-14-30 0,8-5-22 16,27-12-87-16,23-9-61 15,24-24 130-15</inkml:trace>
  <inkml:trace contextRef="#ctx0" brushRef="#br0" timeOffset="670.68">17467 12985 1548 0,'-66'-29'546'0,"27"-3"-490"15,2-2-17-15,-8 0-22 16,-3 1-8-16,-7 10-15 16,30 15 1-1,0-1-11-15,-8-1-6 0,6 6 4 16,19 4-5-16,4 8 4 0,1 2 2 15,9 10 7-15,-1-5 6 16,13-1 19-16,13 6 2 16,16 5 6-16,13 5 7 15,-4 6-13-15,-11-1 1 16,-17-5-13-16,-12 4-7 16,-16 2 2-16,-10 4-2 15,-17 7-5-15,-8 2-3 0,-14-6-6 16,2-4-2-16,-7-12 8 15,2-11 6 1,20-10 3-16,3-6 3 0,24-4-1 16,5-9-4-16,30-14 0 15,8-5 0 1,27-14-1-16,10-1 4 0,1-3-3 16,10 0 3-16,2 0 2 15,-1-1-2-15,-6 5 4 16,-9 2-4-16,-26 0-1 15,-6 7 4-15,-23 11 9 16,-7 4 3-16,-13 14 8 16,-7 4 0-16,-14 9-12 15,-11 11-5-15,-9 22-9 16,-9 12-1-16,1 13 0 16,6 1 3-16,11 5 4 0,11 2-5 15,23 0-8-15,9-4-13 16,26-18-42-16,12-11-25 15,13-22-59-15,-1-11-34 16,-3-18 115-16</inkml:trace>
  <inkml:trace contextRef="#ctx0" brushRef="#br0" timeOffset="1164.59">18006 12913 1210 0,'-23'-3'543'16,"4"0"-213"-16,8 6-254 16,5 3-34-16,-4 4-35 15,3 6-18-15,0 6-21 16,1 3-16-16,5 2-1 16,0 7 11-16,5 1 14 15,3-3 15-15,5-2 3 16,4-9 5-16,10-10 9 15,-1-3 7-15,1-8 9 16,4-3 0-16,-7-6-1 0,-3 0-7 16,0-1-3-16,-10 0-6 15,1 3-3 1,-6-1-3-16,-5 4-3 16,1-1 3-16,-4 3-2 15,2 1-8-15,0 0-8 0,1 1-4 16,0 0 0-16,2 0 6 15,22 4 12-15,31 1 0 16,-25-14 3-16,-1-3 0 0,4-7 1 16,-7-4 6-16,-2-3 8 15,-5-3 6-15,-10 0 6 16,-3 0-9-16,-10 4-5 16,-4 2-8-16,-12 10-17 15,-1 5-11-15,-2 11-54 16,-3 10-19-16,7 5-57 15,-2 2-56-15,11 1 141 16</inkml:trace>
  <inkml:trace contextRef="#ctx0" brushRef="#br0" timeOffset="1865.92">18493 12807 1306 0,'6'-4'567'16,"-5"-2"-268"-16,3 5-202 16,6 6-90-16,-5 4-7 15,8 8-18-15,3 0-17 16,-5 7-12-16,-7-3-9 16,-3-5 10-16,-1 0 14 15,-4-11 19-15,6 2 8 0,-2-6 5 16,-3-2 10-16,3 1 16 15,0-1 8-15,0 0 10 16,0 0-5-16,0-1-16 16,4-14-12-16,15-27-9 15,-18 28 0 1,2 7-2-16,0 1-6 0,4 6-6 16,5 8-6-16,0 10 2 15,9 10 7-15,1 6 5 16,1-2 0-16,8-7 2 15,0-6 0-15,6-8 3 16,5-6 4-16,2-11 0 16,2-6 3-16,3-9 9 15,-5-9-2-15,-4-4 4 16,-5-3-4-16,-17-3-11 0,-5 10 4 16,-17 6-7-16,-14 4-6 15,-15 13-7-15,-4 5-6 16,-12 14 1-16,7 9 6 15,4 11 4-15,5 4 1 16,15 1 1-16,4-3-5 0,12-10 3 16,11-7 2-1,12-13 1-15,6-11 4 16,16-16 11-16,-2-10 6 0,2-22 10 16,-2-7-1-1,-11-11-5-15,-9 1-2 0,-11 1 4 16,-6 7 10-16,-9 8 17 15,4 5 8-15,1 22 16 16,4 8-8-16,21 28-27 16,5 31-7-16,9 74-26 15,8 55-6-15,-1 97-19 16,-2 31-129-16,-29-2 102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4:21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8441 7838 1065 0,'-52'10'402'16,"16"7"-284"-16,21 14-90 16,2 11-4-16,9 18-11 15,1 5-8-15,3 19 1 16,3 12-2-16,0 28 3 15,-1 16-4-15,-4 34-3 16,-3 7 8-16,1 24-9 16,-3 1 4-16,7-10 7 15,13-10-9-15,27-42 14 16,20-18 2-16,36-48-6 16,11-18 3-16,21-35-1 15,11-16-2-15,-1-31 15 0,0-19 10 16,-5-32 12-16,-10-20 15 15,-9-35-4-15,-10-16 0 16,-30-32-10-16,-16-9-14 16,-30-13-10-16,-15-5-10 15,-33 4-6-15,-19 7 1 16,-33 30-9-16,-22 17-3 16,-19 48-20-16,-14 27-14 0,-19 51-21 15,-3 29-5-15,-8 50-14 16,6 27 1-16,8 49-6 15,15 14-14-15,25 39-47 16,17 10 87-16</inkml:trace>
  <inkml:trace contextRef="#ctx0" brushRef="#br0" timeOffset="642.2">10776 13484 1284 0,'-92'9'477'0,"5"-2"-375"0,-17 0-32 16,-2-1-27-16,-6-3-11 16,-13 4-12-1,2 3 3-15,-7 1 0 0,3 10-6 16,10 4-1-16,6 10-12 15,10 3-10-15,20 4-24 16,11-1-28-16,30-11-48 16,9-1-31-16,16-11 85 15</inkml:trace>
  <inkml:trace contextRef="#ctx0" brushRef="#br0" timeOffset="962.74">9197 13381 1223 0,'-59'60'445'0,"35"-15"-382"16,7 8-19-16,3 22-39 15,-5 10-13-15,3 6 2 16,1 12-6-16,5 1 3 15,10-3 7 1,13-7-5-16,15-16 8 0,19-30 1 16,11-17 10-16,23-33 9 15,10-14 3-15,26-38 9 16,5-17-6-16,15-25-10 16,1-9-25-16,-23-1 16 15,-14-1-13-15</inkml:trace>
  <inkml:trace contextRef="#ctx0" brushRef="#br0" timeOffset="1566.78">5250 13002 1515 0,'-69'-9'548'0,"30"9"-479"15,4 2 0-15,17 19-39 16,5 10-15-16,8 25-21 16,5 17-9-16,13 24-12 15,9 14-3-15,10 19 7 16,10 2 6-16,4-10 8 16,-4-10 1-16,-8-37 0 15,-2-16 5-15,-5-30 1 0,-1-15-2 16,-1-20 1-1,-1-13 3-15,-3-22 6 16,-1-10 11-16,-5-11 2 0,-5-5-2 16,-5 7-8-16,0 5-2 15,-4 19-8 1,1 15-3 0,6 16-37-16,5 9-19 0,10 19-13 0,11 10-14 15,7 11 28-15,10-4 12 0,0-11 11 16,-5-14 17-1,-4-18 19-15,-10-9 13 0,-9-20 52 16,0-12 15-16,-15-19 17 16,-1-10 2-1,-10 0-43-15,-8 1-20 0,0 4-35 16,0 10-35-16,4 15-92 16,3 11-35-16,3 8 90 15</inkml:trace>
  <inkml:trace contextRef="#ctx0" brushRef="#br0" timeOffset="1762.3">6210 13209 1726 0,'-3'11'609'16,"15"22"-550"-16,20 11-24 15,4 20-57-15,-4 1-19 16,-4-2-86-16,-7-3-50 16,-8-19 112-16</inkml:trace>
  <inkml:trace contextRef="#ctx0" brushRef="#br0" timeOffset="1942.74">6029 12743 1386 0,'-8'5'497'0,"17"6"-417"0,28 7-116 16,9 3-75-16,14-8 68 16</inkml:trace>
  <inkml:trace contextRef="#ctx0" brushRef="#br0" timeOffset="2111.64">6427 12895 1372 0,'-14'50'535'16,"8"19"-392"-16,9 15-20 16,12 26-76-16,4 5-15 15,9-5-54-15,3-10-47 16,9-32-110-16,-7-17-97 15,-2-41 170-15</inkml:trace>
  <inkml:trace contextRef="#ctx0" brushRef="#br0" timeOffset="2339.69">6394 13341 1805 0,'34'-46'618'0,"46"-27"-602"15,20-6-79-15,5-3-157 16,-11-1 141-16</inkml:trace>
  <inkml:trace contextRef="#ctx0" brushRef="#br0" timeOffset="3108.24">6705 12592 1765 0,'-11'30'629'0,"12"12"-540"15,31 23-61-15,20 13-19 0,-2 6-53 16,4-5-42-16,-5-8-80 15,-4-7-30 1,-8-20 30-16,-9-6 32 0,-11-27 94 16,-5-7 38-16,-6-16 79 15,-1-10 25-15,6-16 16 16,-5-9-2-16,6-8-64 16,3-1-18-16,-5 6-26 15,4 4-2-15,-5 15-13 16,1 12-7-16,5 16-8 15,-3 14-9-15,1 18 11 16,1 9 9-16,1 8 6 16,1-2 5-16,3-9 0 15,-1-13 1-15,2-11 2 0,-1-10-3 16,2-15 5-16,0-2 5 16,-2-19 4-16,-2-3 2 15,-3-4-4-15,-6 0-2 16,-8 8-4-16,-1 3 0 15,-1 15 7-15,-3 4-5 16,5 9-3-16,0 7 1 16,5 10-7-16,5 9-3 0,6 9 2 15,4 2 0 1,5-7 3-16,3-4-2 16,3-13-3-16,-2-6 3 0,1-7-4 15,-5-8 2-15,-2-10 3 16,3-10-2-16,-10-6 2 15,-4-3 2-15,-10-1 6 16,-7 6-8-16,-4 3 1 16,-7 5 1-16,4 7-4 15,-3 3 7-15,5 8 0 16,6 5 1-16,0 4-6 16,5 0-3-16,5 0-2 15,10 2-9-15,8 1 9 16,4 4-1-16,1-2 4 15,-6 1 2-15,-1-4-2 0,-2-2 0 16,-1 1 2-16,1-1 0 16,-1-4 4-16,-2-2-2 15,5 1-3-15,4-2 3 16,5 8-9-16,5 6-3 16,3 6-17-16,-3 7-25 15,-4 1-26-15,-3 5-15 16,-18-7-18-16,1-1-26 15,-10-9 94-15</inkml:trace>
  <inkml:trace contextRef="#ctx0" brushRef="#br0" timeOffset="3277.76">7255 12493 1394 0,'-1'-12'438'0,"24"-4"-457"15,10-3 3-15</inkml:trace>
  <inkml:trace contextRef="#ctx0" brushRef="#br0" timeOffset="4521.09">8581 11772 1791 0,'-19'-17'647'0,"4"13"-579"15,3 9-54-15,-1 13-102 16,-14 15-38-16,3 21-52 15,1 11 3-15,5 12 40 16,3 0 29-16,14 4 71 16,6-6 38-16,16-14 51 15,7-10 21-15,22-28 28 16,7-14 3-16,5-24-5 16,1-18-16-16,-6-24-19 15,-4-10-22-15,-7-15-27 16,-7-3 2-16,-19-5-18 15,-15 1 10-15,-16 5 0 16,-12 5 0-16,-7 11-1 16,-1 6-2-16,-5 10 1 15,5 11-10-15,4 25-7 0,4 13-5 16,6 31-13-16,6 15 3 16,11 21 6-16,5 9 4 15,16 10 11-15,3 5-4 16,13-10 9-16,5-8-6 15,8-20 1-15,7-15 5 16,3-15-4-16,-10-12 1 0,-5-13 3 16,-7-6-6-1,-19-10 3-15,5-2 2 0,-16-7 12 16,-7-4-2-16,-9-6 6 16,-5 3-10-16,-11 6-16 15,7 5 3-15,-2 12-14 16,5 8 1-1,3 18-18-15,-3 14-3 0,13 22 2 16,1 3-1-16,16 0 21 16,-2-9 3-16,10-17 3 15,-2-8 5-15,0-13 6 16,8-6 7-16,-8-17 30 16,5-2 7-16,-7-19 9 15,-2-4 2-15,-6-3-27 16,-5-2-2-16,-4 8-16 0,-5 8-4 15,-1 11-3-15,-1 6 2 16,0 13-8 0,1 7-12-16,-2 16-12 0,1 7-4 15,4 10 12-15,7-3 0 16,6-10 19-16,4-5-9 16,9-15 0-16,3-5 9 15,5-19 1-15,10-14 17 16,4-21 13-16,0-8-8 15,-9-10 2-15,-8 2-3 0,-17 0-8 16,-6 2-3-16,-7 12 2 16,-4 6-12-16,-6 18 0 15,6 9 6-15,-10 14-23 16,3 7 5-16,5 12-15 16,3 6-7-16,13 8 19 15,6 4-3-15,8 2 8 16,-2 1 6-16,9 0-4 15,-2-3 7-15,1 0-4 16,-3-1 4 0,-6-3-3-16,-8-4-4 0,-8-2 4 15,-5-3-5-15,-2-1 4 16,-3-2-1-16,0-5 1 16,4-3 6-16,-1-10-1 0,6-7-2 15,5-22 1-15,6-10 2 16,10-23-1-1,3-8 5-15,2 2-5 0,-3 0 1 16,-15 13 2-16,-2 6-10 16,-27 19-1-16,-8 8-11 0,-10 30-28 15,-9 16-3-15,6 22-9 16,7 7 3-16,7-2 33 16,10-2 5-16,15-6 20 15,11 0 4-15,23 1 5 16,7-2 13-16,24 9-6 15,-6 3 2-15,-7 16-29 16,-15 12-42-16,-44 23-50 16,-38 21 56-16</inkml:trace>
  <inkml:trace contextRef="#ctx0" brushRef="#br0" timeOffset="5038.34">6503 15539 1654 0,'-23'-47'623'0,"17"-19"-423"16,23-34-194-16,7-15-13 15,6-14-28-15,5-8-21 16,-5 0-59-16,-2 1-24 16,-7 10-22-16,-20 15 17 15,-6 38 53-15,-6 22 41 0,-12 39 66 16,3 13 14-16,-6 22 16 15,-6 13 4 1,5 23-16-16,4 8 5 16,13 6-5-16,7-3-4 0,11-14 0 15,7-10-6-15,13-9-2 16,9-5-2-16,2-4 1 16,-2 2 0-16,0 1-4 15,-12 2-2-15,-2 7-5 16,-7 2-5-1,-19 10-2-15,2 1-4 16,-14 0-25-16,-2-3-13 0,-4-11-36 16,0-12-18-16,9-16-39 15,3-15-53-15,10-33 123 16</inkml:trace>
  <inkml:trace contextRef="#ctx0" brushRef="#br0" timeOffset="5740.03">6988 14222 1343 0,'-31'18'498'0,"14"12"-410"16,2 8-26-16,9 27-48 16,5 10-8-16,3 16-15 15,7 0-7-15,11-14-7 16,4-17-4-16,16-28-2 15,7-19 11-15,-1-23 6 16,4-10 17-16,-5-14 25 16,-6-6 7-16,-8-10 15 15,-7 0-6-15,-14 1-2 16,-8 4-9-16,-8 9-15 16,-9 2-6-16,-13 9-13 15,-7 6-4-15,-5 16-5 16,6 9-3-16,8 21-6 15,11 9 0-15,5 14 0 16,5 8 4-16,14-3 8 16,8-8 0-16,12-22 1 15,1-11 0-15,-2-14 1 16,-2-7 3-16,0-15 4 0,-2-9 3 16,-5-9-1-16,-4-5 1 15,-6 2-1-15,-5 4-5 16,-4 12 3-16,-1 7-1 15,-1 12 0-15,0 6 5 0,6 10-4 16,2 9-4-16,7 16-3 16,3 4-2-1,5 1 2-15,0-6 2 0,3-16-2 16,2-10-2-16,5-24 0 16,-3-9 2-1,3-27 9-15,-4-11 7 0,-11-25 3 16,-1-6 3-16,-20-4-7 15,-7 0-1-15,-11 12 3 16,-9 1-7-16,2 7 1 16,-2 8 3-16,11 26 1 15,6 14 6-15,10 33-2 16,5 17 0-16,6 31-11 16,9 19 0-1,11 24-5-15,13 4 0 0,12-11-18 0,0-12-26 16,5-24-57-16,-11-8-42 15,-13-21 85 1</inkml:trace>
  <inkml:trace contextRef="#ctx0" brushRef="#br0" timeOffset="5926.54">7614 14029 1376 0,'10'-31'497'0,"26"-17"-418"16,13-10-65-16,11-11-136 16,-3-4 87-16</inkml:trace>
  <inkml:trace contextRef="#ctx0" brushRef="#br0" timeOffset="6387.84">7948 13391 1595 0,'-19'42'585'0,"29"12"-496"16,15 12-26-16,19 21-50 0,9 1-27 16,0-5-35-16,-1-9-31 15,-8-28-38 1,-8-12 10-1,-2-27 34-15,-5-14 25 0,0-21 75 0,-3-8 25 16,-2-15 34-16,2-7 11 16,-6-10-21-16,-2-2-8 15,-5 5-31-15,-6 8-10 16,-5 18-15-16,-2 12-11 0,0 17 0 16,-4 7-9-16,4 9-8 15,8 5-1 1,5 9-6-16,9 2 13 0,4-1 3 15,-1-3 5-15,-4-12 3 16,5-4-2-16,3-6-1 16,-6-8 3-16,3-9 8 15,-10-4 5-15,-8-8 11 16,1-7-8-16,-3 2-2 16,-2-5-6-16,5 4-2 15,2 7 5-15,3 9-8 16,7 9-3-16,6 16-4 15,6 11-4-15,12 18-5 16,4 5-17-16,-2 9-65 16,-9-7-47-16,-24-3 83 0</inkml:trace>
  <inkml:trace contextRef="#ctx0" brushRef="#br0" timeOffset="6537.86">8223 13253 1475 0,'179'-213'82'0,"14"-72"-194"16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4:54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13950 8553 1179 0,'37'-31'366'0,"50"-21"-518"15,32-13 105-15</inkml:trace>
  <inkml:trace contextRef="#ctx0" brushRef="#br0" timeOffset="267.73">17456 8893 1251 0,'104'-61'402'16,"45"-16"-470"-16,30-11 66 0,-8-33-21 16</inkml:trace>
  <inkml:trace contextRef="#ctx0" brushRef="#br0" timeOffset="493.72">20267 6972 1613 0,'288'-282'414'0,"85"-109"-453"16</inkml:trace>
  <inkml:trace contextRef="#ctx0" brushRef="#br0" timeOffset="4101.78">14232 8339 763 0,'-46'38'332'0,"11"8"-129"0,18 5-176 15,5 5-6-15,2 12-12 16,-1 8 3-16,-1 22-10 16,-1 7-2-16,2 14-9 15,5 4-10 17,7 3-10-17,2 1 2-15,9 1-1 0,3 0 9 0,6-2 11 0,5 4 1 0,14-3 7 0,6-4 2 16,18-12 11-16,10-5 5 15,9 0 5-15,4-5 0 16,20-2-7 0,6-12-1-1,15-20-3 1,15-8-5-16,7-15 1 0,7-6-3 0,35-15 3 0,-7-11 0 0,37-12-5 16,-7-11-2-16,25-13-5 15,5-6-2 1,-2-13-2-1,13-5 0 1,-22-11 0 0,-1-9-1-16,-19-13-1 0,-2-15 5 0,-24-13 0 0,0-9 2 0,-21-15 6 15,-17 4 6-15,-14-11 8 16,-11-3 10-16,-23-5 12 16,-7-9 4-1,-33-8 6-15,-8-2-6 16,-19-7-5-16,-11-1-7 0,-12-1-9 15,-11 4-2-15,-21 12-5 16,-8 7-1-16,-16 18-7 16,-16 5-1-16,-12 10-7 15,-12 0-4-15,-12 5-3 0,-1 7-9 16,-17 8-2-16,-9 11 0 16,-13 5 6-16,-8 4 6 15,-13 4 6-15,0 5-2 31,-11 17-1-31,-7 3 2 0,6 17 2 0,-3 5 3 16,-2 10 7-16,7 7 1 0,-10 12 0 16,6 9 5-1,7 15-6 1,-3 2-3 0,15 12-6-1,8 10-3-15,6 3 4 0,11 9-2 0,17 7 0 0,5-1 1 0,18-1-7 16,9 0 6-16,5-4 1 15,-4-2-2 1,13 1 7 15,6-6-5-15,18-10 2-16,14-7-1 0,9-15-2 0,3-4 5 16,7-7 4-16,2-4-2 0,5 0-2 0,0-4-2 15,5 2-1-15,-1-1-1 0,-1-2 0 16,-3 5 0-16,7 3 3 0,0 4-1 15,1 22-29 1,0 17-45 62,-26 19 43-62</inkml:trace>
  <inkml:trace contextRef="#ctx0" brushRef="#br0" timeOffset="6100.55">9470 12530 1099 0,'-47'25'389'0,"15"-3"-346"0,11 4-16 0,7 9-17 16,1 5-6-16,1 16-4 15,-4 4 4-15,3 11-7 16,2 5 0-16,5 14 3 16,5 12-6-1,1 10 6-15,-4 3 2 0,7-5-2 0,-2-1 3 16,13-6-1 0,2-4-1-1,12 0 5-15,8-1 6 16,13 4 8-16,9 2 2 0,2 5 4 0,3 5-1 15,-3 9 0-15,2 2-4 0,14 12 0 16,6 2-6-16,11-10 2 16,4-1 1-1,1-19-7 1,7-10 4-16,17-14-11 0,-4-14 0 16,12-15 1-1,6-9-4 1,-9-18 10-16,7 1-5 0,1-7 1 0,-1-3 1 0,2 0-8 15,2-3 4-15,5-7 0 16,1-2-4-16,-1-10 6 16,9-5-4-1,-4-12 1-15,0-8-1 16,15-10-6-16,-4-3 3 0,-7-9-1 16,11-5 3-16,-6-9 1 15,-6-4 2-15,14-9 0 16,-9 0 1-1,-12-7 10 48,0-4-1-47,-9-2 9-16,-3-7 3 0,-6-2 1 0,0 0-1 0,-7-10-3 0,-6 1-8 0,-14-8-4 0,-3-4 0 0,-22-8-1 15,-6 1-2-15,-1-5-1 0,-18-1-2 0,-21 3 0 0,-5-1 3 0,-28 2 2 16,-6 2 0-1,-21-2 3-15,-12-2-4 16,-10 4-5 0,-9 2 1-16,-8 9-5 0,-11 5 0 0,-25 9 5 15,-12 7-4-15,-16 9 0 16,-9 7-1-16,-6 14 0 16,-5 1 0 15,-14 12 0 16,-3 5 2-47,-12 3-2 0,42 20 1 0,71 12 1 0,1 0-5 15,-214-23-2-15,-13 4 1 0,3 12 3 0,99 18-2 0,-11 9 5 0,8 2-3 0,-5 8 0 0,-2 0 0 16,11 4 1 0,-2 2-1-1,12-2-1 1,-1-2 5-16,3-2-3 0,8-1 0 0,-6 2 0 0,6 1-3 15,2 7 5-15,-5 3 0 16,12 8-2-16,-1 8 3 16,-1 8-3-1,4 3-3 32,-2 11 2-47,2 2-1 16,14 10-2-16,6 6 6 0,-2 10-19 0,-1 7-19 0,3 18-71 0,0 8-38 0,-16 17 86 0</inkml:trace>
  <inkml:trace contextRef="#ctx0" brushRef="#br0" timeOffset="9267.79">16598 15002 1203 0,'-17'17'475'0,"10"-5"-326"16,6 2-74-16,12 7-61 0,6 6-5 0,6 4 2 15,8 0-7-15,2-2 0 16,3 1-4 0,3-4 0-16,-4 3 2 15,0 7-3-15,-2-3 6 16,-5 2-7-16,-2-3 3 0,-1-7-1 15,-2-1-3-15,-5-12 18 16,2-3 3-16,-5-12 26 16,3-5 4-1,6-14-6 1,6-7 4 0,4-15-26-16,0-9-3 0,7-1-2 0,-1-1-12 0,2 2 5 15,5 8-1-15,2 7-10 16,6 6 3-16,17 12 1 15,3 3 0 1,15 6 6 0,-3 5 1-16,1 1-7 0,5 2 0 0,2-4-4 0,6-1 1 15,-2-2-1-15,-7-1 6 16,-4 0 9 0,0-1 11-16,-2-2 11 15,-2-6 4 1,-14 0 3-16,-5 3-10 0,-6 0 1 0,0 9-10 0,1 0-7 15,-3 3-3-15,1 5-11 16,1 2 9-16,-1 7-7 16,0 1 3-1,3 10-1 1,3 2-4-16,13 1 0 0,4 0 2 0,5-3-3 16,5-2-5-16,0-4 4 15,10-2 3-15,17-10 2 16,0-5 4-16,22-13 1 15,7-8-1 1,5-12-35 0,13-7-44-16,-7-3-129 0,-12-11 119 0</inkml:trace>
  <inkml:trace contextRef="#ctx0" brushRef="#br0" timeOffset="10344.24">12607 13901 1257 0,'-48'35'439'0,"13"-1"-419"15,14 10-16-15,16 15-89 0,9 11 55 16</inkml:trace>
  <inkml:trace contextRef="#ctx0" brushRef="#br0" timeOffset="11315.9">15417 12734 1371 0,'-4'9'498'0,"29"-5"-416"0,18-4-29 0,41-8-46 0,14-9 8 0,18-20 7 0,13-5-3 0,11-16 0 0,5-4-12 16,4-4-24-16,-6-3-9 15,-15 2-39 1,-10 4-11-16,-20 12-25 0,-16 6-23 0,-31 10 85 16</inkml:trace>
  <inkml:trace contextRef="#ctx0" brushRef="#br0" timeOffset="11657.06">15657 12953 1329 0,'8'6'561'0,"25"-12"-288"0,25-9-192 0,33-15-73 0,12-12-7 0,27-14-3 0,2-6-21 0,3-7-70 0,0 4-32 16,-20 3-90-16,-16 3-75 16,-21 0 192-1</inkml:trace>
  <inkml:trace contextRef="#ctx0" brushRef="#br0" timeOffset="11873.96">16501 12168 1552 0,'0'1'575'0,"32"3"-459"0,19-2-51 0,20 9-64 16,0 3 6-16,-1 12-14 15,-11 10-33-15,-9 15-67 16,-7 10-33-16,-22 16-38 16,-6 4 0-16,-16 0-18 15,-9-5-28-15,-6-17 147 16</inkml:trace>
  <inkml:trace contextRef="#ctx0" brushRef="#br0" timeOffset="12848.69">17624 11572 1696 0,'6'13'589'0,"12"24"-535"0,-5 7-34 0,-1 31-17 16,-3 10-2-16,-3 13-6 15,0 6-16-15,-1-14-17 16,-5-9 1 0,-3-22 4-16,-3-10 14 0,1-26 19 15,-3-10 0-15,1-13 11 16,-2-10 4-16,-1-19-4 16,-6-18 3 15,8-25-10-16,2-11-3 1,10-18 0-16,19 4-3 0,-7-1-8 0,9 11-3 0,5 23 0 16,-3 10 6-16,9 27 6 0,-3 8-1 0,-6 22 2 15,-4 12-11-15,-5 13-6 0,-8 9-6 47,-8 12-9 31,-9 5 5-78,-21 9 3 0,-1 3 10 0,-14-5 9 16,0-2 0-16,2-14 10 0,2-8 1 0,17-14 9 16,0-11 8-16,18-8-10 0,12-3-4 0,16-7 3 0,16 3 5 15,12-4 0-15,-2 3 0 0,-3 4-14 0,-9 5-12 0,-8 14-5 16,-9 3-4-16,-17 17-7 0,-11 6-2 0,-23 11-6 0,-4 10 3 15,-19-1 8 48,-2 2 7-32,-2-7 21-31,-2-5 10 16,13-12 17-16,9-10 5 0,19-17-2 0,9-8-3 15,27-15-12-15,12-9-5 0,30-20 0 0,11-12-2 0,11-19 2 0,2-12 0 0,5-8-9 0,2-1 0 0,-6 0-5 0,-4 9-3 0,-29 11-2 0,-13 8-1 16,-27 12 0 0,-11 9 5-16,-15 7 6 15,-7 9-3 1,-11 16 0-16,-3 8-3 0,4 20-2 0,-1 8-3 16,10 15 3-16,4 3-3 15,16 1-4-15,5-2-3 16,24-9-1-1,5-9-3-15,7-12 8 16,11-7 11-16,3-18 14 0,6-5 13 0,9-19 13 16,-2-11-1-16,-4-23-11 15,-2-12-13-15,-15-16-12 16,-7-2-3-16,-16-3 4 16,-7 6 1-16,-13 7-7 15,-3 6-2 1,1 25-5-16,-4 14 2 0,1 22 3 15,3 13 2-15,4 21-1 16,4 13-1-16,10 34 0 16,1 19-4-16,2 14-4 15,5 2-10 1,1-12-27-16,0-12-16 16,-4-16-38-16,-3-13-29 0,-4-20-52 0,-3-11 109 15</inkml:trace>
  <inkml:trace contextRef="#ctx0" brushRef="#br0" timeOffset="12996.94">18867 11564 1512 0,'40'-5'547'16,"14"-4"-412"-16,12-7-253 0,4-1-65 0,-7-9 110 0</inkml:trace>
  <inkml:trace contextRef="#ctx0" brushRef="#br0" timeOffset="14276.72">19206 11427 1912 0,'2'5'669'0,"22"9"-599"16,0 9-57-16,8 14-60 15,-1 5-31-15,-3 4-61 0,-2 2-27 16,-4-6-13-16,0-6 27 16,-8-12 56-1,1-8 36-15,-6-15 60 16,-1-2 21-16,3-10 62 15,-3-5 18-15,-5-9-2 0,0-5-14 0,-6-7-54 16,-1-3-16-16,-5 2-13 16,-1 1-3-16,1 4 3 15,1 8-4 1,0 7 0 0,2 6 2 15,2 7-2-31,4 2-3 0,7 3 2 0,6 3 1 0,5 8-4 0,14 3 7 15,5 1-1-15,3 1-2 0,6-6 1 16,-6-4 1-16,-6-6 3 16,-2-4 4-1,-6-7 8 1,-3-3-2 0,1-7 8-16,-3-2-2 0,-5-7-3 0,-1 1-3 0,-4 0-5 0,0 3-5 15,-4 7-8-15,0 4 3 16,-2 7-17-1,1 6-7-15,-1 3-9 16,3 1-5-16,5 6 13 16,2-1 10-16,4 4 11 0,-3-2 4 15,2-1 2-15,2 0 0 16,-2-8 14-16,6-2 8 16,-4-9 16-1,-1-1-4-15,2-9-4 31,-5-2-1-31,-7-6-15 0,-2 1 4 0,-13-2-15 0,-3 4-9 0,-3 10-5 16,1 0-8-16,-1 15-4 16,-3 3-6-16,-5 8-12 15,-2 8 1 1,10 8 9 0,4 6 12-16,9 6 13 0,14 4 9 0,12-4 6 15,7-6 4-15,19-8 13 16,-3-10-2-16,5-16 16 15,0-6 5-15,0-16-10 16,1-10 5 0,-7-7-17-1,-7-2-14-15,-21-8 3 0,-9 4-10 0,-15-1-4 0,-3 1 6 16,-4 8-5-16,-3 9 5 16,-2 17-5-1,-12 6-9-15,0 22-12 16,-5 12 0-1,3 22-6-15,9 8 7 16,10 2 6-16,8-5-2 0,14-10 9 0,6-7-2 0,11-13 12 16,8-5 13-1,12-19 18 1,7-7 10-16,5-16 0 16,2-7-12-1,-6-11-12-15,-10-3-6 0,-4-7-11 0,-10-7 5 0,-11-1-7 16,-6-2 7-16,-15 10 4 15,-2 7-6 17,-8 17 0 15,-1 8-13-47,2 12-12 15,-5 10-17-15,-2 15-9 0,3 12 2 0,1 12 9 0,5-1 15 16,7-1 7-16,3-2 6 0,3-7 2 0,2-5-1 0,-4-9 2 15,-3-8 5-15,0-4 8 0,1-8 14 0,-2-8 23 16,4-6-3-16,6-13-12 16,3-6-11 31,3-1-18-16,10 6-2-16,-1 12-3-15,6 10-6 16,14 20-15-16,-9 14-10 0,5 23-24 0,-7 11-18 0,-14 5-67 16,-5-1-22-16,-10-10 100 0</inkml:trace>
  <inkml:trace contextRef="#ctx0" brushRef="#br0" timeOffset="15593.6">19418 12247 1518 0,'-34'21'539'0,"11"4"-414"0,5 14-174 16,-2 7-5-16,-2 12 25 15,2 5 14-15,5 10 17 16,5 4 3-16,12 4 4 0,6-1 8 15,12-21 15-15,9-10 7 16,15-28 18 0,8-12 4-16,15-26 14 15,4-22 4-15,4-34-9 16,-3-18-15-16,-9-15-25 0,-9-2-15 0,-20 2-14 16,-7 8 3-16,-23 12-4 15,-6 9 0 1,-8 22-1-1,-5 14 1-15,3 21 2 16,-1 14-4-16,-4 17-5 0,3 13 4 0,0 25-9 16,4 12 1-16,10 14 11 15,4-2-6-15,16-6-2 16,3-9 5-16,12-12-7 16,3-5 2-16,6-17 9 15,-2-5 4-15,-3-16 3 16,-2-5 0-16,-7-13 3 15,2-3 0-15,-9-15 3 16,-6-6-4 0,-9-7-1-1,-8-4-3-15,-10 8-4 0,0 4-6 0,-6 14-8 0,5 9-6 16,-1 12-11-16,-7 5 1 16,11 18-6-16,-4 5-2 15,13 20 8 16,6 1 9 16,6-5 3-47,7-3 12 0,2-21 4 0,4-2-2 0,2-12 19 0,1-8-2 0,-7-11 11 0,4-8 1 16,-5-14-9-16,-2 3 2 0,-6-3-9 0,-6 3 6 0,-7 10-4 16,-2 2-10-1,0 13 1 1,-1 3-7-16,2 6 1 0,-1 1 2 0,4 5-12 15,-2-5 1-15,0 0 0 16,7 10-2-16,22 1 12 16,36 20 0-1,-15-38 5 17,-2-11-3-1,1-16-1-16,3-7-2-15,-9-13-5 16,0 0 6-16,-8 0-1 0,-5-1 5 0,-13 7-2 0,-3 2 1 0,-12 12 2 0,-5 7-5 0,0 14-2 0,-4 7-9 0,-8 10-17 0,1 7 3 16,-5 11 0-1,4 2 10-15,12 6 8 16,3 0 7-16,7 0-7 16,8-1-1-16,2-2 9 0,3-3-4 0,1-5 8 15,-2 1 1-15,-4-5-6 16,-3 1 1-16,-8-3-8 15,-4-1-10 1,-2-2 3 15,-5-3 1 1,2-3 5-32,-3 0 10 15,-1-6 4-15,5-6 4 0,-2-10 4 0,8-8-7 0,12-7 0 0,2-9-1 0,15-6-2 0,1-5 1 0,0 5 3 16,-1 2-6-16,-10 12 2 15,-6 6 1 1,-4 13-1 15,-12 6-4-15,-3 5 3 0,-4 2-4-16,-16 3-5 15,4 5 1-15,-8 5-11 0,4 2 12 0,8-5 0 0,8 2-4 0,16 2 3 16,8 0-3-16,21 3 8 0,16-2 12 15,7 0 7 1,3 2-1 31,-13 2-7-16,-13 1-2-15,-13 2-8-16,-15 4-12 0,-24 8-45 0,-13 3-42 0,-30 7-68 0,-1 0-10 0,-12-2 106 0</inkml:trace>
  <inkml:trace contextRef="#ctx0" brushRef="#br0" timeOffset="16680.57">20700 13197 1197 0,'-8'-1'455'0,"8"-16"-354"0,3-9-28 16,7-19-20-16,4-5-8 16,6-9-6-1,-1 2-5-15,-3 1-21 16,-2-3-13-16,-11 3-1 15,-2 2-5-15,-6 7-4 0,-6 13 0 16,-10 16-4-16,-4 2 8 16,-4 16 3-16,-1 5 2 15,1 11 1 1,3 5 0-16,12 1-3 16,-2-4 5-16,19-5-2 0,9 2 1 15,16-2 13-15,18-1-3 0,10 0 10 16,5-2-6-16,1 1-11 15,-6 4-5 1,-18 6-14 0,-4 4-7-16,-24 7-1 15,-10 2-6-15,-18 4-3 0,-6 1 3 0,-10-2 8 16,1-10 5-16,8-7 18 16,2-8 4-16,14-13 17 15,6-6 7-15,15-18 1 16,10-15 6-16,23-15-13 15,12-10-1-15,4-5-23 0,1 5-26 16,-11 8-66-16,-3 8-30 16,-14 11 69-1</inkml:trace>
  <inkml:trace contextRef="#ctx0" brushRef="#br0" timeOffset="17515.64">21462 12464 1421 0,'3'-2'537'0,"-3"-5"-370"0,4 2-151 16,-4 0-18-16,-12-1-18 16,0 3-16-16,-12 4-37 15,1 3-7-15,-6 10 13 16,-1 7 11-16,5 12 41 15,2 10 13-15,9 10 1 16,9 3 14-16,14-1 12 16,5-9 4-16,19-11 15 15,12-6 1 17,8-22 3-17,6-7 0 1,1-23-3-16,-5-7-9 15,-5-11-6-15,-3 1-2 0,-10-8-11 0,-7 1-5 0,-14 6-7 0,-9 0-5 0,-13 15 0 0,-4 3 0 16,-8 12-9-16,-4 8-5 16,5 17-15 15,8-6 0 0,2-1 9-31,-26 32 4 0,10 13 12 16,5-1-1-16,20-26-10 0,4-4-3 0,8-17-3 0,3-2 7 0,8-12 15 0,3-12 9 0,1-6 5 15,2-5 2 1,-12-2-3-16,-3 7-1 16,-11 2 11-1,-7 4-4 1,1 4 8-16,-2 7-7 0,3 8-13 16,0-1 2-16,0 11-16 0,0-7 4 0,0 0 0 15,5 24-6-15,19 32 9 16,-4-30-4-1,6-6-6 1,8-6 8 0,-8-11-7-16,6-3 2 0,-8-17 11 0,-1-12-5 0,2-20 7 0,-5-8 0 15,-2-10-4-15,-11-1 4 16,-5 2 1 0,-5 0-1 15,-12 1 6-16,-1 1 1 1,-5 7-4 0,-5 6 5-16,4 18-6 0,1 11-4 0,11 34 4 0,5-7-12 0,1 2 1 0,-14 34 2 0,14 26-8 0,4 11 12 15,14-14-6-15,13-3-3 0,3-12 5 16,1-6-10-16,-3-9-20 16,-2-4-6 15,-11-14-50 0,-1-4-23-15,-7-15-43-16,-8-12 85 0</inkml:trace>
  <inkml:trace contextRef="#ctx0" brushRef="#br0" timeOffset="17640.34">21952 12157 1428 0,'46'-15'581'0,"13"-4"-274"0,15-7-336 0,4-2-39 0,-13-4-114 0,-5-9 110 0</inkml:trace>
  <inkml:trace contextRef="#ctx0" brushRef="#br0" timeOffset="18220.84">22405 11558 1671 0,'0'35'619'16,"21"7"-447"-16,-1 16-173 0,9 6-6 0,1 4-29 16,-8 4-9-16,6-5-36 15,-10-9-2-15,-1-18 26 16,2-11 13-1,3-15 34 64,-3-8 8-79,0-10 13 0,3-7 14 0,-2-13 19 0,5-2-4 0,-2-16-9 0,1-8-9 0,-7-4-17 0,-5-1-1 0,-3 1-12 0,-9 9-8 0,0 13 7 0,0 8-3 15,2 16 6-15,2 7 7 16,-3 4-12-1,0 10 0-15,7 14 1 47,9 5 0-47,6 6 10 0,10-4 3 0,-2-12 3 0,-3-2 4 0,-3-10 7 0,-4-8 1 0,-1-9 15 16,-7-10-9-16,4-13-4 16,2-4-3-1,-1-10-11-15,7 4 4 16,2 8-11-16,0 7 6 0,7 17-10 15,-2 8-1-15,6 14-11 16,-1 9-8-16,-9 9-29 16,-4 3-24 15,-22-4-66 0,-5-6-43-31,-28-15 118 0</inkml:trace>
  <inkml:trace contextRef="#ctx0" brushRef="#br0" timeOffset="18361.75">22631 11516 1753 0,'146'-80'459'0,"30"-48"-493"0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15:5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14317 15690 1038 0,'-16'-1'384'15,"6"-2"-293"-15,-3 6-69 16,5-3-5-16,6 3 6 16,-9 1-3-16,27-3-10 15,1-1 1-15,26-5 10 16,-1-4 9-16,13-2 14 15,29-7 1-15,16 0-8 16,10 0-1-16,10 7-9 16,2 2-2-16,4 3-9 0,3 2-4 15,5 1 1-15,-5 3-6 16,-3 1 11-16,-17 5 7 16,-19 2-1-16,-3-6 4 15,-42 5-5-15,-8-3-10 16,-12-4-6-16,-18 2-16 15,-11-3-59-15,-9-9-44 16,-21-2 61-16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5:3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10933 5258 949 0,'-28'-9'349'0,"3"6"-286"0,11 3-7 0,-9 6-35 0,3 3-5 0,-1 8-16 0,-5-1-3 0,1 8 2 0,-1 5-4 0,-4 3 5 16,3 8 5-16,3 3 5 16,-2 2 5-1,11 8 8-15,3 2-2 16,9 9-5-16,3 2 5 31,1 3-10-31,3-3-2 0,1 7 5 0,0 6-13 0,3 4 12 16,-1 5 2-16,5-13 4 15,2-8 5-15,8-9-3 32,2-8-1-17,4-4-1 17,4-3-2-32,9-7-3 0,4-2 1 15,10-7-12-15,4-4-1 0,-6-7 1 0,0-5-3 0,-3-12 1 0,-2-8 7 16,4-13-8-16,2-5 4 0,10-12 1 15,-2-5-6-15,-4-2 7 16,0-3-6-16,-11 2 0 63,-1 2 6-1,-5 0 1-62,-5 6 4 0,-1-1 2 0,-3 0-5 0,-1-3-2 16,-2-3-3-16,-1 0-2 0,-5 0 5 0,-12-1-6 15,2 3 9-15,-12-3-3 0,-2-1-5 0,-4-2 6 0,-8-4-6 16,-12-2 8-16,-2-1-6 0,-3 3 5 0,-7 1-4 47,-1 7-4 0,1 5 7-16,-12 5-8-15,2 6 5-16,-11 5-3 0,-2 5-1 0,-10 9-2 0,-3 9 2 0,2 18-1 0,-5 12-12 0,-3 15-4 0,-4 9-14 15,-10 16-30-15,-3 6-2 0,6 18-43 0,3 3-44 0,-4-2 102 0</inkml:trace>
  <inkml:trace contextRef="#ctx0" brushRef="#br0" timeOffset="665.16">12674 5395 850 0,'-14'0'334'16,"7"3"-239"-16,-2 6-44 16,-1 6-34-16,0 5-11 15,-4 6-1-15,0 5-1 0,-5 8-2 16,0 1 3-16,-7 15-2 15,-1 5 6 1,-6 5 12 0,0 4 2-16,4-3 21 0,1-1 2 15,14 0-2 17,8 0-1-32,8-7-18 0,21-1-4 0,16-10-7 0,6-9-10 0,11-8 6 15,2-11-6-15,19-10-2 16,7-8 8-1,14-14-6-15,-1-11 12 16,-5-20 5-16,-1-12 10 0,5-15 11 16,0-10-7-16,-4-7 4 15,-11-2-11-15,-17-17-12 16,-8-1 3-16,-27-11-13 16,-9 0 1-16,-37 7-2 15,-20 5-8 1,-31 17-8-16,-13 8-9 0,-27 24-31 0,-8 16-36 15,-26 32 57-15</inkml:trace>
  <inkml:trace contextRef="#ctx0" brushRef="#br0" timeOffset="26135.25">12243 14191 913 0,'-24'3'377'0,"7"-3"-239"0,8-2-38 0,2 0-23 0,4-2-18 0,0 4-19 0,-4 6-3 16,2 2-11-16,-8 12-13 15,-3 7 1-15,0 7 0 16,-4 2 6-16,4-6 3 16,-3 1 4-16,7-1-2 15,-2-1-2-15,6 2 0 16,5-3-7 15,1 6-2-31,7 2 0 0,1 14-3 0,0 0 7 0,4 5-9 0,-1 1 4 16,0 3 0-1,2 4-9-15,4 6 6 32,0 0-7-17,3-11-3-15,0-3 4 0,3-14-4 0,4-2-1 0,10-3 1 0,9 0 0 0,12-1 2 16,1-3 0-16,9-5-2 15,-4-6 0 1,5-1-1 0,7 1 2-1,12-2 4 1,10 4-3-16,-2-2 0 0,4-2-1 0,7-1-1 0,-6-6 2 0,17-1-2 16,-2 1 2-16,6-2-2 15,1 0 1-15,-3 0 3 31,0-1 0-15,-11-4 6 15,6 4-1-31,3-1 5 16,-4-1-3-16,6-2-2 0,-2-2 0 0,-2-6-5 0,-1-3 3 0,-1-3-4 0,2-4 5 0,-1-1-7 0,2-1 2 16,-5 1-3-1,1-3 1 1,-6 0 1 15,2 2-2 0,-6-3 5-31,-8 0-6 16,9 4-1-16,-7-5 2 0,13 5 0 0,-3 2 0 0,-2 3 2 16,7-2-2-16,-5-1-1 0,-2-1 4 0,-5-7-1 15,-11-1 0-15,3-8 5 16,0-4 1-16,-10-11 8 0,-3 0 3 0,-16-9-6 31,-5-1 6 32,-9-4-5-32,-4-1-4-31,-9 6 8 15,-7-4-10-15,-9 5 13 0,-6 3 3 0,-22-1-5 16,-3 6 8-16,-15 4-15 0,-6 0-2 16,-4 6-1-16,-5 2-7 0,-12 3 2 15,-5 6-8 1,-13 1 5 46,-10 1-6-15,0 2 4-47,-8 2-1 0,3 5 0 16,-7-3 1-16,-11 8 2 0,0-2-1 0,-5 1-1 0,-1 3 8 0,1-2-8 0,-3 2 2 0,0-2-3 0,5 1-2 0,-9-4 3 0,0 0 2 0,-4-1 5 0,4-3-6 16,-5 1 4-16,5 1-1 0,-3 1-5 0,0 3 2 0,1 6 1 0,-1-3 2 0,3 5-2 0,-8 2 1 0,6-2-3 0,1 0-5 0,3-6 5 0,3 0 1 0,-4-2 8 0,2 0 0 0,1 5 6 15,1 1 0-15,7-2-13 16,1 1 9-1,0-2-11-15,6-1-3 0,7 5 10 16,-1-1-10-16,0 1 8 16,-4 2-1-16,2 3-13 15,4 2-5 1,4 8-46-16,28-3-30 16,1 1-102-1,-43 21 118-15</inkml:trace>
  <inkml:trace contextRef="#ctx0" brushRef="#br0" timeOffset="34060.79">15154 14659 1030 0,'0'0'404'0,"0"0"-275"0,1 0-49 0,-1 0-10 0,-1 0-3 0,-1 0-11 16,1 0-5-1,0 0-8-15,0 0-18 0,0 0-7 16,0 6-13-16,1 4-3 16,2 2 7-16,18 34 4 15,3-24 15-15,-1 5 5 16,7 16 11-1,1 6 6 79,7 19 3-94,7 9 6 0,8 3-9 0,9 5 4 0,7 6-13 0,6 1-16 0,11 4 1 0,6-3-17 0,2-8 0 16,0-6 3-16,3-6-17 0,-1-1 11 0,-3-4-3 0,-7-4-6 0,-17-9 9 0,-6-8-4 0,-23-10-2 15,-5-4-3-15,-15-10-25 16,-17-12-23 78,1 0-37-47,-8 0-26-47,-13-11-54 0,-7-7-11 0,-7-23 109 0</inkml:trace>
  <inkml:trace contextRef="#ctx0" brushRef="#br0" timeOffset="34758.05">15989 15880 1036 0,'2'5'400'0,"3"-8"-276"16,0 3-15-1,6-2-36-15,-2-1 4 16,2 1-23-16,0-1-14 15,4 3-7 1,2 0-13-16,4 3 3 0,9 2 5 0,-1 3-10 16,2 2 3-16,7 0-10 15,-8 2-1-15,10-1 13 16,1 1-2 93,-5 4 5-93,7 2 1-16,-7 2-5 0,-1 5-1 0,1-1 2 16,-3-1 0-16,-3-7-5 0,-7-3 10 0,-1-10-2 0,-5-1 7 0,-16-7 18 0,1-8 6 0,-13-20 5 0,-6-15-11 0,3-21-13 0,-7-9-16 0,-3-9-18 0,3-1-9 0,-2-10-76 0,9-11-72 15,-2-36 94-15</inkml:trace>
  <inkml:trace contextRef="#ctx0" brushRef="#br0" timeOffset="35827.69">16043 15960 1361 0,'4'10'-5'0,"-3"-6"1"15,6 15 16-15,-10-29 0 16,0 4-1-16,0-1 1 0,1 1 3 15,-2-7 8-15,0 3-1 16,3 2 0-16,2 3 3 16,8 4 9-1,4 1 1-15,9 6 1 16,3 2-1-16,11 1-7 16,2 3 2-1,7 5-4-15,0 1-2 0,1 5-8 0,0 5 2 16,-2-1 1-16,-2 3 1 0,-8 1 12 15,0 1 7-15,-10-7 7 16,-1-2 6 0,-8-11 8-16,0-7 4 0,-6-18 0 15,-2-15 4 1,-5-23-18-16,-4-12-4 0,-3-18-13 16,1-7-5-16,2-10-37 15,-7 0-27-15,2 4-265 16,-4 3 252 15,0 8-146-15,3-2-125-16</inkml:trace>
  <inkml:trace contextRef="#ctx0" brushRef="#br0" timeOffset="61168.99">13059 15016 1280 0,'-24'2'464'0,"11"3"-379"16,6-1-30-16,3 10-33 15,-1 5-7-15,2 21-28 16,-1 7 5-16,-5 16-21 16,-1 12 1-16,-5 9-1 15,-7 12 1-15,-2 0 17 16,-1-4 7-16,-3-16 5 16,3-13-1-16,4-22 0 15,1-15-22-15,5-16-27 16,7-10-24-1,-3-13-110 1,1-5 120-16</inkml:trace>
  <inkml:trace contextRef="#ctx0" brushRef="#br0" timeOffset="61361.18">12591 15442 1540 0,'-5'-12'27'15,"0"1"5"-15,-1-6 21 0,-1 7-14 0,6 11-7 0,4 22-23 16,1 13 4-16,6 30-11 15,1 8-13 1,1 10-10-16,-2-2-19 16,3-9-25-16,1-4 4 15,2-18 6-15,7-9 9 16,14-30-4-16,7-15-18 0,27-49 43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6:14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13898 11462 816 0</inkml:trace>
  <inkml:trace contextRef="#ctx0" brushRef="#br0" timeOffset="1925.6">17000 12348 1067 0,'16'-2'538'0,"26"-24"-75"0,18-6-378 0,39-20-77 0,12-3-3 0,24-19-2 0,13-2-6 0,7-2-8 0,15-4-1 0,-6 5-1 0,-3 5 3 0,5 6 17 0,-11 6 2 16,-64 25 14-1,-47 17 6 1,2 1-8 0,114-48 0-16,-43 15-17 0,-18 5-22 0,-86 30-32 0,-11-3-41 0,-27-1-79 15,-21-9 324-15,-24 1-147 16</inkml:trace>
  <inkml:trace contextRef="#ctx0" brushRef="#br0" timeOffset="2263.41">18290 11199 1382 0,'14'5'513'0,"10"3"-369"0,23 2-98 0,17-1-10 0,21-5 7 0,8-4-12 0,12-1-15 0,-2-1-5 15,-2 10-11-15,-6 7 2 16,-15 18-5-16,-12 8-5 16,-26 12 8-16,-13 9-2 15,-24 7 3-15,-15 7 4 16,-19 8-6-16,-8 1 2 0,-15 8-10 16,3-8-23-16,-5-11-72 15,2-11-48 1,-1-27 90 31</inkml:trace>
  <inkml:trace contextRef="#ctx0" brushRef="#br0" timeOffset="2892.27">20222 11959 1352 0,'-1'-14'522'0,"1"-5"-365"16,-2-3-99-16,2 9-48 15,-4 2 3-15,-2 8-5 16,-4 4-5-16,-1 14-9 16,0 4-16-16,3 15 1 15,5 2 2 1,6-4 14-16,5-3 6 15,8-13 14 1,6-4 6 0,2-6 6-1,5-5 13 17,0-10-1-32,0-3 4 0,-1-14-10 0,-1-4-5 0,-3-5-11 0,-3-4-10 0,-8 5 2 0,-2 4-12 0,-6 12-13 0,4 9-17 0,4 10-15 15,8 11-2-15,11 14 6 16,0 7 15-16,10 8 12 15,-3-1 11 32,-2-8 7-15,-8-8 7-17,-4-11 17-15,-3-7 14 0,-3-11 34 0,-3-7 11 16,1-26-6-16,-3-17-10 0,-4-27-41 15,-4-8-22-15,-10-7-42 0,0 4-37 0,-10 12-71 16,0 8-41-16,-8 25 115 0</inkml:trace>
  <inkml:trace contextRef="#ctx0" brushRef="#br0" timeOffset="3502.44">21089 10788 1200 0,'16'-22'449'0,"-1"8"-341"0,-2 4-27 0,-3 10-27 0,-4 4-5 15,-2 17-14-15,-3 14-8 0,-1 23-4 0,-5 12-8 0,1 17-14 0,-2-5 3 0,8-5-4 16,-2-7-2-16,4-17 6 15,0-9-4 1,-3-19 10-16,0-8 5 0,-2-12 3 0,-2 0 7 16,-9-4-11-16,-5-7-2 15,-11-7-8 1,-6-10-9 15,-5-11-3 0,0-1-8-31,6-5-2 0,6-1 4 0,2 5-5 0,8 4 4 0,2 12 3 0,3 5-2 0,12 13-11 0,5 5-4 16,14 11 0-16,8 6 5 0,10-1 19 16,15-6 0-1,12-10 9 17,1-5 4-1,4-17 11-16,-10-4 13-15,-10-16 4 0,-7-2-3 0,-14-2 2 0,-5 2 1 16,-15 12-13-16,-2 7-3 0,-4 16-21 16,-7 11-24-16,-10 34-50 0,-9 22-35 0,-22 33 29 0,-6 12 30 0</inkml:trace>
  <inkml:trace contextRef="#ctx0" brushRef="#br0" timeOffset="3920.5">19903 12821 1343 0,'-39'13'561'0,"11"-2"-253"0,14 3-318 0,5 8-41 0,3 11-16 0,-4 7 5 0,6 9 22 0,3 1 14 0,1 1 19 15,6-3 8-15,6-13 11 16,5-9 16-16,12-17 18 16,8-11 6-1,14-23 10-15,9-15-6 16,-3-24-5-16,-3-13-17 0,-23-17-21 15,-19-4-5-15,-35 11-16 16,-26 10 7-16,-25 33-4 16,-10 18 1-1,-1 36 4 1,12 15-8-16,10 32-19 0,11 16-34 0,24 14-72 0,16-3-35 16,27-18 99-16</inkml:trace>
  <inkml:trace contextRef="#ctx0" brushRef="#br0" timeOffset="4355.47">20242 12786 1804 0,'-6'42'620'0,"21"25"-567"16,7 14-42-16,5 25-17 15,-1 10-6-15,-4 14-28 32,0 0-10-32,-8-14-2 0,-4-14 16 0,-7-45 18 15,-4-17 30-15,-8-29 28 16,-4-15 11-16,-8-10 5 16,0-14-1-1,-3-29-29-15,0-13-10 16,9-34-3-16,5-14-19 0,16-17-11 0,9 0-21 15,16 9-27-15,12 13-5 16,0 39 3-16,6 18 12 16,-10 44 24-1,-3 20 15 1,-10 26 15 0,-8 13 4-16,-21 13 13 0,-10 1 2 0,-23 4-7 0,-8-7 6 0,4-11-13 15,-8-10-5-15,13-22-25 16,-4-10-43-1,6-22-76-15,9-15-47 16,15-20 114-16</inkml:trace>
  <inkml:trace contextRef="#ctx0" brushRef="#br0" timeOffset="4591.79">20535 12538 1655 0,'10'17'599'0,"15"20"-509"0,-1 13-53 0,8 19-48 15,-4 7-15-15,-4 2-43 16,-2-5-36-16,-5-17-29 16,-5-9-6-16,-3-18 33 15,-1-10 15-15,-1-11 51 16,-4-9 0-16,3-15-25 0,-9-9-70 15,-5-6 87-15</inkml:trace>
  <inkml:trace contextRef="#ctx0" brushRef="#br0" timeOffset="4781.53">20549 12817 1441 0,'28'-13'521'15,"30"-9"-436"-15,8-5-81 0,11 4-114 16,0-1-65-16,-14 1 103 16</inkml:trace>
  <inkml:trace contextRef="#ctx0" brushRef="#br0" timeOffset="4999.55">20915 12613 1569 0,'-14'30'564'0,"19"8"-483"15,9 8-41-15,9 12-38 0,2 4-20 16,-5 2-67-16,-4-4-48 16,-6-18-75-1,-9-12-63-15,-4-20 177 16</inkml:trace>
  <inkml:trace contextRef="#ctx0" brushRef="#br0" timeOffset="5095.93">20766 12290 1479 0,'-1'21'532'16,"11"4"-453"-16,0 6-79 0,12 1-151 15,-5-7 104-15</inkml:trace>
  <inkml:trace contextRef="#ctx0" brushRef="#br0" timeOffset="6160.5">21218 12422 1700 0,'4'47'589'0,"9"11"-562"0,1 7-46 15,0 9-30-15,-3-2-15 16,-2-4 8 0,3-8 10-16,-6-18 28 31,0-11 18-31,-2-15 32 0,-4-10 18 15,1-10 19-15,-1-9-13 0,-2-20-12 32,-2-14-20-32,-3-21-23 0,0-8-1 0,0-2-11 0,0 2 7 0,3 7-3 15,3 3-5-15,4 19 2 16,5 13 1-16,7 19-3 16,4 16 9-1,6 20 1 16,8 6-5-15,1 20 4-16,10 6-2 0,-5-2 2 0,-5-1 7 0,-2-13-2 0,-16-10 5 16,5-11 6-16,-7-9-4 0,-2-11 20 0,5-11 1 15,-5-16-3-15,4-9 5 16,2-12-20 0,-2-2-7-16,3-2-1 15,-2 5-9 1,0 15 5-16,-1 7-6 0,-3 17 0 0,3 7 4 15,-2 10-13-15,6 11 8 16,9 8-5-16,13-1 8 31,3-4 4-15,4-5 1 15,7-16 4-15,-9-2 4-16,6-18-2 15,-6-4 9-15,-9-8-6 0,-4-3-7 0,-15 0 3 0,-9-1-1 0,-12 7-2 0,-11 6 7 0,-5 11-9 0,1 5-1 0,-8 13-4 16,1 8-5-16,-7 15-2 16,0 8 4-1,10 7 3 17,4-1-2-17,15-6 4-15,8-7-5 0,14-11 4 16,7-6 0-16,3-11 5 0,3-6-1 0,-7-12 9 0,0-5-1 0,-7-6 4 0,0 0 10 15,-11-3-8-15,3 5 2 16,1 8-7 0,-8 7-5-1,-2 8-7 32,0 5-3-47,-5 11-6 0,6 6-2 16,7 9 7-16,3 2 5 0,5-11 4 0,10-4-2 0,11-17 7 0,-2-11-5 0,12-23 8 0,-9-12-1 0,2-18 4 15,-3-7-10 1,-8-6 0-16,-6-5-3 16,-15 7-8-1,-2 3 12 1,-15 11-16-16,-4 13-2 0,-3 22-5 0,-6 13-7 0,-2 33-1 16,-2 19 2-16,-1 40 3 15,5 29 5-15,13 32 5 16,7 9-2 15,13-1-27 16,13-15-34-31,16-27-58-16,5-13-38 0,4-22 107 0</inkml:trace>
  <inkml:trace contextRef="#ctx0" brushRef="#br0" timeOffset="6832.73">21458 13495 1887 0,'-11'12'648'15,"23"2"-626"-15,6-1-60 0,2 11-51 16,9 7 12-16,-4 19 24 0,2 17 7 0,-2 28 26 16,-2 12 7-16,-6 18 15 15,1-1 9 17,-5-19 21-32,3-18 1 0,-1-46 12 15,4-18-4-15,2-39-3 0,-1-22-1 0,-1-38-14 16,1-21-2-16,-6-12-19 15,-2-2-6-15,-7 16-4 16,-6 9-4-16,-2 22 10 16,1 21-3-16,2 27 2 15,0 18 0-15,0 31-5 0,4 11 10 16,8 26-3-16,13 5 11 16,9 0-1-1,13-5 6 1,9-25 7-1,-3-17 2-15,11-28 12 0,-8-20-1 0,9-36 1 0,-1-10-4 0,-17-18-9 16,-2-10-4-16,-34-13-13 16,-4-4 1-1,-4-11-16 1,-8 6-6-16,-7 32-12 16,-6 16-4-16,-14 41-4 0,-10 21-7 0,7 29 11 15,-1 18-4-15,8 25 15 16,10 8 18-16,18 0 7 15,12-5 13 17,33-21 11-32,4-9-10 15,38-24-2-15,8-12-11 0,9-28-26 0,7-12-32 0,-11-23-133 16,0-8-33-16,-12-14 121 16</inkml:trace>
  <inkml:trace contextRef="#ctx0" brushRef="#br0" timeOffset="35287.43">14508 13619 872 0,'-4'-1'355'16,"1"-2"-219"-16,0 3-61 15,2 0-11-15,0 0-28 16,-1 0-11-16,1 1-15 16,-6 17-7-16,-10 29 1 0,16-29-8 15,1-2-2-15,-2-4 4 16,2-6-6-16,0 1 6 16,0-7 3-16,1 2 4 15,-2-3 16 1,0 0 13-16,0 1 14 15,0 0-4-15,1 0-7 16,-1 0-12-16,1-1-17 0,0 0-1 0,0-1-5 16,0 1-1-16,0 1 1 15,0-1 2 1,0 0-7-16,0 0 6 16,0 0-7-16,0 0 1 15,0 0 3-15,0 0-3 16,0 0 5-16,0 0-3 0,0 1 4 15,0 0 2-15,0 0 0 16,0 0 1-16,0 0-6 16,0 0-4-1,0 1-2-15,3 4 5 0,0 2 1 16,-1-3-1-16,-2-4 3 16,0 1-5-16,0-1 3 15,0 0 3-15,0 0 6 16,0 0-2-1,0 0-3 1,0 0 4 15,0 0-9 1,-1 0 3-32,0 0-3 15,0 0-2-15,0 0 1 0,0 0 3 0,0 0 4 16,0 0-5-16,0 0 3 0,-2 0-6 0,-3 3 4 0,-1 0 2 0,1-1-6 0,-3-1 9 0,2 0-9 0,6-1 6 15,0 0-3 1,-13 1-2-16,6 0 0 0,-25 13-5 0,24-9 3 16,10-2-8-1,-5-3-1-15,3 0-1 16,1 0-11 0,0 0 3 46,0 0-7-31,0 0-2-31,0 0-7 0,0 0-13 0,0 0-59 16,6 0 69-16</inkml:trace>
  <inkml:trace contextRef="#ctx0" brushRef="#br0" timeOffset="37491.68">17844 13566 1042 0,'0'1'371'0,"0"0"-324"0,0-1-21 0,0 0-17 0,0 0-6 15,1 4-6-15,0 2 2 0,1 2 1 16,0 1 0 0,2 0 2-1,-2-1-3-15,0-3 7 16,-1 0-4-16,-1-3 7 31,0 0 3-31,0-1 10 31,0-1 11-31,0 0 10 16,0 0 5-16,0 0-1 0,0 0-7 0,0 0-12 0,6-3-7 0,17-7-12 0,37-48-6 0,-13 17-2 16,11-5-5-16,13-17-8 15,9-9-10-15,9-16-60 16,11-17 57-16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6:56.4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7-31T16:16:57.599"/>
    </inkml:context>
  </inkml:definitions>
  <inkml:trace contextRef="#ctx0" brushRef="#br0">16810 2356 1477 0,'1'-13'81'0,"-4"6"-17"0,1-1 1 0,-3-5-3 0,0 5-20 0,4 0-4 0,-4 7-20 16,3 3-2-1,-3 17-16-15,-2 11 7 0,-2 24 3 16,-5 11 7-16,5 13 12 15,-5 0 1-15,10-5 4 16,8-10-6-16,3-18-4 16,7-9-4-16,5-14 3 15,-2-9-4-15,6-12 12 0,0-13 4 16,7-21-7-16,-1-9 4 16,5-23-21-1,2-4 1 1,-5-9-9-1,-4 4 0-15,-1 11 2 0,-7 8-2 0,-8 20 7 0,-3 10 3 16,-9 17 0-16,1 9 0 0,-2 18-6 16,6 11-6-1,-1 27 5 17,4 14-6-17,8 17-2-15,2 2 8 0,4 2-8 0,-4 3 3 0,-9 8 7 0,-7 5-13 0,-8-7 5 16,-13-9 1-16,-5-19-2 15,-3-8 8 1,-12-20-5 0,9-12 8-16,-4-28-4 0,-1-14-3 0,9-27 5 15,4-11-10-15,14-27 2 16,9-10-5-16,23-13 2 16,10-3 7-1,26 16-9 1,8 10-7-1,12 34-44-15,4 12-36 0,-5 19-67 0,2 8-41 0,-1 5 125 0</inkml:trace>
  <inkml:trace contextRef="#ctx0" brushRef="#br0" timeOffset="235">17974 2614 1174 0,'-20'-4'444'0,"15"5"-348"0,-1 3-14 0,10-1-24 15,6-3-14-15,13-2-10 16,16-3-10-16,23-7-32 16,6-2-31-1,8-3-94-15,-7-2-68 16,-18-1 126-16</inkml:trace>
  <inkml:trace contextRef="#ctx0" brushRef="#br0" timeOffset="405.9">18080 2928 1655 0,'89'-25'569'15,"63"-7"-570"-15,15-4-78 16,-29-9 53 15</inkml:trace>
  <inkml:trace contextRef="#ctx1" brushRef="#br0">24275 5220 0,'0'0'0,"0"0"32,0 0-17,0 0 1</inkml:trace>
  <inkml:trace contextRef="#ctx0" brushRef="#br0" timeOffset="1518">19367 2088 1907 0,'-4'30'49'0,"1"1"-29"0,-2 11-9 0,1-7-6 0,1 8 2 0,1-5-4 0,2 2-2 0,-1 34 2 0,2-2-2 16,4-5 1-16,5-11-1 15,3-6-1 32,2-14 3-47,3-7-1 0,4-19 4 0,1-5 0 0,5-16 2 0,-4-9 2 0,0-13 1 0,-3-6 3 16,0-7 0-16,-3-1 2 15,-3 5-2 1,0 2 0-16,-7 16-7 16,4 10 1-1,1 17-1-15,4 11-4 0,1 16 0 0,4 2-3 16,6 4 0-16,2-3-1 0,8-10 2 16,2-7 3-1,6-22 9-15,5-13 3 16,-4-22 4-16,-3-9 3 15,-7-18 0 1,-5-9 1-16,-13-6-8 0,-10-2-8 0,-9 9-20 16,-7 7-15-16,-6 11-47 15,-7 8-28-15,5 15 69 16,2 6-58-16,1 6-27 16</inkml:trace>
  <inkml:trace contextRef="#ctx0" brushRef="#br0" timeOffset="1708.69">20362 1305 1270 0,'9'3'495'0,"-5"19"-350"0,3 9-105 0,0 20 0 0,1 10-9 0,0 11-3 0,-2 3-11 0,3 0-27 0,-2-3-20 0,-3-13-30 0,-3-7-23 0,-6-21 55 0,-6-10-46 0,-8-24-24 0</inkml:trace>
  <inkml:trace contextRef="#ctx0" brushRef="#br0" timeOffset="1883.53">19812 1395 1390 0,'35'2'553'15,"26"-6"-390"-15,8-5-123 0,23 2-16 16,8 3-33-16,10 2-61 15,-4 1-8-15,-9 7 48 0,-8 3-65 16,-20 6-41-16</inkml:trace>
  <inkml:trace contextRef="#ctx0" brushRef="#br0" timeOffset="2298.71">21191 1880 949 0,'-1'2'503'0,"1"-1"-278"0,3-1-147 0,-3 0 99 0,1 0-141 15,25 1-3-15,39 50-1 16,-17-23-3-16,9 13-16 15,6 2-4 1,6 2-5-16,2 1 0 16,3-3-8 15,-5-5-6-31,-3-11-21 47,-10-9-18-47,-10-18-59 0,-5-14 82 0,-10-16-64 0,-15-7-38 0</inkml:trace>
  <inkml:trace contextRef="#ctx0" brushRef="#br0" timeOffset="2647.89">21678 1681 1350 0,'-43'58'591'0,"-20"38"-363"0,-14 18-149 0,-21 41-29 0,-8 18-62 0,-15 18 42 0,-15-6-33 0,9-22-38 0,-1-20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4:46:02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7798 6357 1193 0,'-6'-14'437'0,"3"5"-356"15,-2-1 8-15,-2 0-16 16,-3 1-8-16,-4 1-16 15,-9 0-13-15,-11 3-16 16,0 0-6-16,-6 3-6 16,4 4-1-16,-5 11-3 15,-3 7 0-15,2 12-2 16,0 6-3-16,10 5-1 16,10 3 0-16,10-8 1 15,9-6-1-15,11-14 3 16,4-7-3-16,10-13 0 15,-1-7 3-15,9-15-2 16,5-5 8-16,0-9 5 16,3-1 2-16,-11 3 10 15,-4 3-5-15,-3 10 6 16,-4 6-7-16,-6 10-5 16,0 3-4-16,-8 13-7 0,-1 6-2 15,13 12 0-15,-7 12 0 16,9 3-1-16,4-2 4 15,-4-7-5-15,7-11 6 16,0-12-10-16,1-4-7 16,-1-18-14-16,-2-5-24 15,-3-10-46-15,-6-5-20 16,-7-5 69-16</inkml:trace>
  <inkml:trace contextRef="#ctx0" brushRef="#br0" timeOffset="215.51">6955 6443 980 0,'-43'84'372'0,"21"0"-261"15,17-3-85-15,18-13-4 16,12-12-9-16,22-26-23 15,9-10-23-15,21-27-89 16,2-12-63-16,-9-23 112 16</inkml:trace>
  <inkml:trace contextRef="#ctx0" brushRef="#br0" timeOffset="413.3">7938 5909 950 0,'41'0'408'16,"-2"10"-242"-16,17 18-67 16,2 11-18-1,-10 26-26-15,0 8-9 0,-14 15-19 16,-9-1-6-16,-8 13-27 16,-4 8-22-16,-13 1-95 15,-3 11 83-15</inkml:trace>
  <inkml:trace contextRef="#ctx0" brushRef="#br0" timeOffset="1027.64">7776 8742 1055 0,'-10'-24'422'0,"0"6"-271"16,2 6-57-16,0 11-13 15,0 5-28-15,-1 23-29 16,5 11-11-16,4 20-13 15,1 10 5-15,7 2 0 16,-4-2 3-16,7-18 1 16,-2-11-9-16,3-20 5 15,1-8 8-15,-1-10 13 16,-1-4 7-16,4-9 4 16,0-9-8-16,1-7-14 0,1-3-4 15,-1 2-8-15,1 9-1 16,3 6-2-16,-3 7 0 15,-5 11-3-15,2 8 0 16,-5 15-1-16,-5 9 2 16,-5 10-5-16,-11 2-4 0,-13 7-16 15,-5-3-16-15,-7-6-33 16,0-2-13-16,-6-16-73 16,7-7 105-16</inkml:trace>
  <inkml:trace contextRef="#ctx0" brushRef="#br0" timeOffset="1268.19">7248 8909 989 0,'16'68'378'0,"15"1"-250"16,13 5-109-16,13 3-34 0,9 0-35 16,4-10-130-16,-2-12-90 15,-5-27-14-15,-8-15 48 16,-12-23 127-16,-3-16 2 16,-11-21 99-16</inkml:trace>
  <inkml:trace contextRef="#ctx0" brushRef="#br0" timeOffset="1482.97">8052 8412 1150 0,'65'32'448'16,"1"7"-344"-16,4 24-5 15,-2 18-21-15,-10 38-13 16,-12 23-13-16,-18 43-16 15,-14 10-12 1,-28 8-31-16,-5-7-16 0,-21-35-78 16,-11-16 75-16,0-40-4 15</inkml:trace>
  <inkml:trace contextRef="#ctx0" brushRef="#br0" timeOffset="121650.89">18067 12195 1092 0,'-45'11'399'0,"8"-3"-330"16,9 7-25-16,0 1-28 15,4 1-5-15,8 2-4 16,1-1-8-16,11-1-1 0,4 1 2 16,9 1-4-16,8-4 8 15,24-7 16-15,19-8 18 16,34-18 37-16,14-6 8 15,20-13-1-15,15-5-20 16,4-3-19-16,6 3-8 16,19 0 6-16,-19-1 11 15,17 5 7-15,13-8 3 16,-21 3 0-16,0 8-9 0,-8 0-10 16,-19 8 1-16,-18 5-18 15,6 1 6-15,-42 6-16 16,0 3 2-16,-13 1-9 15,-21 2-3-15,-5 1-4 16,-25 7-1-16,-6 1-2 16,-7-2 1-16,-4 3-1 15,2-4-5-15,-2 3-3 16,-1-1-20-16,0 0-89 16,-5-4-98-16,-25-14 135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16:32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8388 1003 0,'6'-8'346'16,"37"13"-325"-16,-15 12-3 15,10 17-15-15,6 7 3 0,4 25 3 16,11 15-6-16,0 34-1 16,7 10-1-16,25 21-11 15,-1 10-2-15,4 11-5 16,5 17-5-16,17 10 11 16,15 11 5-16,7 23 3 15,12 11 6-15,0 27-2 16,6-1 0-16,25 36-8 15,-23 13-16-15,-11 27-45 16,5 13-38-16,-5 3 64 16</inkml:trace>
  <inkml:trace contextRef="#ctx0" brushRef="#br0" timeOffset="751.26">14734 9566 1102 0,'-119'58'364'0,"-50"32"-393"16,2 6-61-16,-57 50 48 16</inkml:trace>
  <inkml:trace contextRef="#ctx0" brushRef="#br0" timeOffset="1072.34">16174 7937 1453 0,'-83'31'434'0,"-90"82"-657"0,-52 52 151 15</inkml:trace>
  <inkml:trace contextRef="#ctx0" brushRef="#br0" timeOffset="16904.45">17947 11804 1028 0,'-1'12'378'0,"2"1"-306"16,5-1-28-16,6 2-33 16,20-7-24-16,13-1-116 15,9-6 83-15</inkml:trace>
  <inkml:trace contextRef="#ctx0" brushRef="#br0" timeOffset="17444.43">18162 11967 988 0,'40'2'345'16,"10"5"-320"-16,13 1-22 0,24-6-60 16,0 1-81-16,6-5 88 15</inkml:trace>
  <inkml:trace contextRef="#ctx0" brushRef="#br0" timeOffset="17907.49">21370 9614 601 0,'37'296'226'0,"16"-10"-187"15,0-6-7-15,6-7-27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7:06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23358 1505 1263 0,'30'4'388'0,"-3"9"-320"0,-7 7-57 16,-18 5-12-16,2 16 0 15,0 10 15-15,4 14 7 16,-4 10-3-1,1 9 5 1,1 1-4-16,5-7-3 16,2-6-5-16,5-18-4 0,1-7 1 15,0-23 9-15,5-12 7 0,4-24 0 0,-2-12 3 16,-1-13 0 0,-2-9 4-16,-2-10-1 15,-1-5 0-15,-2 1-11 16,-6 2-4-16,-1 12 1 0,0 7-5 15,-1 19 0-15,2 13-2 16,0 26 1-16,-1 15 0 16,3 24-1-16,1 8 2 15,-2 15-5 1,-2 8 4-16,-8 10-2 0,-3 1 0 0,-9 0-1 16,-1-4-1-1,-15-6-1 1,-3-2-4-1,-15-8 1-15,-1-8-2 0,-9-19 0 0,-2-13 0 0,-3-25-3 16,4-15 2-16,5-24-5 16,7-17 1-16,19-23-4 15,9-6-2 1,22-9-12-16,11 3-10 16,18 10-23-16,4 8-11 0,24 18-37 15,3 12 70-15,6 14-58 16,2 6-23-16</inkml:trace>
  <inkml:trace contextRef="#ctx0" brushRef="#br0" timeOffset="229.99">24536 2232 1321 0,'23'-13'501'16,"9"1"-372"-16,6 1-99 0,2 6-15 16,2 2-22-16,-7 3-43 31,-4 3-50-31,-23 5 78 0,-8 1-64 16,-15 2-44-16</inkml:trace>
  <inkml:trace contextRef="#ctx0" brushRef="#br0" timeOffset="379.67">24443 2636 1315 0,'44'0'501'16,"8"-10"-367"-16,17-12-124 15,7-4-22-15,1-5 13 0,-4-2-13 16,-10-4-23-16</inkml:trace>
  <inkml:trace contextRef="#ctx0" brushRef="#br0" timeOffset="892.02">25301 1943 1848 0,'6'-2'11'0,"1"2"17"16,4 2-2-16,-5 6-3 15,3 1-5 1,-5 7-3-16,1 8 17 16,1 14-5-16,-3 5-2 15,-2 9-10-15,-4 0-5 0,1 0-7 16,-4-2-1-16,6-9 0 16,6-6-2-16,5-16-1 15,2-8 3 1,4-11 1 62,4-6 3-62,3-7 4-16,-1-7 1 0,-2-2 0 0,1-1 4 0,-3 1-2 0,-4 4 0 0,-4 6-5 0,1 2-2 0,-2 9-2 0,2 4-4 0,2 6 0 15,2 2-3-15,9-4 2 0,4 0-5 0,4-7 5 0,1-8-2 16,5-13 3-16,1-8 0 15,-4-12 4-15,-3-8 0 16,-11-9 1 0,-8-4 2-16,-10-10-8 0,-4 0-9 0,-12 1-28 15,-3 3-20-15,-1 9 45 16,-3 5-36 0,0 6-24-1</inkml:trace>
  <inkml:trace contextRef="#ctx0" brushRef="#br0" timeOffset="1145.04">26013 1054 1429 0,'9'-8'522'15,"2"10"-401"-15,2 8-99 0,1 24-10 16,2 9-3-16,-4 14-1 16,-2 7-5-16,-1 6-27 0,-2 1-18 15,-3-9-43-15,-2-8 66 16,-5-24-55-16,-4-17-35 16</inkml:trace>
  <inkml:trace contextRef="#ctx0" brushRef="#br0" timeOffset="1323.71">25600 1006 1319 0,'60'8'496'0,"24"-6"-372"0,12-1-101 0,20 6-42 16,4-1-45-16,1 2 56 47,-11 0-39-47,-13 5-33 31</inkml:trace>
  <inkml:trace contextRef="#ctx0" brushRef="#br0" timeOffset="1576.04">26995 1556 1083 0,'20'16'548'0,"5"5"-332"0,2 11-160 0,6 8 110 0,7 16-162 0,-2 5-1 0,-1 11-9 16,1 2-23-16,-6-1-45 15,-4-7-35-15,-3-19 81 78,-2-17-63-62,-5-28-43-16</inkml:trace>
  <inkml:trace contextRef="#ctx0" brushRef="#br0" timeOffset="1676.68">27440 1331 1095 0,'-73'67'538'0,"-18"20"-325"0,-33 21-167 0,-11 16 55 0,-15 17-94 16,-14-1-9-16,1-6-22 0</inkml:trace>
  <inkml:trace contextRef="#ctx0" brushRef="#br0" timeOffset="59908.9">7777 9409 533 0,'1'-1'284'0,"3"-2"-28"0,-1-1-99 0,-3 3-36 0,0 0-32 0,0-1-44 0,1 2-38 0,8 0-9 0</inkml:trace>
  <inkml:trace contextRef="#ctx0" brushRef="#br0" timeOffset="60193.78">8349 9140 1102 0,'5'-11'396'0,"-3"7"-319"0,-1 4-4 0,-7 6 19 15,-9 8 13-15,-16 14-3 0,-6 9-3 16,-19 16-22-16,-13 4-14 16,-25 5-11-16,-14 7-15 15,-20 7-10 17,-4 8-13 46,0 8-25-78,8-9-19 0,24-13-73 0,16-12-43 15,18-24 85-15</inkml:trace>
  <inkml:trace contextRef="#ctx0" brushRef="#br0" timeOffset="60378.17">6684 9816 1235 0,'-16'10'442'0,"15"8"-376"0,-2 24-37 0,3 13-19 0,0 22-7 0,0 13 0 0,0 10 23 0,1 1-2 0,12-11 25 0,-1-14-7 0,23-33-10 16,5-27-6-16,21-34-17 16,12-22-6-16,16-25-26 15,7-10-17-15,-7-11-68 16,-14 3-42-16,-36 7 93 0</inkml:trace>
  <inkml:trace contextRef="#ctx0" brushRef="#br0" timeOffset="60977.69">3808 10977 1296 0,'-9'-35'491'16,"-9"-27"-317"-16,7 16-159 0,10 10-6 0,-4 25 9 0,-1 11-6 0,4 31-1 0,5 13 2 0,6 34-11 0,16 14 8 16,-7 13 11-16,5 4 6 15,9-9 18 1,-13-8 3-16,6-23-12 31,-5-14 0 79,-4-32-23-110,2-10-3 0,-4-24 6 0,0-11 0 0,0-20 6 0,2-10-3 15,-3-6-6-15,-1-3-7 0,-2 10-7 0,-4 7 3 0,3 15-6 0,-1 10 4 16,8 18 1-16,7 9-5 0,7 14 8 31,17 9-6-15,-11 9 5 15,11 0-6-31,-4-4 2 16,-9-9 2-16,-1-15-6 15,-13-4 16-15,-4-13 5 0,-16-4 14 0,-5-17 14 0,-3-5-9 0,-17-10-17 0,5-4-29 0,-17 0-71 0,6-1-47 0,9-4-101 0,-2-2 131 0</inkml:trace>
  <inkml:trace contextRef="#ctx0" brushRef="#br0" timeOffset="62568.73">4571 10997 1111 0,'11'-34'428'16,"3"-5"-331"-16,6-2-43 15,-1 3-9-15,-5 4-35 16,0 4 5 0,3 5 1-16,-5 2 16 0,-6 2 9 15,1 4-2-15,-10 6-7 16,5 5-12-16,-2 5-32 15,-9 2-35-15,-5 4-133 16,-15 6 118 0</inkml:trace>
  <inkml:trace contextRef="#ctx0" brushRef="#br0" timeOffset="63699.16">2533 9463 1207 0,'-38'-18'431'0,"12"5"-366"16,5 6 9-16,2 4 11 15,-2 4-3-15,3 7-17 16,-4 9-12-16,-5 10-16 16,1 10-12-16,-13 18-7 15,4 14 4-15,7 20-4 16,2 3-1-16,16 4 0 16,6-4-4 15,18-11-3-16,18-8-3-15,28-23-3 0,12-13 0 0,15-27-4 0,2-10 6 0,10-14-1 0,5-4-7 16,-5 7 2-16,-10 2-17 16,-30 17-7-1,-23 12 5 1,-27 15-5-16,-10 11 10 16,-24 18 8-16,-9 6 1 0,-17 3 2 0,0-7 5 0,2-21 4 15,-1-17 0-15,15-35 4 16,6-20-7-1,19-37-1 1,13-12-2 0,22-27 1-16,4-11-1 0,16 0 1 0,-1-1 9 0,-4 23 6 15,4 18 8-15,-17 28 2 16,-4 18-13-16,-11 27-1 16,-2 15-11-1,-6 23 5 1,2 9-3-1,-2 6-4-15,2-4 5 0,3-13-4 0,0-6 6 0,8-19-2 16,1-6-4-16,5-16 1 16,2-10 0-16,-2-16 7 15,-3-8 4 1,-1-9-9-16,-4 0 5 0,-11 1-5 16,-6-1-5-16,-7 15 5 0,1 9-7 15,1 20-1 1,2 11 8-16,4 23-4 15,1 7 4 1,15 20 3 0,7-3-6-16,16-7 0 0,5-7 2 0,5-17-4 15,2-7 1-15,-13-14 7 0,-4-8-11 0,-9-17 10 16,-9-9 3-16,-8-13 7 31,-6-6 8-31,-10-4-6 16,-5-3-3-1,-10 2-4-15,-3-4-3 16,-13-1 2-16,3 4-7 0,-1 12-2 0,3 11 2 0,21 29-6 16,2 11 11-16,16 31-6 15,12 15 2-15,13 20 1 16,15 5-2 0,6 6 0-1,3-4-2 1,-3-9 4-16,-6-1-4 0,-7-20 2 15,-3-11-1-15,-10-16-1 0,-5-9 4 0,-12-13 3 16,-3-12 10-16,-6-19-7 0,-3-12 0 16,1-13-4-1,-1 0-11-15,2 9 9 32,3 10-13-32,3 22 1 15,0 13-1-15,10 22-7 0,0 14 12 0,1 22-4 0,6 7 8 0,-8 13 0 16,-1-1-11-1,-3-9-18-15,-4-2-28 0,-6-21-45 16,3-9-36 0,0-19-53-1,0-14 303 1,9-22-109-16</inkml:trace>
  <inkml:trace contextRef="#ctx0" brushRef="#br0" timeOffset="63957.54">3943 9367 1114 0,'-4'32'430'0,"3"7"-308"0,-1 8-4 0,4 2-21 15,8-1-16-15,3-9-24 16,7-6-11-16,4-25-25 0,-1-10-1 16,6-23 1-1,-2-15-2-15,-5-14 3 0,-3-2 5 16,-14-5-4-16,-10 4 6 15,-20 6-8-15,-9 7 0 16,-8 22-7-16,2 12-8 16,3 26-23-16,6 13-29 15,7 14-83 1,8 3-51-16,16-3 110 16</inkml:trace>
  <inkml:trace contextRef="#ctx0" brushRef="#br0" timeOffset="64501.81">4252 9166 1179 0,'-10'-11'465'16,"6"11"-338"-16,3 5-8 0,6 16-51 15,9 7-16-15,9 20-18 16,5 9 1-16,10 13-13 15,3 8-3-15,1 10-13 16,-7-1 1 0,-1-5 0 62,-5-8-7-78,-8-25 6 0,-2-10-3 0,-14-20 10 0,-5-8 17 0,-13-19 4 0,-7-9 1 0,-5-28-11 0,-4-12-15 0,-4-21-8 0,0-13-1 0,-2-12-1 0,5-10-1 15,2-6 5 1,10 1-2-16,10 23-6 16,9 19 3-1,14 38-5 1,1 23 5 0,10 34 0-16,-4 16 2 0,-5 30 0 0,-2 13 0 15,-9 13 0-15,-7 2 1 0,-5-11-13 0,-4-13-15 0,4-25-56 16,1-14-54-16,3-28 87 15</inkml:trace>
  <inkml:trace contextRef="#ctx0" brushRef="#br0" timeOffset="64683.69">4404 8538 1299 0,'4'1'490'0,"9"15"-392"0,4 12 2 0,5 23-19 15,1 12-11-15,5 20-11 16,5 8-12-16,7 2-20 16,6 0-12-16,-1-18-11 15,0-10-4-15,-5-23-21 0,-11-14-11 0,-4-13-53 16,-6-12-34-16,-14-16-74 15,4-9 109-15</inkml:trace>
  <inkml:trace contextRef="#ctx0" brushRef="#br0" timeOffset="64826.65">4588 9022 1283 0,'24'-25'492'0,"23"-10"-394"15,6-5-11-15,-1-1-60 16,-1 2-39-16,-10 5-82 16,-12 7-72-16,0 3 97 15</inkml:trace>
  <inkml:trace contextRef="#ctx0" brushRef="#br0" timeOffset="65046.66">4921 8726 1273 0,'4'1'503'0,"6"4"-357"16,2 2 6-16,25 55-68 0,-22-20-18 0,2 13-41 16,-5-2-13-16,3-2-69 15,-6-9-48 1,0-18-92-1,-2-13-360-15,-7-22 387 16</inkml:trace>
  <inkml:trace contextRef="#ctx0" brushRef="#br0" timeOffset="65175.78">4813 8502 1303 0,'-1'0'472'0,"9"6"-394"0,8 4-81 0,4 3-49 0,8-1 30 0</inkml:trace>
  <inkml:trace contextRef="#ctx0" brushRef="#br0" timeOffset="66233.14">5249 8737 1095 0,'3'-12'469'0,"1"1"-238"16,-1 1-87-16,0 5-19 15,-3 5-40 1,6 8-40-16,6 5-16 0,1 13-12 16,1 1-10-16,1 5-7 15,-5-1 5-15,-2-5-9 16,0-1 10-16,-5-12-4 15,-2 2 4-15,0-14 6 16,-2-1 4-16,-6-13 4 16,-1-8 4-16,-4-10-8 15,-5-11-8-15,-1-6-1 32,0-6-5-32,5-3 3 0,3 3-3 0,9 9-3 15,2 6 1-15,8 16-1 0,5 6 1 16,8 16 3-1,0 7-2-15,2 12-1 16,-2 6 1-16,2 5-4 16,-3 0 3-1,-5-6 7-15,4-1-6 0,-7-4 10 0,0-6-9 16,-2-7 8-16,-7-6-2 16,-1-14 1-16,-1-7 5 0,1-14-7 15,0-5 7 1,2-6-8-16,0-5-8 15,1 4 4-15,2 5-2 16,1 12 5-16,2 14 5 0,1 16-8 16,5 6 4-16,5 16-6 15,3 2 4 1,3 5-4 0,-2 1 1-1,5-7-1 16,2-3-1-31,-1-9 5 0,-2-8-7 0,-6-9 4 0,-5-9 3 0,-4-10 10 0,-1-5-3 0,-9-4 8 16,-4-1-2-16,-6 7-8 16,-6 2 3-16,-8 12-10 15,0 5 0 32,-1 11-2-16,2 10 0-31,5 13-2 16,3 6 2-16,12 7 1 0,7 6 1 16,11-4-2-16,4-1-5 0,3-13-1 0,2-10 6 15,-1-13-2-15,-2-4 5 0,-1-14 0 16,-4-7-3 46,-5-15 12-30,-3-4-1-32,-8-5 5 15,-2-2-3-15,-7 7-4 0,-3 3-7 0,-2 10 2 16,-2 6 2-16,7 11-4 0,0 6 0 0,4 10-3 16,6 6-1-16,4 8-1 0,5 5 4 0,8-1-2 0,8-3 1 0,3-7-3 15,9-9 4-15,-1-11-4 0,-2-8 3 0,-5-17 6 16,-12-10-8 46,-4-16 10-30,-8-5-7-32,-7-9 5 0,-4 3 2 15,-6 5 0-15,-1 5 0 0,-3 20-6 0,3 11 5 0,-4 24-11 0,6 16 5 0,-3 33-3 0,2 17-2 0,16 39-39 0,-10 6-30 0,20 13-90 0,-4 8-79 0,-1 5 157 0</inkml:trace>
  <inkml:trace contextRef="#ctx0" brushRef="#br0" timeOffset="66563.85">4405 11987 1320 0,'-16'-20'506'0,"7"30"-399"0,0 18-12 16,0 36-41-16,1 24-15 15,6 34-6-15,-2 8-2 16,0 7-17 46,-2-9-17-62,2-24-37 0,-3-17-32 0,5-36-64 0,-1-13-30 0,-1-33 27 0,-1-9 68 0</inkml:trace>
  <inkml:trace contextRef="#ctx0" brushRef="#br0" timeOffset="66770.83">4137 12641 979 0,'-16'10'418'0,"15"22"-236"0,6 12-21 0,24 24-45 16,7 7-30-16,15 14-36 16,6 5-2-1,-6 5-23 17,-1-5 0 14,1-24-11-46,-6-20-10 0,5-45-2 0,9-19-5 0,9-41 2 16,-1-15-10-16,-4-20-46 0,-10-4-24 0,-21 15-74 0,-8 15 15 0,-16 44 86 0</inkml:trace>
  <inkml:trace contextRef="#ctx0" brushRef="#br0" timeOffset="67985.07">3196 15454 909 0,'11'1'394'15,"0"-6"-233"-15,-4-9-19 0,6-8-6 0,-2-24-24 0,-8-18-3 16,-3-35-19-16,-9-16-12 16,-4-24-17-1,-6-4-10 16,-10 10-16-31,-11 9-7 0,-11 26-3 0,1 17 7 0,1 37-2 0,10 19 10 16,5 45-14-16,9 29-9 16,15 48-10-16,8 19-3 15,25 30-3 1,10 6 0 0,10-5 1-1,8-8-8-15,5-26 5 0,6-19 1 0,7-35-8 0,0-20 12 0,-3-39 4 16,-10-16-13-16,-9-38 18 15,-7-15-6 1,-11-17 0 0,-6-10 1-1,-10 2-7 1,-8 5 0-16,-9 17-2 0,-3 17 8 0,-4 26 2 16,-2 10 1-16,3 27 0 0,0 16-6 0,6 19-4 15,4 10 6-15,10 8-8 16,9-12 0-1,9-14-4-15,9-17-4 0,9-20 2 16,9-14 3-16,-7-22 5 0,0-7-6 16,-15-16 17-1,-16 2-4 1,-18 8 2 0,-19 4 8-1,-25 23-14-15,-15 9 3 0,-4 24-10 0,1 13-16 0,18 14-46 0,11 7-38 16,19-3-98-16,8-3-35 0,18-33 146 31</inkml:trace>
  <inkml:trace contextRef="#ctx0" brushRef="#br0" timeOffset="68412.72">3909 14630 1469 0,'-6'-4'541'0,"7"5"-455"0,-2 1-13 0,1-2-57 0,3 7-6 0,3 21-10 0,49 30 0 0,-22-33-4 16,-2-2 5-16,2-10 4 16,-1-2-5-16,-2-9 9 0,-2-2-2 15,-3-6 32 1,-13-6 12-16,-11-5 11 15,-7-5 1-15,-12-3-21 0,8 0-4 16,-2 2-22 0,0 4 1-16,4 6-14 0,2 3 2 15,12 7-2-15,2 1-2 16,11 6-4-16,4 6 3 16,12 3-1-1,-3 2 1 1,6-7 8-16,-5-3-11 0,-13-10 4 0,5-1-3 0,-15-6 2 15,-2-8 8-15,-4-5 8 16,0-8 8 0,-9-3-5-1,0 0-4 48,-10 1-8-63,0 0-17 0,15 5-23 15,-5 5-22-15,13 10-54 0,3 5-27 0,-3 8-70 16,1 2-25-16,10 4 147 0</inkml:trace>
  <inkml:trace contextRef="#ctx0" brushRef="#br0" timeOffset="69143.39">4754 14342 1015 0,'7'-4'498'0,"-2"0"-139"0,-5 0-235 0,-3 1-11 0,-5-8-57 0,2-6-10 0,-3-8-38 0,0-9-4 0,-3-5 1 0,-2-4-9 0,-4 1 6 0,-1 7 0 0,1 13 0 15,4 7 5 1,4 18-5-16,2 8 6 16,6 17-8-16,4 11 5 15,7 14-1-15,9 4-3 0,17-6 2 16,0-9-2-16,12-17 4 15,0-15-5 1,-4-16 18 31,-1-10 10-31,-9-18 23-16,0-9 24 0,-9-17 3 0,-3-2-11 0,-9-5-13 0,-11 7-20 0,-15 14-13 0,-6 4-4 0,-12 18-7 15,-2 5-5-15,-1 15-2 16,4 5-3-16,4 10-8 15,14 3 5-15,9 3-7 16,11-3-2 0,21 0 1-16,5-2 2 0,18-6 3 0,1-1 6 15,7-3 2-15,-5 2-4 16,-11 10-5 0,5 6-4-1,-17 8-10 32,-9 8 2-31,-5 4-2-1,-20-2 5-15,-1-5 13 0,-4-10-4 0,-1-17 14 0,-4-11-6 0,-4-29 0 0,6-14 13 0,0-27-3 16,14-8 14-16,2-11 4 0,1-7-9 0,-3 5-3 0,-3 8-6 0,-4 26-1 16,4 20 1-1,-1 27 4 1,2 13-2-1,9 24-6-15,-2 9-2 16,10 24-5-16,-7 6 0 0,13 5-4 0,2-1-8 0,9-12-34 16,1-6-25-16,-4-15-73 15,-5-7-51-15,-9-15-53 16,-1-4 140-16</inkml:trace>
  <inkml:trace contextRef="#ctx0" brushRef="#br0" timeOffset="69249.72">5204 13959 1568 0,'34'-42'568'0,"20"-14"-471"16,-4 0-74 0,-17 12-130-16,-6 10-68 15,-10 23 99-15</inkml:trace>
  <inkml:trace contextRef="#ctx0" brushRef="#br0" timeOffset="69837.66">4762 15806 1487 0,'9'-7'515'16,"14"-16"-463"-16,7-16-39 0,-2-12 11 16,-1-17 13-1,0-5-2-15,-7-12-1 16,3 1-10-16,-3 0-6 0,-6 7 2 16,-5 8 2-16,-9 5 6 15,-18 24-12 1,-6 10-4-16,-14 30-12 31,-7 21-16 0,0 32-1-15,-1 16 0-16,9 20 1 0,12 4 16 0,21-3-7 0,14-7 9 0,31-16-2 0,7-14-3 16,7-34 5-16,14-15-2 0,14-37 13 15,-2-15-1-15,7-23 23 0,-9-7 11 0,-26-2 22 16,-9 4-3-1,-24 10-15-15,-10 11-11 16,-14 15-20-16,-6 6 7 0,-7 19-5 31,-11 7 0 16,9 10-11-47,-6 8-8 0,16 7-1 16,5 2 1-16,10 7 0 0,13 0 1 0,2-2-4 0,10-6 0 0,-7-6-27 0,-2-7-28 15,-10-4-58-15,-4-1-52 0,-13-8-77 16,-5-2 144 15</inkml:trace>
  <inkml:trace contextRef="#ctx0" brushRef="#br0" timeOffset="69934.91">5114 14871 1515 0,'7'-8'574'0,"9"-1"-417"0,7 4-124 15,0-1-49 1,-1 3-139-16,-3 3 184 16,8 0-64-16</inkml:trace>
  <inkml:trace contextRef="#ctx0" brushRef="#br0" timeOffset="70902.81">5719 14945 1577 0,'2'-1'570'0,"4"-3"-491"0,-15-4 12 0,-1-3-43 15,-14-1-9-15,-7-5-28 16,4-3-10-16,-11 0 1 16,10 0-11-16,1 8-2 15,5 7-1-15,5 6-2 16,10 6 4-16,7 12-4 0,4 4 5 15,16 8 1-15,-1 1-4 16,19-9 10-16,4-4-4 16,4-12 3-16,2-5 6 31,-7-7-1 16,-7-5 0-32,-9 1 0-15,-4-1-6 0,-8 4 4 0,0 2 3 0,1 8 2 16,4 8 0-16,4 16-2 0,3 11-3 0,2 20-13 16,0 2 4-16,-3 4-2 0,-6-3-2 15,-2-8 7-15,-5-4 3 16,-8-10 2 78,-2-2-5-94,-4-16 7 0,-6-9-6 0,-2-21-2 15,-2-16 4-15,0-21-5 0,3-13 9 0,7-14 2 16,4-9 11-16,10-8 6 0,5 0-1 0,6-1 7 0,0 1 0 0,0 1 0 16,-6 0 2-16,-15 15-10 0,-2 9-2 15,-20 21-8 48,-8 15-7-16,-1 18-2-47,1 11-13 0,7 24 5 15,8 9 5-15,8 13-1 0,5 3 11 0,15-5-9 0,8-6 4 16,15-19 1-16,7-13-5 0,9-16 8 15,3-13 1-15,-9-15 9 47,-4-5 8-15,-13-6 18-32,-6 2-2 0,-10 7-1 0,-3 2-1 0,-12 8-23 0,-6 6-1 0,-8 9-8 0,-1 5-1 0,2 9-2 0,-1 5-5 0,9 9 3 0,-1 2-7 15,12 9 1-15,3 2-2 0,8-2-2 0,5 1-2 0,-2-5 4 0,3-4 3 0,-7-9 0 0,0-7 10 0,-5-6-1 0,-7-7-1 0,0-10 7 0,-3-1-8 0,-5-12 0 0,2-1 9 16,1 1-11-1,1 0 8-15,6 11 0 16,1 2-3 0,11 12 3-1,4 9-2-15,8 13-4 0,11 9 2 0,11 7-3 0,-4-1-30 16,0-5-90-16,-12-3-93 0,-12-8 125 16</inkml:trace>
  <inkml:trace contextRef="#ctx0" brushRef="#br0" timeOffset="71295.59">5786 16054 1334 0,'3'42'452'16,"22"4"-437"-16,9 1-7 15,8 9-7 1,-1-2 4-16,6-6-1 16,-4-2 7-16,2-11 29 15,-1-8 5-15,-20-19 29 0,3-9 16 0,-18-33 16 16,-16-16 11-16,4-28-26 16,-15-15-11-1,1-19-52 48,11 6-14-63,5 17-28 0,14 11-19 0,2 31-41 0,10 8-46 0,0 20-84 0,-2 14 129 0,15 16 23 0</inkml:trace>
  <inkml:trace contextRef="#ctx0" brushRef="#br0" timeOffset="72347.7">6528 15965 1259 0,'-15'-32'463'0,"-2"-1"-387"0,-2 5-26 0,-5 10-25 0,0 6-14 16,6 10-6-16,0 4 2 16,9 15-7-16,5 9-4 15,6 9 0-15,6 5-2 16,11 2 6-1,1-1 3-15,5-11 13 16,0-6 1-16,-2-14 27 16,-4-8 4-16,-3-6 11 0,-7-10 9 0,-3-9-19 15,-4-6-5-15,-11-6-20 16,1 1-5-16,-9 1-5 31,2 5 0-15,4 11 2 15,3 6-5-31,6 8 4 16,2 3-9-16,7 9-1 0,8 4-7 0,10 10-2 0,9-3 5 15,7-4-4-15,-3-7 4 0,-3-9-3 0,-1-4 4 0,-6-16 11 16,-7-5-5-16,-4-14 13 16,-10-2 6-16,-10-11-7 15,-1-1 10 79,-17-7-13-94,-8-1-6 16,-8 1-4-16,-10 1 0 0,-6 3 4 0,9 6-10 0,4 12 14 0,13 12-1 15,16 15-2-15,5 11 6 0,12 18-15 0,5 5-2 0,18 17 0 16,10 4-2-16,11 3 1 0,11 3 2 0,-6-10 0 0,-2-2-2 0,-10-15-2 15,-11-5 5-15,-10-10-8 0,-4-4 7 0,-13-10 2 16,-2-7-9 15,-4-14 5 16,-5-5 2-47,-1-12 3 16,-4 0-4-16,0 4 3 0,1-1-2 0,5 15-8 0,3 5 9 0,4 13-4 0,4 3-7 0,2 8 7 0,5 7 1 0,6 4 2 15,2 4-2-15,3-3 0 16,2-5-1-16,-2-4-1 16,-2-1 5-16,-2-6 5 15,-10 1-7 1,-4-4 3-16,-6-7 4 0,0-1 1 0,-3-7-1 16,0-6-3-16,2-1-3 15,-1-4-2-15,4 0 7 16,1 9-6-1,7 2 7-15,2 10-8 16,10 5-1-16,10 7 3 0,-5 0-4 16,6 1 2-16,-6-1-1 0,-6-4 3 15,1 0-2-15,-10-8 1 16,2-2 3-16,-11-5 0 16,2-2 9-1,-5 2-4-15,-5-1 0 16,-4 5-4-16,-2 0-3 0,-6 6 2 15,4 0-6-15,4 8-2 16,4 5 2-16,11 9-2 16,4 5 5-1,10 5 2 1,6 3-3-16,10-11-1 0,-1-5-35 0,6-24-108 16,-1-18-79-16,-10-40 126 15</inkml:trace>
  <inkml:trace contextRef="#ctx0" brushRef="#br0" timeOffset="74180.77">13315 9556 911 0,'-4'-20'322'0,"7"11"-288"15,0 3-15-15,2 6-23 16,-2 0-6-16,1 1-4 16,-4-1-5-16,0 0 2 15,0 0 0-15,-1 0 6 16,-3 11 8-16,-2 9 20 16,-55 29 12-16,10-21 24 15,-11 1 9-15,-5 7 11 47,-9 6 0-47,-27 5-5 0,-8 7-13 0,-28 20-20 0,-18 20-12 0,-20 31-19 0,-13 14-3 16,-29 26-10-16,-3-3 2 15,-14 6-6-15,-2-3 3 16,3-23 9-16,6-7 5 16,12-20 5-1,4-12 0-15,16-12 2 0,11-8-7 0,29-10-1 16,17-3-14-16,36-4-53 15,16 0 204 1,24-8-123-16</inkml:trace>
  <inkml:trace contextRef="#ctx0" brushRef="#br0" timeOffset="74579.84">12071 11273 1405 0,'-147'4'476'0,"-1"17"-459"0,-3 10-23 16,-19 13-33 0,-3 7-3-1,-21 13-5-15,-5 6 20 16,-10 21 19-1,-4 16 10-15,4 25 1 0,-1 12-4 0,17 19 2 0,13-4-3 16,29-9-22-16,24-8-16 0,45-20-72 16,22-17 67-1</inkml:trace>
  <inkml:trace contextRef="#ctx0" brushRef="#br0" timeOffset="74829.56">12659 12200 1741 0,'-146'33'596'0,"-4"44"-563"0,-9 15-48 15,-36 34-52 1,-12 19-46-16,-20 12-73 16,-5 12-10-16,-1 8-116 15,-6-2-65-15,11-3 51 16,11-11 34-16,35-33 203 0</inkml:trace>
  <inkml:trace contextRef="#ctx0" brushRef="#br0" timeOffset="75268.46">14329 12072 1802 0,'-154'37'613'0,"-3"16"-578"15,-6 11-34-15,-19 19-61 0,-17 4-8 16,-32 11-22-16,-9 6 8 16,-32 14 30-1,-11 15 9-15,-21 25 16 16,-7 15 12-16,-16 34 9 0,-9 15 6 0,3 23-11 16,9-4-17-16,30-10-29 15,29-11-13 1,55-34-25-16,25-10-37 15,58-42 91 1</inkml:trace>
  <inkml:trace contextRef="#ctx0" brushRef="#br0" timeOffset="75719.13">14178 9857 1563 0,'-69'-6'540'0,"9"23"-503"0,-10 12-18 0,-43 24-20 0,-15 17-7 15,-35 25 5-15,-16 11 4 16,-12 37 5-16,-17 15 4 16,-14 37-9-16,-16 16 0 15,-16 19-14-15,2 10-17 16,-21 0-58-16,9-6-30 15,17-23-75-15,5-15 112 16</inkml:trace>
  <inkml:trace contextRef="#ctx0" brushRef="#br0" timeOffset="76078.61">15012 7906 1513 0,'-43'-63'525'0,"-8"17"-489"0,-30 45-19 0,-24 20-17 16,-53 46-10 0,-31 16-2 31,-45 35-30-47,-26 21-8 0,-19 25-6 0,-29 23-1 0,-36 27 27 0,-19 14 11 0,-43 31 18 0,3 10 3 0,-2 31 5 15,-5 4 5-15,15 4-8 16,33 0 2-1,22-21-11 32,44-10-20-31,70-27-47-16,14-20-54 0,82-44 77 16</inkml:trace>
  <inkml:trace contextRef="#ctx0" brushRef="#br0" timeOffset="76377.78">15285 9626 1329 0,'-126'81'542'0,"-20"26"-287"0,-55 57-222 0,-19 21-24 15,-63 46-6-15,-44 26 0 0,-55 35-4 16,-8 23-4 0,-82 14-20-1,-27 48-9 1,-51 49-39-16,-42 23-21 0,8 86-44 0,5-12 78 0</inkml:trace>
  <inkml:trace contextRef="#ctx0" brushRef="#br0" timeOffset="86623.15">16986 12603 453 0,'9'-2'178'0,"-2"0"-132"0,0 1 3 15,4-1-6-15,0-1-12 16,5 1-9-1,-2-1-16-15,2 1 1 16,-3-3-3-16,3 1 2 16,-1 0-1-16,0-1-1 0,3-2-2 15,-5-1 0-15,6-2 0 16,-4-3 0-16,4 0 2 16,0 2-3-16,-2-1 2 15,-2 1 2 32,-5 0 11-47,-2-2 10 0,-2 0 8 0,2 2 4 0,-3 0-7 0,2 3-5 0,-2 3-10 16,2-1-9-16,1 1-6 0,0-4-3 15,3-1 2 1,-3-2 0 0,6 0-4-1,-5 1 1-15,4-3-5 0,2 0 1 0,-4 0 7 16,5 3-4-16,-4 3 3 0,-1-1 2 15,4 3-4-15,3-1-2 16,3 1-6-16,5 1-5 16,3-4-3-1,4 0-2-15,1-5-4 16,-2-2-3-16,-2-2-6 0,-4-3 2 0,-3-4 4 16,-2 1 1-16,0-7 6 15,-1 0 0 1,2-9 4-16,2-1 4 15,0-6 5 1,1-3 4 0,5 1-1-16,0-1 0 0,7-2 1 0,5 0 2 0,3-6 2 15,-3-7 2-15,4-5-2 16,-5-1 0 0,-2-3 0-1,2 2-4-15,-8-10-15 0,0-3-25 0,2-2-75 16,-1-8 77-16</inkml:trace>
  <inkml:trace contextRef="#ctx0" brushRef="#br0" timeOffset="87555.7">22092 11260 340 0,'59'122'148'0,"13"-7"-60"0,9-2-1 16,12-4-27-16,-3-8-13 0,3-6-60 15,3-6-39-15,11-16 37 16</inkml:trace>
  <inkml:trace contextRef="#ctx0" brushRef="#br0" timeOffset="173614.03">22913 15089 1373 0,'-46'11'535'16,"32"-18"-372"-16,6-5-86 15,-9-3-14-15,-3-3-19 16,0-3-14 0,-5 5-9-16,1 5-11 0,1 9-1 15,-4 6 5-15,0 7 6 16,1 7 13-16,-1 8 14 15,3 6 4-15,1 13 11 16,7-2-6-16,5 6-19 31,8-2-11-31,3-2-18 0,3 3-5 16,4-2-3-16,-5 0 4 0,5 6-2 0,-5-1 1 16,1 1-1-16,2 3-6 0,-5 0-5 15,-3 2-5 1,-5-4 6-1,0-6 3 17,-3-13-4-17,-1-9-2-15,-9-14-23 0,-2-4-35 0,-18-18-55 0,-11-5-36 0,-5-21-60 0,-2-2 3 16,28 7-280 0,16 17 336-16</inkml:trace>
  <inkml:trace contextRef="#ctx0" brushRef="#br0" timeOffset="173724.37">22071 15588 1042 0,'8'0'438'0,"4"-2"-248"0,12-6-55 0,9 0-17 0,14-4-25 15,9-2-24-15,23 2-36 16,7-3-15-16,2-1-66 16,-5 4-57-16,-12-1 65 15</inkml:trace>
  <inkml:trace contextRef="#ctx0" brushRef="#br0" timeOffset="174058.6">23304 15145 1197 0,'-28'6'469'0,"4"5"-312"0,4-1-27 0,-2 9-42 0,-1 5-22 0,-1 12-35 0,4 8-7 0,3 15 3 16,7 6-1-16,5 13 13 16,3 4 4-16,5 5-2 15,3-5-8 48,5-7-18-63,3-9-10 0,7-18-29 0,-4-8-16 0,4-22-50 0,-2-6-36 0,-2-15-49 0,5-7-18 0,-5-19 122 0</inkml:trace>
  <inkml:trace contextRef="#ctx0" brushRef="#br0" timeOffset="174398.51">23350 15543 1135 0,'-1'-1'454'0,"11"3"-283"0,-5 3-35 0,5 0-40 16,15 7-15-1,-8-1-37-15,7 2-18 16,1 4-18-16,-6-2-4 16,1 6-4-1,-2 4-6-15,-9 9-11 16,-6 2-6-16,-5 3-5 0,-5-1-4 0,0-13-15 15,-3-6-19-15,0-12-41 16,-1-8-24-16,1-17-23 16,6-7 89-16</inkml:trace>
  <inkml:trace contextRef="#ctx0" brushRef="#br0" timeOffset="174482.49">23559 15519 978 0,'2'-5'420'0,"-2"8"-217"0,0 4-37 0,-2 13-49 0,-2 14-21 0,-1 12-32 0,2 8-11 16,3 4-17-16,3-3-8 15,7-5-23 1,-1-13-16-16,5-14-44 0,1-8-24 16,3-15-42-16,6-6-21 0,1-18 93 15</inkml:trace>
  <inkml:trace contextRef="#ctx0" brushRef="#br0" timeOffset="174806.59">23694 15325 1408 0,'2'9'547'0,"13"6"-373"15,0 5-57-15,5 4-61 16,4 9-9-16,2 4-27 15,10 5-10 1,-13 9-3-16,-3 1-11 16,-7 14-17-16,-12 6-9 15,-2 4-6-15,-15 5 1 0,-6-14 8 16,-2-8 2-16,-1-22-49 0,12-12-35 16,1-27-82-16,-1-13 110 15</inkml:trace>
  <inkml:trace contextRef="#ctx0" brushRef="#br0" timeOffset="174933.17">24515 15498 1541 0,'13'20'573'0,"6"-7"-463"0,2-1-51 15,-1-5-42-15,4-5-21 0,6-5-41 16,3-6-35 0,1-4-99-16,-9-4-61 0,-9-5 147 15</inkml:trace>
  <inkml:trace contextRef="#ctx0" brushRef="#br0" timeOffset="175098.88">24415 15949 1354 0,'21'9'586'0,"14"-8"-229"15,20-14-320 1,13-10-36-16,13-11-76 0,-1-9-87 16,6-8 99-16</inkml:trace>
  <inkml:trace contextRef="#ctx0" brushRef="#br0" timeOffset="175730.85">26429 14873 1194 0,'2'7'562'0,"1"-6"-185"16,5 1-198-16,6 4-81 15,2 3-23-15,3 14-42 16,-1 7-5-16,-6 20-33 15,-6 14-6-15,-6 1-18 0,-4 0-20 16,-6-9-41-16,3-9-25 16,-5-12-57-1,-2-6-21-15,-6-13 121 16</inkml:trace>
  <inkml:trace contextRef="#ctx0" brushRef="#br0" timeOffset="176012.76">25544 15786 1514 0,'48'7'557'0,"54"-15"-433"0,26-15-26 0,55-19-16 16,12-11-27-16,34-10-41 15,1 1-5-15,-2 9-12 16,2 5-4 0,-37 18-4-16,-7 7-3 15,-39 13 2-15,-25 9 7 0,-42 7 14 16,-27 7-7-16,-41 6-36 16,-20 3-38 15,-45 2-131-16,-24 2 125-15</inkml:trace>
  <inkml:trace contextRef="#ctx0" brushRef="#br0" timeOffset="176425.64">25630 16457 1638 0,'42'-11'591'0,"15"-3"-471"0,8 6-104 0,-11 5-14 0,-16 17-17 15,-10 7-9-15,-11 14-7 16,-8 6-1-16,-22 9 6 16,-7 5-1-16,-21 3 9 15,-3-2 15-15,-21-8 23 16,-10-10 14-16,1-13 17 15,-6-8 1 1,17-27 6 78,17-11-5-94,18-26-8 0,15-12-4 0,27-19-17 0,2-2-13 0,22-1-8 0,10 6-5 0,20 16-5 0,6 6 4 0,15 17-10 0,6 7-9 0,-12 16-50 0,2 6-33 0,-15 10-62 0,-12 9-28 15,-5 7 122-15</inkml:trace>
  <inkml:trace contextRef="#ctx0" brushRef="#br0" timeOffset="176795.01">26252 16733 1742 0,'-5'30'607'0,"24"-7"-536"0,1 0-50 0,7 6-20 0,2 3-4 0,-2 3-12 0,3 3-9 0,2-6 2 15,4-1 4-15,-7-7 9 16,-4-5 8-16,-3-13 21 15,-5-9 12 1,-2-22 45-16,-7-11 14 16,-7-29 10-1,2-10-6 32,-3-20-39-47,0-7-17 0,3 1-25 0,0-1-7 0,16 46-8 0,-10 29-9 0,0-1-40 0,28-69-30 0,5 30-93 0,8 21-50 16,-27 55-71-16,-4 13 168 0</inkml:trace>
  <inkml:trace contextRef="#ctx0" brushRef="#br0" timeOffset="177111.55">26797 16616 1462 0,'5'-13'555'16,"17"-10"-396"-16,0-2-82 15,13-7-46 1,0 4-3-16,1 7-12 31,3 4-11-31,-9 13-10 0,-1 8-11 0,-12 15-25 0,-5 9 1 0,-8 19 4 16,-7 3 10-16,-9 6 20 16,-5 1 7-16,-2-8 15 31,5-3 11-31,11-13 2 62,5-8-8-15,17-19-18-47,7-6-8 0,20-23-16 0,9-8-24 0,3-16-97 0,4-7-39 0,-6-4 99 0</inkml:trace>
  <inkml:trace contextRef="#ctx0" brushRef="#br0" timeOffset="177336.58">27457 16378 1595 0,'-9'19'658'0,"13"-4"-389"0,-1 3-163 15,5 6-119 1,2 4-30-16,-2 4-46 0,1 5-23 0,-3 3-47 16,-4-3-22-16,0-5-59 15,0-8-49-15,-1-13 191 16</inkml:trace>
  <inkml:trace contextRef="#ctx0" brushRef="#br0" timeOffset="177422.59">27689 16291 1406 0,'10'0'574'0,"11"16"-356"0,-9 13-55 0,9 13-60 0,-1 8-29 16,-14 9-43-16,4-4-35 15,-7-2-78-15,1-5-45 16,-1-14-125-16,-2-8-128 0,-5-20 246 16</inkml:trace>
  <inkml:trace contextRef="#ctx0" brushRef="#br0" timeOffset="177641.52">27270 16408 1531 0,'1'6'629'0,"33"-12"-356"16,18-14-162-16,40-13-108 15,1-6-19-15,24-19-89 16,-1-2-93-16,-11-3 122 62</inkml:trace>
  <inkml:trace contextRef="#ctx0" brushRef="#br0" timeOffset="178311.84">28658 15706 1124 0,'-9'26'494'0,"21"-13"-202"0,8-7-217 15,13-12-64-15,10-8-2 16,3-11 4-16,1-5-1 0,3-10-5 16,-4-3 5-16,-5-7 7 15,-6-2 7-15,-17-1 20 16,-8 5 1-1,-21 9 6 1,-14 12 7 0,-17 16-6 15,-6 10-7 16,-14 26-27-47,2 11-15 0,-6 29-11 0,9 8-4 0,3 17 4 0,8 3-8 0,27-4 1 0,-2-5 2 0,32-14 2 0,3-8 10 0,11-21 3 0,14-6-6 0,7-25-22 15,5-10-21-15,5-17-59 16,0-15-32-16,-5-20-66 16,5-7 119-1</inkml:trace>
  <inkml:trace contextRef="#ctx0" brushRef="#br0" timeOffset="178666.72">29105 15211 1346 0,'4'1'496'0,"12"-1"-367"0,10-3-34 0,14-5-8 16,1-4-12-16,17-4-29 15,2-2-11-15,-5 1-12 16,4 4-6-16,-15 4-9 15,-8 4-4-15,-26 5-1 16,-9 0 10-16,-21 11 3 16,-9 1 5-16,-3 2-6 31,-11 0-20-31,7-7-20 94,3-2-23-94,13-10-55 0,6-5-44 0,12-12-262 0,9-10 270 0</inkml:trace>
  <inkml:trace contextRef="#ctx0" brushRef="#br0" timeOffset="178922.76">29826 14736 1485 0,'-7'-2'511'0,"3"2"-467"0,-2 4-20 0,-4 12-10 0,-3 11-4 0,2 27-11 0,-1 7 3 0,4 21 4 15,2 5 5-15,4-5 11 16,2 2-7-16,8-17-3 94,5-9-2-94,5-18-12 0,4-11-2 0,1-20-36 0,2-9-36 0,0-25-70 0,1-11-52 0,-5-15 122 0</inkml:trace>
  <inkml:trace contextRef="#ctx0" brushRef="#br0" timeOffset="179212.91">29979 14968 2013 0,'8'0'28'16,"-1"4"-1"-16,5 0 23 15,14 4-22-15,-2 0-8 16,4 10-16 0,5 6-5-16,-12 6 0 0,-1 6-7 15,-2 3-1-15,-17 0-6 16,-2-1-12-16,-6-3 0 0,-6-9-17 16,9-5-14-16,-4-11-25 15,2-7-19 1,5-19-70-1,2-11 111 1</inkml:trace>
  <inkml:trace contextRef="#ctx0" brushRef="#br0" timeOffset="179343.57">30250 14916 1065 0,'-7'4'504'0,"1"6"-191"0,-4 7-163 0,-2 2-18 0,6 7-57 16,0 4-26-16,5 1-26 15,3 1-20-15,7 0-21 16,2-2-10-16,6-7-26 0,6-4-3 16,7-8-5-16,3-6 0 15,5-5-21 1,3-6-7-16,1-6-49 16,1-7 104-16,6-13 10 0</inkml:trace>
  <inkml:trace contextRef="#ctx0" brushRef="#br0" timeOffset="179622.76">30631 15099 1279 0,'-1'7'461'0,"11"-5"-373"0,9-2-60 0,7-8 1 16,13-2 1-16,11-9-5 15,2 1-5-15,4-3-45 16,-6 0-47 0,-12 1 246-16,2-5-155 15</inkml:trace>
  <inkml:trace contextRef="#ctx0" brushRef="#br0" timeOffset="180015.7">31022 15053 1356 0,'8'6'527'0,"-5"-10"-373"16,13-9-66-16,-10-10-51 0,-6-7-19 0,-4-9-13 0,8-1-1 0,1-1-4 15,4-1 6-15,-7 14 3 16,-2 6 4-16,0 15 16 15,-1 5 1 1,3 8-9 0,-9 12-7-16,-3 16-11 15,7 10-3-15,3 9 5 47,10-2-6-47,5-7 3 0,3-7 5 0,4-12 6 16,4-5 22-16,-1-15 3 0,0-5 3 0,-2-24-2 0,-1-4-20 0,-3-20-8 15,0-4-10-15,-4 0-1 16,-3 3 2 0,-3 14 5-16,-2 8 0 15,-4 18-6-15,1 9-1 0,2 15-10 0,2 16 1 16,4 17 2-16,0 5-1 16,5 5-13-1,-5-10-12-15,2-14-53 0,1-7-29 16,-8-17-77-16,4-8-28 15,-5-25 137-15</inkml:trace>
  <inkml:trace contextRef="#ctx0" brushRef="#br0" timeOffset="180261.34">31492 14704 1539 0,'15'33'569'16,"20"10"-437"0,5 7-59-16,2 9-9 0,1 9-16 15,-16 3-25-15,-3 3-14 0,-20-3-35 16,-9 1-18-16,-9-7-36 16,-8-10-8-16,0-17-26 15,-1-13-11-15,3-22-32 16,9-11-6-1,2-26 103-15</inkml:trace>
  <inkml:trace contextRef="#ctx0" brushRef="#br0" timeOffset="180532.78">31844 14453 1399 0,'18'8'550'0,"-2"3"-352"0,3 3-105 0,-5 4-54 0,-4 1-9 0,-10 1-30 0,-11 1-19 0,-15 3-32 16,-5 3-8-16,-4-2 0 15,8 3 14-15,6-6 32 16,6-3 14 0,16-5 20-16,9-6 7 15,27-4 5-15,12-6-9 16,24-9-9-1,3-6-19-15,-2 0-54 16,-6 1-32-16,-28 3-93 0,-14 5 111 0</inkml:trace>
  <inkml:trace contextRef="#ctx0" brushRef="#br0" timeOffset="180872.62">29927 15866 1280 0,'68'11'578'0,"32"-25"-175"16,21-10-262-16,43-8-61 15,0-2 10 1,34 0-18 0,7 0-16 15,-20 2-22-31,-1 3-23 0,-44 6-39 16,-22 3 1-16,-40 9-13 0,-22 5-14 0,-43 2-47 0,-20 3-45 0,-39 2 212 15,-17 6-85-15</inkml:trace>
  <inkml:trace contextRef="#ctx0" brushRef="#br0" timeOffset="181338.79">30202 16193 1282 0,'15'-12'511'0,"0"-2"-348"0,10 2-66 16,-2 3 0-16,-2 5-29 16,-3 4-16-1,0 7-19-15,-7 8-16 0,-6 16-11 16,-3 10-10-16,-14 13 2 15,-6 2-2-15,-12-1-9 16,-4-5 10-16,-6-10-3 16,3-7 8-16,9-12 10 31,3-8-4 31,2-12 6-62,-3-5 5 0,4-16 4 0,4-4 7 0,18-7-5 0,5 1-8 0,13 0-10 0,7 2-6 0,14 9-4 0,10 11-7 0,3 16-13 0,1 10-8 16,-5 11-14-16,-6-3-3 16,-4 1-7-16,-5-2-7 15,-1-11-60-15,-2-2-16 16,-6-15 79-16</inkml:trace>
  <inkml:trace contextRef="#ctx0" brushRef="#br0" timeOffset="181714.87">30841 16277 1691 0,'22'34'621'15,"2"0"-474"-15,5 3-139 16,-11-4-7-16,-14-3-22 15,-5 0-10 1,-19-7-16-16,-2 4 6 0,-7-6 19 16,-3-2 7-16,-1-7 28 0,1-5 2 15,4-7 16-15,4-6 15 16,7-10-3 0,3-7-4-1,10-6-18-15,4-5-10 16,12-2-12 46,7 2 0-62,8 9-4 0,5 2-1 0,7 10-1 0,1 6 5 0,7 8-5 0,-5 9-3 0,1 3-31 0,-5-2-32 0,-5-9-86 0,6-5-45 0,-7-21 122 16</inkml:trace>
  <inkml:trace contextRef="#ctx0" brushRef="#br0" timeOffset="182019.86">31196 15947 1641 0,'16'4'606'16,"7"0"-436"-1,5-1-155-15,-1 0-3 0,-4 2-9 16,-2-3-4-16,-9 4-22 15,-6 6-5-15,-9 8-9 0,-5 6-4 16,-5 8 17-16,1 5 13 16,3-1 26-1,7-4 18 1,13-9 1-16,8-9-7 16,21-16-17-16,15-17-25 62,29-30-68-62,4-23 59 0</inkml:trace>
  <inkml:trace contextRef="#ctx0" brushRef="#br0" timeOffset="194408.7">25518 16099 539 0,'-8'-1'308'0,"1"0"-11"0,-1-1-192 0,3 2-18 0,2 0-31 0,-1 0-10 0,3 0-25 0,0 0-11 0,0 0-4 0,0 0-3 0,-7 3 6 0,-10 11 8 0,-32 32 27 0,28-25 12 0,-1 4 8 15,3 1-4-15,4 5-13 16,-9 1-13-16,0 6-2 15,-5 1-5-15,-1-1-3 16,6-1 2-16,2-5-4 16,7 1 2-16,0 4-13 15,2 4 4 17,-1 9-15-17,2 5 5-15,-3 5-5 0,2 3 2 0,7-2 4 0,-1-4 0 16,6-13 5-16,3 0-7 0,6-4 6 0,5-1-5 15,8 2 3 1,2-3 13 0,4-2 1-1,4 1-1 17,4-5-3-17,10 0-9-15,-3-5-6 16,2-1-2-16,0 0 4 0,-4-4-6 0,2-4 3 15,-1-4 3-15,1-4 0 0,-4-2 11 0,3-7 0 0,6-1 8 0,5-7-2 0,-1-4-2 16,-1-6-5 0,0-5 0-16,-8-3 0 15,-1-5-8-15,-4-7 12 0,-10-5 5 0,-4-11 15 16,-2-6 3-16,-6-12 8 16,0-7-15-16,-1-8-14 15,0-2 0 16,4 4-19-15,-2-3-3-16,4 5-4 16,-4 4-6-16,-4-4 4 0,0 11-3 0,-10 4 4 0,0 2-4 0,-4 13 4 15,-10 3 1-15,-9 7 1 0,-3 5 3 16,-9 6 2 0,-1 3 5 15,-4 2 3-16,0 5 6-15,-6 5-15 0,3 5 7 0,-2 8-12 16,-8 2 5-16,-10 9-4 0,-6 6-5 0,-7 12-7 0,1 6-8 16,-3 9 0-16,-4 6-3 15,-5 14 19 32,0 5-9-31,5 18 17-1,8 1 0-15,15-3-18 0,9-6-2 16,18-16-47-16,9-5-25 0,20-17-76 0,8-6-37 0,21-32 127 16</inkml:trace>
  <inkml:trace contextRef="#ctx0" brushRef="#br0" timeOffset="195584.65">31571 15204 924 0,'35'-7'343'0,"13"-3"-258"16,12-1-16 0,4-4-5-1,3 1-10-15,9-4-25 0,6-3-9 16,-5 5-16-16,-9-4-4 0,-6 13-22 15,-12-1-7-15,-10 4-15 16,-4 4-6-16,-12-4-17 16,-8 4-48-16,-11-2 79 15</inkml:trace>
  <inkml:trace contextRef="#ctx0" brushRef="#br0" timeOffset="195887.38">32277 14908 970 0,'17'7'360'15,"14"-5"-286"1,2 0-35-16,7-2-38 15,-1 1-6-15,2 1-10 0,0 2 3 16,-8 6 17-16,3 6 19 0,-10 14 33 16,-3 10 6-16,-15 12-3 15,-15 11-16-15,-49 14-39 16,-31 8-32 0,-93 19 17 30</inkml:trace>
  <inkml:trace contextRef="#ctx0" brushRef="#br0" timeOffset="207046.65">27544 4468 1266 0,'-7'51'466'0,"7"-19"-398"0,21-39 28 0,11-25 17 0,19-50-8 0,13-28-8 0,4-40-30 0,-2-16-19 0,-8-14-12 16,-12 1-2-16,-14 10-12 0,-11 13 3 0,-16 25-8 0,-6 21 2 0,-9 42 17 15,2 23 3 1,-9 42-5-16,-2 24-6 16,-1 41-16-16,-1 19-11 0,7 36 4 15,3 10-3-15,10-4-2 16,5-7 2-16,12-21 2 16,6-15-1-1,10-19 5 1,-1-12 1-16,10-29 3 0,4-10 8 0,7-30 6 0,4-9 4 15,-6-29 3-15,-10-10-2 16,-14-17-7-16,-9-14-3 16,-14 2-7-1,1 0-1-15,-2 21-4 16,2 18 0-16,2 24-2 0,-1 16-2 16,3 26-5-16,1 13-2 15,3 29-1-15,2 11-2 16,0 12 6-16,-2-4-4 15,3-14-20-15,1-8-11 0,-6-15-45 16,2-3-30-16,-6-13-88 16,-2-4-41-16,-1-9 141 15</inkml:trace>
  <inkml:trace contextRef="#ctx0" brushRef="#br0" timeOffset="207311.68">29003 3604 1400 0,'21'8'479'16,"-17"15"-410"-16,-7 12-44 0,-23 22 13 0,-12 13-3 15,-10 15-24-15,-6 4-20 16,-7-9-64-16,9-9-28 16,10-27-17 109,19-14 57-125</inkml:trace>
  <inkml:trace contextRef="#ctx0" brushRef="#br0" timeOffset="207826.81">29959 2901 1035 0,'0'-27'416'0,"-7"-1"-262"0,-1 1 0 16,-13 9-24-1,-9 1-31-15,-9 10-36 16,-2 7-9-16,0 11-11 16,-2 10-9-16,10 19-16 0,9 8-7 15,1 23 4-15,17 2 3 16,8-2 4-16,8-5 5 15,15-21-6 79,5-6-3-94,12-15 4 0,0-10 0 16,18-10 4-16,-2-5 0 0,8-13-7 0,-11-1 0 0,2-6-12 0,-13-2 3 0,-19 1 0 0,-10 0 0 0,-26 0 16 0,3 3 0 0,-7 2-1 0,3 6-1 0,12 9-20 15,-8 6-1-15,-1 14-4 16,12 2-12 0,6 7 3-1,6-1-7-15,21-4 0 0,-4-1 11 0,6-11-2 16,0-7 1-16,-2-10 8 16,3-8-4-16,-11-10 15 15,-1-2 4-15,-17-7-1 31,-10 0-2 1,-11-1-8-32,-12-3-1 15,-10 9-1-15,-4 9-6 0,-8 19-40 0,7 8-24 0,0 17-57 0,10 1-32 0,8 0-43 0,11 5-18 16,18-3 135-16</inkml:trace>
  <inkml:trace contextRef="#ctx0" brushRef="#br0" timeOffset="208224.54">30491 2989 901 0,'19'-19'444'0,"-2"5"-106"0,8 4-205 0,-4 4 0 0,-4 12-41 15,3 2-25-15,-5 12-36 16,0 3-3-16,9-1-13 16,-5 5-2-16,4-6 4 31,-1-2 1-31,-8-5 16 0,0-2 10 16,-5-7 8-16,0-5 4 15,-3-3 15-15,6-12-2 0,1-8 9 0,2-10-6 16,0-13-14-16,-3-8-11 15,7-5-22-15,-2 4-4 16,10 6-20 0,-6 6-6-1,5 9-27 17,6 5-22-32,-18 11-57 0,2 9-17 0,-6 13-43 0,-8 6-33 0,2 7-28 0,8 2 136 0</inkml:trace>
  <inkml:trace contextRef="#ctx0" brushRef="#br0" timeOffset="209105.29">31343 2852 1034 0,'3'-10'424'15,"-3"-4"-263"-15,-4 0 9 16,-6-3-29 0,-4 2-33-16,-10 6-52 15,-2 2-15-15,-4 6-28 16,-1 4-10 0,0 10-4-1,-1 6-3-15,-1 11 1 0,10 5 1 0,7 4 2 0,3 1 2 0,21-7 0 16,-6-3 4-1,19-15 10-15,13-4 4 16,-2-11 17-16,-2-6-1 16,1-6 1 15,-7-8 2-31,-1-6-10 16,1-2-3-16,-6-4-6 0,-5 5-7 0,-9-1 5 0,-2 4-1 0,-4 7-3 15,1 4 0-15,1 7-18 16,4 6 1-16,1 12-3 15,1 5-1-15,4 11 7 16,3 4-1 0,4 1 1-16,5-3-3 0,-3-6 1 15,13-6-1-15,-12-9 3 16,5-3 8-16,-5-7 0 16,-11-8 11-1,12-8 6 1,-10-7 2 15,10-7 7-15,-11-2-5-16,-10-6-11 0,7-1-9 0,-7 1-9 0,-1 3-2 0,9 6 2 0,-6 4 1 0,8 11 0 0,10 5-2 15,-5 10-9-15,4 8 1 0,0 9 1 16,-2 7 4 0,6 8 5-16,-2 0 0 15,1-6 1-15,0-1-7 0,0-6-1 16,1-3 8-16,1-5 0 15,0-6 3-15,3-12 7 16,-12-5-4 0,-8-9 7-1,-3-2 6 1,-8 1-1 0,2-4 3-16,10 0-4 0,-7-1-3 0,11 3-6 0,-8 6-5 0,-4 8-2 15,0 5-3-15,-5 9-4 16,17 6 1-16,0 8-8 15,4 5 4 1,-4 7 2 0,-1-1-3-1,2-4-15-15,-8-3-13 0,-3-8-43 0,0-4-23 0,-12-7-53 0,12-7-37 16,6-11 121-16</inkml:trace>
  <inkml:trace contextRef="#ctx0" brushRef="#br0" timeOffset="209351.74">31813 2425 1219 0,'13'5'444'0,"5"-9"-313"0,4 0-60 0,9 0-2 15,-8-3-29-15,-4 3-124 16,-1-5-58-16,-10 1 79 15</inkml:trace>
  <inkml:trace contextRef="#ctx0" brushRef="#br0" timeOffset="209974.57">32270 2695 1163 0,'22'-5'453'0,"0"-5"-284"0,-1 0-10 15,-7-9 14-15,1 1-39 16,-11-4-59-16,-1-1-20 16,-1 6-24-1,-11-2-8-15,-1 5-17 16,-4 3 4-16,-9 8-10 15,1 6-6-15,1 10 0 0,-6 6-5 0,5 6 4 16,4 1 8-16,6-1-1 16,4 1-1-1,11-11 3 1,6-1-4 62,4-12 4-62,5 1 7-16,1-8 15 0,1-7 7 0,4 2 6 0,1-5 5 0,-6 2-7 0,3-3-3 0,-9 2-6 15,-2-2-8-15,-5 7-6 0,-12 4-9 0,-3 2-3 0,-3 8-7 0,4 9-2 0,3 8 2 0,5 9 5 0,5 2 4 16,1-6-4 0,6-4 2-16,6-9-7 15,1-9 1 1,11-5 9-16,-4-7 3 0,10-14 10 0,-2-2 3 15,-9-15 5-15,0-3 1 16,-15-7 3-16,-3-5-8 16,-4 5-4-1,-4-3-3 17,-5 3-1-17,2 4 2-15,1 1-2 0,-3 6-4 0,1 12-1 0,1 6-4 0,-2 16-6 0,4 8-4 0,2 20 1 16,-1 11 1-16,6 13 5 15,-2 10 4 1,4 4-7 15,5 2 0 1,4-3 3-32,7-7-6 0,-1-18-17 0,-5-8-15 0,-4-18-68 15,-5-7-25-15,-3-11-65 0,-4-4-39 0,-2-19 153 0</inkml:trace>
  <inkml:trace contextRef="#ctx0" brushRef="#br0" timeOffset="210198.75">32586 2375 1070 0,'30'-2'432'0,"15"-4"-261"0,7 3-87 0,8-4-23 0,8-1-44 15,-8 0-125-15,-13 0 77 16</inkml:trace>
  <inkml:trace contextRef="#ctx0" brushRef="#br0" timeOffset="211228.84">32506 2448 926 0,'-1'0'387'0,"1"-1"-229"15,0 0-11-15,4-2-36 16,6 1-19-16,-4-4-27 16,-2 3-15-16,10-4-15 15,24 4-6-15,-27 20-5 16,2 4 4-16,-4 8-4 16,2 0-2-16,0 3 2 15,-3 0-2-15,-3-3 7 16,2 1 4-16,-8-5 4 31,1-4 6-31,1-7 0 31,-1-7-7-31,1-5 4 0,0 0 1 0,-1-3 13 0,-1 0-3 0,0-7-5 0,1-21-15 16,6-49-20-16,5 29-2 16,8-5-8-16,-2 3-3 15,9 14-8-15,-3 9 4 16,0 20 1-1,1 12 0-15,-3 15 5 0,5 12-6 0,-1 16-5 16,2 2 7-16,-9 6-1 16,-2-2 11-16,-2-13-6 15,-17-5-15 1,11-16-54-16,-8-11-35 16,-10-14-102-16,17-11 430 15,-2-26-200-15</inkml:trace>
  <inkml:trace contextRef="#ctx0" brushRef="#br0" timeOffset="211634.95">33236 2240 1263 0,'7'8'472'16,"-7"9"-368"-16,-5 5 4 15,-8 10-33-15,0 4-22 16,0 12-29-16,-3 9-6 16,4 2-1-16,3-3-1 15,7-12-6-15,8-17 0 0,11-11-2 16,8-9 12-16,12-12 26 16,1-4 4-1,5-17 4 1,-6-2-9 78,-1-11-15-94,2-3-4 0,-1 3-3 0,-2 4-4 0,-16 9-6 0,-10 7-2 0,-19 19-7 0,1 10-1 0,-21 22-4 0,17 6-2 0,4 15-4 0,6 0-5 0,28-5-11 0,-5-3-16 0,11-20-43 15,14-9-27-15,239-47-90 16</inkml:trace>
  <inkml:trace contextRef="#ctx0" brushRef="#br0" timeOffset="-43649.04">20261 6285 941 0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16:44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19824 9208 1339 0,'-24'-2'516'16,"13"-4"-366"-16,2 2-94 16,5 2-102-16,-1-4-57 15,-2-6 62-15</inkml:trace>
  <inkml:trace contextRef="#ctx0" brushRef="#br0" timeOffset="332.44">15537 9613 1624 0,'-13'-6'480'0,"37"1"-630"15,3 7-183-15,19-8 197 16</inkml:trace>
  <inkml:trace contextRef="#ctx0" brushRef="#br0" timeOffset="613.48">19680 9139 1432 0,'2'-11'464'0,"-17"7"-519"16,3-3 34-16</inkml:trace>
  <inkml:trace contextRef="#ctx0" brushRef="#br0" timeOffset="2272.6">18275 11537 1057 0,'-1'-1'395'0,"0"0"-295"16,0 0-56-16,0 1-46 15,0 0-13-15,0 0-7 0,-1 0-3 16,1 0 12-16,-3 7 9 16,-3 0 11-16,1-1 9 15,0 1 12-15,3-2 0 16,0 3-6-16,-3-1-5 16,-2 3-14-16,-35 31-1 15,33-28-3-15,-7-4-1 0,15-5 4 16,4-4 2-1,-19 1 18-15,11-2 3 0,14-10-4 16,-6 0 0-16,8-7-10 16,12-2-2-16,-8 2 1 15,1 3 3-15,7 8-11 16,-16 9 1-16,0 10-4 16,5 1-5-16,-6 9 6 15,3-2-5-15,-4 0 6 16,-4 1-1-16,-4 0 2 15,-3 0 5-15,-1-1 1 16,-5-1 7-16,-15 0-3 16,-1-4 6-16,-3-4-2 15,-20-1-3-15,12-9-3 16,9-4-3-16,-10-4 1 0,17-6-1 16,19-11 6-16,0 2-4 15,19-10 1-15,2 3-1 16,9 3-4-16,19-4 0 15,12 9-3-15,-2 8 0 16,-10 10-4-16,-11 6-2 16,-15 13 2-16,-2 0-1 15,-8 9 3-15,-4 1 0 16,-4 3 2-16,-6 1 2 0,-18-2 2 16,-1-2 3-16,-6-6 3 15,-15-4 3-15,27-13 19 16,-30 0 4-16,13-14 0 15,16-9 2-15,-13-5-20 16,26-7-6-16,1-1-4 16,9 0-4-16,20 4 2 15,-10 9-1-15,9 9 4 16,22 2-4-16,2 13-4 16,3 4-1-16,1 11-15 15,-25 7-15-15,-35 13-66 16,-8-2-33-16,-75 2 71 15</inkml:trace>
  <inkml:trace contextRef="#ctx0" brushRef="#br0" timeOffset="10441.34">19428 5932 790 0,'-71'-50'328'16,"22"-4"-152"-16,14-7-176 15,-6-5-7-15,13-11 2 16,-10 4 13-16,-14 1 20 15,22-7 4-15,-32 2 7 16,2 1-4-16,6-3-4 16,-19 9-1-16,-14 14-5 15,0 6-7-15,-11 9-8 16,-11 6-5-16,5 0-1 0,-11-3 5 16,-15 7 11-16,-3-1 0 15,1 6-5-15,-23 13-2 16,-7 7-13-16,8 6-5 15,-7 12-5-15,8 10 0 16,-2 18 0-16,2 2-1 16,-2 12 0-16,-2 7-1 15,7 12-3-15,-7 15-2 0,5 24 4 16,-9 13 1-16,10 25 3 16,4 9 1-16,-8 25-3 15,16 10-3-15,-7 25-3 16,-1 11 0-16,11 22-4 15,9 4-9-15,17 15-3 16,13 3-6-16,30 3-14 16,-3 8-1-16,17 2-9 15,16 0 0-15,16-1 10 16,18-7 5-16,31-10 11 16,13 1 6-16,12-4 22 15,25-1 10-15,4 0 26 16,0 0 3-16,29-4 1 15,13-8-5-15,16-6-16 16,10-13 6-16,24-24-7 16,12-8 0-16,18-36 18 0,15-18 11 15,7-29 33-15,10-15 10 16,44-36-2-16,8-14-11 16,17-29-28-16,-71-31-6 31,-117 3-6-31,0 1-2 0,344-40 1 0,14-17-7 15,-3-33-2-15,-167 2-2 0,10-21 0 16,-34-6 4-16,8-26 0 16,1-14 2-16,-36-21 2 15,12-18 4-15,-28-24 0 16,-18-3-6-16,-4-16-8 16,-19-6-1-16,-22-15-1 15,-15-9 5-15,-21-17-1 16,-25 2 1-16,-24-14-6 15,5-8 0-15,-46-2 0 16,-15-6-8-16,-18-1-2 16,-28 6-4-16,-41 10-1 15,2-3 0-15,-46 12-8 16,-20 3-8-16,-29 14-8 16,-24 14-1-16,-21 17-3 15,-8 8 1-15,-38 15-8 16,-19 10 6-16,-29 29 2 15,-10 14 1-15,-10 27-3 0,0 17-13 16,-33 31-51-16,-28 22-63 16,-23 38 103-16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17:15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7734 14709 530 0,'-2'-9'238'0,"1"0"-100"0,2 0-26 0,0 3-43 0,3 3-6 15,-2 3-31 1,1 0-3-16,-3 0-12 0,0 0-8 16,0-1 0-1,0-1-2-15,0 1-4 16,1 0 5-16,11-12-1 16,29-35-6-16,-25 28 2 15,-4-1 1-15,1-2 13 0,3 4 9 16,-2-2 12-16,7 3 6 0,-2 0-6 15,4 1-2 1,6 2-4 0,2 0-5-1,-2-3-7-15,7 1-3 0,-1-2-7 0,-1-2-4 0,2 3 4 16,-4-4 0-16,1 0 0 16,-2-1 4-1,0-6 7-15,3 4-6 16,1-8 7-1,7 1 1-15,6-4-12 0,4-1 7 0,7 0-11 16,-3 0 2-16,-1 0 2 16,-4 0-7-16,2 2 4 15,1 5-7-15,8-4 1 16,4-1 0 0,0-5 1-1,2-1 4-15,-10-3 1 0,-2 3-1 0,-4 4 7 16,-3-1-4-16,8 4-1 15,-2 1 6-15,5 6-11 0,4 5 4 16,-5 1-1-16,-1 0-7 16,-8-2 4-1,2-2-1 1,1 3-3-16,0-4 2 0,9 3-3 0,-4-1 3 0,-1-1-1 16,-2 3-1-16,-10 2 4 15,2 2-4-15,-5 1-1 31,-6 5 1-15,-19 6-2 0,2 1 1-16,54-20 3 0,3 2 3 0,2 0 2 0,-31 6-4 0,3 2 7 15,-1-1-10-15,1-4 4 16,9-2 2 0,5-4-9-1,2-7 8 1,5-5-8-16,-2-2 3 0,-3-1 6 0,-1 1-6 0,9 2 5 15,4-2-1-15,3 2 6 16,3-1 0-16,-7 0-2 0,-4 0 1 16,9-8-7 15,5-5 3 0,4-5-1 0,-2-2 1-31,-2-1 1 16,-1-2-4-16,8-7 1 0,12-4 1 16,-5-6-6-16,5-2 2 0,-1 2 2 15,-4 3-7-15,3 9 8 0,-13 3 0 0,-2 0 7 16,-1 4 9-16,-5 5 3 16,2 7-4 62,-12 11 2-47,-11 3-9-31,-8 5-5 16,-7 4 4-16,-10 4-8 0,-3 2 6 0,-8 6-2 15,-1 2 2-15,-9 2-2 0,-8 2-1 0,-4 3 3 0,-4 3-7 0,-1 0 5 16,1 1 6-16,0-1-4 0,0 0 3 0,0 0-7 0,-2-1-4 0,1 1 0 0,0 0 2 15,0 0 0-15,0 0 1 0,0 0-1 0,0 0 0 0,0 0 0 16,0 0-6-16,0 0 4 0,0-1-2 0,-1 1-2 16,1 0 6-16,0 0-3 62,0 1 3-31,0 0 0-31,0 0-2 16,-8 1 2-16,-1 3-7 0,-4 3 5 16,-30 25-7-16,25-17 3 0,-2 2-5 15,-4 1-11-15,2 2 1 0,-5 4-29 0,-2 5-22 0,-5 6-53 0,-8 5 215 16,-24-6-91-16</inkml:trace>
  <inkml:trace contextRef="#ctx0" brushRef="#br0" timeOffset="933.2">9803 13828 1263 0,'-17'-10'481'0,"15"13"-387"0,12 10-14 0,12 19-72 0,4 11-9 0,10 16 1 0,8 2 0 0,-1-8-8 0,4-9-2 0,-4-17-3 0,-7-12-6 0,-6-23 19 0,-4-11 7 0,-6-20 34 0,-1-8 10 16,-3-4 7 0,-1 1 8-1,-4 8-23-15,0 3-10 0,-4 14-17 0,0 7-5 16,-4 8-9-16,-2 5 0 16,2 16-4-1,1 5-8-15,1 19 3 31,3 11 2 16,-1 13 1-47,2 2 4 0,8 0 3 0,1-7-3 16,11-12 0-16,5-2 0 0,4-9-1 0,1-2-1 0,-8-5 1 0,-5-3 3 0,-10-9-2 0,-9-1 8 0,-9-3 20 16,-10 4 6-16,-25 7-4 15,-15 1 1 1,-11 4-20-16,-6-5-15 15,11-9-3-15,10-7-12 0,16-9-31 16,11-7-9-16,19-19-59 16,11-11-22-16,16-24-33 15,7-9-241 48,6-15 297-32</inkml:trace>
  <inkml:trace contextRef="#ctx0" brushRef="#br0" timeOffset="1028.29">10767 13662 1159 0,'-12'0'514'0,"1"-7"-239"0,1 1-94 0,10 0-105 15,5 0-26-15,8-3-54 0,7-3-31 0,9 0-70 0,4-1-41 16,-4 1 88-16</inkml:trace>
  <inkml:trace contextRef="#ctx0" brushRef="#br0" timeOffset="1221.13">10606 14148 1662 0,'7'-17'589'0,"36"-16"-500"16,14-8-72-16,25-9-101 16,11-2-73-16,-1-3 90 15</inkml:trace>
  <inkml:trace contextRef="#ctx0" brushRef="#br0" timeOffset="1795.42">11151 13320 1819 0,'-27'15'627'0,"33"13"-589"0,10 5-36 0,12 11-40 15,0 6-18 1,6 2-32-16,1-8-22 15,6-7-14-15,-3-12 17 0,-3-16 36 16,-4-7 39-16,-13-18 71 16,-1-2 27-16,0-15 35 15,-3-3-3-15,7-6-19 16,2-2-26 0,-4 3-21 15,2 3-18 47,-4 11-15-78,2 6 2 0,1 10-14 16,1 9 0-16,6 6-2 15,1 5 2-15,5 11 4 0,4-1 7 0,3 0 2 0,2-2-5 16,-8-12 10-16,4-2-2 0,-15-11 13 15,-4-7 14 48,0-12 15-16,-16-12 4-32,1-15-8-15,-7-7-14 0,-11-4-19 0,0 5-10 0,-6 9-21 0,6 4-8 0,5 6-45 0,2 4-27 0,6 4-90 0,5-1 169 0,4-9-16 0</inkml:trace>
  <inkml:trace contextRef="#ctx0" brushRef="#br0" timeOffset="2017.48">12170 12461 1434 0,'-12'0'567'0,"11"12"-416"15,1 9-36-15,15 26-97 16,0 15-13-16,11 19-18 16,2 4-19-16,4-8-64 0,-1-9-37 15,1-25-58-15,-8-12-49 16,-13-22 157-16</inkml:trace>
  <inkml:trace contextRef="#ctx0" brushRef="#br0" timeOffset="2106.17">11866 12593 1352 0,'-44'-7'561'0,"13"-2"-349"15,18 4-61 1,27-2-99-16,14-4-35 0,21-5-65 16,11-4-25-16,10-7-104 15,3-1-50-15,-1-9 139 16</inkml:trace>
  <inkml:trace contextRef="#ctx0" brushRef="#br0" timeOffset="2444.21">12699 12546 1509 0,'-11'16'599'0,"12"-3"-379"0,15 8-139 0,31 11-75 15,8 4-2-15,14 1-5 16,1-2 1-16,-8-6-35 31,3 1-3-31,-5-9-35 16,1-5-6 0,-7-6-5 62,-5-6-10-78,-13-6-11 0,-8-8-17 0,-14-10 20 0,4-12 53 0</inkml:trace>
  <inkml:trace contextRef="#ctx0" brushRef="#br0" timeOffset="2613.87">13305 12278 1669 0,'-39'32'638'0,"-13"58"-460"0,-13 43-74 16,-39 83-83-16,-22 41-69 15,-33 34 19 1</inkml:trace>
  <inkml:trace contextRef="#ctx0" brushRef="#br0" timeOffset="9148.12">8559 12262 926 0,'-56'52'344'0,"11"-1"-279"0,11-1-2 0,15 1-12 0,5-2-15 0,8-2-19 0,6 3-7 0,5 8-4 0,10 9-9 0,16 23-13 0,9 13-5 15,13 22-48-15,6 7-41 16,0-1 71-16</inkml:trace>
  <inkml:trace contextRef="#ctx0" brushRef="#br0" timeOffset="9521.21">9022 11097 1048 0,'18'5'356'0,"18"18"-337"0,6 11-7 0,20 35-1 0,-3 19 1 0,17 42-3 0,6 22-2 0,9 36-6 0,0 13-5 0,-6 12-9 0,-1 2-3 16,1-9-3-16,-4-10-2 16,0-40-23-16,-9-22-23 15,-24-56-151 1,-8-27 144 0</inkml:trace>
  <inkml:trace contextRef="#ctx0" brushRef="#br0" timeOffset="9874.1">10177 9961 925 0,'32'-13'333'0,"7"9"-296"0,20 27 8 16,8 19 1-16,13 45-3 15,6 22 3-15,-1 48-8 16,3 20-7 0,13 31-8-16,2 10-9 0,7 6-4 0,-9-8-9 15,-5-28-25-15,5-19-22 16,-5-55-138-16,-5-32 125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25:15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13636 2718 1227 0,'-23'5'425'0,"9"10"-398"0,7 8-14 0,-3 10-9 0,1 5-6 0,-7 7 5 0,-4 4-3 0,-1 11 3 0,-7 4 7 0,3 13 8 0,-6 5 9 0,-12 11 22 16,8 7 2-16,6 8 2 15,-1 4 3 1,18 5-21 0,6-1-6-16,-4 1-12 0,14-1-4 0,17-6 1 15,1-5 0-15,23-17 4 16,5-14-6-16,4-28 3 15,4-13 3-15,0-21 5 16,6-7 8 0,17-15 0-1,8-8 1-15,-2-23 3 0,3-8 0 0,-1-22-11 0,-5-10 1 16,16-10-18-16,-1-8-2 16,-11-9 4-1,-4-6-6-15,-16-3 3 16,1 0 5-1,-16 0-2-15,3 2 6 0,-15-2 5 0,-17 1-13 16,-31 5 7-16,-20 4-11 0,-22 8 1 16,-13 6 0-16,0 10-8 15,-9 7 7 1,-13 19-3 15,-15 18 0-31,-14 28 2 16,-10 20-8-16,-20 27 0 0,5 13 3 0,-4 23-6 0,6 4 4 0,21 13-18 15,-1 5-17-15,23-1-49 16,10-3-50-16,27-20-434 16,22-11 395-16</inkml:trace>
  <inkml:trace contextRef="#ctx0" brushRef="#br0" timeOffset="5612.2">20789 3441 1043 0,'-1'-7'442'0,"-1"0"-207"0,1-3-73 15,-4 4-31-15,2-4-9 16,-1 2-38-16,0 3-22 15,4 0-13-15,0 5-15 0,4 7-2 16,-1 6-2-16,3 16-8 16,1 10-1 15,3 12-11 31,3 1 1-46,2-1-8 0,5-6 5-1,1-10 0-15,0-2-3 0,2-16-2 0,2-2-3 0,-10-15 4 0,4-9 5 0,-3-13-1 0,-7-13 2 0,15-12-6 0,-7-5-5 0,-3-6 0 16,7 0 1-16,-18 4 1 0,3 2-1 0,3 20 1 0,-4 11-7 0,11 19 1 16,3 13-1-16,2 26 4 15,4 17-2 95,0 28 1-110,0 11 3 15,-3 18 0-15,0 1 1 0,-7-1-5 0,-4-4-4 0,-2-19 2 16,-5-8-2-16,-7-22 9 0,-6-6 2 0,-7-22-2 0,-2-7 7 0,0-15-1 0,-1-7 3 0,-2-11-4 15,1-9-4-15,1-14-3 0,0-11 4 0,10-21-6 0,1-12-7 0,6-21-31 0,6-5-22 0,8 2-46 16,6 13-32 0,5 26-51-16,-3 17 113 15</inkml:trace>
  <inkml:trace contextRef="#ctx0" brushRef="#br0" timeOffset="6017.32">22127 3563 1053 0,'-13'19'384'0,"13"-15"-317"0,0-5 36 0,11-6 32 0,5-5 2 0,16-14-14 0,10-5-28 0,18-6-57 0,9 0-20 0,10 5-12 16,-5 3-6-16,-13 8-51 15,-7 3-41-15,-22 3-76 16,-8 3-73-16,-10 5 153 16</inkml:trace>
  <inkml:trace contextRef="#ctx0" brushRef="#br0" timeOffset="6205.94">22021 3931 1453 0,'2'17'513'16,"32"-14"-426"-16,10-5-31 15,20-11-17-15,13-14-4 16,16-13-40-16,6-3-47 15,-4-9-129-15,-12 0 119 16</inkml:trace>
  <inkml:trace contextRef="#ctx0" brushRef="#br0" timeOffset="6757.01">23438 2956 1590 0,'-22'6'531'0,"16"16"-493"0,2 9 5 0,-15 22 15 0,-5 6 0 0,1 19-27 0,-3 6-7 16,15 5-27 0,3 2-6-16,12-14-15 31,4-10-10-31,14-25 3 0,6-15 7 15,4-23 10-15,11-8 9 0,-5-23 9 0,3-9 9 16,-2-24 16-16,-5-6 3 16,-10-9 6-16,-3 3-7 15,-10 19-11-15,-4 13 0 16,0 23-11-16,-2 12-4 0,5 15-6 16,1 10-4-16,6 12 2 15,2 5 3 1,5-5 1 31,4-4 0-16,13-14-3-31,5-9 4 0,3-13-2 0,4-12 5 0,-2-20 15 0,-2-9 0 0,-6-12 4 0,-7-5-2 0,-19-7-8 0,-13-6-10 0,-19-5-6 16,-8 2-10-16,-8 7-34 15,-1 7-10-15,4 16-56 16,-5 5-43-1,10 13-13 17,14 2 89-1</inkml:trace>
  <inkml:trace contextRef="#ctx0" brushRef="#br0" timeOffset="6954.19">24371 1724 1373 0,'6'-4'474'0,"13"14"-403"0,1 13-49 0,-2 21 17 0,0 10 8 0,-5 22-11 16,0 7-8-16,-2 0-22 16,-1 3-18-1,-4-16-42-15,-4-12-20 31,-2-15-35-31,0-16-9 0,-6-16-99 0,-4-9 144 0</inkml:trace>
  <inkml:trace contextRef="#ctx0" brushRef="#br0" timeOffset="7175.95">23737 1901 1227 0,'0'-12'479'0,"36"-8"-267"0,17-2-93 16,34-15-13 0,11-9-9-16,29-6-57 0,9 0-25 31,-19 10-55-31,3 9-39 0,-26 17-91 0,-10 9-41 16,-1 14 125-16</inkml:trace>
  <inkml:trace contextRef="#ctx0" brushRef="#br0" timeOffset="7496.77">25221 2670 1609 0,'21'-2'542'0,"13"-1"-523"0,17-6-8 0,1-2 10 0,4 2 0 0,-5 5 1 15,-3 15-10 1,-2 11-7-16,-13 17-10 16,-6 7-6-16,-15 11-9 15,-11 1 1-15,-11 6 8 16,-11 2 3-16,-9-7 5 0,0-7 2 15,5-16-8-15,6-9-13 16,10-22-39-16,7-10-42 16,8-33-133-16,6-17 151 15</inkml:trace>
  <inkml:trace contextRef="#ctx0" brushRef="#br0" timeOffset="7667.31">25706 2528 1346 0,'-23'79'499'0,"19"14"-396"15,5 2-3-15,24-18-15 16,21-17-44 0,28-30-119-16,3-23-67 0,0-40 84 15</inkml:trace>
  <inkml:trace contextRef="#ctx0" brushRef="#br0" timeOffset="13736.2">23152 4955 848 0,'6'-12'448'15,"-2"7"-25"-15,-1-1-229 0,0-31-22 0,-3 2-23 16,-7-3-48-16,-5 8-12 16,-5 11-20-16,-1 0-9 15,-12 10-7-15,-3 7-10 16,1 10-17-1,6 9-7-15,4 23-8 16,4 9-5-16,-16 19 6 0,1 2 4 0,10 3 9 16,0 2 0-16,20-3-2 15,3-4 1 1,13-15-1 0,3-8 2-16,22-22 3 15,10-6-4-15,6-23 2 0,12-9-7 0,-4-11-10 16,-5-5 5-16,-9-1-23 15,-6-1-15-15,-9 3-56 16,0 2-41 0,-22 8-73-16,-9 4-56 0,-21 4 160 15</inkml:trace>
  <inkml:trace contextRef="#ctx0" brushRef="#br0" timeOffset="13997.92">23418 5090 1361 0,'31'-15'547'0,"4"1"-397"0,-1 3-21 0,-6 2-16 0,-5 3-66 0,-8 2-19 0,-7 3-49 16,-2-1-5-16,-3 0-49 15,2-2-38 1,-4-1-73-16,4-5-98 16,-1-5 183-16</inkml:trace>
  <inkml:trace contextRef="#ctx0" brushRef="#br0" timeOffset="14262.11">23663 4555 1272 0,'0'2'507'0,"5"8"-299"16,0 3-29-16,6 10-4 16,2 6-27-16,2 16-51 15,7 10-24-15,1 14-20 0,5 7-3 16,-13 1-7-16,-8-2-11 15,6 3-9 32,-1-3-11-47,9-12-14 16,1-10-18-16,-16-28-44 0,-12-13-41 0,6-18-84 0,5-13-49 0,8-25 145 0</inkml:trace>
  <inkml:trace contextRef="#ctx0" brushRef="#br0" timeOffset="14588.93">24270 4553 1271 0,'28'6'538'15,"-14"6"-192"-15,9 5-175 0,-13 13-3 0,-17 10-22 0,3 12-72 16,-7 6-25-16,-6 7-21 15,-1-2-6-15,-9-7-9 16,-5-4-1-16,13-14-6 16,1-8-3-16,9-14-19 0,2-4-18 15,0-16-52-15,5-8-39 16,1-16-61-16,-3-7-35 16,0-13-74 30,-4-5 182-30</inkml:trace>
  <inkml:trace contextRef="#ctx0" brushRef="#br0" timeOffset="14846.08">23987 4646 1240 0,'1'26'503'0,"13"7"-313"16,7 6-9-16,12 4-15 16,4 1-22-16,13-5-40 15,3-4-28-15,1-6-27 16,-8-6-27-16,-10-6-43 15,-2-5-21-15,-8-10-59 16,-3-1-38-16,-6-14-100 16,-6-8 148-1</inkml:trace>
  <inkml:trace contextRef="#ctx0" brushRef="#br0" timeOffset="15356.79">24562 4442 1346 0,'0'0'513'15,"-1"7"-352"-15,0 0-8 16,1 5-8-16,-2 2-34 16,2 3-53-16,0 0-8 15,5 4-4-15,1 1-3 0,0-2-6 16,5 0-5-16,-3 3 3 15,-2 2 3 1,8 2 1 0,-8 2 0 31,3 1-2-16,-4 3-7-16,-4-4-9-15,3-4 4 0,-4-10-11 0,3-8 3 0,-3-2-6 0,-1-8-5 0,-1-15 2 0,-3-8-5 0,1-17 6 0,0-4-9 0,4-4 2 0,6-4 5 0,8 2-15 16,0 6 14-16,-3 13-13 16,-4 10 3-16,5 16 5 15,6 9-6-15,12 18 9 16,2 9-7-16,-23 11 8 0,3 6 0 16,-1-7-6-16,1-1 7 15,-7-11-3 1,-5-8-4 15,-7-9 1 16,-1-3 3-47,20-7-1 0,-2-9 1 0,-17-11 5 16,1-9-6-16,18-15-2 0,8-1 0 0,3 3-5 0,2 0 3 0,-4 9-1 0,-1 3 2 0,12 23-1 0,-4 9-6 0,-9 24 4 15,3 11 5-15,-3 9 1 16,0 6-2-1,-4 3-29 1,-4-3-23-16,2-6-75 16,-2-7-51-16,-1-14-117 0,-5-10 175 0</inkml:trace>
  <inkml:trace contextRef="#ctx0" brushRef="#br0" timeOffset="16162.88">25885 3805 1362 0,'7'-2'551'15,"4"-1"-371"-15,1 9-42 16,-2 3 4-16,0 14-53 15,0 9-27-15,-3 17-21 16,0 3 0-16,1 3-1 16,0 0 9-1,-1-12-7 1,-1-3-8 0,0-13-4-1,-4-5-7-15,-2-12-9 0,2-5 0 16,-7-13 1-16,1-10 0 15,-3-17-2-15,-2-8-5 0,9-15-6 0,0-4-8 0,4-5-3 0,2 4-3 16,9 8 4-16,6 8 2 16,1 21 6-16,0 9 0 15,-5 25-5 17,0 12 6-17,4 12-2 1,5 7 3-16,5 0 3 0,-8 3 2 0,-1-10-1 0,-8-4 6 0,-2-9-7 15,0-6-3-15,-17-7 4 0,1-4-6 0,9-15 2 16,4-10 3-16,4-19-1 16,1-9-3 15,4-6 6 16,5-3-7-32,19 9 0-15,2 5-2 0,-8 16-3 0,0 10 5 0,-1 23-6 0,0 13 9 0,-6 25-3 0,0 12-2 0,3 14 9 0,-4 2-8 0,-11 2 7 16,-12-4-5-16,-16-12-10 0,-4-8-7 16,3-17-55-1,5-6-29 1,6-16-64 15,-1-8-43-31,3-17-19 0,-1-13 130 0</inkml:trace>
  <inkml:trace contextRef="#ctx0" brushRef="#br0" timeOffset="16534.95">27333 3268 820 0,'-5'-1'373'15,"0"0"-158"-15,2 1-5 0,2-1-3 16,0 1-25-16,0 0-27 16,0 0-19-16,1 27-20 0,-10 51-2 15,8-5-14-15,-9 6-9 16,-3 6-19-1,2 2-5-15,-15 0-12 16,-10-5-17 0,3-11-14 15,1-11-9-31,10-22-25 0,7-10-7 0,9-17-41 0,-5-13-44 16,-1-21-84-16,7-15-59 0,0-24-70 0,3-8 182 0</inkml:trace>
  <inkml:trace contextRef="#ctx0" brushRef="#br0" timeOffset="16753.93">26933 3388 1063 0,'11'25'460'0,"7"10"-184"16,8 1-79-16,20 10 22 16,2-2-32-1,12 1-45-15,13 0-25 0,0-5-40 16,2-3-14-16,-3-5-39 15,-13-2-11-15,-14-6-29 16,-4-5-21-16,-19-8-54 16,-8-4-35-16,-12-10-63 15,-6-8-52-15,-12-16 157 16</inkml:trace>
  <inkml:trace contextRef="#ctx0" brushRef="#br0" timeOffset="17487.12">27991 2976 1527 0,'10'-2'571'0,"-5"10"-426"16,-4 5 6-1,-2 10-28-15,0 9-22 16,2 14-58-16,2 6-7 0,8 10-17 15,1 4-4-15,-1 4 10 16,0 3-3-16,5-5 6 16,4-4 6-16,-6-17-15 15,3-10 6 17,-9-13-14-17,0-10-4-15,4-8 2 0,-12-7-2 0,-1-24 9 0,1-13 3 0,-20-30-7 16,5-13 0-16,-14-13-5 0,0-5-11 31,9-9 10 0,4 8-11-15,14 12 3-16,2 15 6 0,17 33-8 0,-3 14 13 0,4 23 0 0,0 9-8 0,27 19 4 0,12 6-1 16,5 13-4-16,7 4 11 15,-5 0 1-15,6 3-5 16,19-7 10-1,0-2-8 1,4-11 6-16,2-8-2 0,10-12 10 0,-3-5 0 16,0-10 7-16,-10-5 14 0,-32-16-5 15,-3-10 9-15,-33-18-4 16,-10-11-7 0,-9-22-11-1,-11-6-6-15,-8-5-11 16,-6-6-3-16,-2 3-5 0,5 3-2 0,6 12 4 15,3 13-5-15,-4 20 1 16,-2 5-3-16,6 13-10 16,5 4-2-1,9 12-23 1,2 8 1-16,-10 12-22 0,-7 6-1 0,0 15-7 0,6 4-3 16,5 8-25-16,4 2-31 15,-5 5-63 1,-7-2-68-16,-1 0 165 31</inkml:trace>
  <inkml:trace contextRef="#ctx0" brushRef="#br0" timeOffset="18576.16">19596 5169 798 0,'5'-22'421'0,"1"0"-17"16,5-2-282-16,3-2 7 0,-6 1-1 0,3 3-2 15,-7 1-34-15,-3 6 1 0,-7 5-27 16,0-1-10 0,-13 9-27-16,-19 1-14 15,-10 9-13-15,-8 11-5 16,1 17 8-16,12 10-6 0,8 18 5 15,5 9 9-15,8 8-12 16,10-2 10-16,12-12-5 16,7-9-7-1,13-17 9-15,6-5-6 0,16-13 0 16,5-8 0-16,15-15-21 16,3-9-10-16,0-13-68 15,-5-4-36 1,-11-9-53-1,-5-2-19 1,-9 0 136-16</inkml:trace>
  <inkml:trace contextRef="#ctx0" brushRef="#br0" timeOffset="18829.24">20005 5381 1147 0,'34'-6'434'15,"10"-4"-291"-15,-1-1-32 16,-1-5-5 0,1 5-6-16,-7 0-52 0,-2 3-18 0,-13 6-54 15,-6-5-40-15,-8 1-59 16,-4-3-45-16,-5-10 104 16</inkml:trace>
  <inkml:trace contextRef="#ctx0" brushRef="#br0" timeOffset="19061.16">20373 4825 1231 0,'15'-4'470'0,"6"19"-339"15,1 7 16-15,3 29-1 0,-3 11-18 16,-7 19-44-16,3 15-19 15,-7 10-20 1,-9 1-14-16,4-4-8 31,-2-12-13-31,1-17-6 0,4-6-1 0,-2-21-16 0,-3-10-9 16,2-19-76-16,3-13-46 16,5-26-63-16,1-12 111 15</inkml:trace>
  <inkml:trace contextRef="#ctx0" brushRef="#br0" timeOffset="19318.91">20958 5040 1274 0,'22'5'499'0,"-5"5"-325"16,-5 4-34-16,-14 16 13 15,2 8-34-15,-14 22-39 16,-16 9-28-16,-9 8-31 16,-12 1-3-16,1-11-8 15,17-6-4-15,8-16-4 16,4-11 0-16,9-16-28 0,3-8-4 16,7-22-74-1,4-14-65-15,3-24-86 16,6-11 140-16</inkml:trace>
  <inkml:trace contextRef="#ctx0" brushRef="#br0" timeOffset="19524.18">20673 5064 1152 0,'0'27'481'0,"7"5"-315"0,8 10-5 0,11 2 8 0,9 7-56 16,9-1-12-16,15 1-37 15,-3-4-4 1,-1-7-17 0,-2-3-12-16,-18-5-20 31,-2-3-19-31,-13-7-48 0,-10-5-42 16,-7-10-112-16,-2-3-42 0,-2-12 152 0</inkml:trace>
  <inkml:trace contextRef="#ctx0" brushRef="#br0" timeOffset="20951.83">21234 4977 537 0,'0'-5'331'0,"0"2"19"0,0 2-197 15,0-4 0-15,0 4-26 16,0 0-13-16,0 0-16 16,0 0 3-16,0 0-27 15,0 0-8-15,0 1-1 16,0 1-10-16,4 28 1 0,33 65 10 15,-25-34-25-15,0 1 2 16,-3-3 1-16,-1-1-12 16,-3-11-2-1,0-8 3-15,-2-13-12 16,-2-8 3-16,-3-10-5 0,-2-2 5 16,-5-10 10-16,4-8-1 15,-4-15-2-15,-3-8-10 16,4-15-8-16,-1-7-5 15,5-5 0-15,2 1 2 16,9 11-10-16,1 12 5 16,6 17-4-16,5 6-4 0,4 19 3 15,-4 9 0-15,14 16 0 16,10 9 4-16,7 9-4 16,7 1 0-1,-2-1 0 1,-9-7 0-1,-1-11 6-15,-4-5 1 0,-7-12 8 0,-2-3 7 0,-12-8 15 16,6-12 6-16,-8-14 24 16,-12-3 0-1,-5-18-1 17,-11-5 1-32,3-17-29 0,3-4-3 0,-2-4-18 0,-5 6-8 0,-10 12-33 0,-3 8-49 15,-9 7-214-15,8 1 185 16</inkml:trace>
  <inkml:trace contextRef="#ctx0" brushRef="#br0" timeOffset="28861.98">10516 15361 945 0,'-7'-24'369'0,"-2"5"-262"0,0-2-8 0,-2 5-34 0,-3 1-7 0,-5 6-13 0,-1 5-8 0,-5 5-3 0,-4 3-4 0,3 14-4 15,0 5-5 1,2 10-11-16,6 5-1 16,7 5 5-16,3 3 4 0,4 5 7 15,-3 2 0-15,5 7-7 16,2 8-4 0,4 13 4-1,3 10 2-15,-2 11 7 16,-2 4 10-16,5 3-8 0,1 1-2 0,7-5-6 15,7-8-4-15,12-16 3 16,6-12-1-16,15-20-1 16,2-11-2-16,6-21 2 15,1-9 2-15,4-22 17 16,7-10 4-16,3-21 2 0,-5-8 4 16,-10-10-9-16,-10-13-1 15,-9-14 13-15,-3-11-6 16,-6-21-3-16,-6-4-9 15,-16-12-16-15,-6-5-4 16,-15-9-7-16,-6-7 0 16,-10 11-3-16,-6 5 0 15,-8 27-1-15,0 15 3 16,4 29-1 0,-3 19 2-16,-11 35-6 15,-7 23-3-15,-17 51-13 0,2 29-15 0,1 57-28 16,-1 27-27-16,7 9-66 15,-3 8-30-15,12-27-57 16,3-17 139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25:49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12518 6828 822 0,'-25'-2'290'0,"-1"0"-255"0,-6 2 3 16,-2 3-4-1,-5 2-5-15,1 5-8 16,7 2-3-16,-6 10-2 0,1 4-3 16,1 14 4-16,-3 6 8 15,1 11 20-15,-1 3 9 0,-1 0 7 16,0 1-7-16,-4 9-15 47,-4 10-4-47,11 17-21 0,1 8 2 15,6 14-12 1,8 11 0-16,-2 16 6 0,-1 12-9 0,11 9 9 0,1 1-2 0,6 8-3 16,6-3 4-16,6-3-2 15,9 0-5-15,22-11 8 16,8-3-1-16,20-7-7 16,10-13 8-1,5-6-8-15,7-7-2 0,22-21 5 16,9-11-6-16,18-30 1 15,13-19 6-15,9-32-6 16,2-11 0 0,21-28 0-1,-5-13 1 1,5-19 2-16,4-9-1 0,-11-7 1 0,4-3-5 0,1-7 1 0,-12-8 2 16,12-11-3-16,-6-7 5 15,-17-11 3-15,7-3-1 16,-18-4 0-1,-8-2-5 1,-10-5 1-16,-9 3 0 0,-20-1 2 0,-10-4-3 0,-24 4-4 16,-17 2 8-16,-26-3-8 15,-13 2 10 1,-15 9-2-16,-14-1 1 16,-20 10 4-16,-10 6 0 15,-27 7 0-15,-6 7-4 0,-20 12 2 16,-9 6-7-16,-15 14 2 15,-13 5-2-15,-20 7 1 16,-10 8-2 0,-16 10 2-1,-7 1-2-15,-5 17 1 16,-10 3 4-16,-11 20-4 0,-6 9 3 0,-6 28-3 16,-7 17-14-16,-1 35-27 15,-2 18-42-15,-6 26 50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25:55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12503 7970 1418 0,'75'-70'433'0,"38"-17"-509"0,43-53 30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20:10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12395 6615 1066 0,'28'-16'467'16,"-15"-1"-198"-16,52-10-188 15,-17-2-27-15,38-17-41 16,28-11-53-16,12-40 27 16</inkml:trace>
  <inkml:trace contextRef="#ctx0" brushRef="#br0" timeOffset="2101.06">7018 11063 1027 0,'27'-40'427'0,"28"-12"-229"15,8-6-88-15,0-1-57 16,12-2-28-16,31-11-101 16,6-1 251-16,14-15-151 15</inkml:trace>
  <inkml:trace contextRef="#ctx0" brushRef="#br0" timeOffset="4840.89">9645 10591 880 0,'3'-14'220'0</inkml:trace>
  <inkml:trace contextRef="#ctx0" brushRef="#br0" timeOffset="5381.14">10438 10848 419 0,'42'-16'104'16</inkml:trace>
  <inkml:trace contextRef="#ctx0" brushRef="#br0" timeOffset="13655.44">11147 10147 381 0</inkml:trace>
  <inkml:trace contextRef="#ctx0" brushRef="#br0" timeOffset="14541.58">25306 6541 1325 0,'-55'45'465'16,"10"6"-401"-16,-7 0-10 0,23-12-16 15,3-4 6-15,18-19-19 16,-1-2 1-16,15-13-12 16,5-6 0-16,12-22 9 15,37-22 4-15,6-37 2 16,15-16-5-16,-6-11-12 16,-25-3-4-16,-6 6 2 15,-17 5 2-15,-10 16 0 16,-5 20 1-16,-5 29 7 15,-7 19 2-15,-3 24-8 16,0 14-8-16,-9 33-10 16,3 16-1-16,-2 30 3 15,4 2 1-15,9-14 1 16,0-9-1-16,15-25 1 16,4-9-1-16,9-14-1 0,19-18 0 15,3-18-1-15,9-14 8 16,-7-14-2-16,-6-6 2 15,-9-7 3-15,-8 0-8 16,-6 6 3-16,-7 12-1 16,-8 13-5-16,-8 13 5 15,1 20-10-15,-6 16 3 16,1 23-16-16,-7 12-12 0,9-6-34 16,0-4-46-16,4-17-59 15,12-16-48-15,0-22 136 16</inkml:trace>
  <inkml:trace contextRef="#ctx0" brushRef="#br0" timeOffset="14716.52">26322 6124 1037 0,'7'-6'385'0,"-14"6"-296"15,10 4-28-15,14 2 1 16,6-3 2-16,25 1-6 15,10-3-1-15,18-3-26 16,41-9-27-16,-2-1-67 16,10-9-57-16,-9-5 69 0</inkml:trace>
  <inkml:trace contextRef="#ctx0" brushRef="#br0" timeOffset="14963.81">27082 5551 1191 0,'43'4'469'15,"7"15"-275"-15,36 27-163 16,5 14-2-16,-13 22-6 16,-7 11-16-16,-45 13-53 15,2-5-21-15,-36 0-19 16,-13-9-4-16,-3-23 24 15,-12-4 4-15,7-29 3 16,23-19 1-16,13-33-85 16,16-21 102-16</inkml:trace>
  <inkml:trace contextRef="#ctx0" brushRef="#br0" timeOffset="15232.89">28236 5492 1132 0,'32'10'414'16,"-32"25"-348"-16,9 11-16 16,-9 25-30-16,-20 11-15 15,14-3-16-15,-2-3-7 16,10-22 1-16,27-14 3 16,8-21 10-16,1-9 14 15,17-26 20-15,-7-8 7 0,5-21 16 16,-9-6-7-16,-17-13-11 15,-23-7-5-15,-27 3-20 16,-1 2-12-16,-18 27-34 16,8 11-32-16,-16 25-114 15,3 9 118-15</inkml:trace>
  <inkml:trace contextRef="#ctx0" brushRef="#br0" timeOffset="15934.81">28591 5731 1031 0,'38'-1'427'15,"13"-2"-212"-15,1 8-181 16,-22 7-7-16,0 2-27 0,-15 9-11 16,4 2-8-16,-15 4 8 15,15 1 3-15,-12 1 7 16,4-5 0-16,2 1 1 15,-4-11 2-15,7-1-1 16,-11-6 1-16,2-2 4 16,-3-7 13-16,-7-5 0 15,-4-8 7-15,-1-7-7 0,-6-3-10 16,2-2 1-16,-4-2-8 16,8-2 5-16,-2 4-7 15,11-5-3-15,8 4 3 16,-1 4-10-16,16-3 3 15,-8 9-5-15,13-4-2 16,16 2 5-16,-11 2 1 16,30-7 5-16,-23 9 5 15,7-7-2-15,-5-1 8 16,-22 1 6-16,12-5 9 16,-33 4 7-16,7 0 1 15,-13 9 0-15,-7 6-13 16,10 4-8-16,-23 12-9 15,9 2-5-15,4 13-4 16,-24 10-1-16,40 4 3 0,-18 7-4 16,19 0 2-16,16-2 8 15,0-5-2-15,19-5 1 16,-7-11 2-16,7-7 2 16,-15-8-3-16,4-7 10 15,-17-6 0-15,4-7-6 16,-11-8 8-16,3-8-9 0,-1-8-1 15,4-6 1-15,9-1-3 16,-7 4 0-16,25 2-5 16,-15 13-1-16,25 10-1 15,-1 15-3-15,-3 21 8 16,13 9-2-16,-20 23-3 16,1 9 7-16,-18 7-14 15,-1-5-16-15,-11-10-27 16,7-16-27-16,-5-13-72 15,1-12 100-15</inkml:trace>
  <inkml:trace contextRef="#ctx0" brushRef="#br0" timeOffset="16849.07">30688 5684 1149 0,'7'-18'446'16,"-16"7"-349"-16,14-12-24 16,-8-2-13-16,-12-2-44 15,6-7-11-15,-30 10-11 16,17-3-1-16,-24 13-8 16,6 4-6-16,2 11 4 15,-10 9 7-15,16 9 3 16,-6 7 5-16,19 0 2 15,-1 4-3-15,19-6 2 16,1-1-2-16,13-11 3 16,3-3 2-16,7-9 11 15,6-5 8-15,-3-3 3 0,4-6-2 16,-8-4 0-16,4-5-9 16,-6-1 2-16,0 1 3 15,-16 5-6-15,-3 12-1 16,-5 3-7-16,10 2-4 15,2 13-9-15,-6 0 5 16,13 13-1-16,-33 10-7 0,38-6 9 16,-14 8 2-16,16-6-1 15,24-5 10-15,-6-5 9 16,9-11-3-16,3-10 14 16,-4-4-5-16,3-15 0 15,6-7 2-15,3-15-5 16,-11-6 3-16,-4-11-1 15,0-1-1-15,-21-1 0 16,8-6-6-16,-18 10-2 16,-3 5-2-16,-7 20-6 15,-3 12-2-15,-6 21-6 16,3 10-4-16,-10 26-3 16,10 9 5-16,-3 15 1 15,9 0 4-15,14-11-2 16,0-4-3-16,19-15 3 15,-4-3-5-15,15-26 8 0,2-9 2 16,12-28-1-16,-6-11 0 16,-1-14-3-16,-9-5 1 15,-19-4-4-15,-2 0 4 16,-16 3 5-16,1 7-1 16,-9 21 8-16,0 10 5 15,-13 26-8-15,1 13-1 0,-12 32-8 16,10 10-4-16,4 28 0 15,7 2 0-15,21-7-6 16,-3 1-11-16,25-20-44 16,6-10-42-16,15-20 66 15</inkml:trace>
  <inkml:trace contextRef="#ctx0" brushRef="#br0" timeOffset="16985.71">32245 5315 1703 0,'-20'11'565'0,"6"-13"-561"16</inkml:trace>
  <inkml:trace contextRef="#ctx0" brushRef="#br0" timeOffset="18986.88">28448 6949 1001 0,'5'-17'372'16,"0"0"-296"-16,-1 3 2 0,-4 8 2 15,1 1-25-15,0 10-30 16,-1 9-12-16,4 12-13 16,-3 12-2-16,0 17 2 15,-2 2-1-15,-4-2 1 16,-1-7 4-16,1-14 16 16,5-10 13-16,-2-11 9 15,6-6 4-15,2-16 18 16,5-9-8-16,3-25-8 15,5-19-9-15,-2-17-29 16,0-5-10-16,10 8-3 16,-11 10 2-16,17 15-2 15,-7 12 1-15,7 13 4 16,2 8-2-16,-9 17-4 16,4 9 0-16,-5 17-6 0,2 2 2 15,-6 6 3-15,3-3 6 16,-6 4 2-16,1 1-1 15,-4-7 4-15,-5 0-5 16,-3-13 3-16,0-7 1 16,-4-5 4-16,-3 1 9 15,1-12 11-15,-2-7 2 0,7-18-8 16,5-9-6-16,6-3-15 16,6 1-3-16,-10 13 0 15,4 8-4-15,-4 16-2 16,-3 6 5-16,13 10-2 15,1 8-3-15,2 7 2 16,3 6-8-16,0 6 2 16,2-3 5-16,7-2-3 15,4-2 5-15,11-8 1 16,4-4 0-16,29-16 3 16,4-2 2-16,9-13 0 15,8-7-1-15,3-10 2 16,6-5-3-16,-8-5 2 15,-14-1 0-15,-31-4-3 16,-14-1-1-16,-15 1 2 0,-10 7 0 16,-23 19 6-16,-2 6-2 15,-20 23-3-15,-5 8-2 16,-9 17-5-16,-7 9-1 16,7-2 0-16,11-3-4 15,1-7-3-15,14-8 4 16,4-1-2-16,11-2 11 15,23-5 9-15,-1-5-1 0,16-9 12 16,-7-5 1-16,6-11-1 16,0-1 3-16,-8-6-10 15,1 0 0-15,-19 2-4 16,4 2-2-16,-10 1 0 16,-9 4-5-16,-14 2-8 15,-8 3-3-15,-4 4-5 16,-1 0 2-16,15 3 8 15,-2 3-4-15,11 5 7 16,1 4-1-16,12 3 1 16,-3 0 6-16,18-4-1 15,-3 0 2-15,6-6 2 16,0 0-1-16,-10-2 3 16,-3-2 3-16,-2-4-1 15,-6 1 0-15,-8-1-2 16,1-4-6-16,0 4 0 0,4-1-2 15,8 5-4-15,1 5 2 16,-3 4-3-16,3 6 1 16,-3 1 2-16,3 1 0 15,1-5 1-15,6-2 0 16,6-10 4-16,5-3-3 16,9-15 8-16,12-11-4 0,-5-5 1 15,10-10 3-15,-23-7-9 16,1-6 4-16,-6-7-2 15,-19 3 1-15,11 4-1 16,-16 10-4-16,-9 14-1 16,2 11-4-16,-19 17-8 15,-4 5-5-15,9 20-1 16,-8 6 4-16,21 14 8 16,-1 9 6-16,3 1 1 15,8 1 2-15,11-7 0 16,8-4 2-16,6-14 8 15,6-13-1-15,-4-13 10 16,2-12 0-16,2-13-5 16,-5-6 2-16,11-14-8 15,-9-3-3-15,6-10-2 0,-7-2 1 16,-11-3-7-16,6 3 3 16,-14 2-7-16,-1 9-2 15,-3 22 6-15,-2 6-6 16,-2 26 3-16,2 12-1 15,-11 20 0-15,1 11 4 16,-2 10 3-16,5-4-6 16,12-7-41-16,-1-1-47 0,19-18 355 15,3-10-228-15</inkml:trace>
  <inkml:trace contextRef="#ctx0" brushRef="#br0" timeOffset="20581.82">24803 8583 1501 0,'20'21'472'16,"11"-10"-463"-16,6-12-54 15,-10-1-6-15,-4-10 44 16,-4-2 3-16,0-10 6 16,3-7 7-16,-5-14 20 15,1-8 0-15,-7-11 4 16,-3 0 0-16,-9 19 5 0,1 5 7 15,-1 27-4-15,-7 12-7 16,-2 30-23-16,-5 20-8 16,-8 32-7-16,5 8-2 15,7-3-3-15,8-9-7 16,19-28-3-16,7-13 3 16,13-28 11-16,5-10 5 15,8-29 12-15,4-10 7 0,12-14 4 16,-3-11-3-16,-8-4 6 15,-7 0 2-15,-21 9 8 16,-6 9 2-16,-9 21-7 16,-7 13-10-16,-4 16-18 15,-3 10-4-15,-3 19-10 16,4 7 7-16,2 13-5 16,7 3 9-16,8-2-4 15,4-3 0-15,6-14 3 16,6-7-4-16,2-10-2 15,3-5-7-15,-2-5-4 16,-1-5-1-16,-4-5 2 16,-7 0 10-16,-7-5 7 15,1-1 0-15,-15-1 9 16,8-5-8-16,-3-1 5 0,-8-2 2 16,2 6-9-16,3 4 4 15,-8 7-7-15,3 5 1 16,4 4-17-16,-3-5-13 15,0 3-33-15,3 19-51 16,18 28-299-16,-17-28 283 16</inkml:trace>
  <inkml:trace contextRef="#ctx0" brushRef="#br0" timeOffset="20799.72">26092 8353 1210 0,'-4'19'477'16,"7"4"-291"-16,2 10-151 0,3 10-26 15,-1 4-3-15,2 9-22 16,-6-1-25-16,3-2-47 16,5-4-16-16,9-20-21 15,15-7-1-15,-19-22-11 16,9-13-20-16,-2-24 106 15</inkml:trace>
  <inkml:trace contextRef="#ctx0" brushRef="#br0" timeOffset="20925.77">26106 8124 854 0,'-26'-14'334'15,"13"8"-248"-15,4 6-48 16,13 4-102-16,3 2 42 15</inkml:trace>
  <inkml:trace contextRef="#ctx0" brushRef="#br0" timeOffset="21154.6">26909 8358 1536 0,'65'14'562'15,"23"-1"-394"-15,32-3-190 16,6-2-20-16,-4-6-72 16,-15 2-47-16,1-12-100 15,-11 0 1-15,-27-6 164 0</inkml:trace>
  <inkml:trace contextRef="#ctx0" brushRef="#br0" timeOffset="21405.68">27717 8047 1120 0,'20'8'425'0,"24"10"-284"15,16 5-51-15,12 16-26 16,-21 9-11-16,-15 20-57 16,-12 5-20-16,-18 6-27 15,-13-3-13-15,-8-16-12 16,-5-1-14-16,-9-7-50 16,-2-4-12-16,9-15-19 15,10-18 4-15,28-38 125 16</inkml:trace>
  <inkml:trace contextRef="#ctx0" brushRef="#br0" timeOffset="22534.95">28885 7798 880 0,'-29'21'392'0,"5"8"-114"16,-14 34-251-16,-8 9-15 15,-3 17-9-15,4 1-3 16,10 0-1-16,13-7 2 0,36-19-1 16,20-10 2-16,23-28 32 15,12-14 18-15,12-25 31 16,4-16 10-16,15-25-10 16,4-10-18-16,-11-20-28 15,-17-5-9-15,-14-14-21 16,-13-3-5-16,-10 0 1 15,-10 4-3-15,-8 18 0 16,-11 13 4-16,-9 35 5 16,0 13 3-16,-9 28-2 15,0 11-3-15,-11 29-5 16,-1 7-4-16,3 30 3 16,-1 10-4-16,18-3-1 15,5 3 2-15,15-22-5 16,10-16 3-16,20-16 6 15,-6-7-3-15,7-18 8 0,8-7 5 16,-19-19-1-16,13-12 7 16,-18-11-1-16,-7-2 0 15,-12-3-2-15,-9 4-7 16,-9 6-7-16,-5 4-9 16,-8 16-11-16,-3 4 0 15,-3 10 1-15,-4 10 7 16,6 8 5-16,5 3 0 0,9 4-2 15,10-4 3-15,13-4-3 16,2-1 4-16,6-8 1 16,1-4 4-16,-1-5 10 15,0-4-3-15,3-9 5 16,-7-3 0-16,-4-5-4 16,-5-1 0-16,-3 7-3 15,-7 4-5-15,0 0-3 16,-3 8-6-16,-5 2-2 15,4 5 3-15,1-6 2 16,0 8 2-16,6 11 3 16,28 26-3-16,6-36 2 15,-3-6 2-15,10-13-3 16,-5-6 3-16,-8-14 1 16,10-13 1-16,-11-5 3 0,-5-9-5 15,-10-2 2-15,-4 4-2 16,-12 8-1-16,-2 6 0 15,-1 18 0-15,-1 6-6 16,-2 15-5-16,3 10-2 16,0 10-7-16,0 14 5 15,2 13 2-15,6 3 6 16,9 7 2-16,1-4 2 0,1-5 2 16,-1-3-7-16,-6-8 1 15,-6-7 0-15,-3-9 1 16,-2-3 6-16,-5-8-1 15,4-2 1-15,-4-2 0 16,3-4-1-16,2-11-1 16,11-6-5-16,3-12 3 15,16-5 4-15,17-14 6 16,6-4 4-16,7-12 1 16,-11-1 0-16,-3 3 2 15,-11 4 1-15,-2 10 2 16,-7 7 1-16,-11 18-5 15,-4 7-4-15,-8 16-10 16,-4 7-6-16,-5 13-5 0,-1 10-1 16,1 5-9-16,4 1-4 15,-2 8-16-15,8 1-8 16,2 8 0-16,5 5-1 16,3-2-20-16,-6-1-19 15,0-9 43-15,-8-3 9 16</inkml:trace>
  <inkml:trace contextRef="#ctx0" brushRef="#br0" timeOffset="23928.01">29074 9147 1376 0,'-4'-24'466'0,"4"-4"-455"16,14-1-34-16,-7 0-4 15,3 6-1-15,3 14 8 16,-2 3 12-16,9 10 8 16,3 6 5-16,10 12 4 15,-14 4-2-15,-4 5 3 0,-14 1 2 16,6-9 2-1,-9 1 4-15,-4-12 12 0,6-8 0 16,-3-9 14-16,13-13 1 16,11-19-14-16,0-8-7 15,2-11-25-15,-4 2-9 16,-3 6-7-16,0 8-3 16,0 15-4-16,-3 7 3 0,-1 18 5 15,0 5 2 1,-4 11 2-16,4 5 2 0,2 5 5 15,2 3 2-15,-1-5 11 16,3-5 5-16,-2-7 0 16,2-4 6-16,15-8-5 15,4-4-4-15,2-11-5 16,-1-3-3-16,-4-11 0 16,-6 2 1-16,-2-7-1 15,-3 6-5-15,-6 9-4 16,3 4-1-16,-3 12 1 15,-6 8 4-15,-8 12-6 16,-8 10 7-16,-8 18-4 16,5-1 2-16,-1 4 10 15,7-2-8-15,9-10 5 16,10-6 4-16,11-10 4 0,5-9 5 16,14-15 4-16,10-7-3 15,8-17-5-15,8-3-1 16,-5-12-7-16,-17-3-1 15,-4-3 1-15,-14 0-1 16,-12 3 4-16,-2 6-4 16,-15 14-3-16,-3 6 1 0,-9 17-8 15,-4 5 2-15,-9 14 3 16,-4 10-6-16,5 10 5 16,-1 4 1-16,13 1 0 15,7-6 9-15,13-6 7 16,14-4 4-16,23-7 8 15,-2-6-2-15,22-11-1 16,14-5 0-16,-3-13-9 16,11-4 0-16,-17-7-7 15,-16-2-4-15,-13-5 2 16,1-1-6-16,-19 6-4 16,-6 1-10-16,-27 7-13 15,-24 9 3-15,-16 13 3 16,-11 8 7-16,6 17 11 15,0 6 3-15,14 6 0 16,5-1 2-16,16-4 1 0,5-4-4 16,11-7-2-16,7-2-3 15,11-12 7-15,15-7 4 16,2-7 9-16,8-10 1 16,-5-7-5-16,-2-1-2 15,-5-5-4-15,-7 1 0 16,-4 6 0-16,-3-1-3 0,-12 9-1 15,11 4 2-15,-9 7-6 16,2 2 0-16,-10 8-1 16,-3 3-3-16,1 8 6 15,9 5 2-15,17-5 0 16,8 3 1-16,16-7-2 16,-13 1 5-16,14-12 8 15,-4-3 2-15,4-6 6 16,0-10-3-16,6-7-7 15,-17-3 5-15,-5-7-4 16,3-5 0-16,-18 9 2 16,15 1-5-16,-13 13-2 15,-1 5-4-15,-2 8 2 16,-3 4 3-16,-15 9 1 16,-2 5 0-16,-7 10-4 0,2 2-3 15,12 2 0-15,-12-3-1 16,10-5 0-16,-2 0 4 15,-8-11-4-15,-1 0 4 16,8-10 6-16,-15-5 0 16,3-8-1-16,10-10-2 15,5-7-6-15,26-1-6 16,20 1 3-16,4 7-1 0,-4 10 1 16,1 4-4-16,-5 9-22 15,0 5-20-15,-2 4-54 16,-10 0-30-16,5-3 84 15</inkml:trace>
  <inkml:trace contextRef="#ctx0" brushRef="#br0" timeOffset="26100.38">12779 9662 958 0,'12'11'401'15,"57"-37"-223"-15,21-31 0 16,72-86-37-16,44-58-31 16,97-125-89-16,60-67-16 15</inkml:trace>
  <inkml:trace contextRef="#ctx0" brushRef="#br0" timeOffset="32694.76">9205 9680 939 0,'-4'-3'350'16,"7"-4"-273"-16,2 3-29 0,4-1-19 15,0-2-6-15,-5 7-10 16,-3 1-2-16,-9 10-11 15,-6 6-1-15,-3 17-1 16,-3 6-1-16,-5 10 3 16,7 5 4-16,2 6 0 15,0 6 4-15,18 13 2 16,0 3 0-16,24-3 0 16,8-5 2-16,2-1 2 15,2-2-3-15,-18 7 6 16,0 0-1-16,-5-21 7 15,5-10 1-15,14-30 3 16,-5-9 7-16,10-19 9 16,4-16 1-16,22-41-9 15,21-24-8-15,4-34-19 0,-3-16 0 16,-12-8-2-16,-16-2-7 16,-29 1-12-16,-22 9-3 15,-58 31-9-15,-14 19 5 16,-18 41 2-16,4 22-1 15,-24 37-38-15,0 15-36 0,-9 37 61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26:05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9793 10919 1335 0,'8'10'481'0,"13"-16"-403"0,13-2-3 0,16-5-32 0,3-1-10 16,9-5-22-16,-5-3-11 15,-5-1-52-15,3-2-44 0,-5-2 57 16</inkml:trace>
  <inkml:trace contextRef="#ctx0" brushRef="#br0" timeOffset="3179.29">10108 7424 1009 0,'21'7'386'0,"13"-3"-306"0,22-20-16 0,26-23-23 0,48-46-27 16,28-29-9-16,56-45-3 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20:58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24328 5950 1435 0,'21'-33'492'0,"-14"10"-433"16,8 7-61-16,-24 10 9 15,2 6-14-15,-23 6-37 16,-20 8-11-16,-12 13-18 15,-17 7 10-15,-20 8 34 16,11-3 12-16,5-6 37 16,-6 0 18-16,40-8 8 0,-1 0 2 15,35-1-15-15,23 0-11 16,30 7 6-16,13 7 0 16,32 0 0-16,16-2 0 15,-1 1-15-15,18-2-3 16,-31 14-6-16,-5 9-1 15,-16 7-4-15,-51 5 1 16,-2-7 0-16,-38 5 5 16,-49-2 6-16,-2 1-4 0,-51-2 3 15,-3-4-6-15,14-20-5 16,0-7-7-16,29-19-32 16,13-8-29-16,23-11-49 15,22-13-32-15,42-26 91 16</inkml:trace>
  <inkml:trace contextRef="#ctx0" brushRef="#br0" timeOffset="446.48">24720 6468 923 0,'5'6'477'16,"15"6"-25"-16,4 12-399 15,-16 7-11-15,25 8-16 0,-44 13-10 16,22 1-12-16,-2 4-4 16,-33 9-4-16,31-7-2 15,-30 15 2-15,10-1 2 16,2 4 2-16,1-4 1 16,14-21 4-16,-9-7 3 15,27-30 15-15,-31-6 14 16,6-5 20-16,16-11-1 0,-22-8-7 15,27-14-12-15,-4-21-24 16,-3-3-5-16,21-2-25 16,-7 2-10-16,-4 16-10 15,3 7-4-15,-8 16 1 16,-2 9 4-16,26 6 11 16,-16 6 7-16,12 6 12 15,-1 3 2-15,-7-2 4 16,6-4 1-16,-6-5 6 15,19-8 8-15,-26-5-1 16,21-7 2-16,-14-11-5 16,-13-6-11-16,26-17-50 15,-25-1-44-15,9-15 54 16</inkml:trace>
  <inkml:trace contextRef="#ctx0" brushRef="#br0" timeOffset="7192.34">20170 11771 773 0,'26'8'376'0,"-3"-7"-45"16,8-2-259-16,0-5-30 15,3 0-6-15,17-12-20 16,7-1-10-16,17-19-3 16,17-20-8-16,20-41 496 15,9-26-369-15</inkml:trace>
  <inkml:trace contextRef="#ctx0" brushRef="#br0" timeOffset="11461.44">15444 13585 682 0,'4'-16'312'0,"21"-9"-61"16,-2-1-238-16,-3 3-6 16,11 0-9-16,-4 5-10 15,16 4 1-15,-17 3-3 16,20 0 8-16,-19 7 7 16,-4 1 1-16,18 2 3 15,-27 7 9-15,31-5 2 16,-8 0 9-16,-5 3 4 0,16-12-1 15,-12-1 1-15,19-7-9 16,7-9-6-16,1-1-6 16,17-11-5-16,-12-4 2 15,4 0-2-15,11-4 1 16,-13 7 3-16,25 5 3 16,-1 2 3-16,-15 13 4 15,12 3-2-15,-16 16-2 16,28 0 7-16,0 11-6 15,-13 9-1-15,13 2-6 16,-15 9-8-16,26 0-11 16,4-1-8-16,12-2-11 15,23-11-9-15,-12-9-41 16,17-12-44-16,15-21 79 16</inkml:trace>
  <inkml:trace contextRef="#ctx0" brushRef="#br0" timeOffset="14057.88">11651 11687 694 0,'-22'24'173'0</inkml:trace>
  <inkml:trace contextRef="#ctx0" brushRef="#br0" timeOffset="14459.06">10905 11634 1171 0,'-60'19'424'0,"23"6"-360"16,26 16-48-16,-13 13-16 16,15 27-20-16,-2 11-5 15,3 18-11-15,1 4-4 16,5 12 1-16,-5 4 1 15,11 7 14-15,-3 4 13 16,4-11 26-16,18-10 17 16,1-19 9-16,13-14 3 15,39-29-2-15,-7-3-6 0,10-21-6 16,7-14 2-16,-6-23-7 16,11-25-1-16,17-49 4 15,5-24 0-15,-18-41-7 16,4-19-5-16,-38-16-9 15,-23 0-9-15,-33 20-6 16,-36 14-4-16,-30 30-8 16,-10 13-5-16,-34 33-22 15,-19 26-16-15,-21 49 470 16,-27 38-319-16</inkml:trace>
  <inkml:trace contextRef="#ctx0" brushRef="#br0" timeOffset="15378.49">10572 13524 1194 0,'-75'35'433'16,"21"13"-369"-16,3 18-24 15,-2 28-33-15,8 18-8 16,-7 40-18-16,7 13-4 15,12 27-28-15,0 3-16 16,20 3-23-16,10-9-1 16,10-27 20-16,11-13 20 0,7-30 48 15,24-21 20-15,6-20 37 16,21-16 11-16,29-27 15 16,-2-7-1-16,18-26-11 15,22-15-7-15,-8-31-18 16,-9-13-11-16,25-38-12 15,-33-9-5-15,-5-32-1 16,14-21-4-16,-40-13-4 16,18-22 3-16,-41-5-7 15,-9-7-1-15,-49 5-11 16,-26 9-16-16,-50 24-16 16,-34 23-6-16,-59 51-19 15,-42 34-6-15,-49 63-47 16,-44 39 73-16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4:48:17.5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0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7-31T14:55:44.130"/>
    </inkml:context>
    <inkml:context xml:id="ctx2">
      <inkml:inkSource xml:id="inkSrc22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2" timeString="2022-07-31T14:57:12.245"/>
    </inkml:context>
  </inkml:definitions>
  <inkml:trace contextRef="#ctx0" brushRef="#br0">14728 5760 1055 0,'-19'-7'376'0,"19"7"-329"0,5-3-12 16,-9 2-15-16,4 0-6 16,-1 0-9-16,0 0-2 15,0 1 2-15,0 0-4 0,0 0 5 16,0 0 9-16,-1 0 19 16,4 5 4-1,21 3 13-15,48 22-1 0,-17-30-14 16,9-5-2-16,-6 3-12 15,7 0 1-15,17 1-6 16,11-1-5-16,11-1 6 16,-1 1-1-16,17 1-3 15,0 3 8-15,9-1-8 16,2 2-11-16,0 1 9 16,6-2-5-16,-4-2 10 15,-1 1 10-15,-2-4 1 16,-4-6-1-16,-8 1-7 15,-7-5-11-15,-9 6-5 16,-7 2-1-16,-19 1-3 0,-13 1-5 16,-30-3-74-16,-14 3-47 15,-16-6 72-15</inkml:trace>
  <inkml:trace contextRef="#ctx0" brushRef="#br0" timeOffset="3091.39">23531 4867 807 0,'8'-8'322'0,"-4"-3"-192"15,-1-2-12-15,-2 5 10 16,-2 1-14-16,0 0-39 0,-1 3-12 16,-3-3-18-16,-1 0-18 15,-5 3 0 1,-2 2-4-16,-4 3-7 16,0 5 2-16,0 6 0 15,1 1-2-15,-10 12 6 0,-2 6 0 16,-7 8 1-16,-4 6 5 0,5 4 1 15,0 4-3-15,2 9-2 16,5 5-7-16,3 6-10 16,5-2 1-16,10-9-7 15,6-9 3-15,11-7-2 16,6-4 0-16,9 2 1 16,5-1-5-16,16-1 5 15,0-2-4-15,12-6 0 16,-2-5 1-16,-11-7-2 15,4-6 2-15,-12-2 0 16,3-5-1-16,-4-5 1 16,1-1 1-16,2-6 1 15,-2-3 3-15,8-8 3 16,-3-1 2-16,9-9 5 16,-3-7 2-16,-12 0 3 15,0-8 3-15,-13-8 1 16,4 0 3-16,0-9-4 0,-2-4 4 15,-8-4-4-15,-7-5-12 16,-9-2 2-16,-2 2-12 16,-12 2 0-16,-7 6 13 15,-12 4-14-15,-10-1 13 16,-11 3-8-16,-5 1-5 0,0 3 2 16,-3 6-7-1,2 15 11-15,0 8-9 0,-4 15-2 16,4 4-18-16,3 6-61 15,9 3-44-15,5-3 71 16</inkml:trace>
  <inkml:trace contextRef="#ctx0" brushRef="#br0" timeOffset="4443.49">25234 891 1131 0,'1'-16'404'0,"-5"-1"-330"0,-2 8-16 15,-10-14 6 1,-1 15-5-16,2 0-11 0,-6 1-15 16,3 1 3-16,-6 3-4 15,-6 0-2-15,-2 3 4 16,-7 5-2-16,-6 4-1 15,-12 3 3-15,-6 14-3 16,4 7 7-16,-10 14 0 16,7 7-4-16,1 12-12 15,-1 9-6-15,14 18-8 16,4 3-1-16,15 0 3 16,-4-3-6-16,17-11 8 15,9-5-2-15,12-5 10 16,23-14-3-16,15-12-7 15,1-7 10-15,15-15-9 0,-5-1 10 16,17-6 1-16,-7-4-13 16,4-1-2-1,-4-3-7-15,-15-3-3 0,-1-2-3 16,-20 1-23-16,-5 0-11 16,-17-2-39-16,2 0-9 15,-8-1-28-15,-5-1-20 16,-10-1 339-16,-4 0-182 15</inkml:trace>
  <inkml:trace contextRef="#ctx0" brushRef="#br0" timeOffset="5020.99">26315 1584 838 0,'9'2'330'16,"5"2"-238"-16,15-1 6 15,1 1 18-15,11 0-21 16,8-3-15-16,9-1-20 15,11-2-5-15,7-2-21 16,-13-1-5-16,-3-5-12 16,-16 2-18-16,-15-1-25 0,0 2-24 15,-17 1-50-15,-2 1-43 16,-12 1 91-16</inkml:trace>
  <inkml:trace contextRef="#ctx0" brushRef="#br0" timeOffset="5345.44">26891 1472 813 0,'56'6'352'0,"-27"-6"-215"16,3 3 3-16,-11 8-58 16,-2 0-39-16,-11 9-29 15,-7 2 1-15,-8 6-2 16,-7 4 6-16,-7 2-3 16,-3 1 2-16,-6-5-2 15,3 0-6-15,-2-7-4 0,5-1-5 16,6-5-12-16,4-9-8 15,11-7-53-15,4-7 133 16,19-16-60-16</inkml:trace>
  <inkml:trace contextRef="#ctx0" brushRef="#br0" timeOffset="7527.76">28345 1208 908 0,'-8'-6'97'0,"4"3"-18"16,-9-6 71-16,-4 1 1 15,0 4-38 1,2 1-22-16,-2 5-29 0,2 6-16 15,1 14-18-15,-16 1-5 16,14 14-3-16,-12 4 9 16,2 3-5-1,16 5 4-15,-11-1-3 32,16-1-3-32,8-5-3 0,7-2-5 0,14-9 1 0,3 1-1 0,21-12 3 15,0-9 4-15,9-11-5 16,6-13-1-16,7-17 1 15,-2-4 0-15,13-13 2 16,-6-1 3-16,-13-8-8 16,-5-2 1-16,-26-8-5 15,-6-1-5-15,-16 0 3 16,-5 1-5-16,-6 11 1 16,-4 6 0-16,0 13-3 15,-3 10 1-15,3 11-6 16,2 8 1-1,3 7-7-15,1 4-4 16,3 14 2-16,1 6 1 0,3 16 6 0,2 7 3 16,3 10 3-16,0-1 0 15,-2 5 5-15,3-3-4 16,0-5 5-16,2-2-2 16,5-9-4-16,4 0 1 15,3-8 2-15,8-6-3 16,3-14 3-16,6-6 0 15,7-17 1-15,-10-8 1 16,0-14 1-16,-1-7 1 0,-9-9-4 16,6 2 3-16,-11-9-4 15,-8 4 2-15,-9 5-2 16,-8 2 4-16,-3 18-3 16,-9 6 0-16,-4 14-3 15,-4 6-1-15,-5 14-2 16,-1 8-4-16,6 9 4 15,1 1-5-15,11 2 2 16,3-6 3-16,6 0-1 16,8-5-1-16,3-9 3 15,11 0 2-15,3-12 1 16,5 0 5-16,2-8-3 16,-5-1 4-16,1-4-3 15,-3-4 6-15,-6 0-1 0,-5-3-2 16,-11-1 0-16,1 5-5 15,-5 2 2 1,0 0-3-16,-1 10-2 0,-3-3-4 16,-8 12-4-16,11 6 2 15,-6 9 0-15,7 5 4 16,9-4-1-16,11 0-3 16,6-11 2-16,-3 0 0 0,15-10 3 15,-21-5 2-15,17-9-1 16,3-6 3-16,-6-5 3 15,7-8 1 1,-12-3 2-16,1 2 2 0,-13-3-2 16,-1 5-1-16,-8 2-1 15,-6 2-3-15,-3 9-1 16,-5 4-2-16,-2 11-8 16,2 3 1-16,-4 11 0 15,3 2 0-15,4 6 3 16,2-1-5-16,6 6-4 15,9-4-2-15,3 2 0 16,4-2 0-16,4-4 6 16,-3 4-4-16,0-2 6 15,-1-1-1-15,-2 1-1 16,-2 0 2-16,-14 0-3 0,0-3 6 16,-16 3 1-16,0-3-3 15,0 1-1-15,-9 0 1 16,3-3-6-16,-2-3 10 15,8-6 1-15,3 0-9 16,11-7 2-16,7-4 1 16,10-6-1-16,8-6 8 0,16-5 7 15,0-4 4-15,3-5 9 16,8-2 3-16,-3-7 7 16,0-3-7-16,-3 1-1 15,-14 3-1-15,-16 8-7 16,1 7 4-16,-13 6-6 15,0 7 0-15,-4 4-9 16,-5 3-2-16,-4 1-4 16,-1 5-3-16,-3 4 1 15,3 6-2-15,5 8-2 16,-2 1 0-16,6 5-4 16,-3 1-2-16,8 1-4 15,1-2-2-15,6-1 0 16,0-2 0-16,2 0 11 15,1 0-3-15,-2-3 6 16,1 3 6-16,-4-1-3 0,-3-4 3 16,-3 5 5-16,-3-1-8 15,-5 0 0-15,-2 2 6 16,-4-4-5-16,2-1 6 16,3-7 2-16,2 1-3 15,6-9-1-15,1 2-3 16,7-6 3-16,6-9 4 0,11-8 7 15,9-7 7-15,3-9 1 16,10 1 4-16,2-7 1 16,13 1-3-16,0 2-1 15,-16-2 0-15,-1 4 3 16,-18 2 0-16,-12 3 1 16,4 7-2-16,-19 3-6 15,-1 5-4-15,-8 3-7 16,-8 3-5-16,-8 9-10 15,1 5-1-15,-6 10-4 16,4 5 1-16,2 7 2 16,7 2 0-16,6 5 5 15,0-3-3-15,23-5 3 16,-12-1 0-16,19-6 2 16,8-5 0-16,-3-5 4 0,9-7 2 15,2-8 1-15,2-6 5 16,11-11 4-16,1-4 7 15,9-9-4-15,-7-5 6 16,3-1-7-16,-13-5-3 16,-9 6-1-16,-5 2-1 15,-29 12-4-15,16 9-6 16,-26 10 0-16,5 8-13 16,-9 9 0-16,-10 3 2 0,3 5-2 15,12 6 4 1,4-3 0-16,15 1 5 0,12-3 0 15,-8-5 1-15,22 5 4 16,-11 1-3-16,2 10-1 16,-5 1 3-16,-10 3-3 15,-7 1-4-15,-18 0-41 16,-11 2-45-16,-37-10 59 16</inkml:trace>
  <inkml:trace contextRef="#ctx0" brushRef="#br0" timeOffset="93872.85">23769 2319 728 0,'9'-1'310'0,"8"1"-121"16,2 0-176-16,0 1 13 16,6 1 6-16,-6 4 26 15,-1 0 4-15,10 5 6 16,-5-1-5-16,6 6-10 16,5 4 1-16,-2 1-7 15,-2 0 2-15,1-3-9 16,1-3-6-16,1-8 1 15,3-2-7 32,0-14 8-47,1-2 3 0,-1-9-2 0,3-3 2 0,0 0-9 0,-4-1 1 0,2 0-9 0,-6 0-4 16,-7 4 1-16,1 6-10 0,-5 7 0 16,0 3-3-1,0 5-6-15,-1 4 6 0,0 4-5 16,1 1 4-16,1 5-3 15,1-2-3-15,-1-2 5 16,-3-2-4-16,1-5 3 16,-5-3 8-16,9-4 0 15,3 0 3-15,-1-3 6 16,10-4-12-16,-11 0 1 16,3-1-4-16,2-1-8 15,-3 4 2-15,6 3-1 16,-1 3 1-16,-3 4 4 15,2 1-2-15,-3 6-11 16,-4-4-15-16,6 4-57 16,-5-2-23-16,0-4-93 15,4 1 118-15</inkml:trace>
  <inkml:trace contextRef="#ctx0" brushRef="#br0" timeOffset="111410.94">27852 4046 1140 0,'11'7'376'0,"6"0"-402"16,0-1-57-16,-6 1 61 15</inkml:trace>
  <inkml:trace contextRef="#ctx0" brushRef="#br0" timeOffset="115421.41">20925 1576 953 0,'2'-23'346'16,"2"7"-273"-16,-3 1 11 15,-5 4 11-15,-4 1-21 16,-4-2-22-16,3 3-5 16,-3-1-3-16,1 2 0 15,-1 3-10-15,-7 4-12 16,-3 7-13-16,-3 8 0 0,-5 10-6 16,2 4-1-1,4 9 2-15,2 1-1 0,6-2 1 16,10-3-2-16,5-8-1 15,3-3-1-15,10-11 2 16,1-6 3-16,9-8 10 16,2-8 3-16,7-9 11 15,-1-1 2-15,1-8-5 16,-3 1 3-16,-9 4-6 16,-3 4 3-1,-13 9 0 1,-1 4 3-16,-6 7-8 0,-3 7-3 0,-1 9-9 15,1 9-9-15,3 12 0 16,0 2 0-16,6 3 0 16,7-5 1-16,4-6-1 15,1-6-12 1,9-10-27-16,-5-3-17 0,-2-10-40 0,4-3-20 16,-14-12-66-16,-2-4 113 15</inkml:trace>
  <inkml:trace contextRef="#ctx0" brushRef="#br0" timeOffset="115716.72">20296 1525 856 0,'-23'22'307'0,"4"11"-234"16,1 4 10-16,1 17 18 15,6 7-1-15,8 10-29 16,10 2-8-16,12-3-18 16,3-8-14-16,10-13-10 15,9-6-8-15,14-22-12 16,5-11 5-16,4-19-18 0,-2-12-30 15,-13-14-133 1,-3-5 117-16</inkml:trace>
  <inkml:trace contextRef="#ctx0" brushRef="#br0" timeOffset="115973.98">21128 1347 1102 0,'67'2'409'0,"9"14"-319"15,-8 8 2-15,-7 22-6 16,-4 14-9-16,-23 35-24 16,-12 20-15-16,-38 29-20 15,-19 12-9-15,-28-3-40 16,-10-7-25-16,-2-13 34 15</inkml:trace>
  <inkml:trace contextRef="#ctx0" brushRef="#br0" timeOffset="130006.85">26786 5410 822 0,'-4'0'344'0,"5"-5"-214"16,5-2 11-16,-6-7-18 16,9-1-16-16,-4-2 0 0,3 1-8 15,7 4-22-15,-15-3-6 16,1 4-25-16,1 0-8 16,-14 1-5-16,7 2 1 15,-6-3 1-15,-11 2-4 16,7 1-4-16,-7 5-8 15,-4 10-9-15,-3 1 3 16,-6 11-7-16,-1 7 1 16,-7 7-5-16,4 4-4 0,-1 6 1 15,2 2-1-15,3 5 5 16,7 3 9-16,4 7 4 16,3-1 1-16,15-10-2 15,2 1-13-15,17-14-5 16,8-11 3-16,10-5-4 15,3-10 11-15,2-13 4 16,4-1-4-16,1-12-2 16,-3-2-1-16,-6-7 0 15,0 1-7-15,-14 2 5 16,-2 1 2-16,0 9 1 16,-23 2 13-16,-1 6 2 15,-4 2-7-15,-17 8-5 16,5 5-10-16,-7 10-1 0,4 3 2 15,5 2-4-15,10 1 5 16,10-4 0-16,3 1 0 16,15-4-1-16,4 1 0 15,12-8 1-15,7-3-1 16,16-7-1-16,3-4-1 16,-1-6-3-16,-3-5 5 15,-16-9 2-15,-2-4 6 0,-1-8 0 16,-8 0-12-16,-7-2 6 15,-4 3-3-15,-11 4 5 16,-4-1 3-16,-6 10-1 16,-7 4-1-16,-6 10-5 15,-4 5 5-15,1 11-7 16,3 2 1-16,4 3-6 16,5 4 5-16,7-5 4 15,2 0 0-15,8 1-1 16,4-7-9-16,6-4 4 15,-1-5 2-15,3-10 0 16,0 3 0-16,-4-7-3 16,1-2 1-16,-6-1 6 15,-3-3 8-15,-4 5-8 0,-3-1 1 16,-1 6-3-16,-2 2 1 16,2 3 1-1,-3 4 2-15,4 6-3 0,-1-5-10 16,2 4 3-16,7 21 2 15,26 33-7-15,-8-28-16 16,-2-5-32-16,-4-5-22 16,-4-9-59-1,0-5-19 95,1-8 102-95</inkml:trace>
  <inkml:trace contextRef="#ctx0" brushRef="#br0" timeOffset="130526.73">27489 5496 997 0,'0'4'368'0,"-1"1"-248"0,-6 2-65 0,-9 7-1 0,-6 2 3 0,-7 4-14 0,-2 4-5 0,-3 4 23 0,3 5 2 0,1 7-5 0,11 4 0 16,7-3-20-16,12-7-14 15,8-6-12-15,7-12-5 16,14-11-4-16,-1-3 2 16,9-14 5-16,-6-7 5 15,5-14 6-15,4-6 5 16,0-11 7-16,2 1 4 15,-9 1 2-15,-2 7 0 0,-19 2-6 16,-2 5-2-16,-25 7-8 16,-3 3-12-16,1 14-4 15,-4 3 0-15,8 7-2 16,0 7-4-16,1 7-1 16,5 6-6-16,7 11-2 15,0 4 12-15,6 7-3 16,5 2 2-16,1-3-2 15,0 1-1-15,1-6 1 16,-1-3-1-16,-1-6 5 16,5-8-2-16,-5-6 2 15,-10-4-3-15,5-10 8 16,-13-7 9-16,7-13 4 16,11-3-4-16,-4-11-14 15,16 1-3-15,0 0-3 16,5 2 7-16,-3 15 2 0,-1 3-11 15,-7 17-4-15,-1 6 1 16,-2 15-5-16,-3 10 8 16,-3 9-1-16,-5-6-13 15,0-3-33-15,-3-8-32 16,2-15-68-16,1 1-34 0,-1-18 115 16</inkml:trace>
  <inkml:trace contextRef="#ctx0" brushRef="#br0" timeOffset="132092.14">29170 5303 859 0,'0'-18'361'0,"-7"-3"-219"15,-6 2 21-15,-1 5-22 16,-3 1-13-16,-11 6-33 16,-3 1-21-16,-3 6-40 15,-5 11-20-15,3 10-12 16,3 8-3-16,0 14-2 15,2 2 5-15,5 10 13 16,5 1 5-16,9-4 9 16,5-1-7-16,13-10-7 15,6-4-7-15,14-11-4 16,3-11 2-16,11-15 5 16,6-12 8-16,13-16 7 15,9-7 5-15,0-11-3 16,-3-6 2-16,-12-6-1 15,-8-1 0-15,-11-5-3 0,-6 2-6 16,-20 2-12-16,-4 2-8 16,-10 18 0-16,-4 8 3 15,0 19-1-15,-3 11-1 16,0 14-2-16,2 10-4 16,1 20 0-16,3 8 5 15,5 13 3-15,0 3 1 16,10-5-3-16,2 0 0 0,6-7-3 15,5-3 1-15,3-8 2 16,5-8 4-16,1-15 4 16,7-5-11-16,0-15 5 15,5-7 4-15,-7-15-1 16,1-4 1-16,-12-12-1 16,-6 0-9-16,-1-6 5 15,-14 3 1-15,-1-3-3 16,-8 6 8-16,-4 10-10 15,2 5 2-15,-6 23-1 16,-3 0-9-16,4 15 8 16,-3 8 3-16,2 5-2 15,12 4-1-15,2-4 1 16,13-1-1-16,-1-8-1 0,-4-1 5 16,15-7-7-16,-8-6 5 15,15-5 4-15,2-3-4 16,-15-7 1-16,5 0-6 15,-12 0 2-15,-5-3 3 16,-3 2 5-16,-2 0 6 16,-6-1-4-16,-1 4-6 15,0 2-2-15,1 2 2 0,0 4-5 16,5 0 3-16,0 3-1 16,1-3-6-16,0 0 5 15,2 3 6-15,11 10-5 16,32 26 6-16,-25-35 1 15,-1-3-11-15,7-5 6 16,-2-6 0-16,1-5 2 16,0-5 2-16,0-7 2 15,2-2-6-15,-8-3-1 16,3-2 4-16,-12 5-1 16,-8 1 1-16,-2 9 1 15,-10 6 4-15,-2 6-3 16,-3 7-1-16,-1 4 0 15,0 5-13-15,2 5 6 16,11 2-7-16,2 1 0 16,4 1 10-16,12 0-4 15,1 4 9-15,7 1 2 0,3 0-10 16,0-3 1-16,-6-1-3 16,-5-4 2-16,-2 4 5 15,-10-4-2-15,0-1-3 16,-14 1 1-16,0-4 4 15,-10-1 3-15,-2-3-6 16,13-5-3-16,-4-3-6 0,18-8 0 16,10-6 10-16,16-6-1 15,-6-5-3 1,16-6 0-16,-3-3 4 0,-9-6 0 16,13 4 1-16,-20 1 2 15,1 5-2-15,-15 8-2 16,-2 3 2-16,-9 6 0 15,-8 6-4-15,-2 8 3 16,-7 5 0-16,3 12-6 16,0-2 3-16,3 0-2 15,9 4-4-15,7-7 0 16,6 5-4-16,12 4-1 16,-1-2 3-16,1 6-2 15,-1-4-9-15,-6 0-19 16,-5 3-10-16,-6-3-50 0,-2 0-9 15,-12-2-51-15,-3-4 92 16</inkml:trace>
  <inkml:trace contextRef="#ctx0" brushRef="#br0" timeOffset="133271.89">31322 4876 895 0,'-21'-11'404'0,"6"2"-210"16,7 4-58-1,0 1 0-15,5 5-37 16,0 2-11-16,6 3-42 0,3 5-12 15,-2 6-27-15,-4 13-3 16,-4 16 4-16,-4 9-2 16,3 11 11-16,4 0-2 15,-3 3 7-15,4-5-1 16,-1-11-6-16,4-10 0 0,5-17-11 16,0-7 4-16,5-16-6 15,1-3 1-15,4-15 4 16,4-6-3-16,10-16 4 15,-1 0-1-15,9-7-3 16,-11-1 1-16,7 12 0 16,-6 1-2-16,2 16 3 15,6 5-4-15,-22 10 2 16,6 5-5-16,-19 17 0 16,2 4 3-16,-3 11-3 15,2-1 3-15,7 0 0 16,0-3 0-16,7-8 1 15,-2-4 2-15,5-9-1 16,1-6-1-16,1-7 7 16,3-3 2-16,2-8 9 15,2-6-3-15,-6-2-5 0,-8-4 2 16,-6-3-7-16,-16 1 6 16,-3 1 0-16,-5 5-12 15,-11 16-2-15,0 0-4 16,-3 13 3-16,1 8 3 0,4 5 5 15,8 7-8-15,4 2-3 16,6-5 3-16,10-1-9 16,1-6 11-16,8-6-4 15,3-1 0-15,5-10 1 16,1-1-3-16,5-6 5 16,1-5 0-16,-5-3 11 15,-2 3-2-15,-1-1 1 16,-5 2 3-16,-16 2 1 15,0 0-5-15,-19 1 2 16,0 5-10-16,8 4-8 16,-5 5 6-16,8 4-5 15,4 0 9-15,8 4 3 16,1 3-6-16,15-3-5 0,-1-1-7 16,19-6 2-1,1-10 9-15,2-10 3 0,8-5-2 16,-12-13 6-16,4-2 7 15,-4-7-1-15,-10 3 6 16,-4 0 0-16,-9 4-11 16,-8 8-1-16,-4 2 1 15,-11 11-7-15,0 5 8 0,-6 10-3 16,1 2-5 0,3 12-2-16,2-2-1 0,8 8-6 15,2 1 4-15,10 3-4 16,2 5-2-16,1-4-8 15,1 1-6-15,-9-1-12 16,-2-7-13-16,-13 2-8 16,-11 1-12-16,-15-2-48 15,-12 4-18-15,-17-4-50 16,-16-6 106-16</inkml:trace>
  <inkml:trace contextRef="#ctx0" brushRef="#br0" timeOffset="134183.81">27392 6230 987 0,'0'8'359'16,"4"4"-311"-16,-1 0 7 16,-3 7-4-16,0 3-9 15,-7 6 12-15,3 2 0 16,0 2 2-16,0-1 4 16,3-6-16-1,-1-6-4-15,1-10-4 16,1-2-2-16,-1-4-6 0,1-2-1 0,0-1 2 15,0-1 0-15,0 0 0 16,0-10 4-16,0-16-13 16,2-30-3-1,-4 25 0 17,2 0-1-32,2 4-5 0,1-2-4 15,4 7-1-15,1 0-5 0,2 11 0 0,-2 4 0 16,5 12-1-16,-2 8 5 0,5 8 4 15,6 7-1-15,6 2 0 16,7-1 3-16,6-3-6 16,10-3 3-16,-8-2 2 15,4-4 2-15,-3-5 10 16,-10-4-2-16,7-9 7 0,-5-6 7 16,-5-10-2-1,-4-1 12-15,-8-9-1 0,-7 2-12 16,-7-10 5-16,-5-1-14 15,-7-1-8-15,-2 2 4 16,-2 14-11-16,6 5-7 16,0 12 1-16,4 1-8 15,1 7-29-15,1 4-3 0,5 10-30 16,0 4-14-16,3 7-25 16,-2-2-33-1,1-7-46-15,0-1-53 0,0-10 152 16</inkml:trace>
  <inkml:trace contextRef="#ctx0" brushRef="#br0" timeOffset="134584.35">28233 6311 1036 0,'4'-3'408'15,"-5"0"-272"-15,3 0-13 16,-3 3-20-16,0 0-26 16,-1 0-30-16,1 0-6 15,0 11 0-15,1 12 3 16,7 33 3-16,-3-23-5 0,3 1-14 15,-7 2-2-15,0-1-14 16,0-3-1 0,2-7-4-16,10-5-2 0,-1-7 1 15,4-6-6-15,1-9-4 16,-4-3-4-16,3-13-16 16,-4-2-12-16,-1-5-53 15,1-5-21-15,-7-4-44 16,-3-1-43-16,-3-1 134 15</inkml:trace>
  <inkml:trace contextRef="#ctx0" brushRef="#br0" timeOffset="134793.67">28305 6104 1013 0,'0'0'404'0,"0"1"-283"0,1 2-12 16,-1-3-46-16,0 0-22 15,0 0-25-15,0 0-3 16,0 0-8 0,0 0-1-16,0 0 7 0,0 0-10 15,0 0 5-15,0 0 0 16,0 0-12-16,0-1-9 16,0 0-44-16,4-6-30 15,1-9 52-15</inkml:trace>
  <inkml:trace contextRef="#ctx0" brushRef="#br0" timeOffset="136701.93">28903 6385 959 0,'0'-1'373'0,"2"-2"-256"0,12-21-24 15,46-29 7-15,-24 25-17 16,12-3-9-16,-1 0 1 16,-1-1-9-1,-7 1-8-15,-17 9-17 0,-6-1-7 0,-18 10-8 16,-3 5-2-16,-14 1-9 16,-9 6-3-1,-4 4-9-15,-9 3-3 0,0 7 0 16,3-3-5-16,5 5 1 15,6-5-1-15,14 3 0 16,5 0 3-16,11-3-6 16,9 2 0-16,18 0 2 15,12-1 1-15,7 3 5 16,9 1 0-16,-9 1 2 16,-6 0 0-16,-10 2-1 15,-11 0 1-15,-8 3-3 16,-6-1 0-16,-11 2 1 0,-2-3 0 15,-9-2 3 1,1-3-3-16,-5-6 1 0,3-2 0 16,2-4 1-16,3-2 4 15,5-8-5-15,10-6-1 16,12-5-1-16,4-4-2 16,14-2 2-16,-4-3 2 15,6 0-2-15,3 1 2 0,8-1 6 16,-7 2 2-1,-12 3 10-15,2-1 3 0,-23 9 2 16,-1 6-4-16,-7 0-2 16,-8 4-8-1,-11 5-7-15,2-2 3 0,-6 11-5 16,-9 2 4-16,11 5 1 16,-4 7-1-16,4 1-3 15,8 1-4-15,8 2 0 16,5-5 1-16,9-2-1 15,9-4 3-15,5-12 0 16,5 2 0-16,3-8 1 16,-1-3 1-16,3-4 8 15,-4-3 7-15,-7-2 3 16,0-1 3-16,-20 0-7 0,2 0-8 16,-10 3-3-16,4 1-2 15,-11 5 5 1,-6 4-6-16,13 2-2 0,-9 7 3 15,17 3-4-15,-2 2 0 16,5 2 0-16,-3 2-2 16,10-4-1-16,3-4 7 15,3-1-6-15,7-4-1 16,-8-3 3-16,9-2 0 16,-9-7 4-16,0-3 1 0,-1-6-1 15,-7 0 0-15,-2-4-1 16,-4 2 7-16,-3 0-3 15,-3 3-8-15,-3 4 2 16,3 3-5-16,-1 9 3 16,1-2 6-16,3 5 0 15,-1-2-7-15,0 0-5 16,0 2 5-16,2 20 0 16,7 28 0-16,1-31 1 15,0 4 2-15,-3-6-3 16,0-3 9-16,-6-8-4 15,3-2-7-15,-3-3 8 16,0 0 4-16,-1-1 9 16,0-1 0-16,0 0-4 15,0 0-6-15,1-19-9 16,6-36 10-16,3 32-10 16,2-2 1-16,2 5 4 0,1 11-5 15,-2 6 1-15,1 4 0 16,-2 8-1-16,1 7 2 15,-2 6 5-15,-2 0-7 0,-2-1-3 16,-1 1 5-16,-1-8-6 16,-1-1 7-16,-1-4 6 15,-2-5-7-15,2-2 2 16,1-4 2-16,-3 2 4 16,0 0-3-16,2-7 0 15,6-12-1-15,17-27-4 16,-9 29-3-16,6-2 3 15,-4 5 3-15,1 4-4 16,-9 4 0-16,-2 7 0 16,4 6-1-16,2 6-1 15,6 4 2-15,-8 3 4 16,-1 0-5-16,7 0-2 16,-2-4 10-16,5-1-6 15,-2-3 0-15,-3-7 4 16,1-2-7-16,-1-9 2 0,2-5 6 15,-4-6-7-15,-3-3 5 16,-2-3-3 0,-3 2-5-16,-5 0 6 0,-1-1 3 15,-1 8 0-15,-2 0-3 16,0 7-1-16,-2 2 1 16,3 3-3-16,1 4 2 15,0-1 0-15,1 0 0 16,2 20 5-16,10 39-5 0,-3-22 0 15,1 4 0-15,2 3-7 16,-1-1 11-16,-2-4-1 16,-5 0-9-16,-4-11 8 15,-3-5-3-15,-1-5-3 16,1-9 9-16,-2-6-5 16,2-5 0-16,-4-11 10 15,1-7-13-15,3-13 5 16,-1-2-4-16,4-9-12 15,5 0 8-15,5 1-9 16,2 3 4-16,4 15 4 16,0 5-2-16,-2 15-4 15,1 5-5-15,0 11-10 16,-7 7-6-16,-4 11-6 0,-4-1-6 16,-8 2-8-16,1-5-4 15,-6-7-13-15,-2-3-7 16,1-8-31-16,-2-5-21 15,4-4 83-15</inkml:trace>
  <inkml:trace contextRef="#ctx0" brushRef="#br0" timeOffset="137323.74">30615 5868 1128 0,'5'14'434'0,"5"8"-325"16,-11 5-21-16,-1 11 0 15,1 1-20-15,-14 8-6 16,14 0-10-16,-6-3-8 16,7-1-10-1,18-4-7-15,-2-8-1 0,13-10-7 16,-4-3 1-16,1-15-6 15,0-6-1-15,7-7-1 0,0-8 1 16,3-8 3 0,-2-3 6-16,-3-8 2 0,-4 5 0 15,-15-2 4-15,3 5-1 16,-17 6 4-16,-1 2-4 16,-3 12-11-16,-7 3-9 15,3 13-9-15,2 6 2 16,2 10 0-16,-1 5 2 15,6 5-6-15,1-4-5 16,8-2-2-16,7-8 3 0,7-8 9 16,7-3 2-16,-4-10-3 15,7-3-2-15,-5-13-2 16,-1-3 8-16,6-9 2 16,-5-3 7-16,2 2 1 15,-10 0-6-15,-5 11 5 16,-8 2-13-16,-6 8 4 15,0 0-5-15,-5 6 1 16,0 4 3-16,0 4-6 16,3 10-4-16,3 5-3 15,1 5 7-15,7 6-5 16,1 3 10-16,4 2-1 16,1-1-9-16,-1-2-14 15,-2-7-22-15,-3-5-44 16,-3-4-33-16,-11-7-73 0,-4-6 118 15</inkml:trace>
  <inkml:trace contextRef="#ctx0" brushRef="#br0" timeOffset="145533.63">26171 7109 1076 0,'-16'-24'418'0,"5"3"-296"16,-7 3 16-16,1 11-22 16,4 4-16-16,1 6-32 15,-1 9-23-15,-1 14-28 16,1 13-6-16,-2 12-5 0,0 7-5 16,1 6 2-16,0-2 1 15,-3-5 7-15,6-3 4 16,0-19 16-16,1-10 3 15,5-16 0-15,0-9 7 16,3-22-13-16,2-8-7 16,5-25-1-16,5-10-16 15,8-8 2-15,5-1 2 16,9 12-9-16,1 9 3 0,-3 19 1 16,9 14-9-16,-5 23 5 15,2 11 4-15,-3 23-3 16,-4 7 2-16,-3 4 5 15,-7 6-9-15,3-1 4 16,-1 3-1-16,-6-2 0 16,-3-3 6-16,-13-10-33 15,-6-9-12-15,-5-12-76 16,0-9-35-16,-4-11-54 16,-11-3-207-16,-6-12 288 15</inkml:trace>
  <inkml:trace contextRef="#ctx0" brushRef="#br0" timeOffset="145717.19">25911 7432 1109 0,'11'-4'398'16,"15"-3"-322"-16,12-4 1 15,16-6-1-15,13 0-9 16,13-4-39-16,-4 1-28 0,-12 2-88 15,-9 0-79-15,-15 3 96 16</inkml:trace>
  <inkml:trace contextRef="#ctx0" brushRef="#br0" timeOffset="146160.99">26503 7243 1115 0,'-1'-1'439'0,"0"0"-295"16,0-1 9-16,0 1-33 15,0 0-30-15,0 0-50 16,0 0-19-16,1 1-13 16,0 16-1-16,3 53-4 0,7-23 2 15,0 3-3-15,4-3 0 16,5-9 3-1,4-5-3-15,13-16 10 0,0-7-1 16,10-21 11-16,5-10 4 16,-9-19 10-16,3-7-3 15,-10-10 3-15,-9-2-6 16,-7 2-6-16,-8 3 4 16,-11 11-19-16,-7 10 0 0,-2 19-4 15,-3 11-5-15,-3 24 1 16,-1 13 7-16,-1 20-10 15,3 8 2-15,9 5 1 16,3-5-8-16,14-3 3 16,8-10-7-16,6-15-24 15,5-6-14-15,0-19-55 16,-1-6-38-16,1-9-57 16,1-7 44-16,-7-8 87 15</inkml:trace>
  <inkml:trace contextRef="#ctx0" brushRef="#br0" timeOffset="148206.95">27836 7343 791 0,'-13'17'348'0,"-5"-3"-181"15,0-1 0-15,2 1-28 16,1-3-30-16,11-5-23 0,4-7-17 15,13-17 1-15,1-6 7 16,13-19-2 0,7-5 4-16,-2 0-16 0,2-2-6 15,-12 11-23-15,-8 8-12 16,-6 12-6-16,-9 5-10 16,-14 15-2-16,-3 8 4 15,-11 10-6-15,-2 10-10 0,-3 2 8 16,5 1-1-1,7-2-2-15,1 3 7 16,18-5-1-16,1-1-6 0,11-2 7 16,15-6-7-16,4 7-1 15,2-2 7-15,-1 2-8 16,-3 1 8-16,-7-5 0 16,1 0-8-16,-9-4 7 15,-6-2-3-15,-9 1-9 16,-5-1 7-16,-2-2-6 15,-2-2 1-15,3-3 8 16,1-6-7-16,5-5 0 16,5-6-6-16,8-8 5 15,9-7 4-15,10-8 3 16,7-4-1-16,18-3 3 16,3 1 0-16,4-3-4 0,-3 2 9 15,-7 1-4-15,-7 2 11 16,-11 5 5-16,-5 6-10 15,-13 10 1-15,-8 1 1 16,-13 8-6-16,-4 2 4 16,-10 4 3-16,-2 8-10 15,-2 11-1-15,-3 4-1 0,-5 9 1 16,12 3-7-16,3 2 9 16,1 0 6-16,26-3-11 15,-14-6 5-15,21-11-1 16,12-1-8-16,3-16 2 15,11-2 4-15,-4-12-1 16,-4-6 0-16,-5-5 8 16,-1-2-9-16,-9-1 1 15,0-1 8-15,-11 4-1 16,-7 1 2-16,-2 5 1 16,-4 5-2-16,-2 10-3 15,-1 4-4-15,0 9-2 16,3 2 2-16,5 4-4 15,2 3 7-15,7 2 3 0,3 0-6 16,2-5-1-16,7-3 1 16,1-7 1-16,0-4 0 15,1-3 4-15,1-4-4 16,0-1-4-16,3-6 6 16,-3-6 1-16,-5-1-2 15,-6-7 0-15,-4 6-1 16,-9 2 0-16,-1 2 9 0,-13 7-5 15,1 0-7 1,-5 8 3-16,8 3-8 16,2 5 8-16,1 4 8 0,12 7-5 15,-15 5-3-15,13 4 0 16,-1 1-6-16,3-5 6 16,-3-1 1-16,5-5 4 15,-2-3 1-15,-1-7-11 16,5-1 9-16,-17-10-2 15,8-3 2-15,-7-6 16 16,-1-4-12-16,15-8 3 16,-8 0-6-16,14-5-9 15,5 1 4-15,0 5-5 16,5 2 6-16,-5 9 4 16,-1 6-5-16,0 9 2 15,-5 5-2-15,-6 7-8 16,3 6 5-16,-2 3 5 0,-1 1-1 15,3 1 6 1,-4-5-1-16,2-6-12 0,-3-2 0 16,-2-5 2-16,1-5 4 15,-2-1 4-15,-1-2 5 16,0 0-5-16,0 0-8 16,6-16 8-16,14-34-12 0,-8 25 9 15,-1 1 0-15,3 8-2 16,2 5 9-16,-5 6-9 15,-1 5-1-15,-1 8-1 16,-1 10-1-16,0 7 1 16,0 4 3-16,-1 0 0 15,1-7-1-15,6 2-5 16,-2-5 11-16,5-5-5 16,-2 0-2-16,-9-11 4 15,0-3-2-15,0-12-7 16,4-5 7-16,13-6 1 15,-8 0-5-15,-5 1 7 16,6 0 0-16,-11 6-1 16,5 2 7-16,-1 8-7 0,-7 1-2 15,-13 8-2 1,11 6 0-16,1 10 0 0,-1 7 0 16,9 13 5-16,0 5-4 15,-7 8 1-15,0 6-4 16,9-1-3-16,-10-1 5 15,4-10-2-15,7-9 4 0,-9-11 1 16,5-4-3-16,-3-8 3 16,-5-4-1-1,-1-8 3-15,-5-6 1 0,-3-9-2 16,-8-5-1-16,4-6 1 16,-5-4-3-16,7-10-4 15,8-5 3-15,2-12-7 16,5 0-3-16,16 2 4 15,4 4 4-15,9 16-2 16,0 8 6-16,-8 16 0 16,-4 10-8-16,-11 11 3 15,-5 6 0-15,-9 12-2 16,-6-1 6-16,-11 3-3 16,-2-2-10-16,-5-9-27 15,-1 1-18-15,6-12-53 16,-1-5-25-16,16-13-35 15,1-15-265-15,12-15 308 0</inkml:trace>
  <inkml:trace contextRef="#ctx0" brushRef="#br0" timeOffset="148801.57">29453 6945 1158 0,'-4'16'472'15,"-1"5"-321"-15,2 12-12 16,-1 7-1-16,0 10-51 16,4 2-23-16,-1 3-24 15,1 0-13-15,5-9-6 16,-1-5-10-16,4-10-9 16,6-9-1-16,7-9 0 15,2-6 1-15,8-13-3 16,1-4 4-16,1-16-4 15,5 0 4-15,1-13 7 16,-8-2 2-16,-6-2 9 16,-8-4-10-16,-10 10 2 15,-4 6-2-15,-5 13-3 16,-7 6-2-16,-5 13 3 0,-5 8-3 16,-3 18-11-16,-3 8 3 15,5 3 2-15,8-2-3 16,15-4 1-16,10-6 2 15,10-6-4-15,4-4 0 16,3-10 0 0,-1-6 4-16,6-12-6 0,-1-6 6 15,-1-7 8-15,-2-2-5 0,-11-2-2 16,-1 0-3-16,-7 1 2 16,-9 1-1-16,-3 11 1 15,-2 1-1-15,-7 8-4 16,5 7-1-16,-4 4-4 15,3 9 7-15,3 6-6 16,5 0 3 0,7 6 9-16,2-1-6 0,0 1 3 15,8 1-1-15,-7 1-4 16,3-1-10-16,-7-2-26 16,-13-2-21-16,-11-3-79 15,-10 0-15-15,-9-6 91 16</inkml:trace>
  <inkml:trace contextRef="#ctx0" brushRef="#br0" timeOffset="150243.63">30747 6750 1347 0,'2'4'477'0,"3"7"-387"16,-2 7-5-16,-2 4 9 16,-1 13-11-16,-2 12-26 15,2 5-24-15,1 16-5 16,-1-6 2-16,1-4-4 16,-4 0-1-16,0-11-3 15,2-2-12-15,1-9-8 16,1-9 2-16,2-12-3 15,1-9 10-15,6-15 7 0,2-12-6 16,9-15 2-16,1-4-4 16,6-10-4-16,4 6-4 15,3 1 3 1,0 5-2-16,-1 12-8 0,-6 11 5 0,-16 15-2 16,2 9 0-16,-9 17 2 15,4 1 1-15,-1 3-6 16,-1 3 3-16,6-8 4 15,-2-4 3-15,12-8-4 16,2-9 1 0,-1-7-1-16,4-6-5 0,6-7 6 15,-3-7-5-15,-3-4 3 16,0-8 2-16,-11-3-2 16,-3 2 7-16,-12 0-6 15,-4 5-1-15,-10 8 2 16,-5 9-4-16,-5 12-17 15,-3 11 6-15,1 13 2 16,-1 8-1-16,11 11 8 16,3-1 6-16,9-5-7 0,5-1 4 15,7-14 1 1,6-5-3-16,4-10-2 0,7-6-3 16,-2-8 8-16,2-4-3 15,-2-6 4-15,-3-2 1 16,-9-8-1-16,-3-3 1 15,-8 2 1-15,-2 0 3 16,4 7-6-16,-4 5 2 16,0 4 4-16,0 3-1 0,2 8-3 15,-1 3 5 1,3 4-6-16,-4-4-5 0,1 5 4 16,1 21 2-16,36 35 2 15,-19-26 0-15,-6-2 2 16,-5-1-4-16,7-7 4 15,-10-9-2-15,4-7 3 16,-1-7-8-16,-2-3 5 16,0-5 1-16,-9-8 0 15,1-1 3-15,0-12-5 16,9-2 7-16,7-2-3 16,-11-4-6-16,14 4-4 15,-11 2 0-15,8 8 3 16,8 4 6-16,-6 9-4 0,-3 4-5 15,0 12 0-15,-3 5 1 16,-5 5 2-16,4 3 0 16,-2 1 2-16,-1-2 0 15,-2-2-3-15,-1 0 6 16,-1-10-2-16,-2 2-6 16,0-10 10-16,1-2-3 15,-2-1 9-15,1 2 8 16,0 0-9-16,0-10 3 15,2-8-15-15,11-28-1 0,-4 28 4 16,2 1-5-16,4 1 7 16,3 3-8-16,0 6 4 15,4 1-3-15,-2 7-5 16,0 1 7-16,4 0 0 16,-2 1-1-16,13-3 3 15,-10-2-8-15,10-5 6 16,4-5-1-16,-12-3 6 15,9-4 5-15,-15-2 2 16,-8 3 2-16,-2 1 1 16,-10 1 2-16,-3 0-10 15,-9 2 0-15,-14 7-9 16,-1 7-7-16,-4 15-2 16,-11 9 3-16,5 13-5 0,2 7 3 15,7 4 5 1,17 2-5-16,17-3-7 0,5-9 1 15,30-12-22-15,4-11-6 16,2-17-47-16,7-8-47 16,-24-17-59-16,-3 1 110 15</inkml:trace>
  <inkml:trace contextRef="#ctx0" brushRef="#br0" timeOffset="151088.34">26896 8242 769 0,'-12'7'363'0,"-2"-6"-74"16,1-1-157-16,-2-2 28 16,4 1-3-16,6-1-24 15,1 2-26-15,4 5-51 16,0 8-24-16,2 18-17 15,4 11-4-15,-1 19-3 16,2 1 0-16,-3-4-7 16,-2-5 7-16,0-16 0 15,1-8 2-15,-1-11 10 16,1-7-4-16,-2-10 13 16,-1-5 1-16,0-15-4 15,1-7 8-15,4-16-16 0,0-2-9 16,6-4-6-16,1 3-3 15,5 5-2-15,5 6 6 16,-2 13 0-16,4 9-10 16,5 15 8-16,-5 7-9 15,6 12-1-15,-2 2 12 16,2 2-11-16,-7 3 10 16,-6-6-2-16,3-1 3 15,-16-9 3-15,4-3-7 16,-5-6 8-16,-4-3-4 0,9-7 5 15,0-5 2-15,13-10 0 16,-2-8-1-16,6-1-7 16,6-1 2-16,-5 10-12 15,6 9 4-15,-7 14-7 16,-3 13 7-16,-4 12-2 16,-2 7-20-16,-12 5-16 15,2-4-29-15,-13-6-64 16,-4-7-20-16,-6-12-80 15,-5-5 138-15</inkml:trace>
  <inkml:trace contextRef="#ctx0" brushRef="#br0" timeOffset="151326.06">26141 8108 1293 0,'-10'31'466'0,"18"4"-356"16,15 4-64-16,9-2 8 16,4 2-6-16,9-2-26 15,-8-9-55-15,0-9-86 16,-2-8-48-16,-1-20 91 15</inkml:trace>
  <inkml:trace contextRef="#ctx0" brushRef="#br0" timeOffset="151515.65">27623 8112 1502 0,'33'42'520'0,"-9"3"-457"16,-25 6-70-16,-16-1-2 15,-7-3-53-15,-1-6-41 16,-5-13 64-16</inkml:trace>
  <inkml:trace contextRef="#ctx0" brushRef="#br0" timeOffset="152259.67">28865 8519 901 0,'-4'-2'393'16,"-6"-4"-219"-16,-8-4-49 15,-6-2-2-15,-12-7-60 16,-5 3-26-16,-12 1-18 16,-7 3-4-16,-3 15-5 0,2 0-1 15,7 18-4-15,9 7-3 16,14 5 9-16,6 5 1 15,15-2 2-15,9-2 5 16,12-6-4 0,8-6-2-16,13-15 8 0,6-8 5 15,14-20 19-15,4-8 5 16,3-17-1-16,-1-5 0 16,-12-8-4-16,-6-1-7 15,-12-1 5-15,-11 0-11 0,-11 5-12 16,-6 2 8-16,-12 12-17 15,1 10 3-15,-4 16 4 16,3 10-13-16,-3 14 0 16,3 11 3-16,2 18-7 15,2 13 0-15,17 15 2 16,-4 6-5-16,9 1-2 16,4-3 7-16,7-15 4 15,3-7-4-15,6-14-2 16,-3-11-2-16,0-15 2 15,3-10 16-15,0-15 8 16,1-4-4-16,1-9-2 16,-5 0-4-16,-6-2-3 0,-5-3 3 15,-20 4-4 1,3 6-3-16,-11 9-7 0,1 8 4 16,3 12-6-16,-3 2 2 15,5 16-1 1,-1 5-4-16,7 10 9 0,-3 1-9 15,10-4 5-15,3-3-3 16,7-10-31-16,4-6-12 16,-2-9-54-16,-8-7-29 15,-8-11-74-15,2-8-11 0,-8-7 131 16</inkml:trace>
  <inkml:trace contextRef="#ctx0" brushRef="#br0" timeOffset="152441.85">29067 8158 1334 0,'12'15'454'0,"-3"-3"-439"16,4 2-5-16,-11-5-53 15,0-1-60-15,6-6 68 16</inkml:trace>
  <inkml:trace contextRef="#ctx0" brushRef="#br0" timeOffset="155036.69">29258 8393 1694 0,'5'16'533'0,"10"-4"-565"0,-3-5-11 0,-7 1 73 16,-3-1 6-16,-1-5 1 15,0 4-21-15,0 1-15 16,-1 2-10-16,0 6 4 16,-2-1 4-16,1 3-6 15,-1-2 11-15,0-5-6 16,1-2 2-16,0-3 7 15,-1-3-5-15,2-2 17 16,0-1 0-16,0 0-5 16,0-12 4-16,0-16-14 15,4-29-4-15,3 26 0 16,2-1-5-16,0 8 3 0,7 4-5 16,-1 14 8-16,1 8-1 15,3 14-1 1,-2 5 2-16,0 9-3 0,-1 1 2 15,-5-3-2-15,0-2 4 16,-7-6-3-16,-2-4 4 16,-5-6-1-16,-1-4 4 15,2-4 5-15,-2-2-5 0,4-7 0 16,2-7-3 0,0-7-5-16,4-5 6 15,5-2-4-15,10 0 2 0,5-3 1 16,2 2-6-16,2 9 8 15,-4 4-8-15,-6 15-2 16,-1 10 7-16,-2 16-10 16,-7 7 8-16,7 8 0 15,-6-1-5-15,2-2 9 16,0-5-5-16,2-6 8 16,2-5-2-16,3-8-8 15,1-4 9-15,6-10-7 16,1-4 6-16,4-13 8 15,-3-5-2-15,-3-8 5 16,-1-2-9-16,-7-2 2 0,-4 2-2 16,-14 3-8-16,-10 1 7 15,-7 13-13 1,-4 7-2-16,-2 18 3 0,3 10-13 16,-3 16 11-16,1 3-1 15,10 4 2-15,8 1 12 16,10-11-5-16,11-5 0 15,7-13 1-15,5-6-11 16,18-14 10-16,6-6-8 16,8-15 6-16,2-7 2 0,-12-7 1 15,-3-2 17-15,-13 4 1 16,-7 3-2-16,-14 8-2 16,-5 5-6-16,-10 8-3 15,-7 3 1-15,-1 10 3 16,-3 4-7-16,1 11-6 15,1 6 4-15,6 6-1 16,3 3-5-16,5 5 11 16,4 1-6-16,3 0-1 15,1-2 0-15,4-5 1 16,0-2-2-16,-1-7 4 16,-5-1-2-16,-8-7 0 15,-2-2 0-15,-4-8-9 16,-6 0 13-16,0-4-14 0,2-5 12 15,0-5-3-15,3-5-7 16,6-11 9-16,0-4-10 16,8-3 11-16,2-2-4 15,3 7-5-15,5 9 8 16,0 9 0-16,-1 8 0 16,-3 14 5-16,0 5-8 15,-4 13 0-15,-2 7 1 0,-2 1-4 16,-1 1 10-16,3-5-9 15,1-4 3 1,10-9 3-16,4-7 1 0,9-11 8 16,5-6-2-16,1-10 6 15,0-6 3-15,-3-12 11 16,-5-3-6-16,-3-3-1 16,-7 3-12-16,-9 3-13 15,-3 5 12-15,-15 16-9 31,3 8-3-31,1 0-8 0,-13-15-8 16,-10 15 8-16,1 7-4 0,9 15 14 16,0 4 2-16,8 4-1 15,5 2 1-15,14 1-3 0,6 3 1 16,6-3 2 0,3 0-2-16,0-5 3 0,2-1-1 15,-2-2 0-15,-6 1 4 16,-8 1-4-16,-5-3 0 15,-10 2-1-15,-4-2-1 16,-11 3 4-16,-2 0 0 16,-2-6-7-16,3-1 2 0,3-6-9 15,4-5 1-15,11-8 2 16,5-6 4-16,12-13 0 16,6-11-3-16,12-11 0 15,5-2 9-15,9-2-1 16,-4 5 2-16,-5 10 10 15,-3 5-8 1,-20 10 8-16,4 6 3 0,-18 15-10 16,-2 5 5-16,-3 14-1 15,-7 7-7-15,5 6 0 16,-3 3-4-16,8-1-4 16,-2 1 10-16,9-6 0 15,2-5 3-15,5-9-5 16,7-6 2-16,-5-8 2 15,3-4-4-15,1-9 9 0,-4-5-5 16,-2-3 3-16,-1 2-3 16,-5 1 3-1,-1 0-1-15,-3 6-10 0,-2 2 10 16,-4 8-4-16,-1 5-7 16,0 5 3-16,2 8-1 15,1 5-3-15,5 1 5 16,2-1 3-16,3-4-8 15,1-5 2-15,1 0 2 0,4-8 0 16,-2-3-1-16,4-5 1 16,-1-6 3-16,11-9 5 15,1-4 7-15,3-6 1 16,-1-1-8-16,-16-1-2 16,-1 2-1-16,-22 2-4 15,3 2 1-15,-11 9-9 16,1 3-7-16,-4 4-7 15,-10 4 1-15,4 4-6 16,-5 3 10-16,9 5 8 16,1 2-11-16,7-1 18 15,5-3-4-15,7-2-8 16,1-1 14-16,11-2-7 16,0-1 0-16,3-1 11 0,7 0-6 15,-3-2 9 1,1 1-1-16,-3-1 6 0,-2 0-4 15,2 0 0-15,-4 1-4 16,0 0-3-16,-5 2 0 16,1 1-3-16,-1 6 2 15,2 6-1-15,-5 3 0 16,1 8-2-16,0 6 7 0,-3 4-10 16,3 1 7-1,-6-4-3-15,1-7-3 0,-3-8 6 16,-2-4-3-16,4-6-1 15,-7-4 5-15,11-7-4 16,0-2-5-16,-4-11 5 16,7-3 0-16,-4-6-5 15,4-7 8-15,6-2 0 16,4-3-7-16,1 1 7 16,0 4-2-16,2 9-1 15,-5 8 7-15,-1 8 1 16,-2 7-5-16,-3 7 1 15,1 6 2-15,-4 9-6 16,1 2 1-16,-5 4 7 16,0 0-10-16,3 2 5 15,-2-4 3-15,3-6-8 16,1-2 3-16,5-9-3 0,3-4 1 16,8-8 3-16,3-6 1 15,-4-8 5 1,4-6-5-16,0-5 0 0,-5-2 3 15,4-3-8-15,-7-1 7 16,-9 4-3-16,-2 3-4 16,-7 9 2-16,0 3-1 0,-11 12 0 15,5 4-1-15,-10 6 0 16,9 8 0-16,3 7 0 16,2 5 1-16,9 1 1 15,-7-1-2-15,21-3 4 16,-5-3-2-16,8 5 2 15,6 1-4-15,-14-1 2 16,-1 2 0-16,-11 0-2 16,-9 2-6-16,-18 1-41 15,-7-3-16-15,-19-4-55 16,-2-2-23-16,-8-15-56 16,0-6 0-16,4-13 124 15</inkml:trace>
  <inkml:trace contextRef="#ctx0" brushRef="#br0" timeOffset="155259.38">31232 7838 1667 0,'13'62'590'0,"-5"-45"-495"16,2-5-141-16,-3-14-39 16,-3-2-43-16,8-14 85 15</inkml:trace>
  <inkml:trace contextRef="#ctx0" brushRef="#br0" timeOffset="173962.98">24899 5229 1188 0,'-14'-15'441'0,"-1"7"-355"16,-4 1 16-16,-2 3 11 15,-8 3-17-15,-1 3-15 16,-4 5-9-16,-5 13-19 15,9 8-13-15,-3 21-10 0,1 12-11 16,-3 16 2-16,4 11 5 16,5 15 5-16,-4 3 7 15,17-5-9-15,3-7-4 16,17-20-9-16,11-4-8 16,9-18-11-16,7-14 7 15,2-17-12-15,4-17-12 16,7-18-34-16,0-10-36 15,3-19-64-15,-2-3-33 0,-10-8 119 16</inkml:trace>
  <inkml:trace contextRef="#ctx0" brushRef="#br0" timeOffset="174371.26">24964 5543 1149 0,'-6'-6'452'0,"4"4"-289"15,-4-1 16-15,0 3-10 16,2 3-31-16,-5 8-71 16,7 5-19-16,-9 16-30 15,11 3-4-15,0 10-2 16,3-1 0-16,4-4-3 16,-10-2 1-16,5-14 2 0,-2-1-7 15,6-13 5-15,-4-3 11 16,3-4-3-16,3-3 9 15,0-3-1 1,13-9-12-16,3-5 4 0,0-7-11 16,8 0-2-16,-2 7-4 15,0 9-3-15,-1 8-1 16,-6 10-3-16,-5 5 7 16,-7 4-3-16,-9 6 8 0,-7 1-1 15,-11 2-2-15,-18 1 3 16,2 0-10-1,-14 0-10-15,3-2-19 0,4-9-46 16,3-4-31-16,16-14-59 16,8-5-30-16,16-18 128 15</inkml:trace>
  <inkml:trace contextRef="#ctx0" brushRef="#br0" timeOffset="174606.96">25281 5303 1190 0,'17'9'510'0,"15"11"-311"15,9 9-13-15,-8 2-1 16,17 10-60-16,-10 8-19 16,1 20-34-16,10 11-20 15,-17 22-23-15,-10 6-20 16,-33 15-25-16,-24 9-4 15,-48 18-65-15,-30 11-45 0,-39-3 85 16</inkml:trace>
  <inkml:trace contextRef="#ctx0" brushRef="#br0" timeOffset="177040.57">24616 7416 998 0,'1'1'400'16,"2"1"-248"-16,-3-1-13 0,0-1-15 15,0-1-12-15,0 0-16 16,0 0-9-16,0 0-6 15,0 0-14-15,-1-3-20 16,-1-3 1-16,0 1-13 16,1 4 3-16,-9-2-8 15,-12 0-4 1,-33 22-6-16,29 4-3 31,13-11-4-31,0 0 2 0,-38 41-1 0,3 4-2 0,9 1-2 16,23-18-1-16,15-2-9 15,6-6 2-15,11 2 6 16,11-2-13-16,7-9 9 16,6 0-3-16,6-16-12 0,-8-5 5 15,-1-8-26-15,-6-5-19 16,-14-4-43-16,-3 1-34 16,-16 2-251-16,-9-2 257 15</inkml:trace>
  <inkml:trace contextRef="#ctx0" brushRef="#br0" timeOffset="177392.49">23935 7353 892 0,'-18'-8'405'16,"0"2"-172"-16,-3 7-76 15,-1 10 12-15,-5 18-17 16,0 12-16-16,0 26-25 16,4 7-19-16,8 13-14 15,5-1-2-15,16 1-28 16,6-4-7-16,20-8-10 0,11-9-12 15,4-16-9 1,5-8 4-16,5-15-13 0,-1-10-14 16,5-16-48-16,-1-7-32 15,0-20-68-15,1-6-35 16,-2-22 127-16</inkml:trace>
  <inkml:trace contextRef="#ctx0" brushRef="#br0" timeOffset="177622.83">24674 7366 1330 0,'45'21'505'0,"12"11"-333"15,3 6-42-15,3 6 26 16,-5 6-24-16,-9 5-41 15,-6 9-5-15,-23 25-52 16,-12 11-12-16,-28 17-74 16,-20 4-52-1,-45-4-118-15,-26 1 134 0</inkml:trace>
  <inkml:trace contextRef="#ctx0" brushRef="#br0" timeOffset="185071.95">25692 9999 1075 0,'0'-9'408'16,"-2"-2"-311"-16,4 3-12 15,0-1-9-15,-1 1-8 16,0 1-14-16,-4 2-12 16,0 0-2-16,5 1-7 15,-2 2 4-15,-1 1 0 0,0-1 5 16,0 1-2-16,0 0-2 16,-16 0-5-16,-30 6-1 15,20 8-1-15,-2 3-10 16,-1 7-6-16,-1 1-8 15,-1 6-8-15,-1 0 1 16,-2 2 2-16,9-1 0 16,4-6-1-16,9 0 1 0,11-7-2 15,2-1 1-15,21-3 2 16,5 2 2-16,2 1 1 16,5 1 2-1,-8 4 0-15,-5 0-2 16,6 5-4-16,-7-3-1 0,-5 7 0 15,-2-4 2-15,-9-4 1 16,-5 0 11-16,-11-9 5 16,-4 5-1-16,-14-4 6 15,-4 2-12-15,-1-4-13 16,0-5 5-16,-5-4-20 16,12-3-15-16,5-3-37 15,5-3-27-15,18-3-58 0,2-5-21 16,17-4 110-16</inkml:trace>
  <inkml:trace contextRef="#ctx0" brushRef="#br0" timeOffset="185525.57">25792 10364 1015 0,'10'9'384'0,"-5"0"-294"15,1 0 6-15,-3-1-10 16,8 0-13-16,4-5-4 16,-2-1-9-16,8-4-20 15,-5-4-8-15,2-2-17 16,3-3 2-16,1-1 4 16,-2-1 2-16,1-1 3 15,2-5-1-15,-4-1 2 16,-4-1 1-16,-1 2-6 15,-6-2-4-15,-9 0-8 32,-3 1-4-32,-8 4-2 0,-2 1-2 0,-5 11-3 15,-3 6 0-15,-6 11-1 0,0 6-2 16,-3 12 3-16,2 4 0 16,-2 7-1-16,5 3 4 15,11 2-2-15,2-1 2 16,12-6-2-16,11-4-5 15,7-6-3-15,7-7-5 16,11-5-7-16,-3-3-9 16,3-12-52-16,1-3-16 0,2-11-53 15,-3-5 285-15,2-7-112 16</inkml:trace>
  <inkml:trace contextRef="#ctx0" brushRef="#br0" timeOffset="186012.4">26397 10450 893 0,'6'2'368'0,"-1"-8"-187"15,1 0-61-15,-1-3-3 16,-3-6-6-16,-2-1-35 15,-1 1-18-15,-4 0-16 16,-3 5-8-16,-4 2 0 0,-2 3-1 16,-4 5-12-16,1 1-4 15,-4 9-11-15,-4 6-2 16,9 6-4-16,2-1-3 16,7 1 4-16,8-6-1 15,2-3 1-15,8 0 1 16,12-4-2-16,3-6 2 15,0-7 4-15,-2-3 7 16,-6-5 14-16,-4 0 5 0,-3-2 5 16,-2-6 2-16,2 1-12 15,-3-3-1-15,-1 2-5 16,2 6-14-16,-2 2-3 16,-4 6-4-16,-1 7-1 15,0 3 4-15,-2-4 1 16,0 1-5-16,6 23 0 15,4 31-3-15,-3-26-8 16,-1-11 0 0,-4-9-21-16,1-1-13 15,10 16-46-15,0-4-25 0,-3-17-56 16,-4-15 100-16</inkml:trace>
  <inkml:trace contextRef="#ctx0" brushRef="#br0" timeOffset="186428.76">26722 9948 1284 0,'11'7'478'16,"-3"8"-370"-16,2 8-42 0,-6 7-19 16,3 7-7-16,2 9-14 15,-4 4-5 1,2 6-9-16,-10 0-7 0,2-7-3 15,1-3 6-15,-2-3 17 16,5-6 5-16,-3-7 11 16,-12-7-2-16,7-11-16 15,-7-7-9-15,14-7-6 16,13-8 2-16,15-12-5 16,5-8 6-16,-1-5-7 15,-1 1-2-15,-9 6 5 16,-3 8-7-16,-2 14 7 15,-1 5-7-15,-5 11-1 16,-2 5-2-16,-7 8-7 16,-5 3-2-16,-9 5-12 0,-3 1-5 15,-4-2-27 1,-2-2-11-16,2-7-30 0,2-6-7 16,2-12-26-16,1-5-43 15,12-17 118-15</inkml:trace>
  <inkml:trace contextRef="#ctx0" brushRef="#br0" timeOffset="187450.58">27361 10289 1142 0,'6'4'452'15,"-2"-2"-295"-15,-9-1-127 16,-6 0-4-16,-6-2-26 16,-5-3 5-16,-7-4-7 15,1-2-10-15,1 5 3 16,-2 1 6-16,9 6 5 16,2 8 6-16,5 5 2 15,7 4-3-15,7 0-4 16,8-3 1-16,7-4-1 0,4-4-8 15,10-3 3 1,-7-4 8-16,4-3 24 0,-4-7 14 16,-12-2 20-16,6-1 1 15,-12-2-15 1,4-1-5-16,-4 3-21 16,-6-2-6-16,2 2-11 0,-3 0 1 0,0 3-7 15,-3 2 3-15,3 3-5 16,-2 7-4-1,-1 5 2-15,5 6 1 0,3 6-1 16,2 3 2-16,4 0-1 16,1 0-2-16,1-2 3 15,2-3-3 1,3-10 4-16,5 1-1 0,2-11 3 16,1-8 10-16,5-6 5 15,-4-7 4-15,0-4 4 16,-3 0-3-16,-5-1-3 15,-2-3 1-15,-1 1-8 16,-8-1-4-16,-9 9-5 16,0 1-3-16,-13 12 0 15,3 8 0-15,3 2-3 16,-4 10 0-16,4 4 2 16,5 3-2-16,5 2 3 15,6-3-4-15,8 0-5 0,6-3 3 16,8-1-2-16,2 0 4 15,-3-2 4-15,-3 1 0 16,-8 0-2-16,-5 1 1 16,-5-2-2-16,-7 1 1 0,-7-1 0 15,-6 1-2-15,1 0 2 16,2-2 2-16,-8-3 0 16,4-2 6-1,5 0-1-15,0-1-6 16,10-6 1-16,6-3-2 0,14-11 2 15,6-4 3-15,7-4 2 16,2-4-4-16,-4-4 3 16,-4 2 0-16,1-4-2 15,-5 3 6-15,-9 3-6 16,-5 2 4-16,-7 9 2 16,-4 3-5-16,-8 13 1 15,-5 3-8-15,-3 8-2 16,2 5 6-16,2 2 0 15,5 1 1-15,8-2 1 16,4 2-3-16,8-4-6 0,7 0 6 16,0 1 1-16,-1 0-1 15,-2-2 5-15,-3 0-7 16,-6 3-14-16,0-2-10 16,-11 4-39-16,-4 1-22 15,-10 0-45-15,-4 5-24 16,0-3 100-16</inkml:trace>
  <inkml:trace contextRef="#ctx0" brushRef="#br0" timeOffset="187694.62">28257 10443 836 0,'17'12'441'0,"-15"-1"7"0,-5 3-378 0,-9 7-35 0,-4 3-5 0,-12 9-19 0,4 3-5 0,-5 1 3 0,-1-2-9 0,-1-6-18 0,6-5-10 0,4-9-45 0,2-5-38 16,17-13 71-16</inkml:trace>
  <inkml:trace contextRef="#ctx0" brushRef="#br0" timeOffset="188047.63">29289 9770 1127 0,'24'-16'407'0,"-10"11"-346"15,-6-1-20-15,-9 9 3 16,-5 1-2-16,1 4 10 16,-1 2 8-16,3 7 6 15,2 5-4-15,0 9 6 16,2 6 0-16,2 7-9 15,5 2-7-15,7-2-14 16,-1 2-5-16,2-8-15 16,0-2-3-16,-4-9-13 15,2-4-1-15,-1-6-17 16,-3-8-14-16,-2-3-31 16,-1-7-28-16,-6-9-46 0,-4-5-22 15,-10-7 99-15</inkml:trace>
  <inkml:trace contextRef="#ctx0" brushRef="#br0" timeOffset="188219.93">29040 10096 1029 0,'19'0'413'16,"12"-3"-294"-16,17-7-30 15,9-3-19 1,14-2-34-16,5-3-8 0,9-1-42 15,-6 3-35-15,-10-5-169 16,-8 0 140-16</inkml:trace>
  <inkml:trace contextRef="#ctx0" brushRef="#br0" timeOffset="189313.58">29740 9937 1272 0,'-1'1'473'0,"0"3"-369"0,1 1-4 15,1 1-29-15,3 6-13 16,3 2-26-16,16 32-15 16,-21-24-10-16,0 1-1 15,0 8-4-15,1-1 2 16,1 1 0-1,5-2 3-15,2-8 7 0,0-1 1 16,7-15 2-16,2-4 5 0,4-9 2 16,2-7-3-16,4-7 0 15,1-1 1 1,-2-2 2-16,-6-3 0 0,-17 4 2 16,2-1 3-16,-18 7-7 15,8 6-7-15,2 6-2 16,-7 6-12-16,7 8-5 15,-4 4 5-15,3 4 0 16,1 3-1-16,12 1-2 16,4-1 2-16,7-4-5 15,-3-5-6-15,15-9 10 16,0-6-5-16,-3-6-1 16,0-2 14-16,-16-2-7 15,2 0 0-15,-5-8 1 16,-1-1-1-16,-9-3 3 0,-3-1 0 15,-1 6-1-15,-3 4-3 16,1 6 5 0,-3 5-7-16,1 7 1 0,0 5-1 15,3 14-2-15,2 2 10 16,0 6 2-16,1-1-7 16,1-3 3-16,2 2-9 15,1-3-1-15,-3-3 8 0,2-9-5 16,-1-5 8-16,-2-4 0 15,1-3 2-15,-2 1 3 16,0 0 0 15,6-22-1-31,16-33-4 0,-4 24-8 16,2 1-2-16,3 4 2 0,-3 4 5 0,-3 11 5 16,1 8-5-16,-7 8 2 15,0 6-6-15,-1 10-2 16,-1 3 7-16,5 4 3 15,6 0-5-15,2-7 0 16,-6 0 6-16,17-5-5 16,-4-3 1-16,3-1 1 15,8-4-2-15,-9-6 3 0,-1-2 11 16,-4-9 6-16,-1-1-11 16,-9-1 0-16,-4-1-4 15,-5 1-4-15,-7 1 13 16,-9 1-4-16,-1 5-4 15,-8 6-1-15,0 8-6 0,-1 3-6 16,0 5 2-16,2 3-4 16,2 0 0-1,6 2 2-15,4-5-1 0,11-3-1 16,4-7 5-16,5-7 0 16,3-1 4-16,0-6 0 15,1 0 1-15,0-8 10 16,-3-1 1-16,-2-6 8 15,-3 3-10-15,-3 8-1 16,-2 3-3-16,-6 4-9 16,2 5 8-16,-1 8-2 15,1 4-4-15,-1 14 1 16,2 2-13-16,3-2-23 16,-2 2-9-16,4-8-43 15,-4-9-30-15,-3-1-74 16,-1-8-27-16,-5-5 134 0</inkml:trace>
  <inkml:trace contextRef="#ctx0" brushRef="#br0" timeOffset="189563.87">31430 10237 1184 0,'32'16'539'0,"-15"-3"-150"16,-5 4-328-16,-10 11-59 15,-14 3-8-15,-20 12-27 16,-5 2-10-16,-12 2-42 16,-2-1-15-1,11-8-42-15,4-5-40 0,13-16 124 16</inkml:trace>
  <inkml:trace contextRef="#ctx0" brushRef="#br0" timeOffset="190118.54">30555 10855 1127 0,'-7'-25'477'0,"-8"0"-290"0,10 6-59 16,-1-1-8-16,-13 3-42 16,2 1-14-16,-13 3-35 15,-2 5-15-15,-1 8-12 16,-4 8 0-16,0 14-2 16,0 8 0-16,-4 14 6 15,8 6-4-15,3 7 4 16,6-2-6-16,21-4-4 15,3-6 0-15,26-12-5 0,2-6 6 16,6-10-2 0,1-1 5-16,0-3 1 15,3 0 3-15,-6 1-3 0,-2 2 0 16,-16-4-2-16,-10 0-6 16,-11 2-1-16,-13-2-7 15,-13 4-8-15,-7 2-4 16,-13-2-11-16,-2 2-12 0,5-5-12 15,1-1-15-15,20-4-7 16,12-5-4 0,17-3-61-16,13-3 100 15</inkml:trace>
  <inkml:trace contextRef="#ctx0" brushRef="#br0" timeOffset="191617.08">30847 11214 1146 0,'5'2'486'15,"2"0"-290"-15,0-1-54 16,-4-1-12-16,-5-7-56 16,-4-5-19-16,-5-4-44 15,-3-2-4-15,-4 8-8 16,0 1-7-16,-6 11 3 15,0 8-2-15,-7 10 5 0,1 5 2 16,11 6 0 0,-4 0-5-16,16-4 0 47,6-1 0-47,5-10-2 0,14-7 5 0,2-6 7 0,0-5 14 0,7-11 20 0,-1-4 3 0,2-7 3 15,0-3-1-15,-12 2-4 16,0 4 1-16,-11 6 1 15,-3 3-13 1,-2 6-6-16,-3 3-11 0,-2 6-14 16,-1 5 2-16,-2 8-7 15,3 7 1-15,3 8 1 16,3 1 3 0,8-1 1-16,3-3-1 0,6-9-3 15,10-5-13-15,13-12 6 16,0-4 0-16,1-16 8 15,3-5 12-15,-6-12-3 16,1-6 1-16,-4-10 1 16,-11-4 1-16,-15-1-2 0,-6-1 10 15,-11 1-1 1,-7 3-3 0,-4 8 0-16,3 10 0 0,-5 20-3 0,7 11-5 15,2 23-3-15,-10 14-8 16,8 21-3-16,4 6 3 15,8 1 5-15,12 0 4 16,14-19-5 0,5-7-2-16,9-13-3 15,2-9 2-15,4-9 7 0,0-5-1 0,1-10 1 16,1-4 1-16,-8-2 3 16,-4-4 3-16,-19 0-1 15,-2 2 2 1,-14-3 1-16,-11 3-2 0,2-2 7 15,-3 0-5-15,-1 9-4 16,4 5-1-16,5 6-4 16,-3 3-3-16,6 9-5 15,1 4 1-15,0 5 2 16,2 5-1-16,10-1 5 16,-6-1 0-16,8-5 1 15,3-3-3-15,-13-5 2 16,2-4 0-16,-1-2 0 15,-6-4 2-15,-5 0 2 0,6-1-4 16,-1-1 1-16,0 1 7 16,-10-4-1-1,-4-10-3-15,-13-39-2 0,31 31-2 16,3-4-1-16,6-1 3 16,13 10 0-16,-3 0-6 15,12 9 4-15,-10 9-1 16,-2 10-3-1,2 5 5-15,-12 10-4 0,4-5 2 0,-12 3 3 16,-1 1-3-16,-5-4-2 16,0-1 1-16,-6-8 2 15,5-5 2-15,-4-4 5 16,0-2 0-16,4-6 4 16,-2-8-5-16,15-11 0 15,1-8-1 1,11-8-4-16,2 3-1 15,-5 4-1-15,5 8-4 16,-8 12 4-16,-1 5 1 0,-1 9 1 16,-6 8-1-16,1 11-5 15,-2 7 4-15,-5 11-3 16,1 0 3-16,-1-2 2 16,0-5-6-16,2-7 1 0,1 0 4 15,1-7-4-15,-1-7 6 16,6-6 0-16,-3-7-3 15,3-4 1-15,3-3 4 16,3-10 0-16,-4 1-4 16,-1-1 7-16,-4 2-10 15,-9 6 1-15,5 2 7 16,2 7-8-16,-11 4 3 0,6 8-3 16,5 5-5-16,-9 6 2 15,11 3-4-15,4-4 0 16,0-2 1-16,13-8-3 15,1-4 6-15,-2-4 0 16,5-6 0-16,-5-4 3 16,5-4 1-16,-1-7 3 15,-4-1 0-15,-5-3 11 16,-6-2 1-16,-11-1 2 16,-5 1-1-16,-15 7-17 15,-8 6-11-15,-8 14-19 16,-3 8-10-1,0 10-28-15,9 2-15 0,-2 2-30 16,12 0-27-16,8-10-41 0,6 0-6 16,27-16 116-16</inkml:trace>
  <inkml:trace contextRef="#ctx0" brushRef="#br0" timeOffset="192060.83">32535 10970 1392 0,'9'8'537'0,"-2"3"-405"16,-2 3-44-16,6-1-41 16,-6 0-27-16,2 1-15 15,-3-1-3-15,-4 3 0 16,-3-6-1-1,-7 3 4-15,4-5-2 0,1-4 2 16,-2-2 4-16,8-2 6 16,3 0 9-16,7-9 5 15,6-5-4 1,6-13-3 15,-4-5-7 16,5 1 2 16,4 0 2-63,-6 14 10 0,-1 5-2 0,-5 12 2 0,-5 11-2 15,-1 18-20-15,-4 6 5 0,0 8-26 0,-3-5-19 0,-3-12-35 0,-1-10-29 0,-5-12-77 0,-2-7-35 0,-8-12 131 0</inkml:trace>
  <inkml:trace contextRef="#ctx0" brushRef="#br0" timeOffset="192483.64">26064 11145 1355 0,'11'-7'36'0,"16"-3"5"15,19-7 26-15,25-10-41 16,12-5-77-16,8-12 31 16</inkml:trace>
  <inkml:trace contextRef="#ctx0" brushRef="#br0" timeOffset="193746.6">23518 9572 745 0,'-9'-18'331'16,"-3"6"-191"-16,5 6 7 16,3 1-11-16,-1 5-19 15,3 2-15-15,2 11-29 16,-2 9-15-16,3 19-27 0,0 9-8 15,1 11-9 1,4 4-6-16,-5-6-5 16,2-3 2-16,-2-14-2 0,3-11 6 15,0-7 8-15,4-3 2 16,3-8 2-16,3 1 2 16,2-8-9-1,1-3-3-15,6-3-6 0,1-2-3 0,11-2-7 16,8-3-13-16,8 0-29 15,-2-3-11-15,-4-2-28 16,-3 0-11-16,-19 1-31 16,-1-2-63-16,-18-1 126 15</inkml:trace>
  <inkml:trace contextRef="#ctx0" brushRef="#br0" timeOffset="193968.71">23522 9670 1180 0,'-7'-33'445'0,"17"-1"-347"0,8 3-51 16,8 3-12-16,4 3-13 15,5 6-1-15,0 6-14 16,2 8-55-1,-1 5-30-15,-9 7-74 16,0 4-40-16,-10 9 124 0</inkml:trace>
  <inkml:trace contextRef="#ctx0" brushRef="#br0" timeOffset="194133.64">23584 9799 776 0,'-22'16'356'0,"12"-8"-171"16,4-1-26-16,16-6-65 15,7-1-29-15,12-8-27 16,11-5-4-16,14-2-19 16,6-5-38-16,8-2-171 15,-3-1 134-15</inkml:trace>
  <inkml:trace contextRef="#ctx0" brushRef="#br0" timeOffset="194632.77">24214 9660 743 0,'4'6'361'16,"-1"-4"-148"-16,-1 0-64 0,-2-2-26 16,0-1-11-16,0 0 13 15,0 0-11-15,0 0-1 16,8-18-28-16,10-27-24 16,-18 27-33-16,-3 2-11 15,-13-1-15-15,-2 5 0 16,-7 7 0-16,-1 8 1 15,6 14-3-15,-5 5-6 0,8 12-4 16,5 0 2 0,2-1 2-16,11-3-1 0,11-8 2 15,1-6-2 1,7-7 1-16,2-4 6 0,-1-9 12 16,0-6 8-16,2-6 15 15,-2-1 5-15,-5 1-4 16,-5 3-1-16,-7 5-11 15,-2 2-14-15,-3 4-7 16,1 3-1-16,0 3-6 16,0-3 4-16,0 1-2 15,6 25-5-15,14 41 6 16,-5-24 3 0,1 7 0-16,-3 1-2 15,-7 5 1-15,-7-1-3 0,-8-5 2 0,-9-1 1 16,-7-13-2-16,-3-5 6 15,-2-9 1 1,2-11-6-16,1-14-37 0,7-11-30 16,2-20-72-16,8-7-35 15,10-17-15-15,0-7 101 16</inkml:trace>
  <inkml:trace contextRef="#ctx0" brushRef="#br0" timeOffset="194797.21">24549 9500 1110 0,'0'7'396'0,"5"4"-356"16,-2 1-11-16,-2 1-98 16,0 0-104-16,-1-7 109 15</inkml:trace>
  <inkml:trace contextRef="#ctx0" brushRef="#br0" timeOffset="194928.69">24605 9747 1073 0,'1'18'407'0,"1"-2"-320"0,1-4-63 15,3-7-21-15</inkml:trace>
  <inkml:trace contextRef="#ctx0" brushRef="#br0" timeOffset="196224.69">25398 11988 827 0,'19'-24'381'0,"2"-5"-100"0,6-1-157 16,-8 3-18-16,-1 3-16 15,-5 6-27-15,-5-2-7 16,-3 1-15-16,-2 5-3 16,-8-1-6-16,-1 3 0 0,-10 2-1 15,-6-1 7-15,-6 11-2 16,-11 2 4-16,-14 16 7 16,-2 5-4-1,-8 12-3-15,3 7-10 0,12 11-8 16,3 2-4-16,8 5-7 15,5-1-5-15,10-3 0 16,7-2 10 0,9-4 7-16,6-4 4 0,12-2-6 15,6-2-3-15,9-5-3 16,6-1-4-16,8-10 3 16,6-1-13-16,5-8-1 15,1-3 3-15,-3-4-7 16,-5-3-12-16,-12 0-36 0,-4-3-32 15,-10-2-81-15,-7 1-24 16,-6-7 113 0</inkml:trace>
  <inkml:trace contextRef="#ctx0" brushRef="#br0" timeOffset="196576.54">26266 12149 834 0,'6'-6'431'15,"4"2"-72"-15,-2 1-241 16,-3 2-14-16,1 1-39 16,0-1-23-16,4 1-17 15,3 0-2-15,10 0 0 0,1 1 5 16,4-1-7-16,3 0-3 16,-5 0-14-1,-4 0-11-15,-4-6-23 16,-2 5-25-16,-9-1-52 0,0 1-41 15,-10 2 92-15</inkml:trace>
  <inkml:trace contextRef="#ctx0" brushRef="#br0" timeOffset="196967.49">26117 12482 1325 0,'28'6'484'0,"26"-7"-374"16,7-4-71-16,6-13-8 15,2-3-13-15,-11-8-65 16,-1 1-35-16,-4 4-117 16,-7 3-90-16,-10 5 183 31</inkml:trace>
  <inkml:trace contextRef="#ctx0" brushRef="#br0" timeOffset="197494.85">27544 11875 926 0,'-9'0'410'0,"6"-2"-160"0,1 1-174 0,2-1-39 0,-1 1-2 0,1 0-4 16,0-1-5-16,0 1 15 16,27-7 5-16,44-6 6 15,-20 11 9-15,6 2-14 16,1 0-14-16,-5 9-14 16,-8 5-10-16,-14 8-5 15,-8 3 1-15,-13 7-2 0,-5 0 1 16,-10-2-2-16,-4 6-4 15,-10-8 2-15,0 5-1 16,-5-4 1-16,3-6 1 16,4-1-1-16,3-7-1 15,7-7 1-15,1-3 0 16,10-3-1-16,0-1 2 16,10-3 10-16,4 0 0 15,6-7 4-15,7-1-4 0,4 2-9 16,4 0 0-16,9 7 0 15,5 0 1-15,-4 6 0 16,-3 4 0-16,-13 8-2 16,-11 6-1-16,-10 8 4 15,-6 3 1-15,-13 5 4 16,-9 0 6-16,-12 2-3 16,-10-2 0-16,-14-6-3 15,-1-4-2-15,-9-9-1 16,4-4 5-16,3-6 1 15,3-4-4-15,4-7-14 16,4-4-17-16,5-7-41 16,7-3-46-16,8-4-82 0,3 1 116 15</inkml:trace>
  <inkml:trace contextRef="#ctx0" brushRef="#br0" timeOffset="197690.68">28509 12353 1445 0,'6'-10'488'15,"-14"-21"-339"-15</inkml:trace>
  <inkml:trace contextRef="#ctx0" brushRef="#br0" timeOffset="200756.62">25031 13585 874 0,'6'23'314'15,"-2"-17"-256"-15,-3-4-57 0,-2-3-31 16,0 0-14-16,-1 0-14 31,-2-1 10-31,-13-6 26 16,-29-15 12-16,25 11 43 0,2-2 22 0,2-2 55 16,-5 0 19-16,4 1 8 15,2 0-9-15,-3-1-29 16,6 2-5-16,4-2-25 15,-3 3-6-15,7 6-18 16,1 1-13-16,0 4-8 16,7 2-7-16,-4 0-6 15,1 0-3-15,0 0 5 16,1 11 4-16,5 17 8 16,9 46 7-16,-3-23-5 0,-4 3 2 15,-3 7-11 1,-4-4 0-16,-6-7-10 15,-3-5-4-15,-3-14-9 0,-5-4-12 16,1-10-41-16,-6-7-35 16,-8-12-59-16,2-4-29 15,-3-15-55-15,2-3 144 0</inkml:trace>
  <inkml:trace contextRef="#ctx0" brushRef="#br0" timeOffset="200959.51">24449 13611 916 0,'-22'-15'386'0,"-2"3"-222"16,10-1-20-16,-1 0-64 16,4-1-16-16,11 1-31 15,6 2-6-15,24-1-4 16,9 1 6-16,25 0 1 16,13-2-8-16,29-3-10 15,7 1-2-15,-7-4-39 16,-3 2-41 15,-31 7-95-31,-11 3-79 0,-8 3 148 0</inkml:trace>
  <inkml:trace contextRef="#ctx0" brushRef="#br0" timeOffset="201905.22">25070 13509 1193 0,'-6'0'483'0,"6"2"-324"16,3-1-83-16,-3-1-29 0,0 0-32 15,2 3 0-15,10 21-6 16,28 31-5 0,-31-19 4-1,0 0-8-15,-2 7 0 16,-3-2 2-16,-2-4-2 0,0-2 11 0,0-12 2 15,0-7-6-15,1-10-3 16,1-7-10-16,1-10 6 16,0-7 7-1,4-16 10-15,2-2 2 63,6-2-1-32,-1-2-4 32,6 16 2-63,-12 4 2 0,2 10-6 0,-1 9 2 0,-9 8-10 0,13 12 5 15,-4 9-1-15,-1 5-5 0,-1 0 3 0,-1-1-6 0,2-5-2 0,4-4 3 0,5-5-3 0,-2-4 4 0,1-10-1 16,0-2-3-16,1-4 9 0,1-9-2 15,-1-4 6 1,-4-7 4-16,1-5-11 16,-4-2 6-16,-5-4-4 15,-4 6-6-15,-5 4 14 0,0 4-8 16,-5 12 3-16,0 5 6 0,-2 8-15 0,0 6 1 0,4 11-6 0,3 2-2 0,4 2 7 0,2 0-9 0,5-7-4 16,3-7-2-16,3-5-10 15,4-7 12-15,3-5 7 16,0-2-3-16,1-11 14 15,2 0-4-15,2-9 5 16,1-3 4-16,-1-2 2 16,-4 0 6-16,-2 7-5 15,-3 3 1-15,-3 12-2 0,2 5-7 16,-4 9 6-16,0 8-7 16,2 9-4-16,-6 7 5 15,1 5-10-15,0-2 13 16,-2-1-3-16,1-5-4 15,-1-8 7-15,2-3-13 16,2-10 5-16,5-4-3 16,4-8 3-16,1-6 7 15,5-10-7-15,-2-6 11 0,0-6-5 16,0 0-6 0,-7 1 7-16,-3 3-2 0,-8 8 5 15,-4 4 2-15,-4 10 1 16,-7 7-3-16,3 10-6 15,-7 7 2-15,3 13-15 16,4 4-2-16,5 2-14 16,12 1-7-16,6-7-25 15,8-9-27-15,5-8-26 16,6-6-10-16,8-9-36 16,-8-4 98-16</inkml:trace>
  <inkml:trace contextRef="#ctx0" brushRef="#br0" timeOffset="202850.87">27597 13401 1143 0,'-12'-7'436'15,"-4"-5"-332"-15,-2-4-66 16,-1-3-13-1,-6 0-22-15,1 2 9 16,-5 3 2-16,0 8-1 0,-1 9 20 16,-1 8 0-16,3 12 4 15,-2 7-2-15,8 11-21 16,6 4-4-16,13 6-7 16,7-2-6-16,14-9-3 15,6-7-1-15,9-13-10 16,1-7 1-16,2-14 9 15,2-9 12-15,0-10 29 16,-1-4 10-16,-1-2 14 16,-8 1-6-16,-10 3-7 0,-2 3-1 15,-15 7-13 1,-1 5-3-16,-7 5-12 16,-4 2-10-16,0 11-6 0,4 6 0 15,2 5-6-15,5 0 7 16,8-2-1-16,5-2-7 15,9-7 3-15,7-1-7 16,11-9 6-16,3-4 3 16,-1-11 13-16,-5-3 5 15,-8-4 2-15,-10-3-4 0,-8 1-2 16,-13 1 9-16,-11 0-2 16,-13 6-2-16,-18 4-16 15,4 6-19-15,-19 14-33 16,5 4-9-16,14 12-34 15,4-3-16 1,33 0-25-16,9 1-39 0,21-11 116 16</inkml:trace>
  <inkml:trace contextRef="#ctx0" brushRef="#br0" timeOffset="203786.57">28110 13442 900 0,'-6'0'454'16,"-7"1"-104"-16,0-1-188 16,-2 0-74-16,0 0-33 15,8 0-38-15,6 0-7 16,3 3-11-16,2 3 0 16,-4-6 1-16,1 2-4 15,5 18 6-15,35 24-2 16,-25-26-7-16,0-6 7 0,0-2-1 15,0-3 0-15,-1-7 13 16,-1-1 6-16,2-7 19 16,-2-4 5-1,-1-6-3-15,-2-1-8 0,2-2-13 16,-4 3-1-16,-1 5-6 16,-3 2 0-16,-2 8-6 15,3 2-5-15,-2 7-1 16,1 4 4-16,3 8 1 15,3 1-3-15,1-1-1 16,8 1-5-16,-1-10 1 16,1-2 4-16,7-8 0 15,-2-7-2-15,4-13 6 16,3-6 12-16,-2-9 10 0,3-1 0 16,-5-4-5-16,-4-2-5 15,-8 0-6 1,-12 0 5-16,-2 8 2 0,-5 9-3 15,1 10-10-15,-1 6 1 16,-5 18-5-16,0 9-10 16,-2 18 9-16,4 8-5 0,6 8 0 15,5-4 10-15,9-7-1 16,9-4-3 0,5-7-1-16,6-6 1 15,5-8 3-15,-1-5 7 0,6-9 6 16,-3-3 3-16,-4-9-1 15,-3-3-3-15,-10-4-7 16,-3 3 2-16,-14-1-1 16,-1 4-6-16,-13-2-1 15,-6-1-2-15,-7 7-7 16,-4 2 3-16,4 5-4 16,0 6-7-16,8 5 3 15,1 1-1-15,9 2-5 16,4-1 2-16,3-2-5 15,7-1-5-15,9-5 9 16,1-4 3-16,9-7 10 0,-2-7 6 16,-1-6 7-16,0-8 0 15,-3-6 10 1,-2-4 4-16,-10-5-3 0,-11 1 3 16,-2 1-9-16,-13 1-6 15,5 7 6-15,6 3-7 16,-4 12-7-16,7 9 5 15,5 18-13-15,0 16-1 16,5 23 4-16,4 11 3 16,5 19 3-16,-2 2-2 0,1 0-27 15,2 1-31-15,-2-7-111 16,1-8-38-16,-1-26 315 16,1-17-140-16</inkml:trace>
  <inkml:trace contextRef="#ctx0" brushRef="#br0" timeOffset="204191.81">29764 13025 1023 0,'14'7'520'15,"-2"10"-110"1,0 3-268-16,-2 10-94 0,-4 2-22 15,-2 3-26 1,2 3 3-16,0 1-7 0,-4 2-1 16,2-5 2-16,-1-4-2 15,-2-6 9-15,4-5 1 16,1-9 19-16,-2-4 4 16,6-9 5-16,1-6 7 0,3-8-13 15,3-4-8-15,5-9-3 16,4-2-16-1,7 6-3-15,-3 3 5 0,2 15-2 16,-6 6 1-16,-11 10-1 16,-4 8 0-16,-14 8-5 15,5 5 7-15,-14 3-7 16,-2-3-11-16,-4-3-19 16,-11-1-20-16,8-9-44 15,-3-4-25-15,7-7-56 16,6-9-188-16,13-15 254 15</inkml:trace>
  <inkml:trace contextRef="#ctx0" brushRef="#br0" timeOffset="204552.81">30311 13317 1157 0,'13'18'440'0,"1"-2"-327"0,2-2-30 16,1-3-39-16,2-5-8 15,7-5-14-15,1-1-14 16,7-12 6-16,1-5-7 16,3-3 9-16,-2-7 7 0,-11-1 9 15,-3-3 3-15,-16-3-2 16,-3 4-6-16,-11 4-12 16,-7 6-2-1,-14 10-11 1,-9 8-2-16,-9 20-2 15,0 13-2-15,6 22 3 0,6 10-3 0,14 10 5 16,5 2-2-16,21-7 3 16,7-9 4-16,24-11-3 15,13-10 3-15,17-17 0 16,6-8-1-16,3-18-14 16,-7-8-24-16,-1-12-68 15,-1-3-48-15,1-4 89 16</inkml:trace>
  <inkml:trace contextRef="#ctx0" brushRef="#br0" timeOffset="204871.55">31814 12661 983 0,'-16'-14'448'15,"4"10"-158"-15,1 7-139 0,-1 15-41 16,5 7-28-16,1 23-42 16,8 13-12-16,8 16-11 15,-1 4-3-15,0-2-11 16,-2-6 1-16,0-12-11 15,0-8-20-15,2-17-59 16,-1-13-36-16,3-25-89 16,3-13 124-16</inkml:trace>
  <inkml:trace contextRef="#ctx0" brushRef="#br0" timeOffset="205165.85">32152 12919 1243 0,'9'31'506'16,"-3"7"-323"-16,-1 3-73 16,-2 7-61-16,-2 1-24 15,4-2-23-15,2-5 0 16,8-12-7-16,4-8 1 16,14-16 9-1,3-11 8-15,16-20 28 0,11-9 20 16,-4-13 14-16,-4-6-6 0,-19-1-12 15,-13 4-14-15,-26-2-12 16,-8 3 1-16,-36 11-22 16,-16 11-10-16,-22 29-45 15,-9 18-11-15,0 22-38 16,-2 5-24-16,12-1-71 16,5 1 112-16</inkml:trace>
  <inkml:trace contextRef="#ctx0" brushRef="#br0" timeOffset="207151.77">23717 15043 1817 0,'4'-4'25'15,"4"-3"-8"-15,0-10 29 16,8-10-5-16,-3-8 8 16,6-17 14-16,7 1-1 15,1-5-25 1,2 0-9-16,-1 5-22 0,-7 0-11 0,-4 8-9 15,-4 8-5-15,-9 15 1 16,-2 7 3-16,-4 12 10 16,-1 6 2-16,-3 9-14 15,-1 9-6-15,-4 10-4 16,1 0-7-16,1 1 16 62,4-2 8-62,13-5 0 0,7-3 3 0,6-2 0 0,8-5 3 0,-4-2 2 0,4-1 0 0,-5 3-4 16,0 2-16-16,-9 0-5 16,-4 2 1-16,-9-4 3 15,-4 0 17-15,-5-4 7 0,2-1-1 16,1-2 5-16,-3-5-8 16,7-5 0-16,0-2-1 15,9-14-3 1,9-4 6-16,12-14 3 15,12-4 10-15,16-4-2 0,3-1 3 16,2 1 11-16,-3 2-10 16,-14 5 2-16,-10 1-3 15,-17 16-11-15,-8 4 1 16,-10 10 30-16,-5 10 10 0,-8 4-8 16,-8 4 4-16,-7 10-31 15,2 1-10 1,2 4 3-16,7 1-1 0,7 0-8 15,8-2 0-15,13-5-2 16,3 0-1-16,16-11 3 16,-5-4-4-1,9-9 14-15,-1-7 4 0,0-6 12 16,-3-5 3-16,-5-3-6 16,-2-1-4-16,-7 4-6 15,-4 0 1-15,-8 7 6 16,-4 3 4-16,-4 3 7 15,-1 3 1-15,0 0-10 16,1 3-1-16,2 0-15 16,1 0-3-16,0 9-4 15,5 11-2-15,22 26 6 0,-5-30-3 16,12-5 5-16,-2-2-1 16,6-8 4-16,-10-3 5 15,-3-9 1-15,0-7 8 16,-10-6 0-16,7-4-3 15,-11 0 0-15,0 2-6 16,-9 4 8-16,-3 3 9 0,-4 8 12 16,-2 3-3-16,2 4-10 15,1 4 0-15,4 10-15 16,2 7-5-16,7 10-1 16,1 4-6-16,5-1-2 15,2 0 8-15,-3-5 0 16,2-2 0-16,-5-9 3 15,-7-5-8-15,-2-5 1 16,-1-4 4-16,-1-6 2 16,-3-4 6-16,-1-8-4 15,-2-2-4-15,4-4 1 16,4 0-4-16,6 2 4 16,2 1 0-16,-2 4-7 15,5 6 6-15,1 7-7 16,0 6 7-16,1 12 2 0,4 4-1 15,-4 3 3-15,0 1-8 16,-1-1-2-16,-8-6 7 16,2-1-2-16,-5-5 5 15,5-4 0-15,1-1-9 16,0-7 5-16,9-2 0 16,-2-5 4-16,0-2-3 15,-4-1 1-15,-1 0-4 0,3 2-5 16,-1-1 13-16,5 4 1 15,-4 2-6-15,-7 4 7 16,8 5-6-16,-2 5-4 16,2 4 2-16,5 3-8 15,-4 0 6-15,2-2 2 16,-1-1 0-16,0-5 1 16,-3-5 0-16,-1-5 4 15,0-6 5-15,3-4 5 16,-3-6 7-16,-3-3-6 15,-3 3 7-15,-6-2-5 16,3 5-10-16,-3 8-1 16,-1 2 3-16,0 6 1 0,-1 5-6 15,1-5-2 1,1 7-7-16,7 22-7 0,17 40 7 16,-10-28 0-16,2 4-9 15,-2-3 6-15,2 0 0 16,-3-4-3-16,-5-11 14 15,0-8-3-15,-4-9 3 16,-5-8 5-16,7-3-1 0,-15-15 0 16,5-2-4-1,-1-10 0-15,-6-3-4 16,10-7 5-16,-4 0-4 16,3 0 1-16,4 4 6 0,2 9-11 15,7 3 3-15,1 13-6 16,-5 6-6-16,5 11-8 15,-7 7-10-15,-6 4-12 16,-2 3-8-16,-15 0-14 16,3-2 1-16,-3-4-27 15,-2-7-28-15,8-9-28 16,3-10-45-16,7-15 124 16</inkml:trace>
  <inkml:trace contextRef="#ctx0" brushRef="#br0" timeOffset="207691.47">25977 14379 1183 0,'0'10'501'0,"0"10"-293"0,-1 4-53 16,-2 14-72-16,0 5-29 16,0 4-37-16,1 2-7 15,2-5-10-15,2-6 0 16,8-7-2-16,0-9-6 0,9-9 2 15,1-9-1-15,8-9 9 16,1-7-1-16,-1-11 10 16,3-1 1-1,-5-8 1-15,5 2 8 0,-17 0-3 16,0 5 1-16,-12 8 7 16,-17 6 6-16,5 12 0 15,-11 5 0-15,1 6-16 16,7 5-5-16,2 5-16 15,10 0-6-15,12 1-13 16,5-4-12-16,15-9 6 16,0-5-2-16,13-9 16 15,1-6 11-15,-3-8 5 16,0-5 15-16,-8-4 13 16,-2-4-1-16,-8 2-1 0,-1 5 0 15,-12 4-16-15,-3 6-2 16,-7 7 9-16,-4 1-13 15,-4 9 1-15,-3 6 4 16,4 7-17-16,0 6 11 16,2 0-1-16,5 2-10 15,3-2 7-15,4-1-4 16,9 2 0-16,-1-6-2 0,0 1-23 16,1-1-16-16,-11-4-39 15,-1 3-30 1,-13-2-58-16,-6-1 103 0</inkml:trace>
  <inkml:trace contextRef="#ctx0" brushRef="#br0" timeOffset="208137.85">27031 14513 1272 0,'10'-6'477'0,"-5"-6"-351"0,0-4-100 15,-2-3-33-15,-3-4-2 16,5-1 0-16,2 4 9 16,10 9 17-16,2 10 13 15,11 10 25-15,2 4 0 16,0 11-15-16,5 4-12 15,-8 11-23-15,1 6-6 0,-8 4-15 32,-7 3 0-32,-4-3-2 0,-2-7 7 15,1-9 8-15,0-6 7 0,5-10 8 16,-2-1-5-16,2-12 11 16,5-5-3-16,-2-8 1 15,2-4 5-15,-8-3-12 16,-7-1 3-16,-13-2 6 15,-7 2 0-15,-13 2 6 16,-3-2-10-16,-12 11-16 16,-3-1-19-16,-3 9-53 15,4 4-37-15,6 0-86 16,2 5 117-16</inkml:trace>
  <inkml:trace contextRef="#ctx0" brushRef="#br0" timeOffset="209177.65">28352 14643 1315 0,'2'6'469'0,"5"-13"-400"16,1-5-51-16,2-14-2 16,5-9 4-16,2-10 17 15,0 1 15-15,-3-5-6 16,-4 3-9-16,-7 1-19 16,-6 0-11-16,-7 15-3 15,-2 3-2-15,-7 18-5 16,-5 9-4-16,-3 12-6 15,-2 10 3-15,4 6 2 16,4-1 2 0,7 0 4-16,2-3-2 0,13-2-3 15,7-3 0-15,18-6 2 0,4-1 3 16,12-4 2 0,4 4 4-16,-2-1-5 15,4 2 2-15,-13 4-1 0,-3 0 0 16,-12 5-1-16,-9 3 1 15,-3 4 2-15,-4 1-2 16,-1-3 7-16,4-5 0 16,-1-8 0-16,2-6 2 15,7-7-5-15,3-5-2 0,14-11 4 16,2-4 1-16,9-12 3 16,-1-4 3-16,5-7 0 15,6-4 3-15,-1-2 6 16,2 1 3-16,-8 6 2 15,-10 5-6-15,-15 10-1 16,-9 7-10-16,-16 12 9 16,-2 7 2-16,-18 14-6 15,-7 9 1-15,-9 15-13 16,0 3 0-16,8 7 0 16,3 2-2-16,16-7 0 15,8-3-6-15,16-13-7 16,8-6-3-16,18-13-2 15,10-8 2-15,11-8 10 16,11-5 6-16,-1-6 15 0,-10-1 15 16,4-3 7-16,-9 0-2 15,-7 0-3-15,1 3-19 16,-24 5 2-16,-10 1-2 16,-14 7 4-16,-14 3 10 15,-11 7-24-15,-5 3-4 16,-2 14-15-16,-1 2-2 15,4 2 4-15,7 0-6 16,8-5-5-16,7-5-10 0,9-4-11 16,6-4 5-16,7-11 8 15,6-1 6-15,5-8 18 16,-1-3 13-16,1 3 1 16,-8-2 7-16,-5 4-1 15,-5 4 2-15,-5 3 11 16,1 1-7-16,-3 3 8 15,0 1-11-15,-1 0-10 16,-1 0 5-16,1 6-15 16,0 14 6-16,7 34 3 15,6-25-4-15,6-3-21 16,3 0-28-16,5-13-66 16,-1-5-41-16,12-16-28 0,0-9-28 15,-2-13 144 1</inkml:trace>
  <inkml:trace contextRef="#ctx0" brushRef="#br0" timeOffset="209626.23">29981 14257 987 0,'-18'-8'508'15,"3"-3"-96"-15,5-3-305 16,2 5-20-16,3 2-56 16,2 5-11-16,3 7-17 15,-1 2-4-15,2 15 6 16,1 7 2-16,1 13 7 16,0 5-3-16,5 0-8 15,-2-2 2-15,-3-12-7 16,5-5 4-16,-4-13-2 15,-1-6 3-15,5-9 7 16,0-3-5-16,4-9 8 16,7-5-3-16,8-6-5 15,4-2-1-15,5 1-3 0,1 4 0 16,-2 5 2 0,-7 6-3-16,-3 10 0 15,-3 9-6-15,-10 8-1 0,-2 3 7 16,-12 3-2-16,-6 4-1 15,-8-2-8-15,-3-1-11 16,-4-7-33-16,-1-6-22 0,1-10-51 16,-5-6-32-16,11-13 101 15</inkml:trace>
  <inkml:trace contextRef="#ctx0" brushRef="#br0" timeOffset="210527.68">30598 14340 1520 0,'16'6'584'0,"-16"2"-431"16,-4-4-30-16,-9 1-56 16,-13-2-31-16,-1-1-53 15,-7-2-19-15,-2 6-6 16,7 4 6-16,7 6 21 0,4 4 6 15,9-1 9-15,4 0-9 16,12-5 0-16,1-3-3 16,14-8-3-16,5-4 10 15,9-7 1-15,2-5 8 16,0-3 11-16,-8-2 4 16,-11-1 10-16,1 0 8 15,-11 4-4-15,-3 4-3 16,-5 2 0-16,-1 4-9 0,-2 0 5 15,-3 7-16-15,-3 5-13 16,4 4 1-16,-4 2-13 16,5 4 1-16,13 1 7 15,-6 1-12-15,8-3 11 16,3-2-1-16,2-8 1 16,2-3 9-16,5-6-3 15,2-5 7-15,5-7-6 16,2-8 5-16,3-8 6 15,-1-3-6-15,3-4 7 16,-6 4-1-16,-4 0-3 16,-10 3-4-16,-13 8 0 15,4 0-4-15,-9 11-4 16,-6 5-2-16,-12 10-9 16,-1 7 4-16,-4 8-9 15,7 3 17-15,12 1 4 0,1-1-6 16,15-5-1-16,7-1-5 15,9-6 4 1,5-3-2-16,3 0 10 16,-2 0-6-1,0 4 0-15,-8 2 6 0,-12 3 0 0,-3-1 2 0,-12-2 4 16,-2 2-6-16,-5-1 3 16,0-1-6-16,1-2-2 15,1-5 7 1,6-8 3-16,4-7 0 0,12-13 4 15,6-3-1-15,6-10 0 16,7 1 14-16,6-5-4 16,-4-1-2-16,4 0-4 15,-12 4 1-15,-6 10-8 16,-11 6-4-16,-14 13-3 16,-3 7-5-16,-14 11 2 15,1 5 0-15,-1 9-2 16,-1 2-2-16,10 2 2 15,6 0 7-15,14 0 6 16,5-2-7-16,7-5-1 16,3-1-1-16,-2-7-24 15,-5-1-7-15,-20-3-88 0,-19-3-61 16,-39 1 115-16</inkml:trace>
  <inkml:trace contextRef="#ctx0" brushRef="#br0" timeOffset="211285.79">23109 15288 1229 0,'-14'15'511'15,"3"-6"-294"1,0-1-94-16,2-3-74 0,-3-4-19 15,1 5-20-15,-4-1-10 16,-1 1 3-16,2 2 1 16,-9 3-5-16,-1 4 5 15,-3 8-3-15,-6 5 1 0,8 9 12 16,4 3-2-16,11-4 9 16,7-7-1 15,15-7-12-31,11-4-3 0,11-4-4 15,10-1-1-15,3 0-1 0,1 3 1 0,-5 1 2 16,-3 6-3-16,-12 7 1 16,-8 3 1-16,-9 2-2 15,-12 3-3-15,-10-1-21 16,-10-3-22-16,-10-12-76 16,-2-11-30-16,-10-26 92 15</inkml:trace>
  <inkml:trace contextRef="#ctx0" brushRef="#br0" timeOffset="211457.51">23135 15345 1402 0,'31'2'513'15,"19"-1"-420"-15,7-1-58 16,1-1-145-16,0 1-85 15,-3 4 113-15</inkml:trace>
  <inkml:trace contextRef="#ctx0" brushRef="#br0" timeOffset="213508.95">24154 15806 1310 0,'12'-21'493'0,"10"-14"-378"0,1-4-45 0,0-12-36 0,0 3-21 0,-14-1-25 0,-4 0 1 0,-6 11 0 0,-6 3 12 0,-4 13 22 0,0 7 4 0,-2 12 7 0,-2 7-8 15,-4 13-12 1,1 4-9-16,1 5-6 0,3 1-3 16,10-6-2-16,4 0-2 15,9-3-4 1,8-1-2-16,19-2 4 0,-2-5 3 16,17 1 3-16,-1 1 4 15,-12 1-7-15,-3 3-4 16,-19 5-3-16,-6-1-2 0,-11 3 6 15,-3 0 5-15,-8-2-1 16,-4-2-2-16,0-5-2 16,3-5 0-16,-1-6 1 15,6-7-2 1,12-8 4-16,12-4-3 0,15-10 9 16,8-3 5-16,5-3 2 15,-1 3 5-15,-2-1 10 16,-3 3 9-16,-3 2 5 15,-4 3 2-15,-10 9-8 16,-8 3-7-16,-12 6 17 16,-9 2 1-16,-6 4-5 15,-5 5-5-15,-4 7-24 0,2 5-13 16,-5 4-9 0,6-1-5-16,5 1-8 0,5 0 7 15,10-6 8-15,5 1 2 16,10-7 5-16,4-3-2 15,9-6-1-15,3-4 2 16,3-5 3 0,-2-7 4-16,-6-3 2 0,-3 0 5 0,-9-1-3 15,1 5 1-15,-7-2 5 16,1 5-3-16,-9 0 13 16,-2 3 2-16,1 4-7 15,1 2 2-15,0 1-12 16,0 0-8-16,0 0 1 15,0 0 0-15,8 2-1 16,4 10-3-16,35 27-4 16,-28-28 0-16,0-8-1 15,3-2 9-15,-4-8 10 16,1-5 3-16,3-9 11 16,-3-7-8-16,3-9-4 15,0 2-3-15,-5 0-4 16,1 3 1-16,-5 11 3 15,-3 3-6-15,-4 9 3 16,-5 5 1-16,-1 7 7 0,-1 4 3 16,2 11-7-16,3 4 2 15,-1 6-7-15,2 3 1 16,-1-4-3-16,-4-3 3 16,2-6-3-16,-2-4 1 15,0-5 2-15,2-3 1 16,-1-3-3-16,1-7 2 15,-2 3 16-15,0 0-9 16,5-28 5-16,12-34-3 0,-3 26-8 16,2 2 1-16,6 5-5 15,2 8 0 1,-5 9-4-16,1 3 2 16,-4 10 0-16,-6 5-6 0,2 10-1 15,-2 7 3-15,2 2 2 16,1 0 8-16,2-1-1 15,-2-5-5-15,-6-7 6 16,4 0-5-16,-3-10-4 16,0-6 5-16,8-3 1 15,-2-10-2-15,0-3 1 16,2 2 6-16,-3-2-11 0,-3 3 5 16,3 6 4-16,-1 2-12 15,-5 8 10-15,4 3-4 16,-4 7-8-16,4 3 7 15,3 3-9-15,0 1 2 16,4 0 4-16,-1-3 5 16,4-4 4-16,-1-2 1 15,9-7 0-15,-6-1-4 16,3-6-2-16,-2-1 1 16,-8-4 4-16,2-2 5 0,-10-4 2 15,1-1 2-15,-7 2 3 16,2 1-12-16,-3 6 15 15,0 4-7-15,-1 5 0 16,-1 2 14-16,0 6-13 16,1-6-6-16,1 9-3 15,8 19-12-15,19 48-12 16,-15-26 5-16,-1 8-17 16,-3 3 0-1,-3 2 1-15,-3-3 0 0,-6-8 15 16,-2-8 11-16,-7-16 18 15,1-4 4-15,1-15 7 16,1-5 4-16,0-10-9 16,-5-10-1-16,3-10-3 0,1-11-5 15,4-10 0-15,6-3-3 16,3-4-7 0,2-3-1-16,10 3-5 0,1 1 7 15,11 12 1-15,1 10-7 16,-6 16 5-16,1 8-8 15,-13 12-9-15,1 4 2 16,-5 15-3 0,-1 9 5-16,-3 7 9 0,-2 1 1 0,-1-4 6 15,0-9-1-15,2-10-1 16,2-3 3-16,5-11-5 16,8-4-4-16,7-14 14 15,7-7-3-15,11-16 7 16,-1-7 3-16,6-6-5 15,-1-5-2-15,-9 4-6 16,-7-1 3-16,-9 11-7 16,-11 8 6-16,-9 12 3 15,-9 9-3-15,-12 13 4 16,2 8-5-16,-4 12 6 16,2 8-2-16,2 10-3 15,3 0-5-15,3 0-11 16,7-2 6-16,16-9-12 15,4-3 10-15,14-11 1 16,5-6-8-16,4-8 8 0,4-8 2 16,3-7 3-16,0-5-4 15,-5 0 5-15,-4 0-1 16,-11 3-4-16,-4 3 9 16,-9 7-3-16,0 2-2 0,-3 6 2 15,-2 7-3-15,2 7 2 16,-1 5 3-16,0 5-9 15,11 1-1-15,7 4-20 16,6-7-22-16,8-7-36 16,-3-7-24-16,1-19-38 15,3-6-8-15,-2-16 101 16</inkml:trace>
  <inkml:trace contextRef="#ctx0" brushRef="#br0" timeOffset="213953.66">27179 15416 1409 0,'-13'13'508'16,"7"-10"-427"-16,-1-6-71 15,7-9-32-15,1-3-4 16,8-8 10-16,9 0 8 15,7 2 18-15,1 4 11 16,1 4 13-16,1 7 6 16,-4 14-9-1,2 6-10-15,-3 18-16 16,-7 8-7-16,-3 14-3 16,-1 3-2-16,-6 4-3 0,-2 0 0 0,-1-7 7 15,2-3 9-15,-1-13 14 16,4-10 7-16,-3-15 3 15,4-6-8-15,4-12 1 16,1-3-5-16,5-13-3 16,-4-5 2-16,-8-3-14 15,-5 1-1-15,-8 7-4 16,-8 4-4-16,-8 11-3 16,-5 4-12-16,-1 8-23 15,-4 5-21-15,7 2-67 16,5-1-36-16,8-3 103 15</inkml:trace>
  <inkml:trace contextRef="#ctx0" brushRef="#br0" timeOffset="214327.81">28427 15227 1133 0,'-5'9'498'16,"-2"2"-256"-16,8 9-90 15,2 4-28-15,4 8-51 16,1 1-21-16,-1 6-40 16,1 3-9-16,2 4-3 15,0 1-2-15,-3-3-6 16,3-3-2-16,-2-8 1 0,3-5-2 16,5-10 0-1,0-8 5-15,1-10-15 16,3-5-13-16,-12-16-74 15,1-1-39-15,-11-7 88 0</inkml:trace>
  <inkml:trace contextRef="#ctx0" brushRef="#br0" timeOffset="214509.81">28228 15610 1322 0,'31'1'543'0,"7"-4"-323"0,17-9-164 16,14-3-22-16,11-5-31 16,-1-6-4-16,-5-2-115 15,-12-4-70-15,-17 3 109 16</inkml:trace>
  <inkml:trace contextRef="#ctx0" brushRef="#br0" timeOffset="-213933.11">28824 15355 1409 0,'-3'12'550'0,"3"2"-368"16,7 31-133-16,-1-25-18 15,0 5-21-15,-5 1-12 16,5 0-4-16,0 1-8 15,2-8-8-15,3 0 4 16,2-8 4-16,-1-5 7 16,2-6 16-16,0-4 7 15,-1-10 19-15,2-1-1 16,-2-8-6-16,-2-2-8 0,-1-1-12 16,-4 1-4-16,-6 5-1 15,1 5 6-15,-4 9-6 16,-1 5 4-1,1 10 3-15,-2 2-12 0,5 8 2 16,4 0 5-16,3 0-9 16,6-3 3-16,10-8-5 15,0-2-8-15,15-9 6 16,1-4 4-16,3-5 4 16,3-6 0-16,-10-4-4 15,-2 0 1-15,-12-2 4 16,-3 3-1-16,-5 4 13 0,-6-3-4 15,-5 7 2 1,-2 1 13 0,-6 7 1-1,2 4-1-15,-2 5-5 0,3 6-10 0,-2 9-11 0,2 6 0 16,2 4-1-16,1 3-1 16,3 2-2-16,2-2 2 15,-2-7-3-15,-1-2-2 16,-2-10 6-16,-1-8-3 0,-1-7 1 15,-1-10 5-15,2-9-5 16,2-6 5-16,2-7-3 16,2 0-2-16,4 1 4 15,3 3 3-15,1 7 1 16,2 5-3-16,-3 9 0 16,-3 9-2-1,1 11 0 1,0 6 1-16,0 6 5 0,-2 5-6 0,0-1 2 15,-1 0 6-15,7-4-6 16,2-5 3-16,10-7 8 16,3-3-7-16,3-14 18 15,-3-3-3-15,3-12-5 16,-1-3 11-16,-2-3-15 0,0-1 0 16,-15 1-3-16,-10 10-1 31,-3 10 4-31,1-1-3 15,-8-15-4-15,-6 9-7 0,-13 13-3 0,6 13 4 16,-3 7-7-16,1 3-6 16,15 3 6-16,0-4-6 15,9-2 10-15,3-5-2 16,8-13-7-16,5 1 11 0,4-12 2 16,6-3 7-16,-4-1 8 15,-3-7-2 1,-4 4-4-16,-3-2 5 0,-4 5 2 15,-5 4-1-15,2 6-5 16,-4 3 0-16,4 8-8 16,1 5-7-16,-4 6 0 15,3 7-5-15,-3-1-33 16,0-1-3-16,5-4-38 16,-4-5-24-16,1-7-33 15,1-7-13-15,-3-10 99 16</inkml:trace>
  <inkml:trace contextRef="#ctx0" brushRef="#br0" timeOffset="-213751.21">30266 15461 1381 0,'10'49'549'15,"-1"7"-358"-15,-4 3-79 0,-13 1-70 16,-6-3-42 0,-14-13-106-16,-2-11-53 0,-9-19 91 15</inkml:trace>
  <inkml:trace contextRef="#ctx0" brushRef="#br0" timeOffset="-211993.72">31141 15008 1114 0,'0'-8'436'0,"9"-10"-294"0,3-1-31 0,1-5-32 16,6 3-5-16,0 4-19 15,0 10-10-15,-4 13-9 16,1 10-15-16,-4 23-7 16,-3 7-6-16,-4 17-15 15,-7 2-2-15,-11-1-14 16,-5-2 1-16,-5-12-1 16,-1-4-3-16,-7-15-14 15,-6-6-7-15,-7-17 7 16,-4-8 7-16,2-10 40 15,4-5 23-15,11-3 16 16,8-4 11-16,18-3-5 16,5 0-9-16,20 1-14 15,9 2-13-15,8 7-12 16,7 6-3-16,2 7-1 16,0 3-2-16,-2 8-1 0,-2-1-1 15,1 7 0-15,1 1 0 16,5-3 2-16,-13-6 1 31,-18-4 1-15,0 1 2-1,54 2 2-15,-2-5 1 0,-10-7 0 0,-28-4 2 0,-10-7 12 0,-7 0 13 0,-11-2 19 16,-4-4 1-16,-4 2-6 16,-5 3-7-1,0 4-18-15,2 8-11 16,-3 6-12-16,4 6-5 15,4 13-8-15,1 6 6 0,10 11 1 16,4 2-5-16,13-6 4 16,4-4-4-16,8-13 2 15,5-7 6-15,6-19 12 16,4-7 20-16,3-23 4 16,-7-9-11-16,-21-3-6 15,-14-5-9-15,-19 12 0 16,-14 4-3-16,-12 20-14 0,-4 12-14 15,-17 21-31-15,4 10-15 16,5 13-45 0,6 3-28-16,14 1-21 15,6-1-18-15,13-8 123 16</inkml:trace>
  <inkml:trace contextRef="#ctx0" brushRef="#br0" timeOffset="-205118.31">22889 16661 1241 0,'7'30'435'16,"-4"-12"-380"-16,-6-18-40 15,3 0-15-15,0-2 1 16,-1 1 13-16,1 0 6 16,-2 0 20-16,1 0 6 15,1-10 4-15,4-8 0 16,20-32 5-16,-6 21-2 0,6-9 1 16,9-2 0-16,-6-3-19 15,2 0-9 1,-8 11-19-16,-7 1-11 0,-4 14 0 15,-7 8 2-15,-4 7 2 16,-5 3-5-16,-10 9-2 16,-2 4-3-16,-5 11-5 15,2 9 5-15,-2 2 0 16,3-1-2-16,9-6 8 16,1-6 3-16,17-6-3 15,5-3 4-15,8-7 0 16,6 1-5-16,6-5 4 15,0 2 1-15,-3 3-5 16,0 1-6-16,-12 6-18 16,1 3-9-16,-13 9-4 0,-5 2 4 15,-7 7 11-15,-10 0 2 16,-2-4 10-16,-4-2 8 16,7-9 7-1,3-5 7 1,7-9 3-16,6-10-7 15,12-15-1-15,7-8 0 0,13-16 0 0,6-4 7 0,16-3-1 16,7 0-4-16,0 9 6 16,1 2 0-1,-21 10 4-15,-10 7 4 0,-16 9-9 16,-10 5 8-16,-4 7 23 16,-8 4-2-16,-7 4-1 15,-5 4-9-15,-8 4-28 16,-2 0-1-16,1 6-9 15,3-2-1-15,5 6-9 16,6-1 1-16,14 6-7 16,2-2-8-16,17-6-7 15,5-1-1-15,0-9 15 16,5-6 8-16,-7-3 18 16,0-6 9-16,1-5 8 15,-3-6 2-15,-4-3 3 16,1-5-6-16,-8 0 0 0,-5 1 0 15,1 2 6-15,-5 3-2 16,-1 4-2 0,0 5-3-16,-1 4-4 0,2 2-4 15,1 5-5-15,-1-4-4 16,0 0-6-16,7 14 3 16,20 36-1-16,-11-31 5 0,0-2-5 15,3-5-1-15,1-5 0 16,1-4 0-1,-2-7 6-15,-3-2-1 0,-3-8 6 16,0-5 4-16,-3-2 6 16,0-5 6-16,-2 1 0 15,-5 2-1-15,1 7-3 16,0 3-5-16,-1 6-3 16,1 5-7-16,-4 3-9 15,5 6 4-15,-2 9-4 16,2 3 8-16,9 8 2 15,-9-1-1-15,7-1 2 16,-2-3-3-16,-2-3 0 16,0-4 2-16,-3-8-3 0,-3-2 2 15,-2-6-1 1,4-3 0-16,-7-7 7 0,0-4-2 16,-2-8 5-16,2-3-2 15,7-1-4-15,4 1 1 16,2 5 0-16,4 6 1 15,-1 4-4-15,3 8 1 16,1 7-5-16,-4 3-1 0,3 15 1 16,-3 1 0-16,-2 4 3 15,0 1-1-15,-1-6 1 16,-2-3 0-16,3-6 0 16,-1-6 0-16,0-6-1 15,-1-2 0 1,1-8 3-16,-1-5 2 0,-3-4 1 15,2-3-2-15,-4 1 2 16,4 4-3-16,-2 5-2 16,0 5 0-16,0 6-8 15,0 6-2 1,-4-4 0-16,1 1-5 16,14 18 5-16,1 1 2 0,6 2 0 15,-5-10 2-15,2-8-2 16,0-4 2-16,-2-7 3 15,3-7-1-15,-1-9 7 0,-5-2 0 16,4-5 3-16,-9 1 5 16,-3 4-1-16,2 0 2 15,-10 8 3-15,1 3-5 16,-1 5 4-16,-5 5-2 16,4 4-4-16,1 7-5 15,1 11-5-15,5 7-4 16,4 11-10-16,1 7 4 0,1 5-18 15,3 6-4 1,-2 7-33-16,-1 1 5 0,-4 0 17 16,-5-6 8-16,-5-13 43 15,-3-9 6-15,-1-18 10 16,-2-7 4-16,-2-16-1 16,1-10-6-16,-6-17 3 15,2-8 6-15,3-16 9 16,2-7-4-16,6-5 0 15,2-2-9-15,6 6-3 16,2 2 4-16,4 13-15 16,-3 5 1-16,0 21-6 15,-1 8-12-15,-5 15 3 16,-2 12 2-16,-5 12-10 16,-4 10 4-16,-9 13-1 0,-3 3-4 15,3 1 4-15,-1-5 5 16,7-10 4-16,6-10-3 15,5-14-1-15,11-5-7 16,7-18-3-16,6-6 3 16,11-14 4-16,0-11 10 15,6-6-2-15,-3-4 1 16,-4 2 3-16,-2 3-4 16,-6 5 11-16,-1 6 3 0,-14 10 1 15,-4 6 7-15,-7 11 14 16,-8 5-2-16,-3 8-6 15,-1 11-5-15,-4 12-26 16,0 7-1-16,7 10 5 16,2 3-8-16,5 0 2 15,7-2-11-15,4-9-11 16,3-6 0-16,11-12-4 16,3-5 12-16,15-7 9 15,-4-5 8-15,5-10 27 16,3-8 2-16,-7-9 17 15,1-4-2-15,-7-1-21 16,-6 4-2-16,-13 0-18 0,-2 8 3 16,-7 8 4-16,-4 3-2 15,-2 8-6 1,-3 6 0-16,0 6-11 0,-3 10 1 16,3 6-2-16,0 5-8 15,6-1 5-15,4-6 0 16,10-7-3-1,4-10 3-15,1-9 8 0,4-5 1 16,6-14 11-16,3-7 8 0,5-12-2 16,1-2-4-16,-9 0 2 15,-4 7-9-15,-6 10-1 16,-9 4 4-16,-7 13-9 16,0 5 5-16,-6 10-1 15,2 8-1-15,1 6 5 16,-1 2-4-16,5-1-4 15,2 2-11-15,-1 0-20 16,9-2-2-16,-7-2-35 16,-2-4-18-16,1-2-54 15,-7-3 227-15,2-9-84 16</inkml:trace>
  <inkml:trace contextRef="#ctx0" brushRef="#br0" timeOffset="-204685.96">25803 16429 1134 0,'-1'-1'519'0,"8"-15"-192"15,-1-3-231-15,9-6-88 16,0 3-1-1,-5 7-4-15,3 3 5 0,-3 12-5 16,7 7 0-16,-1 16 1 16,-2 9-1-16,2 13 0 15,-4 2-1-15,0 5-13 16,-4 2-9-16,5-4-29 16,-7-4-6-16,8-11 11 15,8-10-1-15,0-18 31 16,9-7 11-16,2-16 22 15,-5-10 17-15,3-10 12 16,-7-6-1-16,-13-1-21 16,-7 3-6-16,-21 8-16 15,-14 5-4-15,-12 12-18 0,-7 8-16 16,-2 19-10-16,6 8-4 16,6 13-1-16,6 2-5 15,18-2-49-15,7-5-40 16,23-11 89-16</inkml:trace>
  <inkml:trace contextRef="#ctx0" brushRef="#br0" timeOffset="-202746.21">27507 16444 1184 0,'-24'-20'467'16,"1"-4"-295"-16,0-2-57 16,-1 2-42-16,-1 3-13 15,-6 8-36-15,3 6-5 16,-5 11 0-16,1 10-8 16,0 18-4-16,-2 4 3 15,8 10-2-15,3-2 6 16,17-7-2-16,6-5-4 0,17-8-4 15,13-5-4-15,6-5 4 16,5-2-6 0,-1-1 2-1,-4-2 3-15,-6 5-7 0,-5 0 8 0,-10 7-5 16,-9 4-5-16,-13 4-1 16,-7 4-10-16,-11 7 0 15,-6-2 3-15,-6-3 6 16,1-3 7-16,6-14 11 15,13-6 0-15,12-12-4 16,11-6 0-16,17-13-8 16,10-5 2-16,16-10 3 15,1-4-2-15,13-5 3 16,0 2-2-16,11 2 15 16,5 6 5-16,-11 7 10 15,-6 2 5-15,-21 5-13 16,-10 4 4-16,-17 8-13 0,-3 1-5 15,-16 4 28-15,-6 2-16 16,-8 0 4-16,-8 0-2 16,-4 4-28-16,4 4 5 15,-2 5-9-15,-1 3-5 0,11 6-3 16,0 2-10-16,14 3 8 16,7-5-3-1,10-5-1-15,3-3 13 0,9-7 4 16,3-3 7-16,-1-6 12 15,-2-8-7-15,-3-3 8 16,-1-2-1-16,-7-4-9 16,2 4 10-16,-9-2-3 15,-3 3 0-15,-3 0 10 16,-1 2-1-16,0 5-12 16,0 6-3-16,-1 6-7 15,2 4-5-15,0 7-8 16,5 1 6-16,3 4 0 15,4-1-4-15,4-7 4 16,0-3 0-16,10-7-1 16,1-2-1-16,6-9 12 15,5-7-2-15,0-11-2 0,2-9 12 16,-2-10-10-16,-5-2 0 16,-9-6 7-16,-4 0-11 15,-19 3 4-15,-4 1 11 16,-9 10-1-16,-7 6 3 15,4 12 12-15,-3 8-14 16,2 13-9-16,-2 10-3 16,4 15-12-16,4 9 4 0,8 15 9 15,6 7 0-15,9 2-11 16,1 0-7 0,2-8-8-16,4-7-3 0,2-11 18 15,3-9 6-15,3-14-6 16,2-7 11-16,3-15-9 15,5-7 2-15,1-11 7 16,-1-3-3-16,-2-3 9 16,-6 0-8-16,-8 3 2 15,-4 1 5-15,-12 7-10 16,-5 5 13-16,-8 11 4 16,0 5-6-16,-5 9 14 15,1 8-13-15,3 8 0 0,-1 3-4 16,5 3-11-1,2 0 9-15,3 0-14 0,3-2 10 16,-1-6-4-16,4 0-6 16,-2-5 13-1,-2-3 0-15,-1 0 2 0,-3-8-2 16,1-3 1-16,-3-1 1 16,2 0 10-16,0 1 0 15,0-4 7-15,0-17-9 16,-1-26-7-1,5 22 9-15,8 0-7 0,-1 6-4 16,6-1 7-16,3 6-12 0,-4 11 2 16,2 3 2-16,-1 14-10 15,-3 6 0-15,-1 10-2 16,-1 2 4-16,-4 1 4 16,3-2 0-16,-6-8-1 15,-5-4-2-15,1-11 6 16,-1-2 0-16,-1-8 2 15,7-3 5-15,-5-13-1 16,-6-2 5-16,14-9 9 16,-1-2-11-16,8-1 8 15,7 4-8-15,-4 0-5 16,5 6 1-16,-4 10-4 0,1 5-2 16,-6 16-5-1,-2 4 2-15,-2 13-10 16,0 3 0-16,-1 0 5 15,-1 0-3-15,1-5 3 0,-2-5 13 16,4-8-8-16,-4-4 14 16,7-10 8-16,4-3-9 15,1-9 10-15,-1-3-4 16,1-5-9-16,-5-2 1 0,-4 3-5 16,-4 5 0-16,-6 7 6 15,-1 5-6-15,-4 9 0 16,-1 3-6-16,0 12-1 15,3 0 1-15,4 4 5 16,4 1 0-16,7-8-9 16,2-1 9-16,8-7-4 15,1-3-3-15,-1-7 12 16,6-1 5-16,-10-8 2 16,-5-3 4-16,-3-4 1 15,-8-2 0-15,-9 1-5 16,-9 2 0-16,-12 3-13 15,-13 5-27-15,-4 9-33 16,3 6-14-16,7 8-37 16,4 1-17-16,14 0-34 15,3-5-10-15,14 0 106 0</inkml:trace>
  <inkml:trace contextRef="#ctx0" brushRef="#br0" timeOffset="-202378.22">29365 16384 1212 0,'2'30'559'0,"5"-8"-220"16,2-1-214-16,1-8-113 15,-2-2-26-15,-3-4-18 16,-2-4-7-16,2 4-5 15,-4 0 17-15,-1 0 14 16,0-1 9-16,-7-4 5 16,5-2 3-16,-2-2 4 15,-1-6 0-15,7-5 13 16,0-6 2-16,8-7 3 16,5-2-1-16,7 4-8 15,4 2-5-15,8 9-6 0,3 7 1 16,0 8-2-16,-2 12-3 15,-2 11-12-15,-13 3-19 16,-6 1-71-16,-6-4-23 16,-10-5-359-16,9 0 325 15</inkml:trace>
  <inkml:trace contextRef="#ctx0" brushRef="#br0" timeOffset="-177618.91">23710 11489 691 0,'1'2'295'15,"-1"0"-142"-15,1-3 0 16,-1 1-8-16,0 0-5 0,0-1-9 16,0 0-1-1,3-3-12-15,1-17-3 16,30-29-36-16,-33 28-19 0,-4 1-24 16,-3 0-13-16,-5 2-1 15,0 1 3 1,-4 3-5-16,0 4 0 15,-5 4-4-15,-2 7-4 0,-1 11-5 16,-1 4 9-16,0 17-6 16,2 6-5-16,0 11-3 15,5 5 0-15,6-3-4 16,3-5 9-16,11-13-1 16,5-4-11-16,7-15 4 15,6-9-5-15,7-9 6 16,-1-10 14-16,6-12 1 15,-3-6-1-15,-2-3 0 16,-4-1-10-16,-6 3 3 16,-5 5 12-16,-5 10-9 0,-2 7 8 15,-5 5-6-15,1 4-13 16,0 4 2-16,-2-2 0 16,1 8-6-16,4 20 4 15,10 39 1-15,-2-30-14 16,1 1-12-16,6-4-4 0,-2-3-24 15,0-4-9-15,0-8-11 16,0-3-23 0,-6-12-31-16,-3-2-8 0,4-8-47 15,-6-9 110-15</inkml:trace>
  <inkml:trace contextRef="#ctx0" brushRef="#br0" timeOffset="-177356.19">23119 11306 1160 0,'-10'40'469'0,"13"1"-241"15,16 10-210-15,5 5 7 16,9-2 16-16,5-1-2 15,16-7 4-15,-1-6-14 16,-3-5-21-16,-3-3-8 16,-11-12-37-16,-1 0-14 15,-4-13-56-15,-3-5-26 16,-7-13 86-16</inkml:trace>
  <inkml:trace contextRef="#ctx0" brushRef="#br0" timeOffset="-177123.89">23995 11154 1194 0,'55'23'476'16,"5"6"-338"-16,-3 15-45 15,-2 9-15-15,-16 17-39 16,-9 6-9-16,-19 9-49 15,-14 2-41-15,-23 1 295 47,-10-1-202-31</inkml:trace>
  <inkml:trace contextRef="#ctx0" brushRef="#br0" timeOffset="-176385.61">21895 13707 1905 0,'-3'-6'0'0,"-1"2"2"0,2-4 21 0,0 10-5 15,3 5 5-15,2 10-1 16,0 11-22-16,-2 8 4 16,4 13-3-16,-3 5 6 15,-2 5 17-15,-4-2 2 16,-4-2 14-16,5-1-2 16,1-14-9-1,4-5-3-15,-2-17-8 16,2-7-9-1,0-11-4-15,1-5-5 0,11-12 4 0,1-10 2 0,15-12 5 16,3-4-3-16,-2-1-5 16,2 6 3-16,1 9-3 15,-2 10 0-15,-4 16-2 16,-5 8-1-16,-5 15-1 16,-7 4 2-16,-9 12 1 15,-8 1-4-15,-8 8 2 16,-5 1-6-16,-12-2-11 15,2-5-8-15,-14-10-33 16,2-7-29-16,-7-12-65 16,-8-10-108-16,7-10 167 15</inkml:trace>
  <inkml:trace contextRef="#ctx0" brushRef="#br0" timeOffset="-176121.13">21519 13720 1144 0,'-22'30'426'0,"13"12"-327"16,-1 5-27-16,2 16-22 16,7 7-2-16,12 14-1 15,10 5-1-15,8-4-3 16,4-4-8-16,5-14-16 15,2-11-8-15,6-18-13 16,4-9-28-16,9-22-55 16,1-6-42-16,-2-20 72 15</inkml:trace>
  <inkml:trace contextRef="#ctx0" brushRef="#br0" timeOffset="-175904.99">22434 13799 1171 0,'52'28'440'16,"2"4"-336"-16,-2 5-4 16,-11 9-1-16,-7 5-8 15,-12 10-30-15,-10 6-11 0,-13 7-28 16,-11 3-16-16,-23 7-45 31,-14 5-64-31,-38 0 66 0</inkml:trace>
  <inkml:trace contextRef="#ctx0" brushRef="#br0" timeOffset="-174068.05">14046 16247 1193 0,'0'1'457'0,"0"-2"-329"15,-8-3-40-15,2-2-9 16,-2-3-20-16,-2-1-20 15,-3-5-16-15,1 7-4 16,-6-7 2-16,-3 5 5 0,-4 4 3 16,1-3 6-16,-14 9-7 15,-3 6-5 1,0 9 0-16,-9 6-4 16,14 9 2-16,4 3 2 0,4 7-6 15,6-1-3-15,8 6-10 16,2 0-1-16,8-2-2 15,8-2-6-15,7-4 4 16,5-1-4-16,11-6-9 16,6-3 3-16,9-11-10 15,-3-6-2-15,-1-5-6 16,-10-4-8-16,-2 0-15 0,-3 0-25 16,-6-1-50-16,-4 0-40 15,-13-1 103 1</inkml:trace>
  <inkml:trace contextRef="#ctx0" brushRef="#br0" timeOffset="-173758.2">13067 16278 1242 0,'-22'12'458'0,"9"-9"-358"16,4 0-37-16,6 12-50 15,1 10 3-15,7 21-20 16,5 12 4-16,14 20 10 16,6 5-6-16,10 8 8 15,1-2-1-15,9-9-6 16,3-7 6-16,3-23-7 15,6-14-11-15,-10-25-40 16,-4-14-22-16,0-22-74 16,-6-12 87-16</inkml:trace>
  <inkml:trace contextRef="#ctx0" brushRef="#br0" timeOffset="-173480.7">14039 16213 871 0,'22'2'452'16,"2"1"-58"-16,0-2-276 0,2 1-56 15,1 2-29-15,3 4-13 16,6 1 2-16,4 4 3 16,-1 3 3-16,8 9-3 15,-5 9 0-15,1 16-9 16,-6 3 2-16,-12 12-4 15,-6 7 2-15,-17 16 4 47,-5 13-1-47,-20 17-6 0,-13 0-5 0,-19-1-20 0,-14-12-39 0,-9-25 46 16,-2-14-13-16</inkml:trace>
  <inkml:trace contextRef="#ctx0" brushRef="#br0" timeOffset="-164645.24">15704 16470 938 0,'-7'-1'358'16,"7"-2"-255"-16,2 0-22 0,0-4-4 16,-2 6-3-16,0 0 1 15,0 0-1-15,3-9-8 16,1 1-3-16,-1-2-14 15,8-25-5-15,-20 23-5 16,-4 1 2-16,5 0 9 16,-5 0-4-16,5 1 1 15,-3 1 3-15,-4 5 1 16,3-1-8-16,-9 6-8 16,1-1-6-16,-2 7-12 15,-5 1 3 1,-1 15-12-1,-2 7-5-15,-4 9-4 0,0 5 1 0,4-2-2 0,3 1 3 16,8-3 2-16,3 2-10 16,9-4 11-16,-1-2-8 15,8-6 0-15,-2-5 6 16,11-6-19-16,4-4 8 16,11-6-9-16,7-4-5 15,0-5 3-15,4-3-10 16,-1-1-25-16,2-2-12 0,1 0-60 15,-3-2-23-15,-9-6 93 16</inkml:trace>
  <inkml:trace contextRef="#ctx0" brushRef="#br0" timeOffset="-164081.2">15957 16176 1158 0,'-2'-17'459'0,"1"1"-312"16,-1 6-50-16,0 5-6 15,-5 6-7-15,-1 6-10 16,-6 15-23-16,2 8-18 15,3 13-8 1,4 3-5-16,3 6 1 0,2 5-4 16,6 1-10-16,1 1 0 15,4-4-2-15,-1-8-5 16,2-10 1 0,-4-6-2-16,7-13-3 0,-2-3 4 0,-2-9 0 15,3-1 0-15,-5-6-1 16,1-3-2-16,-2-7 6 15,0 1 1 1,-3-7 9 0,1-3 3-16,-4 1-6 0,2 0 6 0,0 2-11 15,-3 2 5-15,-1 3 8 16,-3-4 1-16,-6-2 6 16,-2 1-7-16,-6 1-5 15,1 6-6-15,-2 1-4 16,1 1 0-16,-3 3-2 15,3 2-1-15,-3 1-29 16,-2 2-18 0,1 2-48-16,6 3-21 15,7-3-32-15,2 1 4 0,-17 14-14 0,9-2-29 16,8 1 133-16</inkml:trace>
  <inkml:trace contextRef="#ctx0" brushRef="#br0" timeOffset="-163495.52">16370 16142 1152 0,'1'-8'465'0,"-1"1"-282"16,0 0-53-16,-2 6-45 16,-6 5-17-16,-4 9-35 15,-6 12-12-15,2 11-17 16,3 5-3-16,3 13 2 16,9 0-1-16,0 3-2 0,3-1 5 15,6-8-4 1,2-7 8-16,1-13-1 15,-1-8 1-15,-1-13 5 32,5-5-5-32,1-8 9 0,0-5 5 0,-3-5 4 0,0-1-4 15,-5 0-1-15,-1 2-15 16,-1 3 9-16,-6 3 3 16,2 5 11-16,-1 2 6 0,1 3-14 15,-1-1 6-15,0 0-27 16,0 0-9-16,1 12-13 15,0 9-4 1,16 28-7-16,-4-31 7 0,1-3-11 16,11-5-10-16,-3-9 9 15,4-4 5-15,4-12 21 16,-2-5 11-16,-5-7 13 16,2-4 5-16,-15 0 7 15,-2-2-6-15,-10 0-4 16,-10 4-4-16,-1 8-5 15,-7 0 7-15,-10 13-17 16,5 7-7 0,-4 13-36-1,2 8-35-15,12 6-55 0,-3-3-24 0,11-5 98 0</inkml:trace>
  <inkml:trace contextRef="#ctx0" brushRef="#br0" timeOffset="-162863.31">16931 16276 1384 0,'2'-2'507'0,"-1"0"-402"16,-5 2-43-16,2-1-32 15,1 1-7-15,0 0-22 16,0 0 1-16,-2 6-3 16,-4 13-3-16,-1 33 0 15,14-24 3-15,3-3 0 16,2-4-2 0,5-5 4-16,-4-8-5 15,1-8 7-15,1 0 5 0,-5-6 8 16,1-4 4-16,-3-4 10 15,-3 1 6-15,-2-3 4 16,-1 2 6-16,1 5 2 16,-4-1 1-16,1 8-12 0,1 2-9 15,-2 0-17-15,2 0-7 16,0 0-15-16,0 0-10 16,7 14-13-16,21 30-5 31,-10-33 13-31,7-1 7 0,-3-8 16 0,3-2-3 0,1-7 2 15,-5-3 4-15,-6-10-5 16,0-1 9-16,-8-5-4 16,3-4 6-16,0 4 2 15,-5 2-8-15,0 6 8 16,-2 6-11 0,-3 7 3-16,1 4 3 0,5 4-3 15,-4 3 1-15,7 7-7 16,5-1 0-16,-2 5-8 15,4 2-3-15,0 2-11 16,-3 2-18-16,-2 2-28 16,-4 1-26-16,-2-2-38 15,-3 0-24-15,-1 0 102 16</inkml:trace>
  <inkml:trace contextRef="#ctx0" brushRef="#br0" timeOffset="-162629.18">17706 16516 1294 0,'-13'42'595'15,"1"4"-224"-15,-15 12-300 16,-8 7-87-16,-18 5-143 15,-8 4 51-15,1-13 39 16</inkml:trace>
  <inkml:trace contextRef="#ctx0" brushRef="#br0" timeOffset="-160515.03">18358 16520 1127 0,'0'18'459'16,"-2"-5"-292"-16,5-8-68 16,3-3-23-16,-3-5-12 15,5-5-4-15,3-9 10 16,2-9 9-16,3-13-19 15,1-6-9-15,4-6-26 16,-2-2-17-16,-7 3 1 16,0 2-4-16,-2 8-6 15,-9 8 9-15,-4 12-10 16,1 4 4-16,-15 13 6 0,3 0-15 16,0 7 6-16,-6 4-15 15,4 9-2-15,1 3 10 16,6 4-6-16,4 0 10 15,6-6 2-15,8 1-2 16,7-3 0-16,2 0-1 16,7 0 0-16,-1-2 4 15,7 0 4-15,1-1-3 0,-5 2 0 16,-3 5-6-16,-5 4-12 16,-9 4-2-16,-11 2 0 15,1 0 1-15,-16-6 12 16,3-1 8-16,4-11-1 15,0-1 4-15,-1-11-3 16,1-6-1-16,14-12 2 16,-5-10-2-16,16-20 0 15,6-5 6-15,-1-9-7 16,8 0 1-16,2 5 5 16,-2 4-3-16,-8 11 16 15,-1 5 0-15,-10 16 4 16,-5 3 2-16,-3 10-10 15,-1 7 6-15,1 7-10 16,0 8 2-16,2 10-1 16,0 3-11-16,3 11 0 15,2-1 1-15,0 2-3 0,2-3 2 16,2-3 7-16,-4-1-10 16,2-3 6-16,-2 0 9 15,-6-10-11 1,1-6 0-16,-3-5 0 15,-1-8-2-15,2 0-1 0,1-5 9 0,-3 4-1 16,0 0-6-16,3-11 11 16,2-10-3-16,15-28-7 15,-9 28 0-15,-1 9-4 16,-4 5 2-16,3 8 4 16,3 9-2-16,-1 10-5 15,5 5-13-15,1 9 1 16,-3-1 0-16,2-8-1 15,-1-4 6-15,-6-9 1 16,2-6 5-16,6-5 5 16,-3-6 8-16,9-13 6 15,0-3 0-15,-3-8 7 16,4-2-10-16,-10 3-7 0,0 6 0 16,-9 10-3-1,-8 2 7-15,-1 7 4 0,-4 1-1 16,-3 3-8-16,-1 5-12 15,-13 9-9 1,6 3 0-16,7 5-10 0,-1-3 5 16,18-1-15-16,3 0-8 15,-4-7-1-15,6-3-3 16,4-2 15-16,-3-6 5 16,6-3 14-16,0-1 9 15,-4-8 11-15,-1 1 15 0,-3-3 10 16,0 0 7-16,-6 4 4 15,0-2-4-15,-3 5 1 16,0 0-11-16,0 7 1 16,-2 0-8-16,2 0-17 15,0 0 3-15,0 0-15 16,0 0 2-16,3 10-3 16,4 1 0-16,30 22-3 15,-17-27 1-15,4-6 8 16,3-8-2-16,5-3 7 15,2-4 2-15,-5-6 4 16,-1 0 4-16,-3-5-3 16,-3-2 2-16,-9 0 4 0,-7 1-3 15,-6 1 18 1,-5 6 0-16,0 4-2 0,5 2-1 16,-6 9-8-16,1 1 3 15,5 5-12-15,-2 4 3 16,6 8-6-16,-4 7-6 15,0 11-7-15,2 8 1 0,8 3-4 16,2 4-11-16,-2 7 14 16,0 1-17-1,-4 6-17-15,5-4 10 0,-6-13 6 16,0-9 20-16,-4-19 35 16,-3-6-3-16,4-10 1 15,-2-5-1-15,-1-16-8 16,-3-9-3-16,-2-15-5 15,0-7-6-15,3-8-10 16,1-1 6-16,4 6-5 16,5 4 2-16,6 15-9 15,1 10-9-15,5 14-17 16,-6 10-13-16,-7 12-16 16,6 10-5-16,-9 7-22 15,0 6-3-15,-2 3 20 16,-4-5 12-16,-6-6 25 15,2-2 11-15,1-14-24 0,2-2-19 16,-2-18 47-16</inkml:trace>
  <inkml:trace contextRef="#ctx0" brushRef="#br0" timeOffset="-160093.2">19836 16212 1060 0,'5'24'439'16,"-1"-4"-247"-16,4-5-126 16,2-2-27-16,3-6-27 15,0-2-7-15,3-7 11 16,2-6 3-16,-2-4 21 16,6-5 3-1,-4-5 4 1,-2 1 0 31,-2-7-11-32,-9-2-3-15,1 4-14 0,-7-3-1 16,-11 8-5-16,-3 1-6 78,-14 9 0-78,0 4-6 0,2 15-9 16,-2 11-6-16,6 13-14 0,4 9 2 0,4 10-14 0,9-1 2 0,3-2-7 0,7-5-10 0,10-14-19 15,1-4-17-15,12-10-56 0,3-13 88 16</inkml:trace>
  <inkml:trace contextRef="#ctx0" brushRef="#br0" timeOffset="-159969.36">20309 16320 1507 0,'-18'61'622'0,"-7"-6"-373"15,-5 5-222-15,-9 2-193 16,-16 2-40-16,-13-3 122 16</inkml:trace>
  <inkml:trace contextRef="#ctx0" brushRef="#br0" timeOffset="-157868.61">15406 17970 1067 0,'0'0'430'0,"0"6"-269"15,3-8-113-15,-3 1-26 16,0 0-6-16,4-9 11 15,-1-18 14-15,41-28 14 16,-27 23 21-16,3-6-1 16,6-8 2-16,-3 0-6 0,2 0-26 15,-3 2-5 1,-3 10-18-16,-8 1-8 0,-6 9 3 16,-5 4-6-16,-15 5 5 15,1 3 1-15,-8 7-16 16,-5 6 1-16,0 9-13 15,-3 11-6-15,3 9 5 16,1 8 2-16,8 10-4 16,6 0-2-16,12 9-3 15,9 2-1-15,9-6-1 16,7-5 5-16,13-19-3 16,2-7-2-16,16-12 0 15,2-9 5-15,1-11 16 16,-1-7 6-16,-11-7 12 15,-7-2 2-15,-13-3-2 0,-8 1-1 16,-8 3 0-16,-4 0 0 16,-7 7 1-16,-2 1-3 15,-7 8 0-15,-1 4 3 16,1 5-9-16,-2 3-3 16,5 7-18-16,2 7-13 15,8 9-12-15,7 4-5 16,4-1 10-16,7-4 1 15,-3-5 9-15,3-8-1 0,2-8 6 16,-4-3 3-16,4-9 12 16,-5 0 12-16,2-5 13 15,0-2 5-15,-3-4 0 16,-3-3 1-16,-1-1-9 16,-6 0-7-16,-5 1-5 15,2 4 0-15,-5 4 1 16,4 5 5-16,-1 7 3 15,-1 2-6-15,3 5-3 16,0 5 0-16,4 10-4 16,-4 0-4-16,0 4 0 15,-2-1-10-15,1-5-9 16,1-2 4-16,-4-5-4 16,2-5 5-16,-3-2 8 15,1-5 3-15,-1 1 5 0,0 0 9 16,0 0 10-16,6-16 2 15,11-37-3-15,-7 31-9 16,0 4-4-16,-1 4-6 16,3 7-1-16,-1 6 4 15,-3 6-6-15,2 6-1 16,6 13-7-16,-1 1-1 16,5 5 5-16,-1-3-3 15,-4-8 7-15,0-3-2 0,5-11-2 16,0-4 4-16,6-7 9 15,2-8 2-15,4-9 7 16,1-1-4-16,2-5-5 16,-4 0-2-16,-8 5-4 15,-6 1 4-15,-13 6 0 16,-4 5 3-16,0 8 3 16,-6-1 3-16,-3 8-11 15,-2 2-11-15,-5 3-17 16,1 3-4-16,4 2-6 15,6 1 3-15,7 0 3 16,8-4 3-16,4-7 9 16,0 3 4-16,3-6 11 0,-3 0 2 15,-1-5 5 1,-1-5 3-16,-6 0 6 16,3-1-2-16,0 3 2 15,2 1-3-15,0 2-3 0,-2 4 0 16,2 5 2-16,-1 6 2 15,7 9-3-15,2 3-6 16,-2 6-18-16,1 4-8 16,-3 4-9-16,1 7 2 0,-10 5 11 15,1-1 3-15,-10 0 10 16,-5-4 1 0,-4-2 4-16,-2-4 3 15,2-8 4-15,-1-9 3 0,1-12-4 16,3-7 1-16,-2-11-6 15,1-6 0-15,5-14 10 16,4-3 0-16,9-12 11 16,3-4-1-16,5-12 1 15,2-4 2-15,-1-7-2 16,6-4-4-16,-2 6-4 16,1 7-6-16,-3 9-4 15,-2 10-3-15,-3 13-1 16,-3 8-4-16,-3 17 1 0,-2 5 7 15,-1 12-4-15,2 10 5 16,1 8 4 0,0 1-7-16,1 2 5 0,-2-4-3 15,2-1-3-15,0 0 1 16,3-2-1-16,0 1 3 16,-2-5-5-16,2 0-4 15,2 1-7-15,-1-1-12 0,5 2-9 16,-3-4 0-16,-2-3-7 15,5-2 4 1,-6-4 2-16,-3-3-5 0,-5-4-14 16,1-3-21-16,1-10-62 15,1-3 85-15</inkml:trace>
  <inkml:trace contextRef="#ctx0" brushRef="#br0" timeOffset="-157683.1">16903 17588 1090 0,'18'-3'486'0,"11"-17"-201"0,9-5-192 16,15-2-88-16,0 0-29 15,-1 2-63-15,9 2-56 16,-11-2 86-16</inkml:trace>
  <inkml:trace contextRef="#ctx0" brushRef="#br0" timeOffset="-157232.84">17381 17229 1210 0,'16'47'528'16,"-9"-30"-226"-16,2 2-244 15,5 5-36 1,-3 8-23-16,-5 1-7 0,1 4-7 16,-2 2-5-16,2-2 7 15,0-1 4-15,0-8 10 16,-3-3 7-16,2-11 6 15,-2-7 0-15,-1-1 1 16,3-6-4-16,-5-2-4 16,5-3-3-16,-2-7 6 0,2 0 3 15,5-4-1-15,-2-1 0 16,5 1-5 0,1 4-3-16,-4-1 1 15,7 7 3-15,5 11-2 0,-3 6-9 16,-1 15-15-16,-2-1-14 15,-6 4-22-15,1 1-2 16,1 3-7-16,-11-2 4 16,-3-3-9-16,-1-5-5 0,0-14-84 15,-1-2 101-15</inkml:trace>
  <inkml:trace contextRef="#ctx0" brushRef="#br0" timeOffset="-156995.11">17966 17865 1181 0,'4'22'448'16,"-4"-1"-332"-16,-5 2-60 16,-8 4-62-16,-9 3-41 15,-17-5 30-15</inkml:trace>
  <inkml:trace contextRef="#ctx0" brushRef="#br0" timeOffset="-151450.35">18405 17539 1204 0,'-17'6'482'0,"7"-10"-335"15,5-1-38-15,2-14-46 16,0-7-19-16,3-15 3 16,2-2 2-16,2-10-3 15,0-3-7-15,4 5-15 16,-3 1 4-16,1 9-8 16,-3 6 6-16,-2 6-6 0,1 7-2 15,-3 14 2-15,2 3-6 16,-2 12 1-16,-3 5 1 15,0 16-14-15,-2 9 3 16,-1 13 1-16,3 8-7 16,-4 4 9-16,3 3-5 15,1 6-5-15,-1-4 2 16,5 0-4-16,-1-6 5 0,4-11-1 16,2-7 0-16,3-16-7 15,2-5-11 1,-1-13 1-16,0-2-8 0,2-10 10 15,2-3 9-15,6-14 2 16,-2-4-1-16,9-7 1 16,-3-3 4-16,-6 4 0 15,-3-2-1-15,-8 3 0 16,-7 1-6-16,-7 2-5 16,-3 5-2-16,-17 6-12 15,2 3-5-15,-6 7-3 16,-1 3 7-16,7 3 9 15,3 2 5-15,13 0 13 16,6-3 0-16,8-9 3 16,10-5 10-16,12-8-3 15,8-6 1-15,12-1 1 16,3-1-11-16,6 4-1 0,-6-1-2 16,-5 8-1-16,-5 4 9 15,-10 4 3-15,-5 9 4 16,-6 6 9-16,-5 10-7 15,-3 10 4-15,-1 5 1 16,-6 2-13-16,-1 1 6 16,-2 2-8-16,0-2-3 15,-1-5-1-15,0-5-5 0,0-12-25 16,0-2-16-16,0-12-68 16,-1-8-42-16,0-8 97 15</inkml:trace>
  <inkml:trace contextRef="#ctx0" brushRef="#br0" timeOffset="-151275.16">18762 17067 1654 0,'-11'25'608'0,"11"-10"-523"15,6-4-103-15,0-8-165 16,2 0-58-16,-1 1 141 0</inkml:trace>
  <inkml:trace contextRef="#ctx0" brushRef="#br0" timeOffset="-150858.23">18999 17442 1390 0,'8'-11'527'0,"-3"-4"-409"16,2-1-44-16,-2 1-48 16,-1 3-21-16,3 5-17 15,-3 2-8-15,-3 9-20 16,6 5 6-16,0 9 4 15,4 8 5-15,2 2 17 16,-5 2-5-16,2-5 8 16,-2-2 8-16,-6-11 0 15,1-6 11-15,5-7 18 16,-3-8 7-16,-2-11 23 16,1-7 0-16,-1-7-14 0,4-1-5 15,7 7-22-15,-4 3-9 16,2 9-6-16,0 8-14 15,-1 12-16-15,6 7 1 16,-1 10-28-16,0 4-7 16,1 3-29-16,-1-2-15 15,1-6-7-15,-1-5-16 16,4-13 88-16</inkml:trace>
  <inkml:trace contextRef="#ctx0" brushRef="#br0" timeOffset="-149172.96">19678 17340 1218 0,'3'2'502'0,"2"-5"-298"16,2-7-65-16,2-3-72 15,-3-7-18-15,1-5-31 16,-3 1-6-16,-3-5-9 15,1 3 1-15,-6-1-1 16,2 1-3-16,-5 7-1 16,0 3 1-16,0 11-3 0,1 4-2 15,-1 4-2-15,-1 5-3 16,3 7 0-16,3 0 3 16,5 2 4-16,5-3-2 15,4-4 4-15,0 0-2 16,5-3 0-16,3 0 4 15,3 3-2-15,1 0 3 16,-2 5-1-16,-3 6-6 16,-7 5-12-16,-7 4-11 15,-5 1-17-15,-4 3 0 16,-6-2 3-16,-1-3 7 0,-3-4 23 16,3-4 4-16,2-10 24 15,5-5 12-15,4-11 6 16,3-10 9-16,5-10 1 15,-1-9-3-15,11-15-7 16,0-2-7-16,6-10-13 16,2 1-3-16,-1 5-1 15,-1 2 1-15,0 9 1 16,-2 7-8-16,-9 13-3 16,7 9 3-16,-13 14 5 15,9 7-1-15,-5 13 3 16,1 11-9-16,-3 9-4 0,-3 4 1 15,-2 1-2 1,1-5 7-16,4-3-5 16,-2-6 4-16,9-7-3 0,-9-4 3 15,7-8 5-15,-4-6-6 16,3-5 9-16,0-5-8 16,2-7 1-16,0-2 11 15,-3-5-10-15,0-1 3 0,-4-2-3 16,-4 3 1-16,0 10-2 15,-2 2 1-15,-2 6 2 16,2 4-10-16,-2-3 4 16,0 0-3-16,2 16-3 15,9 33 8-15,-3-32-6 16,1 0 4-16,4-6-4 16,-1-8-10-16,3-5 3 15,3 0 0-15,-1-11 9 16,4-2 11-16,-1-4 1 15,-2-7-8-15,-5 1 2 16,-5 2-2-16,-8 6 4 16,-1 5 3-16,-8 3-2 15,-2 3-8-15,-2 6-18 0,-3 4 4 16,1 9-14 0,4 4-3-16,4 7 7 15,1 1-2-15,9-2 1 0,0 0 3 16,6-7 6-16,3-4-3 15,3-8 11-15,5-3 7 16,-3-4 6-16,7-2 9 16,-4-4 8-16,-4-3 0 0,1-1-2 15,-11 1 1-15,3 2-1 16,-7 3-7-16,-6 4 0 16,2 2-3-16,2 1-5 15,-1 0 2-15,1 0-12 16,0 0-11-16,0 0-9 15,0 6 7-15,3 10 4 16,11 25 2-16,-7-33 3 16,11-2-1-16,-6-5 4 15,6-1 0-15,-6-4 9 16,-3-2 2-16,1-5 7 16,-2-1 8-16,0-5 2 15,-6-1 3-15,0-4-5 16,-3 2 10-16,1 4-6 15,4 2-7-15,-8 6 3 16,5 0-5-16,-1 7 4 0,0 1-7 16,3 11-10-16,-2 5-6 15,5 11-29-15,2 7 6 16,3 4-9-16,-1-2-7 16,0-1 14-16,-3-2 8 15,0-6 9-15,-3 2 5 16,-1-9 6-16,1-5 2 15,-4-10 3-15,0-2 10 0,-2-7 4 16,0 3-3 0,1 0 7-16,-2-8-11 0,-7-17 1 15,-8-33 0-15,13 24-5 16,2-3 4-16,5-4-4 16,4 1-7-1,3 7-2-15,2 5-2 0,0 14-12 16,-1 3-5-16,-3 8-20 15,-1 5 0-15,1 11 1 16,0 6 4-16,1 9 16 16,-2 3 2-16,-3 1 7 15,5-4 9-15,-2-5 5 16,6-2 5-16,1-11 5 16,3-4 1-16,1-12 8 0,1-5-4 15,0-10-3-15,0-3 1 16,-5-5-5-1,-1-1 4-15,-6 1-5 16,-5 4 0-16,-6 8-4 0,-8 5-7 16,0 11-10-16,-4 4-3 15,1 15-19-15,3 7-8 16,4 11-4-16,4 6-13 16,7 0 7-16,6-1 1 0,10-10-20 15,4-9-13-15,12-12-36 16,-8-9 67-16</inkml:trace>
  <inkml:trace contextRef="#ctx0" brushRef="#br0" timeOffset="-149009.73">21215 17252 1547 0,'-2'51'577'16,"-7"-2"-432"-16,-3-4-242 16,-6 1-72-16,-12-7 93 15</inkml:trace>
  <inkml:trace contextRef="#ctx0" brushRef="#br0" timeOffset="-147907.89">19522 17981 1333 0,'10'-41'526'15,"-1"-6"-355"-15,-5-6-112 16,3 5-30-16,-10 10-30 0,4 5-11 15,-4 20-10 1,-5 9-2-16,8 22 0 0,-10 11 4 16,9 24 2-16,1 8 2 15,-2 7 9 1,0 3-2-16,0-1 9 47,1-2 1-47,4 0 1 0,2-3 9 0,1-10 4 0,-3-8 12 0,-2-19 8 0,7-8 0 0,-1-16-9 15,6-3-7-15,6-6-5 16,-6-8 3 0,-3-7-1-16,0-4-3 0,-5-3-7 15,-7 4-11-15,0 3-5 16,-5 3-2-16,-7 9-6 16,0 1-7-16,-5 8-5 15,-2 4-4-15,2 2 10 16,1-1 5-16,8-6 15 15,1 1 6-15,13-7-8 16,1-2 8-16,12-10 1 16,7-4 5-16,9-10 4 15,5-2-2-15,-3 0-6 16,-1 2-5-16,-7 11 0 16,-1 6-6-16,-5 10 1 15,-4 7-5-15,-1 14 6 0,-4 3 3 16,-3 11 2-16,-3-1 12 15,-1 0-5-15,0-5 2 16,6-5 2-16,1-5-5 16,3-2-3-16,0-3-2 15,0-8-3-15,6-1-2 16,3-9 2-16,3-5 2 16,3-4 8-16,1-8 2 0,-7-6 2 15,-2 2 0-15,-5-1-6 16,-8 4-3-16,1 11-3 15,-2 4 0-15,-5 9 2 16,0 4 7-16,-5 9 2 16,-1 5-6-16,-3 11-5 15,4 6-8-15,2 0-4 16,0-5 1-16,3-8 3 16,-1-5-1-16,3-8 1 15,-5-3-2-15,4-3 2 16,-5-1 4-16,1 0 8 15,0 0 6-15,1-6 6 16,10-22 2-16,10-35-5 16,-7 29-4-16,3 10-6 15,1 5-3-15,1 12-6 0,-2 3 1 16,-5 8-2-16,7 7 2 16,-2 12-6-16,0 4-2 15,-3 6-10-15,-11-4-7 16,-6-3-35-16,-5-7-15 15,-6-12-64-15,-4-5 85 16</inkml:trace>
  <inkml:trace contextRef="#ctx0" brushRef="#br0" timeOffset="-147743.22">19811 17838 1422 0,'1'14'473'0,"10"-5"-509"16,6-4-33-16,4-1 15 15</inkml:trace>
  <inkml:trace contextRef="#ctx0" brushRef="#br0" timeOffset="-147170.83">20704 18169 1263 0,'15'-1'610'0,"5"-9"-88"16,-1-18-488-16,-2-3-36 0,-4-11-33 15,-11-6-20-15,-7-2-21 16,-1 5-6-1,-7 12 7 1,2 6 15-16,3 16 31 0,-1 4 18 16,3 7 15-16,-2 5 4 0,3 8-2 15,-2 3-6-15,4-1-12 16,1-1-10-16,1-2-7 16,1 0 4-16,5 3 6 15,1 1 14-15,7 4 6 16,-2 3 6-16,4 1 7 15,4 2-2-15,-5-3-3 16,6 0-6-16,-8 1-2 16,-2 2 0-16,-7 1-2 15,-3-2 4-15,-2-4-6 16,-5-4 3-16,1-6 3 0,1-3-4 16,1-4 15-16,3-4-3 15,2-6 11 1,2-9 8-16,7-9 8 0,2-7 1 15,8-3-9-15,2 2-4 16,-2 4-17-16,3 7-5 16,-4 9 1-16,-4 2-5 15,3 10-8-15,-7 6-1 0,-2 15-6 16,7 5 3 0,-9 5-4-16,6 3-2 15,-3-9-12-15,-9-3-15 0,3-9-27 16,-8-6-35-16,2-13 68 15</inkml:trace>
  <inkml:trace contextRef="#ctx0" brushRef="#br0" timeOffset="-146987.28">20982 17846 1216 0,'6'22'544'0,"10"-10"-300"0,-4-7-273 16,6-7-14-1</inkml:trace>
  <inkml:trace contextRef="#ctx0" brushRef="#br0" timeOffset="-146419.2">21180 18033 1544 0,'12'-6'542'0,"9"-6"-473"16,2-5-55-16,-1-5-28 15,2 1-13-15,-3 2-34 16,0 10-10-16,0 9 2 15,-2 3 14-15,-1 16 38 16,5 1 19-16,-2 7 34 16,-3 4 3-16,7-3 11 15,-7 0-5-15,-3 3-15 16,6-3-8-16,-9-1-13 16,-2 0-7-16,-4-4-4 15,-4 0-2-15,-14 0 0 0,7 0 1 16,-18 0 0-16,3-3-1 15,6-6-1-15,-8-2 2 16,12-7 1-16,-3-3 2 16,3-4-8-16,5-4 0 15,8-6 3-15,10-5 2 16,7-8 10-16,12-2 9 0,5-4 11 16,2-2 8-16,8-6-2 15,-6-3 0 1,-4-4-16-16,-6 3-5 0,-9 6-5 15,-5 3-9-15,-9 13 3 16,-2 2 1-16,-14 13 6 16,-9 6-7-16,-3 12-23 15,-5 7-12-15,3 12-21 16,5 4-5-16,5 6-7 16,5 2-1-16,12-2-15 15,6-7-5-15,6-15-28 16,7-6-170-16,5-17 198 15</inkml:trace>
  <inkml:trace contextRef="#ctx0" brushRef="#br0" timeOffset="-137584.28">22180 18045 1052 0,'0'3'434'15,"2"3"-259"-15,1 6-26 16,3 1-50-16,-4 4-22 15,-6 7-38-15,-3 3-23 16,-6 6-25-16,-3-1-6 16,0 6-15-16,-2-3-15 15,1-1-30-15,2-4-23 16,4-12-71-16,-1-1 2 0,13-18 100 16</inkml:trace>
  <inkml:trace contextRef="#ctx0" brushRef="#br0" timeOffset="-136493.28">22561 17926 2142 0,'2'0'0'0,"-1"0"-2"0,0 0 3 0,-1-2-1 16,0 1 10-16,0 0 5 0,0-1 2 16,8-13-3-16,8-32-5 15,-17 27-4-15,-4-1-5 16,-2 4 5-16,-2 1-5 15,0 5 0-15,3 6 0 16,-7-1-5-16,-3 9-5 16,3 3-4-16,-3 13-8 15,5 8-3-15,3 11-2 16,3-1 5-16,-1 7 8 16,6-3 3-16,7-8 8 15,2 1 3-15,14-18 3 16,-3-2 1-16,9-8 1 0,-2-6 3 15,2-10 5 1,0-6 2-16,2-10 2 16,-3-2 1-16,2-5-6 0,-4 4-5 15,-6 2 3-15,-5 3 3 16,-7 10 14-16,-7 2 9 16,-1 5 16-16,0 5-4 0,-7 2 4 15,6 0-14-15,0 0-22 16,0 0-1-16,0 0-25 15,-1 18 1-15,7 36 1 16,9-26-6-16,0-5-2 16,5-3 6-16,6-11-10 15,-4-2 1-15,5-6 8 16,-2-2-6-16,-1-9 7 16,3-2 2-16,-5-8 2 15,-3 0 4-15,-4-5 7 16,-4 4 4-16,1 2 2 15,-3 4 7-15,-5 7 2 16,-3 1-4-16,-2 6 12 16,0 1-14-16,2 0-8 15,0 0 9-15,0 6-13 16,2 15 5-16,6 35-2 16,-2-24-9-16,3 4-17 0,-3 5-12 15,-1-2-10-15,-2 6-2 16,-4 0 1-16,-1 2 6 15,-4-3 3-15,-4-7 0 16,1-7 12-16,-2-7 3 16,7-13 12-16,-4-5 4 0,6-10 1 15,5-10 4-15,1-13 2 16,6-7 3 0,5-8 5-16,1-6-3 0,0 2 1 15,6 2 0-15,1 2 2 16,4 5 10-16,2 1 6 15,-4-1-3-15,-4 8-4 16,-7 1-11-16,-3 9-10 16,-5 1 2-16,-2 5 1 15,-5 3 5-15,-7 4-1 16,1 4-4-16,-3 6-4 16,1 3-1-16,0 8-8 15,5 3-7-15,0 10-3 16,5-1-4-16,9 7 5 15,2-4 6-15,11-8-8 16,4-2-6-16,4-19-39 0,-1-6-25 16,4-12-68-16,-2-6 94 15</inkml:trace>
  <inkml:trace contextRef="#ctx0" brushRef="#br0" timeOffset="-135018.11">23720 17987 1213 0,'6'3'487'0,"1"-11"-305"16,5-11-79-16,9-12-60 16,1-7 5-16,5-14-9 15,-3 1-11-15,-7-2-20 16,-3 5-9-16,-8 12-6 15,0 11 2-15,0 14 7 16,-6 2 5-16,-3 11 3 16,-4 3-6-16,-1 7-4 15,3 6-1-15,-1 2-1 16,7 2 1-16,-1-6 2 16,6-1-1-16,-2-4-2 0,3-5 5 15,7 8 1-15,0-2-1 16,9 3-1-16,-1 4 1 15,0-3-3-15,-2 3-2 16,-6 3-11-16,-2-2-11 16,-5 4-6-16,-3-3-2 15,-4 1 9-15,0 0 6 16,-6-8 17-16,2-2 7 16,3-9 9-16,0-5 5 15,3-13-6-15,4-8 4 0,2-17-2 16,4-7-3-16,9-9 0 15,2-1-7-15,3 4-7 16,-2 5 1-16,2 10-1 16,-4 7 1-16,-2 12 1 15,-2 8-2-15,-6 12-1 16,1 11 1-16,-6 15 4 16,1 6 3-16,0 9 0 15,-6 1-3-15,4 2-3 16,1-4 3-16,-3-6-2 15,4-4-1-15,4-10-1 16,-6-6-4-16,5-3-3 16,-5-6 2-16,2-6-1 0,-2-3 0 15,0-3 1-15,0-2 3 16,-1-3 5-16,4 0 2 16,-3-3 2-16,2 3 1 15,0 1-6-15,-9 3 2 16,6 7-4-16,2 2-6 15,-2 9-4-15,8 5-2 16,-2 4 0-16,1 3 4 16,5 0 5-16,-1-1 1 0,1-8-1 15,1-3 0-15,-1-6 3 16,1-7 4 0,1-8 8-16,1-4 4 0,-1-9 0 15,-1 0-6-15,-3-2-3 16,-7-1-1-16,-2 3-3 15,-3 1 4-15,-8 6-3 16,0 7 0 0,-6 6 0-16,1 3-5 0,-2 9-9 15,2 3-5-15,-2 6-6 16,0 4 3-16,12 0 7 16,-8-2 1-16,13 1 7 15,3-7-5-15,-4-4 1 0,8 0-3 16,-1-10 0-16,-1 2 8 15,3-3 2-15,0-4 8 16,-2 0 1-16,-2 0 0 16,-5-1-3-16,1 3 0 15,-1 2-2-15,0 0 1 16,0 1-2-16,-4 0-3 16,0 0-5-16,2 0-12 0,16 14-6 15,34 36-10 1,-33-22 1-16,5-2 10 15,-2-8 7-15,-4-2 9 0,-1-8 11 16,-2-8-2-16,3-6 14 16,-3-5 4-16,2-9 10 15,3 0 4-15,-12-9 2 16,3 2 1-16,-5 3-4 16,-4 0 3-16,1 14-1 15,-3 3-3-15,0 8 1 16,2 6-12-16,4 14-13 15,-1 6 3-15,6 14-17 16,0 3 2-16,1 1-15 16,-1 5-11-16,4-2-8 15,-5-1 3-15,0-6 12 0,-2-6 9 16,-8-12 13 0,0-6 1-16,-2-11 1 15,2-6-8-15,-1-9-1 0,-4-7 7 16,-2-14 8-16,-2-6 14 15,3-12 4-15,4-2-11 16,7-5-5-16,1 1-5 16,10 2-6-16,0 5 2 15,4 14-5-15,5 6-5 0,-2 16-3 16,2 6-4-16,-3 8-5 16,-3 8-5-16,-6 5-11 15,-9 6-2-15,-11 5-9 16,-5 1 0-16,-6-1-12 15,-2-4-4-15,0-7-20 16,1-5-16-16,-2-15 66 16</inkml:trace>
  <inkml:trace contextRef="#ctx0" brushRef="#br0" timeOffset="-134630.95">25511 18015 601 0,'19'-4'323'16,"-3"-3"-27"-16,3-7-165 15,-1-1-39-15,-3-2-8 0,-3 3-8 16,-7 2-4-16,-2 4 10 16,-6 3 3-16,-6-2-4 15,-3 4-9-15,-7 1-21 16,-1 2-20-16,5 8-23 16,-2 6-2-16,8 13-15 31,-1 6-1-31,8 6-12 15,2 4 0-15,5-1 0 0,11-1-8 0,6-9-16 16,5-10-11-16,8-18-51 16,0-6-42-16,-9-33 100 15</inkml:trace>
  <inkml:trace contextRef="#ctx0" brushRef="#br0" timeOffset="-133457.91">26290 17915 1023 0,'6'1'409'16,"5"-1"-257"-16,7-1-44 15,15-2-5-15,1 0 0 16,13-3 1-16,11 2-2 0,23 2-17 16,12 0 5-16,9 1-19 15,3-2-8 1,11-1-26-16,-11-1-15 15,7-3-3-15,-4-2-11 0,-22-1-4 16,-5-3 3-16,-18 5-25 16,-13 2-9-16,-17 3-44 15,-12 4-28 1,-20 3-31-16,-13-1-13 0,-16-1-10 16,0 0-18-16,-6-7 115 15</inkml:trace>
  <inkml:trace contextRef="#ctx0" brushRef="#br0" timeOffset="-133052.39">27441 17595 1282 0,'8'5'487'0,"11"-1"-339"15,29 27-42-15,-20-27-18 0,1 1-4 16,3 4-29-16,6 2-5 16,-6 6-8-16,-6 2-1 0,2 2 1 15,-11 5-1-15,4 4-15 16,-9-1 0-16,-7 5-13 15,1 1 2-15,-13 0 0 16,4 4-6-16,-22 2-3 16,-1 3-2-16,-15 3-5 15,-5 1 3-15,4-6 4 16,-6-9-7-16,10-11-18 16,7-8-20-16,6-10-56 15,4-3-40-15,12-8-69 16,3-7-246-16,12-23 311 15</inkml:trace>
  <inkml:trace contextRef="#ctx0" brushRef="#br0" timeOffset="-132504.29">28718 17354 1218 0,'-9'9'507'0,"-9"-4"-301"15,-4 4-77-15,-3 2-72 16,-5 3-15-16,-4 8-18 16,3 4-7-16,3 13 0 15,1 9-9-15,6 16-4 16,1 4 7-16,-1 14 2 0,1 4 0 16,6-3 1-1,3-2-6-15,14-21-3 16,2-8 1-16,9-20-10 0,3-12-5 15,6-12-8-15,7-13 3 16,8-16 10-16,6-6 7 16,3-9 13-16,0 1-5 15,-7 0 6-15,-6-2-2 16,-11 1 1-16,-8 1 2 0,-15 4-8 16,-8 9 2-16,-18 9-9 15,-9 8-12 1,-17 9-21-16,-2 8-19 0,-4 18-14 15,2 5-2-15,5 7-25 16,3 1-18-16,11-2-26 16,5-6-19-16,14-5 100 15</inkml:trace>
  <inkml:trace contextRef="#ctx0" brushRef="#br0" timeOffset="-131733.45">29867 17950 911 0,'-2'2'448'0,"-6"-7"-98"15,2-3-223-15,-3-5-73 16,0-2 3-16,-5 1-12 16,-4 1-6-16,1 1-6 15,-3 6-7-15,-1 6-8 16,2 5-5-16,1 8-19 15,0 3-9-15,6 10-13 16,4 1-8-16,3 1 3 16,7-1 4-16,6-10-4 15,5-6 9-15,7-6 6 16,2-5 12-16,5-9 25 16,-3-5 6-16,2-15 15 15,-2-4-2-15,-5-8-10 16,3-2 0-16,-6 2-5 15,-4 1 1-15,-7 6 14 0,-5 2 2 16,-2 9 3-16,-2 3-2 16,-3 8-17-16,0 5-8 15,1 5-11-15,-1 6-14 16,2 12-9-16,4 6-5 16,0 17-10-16,4 3 6 0,3 4-3 15,0 0 7 1,4-5 1-16,0-6-7 0,4-9 3 15,2-9-5-15,4-12 6 16,0-3 7 0,2-6 6-16,1-3 10 0,2-3 5 15,-7-4 3-15,6-3 10 16,-9 0-3-16,0 1 6 16,4-3 3-16,-10 5-5 15,7 2 1-15,-11 1-6 16,0 7-6-16,-5 2-11 15,1 2-8-15,-1 0-25 16,0 0-18-16,1 15-14 16,0 3 0-16,3 28-11 15,1-31-9-15,-4-6-186 0,2-3 186 16</inkml:trace>
  <inkml:trace contextRef="#ctx0" brushRef="#br0" timeOffset="-131539.27">30140 17715 1293 0,'0'39'389'0,"1"-45"-399"16,12-5-21-16</inkml:trace>
  <inkml:trace contextRef="#ctx0" brushRef="#br0" timeOffset="-129061.29">30301 17853 1314 0,'6'4'504'0,"2"-8"-362"16,-2 2-109-16,1-1-75 0,-4 0-11 15,-4 3-21-15,0 1 4 16,1-1 14-16,-1 0 3 16,0 11 33-16,0 6 10 15,-7 27 13-15,8-28 7 16,-2-3 0-16,0-5 8 15,-2-8 4-15,1-5 0 16,2-11 4-16,1-1 2 0,10-6 6 16,1-3 5-16,4 1 7 15,3 4-6-15,-1 1-18 16,3 6 1-16,-3 5-18 16,-1 6-3-16,-4 11 0 15,-5 4-8-15,-1 8 0 16,3 2-1-16,-5 0-6 15,-2-1 8-15,-2-3 1 16,-2-3-5-16,2-6 9 16,0 0-6-16,3-8 3 15,1-2 1-15,5-5 5 16,7-4 8-16,-1-5 3 16,6-2 0-16,-5-7-2 15,4 1 5-15,0-1 3 0,-4 3 4 16,2 9-6-16,-8 3-10 15,-4 8-6-15,-3 2-3 16,-3 10-4-16,2 6-3 16,1 8-9-16,-1-1 0 15,-3 1-4-15,2-3 2 16,-4-7 0-16,2-1 6 0,9-6 0 16,-2-5 2-16,9-3 20 15,1-6 0-15,1-8 22 16,5-1 9-16,1-8-4 15,-3 1 5-15,-3 2-11 16,-4-2-6-16,-7 3-8 16,-2 3-4-16,-6 6-7 15,-5 3-1-15,-4 10-12 16,0 1-4-16,-4 9-9 16,-1 3-3-16,2 11 7 15,1 1 3-15,5-2 6 16,4 1 0-16,4-10 4 15,5 0-2-15,7-9-1 16,4-1 3-16,6-9 3 0,2-8 1 16,9-4 5-16,-3-4 7 15,8-1 2 1,-2 1 4-16,-6 3 9 0,1 0-9 16,-15 3 6-16,-6 4-9 15,-5 0-7-15,-9 2 2 16,-2 4-1-16,4 0 5 15,-7 2-5-15,6 0-2 0,-5 1-5 16,-2 4 2 0,-2 2 0-16,3 2-3 0,5 1-5 15,2 1-2-15,8 0 0 16,-5 2 2-16,-1 1 0 16,0-5-5-16,-5 1 2 15,5-3 0-15,1-2 2 16,0 1 7-16,3-6-2 15,-1 0 2-15,-3 0 1 16,0 0-4-16,0-1 4 16,0 0 7-16,0 0 5 15,3-10 6-15,12-10-8 16,29-30 3-16,-29 31-5 16,-1 4-11-16,-4 6 2 15,0 4-1-15,-7 5-4 16,6 6 2-16,-2 1-4 0,-7 4-5 15,7 3 2 1,-5-2 3-16,-1-1 4 0,8 0 1 16,0-5 3-16,3 3-1 15,5-2 8-15,-2-3 3 16,4 0 15-16,-5-5 4 16,1-4 4-16,1 0 2 15,-5-6-12-15,2 3 13 16,-5-1-16-16,-3-2 1 15,-4 1-13-15,-1 1-6 0,-5-1-5 16,-1 3-3-16,2 4-1 16,-2 0-16-16,2 4 0 15,-1 1 0-15,3 3-4 16,1-4 6-16,1 0 7 16,0 0-12-16,0 0 5 15,6 11 9-15,3 4-7 16,20 25 4-16,-18-26 4 15,1 2-5-15,0-1 0 16,-6 1 0-16,-4-1-8 16,-2 1-6-16,-11 3 0 15,1-1-2-15,-5 1 0 16,1-4 0-16,3-4 7 16,2-2 7-16,5-8 7 0,4-4 4 15,1-15 11 1,9-9 8-16,15-10 15 0,1-7 7 15,18-5-2-15,-6 2 4 16,9 2-10-16,-8 7-6 16,-8 12-9-16,-1 6-9 15,-21 13-2-15,5-1-2 0,-13 14-5 16,3 5 3-16,-1 10-1 16,-5 8-4-16,1 0 4 15,-3 1 0 1,-6-10-5-16,10-13 6 15,0-2-1-15,0-1-3 16,8 1 5-16,2-2 1 0,5-3 3 16,-4-6 5-16,-2-4 9 15,-2 1-1-15,1-6 4 16,-1 2 4-16,-2 6-6 16,2-4-4-16,-3 6-8 15,-3 4-1-15,-1 0-9 16,0 1-1-16,0 0 2 15,0 0-20-15,1 11 8 16,2 2 3-16,13 24-7 0,-6-28 3 16,4-4-5-1,-2-3 11-15,5-6 6 0,0-1 8 16,-3-6 6-16,0-2-6 16,-5 1 2-16,-2-2 2 15,-5-3-2-15,-4 2-4 16,-5 3-10-16,-2 0-11 0,-8 6-28 15,-1 1-6-15,-6 4-6 16,1 2-5 0,5 3 23-16,2 5 10 0,9-1 10 15,2 0 11-15,10-2-9 16,0-2-12-16,9-4 0 16,5-5-5-16,1-2 13 15,6 1 15-15,-1-6 5 16,-2 2 7-16,1-3 3 15,0 1 4-15,1 2 9 16,4 0 1-16,-7 3 7 16,5 2-8-16,-13 8 0 15,1 3-4-15,-8 9-11 16,-6 0 0-16,5 4-4 16,-10 7-2-16,5-5 0 15,-6 2 3-15,4-6-2 0,-1-6 5 16,3-5 4-16,-1-3 4 15,-2-5 7-15,2 1-1 16,0 0 8-16,0 0 0 16,11-21 7-16,17-32 3 15,-8 29-5-15,-8 1 3 16,4 5-17-16,1 5 3 16,-4 6-12-16,1 4-9 15,-3 4 0-15,0 5-1 0,-3 4 0 16,-2 4 1-16,1 2-1 15,0-1-12-15,0-1-3 16,3-1-5-16,-1-5 4 16,2-3 2-16,1-4 9 15,4 0 9-15,3-8 3 16,-1-2 15-16,1-3-4 16,-3-4 8-16,3 1-2 15,-6 1-7-15,-2 4 2 16,-3 3-15-16,-5 4 0 15,-2 2-4-15,-3 1-12 16,1 0-7-16,0 1-20 16,1 0-7-16,0 0-12 15,0 0 2-15,3 14 2 16,4 2 2-16,14 29-9 16,-12-27 0-16,-5-5-13 0,-5 0-12 15,-15-2-361 1,-10-1 318-16</inkml:trace>
  <inkml:trace contextRef="#ctx0" brushRef="#br0" timeOffset="-89802.1">9140 17166 1120 0,'-3'5'580'15,"1"2"-88"-15,-3-4-344 0,-1 0-74 16,8-3-24-16,-17 2-29 16,7 1-3-16,-3 2-8 15,-1 4-7-15,3 7-3 16,-5 6 0-16,13 12 3 15,-18 11-11-15,17 10 8 16,-7 11 0-16,-8 7-5 16,9 1 12-16,-11 1-4 15,1-5-5-15,-1-13 5 16,0-12 3-16,1-22 4 16,8-8 11-16,3-14 9 15,2-4-14-15,-6-15-1 16,-3-7-8-16,-2-21-11 15,-2-5 4-15,9-2 0 0,3-2-5 16,9 14 0-16,3 1-5 16,8 6-1-16,0 6 3 15,5 9-12-15,0 5 1 16,2 11-1-16,2 3-8 16,5 6 8-16,-2 5 0 0,6 4 5 15,-4 0 0-15,-4 2 6 16,-11-2 9-16,-3-2 0 15,-1-3 0-15,-4-6 1 16,7-2-1-16,-6-3-1 16,-3-3 10-16,0-13 11 15,3-4-3-15,5-8 2 16,5-6 1-16,4 4-17 16,1 4 1-16,-3 6 3 15,2 6-12-15,-2 10 0 16,-2 5-1-16,4 15 2 15,-2 3 1-15,0 12 2 16,-1 6 3-16,-3 9-7 16,-1 3 0-16,-10 2 1 15,2-3 3-15,-1-3-2 16,-1-3 9-16,3-16-23 16,-5-3-21-16,5-12-41 0,4-3-44 15,11-7-30-15,3-8-25 16,3-20 114-16</inkml:trace>
  <inkml:trace contextRef="#ctx0" brushRef="#br0" timeOffset="-89317.67">10029 17304 1233 0,'4'10'550'0,"-7"-10"-269"16,5-2-161-16,-2-1-92 15,0 3-22-15,0 0-6 16,-2 0-7-16,1 26-14 16,0 35-3-16,6-22 2 15,-2 6 9-15,4-3 12 16,0-4 2-16,5-9 2 15,8-8-3-15,-7-11 5 16,6-7 2-16,-4-5 10 0,-1-4 9 16,0-9 1-16,1-2 5 15,-3-8-7-15,0-3-8 16,-5 1-8-16,-1 2 1 16,-2 6-8-16,-4 4 1 15,0 6 6-15,-1 5-12 16,-1 1 0-16,2 3-6 0,0 0-24 15,0 0 4-15,0 0 0 16,11 3 1 0,8 3 13-16,31 15 3 15,-27-7-2-15,-2-1 3 0,1 5-4 16,-5-2-1-16,-5 4-15 16,-5 1-14-16,-16 1-28 15,-4 4-30-15,-23-2 65 16</inkml:trace>
  <inkml:trace contextRef="#ctx0" brushRef="#br0" timeOffset="-89125.21">9864 17142 1508 0,'4'-5'598'0,"3"1"-377"15,13-4-163-15,-6-1-82 16,11 3-136 0,-8-3 105-16</inkml:trace>
  <inkml:trace contextRef="#ctx0" brushRef="#br0" timeOffset="-88482.9">10764 17451 1674 0,'3'-1'610'0,"9"-11"-509"16,-3-1-44-16,-1-15-41 16,-2-11-16-16,-14-8-31 15,-3-5-11-15,-4 8-14 16,-1 7 0-16,3 15 24 15,4 10 10-15,5 9 15 16,-5 8 7-16,9 17-2 16,0 9-2-16,2 15 2 15,7 6 2-15,4 2 0 16,1 0 2-16,1 0-2 0,0-2 0 16,-1-1 1-16,4-2-1 15,-3-1 0-15,-1-3-1 16,-4-11 5-16,-4-4 4 15,4-16 14-15,-5-4-3 16,1-6 0-16,-4-4-2 0,-1-4-5 16,-1-5 6-1,-5-2-3-15,0-8-9 0,-3 1-6 16,2 1-12-16,-10-2-15 16,5 8-1-16,-7 0-8 15,1 0 7-15,8 1 11 16,5 1 4-16,2-2 5 15,2-2 4-15,6-4 1 16,3-6 5-16,15-3 7 16,-1-5-6-16,10-2 5 15,0 5-5-15,-3 1 0 16,-2 9-1-16,-6 5 6 16,-6 3-1-16,-6 4-1 15,3 4 1-15,-7 5-5 16,-2 7 3-16,2 7-4 0,0 1 8 15,1 4-9-15,2-1-1 16,-5-4-12 0,-3-1-18-1,-1-7-53-15,0-6-30 0,-7-9-56 16,1-9 117-16,-1-15 24 0</inkml:trace>
  <inkml:trace contextRef="#ctx0" brushRef="#br0" timeOffset="-88347.76">10979 17143 1245 0,'-1'7'491'15,"-6"0"-357"1,9-3-48-16,-4-1-118 0,-1-1-58 0,3-2 54 16</inkml:trace>
  <inkml:trace contextRef="#ctx0" brushRef="#br0" timeOffset="-88077.67">11203 17270 1502 0,'29'19'534'0,"11"2"-458"0,6 3-43 15,10-2-26-15,-6 4-2 16,-3 1-21-16,-5 0-13 16,-12 7-52-16,-3 2-13 15,-14-6-22-15,-2-5-22 16,-10-17 101-16</inkml:trace>
  <inkml:trace contextRef="#ctx0" brushRef="#br0" timeOffset="-87885.38">11468 17015 1429 0,'-12'16'570'0,"4"7"-390"16,-4 4-67-16,-1 13-78 15,-7 5-30-15,-8 7-53 16,0 5-18-16,-3-4-57 15,12-4-15-15,9-13-22 16,4-11-24-16,9-9-144 0,2-9 211 16</inkml:trace>
  <inkml:trace contextRef="#ctx0" brushRef="#br0" timeOffset="-87185.56">11706 17217 1412 0,'7'15'538'0,"5"1"-404"15,0-4-59 1,0-6-56-16,2 2-10 0,-2-8-9 16,1-2 0-16,4 0-2 15,-2-7 1-15,-3-5 5 16,-3-4 2-16,-7-8 8 15,-6 0 5-15,4 0 5 16,-8 2 3-16,-3 5-4 16,-1-3-3-16,-10 5-13 15,5 6-3-15,-3 8-22 16,3 12-10-16,-2 16-14 16,-1 7-4-16,5 15 14 15,5 4 8-15,5 0 20 16,8-4 8-16,3-9 11 15,3-14 1-15,10-10 4 0,2-4-1 16,5-13 6-16,3-5 5 16,7-14 2-16,-1-5 2 15,-3-6-3-15,3-1-3 16,-12 3-3-16,-1 1-10 16,-10 6-4-16,-9 6-7 0,-3 10-5 15,0 0 6-15,-3 11-4 16,-7 3 0-1,10 11-17-15,-11 11-9 0,10 3-1 16,2 7 12-16,-1-8 14 16,3-7-2-16,14-6 2 15,2-9-3 1,3-12 8 0,6-4 7-16,-3-17 11 0,3-11 7 15,-4-8 2-15,3-12 3 0,-12-4-11 16,-3 1 0-16,-12-1-6 15,-8 4-4-15,-9 8 5 16,-3 3-11-16,-7 18 2 16,4 6 9-16,1 19-11 15,-5 10-8-15,17 16-21 0,1 16-16 16,11 24-13 0,11 14-7-1,6 16-12-15,0 6-8 0,3-3-46 16,-2 1-37-16,-7-6 104 0</inkml:trace>
  <inkml:trace contextRef="#ctx0" brushRef="#br0" timeOffset="-86404.25">10868 18394 1188 0,'-5'-2'528'16,"-5"1"-249"-16,1 2-132 16,2-1-88-1,-1 4-24-15,2 7-32 16,2 1-17-16,-2 17-8 0,6 1-1 16,0-4 7-1,0-13 6-15,0 0 6 16,0 32 4-16,3-6 2 0,0-11-2 15,-3-26 0-15,2 3-2 0,-3-13-1 16,1-5 2-16,0-10 7 16,3-13 1-16,4-6 7 15,0-4 1 1,7-5 0-16,0 11 5 0,3 9-4 16,-1 9 0-16,9 18-6 15,-1 5-10-15,3 14 1 16,6 6-1-16,-10 9-2 15,-1-1 4-15,-4 1-1 16,-5-1 4-16,-3-7-3 16,-3-2 2-16,-5-10 2 15,-1-5-7 1,2-5 3-16,-1 0-2 16,-2-1 8-16,0 0 3 0,0 0 12 0,3-15 0 15,15-41-5-15,-5 27 0 16,7-3-13-16,-1 6 4 15,5 7 0 1,0 6-7-16,9 12-2 0,0 7-10 16,14 7-13-16,-2 12 8 15,-15 9-2-15,7 0-1 16,-28 9-2-16,-2-4-5 16,8-9-15-16,-11-3-3 0,5-14-38 15,-4-8-27-15,0-4-46 16,-2-9-49-16,7-17 134 15</inkml:trace>
  <inkml:trace contextRef="#ctx0" brushRef="#br0" timeOffset="-86197.24">11661 18362 1436 0,'15'7'581'16,"6"-6"-353"-16,5-7-147 16,6-4-30-16,17-3-36 0,-5 0-15 15,1-1-34-15,-1 2-25 16,-19 2-63-16,1 0-35 16,-10 7-87-16,-10 1 142 15</inkml:trace>
  <inkml:trace contextRef="#ctx0" brushRef="#br0" timeOffset="-85981.27">11686 18607 1308 0,'46'-8'509'0,"14"-9"-368"15,3 2-50-15,0-6-76 16,0 2-22-16,-13-9-78 16,-3-1-47-16,-14-4 78 15</inkml:trace>
  <inkml:trace contextRef="#ctx0" brushRef="#br0" timeOffset="-85652.69">12351 17835 1645 0,'-6'24'619'0,"17"14"-467"0,-9 6-65 16,-1 15-66-16,5 14-5 15,-23 1-18-15,6 2-11 16,-4 0-8-16,9-11-1 15,12-6 5-15,1-9 6 0,10-22 10 16,8-9 6-16,3-19 3 16,8-9-2-16,-3-16 4 15,-6-6-1-15,0-12-8 16,-9-3 0-16,-11 1-7 16,-14 2-3-16,-11 10-23 15,-6 12-8-15,-7 17-26 16,-9 5-19-16,7 21-37 15,6 2-29-15,11 6-218 16,1 0 237-16</inkml:trace>
  <inkml:trace contextRef="#ctx0" brushRef="#br0" timeOffset="-84605.9">13184 17799 1215 0,'-2'-16'463'0,"1"10"-326"16,1 2-22-16,3 13-33 16,-5 6-11-16,2 13-33 15,0 7-18-15,1 11-18 16,2 1 1-16,-1 5-3 16,-2 1 4-16,3-2 0 15,2-1 1-15,0-9 6 16,2-2-3-16,-4-14 7 15,2-7-3-15,-3-12-8 0,-1-5-4 16,8-12-3-16,-1-8 6 16,2-7 7-16,6-7 9 15,-5-4-5-15,4 5-6 16,-1 5-5-16,-1 7 0 16,-6 12-3-16,-5 2 5 15,6 8-6-15,-3 6-3 16,13 9-10-16,0 12-9 15,-1 3 3-15,2-2 0 0,0-4 11 16,5-11 3 0,3-12 9-16,0-1-1 0,-2-10 11 15,-1-7 3-15,-5-11 1 16,-1-9 5-16,-7-8-8 16,-3-2 0-16,-7-1-2 15,-1 4-10-15,-4 11-2 16,-5 6 0-16,-3 17-7 15,1 9-9-15,1 16-8 16,2 9-9-16,7 12-1 16,2 2 6-16,4-1 14 15,1-5 6-15,7-11 5 16,0-4 6-16,2-15-3 16,0-3 0-16,-2-6 9 15,0-4 7-15,-1-5 6 0,2-3 5 16,-2-5-10-16,-1-1-1 15,3-2-4-15,-1-2-7 16,1 5 2-16,-1 2-3 16,-3 5-1-16,-3 3-4 15,6 4-2-15,2 3-1 16,3 11 2-16,7 4 1 16,-7 8 0-16,-2 2-2 15,1 1-1-15,-1 2 6 16,-1-1-2-16,5-2 4 15,-2-8-2-15,0-1-2 0,-3-11 2 16,3-2 1-16,-6-10 13 16,5-4 10-16,1-6 2 15,-3-3 8-15,-2-4-13 16,-4-1-11-16,-8 5-3 16,-2 4-9-16,-5 13-11 15,-3 7-8-15,-2 11-25 16,-1 6-13-16,5 14-1 15,2 5 5-15,12 7 28 16,5-4 12-16,13-12 14 16,8-7 6-16,0-16-9 15,6-5-14-15,-7-13-73 16,-3-8-39-16,-5-10 73 0</inkml:trace>
  <inkml:trace contextRef="#ctx0" brushRef="#br0" timeOffset="-83820.18">14453 18035 1743 0,'3'24'685'0,"-2"-7"-500"16,-1-10-114-16,-11-13-218 16,-7-23-141-16,-54-35 174 15</inkml:trace>
  <inkml:trace contextRef="#ctx0" brushRef="#br0" timeOffset="-39261.89">676 7015 861 0,'12'-10'290'16,"2"9"-307"-16,0 5-53 16,-10 12 43-16</inkml:trace>
  <inkml:trace contextRef="#ctx0" brushRef="#br0" timeOffset="-7743.08">16483 10708 943 0,'4'0'355'15,"2"-1"-254"-15,-1-1-46 16,1 1-6-16,-1 1 4 15,2 4 10-15,4 2 1 0,5 1-11 16,4 1-10 0,14 1-23-16,-2-1-6 0,17 1-12 15,4 1-1-15,8-5 11 16,12 3 5-16,12-4 13 31,14 2 7-31,15-3 12 0,2-1-6 0,12-3 13 16,1-1 0-16,-4-2-5 15,8 0 5-15,-4-2-7 16,-2-1-4-16,-7 3-2 16,-10 0-5-16,-23 4-6 15,-15 3-5-15,-15 5-9 16,-16-2-10-16,-15 1-4 16,-15-2 7-16,-10-4 1 15,-1 1-6-15,-3 0-2 16,3-2-2-16,-1 0-2 0,1 0-1 15,-1 0-19-15,0-2-12 16,-1 1-42 0,1 0-24-16,-7-2-71 0,4 1-34 15,-6-5 124-15</inkml:trace>
  <inkml:trace contextRef="#ctx0" brushRef="#br0" timeOffset="-5732.13">22641 10797 1079 0,'-26'-6'376'16,"10"5"-320"-16,1 1-14 15,4 0-3-15,3 1 4 16,6-1-8-16,1 0-5 16,7 0 2-16,-6 0-1 15,20-1 7-15,54 1 2 16,0 0 7 0,21 2 2-16,16 3-5 0,10-2-3 15,19 0-5-15,-3-1-3 0,7 2-2 16,1-4-2-16,-17 0 0 15,-6-1-4-15,-28 1-13 16,-21 2-12-16,-38 2-56 16,-23 4-36-16,-45 2-62 15,-30 3-162-15,-45-3 216 16</inkml:trace>
  <inkml:trace contextRef="#ctx0" brushRef="#br0" timeOffset="-4988.46">8017 11907 1243 0,'21'-3'459'0,"3"-4"-342"0,20-2-87 15,2-1-8-15,-5 3-5 16,4-1-11-16,-3 6 0 16,3 2-4-16,16-1-3 15,9 1 6-15,23-7 9 16,12-6 14-16,36-11 23 16,19-9-1-16,22-7-8 15,22-5-12-15,-15-7-20 16,5 4-5-16,-19 3 2 15,-27 7-1-15,-28 14 6 16,-27 9-6-16,-35 16-5 16,-10 5-17-16,-34 16-109 15,-23 10 90-15</inkml:trace>
  <inkml:trace contextRef="#ctx0" brushRef="#br0" timeOffset="243.73">486 3038 1078 0,'-16'-26'435'0,"5"1"-284"16,-12-3 15-16,23 7-16 15,-14 2-23-15,11 10-46 16,21 9-29-16,-25 14-36 15,42 15-7-15,-15 33-9 16,16 13 6-16,15 17 3 16,-11 2 0-16,26-5 11 15,2-1 8-15,17 0 1 16,7-3 1-16,-10-6-8 0,-1-7 0 16,-12-6-12-1,-16-8 2-15,-2-8-6 0,-19-4-6 16,-13-9 0-16,-4-5-12 15,-29-12-27-15,3-9-12 16,-16-15-54-16,2-11-38 16,11-25-66-16,4-17 116 15</inkml:trace>
  <inkml:trace contextRef="#ctx0" brushRef="#br0" timeOffset="518.56">1352 2954 1277 0,'-3'-8'516'0,"-11"16"-349"15,-5 11 4-15,-19 23-39 16,-15 12-13-16,-8 24-32 16,-11 10-4-16,-21 19-29 15,-15 4-23-15,-3 3-13 16,-4-4-11-16,24-16-7 15,6-6 2-15,21-21-11 0,1-8-15 16,6-20-26-16,22-12-21 16,17-12-45-16,24-5-29 15,18-12-51-15,15-4-25 16,11-22 141-16</inkml:trace>
  <inkml:trace contextRef="#ctx0" brushRef="#br0" timeOffset="821.84">1751 3441 1017 0,'-11'-4'452'15,"5"-2"-207"-15,4 3-176 16,2 0-5-16,12-2-41 16,8 4-7-16,22 1-10 15,-2 1-4-15,13 5-3 16,-9 3 1-16,-11 2-35 16,0 5-33-16,-18 7-79 15,-7 2 85-15</inkml:trace>
  <inkml:trace contextRef="#ctx0" brushRef="#br0" timeOffset="975.96">1466 4066 1290 0,'48'-12'461'15,"29"-10"-408"-15,2 2 5 16,21 1-26-16,-9-4-20 0,-9 6-80 15,-6 0-65-15,-32-1 77 16</inkml:trace>
  <inkml:trace contextRef="#ctx0" brushRef="#br0" timeOffset="1697.52">3818 2116 1297 0,'-33'-72'476'0,"-10"15"-402"0,1 6-17 0,-16 6-37 0,3 7-6 0,-2 5-10 15,-2 4 2-15,3 8 7 0,-10 7 2 0,4 9 20 16,6 3 4 0,1 12 10-16,18 5 0 0,8 11-1 15,0 5-7-15,9 9-15 16,2 9 3-16,1 15-4 15,2 9-3-15,1 18 9 16,-3 3-3-16,3 11 6 16,-6 8 4-16,0 11-3 15,8 5 11-15,-11 17-5 16,9-2 3-16,0 2 3 16,8 2-9-16,6 0-1 15,1 3-4-15,-2 8-10 16,-2 4-2-16,9-1-7 15,-7 5 2-15,10-4-5 0,-8 4 4 16,4 2-5-16,-11 0-3 16,14 3 3-1,-13-4-5-15,5-3-1 0,12 2 1 16,-13-10-5-16,12-1 0 16,-11-3 6-16,4-11-5 15,-8 2 3-15,4-5-4 16,-16-12-3-16,13-10 9 15,10-13-6-15,-17-8-1 0,16-16 5 16,-14-2-7-16,5-23 3 16,0-5 0-16,13-17-7 15,1-9 12-15,-4-10-5 16,24-5 0-16,-4-12 0 16,12-3-12-16,14-12-6 15,0-5-23-15,36-8-84 16,4-8-70-16,9-20 118 15</inkml:trace>
  <inkml:trace contextRef="#ctx0" brushRef="#br0" timeOffset="14764.71">3576 1195 567 0,'0'0'216'15,"0"-2"-167"-15,0 1 25 16,0 0 15-16,0 0 28 16,0 0 8-16,0 0-2 15,0-5-9-15,-1 0-18 16,0-1-2-16,1 3-9 16,0-2-6-16,0 1-8 15,1-2-6-15,2-2-19 16,0 2-4-16,7-2-10 15,41-28-5-15,-26 30 2 16,8 1 0-16,3 6-6 16,-7 2-5-16,3 12-7 15,-11 9 1-15,-11 10 1 16,3 11 2-16,-12 3 1 0,2 0 1 16,-8-2 1-16,-6-6 2 15,-7-7 9 1,-5-6 1-16,-6-6-1 0,0-6-7 15,1-7-12-15,4-5 0 16,13-8-14-16,1-3-4 16,8-5-53-16,2-2-50 15,6-1-82-15,0-4-51 0,12-2 153 16</inkml:trace>
  <inkml:trace contextRef="#ctx0" brushRef="#br0" timeOffset="15166.67">4029 1141 1195 0,'0'-19'472'0,"2"2"-332"16,-4-4-8-16,-6 5-29 15,-2 2-17-15,-7 5-15 0,2 1-5 16,0 2-11 0,-2 1-8-16,4 2-5 0,-6 0-13 15,8 5-9-15,-7 1 3 16,-2 7-20-16,8 5 11 16,-5 6-1-16,0 5-15 15,13 3 10-15,3 4-8 16,7 7 0-16,14-8 0 15,3 4-3-15,3-9 7 16,-1-3-4-16,2-1 0 16,-3-5-1-16,0-2 1 0,0-3-16 15,-3 0-11-15,-5 0-36 16,-5-4-31-16,-4 0-60 16,-3-3-17-16,-1-3 105 15</inkml:trace>
  <inkml:trace contextRef="#ctx0" brushRef="#br0" timeOffset="15412.62">4280 1270 1041 0,'-1'3'464'0,"5"2"-152"15,-8 8-206-15,13 7-9 16,-5 4 1-16,-4 6-17 16,7 10-27-16,-1-3-15 15,5 2-25-15,-2-6-11 16,1-9-54-16,-9-5-65 16,0-12 75-16</inkml:trace>
  <inkml:trace contextRef="#ctx0" brushRef="#br0" timeOffset="16429.66">4794 588 610 0,'0'-1'296'0,"0"0"-51"16,0 0-106-16,0 0-4 16,0-1-7-16,0 1-19 15,0 0-5-15,-2 0-16 16,1 0-4-16,0 0-23 16,0 0-7-16,0 0-16 15,0 0-9-15,0 1-8 16,-5 1-5-16,-9 5-4 0,-29 25 5 15,30-16-4-15,7 1 9 16,-10-1-4-16,10 1 1 16,2 1-1-16,-6 0-9 15,13 4-1-15,-1 1-5 16,8 5 6-16,-1 1-1 16,3 4 6-16,-4 3 0 15,9 1 0-15,-5 4 3 0,-3-1-3 16,-4 0 2-16,-1 2 1 15,1-1-4-15,8 4-3 16,-3-1 5-16,0-5-10 16,2-4-1-16,-4-9-3 15,11-3 2-15,-4-11-17 16,4-2-9-16,1-12-39 16,4-4-37-16,8-5-86 15,-2-8 158-15,1-2-9 16</inkml:trace>
  <inkml:trace contextRef="#ctx1" brushRef="#br0">9104 4322 0,'0'0'0,"0"0"16,0 0-1,0 0-15,0 0 16,88 54-16,-72-37 16</inkml:trace>
  <inkml:trace contextRef="#ctx0" brushRef="#br0" timeOffset="17803.24">5196 657 636 0,'0'0'292'0,"0"0"-149"16,0-1-3-16,0 0 1 15,0 0-16-15,0 0-6 16,0-1-17-16,0 2 1 15,0 0-4-15,0 0-9 16,0 0-20-16,0 0-12 0,0 0-20 16,0 0-6-16,2 0-2 15,3 9 6-15,5 14-6 32,24 29 4-17,-30-22-11 16,3 2-3-31,2 3-8 16,-6 3-2-16,6 1 2 0,-1-2-12 16,-2-9 0-16,3-5 4 0,-1-7 0 0,-3-4-4 0,1-2 0 0,2-5 0 0,1-3-7 15,2-2 5-15,0-5-23 16,2-2-25-16,-3 0-30 16,-1-2-23-16,-3-3-42 15,-3 5-21-15,-3-2 104 16</inkml:trace>
  <inkml:trace contextRef="#ctx0" brushRef="#br0" timeOffset="17993.62">5271 862 911 0,'33'-23'359'0,"-2"3"-242"15,3 5-12-15,-8 4-22 16,-7 2-56-16,-8 8-21 16</inkml:trace>
  <inkml:trace contextRef="#ctx0" brushRef="#br0" timeOffset="19593.61">5510 806 1043 0,'3'0'399'0,"-3"0"-289"0,3 0-12 16,-2 0-28-16,-1 0-12 15,0 0-15-15,5 9-13 16,-1 7 12-16,9 32 4 16,-10-23-1-16,3 4 1 15,3-2-6-15,-3-1-7 16,3-1-6-16,2-6-3 15,0-2-11-15,4-3 0 0,5-7-5 16,-1-7 5-16,8-13 2 31,-5-4-6-31,3-6 3 0,0-3-7 16,-7 1-3-16,-1-3 9 0,-8 0-5 16,-1 2 11-16,-8 6 4 15,-4 2-2-15,-2 12 5 16,-5-2-15-16,4 7-3 15,2 1 4-15,-2 5-3 16,6 6-3-16,0 0-1 16,4 7 0-16,6-1-3 15,0 1 4-15,5 0-1 16,-2-2-7-16,0-2-1 16,2-3 5-16,-4-7-2 15,1 0 6-15,-1-8 0 0,0-6 4 16,1-5 11-16,-1-4-2 15,1-7 5-15,0 5-13 16,-2-2-6-16,-3 4 1 16,-2 3-6-16,-5-1 9 15,-8 3-2-15,3 0-2 16,-5 5 8-16,3 4-11 16,3 5 3-16,-1 2 6 15,4 7-11-15,0 1 4 0,2 3-2 16,3 3 0-16,4-3 1 15,-1 4-1-15,3 0 3 16,2 0-10-16,-7 2 4 16,0-12 8-1,-3-2-3-15,1-1 0 16,-1 9 1-16,-2-4 4 0,1-5 9 16,1-5 16-16,-4-5 1 15,1-2-2-15,-2-9-10 16,-1-3-14-16,5-3-4 15,6-3-3-15,2 0-3 16,4 2 3-16,2 5 2 16,-3 1-7-16,2 10 3 15,1 5 3-15,-5 8-3 16,6 5 0-16,-4 10 0 0,1 2 0 16,-4-2 1-16,1 2 2 15,1-4 3-15,1-2-9 16,1-3 5-16,2-4 1 15,1-9 0-15,2-4 5 16,5-10-1-16,-2 0-10 16,3-8 0-16,-6-2 5 15,-1-4 0-15,-2-3 8 0,-4 1 4 16,-10 1 1-16,0 8 5 16,-5 8-6-16,-5 8-3 15,2 2-3-15,-8 4-6 16,0 0 4-16,2 9-3 15,-3 6-5 1,3 7 1-16,3 3 2 0,12-3-2 16,3 0 1-16,12-6 1 15,-3-2-3-15,3-7 6 16,5-5-5-16,-11-4 2 16,5-5 2-16,-5-9-4 15,-4 0 5-15,4-7-1 16,-2 0 0-16,-10 3 2 0,3-1 1 15,-1 7 4 1,-3 4-8-16,3 6 1 16,0 3-1-16,0 8-5 0,4 3 5 15,2 7 1-15,3 4-7 16,3-1-1-16,0-1-8 16,1-2-16-16,1-6-5 15,1-4-25-15,-2-2-15 0,-3-4-47 16,-3 0-33-16,-6-7-54 15,-1-5 119-15</inkml:trace>
  <inkml:trace contextRef="#ctx0" brushRef="#br0" timeOffset="19993.97">6354 503 1018 0,'2'-5'435'0,"2"-4"-240"16,0 1-85 0,0 2-2-16,1 0-42 0,3 1-15 15,2 9-26 1,-2 2-9-16,-4 8 6 0,2 7 9 15,-1 1 10-15,5 1 6 16,1 3-1-16,-2 5 5 16,-4 1-6-16,-2-2 2 15,1 8-9-15,-3-4-11 0,0 5-9 16,-1 1-9-16,0-2-3 16,-4-1-1-1,1-6-3-15,-3-6 3 0,-3-1 3 16,0-3-6-16,-3-4 2 15,-3 4-4-15,-13-2-13 16,-6-1-9-16,-23-6-119 16,-13 0 191-16,-29-12-71 15</inkml:trace>
  <inkml:trace contextRef="#ctx0" brushRef="#br0" timeOffset="27896.94">3708 2819 975 0,'2'-19'429'15,"4"-1"-212"-15,-10-2-62 16,-2 0-3 0,5 4-11-16,-4 1-15 0,-3 8-43 15,12 4-22-15,-9 15-39 16,3 4-12-16,4 16-11 15,-2 2-4-15,8-2 3 16,-4-1 3 0,6-4-29-1,-4-6-29-15,-7-7-94 0,1-4-49 32,-12-17 121-32</inkml:trace>
  <inkml:trace contextRef="#ctx0" brushRef="#br0" timeOffset="28248.65">3411 2778 1122 0,'-21'30'442'15,"3"21"-318"-15,0 6-6 16,10 20-29-16,12 3-7 16,19-6-13-16,15-10-17 15,19-23-30-15,5-9-11 16,21-19-7-16,-3-10 0 15,8-18 14-15,-2-12 22 0,-15-26 34 16,3-15 11-16,-16-20 1 16,-10-6-13-16,-29 3-18 15,-12 3-7 1,-37 9-16 0,-18 3-6-16,-20 15-20 0,-31 14-6 0,-13 29-6 15,2 23-4-15,8 41-26 16,20 17-11-16,24 26-62 15,5 9-49-15,19 10-79 32,16-3 133-17</inkml:trace>
  <inkml:trace contextRef="#ctx0" brushRef="#br0" timeOffset="28809.95">3727 3995 1278 0,'-12'-18'500'0,"-3"7"-364"16,8 0-21-16,1 5-63 16,2 7-18-16,10-1-20 15,6 0-5-15,8 7-5 16,4 3 0-16,1 9-1 15,-2 7-1-15,-2 2 1 16,-13 1 1-16,-15-2 6 16,-12-1 0-16,-5-2 0 0,-11 2-2 15,4-7-3-15,-2-2-1 16,-1-12 2-16,10-6 2 16,2-9-5-1,10-1 5-15,7-2-8 0,4-1 2 16,7 4 1-16,5 0 1 15,4 8 1-15,2 2-7 16,5 11 1-16,2 3 0 16,2 6-1-16,3 2 2 0,-5-3-1 15,-4-3-9-15,8-11-38 16,-5-4-31 0,5-13-74-16,-3-6-52 15,-9-11 129-15</inkml:trace>
  <inkml:trace contextRef="#ctx0" brushRef="#br0" timeOffset="29116.52">3344 4050 1127 0,'-56'47'474'15,"14"11"-266"-15,36 15-114 0,12 5-33 16,38 0-23-1,12-7-11-15,16-31-15 0,7-21 1 16,23-28-7-16,7-20 8 16,-1-27 33-16,-3-12 19 15,-26-15 36 1,-13-7 16-16,-23 3-5 0,-25 7-12 16,-40 4-38-16,-27 12-19 15,-47 19-32-15,-9 5-11 16,-13 37-16-1,3 12-9-15,23 33-37 16,12 16-38-16,25 15-62 0,18 3-53 0,26 2 82 16,26-5 56-16</inkml:trace>
  <inkml:trace contextRef="#ctx0" brushRef="#br0" timeOffset="29764.57">3611 4995 1224 0,'-14'-10'459'0,"8"-1"-382"15,3 5-13-15,2-3-47 16,3 4-6-16,9 3 2 16,2 2 9-16,13 1 4 15,1-1 6-15,7 1 13 16,2 2-7-16,-11 1-5 16,8 1-6-16,-21 3-9 15,-4 0 4-15,-11 5 8 16,-6 1-1-16,-5 6-3 15,1 3 1-15,-6-2-14 16,-10-1-3-16,13-3-4 0,-8-8 0 16,17-4 4-16,4-4 3 15,5-1-3-15,6-1-3 16,5 0 0-16,5 1-6 16,7 2 2-16,8 5-6 15,-12 6 4-15,5 1-1 31,-17 4 1-31,-4 0 1 16,-5 3-6 0,-5-1 4-16,-20 1-2 0,-7-2 5 0,-12-7-25 0,-12 0-25 0,5-14-80 15,1-7-44 1,13-14 105-16</inkml:trace>
  <inkml:trace contextRef="#ctx0" brushRef="#br0" timeOffset="30089.76">3422 5110 831 0,'-18'40'440'0,"4"13"-62"16,12 8-236-16,14 11-56 0,5 3-29 15,17-2-24 1,-2-9-6-16,16-15-15 15,6-15 2-15,16-35 23 0,18-18 24 16,-1-38 43-16,3-15 22 16,-8-24 1-16,-11-6-5 15,-18-1-31 1,-28 8-28-16,-34 17-27 16,-27 9-17-16,-35 19-17 0,-15 14-2 0,-26 25-15 15,-4 18-16-15,4 34-38 16,21 9-22-1,25 18-80-15,18 1-60 0,37 0 151 16</inkml:trace>
  <inkml:trace contextRef="#ctx0" brushRef="#br0" timeOffset="30600.75">3664 6011 1232 0,'1'-2'469'0,"1"0"-356"16,-1 0-9-16,-2 2-38 15,0 0-18-15,-10 22-24 16,-17 40-17-16,7-19 1 16,4 3 1-16,-3-1 13 15,6 1 9-15,8-12 2 16,2-6 5-16,12-10-17 16,3-7-1-16,14-11-13 15,6-2-3-15,13-12-5 47,2-3-17-47,-2 1-35 16,0 1-41-16,-13 3-45 0,-5 1-27 0,-14 3 105 0</inkml:trace>
  <inkml:trace contextRef="#ctx0" brushRef="#br0" timeOffset="30837.74">3739 6159 1216 0,'2'-2'490'16,"-4"7"-338"-16,4 4-27 0,-2 11-55 16,-2 11-36-16,2 10-21 15,-5 5-9-15,9 7-1 16,-4 0-7-16,0-6-32 16,7-1-8-16,-6-19-35 15,3-10-10-15,6-22-37 16,-6-8-45-16,-5-18 112 15</inkml:trace>
  <inkml:trace contextRef="#ctx0" brushRef="#br0" timeOffset="31143.48">3395 6211 1163 0,'-17'48'450'16,"19"8"-327"-16,7 11-58 15,10 8-20-15,7 1-3 16,0-6 10-16,8-11-4 16,10-25-10-16,9-15-8 15,23-29-13-15,5-15 9 0,9-28 14 16,-8-15 15 0,-9-22 35-16,-5-5 24 0,-21-4 12 15,0 0-3-15,-47 14-33 16,-25 4-29-16,-42 21-41 15,-20 13-15-15,-25 32-29 16,-2 20-20-16,7 37-42 16,4 22-34-16,37 28-60 15,14 8-39-15,24 4 139 16</inkml:trace>
  <inkml:trace contextRef="#ctx0" brushRef="#br0" timeOffset="31598.77">3601 7393 1189 0,'-22'0'527'0,"6"3"-266"0,-2 5-155 15,0 2-25-15,0 8-59 16,0 3-11-16,6 10-7 15,3-2 0-15,9 3 0 16,5-4-1-16,13-8 1 16,8-2-6-16,8-10 3 15,4 0-3-15,9-6 3 16,-6-2 0-16,-16 2 0 31,-4 2-1-31,-12 9-12 0,-17 4-10 0,-16 9-48 0,-12 1-22 16,-18-3-45-16,9-5-39 15,4-15 118 1</inkml:trace>
  <inkml:trace contextRef="#ctx0" brushRef="#br0" timeOffset="31746.87">3503 7516 1125 0,'25'-17'489'0,"9"-5"-290"0,13-1-69 16,3 2-36-16,13 5-60 15,-2 7-60-15,-14 16-129 16,-9 8 105-16</inkml:trace>
  <inkml:trace contextRef="#ctx0" brushRef="#br0" timeOffset="32253.82">3616 8495 1130 0,'-4'-26'461'15,"2"4"-302"-15,1 12-54 16,-1 0 2-16,-3 21-28 31,3-5-9-31,0-1-23 16,-9 25-17-16,-3 11-11 0,1 14 2 0,5-7-7 15,2 5-1-15,6 5-3 16,4-6 1-16,4-7 1 16,9-7-1-16,5-16-5 62,6-10 6-62,4-18 6 0,11-10 6 16,0-18 19-16,-16-5-2 0,12-7-6 0,-25 3-12 0,-3-1-12 0,-12 5-6 0,-20 13 1 15,-12 10-12-15,-25 27-35 0,10 8-17 16,-7 20-63 0,12 1-23-16,17 1-47 0,7-6-50 15,14-11 159-15</inkml:trace>
  <inkml:trace contextRef="#ctx0" brushRef="#br0" timeOffset="32625.7">3220 8541 1136 0,'-43'20'460'0,"20"22"-324"15,7 16-27-15,16 32-46 16,12 17-22-16,23 13-6 15,8-1 4-15,21-5-18 16,9-13-5-16,-2-33-13 16,9-20-4-16,11-45 15 15,-7-18 18-15,12-40 40 16,0-18 33-16,-17-40 21 16,10-19-4-16,-29-11-23 0,-4-4-31 15,-49 14-31 1,-23 8-9-16,-48 19-22 0,-20 17 2 15,-28 37-21-15,-14 28-31 16,7 42-43-16,-4 24-28 16,27 33-61-16,3 5-30 15,16 0 136-15</inkml:trace>
  <inkml:trace contextRef="#ctx0" brushRef="#br0" timeOffset="33148.35">3477 7081 1131 0,'0'-7'467'0,"-5"10"-279"0,-2 13-102 16,-6 17-29-16,-4 10-8 15,-8 14-8-15,-5 3 3 16,2 11-13-16,-8 1-14 15,1 9 4-15,9 4 3 0,14 0 11 16,22-3 8-16,20-6-6 16,13-10-6-16,14-21-12 15,-1-14-11 1,27-39-10-16,6-14 5 16,14-36-3-16,-10-11 18 0,-12-16 35 15,-14-8 3-15,-26-8 18 16,-7 2-6-16,-28 6-25 15,-19 10-10-15,-34 25-24 16,-16 14-10-16,-31 33-23 16,-2 12-16-16,-6 35-66 15,10 14-71 1,19 15 113-16</inkml:trace>
  <inkml:trace contextRef="#ctx0" brushRef="#br0" timeOffset="34568.63">4885 1527 1107 0,'0'5'419'0,"2"7"-325"16,1 1-34-16,0 3-33 0,-1 1-33 16,2-1-48-16,0 0-19 15,0-2-69-15,3-4 88 16</inkml:trace>
  <inkml:trace contextRef="#ctx0" brushRef="#br0" timeOffset="34779.55">5414 1558 1335 0,'13'-8'543'16,"4"3"-375"-16,-7 1-70 16,-8 1-50-16,-2 3-99 15,0 0-52-15,0-1-181 16,0 0 175-16</inkml:trace>
  <inkml:trace contextRef="#ctx0" brushRef="#br0" timeOffset="34949.39">5789 1572 1180 0,'2'14'455'16,"6"-7"-350"-16,-1-1-30 15,0-9-86-15,3-3-74 16,4-7 56-16</inkml:trace>
  <inkml:trace contextRef="#ctx0" brushRef="#br0" timeOffset="35170.85">6080 1441 1186 0,'9'16'511'16,"8"1"-189"-16,-5-2-298 16,-4-7-28-1,-5-4-87-15,2 0-84 0,-1 11 105 16</inkml:trace>
  <inkml:trace contextRef="#ctx0" brushRef="#br0" timeOffset="35880.59">7094 1311 1136 0,'8'-12'432'0,"-1"-1"-310"15,-1 5-2-15,8-1-15 16,8 1-11-16,3 5-35 16,-4 2-7-16,-1 12-23 15,-3 5-2-15,-6 9-11 16,2 4 1-16,-11-3 4 16,-2 3-6-16,-6-3 7 15,-7-2 2-15,-3-3-2 16,4 0 4-16,-10-6-12 15,7-2-10-15,-1-3-3 16,-7-8-10-16,16-3-32 0,-1-7-20 16,8-4-101-1,4-3 280-15,0-1-116 0</inkml:trace>
  <inkml:trace contextRef="#ctx0" brushRef="#br0" timeOffset="36140.5">7397 1320 1180 0,'7'-9'489'0,"-2"1"-304"0,-6 1-38 16,-7 1-30-16,-7 7-51 15,-3 2-33-15,-2 14-31 16,0 3 3-16,4 4-3 15,5 3 1-15,7-6 1 16,7 0-2-16,13-5 0 16,4-4 5-16,18-6-5 15,10-6-23-15,15-5-113 16,5-4 90-16</inkml:trace>
  <inkml:trace contextRef="#ctx0" brushRef="#br0" timeOffset="49383.82">7698 1646 1040 0,'-6'-7'424'16,"-1"4"-272"-16,3-4 0 15,-7 0-39-15,3-1-3 16,-5-3-20-16,4 3-3 16,4 4-22-16,7 1-13 0,-10 3-13 15,6 2-14 1,2 3-9-16,-15 4-10 0,6 5 2 16,1-2 6-16,4 0-1 15,4 3-1-15,21-4-2 31,-6 1-1-31,10-1-5 16,5-5 5-16,-8-2-1 0,10 1-10 0,-5 0 1 16,1 0 6-16,1 8-9 15,-8 5 6-15,-7 7 0 16,-4 3-4-16,-15 2 10 16,-7-1-2-16,-11 2 0 15,-5 3-5-15,-2-1-1 16,1-4 0-16,-6-8-2 15,6-6 6-15,6-11-25 0,0-6-22 16,25-15-68-16,4-7-52 16,11-11-79-16,14-5 140 15</inkml:trace>
  <inkml:trace contextRef="#ctx0" brushRef="#br0" timeOffset="49635.75">7665 1505 862 0,'-14'0'400'0,"9"-1"-140"15,1 0-156-15,4 3-31 16,0-2-20-16,4 2 2 16,21 9 9-16,40 12 3 15,-25-16-10-15,7-6-25 16,0-4-13-16,0-4-12 15,-7 0-4-15,-6-2-2 16,-3 0 2-16,-17 2-10 16,0 2-14-16,-8 4-46 15,-10 2-15-15,-12 0 46 16</inkml:trace>
  <inkml:trace contextRef="#ctx0" brushRef="#br0" timeOffset="50970.09">6406 616 1197 0,'-7'32'458'16,"-1"-27"-320"-16,5-1-5 15,-1-4-19-15,2 1-13 16,2-1-44-16,0 0-14 16,0 0-10-16,0 0 2 15,19 6 9-15,39 6 7 16,-8-7-7-16,12 0-5 0,16 2-3 16,2-1-4-16,-3-3 11 15,-3-1-6-15,-2-1-5 16,3 2-3-1,7 2-8-15,-3 0-3 0,-11 4-5 16,-7-4-1-16,-15 4-5 16,-5-1-2-16,-13 1-1 15,-6 3-1-15,-13-5-7 16,-5 4 7-16,-9 0-3 16,-7-2-4-16,-8-1-2 15,-2-3-19-15,0-5-39 16,1-4-21-16,9-7-58 15,0-8-38-15,8-11-53 16,3-5 135-16</inkml:trace>
  <inkml:trace contextRef="#ctx0" brushRef="#br0" timeOffset="51368.7">7500 477 964 0,'23'-12'425'15,"0"0"-243"-15,1-6-35 16,-4 3-15-16,0 1-30 16,2 8-4-16,6-1-31 15,3-1-10-15,-1 16-21 16,2 0-11-16,-9 13-5 15,-3 3-4-15,-2-6 1 16,-6 7 4-16,0 1-1 16,2-1 4-16,-3 5 2 15,2 2 0-15,-1 4-7 16,-1 3-13-16,-4 1-6 16,3 1 1-16,-2-5-1 15,-2 0 8-15,-4-2-2 0,-6 0-10 16,-13 3 4-1,-12-3-11-15,-20 3-27 16,-20 3-20-16,-36 3-96 0,-8 8-30 16,-42-1 109-16</inkml:trace>
  <inkml:trace contextRef="#ctx0" brushRef="#br0" timeOffset="57744.16">8702 1179 658 0,'-53'35'286'0,"33"-25"-150"16,0-6 2-16,-3-1-16 15,5 1-20-15,5-4-13 16,2 0 3-16,9-1-11 16,0-2 1-16,6 2-19 0,-4-1-24 15,0 1-9-15,23-8-9 16,34-12-2-16,-20 12 9 15,0 7 1 1,1-2 2 15,-3 8-1-31,-3 3-1 0,-7 3-9 0,-5 3-1 0,-12 7-2 0,-6 5-3 0,-11 6 7 16,-8 3 4-16,-6 1 1 16,-6-5 2-1,0-3-10-15,3-5-5 0,8-7-9 16,-1-3-3-16,9-7 1 15,5-2-7-15,4-8-37 16,4 0-28-16,8-7-68 16,1-3-26-16,5-8 99 15</inkml:trace>
  <inkml:trace contextRef="#ctx0" brushRef="#br0" timeOffset="58101.68">9142 1031 677 0,'3'1'319'16,"-8"2"-28"-16,-5 3-216 15,-7 3 8-15,-4 3 7 16,-2 0-13-16,-4 0 1 0,-3 1 2 15,4 0-5-15,-3 6-13 16,6 3-6-16,8 4-19 16,0 4-6-16,12 5-11 15,3 0-4-15,6-5 2 16,12-4-5-16,-1-8-2 16,12-2-5-16,2-4-3 15,-8 1 1-15,5-4-10 16,-9-6-19-16,0-2-59 15,-3 0-36-15,-5-8-94 16,-2 0 129-16</inkml:trace>
  <inkml:trace contextRef="#ctx0" brushRef="#br0" timeOffset="58479.38">9279 1270 999 0,'4'7'388'0,"-3"2"-296"15,-3 10 1-15,-3 3-7 16,-1 6-25-16,2 3-5 16,1-2-10-16,2-1 3 0,-1-6 4 15,1-1-4-15,5 0-8 16,3-3-9-1,5-1-9-15,2-2-10 16,3-5-2-16,1-4-2 0,3-3-4 16,-4-3 4-16,6-6 4 15,-4-2 0-15,-9-1 3 16,3-2 3-16,-15 2-2 16,2 1 1-16,-7 2-4 15,-6 5-5-15,-7 1-12 16,-6 8-13-16,-9 12-37 15,1 1-41-15,-1 3-33 16,6-3 70 0</inkml:trace>
  <inkml:trace contextRef="#ctx0" brushRef="#br0" timeOffset="61360.84">9657 1251 819 0,'-2'0'316'16,"1"2"-229"-16,0 1-37 15,1-3-14-15,0 0 10 16,0 0 4-16,0 0 13 16,11 5 9-16,16-2-20 15,34 29-14-15,-9-32-15 16,12-3-3-16,25 0-9 16,6-8 0-16,9 2-4 15,5 0-2-15,12 1 6 16,3 2 5-16,14-5 11 15,3 2 6-15,-3 0 9 0,-8-2 4 16,-2 3-1-16,-5 0 1 16,-13 3-6-16,-3-1-4 15,-17 5-9-15,-14 1-5 16,-19 3-11-16,-2 7 0 16,-23-1-8-16,-8 2-3 15,-9-2-2-15,-11-6-4 16,-6 0-9-16,-2 0 1 15,3-3-51-15,-11 0-16 16,-7-2-60-16,-32-8-61 16,37-11 137-16</inkml:trace>
  <inkml:trace contextRef="#ctx0" brushRef="#br0" timeOffset="61693.46">11869 1046 729 0,'12'0'300'16,"0"0"-207"-16,11 0-10 15,-4 0-9-15,7 0-23 0,4 0-2 16,-10 0-10-1,0 4-9-15,-7 4-7 16,-5-1-7-16,-5 10-4 16,0-2 2-16,-9 5-2 0,-4 2 1 15,-9 2-7-15,-7 4 0 16,-6 0-7-16,-11-2-14 62,-3-3-67-62,-1-7-38 0,-3-9 69 0</inkml:trace>
  <inkml:trace contextRef="#ctx0" brushRef="#br0" timeOffset="62158.81">9898 1092 703 0,'9'-5'293'15,"-2"5"-167"-15,-3-3-1 0,-1 0-19 16,2 0-13-16,-8 2-33 16,2 1-20-16,0 0-22 15,-8 9-9-15,-15 20 0 16,-31 32 0-16,24-23 0 15,0 3 0-15,-1-1-5 16,3 0 3-16,6-9-9 16,7-1 2-16,13-10-4 15,7-3-11-15,18-5-8 16,4-2-17-16,18 1-72 16,9 0 75-16</inkml:trace>
  <inkml:trace contextRef="#ctx0" brushRef="#br0" timeOffset="65158.85">12529 771 791 0,'-1'0'343'0,"0"0"-200"16,-8 2-5-16,-5 1 5 16,-27 7-12-16,29-7-7 15,2 1-28-15,2 0-23 16,7 0-31-16,-2 0-16 0,9-2-2 15,-6-2 9-15,3-1 9 16,23-2 3 0,32-9-7-16,-25 5-16 0,-1 6-8 15,-8 4-5-15,-3 8-6 16,-5 2 1-16,-7 7-4 16,-1 4-1-1,-8 3 3-15,-8 4 0 0,-7 1 1 16,-6-5 7-16,-3-2-2 15,0-1 0-15,3-6 1 16,1-1-9-16,5-2-2 16,6-7-12-16,4-3-37 15,5-3-16-15,5-10-58 16,2 0-12-16,5-9-53 16,3-5 113-16</inkml:trace>
  <inkml:trace contextRef="#ctx0" brushRef="#br0" timeOffset="65444.98">12756 761 690 0,'5'-10'396'0,"-3"4"-10"0,-3 3-249 15,-3 3-26-15,-13 6-49 16,0 4-18-1,-5 8-24-15,0 4 4 16,10 6 9-16,0 2 1 0,9 0 4 16,3-1-8-16,4-2-10 15,7-4-7-15,4-4-10 16,7-2-1-16,8-5-4 16,-1-5-5-16,8-7-39 15,-9 0-25-15,-7-4-75 16,-3-1-50-16,-19 0 124 15</inkml:trace>
  <inkml:trace contextRef="#ctx0" brushRef="#br0" timeOffset="65845.83">12905 1045 956 0,'63'6'371'0,"-44"-15"-239"16,-5 1-44-16,1 0-4 15,2-2-13-15,-4 7-26 16,0 2-8-16,-3 4-1 16,-1 5 0-16,-6 5-2 15,-3 5 9-15,-4 5-2 16,-6 5-4-16,-5 5-5 15,1-3-9 1,-3 2-3-16,-1-5 2 0,1-5-6 31,1-6 2-31,8-8 2 0,0 2-11 0,10-9 2 16,2 1-6-16,7-5-2 16,6-3-1-16,4-5 1 15,4-1-2-15,-1 1-6 0,0 1-5 16,-1 2-40-16,-1 1-22 15,-5 0-63-15,0-5-37 16,-5-2 108-16</inkml:trace>
  <inkml:trace contextRef="#ctx0" brushRef="#br0" timeOffset="66228.69">13364 1020 1097 0,'3'-4'425'0,"-10"1"-313"16,9 1-11-16,-6 0-17 16,-3 2-26-16,7 2-24 15,-10-1-9-15,5 3-15 16,-3 2 2-16,8 0 4 15,0 6-3-15,10 2-2 16,0 4 1-16,-1 1-4 16,8 1 0-16,-8 5-1 15,6 2-5-15,-4 0 0 32,-3-1 5-32,-6 0 3 0,-1-2 6 0,-5 0-1 0,-10 1-4 15,-1-6-5-15,-8-3-6 16,3-4-1-1,-4-4-15-15,2-5-53 0,2-3-23 16,-1-9-83-16,10-4 102 16</inkml:trace>
  <inkml:trace contextRef="#ctx0" brushRef="#br0" timeOffset="66399.58">13341 972 931 0,'16'4'386'0,"8"-3"-222"16,3 2-73-16,6 0-32 15,0 2-26-15,1-3-57 16,-2-1-31-16,-10 1 32 16</inkml:trace>
  <inkml:trace contextRef="#ctx0" brushRef="#br0" timeOffset="69252.68">10637 511 724 0,'-14'-36'310'0,"12"32"-199"0,2 1 4 16,-4 4-13 0,3-1-32-16,0-1-9 15,0-1-19-15,0 1-9 0,0 1-11 16,0 0-3-16,-7 1-7 16,-1-1 6-1,-2 3 7-15,-25 9-9 16,31-5 4-16,-3 5-10 0,3 4 1 15,4 1-4-15,2 1 0 16,5-1 2-16,3 2-2 16,-1-5 5-16,3 3-5 15,2-2 6-15,1 0 0 16,0 2-3-16,-4 1 4 16,-4 1-6-16,-3 5-4 15,-5 2 7-15,-7-2-5 16,-2 1-2-16,-13-5-2 0,-4-3-2 15,0 2-7-15,-3 0-4 16,4-8-22 0,5-1-19-16,6-12-34 0,3-6-35 15,15-10 78-15</inkml:trace>
  <inkml:trace contextRef="#ctx0" brushRef="#br0" timeOffset="71095.82">10778 600 788 0,'1'7'298'0,"-1"2"-223"15,3 6 1-15,0 0-14 16,-1 1-1-16,5 0 7 16,-1-3 1-16,2-3-2 15,5-5-5-15,5-5-19 16,0-1-7-16,1-7-15 15,-2 0-6-15,-5-5-5 16,-1-1-6-16,-9-1 4 16,-2 0 3-1,-12 1-3-15,-3 0-3 16,-6 8-4 31,-5 0-4-32,2 9-2-15,-1 4 11 32,3 7-3-32,5 5-4 0,6 5 0 0,4 3-6 0,8 6 2 0,2 0 5 0,12-2 0 0,8-3 2 0,11-7 8 0,8-3-2 0,9-7 0 0,1-5-1 0,-1-9-3 15,-1-5-3-15,-9-7 3 16,0-3 5-16,-12-1-2 16,-6-3 4-16,-11-2 0 15,-5 2-2-15,-4 3-4 16,-8 3 9-16,-4 5-9 15,-4 2-6-15,-4 6 4 16,4 3-11-16,0 6 4 16,-1 4 4-16,5 3-5 15,3 5 7-15,7-1-1 16,5 0-3-16,4-3 3 16,3-3-2-16,2-6 0 15,-6 1 5-15,0-4 0 16,-2-2 3-16,-5-4 14 15,4-3-2-15,-3-3 1 0,-4 0 5 16,3 2-15 0,-3-1 2-16,1 6-3 0,0 2-8 15,0 2-1-15,0-1-7 16,-1 0 0-16,1 0 2 16,3 15 4-16,17 28-3 15,-7-33 1-15,0-2 3 16,0-6-3-16,-1-2 7 0,2-3 3 15,-3-6-1-15,8-8 2 16,-5-5 2 0,-6-6-2-16,4-4-2 0,-12 1 0 15,0 0-2-15,1 6-4 16,-6 4 4-16,-2 8 0 16,1 5-5-16,3 6 1 15,-2 6-2-15,1 7-3 16,4 10 5-16,0 0-2 15,2 5 3-15,5 1-2 16,4-6 1-16,1 3 1 16,-2-2-2-16,6-8 3 15,-6-3-4-15,-7-7 2 16,6-3 0-16,-9-3 4 16,10 0 6-16,-4-5-1 15,1 0 2-15,5-5-4 0,-11 1-3 16,8 3-2-1,-5 2-1-15,1 6-4 0,-3 2 0 16,2 8-4-16,-4 5-3 16,-3 4 7-16,0 2-3 15,1-2 4-15,2-4 5 16,0 2-5-16,3-8 1 16,-1-3 1-16,5 0-5 0,7-11 7 15,2 0 2-15,8-8-3 16,3-2 4-16,-5 0-6 15,-4-1 1-15,-4-4 0 16,-5 0 0-16,-4 2 9 16,-1-2-1-16,-7 5 2 15,-4 1-5-15,-3 7-3 16,-2 5-2-16,-2 5-6 16,2 5 6-16,0 5-3 15,3 1 2-15,8 2 2 16,1 2-3-16,9-2-2 15,2 0 1-15,2-4-1 16,0-6 3-16,-2-4 2 16,-3 2-1-16,-4-6 6 0,0-1 0 15,-1-4 2-15,0-3 2 16,-2-3-5-16,-1 1-3 16,1 2-2-16,-1 0 0 15,1 6-4-15,0 0 4 16,0 4-5-16,-1 0-1 15,0 0 3-15,0 1-1 16,4 14 5-16,0 0-1 0,10 22-1 16,-9-28 1-16,3-6-1 15,2-3 0-15,3-6 3 16,5-1 0-16,-3-6 2 16,2-2 0-16,-4-5-2 15,-1-1 0-15,-1-1 0 16,-2 1 1-16,-5 5 3 15,-3 5 0-15,-5 6 0 16,-1-1-5 0,-1 3-1-16,1 3-4 0,2 0-1 15,-1 1 3-15,3-1-1 16,-1 0 2-16,2 0-2 16,0 0 3-16,2 2-5 15,1 9 1-15,10 0-1 16,26 27-1-16,-27-27 4 0,-6 2-2 15,-5 0 1-15,-1 3-3 16,-7-2 3-16,4 0-1 16,-3-4 2-16,0-2 2 15,4-6-1-15,-2-1 1 16,8-1 5-16,-4-1 0 16,0 0 2-16,4-2-3 15,9-7-3-15,31-37-1 0,-32 24 0 16,0 4 3-1,-5 0-2-15,3 6 0 0,-8 6 0 16,0 0-3-16,-2 4-3 16,-3 2 0-16,2 1-5 15,0 0-1-15,1 0 1 16,0 0 4-16,0 3-2 16,3 8 0-16,4 4 0 15,18 27-3-15,-10-24 5 16,1 3-5-16,-7 0-25 15,-13 3-15-15,-18 8-63 16,-5 3 70-16</inkml:trace>
  <inkml:trace contextRef="#ctx0" brushRef="#br0" timeOffset="71987.41">14156 722 831 0,'0'0'344'0,"2"1"-199"16,10 0-45-16,11-3-11 15,33-11-2-15,-18 8-12 16,4 2 1-16,-1 9-18 16,-4 10-24-16,-13 12-16 15,-10 9-1-15,-11 9-4 16,-8 4 9-16,-13-2 9 16,-6-2-5-16,-13-4-7 15,-1-7-1-15,1-5-9 0,-1-7-4 16,12-11-9-16,7-3-13 15,6-10-35-15,11-7-30 16,16-14-105-16,1-5 117 16</inkml:trace>
  <inkml:trace contextRef="#ctx0" brushRef="#br0" timeOffset="72238.84">14537 752 961 0,'3'0'391'0,"-1"1"-223"0,4-1-28 15,-7 0-32-15,0 0-25 16,0 0-52-16,0 0-21 16,-3 29-7-16,-43 41 1 0,34-20-6 15,8-14 6-15,9-8 2 16,7-4-7-1,9-10 0-15,4-3-6 0,2-6-15 16,3-2-17-16,1-6-57 16,4-4-58-16,0-4 94 0</inkml:trace>
  <inkml:trace contextRef="#ctx0" brushRef="#br0" timeOffset="72574.46">14751 1018 797 0,'-5'30'349'0,"3"-28"-162"0,11 1-84 16,4-3 9-16,3 1-14 15,7-2-6-15,-2-1-22 16,0 2-4 0,-2 0-25-16,-8 4-15 0,-7 4-15 15,-1 6-10-15,-8 10 2 16,-3 4 6-16,-4 6 6 15,-4-1 1-15,-4-3 0 32,3 1-3-32,10-7-4 0,-2-4-1 0,9-8-4 15,4 1-1-15,7-9-3 16,8 0 1-16,8-4-5 16,-1-8-4-16,1-2-47 15,0-2-21-15,1-2-65 0,-3 0-53 16,-3-5 130-16</inkml:trace>
  <inkml:trace contextRef="#ctx0" brushRef="#br0" timeOffset="72904.67">15112 1041 972 0,'5'9'350'0,"-1"2"-266"0,-4 8-35 16,-1 4 9-16,0 3 4 16,1 1-11-16,2 1-25 15,2-4-11-15,4-8-4 16,2-2-2-16,2-8 8 16,4-3 4-16,3-4-2 15,0-2 4-15,-1-4-9 16,-3-3-7-16,-6 5 6 15,-8-2 9-15,-6 3-2 16,-7-3 8-16,-8 5-13 16,1 2-18-16,-6 9-12 15,2 4-17-15,3 2-24 16,2 0-27-16,11-6-120 0,3-1 134 16</inkml:trace>
  <inkml:trace contextRef="#ctx0" brushRef="#br0" timeOffset="73354.84">15930 895 522 0,'3'4'261'16,"-3"-2"-101"-16,0-2 37 15,-1 0 1-15,1-1-16 16,0 1-22-16,0 0-66 15,0-1-31-15,0 0-21 16,0 0-2-16,23-1-5 0,32-2 6 16,-21-1-13-16,5 6-8 15,10-3-7 1,0-2-2-16,0 7-7 16,-9-5-2-16,-5 8 2 0,-5-3-2 15,-11 1-4-15,0 0-9 16,-11-2-33-16,-1 0-23 15,-7-1-39-15,0-2-15 0,-2 1-65 16,1 0 118-16</inkml:trace>
  <inkml:trace contextRef="#ctx0" brushRef="#br0" timeOffset="73826.51">17004 758 969 0,'-24'-31'376'0,"29"18"-263"16,4 2-46-16,3 3 9 16,8 4 4-16,3 4-3 0,4 6-10 15,2 4-12-15,-2 9-27 16,-1 3-2-16,-10 6-10 15,-10 2-12-15,-8 0 3 16,-3 4-1-16,-9-5-3 16,1-1 1-16,-13-5-2 15,-1-4-1-15,1-5-6 16,2-4-4-16,15-3-14 16,-1-6-19-16,9-3-13 15,1-5-10-15,9-9-48 16,10-5-43-16,7-11 100 15</inkml:trace>
  <inkml:trace contextRef="#ctx0" brushRef="#br0" timeOffset="74105.8">17288 726 826 0,'0'6'375'0,"0"3"-204"15,-3 1-28-15,-4 0-19 16,-5 1-60-16,-3 0-10 16,-5 4-31-16,1 2-11 0,-1 1 5 15,5 2-5-15,4 0 0 16,11-3 3 0,7 3-7-16,2-3 1 0,22-3-2 15,-4-4-6-15,14-4-4 16,2-6-13-16,-8-3-29 15,-2-2-26-15,-7-1-95 16,-3-2 104-16</inkml:trace>
  <inkml:trace contextRef="#ctx0" brushRef="#br0" timeOffset="74536.97">17659 948 948 0,'3'-14'370'16,"5"6"-243"-16,-2-3-35 15,-10 5-14-15,6 4-8 0,-2-2-19 16,-4 5-8-16,3-1-13 15,-1 0-5 1,1 0-16 0,1 11 5-16,1 9 0 0,3 28-4 15,1-31 9 1,2 0-5-16,6 0 7 0,4 0-4 0,-1-2-5 16,0-1 6-16,2-1-8 15,-3-3 4 1,0-1-3-16,-1-1-7 0,-8-1 3 15,0-2-7-15,-6 1 0 16,-6 1 5-16,-9 4-4 16,-5 1 1-16,-7-1-11 15,-2 0-20-15,1-8-27 16,-1 0-12-16,3-6-24 16,8-3-20-16,9-8 76 0</inkml:trace>
  <inkml:trace contextRef="#ctx0" brushRef="#br0" timeOffset="74755.15">17716 924 821 0,'8'2'377'0,"8"6"-130"0,9-3-149 15,9 0 1-15,10-1-28 16,5-4-20-16,6-4-34 15,1-4-7 1,-6-6-45-16,-7-1-21 16,-9 0-60-16,-10 1 64 0</inkml:trace>
  <inkml:trace contextRef="#ctx0" brushRef="#br0" timeOffset="76041.47">17869 867 829 0,'13'-13'362'0,"0"11"-203"0,-3 1-26 0,0 1-11 0,-7 1-30 0,0 12-12 0,0-12-14 0,-4-1-4 0,1 4 1 0,0-5-4 0,-2 1-6 0,1 3-3 0,-10 16-13 0,-18 29-5 0,16-29-7 15,-3 2-3-15,-2 1-2 16,1 5-1-16,-7 7-8 16,-1 3 2-16,-8 4-10 15,0-1 1-15,1-2 0 16,4-9-3 0,8-7 4-16,4-7-4 0,6-11-1 15,3 0 6-15,21-4 2 16,-5 2 8-16,27-1-2 15,2-2-6-15,-5-2-3 16,7-4 1-16,-11 4-2 0,0-2 3 16,0 5-7-16,-3 2 0 15,-2-3 5-15,-3 2-4 16,-5 0 1-16,-1 0-2 16,-8 2-4-16,1-1-1 15,-4 1 3-15,-1-2-4 31,-1 5 5-31,-4 0 6 0,2-1-4 0,0 2 4 16,-3-3-1-16,4-2-3 0,-2-1 6 16,1-1-6-16,0 0-19 15,-1 0-20 1,0 0-31-16,0-1-16 0,0 0-72 16,0 0-25-16,-2-22 114 15</inkml:trace>
  <inkml:trace contextRef="#ctx0" brushRef="#br0" timeOffset="76946.03">17835 902 927 0,'-1'1'382'0,"0"-1"-198"0,0 4-69 16,0-4-25-16,1 2-11 16,0 2-31-16,0-1 2 15,2 7 1-15,3 6 1 16,13 35 0-16,-14-21-6 16,-4 12-16-16,0 5 3 15,-5 14-4-15,-4 5-1 16,-4 6 3-16,-1-3-3 0,2-7-5 15,-2-6-3 1,10-11-7-16,1-4-10 16,3-9 3-16,5-8-2 0,-2-9 5 15,1-7 2-15,-3-3-5 16,2-3 3-16,-1-4-24 16,-2 0-17-1,0 1-49 1,4-24-32-16,4-38-38 15,-3 29-31-15,5-1 122 0</inkml:trace>
  <inkml:trace contextRef="#ctx0" brushRef="#br0" timeOffset="77335.91">18234 1096 1107 0,'15'-4'414'0,"-9"3"-322"0,-1 3-4 16,-6-2 5-16,-8 4-24 16,-2 0-22-1,-1 1-10-15,-2 6-4 0,3 0 4 16,2 0-5-16,5-3-1 0,6 3-13 16,-2 0-7-16,8 2-1 15,6 2-5-15,3-1-4 16,6-3 0-16,2 4-1 15,-3-4 3 1,5 3 3-16,-10 1-1 0,0 5 3 16,-8 5 7-16,-9 0-2 15,1 4 5 1,-10-2-4-16,-8-2-7 16,-8-1-2-16,-8 1-13 0,0-7-30 15,0-3-17-15,4-12-48 16,7-6-12-16,8-15-59 15,4-7 104-15</inkml:trace>
  <inkml:trace contextRef="#ctx0" brushRef="#br0" timeOffset="77515.75">18182 1037 968 0,'18'-1'420'0,"6"0"-177"15,16 2-184-15,4-1 12 0,17 0-20 16,8 1-4 0,6-2-32-16,-2-1-46 15,-17-6-127-15,-9 2 102 16</inkml:trace>
  <inkml:trace contextRef="#ctx0" brushRef="#br0" timeOffset="80656.07">15079 199 773 0,'0'0'321'15,"0"0"-206"1,0 0 18-16,0 0 16 16,0 0-10-16,0-1-9 0,0 0-25 15,0 0-21-15,0 0-35 16,0-9-20-16,-2 0-21 15,-2 0-6 1,-32-23 1-16,18 37 1 0,-4-2 1 16,-5 12-2-16,1 3 1 15,3 0 1-15,-1 7 1 16,7-3 1-16,7 2-1 16,0-3-4-1,16-4-1-15,1 3-1 0,6-1 1 16,8 0-1-16,0 4 0 15,0 3 3-15,-4-5-3 16,-1 3 3-16,-11 3-3 16,-3-5 1-16,-6 4-1 0,-7 1 3 15,-4-6-3-15,-3-1 5 16,-2-4-3 0,2-4-2-16,0-5 5 15,7-5-1-15,8-4 5 0,3-6 3 0,10-5-4 16,7-2 0-1,8-5-8-15,5 1 0 16,7 1 0-16,3-2-1 0,1-3 1 16,1-4 0-16,-1 2 3 15,-4 1-1-15,-8 4 2 16,-6 8 1-16,-15 0-2 16,-8 7 5-1,-13 1 2-15,-5 5-4 0,-7 1 3 16,-8 1-8-16,4 9-1 15,0 2 1-15,6 7-2 16,7-2 1-16,7 2-1 16,5-7 0-16,4-3-1 15,6 1 1-15,4-3 1 16,2-5 0-16,5-2 4 16,-2-2-4-16,-1-3 3 15,-3 3 1-15,-3-9-4 0,-2 6 7 16,-2-2-5-16,-2 2 2 15,-1 4 3 1,0-2-8-16,-1 2 0 0,0 0 1 16,0 0-1-16,2 9 1 15,4 2 2-15,-1-1 2 16,33 27-4-16,-19-31 2 0,-6-2 2 16,7-3-4-16,-1-6 6 15,-2-5 6-15,7-9 0 16,-7 1 2-1,-3-6 0-15,2-2-7 0,-12 1-3 16,4-3 6-16,-9 3-10 16,-4-1 9-16,-3 10-9 15,3 4 0-15,-2 4 0 16,-1 7-1-16,5 7 1 16,-3 8 0-16,6 10-1 15,0 9-2-15,8-4 3 16,3 1 2-16,2-10-2 15,7-4 4-15,-2-5-2 16,2-6-5-16,-5 3 3 16,1-8-1-16,-5-4 1 15,-1-2 4-15,2-5-1 16,-4-2-3-16,-2 4 8 0,-5-6-9 16,-5 1 9-16,-4 5-9 15,2-4 2-15,0 5 6 16,6 4-7-16,5-2 3 15,-5 6-4-15,3 4-6 0,-4 4 5 16,2 7-3-16,4 3 1 16,-1 2 8-1,1 0-6-15,-2-6 2 0,1-3 5 16,-2-2-7-16,0-5 3 16,-2 0 0-16,0 2 1 15,0-5 0-15,-1-2 4 16,0 0 3-16,0 0-10 15,0-12 1-15,-1-7 3 16,1-28-2-16,9 32 0 16,0-6-1-16,3 14-2 15,-3-1-2-15,2 9 8 16,-1 5-3-16,5 5-5 16,-3-2 6-16,-3 6-3 15,3-1-1-15,-6 0 2 0,0 1 0 16,-2-1-3-16,-3-5 7 15,0-1-5 1,-1-1-1-16,1-5 6 0,0 2-5 16,-1-4 10-16,0 0-1 15,1 0-10-15,0-10 10 16,6-9-8-16,18-23-5 16,-6 21 11-16,-3 5-9 0,-3 8-2 15,1-4 11 1,-8 13-12-16,1 5 2 15,-6 17 5-15,4 6-5 0,-7-1 3 16,2-1 5-16,10-9-4 16,-7-1-4-16,8 0 7 15,1-7-8-15,-4-2 7 16,1-2-2-16,7-7-1 16,-7 1 6-16,3-5-4 15,3-3 0-15,-9 4-1 16,2-1 1-16,-6 6-5 15,0 0 7-15,0 1-3 16,-1-1-7-16,0 0 8 16,0 0-1-16,0 0-3 15,0 0 6-15,0 0-8 16,6 4 0-16,5 0 9 16,1-3-8-16,23-2 7 0,-28-8-2 15,-7-1-3-15,0 5 11 16,-8-2-6-1,-2 1-2-15,-7 6-3 0,-1-1-7 16,-1 2-22-16,-3 3-14 16,13-2-48-16,-1 2-22 15,9-1-32-15,12 2 0 16,-4-2-20-16,8-4-29 0,2-3 133 16</inkml:trace>
  <inkml:trace contextRef="#ctx0" brushRef="#br0" timeOffset="80979.72">15866 422 735 0,'0'-2'296'0,"0"1"-187"16,0 0-9-16,0 1-14 15,0 0-14-15,0 0-18 16,0 0-7-16,3 12 0 16,0 1 2-16,29 26-11 15,-27-29 3-15,-2-3-12 16,0-5-8-16,0 0 1 15,-5-2-8-15,1-2 13 16,1 1-1-16,-2 0 3 16,1 0 4-16,1-1-9 0,0-7-3 15,1-4-3-15,10-25-8 16,-2 29-5-16,2 1 0 16,0 11-3-16,0 5-3 15,-1 10-3-15,-1 5-2 16,-6 9 3-16,2-2-9 15,-1 0-51-15,-2-4-42 0,-2-7 60 32</inkml:trace>
  <inkml:trace contextRef="#ctx0" brushRef="#br0" timeOffset="82290.59">18624 229 767 0,'-6'-3'370'16,"1"-4"-43"-16,7 4-229 0,5-5 0 15,1-3-7-15,15 2-22 16,4-4-29-16,6 2-15 15,4 2 5-15,-2 0 7 16,3 6 11-16,0 5 0 16,-1 3-4-16,5 14-6 15,-3-2-9-15,-4 20-5 16,0 5-6-16,-14 12-1 16,-5 7-4-16,-9-5-3 15,-4 4 3-15,4 0 0 16,-4 4 9-16,4 23 2 15,-1 9-1-15,4 6 6 16,1 7-13-16,-1-1-6 16,-1-3 0-16,3 2-8 15,2 0 3-15,6-5 4 0,5 0-6 16,1-6 0-16,0-6 1 16,5-3-4-16,0-2 8 15,-1 2-2-15,3 1 1 16,0-11 1-16,1-4-7 15,2-3 2-15,-11-4 1 16,-5-5-2-16,-3 0-1 0,-15-7 1 16,12-5-9-16,-13-3 9 31,-3-2 1-15,-9-4-5-16,-10 2 4 0,-10 0-2 15,0 1 2-15,-8 6-3 0,-2-2 1 47,-1 4 2-16,-4-2 0-15,1-5 1 15,0-2-3 0,0-4-7 1,-2-1 8-1,-2 1-2 0,-2 1 1 0,-6-1 6 1,2 3-5-1,-7-2 12 0,-4 1 1 0,-28-4-11 1,-18-2-3-17,-46-5-19 17,-38-1-48 14,-70 8-96-14,-51 3 105-1</inkml:trace>
  <inkml:trace contextRef="#ctx0" brushRef="#br0" timeOffset="103118.15">2164 11836 1438 0,'-11'-21'535'16,"5"5"-429"-16,5 6-31 15,2 10-34-15,1 10-18 16,3 18-17-16,0 11-6 0,2 19 3 16,0 5-3-16,0 4 6 15,-2-1 10 1,3-9 12-16,-4-2 6 0,1-8 4 15,1-11 5-15,-3-15-10 16,1-10-1-16,-5-16 15 16,-3-5-11-16,-9-19-5 15,-1-7 0-15,0-19-26 16,2-10 3-16,5-11-2 16,1 0-4-16,11 2 4 15,4 6-5-15,12 15 0 16,7 7-1-1,8 22-2-15,7 10 2 0,-6 22 1 16,10 12 2-16,-13 15-3 16,-7 8 1-16,-3 9-1 15,-13 3 3-15,-1-3-2 16,-5 0 3-16,-4-15-3 0,-3-7-1 16,1-16 5-16,-4-4 6 15,7-18 9 1,-4-7-2-16,2-22 4 15,8-17-16 1,1-12-6 0,7-5 4-16,6 5-5 0,1 8 4 0,0 19-3 0,2 9 0 0,1 19-2 15,-2 14 0-15,3 16-1 16,-4 14-1-16,3 22 1 16,-7 6-1-16,8 13-6 15,-11 1-1-15,0-6-4 16,-8-4-14-16,-10-13-3 15,11-7-11 1,-13-18-40 0,13-7-23-16,-2-20-66 15,3-9-27-15,6-22 126 0</inkml:trace>
  <inkml:trace contextRef="#ctx0" brushRef="#br0" timeOffset="103458.16">3626 11411 951 0,'7'0'482'0,"-3"-2"-78"16,-5 7-336-16,-5 7-5 15,-13 17-38-15,-3 9 2 16,-10 14 13 0,-4 9 10-16,-1 10 23 0,-5 0-3 15,4 1-22-15,2-6-10 16,3-16-34-16,6-5-13 0,10-19-28 16,5-8-23-16,0-17-42 15,2-7-24-15,3-17-46 16,2-10-26-16,8-8-47 15,-6-6 146-15</inkml:trace>
  <inkml:trace contextRef="#ctx0" brushRef="#br0" timeOffset="103670.77">3185 11649 805 0,'-19'-31'373'0,"5"11"-162"0,5 3-16 0,3 10-38 16,5 3-18-16,5 5-36 0,12 6-9 15,15 10-35-15,17 3-7 16,17 11 0-1,-1 3 0-15,3 2-16 0,-6 3 1 16,-2-1-19 0,0 0-4-16,0-4-4 15,0 1-19-15,-18-8-14 0,-1-5-29 16,-20-10-55-16,-12-4-40 0,-7-5-28 16,-16-7 93-16</inkml:trace>
  <inkml:trace contextRef="#ctx0" brushRef="#br0" timeOffset="104401.78">4339 10884 1611 0,'-2'-18'605'16,"9"2"-465"-16,0 11-68 0,-8 5-10 15,1 20-32 1,-1 10-23-16,4 23 1 16,-1 11 4-16,11 11 7 15,-10 2 19-15,0-1 7 0,12-5-11 16,-9 3-4-16,7-8-6 15,-3-4-12-15,-4-12 6 16,-2-21-6-16,-2-9-6 16,1-17 3-16,-5-1 10 0,1-19 26 15,-12-10 13-15,0-27-10 16,-7-16-11-16,4-13-25 16,-9-3-17-16,9-5 5 15,1 6 3-15,8 12-6 16,5 10 10-16,10 22 0 15,0 8-13-15,10 22 3 16,10 6 0-16,2 19-5 16,14 5 10-16,1 11-2 15,8 5-6-15,16 1 1 16,-2 1-2-16,15-2 2 16,-1-1-4-16,-11-4 8 15,13-1-4-15,-2-7 1 16,-2-6 7-16,2-7 6 0,-8-6 0 15,-26-5 17 1,-1-6 4-16,-27-8 1 16,-9 7 15-16,0 1 1 15,20-33 10-15,-15-18-10 0,-2-14-4 16,-25-1-20-16,-5-7-20 16,-2-6-1-16,-3-5 2 0,10 3-4 15,3 2 0 1,7 12-5-16,-2 14-6 15,1 16-11-15,1 11 3 0,2 14-7 16,-1 8-11-16,-1 5-8 16,3 4-36-16,0 13-52 15,5 2-42-15,3 13-129 16,-3 3 99-16,6 1 109 16</inkml:trace>
  <inkml:trace contextRef="#ctx0" brushRef="#br0" timeOffset="104550.45">5983 10792 1432 0,'-47'22'358'0</inkml:trace>
  <inkml:trace contextRef="#ctx2" brushRef="#br0">5891 10795 0</inkml:trace>
  <inkml:trace contextRef="#ctx0" brushRef="#br0" timeOffset="106288.69">1603 14678 1357 0,'-18'-4'537'0,"7"-2"-356"15,5 3-77-15,2 4-43 16,0 0-20-16,3 16-23 16,1 6-9-16,8 19 1 0,-1 14-7 15,4 15 2-15,5 11-8 16,-2 8 0-16,1-3-1 16,0-1 0-16,-8-7 5 15,-1-14 4 1,-1-6 4-16,-3-24 19 0,-1-12 14 0,2-18 8 15,-3-7-3-15,-5-23-18 16,-1-10-11-16,-2-23-9 16,-5-8-4-16,-5-7-4 15,5-1-3-15,-5 3 2 16,4-2-4-16,9 10 3 16,3 8 5-16,11 23-8 15,5 10 8-15,12 24 1 16,8 15-14-16,14 13 5 15,12 9-3-15,12 2 0 16,4 1 12-16,-5-5-5 16,4-3 4-16,4-12 3 15,2-8-12-15,5-6 7 16,-12-8 0-16,-19-10 4 16,-9-12 11-16,-17-22 27 15,-5-6 6-15,-8-14 6 16,-9-5 2-16,-9-6-28 0,-8-8-6 15,-5-7-15-15,-3 2-6 16,2 9-2-16,7 9-9 16,2 23-35-16,6 12-26 15,3 18-77-15,-1 11-43 0,12 14-52 16,1 7-16 0,8 11 168-16</inkml:trace>
  <inkml:trace contextRef="#ctx0" brushRef="#br0" timeOffset="106531.54">2872 14522 1384 0,'0'7'530'0,"15"-10"-373"16,9-6-105-16,6-4-33 0,2-3-9 16,9-3-35-16,2-1-35 15,4-2-90 1,0 4-88-16,-11 4 149 0</inkml:trace>
  <inkml:trace contextRef="#ctx0" brushRef="#br0" timeOffset="106731.65">2902 14945 1497 0,'7'14'540'0,"29"-22"-452"15,14-11-34-15,28-19-31 16,13-11-9-16,10-8-55 15,0-3-87-15,-19-7 83 32</inkml:trace>
  <inkml:trace contextRef="#ctx0" brushRef="#br0" timeOffset="107588.41">4605 13094 1233 0,'5'-26'455'0,"9"-5"-364"16,1 0-32-16,2 4-11 15,-3 2-13-15,2 5 2 16,-2 1-2-16,-3 9 3 15,3 1 5-15,-13 3-7 16,3 4 10-16,-8 9-4 16,-11 6 1-16,-11 15-12 15,-9 8-10-15,-12 17-9 16,0 7-5 0,-3 21 3-16,-2 7-5 15,-5 6-3-15,-1 2-6 0,-3-6-1 0,-6-2 4 16,9-9-2-16,7-5 4 15,15-19-2 1,12-11 3-16,17-18-3 16,3-11-3-16,15-13 3 0,13-7-7 0,17-12 7 15,13-7 5-15,10-10 4 16,5-3 7 0,-4 3 4-16,-8 1-10 15,-12 15-4-15,-9 3 0 0,-16 15-3 16,-4 10 2-16,-18 22 6 15,-11 11-10-15,-19 21 3 16,-13 12 3 0,-15 14-7-16,-9 9 8 0,-10-1 0 15,1-2-3-15,12-12 3 16,11-11 0-16,24-15-3 16,8-13 9-1,15-21-7-15,11-9 0 0,16-21 3 16,12-8 6-16,29-19 19 15,9-6 4-15,18-10 10 0,6-3-7 16,-6 3-19 0,3 2 0-16,-1 6-17 15,-7 3-2-15,-12 12 0 0,-16 3-3 16,-24 14-6-16,-9 6-8 16,-17 3-10-16,-7 8-16 15,-17 6-59-15,-4 3-28 16,-11-2-81-16,2-1-26 15,5-11 152-15</inkml:trace>
  <inkml:trace contextRef="#ctx0" brushRef="#br0" timeOffset="108300.54">5892 12903 1462 0,'0'-22'522'0,"-4"9"-445"0,1 2-9 16,-6 6-7-16,-2 2-3 15,2 6-13-15,1 8-2 16,0 11-21-16,4 7 6 16,4 8 3-16,-1 4 6 15,5 8 4-15,-1 4-7 16,-3 5 0-16,3 1-16 16,-3 2-6-16,-4-2 5 15,3-13-8-15,-4-9 3 0,-1-21 12 16,3-8 4-16,-10-13 15 15,8-5 3-15,-9-13-7 16,3-12-16-16,-5-15-15 16,3-11-4-16,1-9-3 15,1 1 2-15,0 1-2 16,9 4-3-16,1 13-1 16,7 6 0-16,9 14-1 15,1 9 4-15,12 16-5 16,-2 6-3-1,18 12 3-15,-5 9 0 0,6 4 2 16,8 0 4-16,11-1-1 16,2-3-1-16,6-5-1 15,-6 1-1-15,-8-7 5 16,-6-2-2-16,-9-8 1 0,-6-1 4 16,-10-6 3-16,-4-6 15 15,-9-7 21-15,-4-11 3 16,-10-12 8-16,-5-7-14 15,-7-8-17-15,0 2-5 16,-1 2-14-16,4 8 2 16,2 17-5-16,-2 3 2 15,6 15-29-15,-1 3-26 0,3 7-81 16,-1 5-60-16,4 12-100 16,0 6-28-1,1 9 202-15</inkml:trace>
  <inkml:trace contextRef="#ctx0" brushRef="#br0" timeOffset="108661.65">7024 12944 978 0,'4'0'420'0,"4"0"-242"16,-5 2-50-16,2 3-11 16,-2 9-18-16,0 3-7 15,0 13-25-15,2 5-7 16,5 6-27-16,-8 7-13 15,5 2-11-15,4-4-3 0,1-11-5 16,9-10-1-16,-2-20-3 16,3-8 1-16,-4-18-2 15,1-8-15-15,1-14-50 16,-6-5-43-16,-3-9-118 16,-8 0 140-16</inkml:trace>
  <inkml:trace contextRef="#ctx0" brushRef="#br0" timeOffset="108806.87">7024 12682 1243 0,'-25'12'537'0,"9"-1"-306"16,5-1-79-16,5-2-128 16,0-2-94-16,-5-6 43 15</inkml:trace>
  <inkml:trace contextRef="#ctx0" brushRef="#br0" timeOffset="109457.56">4301 15153 1290 0,'-28'34'492'15,"27"-33"-374"1,4 0-30-16,3 4-62 15,-8 2-9-15,7 11-13 0,3 7 1 0,1 15 10 16,3 4-1-16,-1 9 6 16,0 6-5-16,3-1 2 15,-1-3 0-15,5-8 1 16,-2-11 1-16,4-15-7 16,4-6-2-16,0-15-12 15,4-3-7 1,-2-15-27-16,-3-7-30 0,-6-16-89 15,-9-11 96-15</inkml:trace>
  <inkml:trace contextRef="#ctx0" brushRef="#br0" timeOffset="109640.79">4430 14911 1218 0,'-8'1'518'15,"1"-1"-277"-15,3-3-149 16,4 1-128-16,1 2-64 16,-1-1-280-16,0 1 244 15</inkml:trace>
  <inkml:trace contextRef="#ctx0" brushRef="#br0" timeOffset="109861.57">4775 15106 1317 0,'-1'21'551'0,"7"-12"-306"16,9-9-162-16,4-4-64 15,7-3-12-15,4-7-18 16,4 0-10-16,0-3-18 15,1 1-24-15,-4 5-63 16,-2 3-29-16,-6 2 54 16,-3 6 33-16</inkml:trace>
  <inkml:trace contextRef="#ctx0" brushRef="#br0" timeOffset="110087.82">4818 15415 1331 0,'9'7'473'0,"19"-18"-413"16,5-6-81-16,10-10-57 16,-1-7-63-1,-6-8 88 1</inkml:trace>
  <inkml:trace contextRef="#ctx0" brushRef="#br0" timeOffset="110318.77">5361 14739 1817 0,'-8'18'639'0,"9"5"-569"16,3 2-39-16,6 16-18 0,1 5-7 16,2 16-17-16,1 6-2 15,-2 0-13-15,-4-3-22 16,-1-16-23-16,-5-11-31 16,-6-22-92-16,-5-13-64 0,-5-23 159 15</inkml:trace>
  <inkml:trace contextRef="#ctx0" brushRef="#br0" timeOffset="111006.65">4119 12766 840 0,'-1'0'419'16,"3"-5"-69"-16,-1-4-239 16,-1-3-8-16,-2 0-6 15,-1 1-11-15,-7-3-24 16,-2 4-11-16,-6 1-22 15,-2 3-10-15,-7 6 2 16,3 4 0-16,-2 13-5 0,-3 7 6 16,1 19-13-16,-7 11-1 15,-3 16-2 1,-1 2-9-16,3 3 2 0,2-3 2 16,21-17 0-16,0-6 5 15,21-15-2-15,10-12-7 16,13-12 2-16,14-8 5 15,7-18 3-15,9-8-2 16,-5-12-18-16,4 1-31 0,-1-2-88 16,-9 2-3-16,-5 7 71 15</inkml:trace>
  <inkml:trace contextRef="#ctx0" brushRef="#br0" timeOffset="117512.81">814 11255 1233 0,'-18'-6'458'0,"11"6"-379"15,3 4-10-15,5 5-39 16,5 12-23-16,-1 14-9 16,2 8 1-16,-1 15-10 15,-1 0 1-15,-1 7 1 16,3 2 0-16,0 6 10 15,0 5-1-15,0 7 6 16,3 3 6-16,-2 3 7 16,4 2 12-16,4-1 3 15,3 2-5-15,1 3 4 16,5 0-8-16,-4 2-3 16,-7-1 5-16,-3 6-12 15,-6 1 4-15,-3 6-5 0,1 4-5 16,-3 0-1-1,0-1 2-15,4-4 1 0,1-1 1 16,7 3 4-16,-7 0-5 16,4 15-3-16,1 6 1 15,0 9-8-15,0 10 9 16,-3-1-3-16,-1-4-3 0,-3-4 3 16,-2 0-3-16,0-12 5 15,2-3 0-15,1-12 3 16,0-7-6-16,0-12-3 15,1-6 3-15,-1-8-7 16,7-3 8-16,1 3-1 16,3 2-1-16,2-4-3 15,-4-1-2-15,2-11 0 16,-3-6 0-16,-1-12 2 16,-1-7 0-16,-2-12-6 15,-1-9 3-15,2-7 3 16,1 0-2-16,-2 0 5 15,-1 3-5-15,5 3 2 16,-10 1-4-16,4 0 2 16,3 0-2-16,-4-1-2 0,13-1 3 15,-6 1 1-15,-1 0 4 16,-3 0-4-16,-8-4 4 16,10-2-3-16,1 2-1 15,-2-2 3-15,4 6-4 16,-6 0-4-16,3 1 5 15,4 8 0-15,-2 1-2 16,1 3 3-16,-1 0-5 0,6-5 2 16,3-5 0-16,-1-6-4 15,8-3 8 1,-4-4-2-16,5-1-1 0,4 1 3 16,1-3-2-16,8-5 0 15,6 0 1-15,8-9-3 16,-1 0 4-16,6-5-1 15,1-3 0-15,2-5 5 16,10 1-7-16,14-7 3 16,-1-4 1-16,8-3-1 15,-5-4 3-15,0-2-5 16,5 2 9-16,12 1-7 16,4-1 0-16,4 3 2 0,4 1-6 15,-2-4 4 1,-1 2 0-16,-3-1 1 15,-2-1-5-15,8 8 6 0,0-2-4 16,0 5-3-16,2 2 5 16,-5 1-3-16,4 3 3 15,-4 0 12-15,4-3 9 16,-9 3-11-16,-1-4 5 16,-4-1-7-16,-5 0-16 15,11-5 6-15,-3-3 3 0,-6 0-3 16,0-4 8-16,-6 1 2 15,9 1-8-15,6-2 4 16,-7 2 0-16,2-3 0 16,-1 0-3-16,2 0-3 15,0-3 0-15,-6 1 3 16,3 2-1-16,3 0 2 16,-2 1-4-16,0 0-1 15,-5 1 0-15,6 4-3 16,-1 1 8-16,-6-2-1 15,-5 2 1-15,-12-1 4 16,1-6-13-16,3 2 3 16,-4-2-3-16,-13-3 0 15,-7 0 9-15,-11-1-1 16,-3-3 2-16,-7-5 10 0,2-2-3 16,-11-8 8-16,0-4 0 15,-15-11-4-15,0-3-3 16,-12-19-9-16,16-5 8 15,-13-15-11-15,1-6 3 16,-11-7 2-16,-21-8-4 16,6-3 3-16,-4-4-6 15,7-6-5-15,-10-1 5 0,-5-3-3 16,-11 2 8-16,-6-1-1 16,3 2-4-16,-1-4 5 15,-2-1-7-15,2-1 1 16,-3-6 1-16,-11-1-10 15,-3-4 10-15,-4 0-4 16,-4 4 2-16,13-2 3 16,4 4-3-16,3 2 4 15,-1-5-9-15,0 5 8 16,-9-2-11-16,-3 7-5 16,7 8 13-16,-2 2-11 15,8 2-1-15,0 9 4 16,8 2 0-16,-9 15 4 15,5 5 7-15,-1 12 1 16,1 5-1-16,3 8 2 16,-1 6-3-16,7 10 1 15,-6-2-4-15,11 11-2 0,-3 6-2 16,-1 7-2-16,0 10-4 16,8 6 7-16,1 2 9 15,-5 13-6-15,2-2 7 16,-13 11-3-16,-3 6-9 0,-3 5 8 15,-3 8 1-15,2 7-2 16,-5 2 2-16,5 7 0 16,-2-2 0-1,-13 6-2-15,-1 2 5 0,-19 3 4 16,-4 10-10-16,3 8 9 16,-7 9-10-16,-10 4 0 15,-1-3 9-15,-10-2-7 16,0-1 2-16,-8-3 0 15,-1 1-5-15,-11 3 2 16,-2-4 8 0,-11 3 2-16,-5-1-9 0,-8-1 3 15,-7 1 1-15,10 0 0 16,-7 1 1-16,-4 1 1 16,5 0-7-16,-2-3-3 15,2-3 13-15,47-23-9 16,57-16 3-1,0-1 2-15,-164 45-3 0,6-5 2 0,6-3 3 16,75-20 2-16,8-3-12 16,1-1 5-16,16-2 3 15,-3-2 1-15,1 1-2 16,13-2 1-16,-13 2-1 0,30-2-5 16,-1 1 11-16,9-3 3 15,13 0-12 1,2-3 5-16,5-2 3 15,14 3-4-15,-2-2 1 0,17 3-3 16,6 2-1-16,-5 6-3 16,13-12-15-1,0 1-124-15,-16 20 348 16,-5-9-195-16</inkml:trace>
  <inkml:trace contextRef="#ctx0" brushRef="#br0" timeOffset="119292.07">7785 3360 924 0,'-1'0'363'16,"0"0"-256"-16,0 0 13 0,-4-1-24 15,1 0-12-15,-5-1 1 16,-2-1-3-16,4 0-5 15,-22-5-9-15,27 5-30 16,4 3-13-16,0 8-11 16,0 6 4-16,3 16 12 15,1 8 7-15,2 15 9 16,-3 6-1-16,5 9-8 16,-5 3-8-16,1 10-3 15,-1 1-12-15,-7 1-9 16,2-3 9-16,-8-10-12 15,-2-5-1-15,-2-8 7 16,-5-6-17-16,3-11-28 16,1-7-12-16,-1-16-49 15,8-5-18-15,2-14-19 0,-2-10-9 16,6-13-42-16,-4-10-8 16,-4-5 122-16</inkml:trace>
  <inkml:trace contextRef="#ctx0" brushRef="#br0" timeOffset="119577.84">7446 4082 988 0,'-13'-4'393'0,"12"7"-276"15,1 2-23-15,9 10-51 16,6 5-3 0,14 3-5-16,6 9 5 0,9-1-6 15,6 0-11-15,-5 2-5 16,-7-9-12-16,-6-1-2 15,-10-6 5-15,-10-10 4 16,2 1 14-16,-8-10 23 16,0-8 13-16,4-12 14 15,-1-10-7-15,11-15-27 16,3-4-13-16,5-3-23 16,3 0 1-16,-6 11-13 15,2 5-19-15,-6 11-43 16,-2 8-40-16,-12 13-76 0,-7 9 111 15</inkml:trace>
  <inkml:trace contextRef="#ctx0" brushRef="#br0" timeOffset="120056.93">8992 3891 890 0,'5'-12'357'0,"-1"-1"-193"16,5 3-96-16,-20 3-8 15,-2-1-6-15,-20 0-6 16,-3 3 6-16,-8 3 9 16,1 4 2-16,-1 3-13 15,0 8-4-15,4 5-22 0,2-1 0 16,5 10-5-16,5 0-8 16,9 7-1-1,6 3 2 1,11 7-3-16,-2 1-1 0,7 4 0 0,0 4-4 15,1 3-4-15,3 3 4 16,-8-1-7 0,-5 1 1-16,-2-3 0 0,-6-7 0 15,0-9 3-15,-1-5-1 0,2-12-3 16,0-3-16 0,2-13-52-16,2-8-28 0,1-18-95 15,2-9 116-15</inkml:trace>
  <inkml:trace contextRef="#ctx0" brushRef="#br0" timeOffset="120206.3">8563 4284 965 0,'28'-3'359'0,"15"-1"-290"15,5-1-15-15,4 0-45 16,6-1-25-16,1-1 9 15</inkml:trace>
  <inkml:trace contextRef="#ctx0" brushRef="#br0" timeOffset="120886.58">9299 4330 1315 0,'-4'-17'479'0,"3"0"-410"16,-10 1-33-16,-4-2-8 0,-8 4-19 15,-5 1-5-15,-6 4-4 16,1 2-4-16,-3 9-2 16,-1 9 8-16,4 8-1 15,-1 6-1-15,12 6-2 16,0 1 0-16,16-1-2 15,6-3 6-15,10-6 4 16,8-6-9-16,4-9 8 16,4-6 4-16,4-13 10 15,-2-5 15-15,0-6 7 16,-5-6-1-16,-8 1 1 16,-3 5-5-16,-8-1-8 15,0 6-4-15,-6 7-10 16,-1 1-5-16,2 10-8 0,-2 0-1 15,3 13-1-15,0 6 6 16,3 11 0-16,5 4-5 16,6-1 0-16,4-1 0 15,4-11-1-15,1-8 1 16,5-10 0-16,-1-6-5 16,6-10 5-16,2-9 4 0,8-16-1 15,-4-6 1-15,-7-11 2 16,-3-1 5-16,-18 2 5 15,-6 0-4-15,-5 3 0 16,-3 1-1-16,-11 3-7 16,1 3 3-16,-1 16 1 15,1 9-7-15,5 19 3 16,4 13 5-16,-4 19-5 16,2 11-4-16,6 13 0 15,2 4-4-15,3 1 1 16,3 0 3-16,0-2 0 15,-2-7-10-15,8-8-22 16,-2-6-14-16,0-16-28 16,-3-5-10-16,-9-13-31 15,4-4-12-15,-10-19 80 16</inkml:trace>
  <inkml:trace contextRef="#ctx0" brushRef="#br0" timeOffset="121035.28">9365 4182 1104 0,'19'-6'407'0,"20"-2"-335"0,11 1-29 15,5-1-58-15,-4 1-78 0,-4 4 57 16</inkml:trace>
  <inkml:trace contextRef="#ctx0" brushRef="#br0" timeOffset="122576.34">10001 4380 1223 0,'-15'21'441'16,"1"4"-385"-16,-2 3-33 15,4 0-4-15,-6-2 9 0,3 0 1 16,5-3 8 0,4 2 5-16,0 8-14 0,4 1-1 15,-3-2-11-15,2-4-3 16,2-11-12-16,1-7 5 16,-1-8 5-1,0-5 1-15,-3-13 5 16,-2-9-4-16,1-14-7 15,-1-7-4-15,3-4-4 0,2 0 0 0,4-1 3 16,6 2 0-16,10 9 0 16,-1 6 1-1,7 15 1-15,2 10-2 0,-5 14 0 16,7 12-1-16,-6 14 2 16,-3 6-1-16,-2 9-1 15,-6-2 2-15,1-5-2 16,-4-3 0-16,-1-13 5 15,-1-3 0-15,-2-11-2 16,-1-3 2-16,3-7-4 16,1-5 2-16,2-11 2 15,6-8 2-15,6-9-4 16,-5-6 1-16,9-5-2 16,-3 2-2-1,-2 4 3-15,5 11-4 0,-7 14 3 16,0 11-2-16,1 18 4 0,-4 9-2 15,-1 17-2-15,0 1 0 16,0 1 0-16,6-3 3 16,0-11-1-16,2-4 0 15,5-9-2-15,-1-7 0 16,7-10 1-16,2-5 5 16,-4-8 4-16,3-6-1 0,-14-4 5 15,0-2-2-15,-11 0 1 16,-10 1 6-16,-7 4-8 15,-6 2 2-15,-8 2-6 16,-2 10-8-16,-1 11 1 16,1 9-4-16,0 9 0 15,5 1 6-15,4 1-6 16,9 2-2-16,5-4-9 16,0-1-6-16,8-7 1 15,-3-6 0-15,8-6 11 16,3-3 0-16,-2-6 11 15,0-3 4-15,-2-5 5 16,1-1 8-16,-5-6-2 16,-2 2-5-16,-1 5 0 0,-1 1-7 15,-2 9-2-15,1 1-2 16,-3 6-2-16,0-2 1 16,0 0 0-16,3 22 4 15,43 27-4-15,-30-29 4 16,3-5 0-16,1-5-6 15,3-8 4-15,3-5 3 0,3-8 4 16,0-5 5-16,-2-9-4 16,-4-4 1-1,-7-10-3-15,-8-3-6 16,-8-3 9-16,-3 0-2 0,-5 5-2 16,0 1 8-16,3 11-12 15,2 7-1-15,0 10-2 16,3 8-6-16,1 5 6 15,-6 11-3-15,9 12 2 16,-1 6 5-16,2 13 0 16,10-4-6-16,-1-1 2 15,5-1-4-15,2-4-2 16,-1-6 6-16,-2 0-4 16,0-4 3-16,1-9 2 15,-3 2-1-15,1-12 0 16,-3-2 0-16,-2-1 2 15,-2-4-2-15,-6-3 0 16,-3-2 0-16,-3-4-4 0,0-3 5 16,-5-3-1-1,1-3 1-15,-1-4-11 0,3-1-2 16,7-3-7-16,5 1-1 16,7 8 9-16,5 3-2 15,3 14 5-15,-1 2 3 16,2 13-2-16,-1 9 1 0,-2 5 1 15,2 9-3-15,-1-2 7 16,-7-1 0-16,3-4 4 16,-4-9-2-16,-5-8 2 15,7-1 1-15,-2-9 2 16,0-2 7-16,0-8 3 16,-1-9-3-16,4-6-4 15,-3-3-1-15,-1-9-5 16,2 0 2-16,-9-1-1 15,-1 0-1-15,0 8-2 16,-4 10-2-16,2 9 1 16,3 7-1-16,3 13-3 15,3 10 2-15,2 14-2 16,-1 5-6-16,-1-1-7 16,1-3-3-16,-5-15-24 15,3-1-15-15,-7-13-43 0,-3-5-18 16,-4-15 72-16</inkml:trace>
  <inkml:trace contextRef="#ctx0" brushRef="#br0" timeOffset="122706.78">11453 4143 1147 0,'-8'2'347'0,"-1"3"-355"15</inkml:trace>
  <inkml:trace contextRef="#ctx0" brushRef="#br0" timeOffset="122953.58">10851 4159 1419 0,'32'14'504'0,"14"4"-431"16,11 5-92-16,0-1-11 16,-5 3-27-16,5-2-4 15,6-1-11 1,5 0-4-16,2-3-22 0,-2 5-43 15,-6-13 95-15</inkml:trace>
  <inkml:trace contextRef="#ctx0" brushRef="#br0" timeOffset="123192.73">11860 4241 1065 0,'14'31'409'16,"8"6"-314"-16,9 4-57 15,-3-3-4-15,4 3-25 16,2-8-2-16,-3-7-18 16,10-3-16-16,-9-12-43 0,-2-6-51 15,-10-8 77 1</inkml:trace>
  <inkml:trace contextRef="#ctx0" brushRef="#br0" timeOffset="123354.14">12039 4228 1142 0,'-76'65'559'16,"-12"18"-146"-16,-21 37-340 15,-16 14-60-15,-26 14-21 16</inkml:trace>
  <inkml:trace contextRef="#ctx0" brushRef="#br0" timeOffset="150266.69">5002 1611 543 0,'13'-9'118'0,"5"-4"-141"16</inkml:trace>
  <inkml:trace contextRef="#ctx0" brushRef="#br0" timeOffset="152196.62">11192 1329 682 0,'3'14'16'0,"3"5"-68"16</inkml:trace>
  <inkml:trace contextRef="#ctx0" brushRef="#br0" timeOffset="189072.48">31647 12832 886 0,'0'-1'375'0,"0"0"-206"0,0 0-32 0,-1 0-23 15,0 0-9-15,0 0-1 16,1-1 4 0,0 1-13-16,0 0-12 0,0 0-8 15,0 0-8-15,0 0 0 16,2-4-1-16,5-9-5 15,21-25-2-15,-21 33-6 16,-1 2-5-16,0 4-7 16,-3 3-13-16,4 4-6 31,1 7 0-31,3 3-8 0,6-1 0 16,-2 12-6-1,4 2-1-15,-4 13-4 0,-6 7 1 0,-8 7 1 16,-3 0 6-16,-14 5 5 15,2-4 8-15,-8 2 24 16,-1-4-1-16,-1-12 2 0,-2-4-8 16,7-21-14-16,-1-8-7 15,3-11-6-15,0-8 9 16,1-13-15-16,12-5 3 16,17-16 5-16,3 5-15 15,14-1 10-15,-2 11-6 16,-6 12-12-16,8 6 7 15,-4 16-1-15,5-1 1 0,0 17-3 16,-4-1 4-16,25-1-11 16,-4 2 4-16,14-12-5 15,3-2-1-15,-18-7 5 16,3-1-12-16,-22-6 2 16,-5 0-21-16,-12-6-42 15,-8 1-26-15,-10-1-99 16,-6 5-61-16,-14 2 164 15</inkml:trace>
  <inkml:trace contextRef="#ctx0" brushRef="#br0" timeOffset="-141217.4">13276 12823 1124 0,'-10'-7'421'0,"8"6"-318"16,-2 1-26-16,0 3-34 16,3-3-6-16,0 0-11 15,0 0-9-15,1 0 4 16,0 1 6-16,26 3 9 15,35 26 9-15,-15-29 11 16,-1-4-3-16,10 1-7 16,0-3-5-16,7 2-11 15,4 4-1-15,12 4-5 0,6 4-4 16,2 3-3 0,2-2 0-16,6 1-1 0,8 0 3 15,7-2 10-15,1-4 0 16,-2 0 4-16,1-2-6 15,5-2 1-15,1 1 5 16,-6-1-1-16,-6 4 0 16,2-1-5-16,-1 2-4 0,-12 1-7 15,-3-6 0-15,-17 4-8 16,-2-3-2-16,-6-1-1 16,-10 2-2-16,-20-2 1 15,-2 0-1-15,-12 1 0 16,-2-2-1-16,-9 0 1 15,-8 0-4-15,-3 0-2 16,-7 0 5-16,4 0 2 16,0 1 1-16,-3-1 0 15,1-3-1-15,-1 2-4 16,-2-2 2-16,5 1-4 16,2-1-1-16,2 1-2 15,1 2-3-15,0 0 1 16,0 0 1-16,0 0-3 15,0 0 0-15,0 0 9 16,0 0-1-16,0-1 2 0,0 0-1 16,0 1-25-1,0 0-24-15,0 0-77 16,2 0-45 0,5 0-78-16,-7-1 141 0</inkml:trace>
  <inkml:trace contextRef="#ctx0" brushRef="#br0" timeOffset="-140562.07">17444 13003 1196 0,'19'-7'462'15,"12"-4"-282"-15,24 2-139 0,12 0-19 16,10 4 12 0,0 3-3-16,10 3-3 0,4 4 5 15,7 1-3-15,7 2 9 16,-4 1 16-16,-6-1 4 15,8-3 8-15,-10-1 3 16,-3-7-11-16,1-4 2 0,-20-3-13 16,-1-3-3-16,-6-1-16 15,-5-1-11-15,-12-2-3 16,-26 11-12 0,-10 3 2-1,0-1-1-15,10-10-45 0,-19 3-45 0,-47-14 55 16</inkml:trace>
  <inkml:trace contextRef="#ctx0" brushRef="#br0" timeOffset="-88639.82">13979 13945 1347 0,'-5'-3'501'0,"5"4"-392"15,0-1-35-15,0 0-42 16,0 0-5-16,0 0-12 16,0 0-5-16,0 0 6 15,0 0-2-15,4 8 15 0,5 10 13 16,22 31 7-16,-11-28-2 15,6 6-2-15,3-3-7 16,3 6-14-16,3 3 8 16,-4-3-11-16,10 3-9 15,-2-2 6-15,-5-6-15 16,12-2-1-16,-15-2 3 16,1-5-3-1,-1-2 7-15,-18-1-10 0,2 1-7 0,-10-6-20 16,-2 0-19-16,-2-6-45 15,-2-1-24-15,-2-8-88 16,-2-9 124 0</inkml:trace>
  <inkml:trace contextRef="#ctx0" brushRef="#br0" timeOffset="-88148.21">14938 13871 1536 0,'-6'0'545'15,"6"1"-467"-15,-1 1-47 16,0-2-30-16,0 0-1 16,-20 10-7-16,-40 40 0 15,23-23 3-15,-5 4 3 0,-10 7 24 16,1 4 8-16,-5 9 23 16,-4 3 17-16,5 9-2 15,-3 1 9-15,-16 5-8 16,-3 1-13-16,6-5-8 15,3 0-21-15,16-11-16 16,8-6-6-16,2-10-5 16,6-5 2-16,12-8-3 15,5-2 2-15,6-13-8 16,4-1-4-16,9-6-9 16,-5-2-4-16,8 1-22 15,-2-2 6-15,0 0-3 16,0 0-7-16,0 0 0 15,14 3-32-15,2-2-70 16,29 0-38-16,-24-9 111 0</inkml:trace>
  <inkml:trace contextRef="#ctx0" brushRef="#br0" timeOffset="-87719.11">15497 14442 1312 0,'8'-3'481'16,"10"0"-363"-16,11 1-94 16,8-2-15-16,7 1 4 0,1 1-2 15,2-2-10-15,-1-3 2 16,-2 3 1-1,-6 3 1-15,-7 1 1 0,-4 4 0 16,-13 1-1-16,-1-3-5 16,-10 0-21-16,-2-3-21 15,-3 2-56-15,1-1-50 16,0 0 92-16</inkml:trace>
  <inkml:trace contextRef="#ctx0" brushRef="#br0" timeOffset="-87492.39">15452 14796 1423 0,'11'22'574'0,"15"-8"-365"16,13 2-119-16,29-7-80 15,13-9-2-15,7-16-14 16,-1-9-26-16,-11-20-134 16,-15-11 112-16</inkml:trace>
  <inkml:trace contextRef="#ctx0" brushRef="#br0" timeOffset="-80832.24">17477 14206 1037 0,'-13'-6'395'15,"2"-1"-286"-15,-1-5-69 16,-1 2-12-16,7 3-1 16,-3-3 2-16,3 5 19 15,2 3 15-15,-1 0 27 0,4 2 7 16,1 0-8-16,0 0-15 15,0 0-23-15,16 5-10 16,44 14-3-16,-18-9 2 16,8 8-9-16,-3 2-3 15,-10 6-2-15,1 2 6 16,3-1 5-16,1 1-5 16,4 7 7-16,-4-7-2 15,-6 4 5-15,0-2 7 0,7-7-16 16,0 7-2-1,-5-4-12-15,0-1-8 0,-19 2 1 16,-10-5-4-16,-9-4-4 16,-9 1 0-16,8-11-18 15,7-2-26-15,4-7-47 16,-10-7-27-16,-3-10-77 16,-8-12-24-16,-9-19 135 15</inkml:trace>
  <inkml:trace contextRef="#ctx0" brushRef="#br0" timeOffset="-80443.43">18221 13899 1370 0,'-4'7'547'16,"-1"-1"-370"-16,-6 1-86 16,7 11-76-16,0-1-7 15,-8 9-3-15,-4 2 0 0,-19 8-5 16,-16 2 3-16,-6 7 27 16,-4 4 16-16,-2 1 34 15,3 2 16 1,4 1 6-16,-5 0-4 15,-6-1-23-15,4 2-16 0,-3 3-24 16,12-1-14-16,15-13-9 16,7-7-4-16,13-16-4 15,4-6-2-15,11-7-2 16,1-2 0-16,2-2-11 16,0-4-16-16,-1 1-84 15,1-2-67-15,0 1 107 16</inkml:trace>
  <inkml:trace contextRef="#ctx0" brushRef="#br0" timeOffset="-54141.84">16290 14124 1137 0,'-10'0'454'15,"3"0"-312"-15,0 0-40 16,-5 1-8-16,10 0-20 16,2-1-9-16,-13 0-16 15,9 2-9-15,-14 2-10 16,0 9-2-16,17 8-5 16,-16 4-6-16,20 13 8 15,-6 4-4-15,-8 11 4 0,8 4 8 16,-3 5-15-16,11 1 4 15,-1-3-9-15,0-3-7 16,7-14 0-16,-8-10-9 16,22-17 3-16,4-9-3 15,-10-13 4-15,4-9 16 16,1-20-1-16,0-8 1 16,10-10-5-16,-2-3-3 15,-7 1-4-15,-5 5-1 16,-5 10 7-16,-3 7-8 0,-6 18-2 15,-1 4 7-15,-3 8 0 16,-2 3-2-16,1 7 7 16,-1-7-4-16,0 7-11 15,5 22 8-15,3 34-5 16,-4-29-1-16,7 3 10 16,-1-5-13-16,8-1 4 15,1-2 5-15,10-8-8 16,-2-2 6-16,12-15-3 15,-3-3-3-15,-5-11 8 16,3-5 1-16,-19-8 13 16,-3-5 1-16,2-10-2 0,-5-2 4 15,5-8-14-15,-3-5 0 16,-14 2-5 0,-1-2-4-16,-6 3-4 15,-1 5-3-15,2 10-14 0,0 7-9 16,-2 14-33-16,-4 5-26 15,4 5-67 1,0 2-32-16,4 2-47 16,8 0 133-16</inkml:trace>
  <inkml:trace contextRef="#ctx0" brushRef="#br0" timeOffset="-53525.57">16915 13662 1150 0,'2'-10'444'0,"11"-2"-297"15,-7 1-41-15,2 5-35 0,0 1-1 16,-5 7-23 0,5 2-9-16,-2 6-10 0,2 5-1 15,-1 13 8 1,0 10 5-16,-2 6 10 16,-1 4-4-16,-3-2-7 15,-1-5-5-15,-3 0-5 0,2-4-6 16,1-11-10-16,0-3-6 0,1-9-13 15,1-3 1-15,-2-4-6 16,-2-1-5-16,-2-4-11 16,-4-4-16-16,-4-2-23 15,0-6-21-15,-6-7-33 16,2-5-5-16,-1-8-3 16,-2-4 1-16,3 0-11 15,-4-2-19-15,3 5 5 16,-2 0 23-16,3 0 73 15,0 3 50-15,-3 4 68 16,-1 4 23-16,0 9 39 16,4 6 5-16,1 5-5 15,6 0-4-15,4 0 8 16,-2 0 9-16,15 0-7 0,3-3-8 16,12-1-37-1,15-6-16-15,9-7-15 0,11-2-7 16,15-6-20-16,10-3-20 15,9-6-73-15,0-2-61 16,-13-6 74-16</inkml:trace>
  <inkml:trace contextRef="#ctx0" brushRef="#br0" timeOffset="-48332.4">19218 13882 1274 0,'17'-6'449'15,"20"-5"-378"-15,2-1-45 16,10-2-18-16,9 6 3 16,17 0 24-16,13 3 14 15,22 2 28-15,15 1 21 16,26 2-3 0,5 0-15-16,17 0-19 15,1 0-21-15,-17-3-6 0,2-3 9 0,-20-1 13 16,-10-2 8-16,-7-4 10 15,-3-4-2-15,-12 1-21 16,-16 5-5-16,-22 4-23 16,-25 3-14-16,-28 1-11 15,-4 0-22-15,-16-8-30 16,-12-5-32-16,-28-5-94 16,-12-8-52-16,-28-7 134 15</inkml:trace>
  <inkml:trace contextRef="#ctx0" brushRef="#br0" timeOffset="-47394.21">13282 14189 907 0,'6'5'516'0,"1"-14"3"16,0 2-388-16,3-3-102 15,2-1-15-15,-19 3-4 16,-5 5-4-16,-13-2-9 0,-7 3-2 16,0 7 1-1,-10 2 2-15,-1 11 23 16,-4 2 11-16,-10 7 21 0,-5 5 5 15,1 1-6-15,-4 0 2 16,0 3-17-16,3-5-11 16,3 3-8-16,3-2-13 15,15-2-4-15,3-3-2 0,13-4-21 16,1-2-4-16,5-8-24 16,4 0-12-1,3-6-6-15,2-3-10 0,8-3-34 16,2-5-3-16,2-17-68 15,9-9 110-15</inkml:trace>
  <inkml:trace contextRef="#ctx0" brushRef="#br0" timeOffset="-46902.45">12651 13996 1338 0,'-2'0'503'0,"2"2"-361"15,-1 5-118-15,0-7-18 16,0 2 0-16,-4 20-4 16,-15 34-16-16,1-28-3 15,-5 6-3-15,-4 3 8 16,-5 1 23-16,0 1 11 15,-12-2 14-15,4-3-2 0,9 2 0 16,-3 1-8-16,13 2-4 31,-2-2-2-31,1-10-8 0,8-3-2 0,12-6-10 16,7-3 1-16,8 2-6 16,5 0 8-1,13-6 11-15,7 0 4 0,1-8 20 16,13-3-2-16,7-3-1 15,2-9-7-15,18 1-2 16,3-2-6-16,-6 5-2 16,0 3 6-16,-15 2-3 15,-11 6 1-15,-12-3-6 16,-7 2-4-16,-9-1-7 16,-9-4 1-16,-7 2 2 15,-4 0-8-15,-6-1-18 0,4 2-26 16,-11-3-61-16,-18-2-40 15,-49-20-79 1,20 1 134-16</inkml:trace>
  <inkml:trace contextRef="#ctx0" brushRef="#br0" timeOffset="-45289.48">9923 14745 1116 0,'-16'-2'440'16,"0"0"-311"-16,0-3-65 0,3 1-18 16,-5 4-26-1,2 1-10-15,-3 5-6 0,-3 4 2 16,-3 1 0-16,-1 2 2 15,-5 8 14-15,3 3-4 16,-2 7 6-16,3 2 4 16,8 0-12-16,-10-3-4 15,21-9-7-15,3-2-10 0,9-9-4 16,24-5 6-16,3-9-1 16,10-13 5-16,6-15 14 15,1-10 1-15,3-10 13 16,-3-2 6-16,7-6 5 15,-3-1-3-15,-11-2-5 16,2 0-1-16,-20 5-13 16,-15 8-2-16,-9 11-1 15,-3 10 1-15,-14 10 3 16,21 8-5-16,0 8-1 16,-9 1-5-16,19 4-11 15,-25 4 3-15,11 12-10 16,2 8 6-16,-1 14 4 15,19 3-2-15,-5 6 2 16,7 1 0-16,-4 5-2 0,-5-1 3 16,0-8 3-16,-5-3-4 15,0-7 0-15,-2-5-2 16,-2-9-5 0,2-7 5-1,-2-9 2-15,1-2-4 0,-1-4 7 0,-1-1-4 16,-2 0 3-16,0 0 3 15,2-2-2-15,4-16 0 0,11-31 1 16,-14 30-4 0,-3 7-9-16,1 1-2 0,-2 7-13 15,1 3-7-15,5 3 0 16,-5-1-4-16,0 0 6 16,4 1 3-1,13 1-4-15,30 36-11 16,-26-29-29-16,3-4-8 15,3-7-51-15,-1-7 79 0</inkml:trace>
  <inkml:trace contextRef="#ctx0" brushRef="#br0" timeOffset="-45088.34">10329 14474 1634 0,'-17'18'584'15,"17"1"-527"-15,8 2-80 16,0 4-134-16,4-1-85 16,-8-24 144-16</inkml:trace>
  <inkml:trace contextRef="#ctx0" brushRef="#br0" timeOffset="-42937.48">10415 14635 1457 0,'-3'28'520'15,"8"1"-432"-15,7 4-85 16,2-2-23-16,-5-2-44 16,2-2-19-16,5-5-34 15,-5-3 2-15,-3-4 43 0,-6-5 19 16,-1-3 67 0,-1-5 27-16,-2-6 22 0,0-3 4 15,-7-9-12-15,1-5-16 16,1-6-25-1,5-4 1-15,1-4-14 0,-5-3-5 16,9-2-7-16,1-1-4 16,8 7 2-16,-2 4 5 0,-1 10 8 15,6 7 7-15,-10 6 2 16,13 7 2 0,2 11 2-16,-2 4-3 0,8 10 3 15,-5 5-2-15,-3-4-3 16,-1 2-8-16,-7-6-5 15,2-5 5-15,-4-3 1 16,-4-7 0-16,3-3 7 16,-7-1 2-16,0-3 6 15,1 0 10-15,-1-1 4 16,0 0-6-16,0-2-10 16,0-19-6-16,3-25-13 15,-1 28-9-15,-1 6-2 16,4 5 6-16,-8 5 1 15,7 2 4-15,0 9-4 16,-4 7-2 0,7 10 3-1,-3 2 1-15,5 2 4 0,2-3 1 0,1-12-3 0,3 0 7 16,3-11 1-16,4-3 0 16,6-8 5-16,2-4-1 15,-2-11 5-15,-3-1-3 16,-2-5-2-16,-5-5 1 15,-3 1-2-15,-5 3-3 0,-9 5 5 16,-1 4-9-16,-7 7 0 16,-2 3 5-16,-10 8-9 15,-5 4 1-15,-2 10-9 16,6 6 3-16,6 7 2 16,4 5 3-16,10-2 7 15,3-1-9-15,11-1 6 16,13-6-3-16,-2-6-1 15,2-2 5-15,4-8-4 16,-9-2 7-16,6-5-1 16,-2-5 0-1,-7-9 8-15,1-2-9 16,-9-4 4 0,-5-1 2-16,-5 2-4 15,-3-1 8-15,-4 2 2 0,1 3-2 0,-1 7-3 0,1 3 2 16,5 5-2-16,-1 2-3 15,1 3-2-15,0-1-7 16,0 0-3-16,8 14 4 16,24 40-5-16,-17-22 6 15,-3-3 1-15,-2-3-2 16,-4-6 2-16,-1-5-3 0,-1-6-2 16,1-1 3-16,-1-2 4 15,-5-4 6 1,1-2 7-16,-1-1 6 0,0 0 3 15,0-2-2-15,-9-22-6 16,-6-32-7-16,15 23-5 16,2-3-2-16,3 5-1 15,1 8-4-15,1 10-3 16,-5 6-4-16,3 8-7 16,0 4 4-16,5 11 2 15,3 2 3-15,1 6 8 16,1-2-4-16,0-4 3 15,-2-4-1-15,6-5 0 16,-2-1 7-16,5-8-1 0,-3-2 5 16,0-10 6-1,2-5 1-15,-1-2 2 16,3-6-2-16,-11-2-5 0,5-1-2 16,-11-5-3-16,-5 5-1 15,4 6-2-15,-8 3-3 16,-4 12-5-16,-1 5-7 15,-5 7-2-15,1 6 0 16,-5 0 1-16,12 4 7 16,1 0 3-16,7-4-1 15,11 1 5-15,0 0-3 0,7-4 6 16,0 1 2-16,13-1 0 16,-1 1 5-16,1 1-7 15,-4 1 2-15,-10 3-4 16,-7-1-3-16,-8 2-3 15,-1 3-3-15,-7 2-3 16,0 2-8-16,-3-5 1 16,-1-5 6-16,0-6 2 15,2-5 9-15,4-7 8 16,2-6-8-16,7-12 7 16,2-8-1-16,5-12 1 15,7-3 9-15,3-3-10 0,0 4 2 16,1 9-5-16,-3 6-2 15,-3 12 2 1,-4 6-2-16,-4 6 0 16,-6 7 0-16,-1 8-2 0,-6 4 1 15,2 13 1-15,0 0 1 16,-2-3 2-16,7 0 0 16,-2-9 1-16,5 1 3 15,0-4 0-15,3-4 3 0,4 0-1 16,-3-4-1-16,2-4-3 15,1-4-1-15,2-3 1 16,4-1-2-16,-6-6 1 16,-2 1-3-16,-5-1-2 15,-10-1-1-15,2 6 1 16,-6 0 2-16,-6 1 1 16,7 0 0-16,-4 7-3 15,2-3 1-15,7 5 0 16,-4 7-2-16,9 1-4 15,-5 6 1-15,11 0-4 16,2-1 3-16,3-6-3 16,7 1 0-16,-9-3 1 15,2-3 1-15,0-1 5 16,-6-5-3-16,-1-3 4 16,-2 2-2-16,-9-1 2 0,2-1 1 15,-5-4 1-15,-5-2 0 16,3 3-4-16,-2-1 4 15,1 2-4-15,5 2 3 16,-5-5-1-16,7 3-3 0,-2 2 4 16,4-2-3-1,7 2 2-15,0-2 1 16,8 1-1-16,-1-1 1 0,7 1 4 16,0 0-5-16,0-3 1 15,-1 1 0 1,1 0-3-16,-6 2 3 0,0 7-3 15,2 5 2-15,-2 10 2 16,4 5-5-16,-1 5 4 16,3-1 0-16,-5-2 1 15,-2 2 1-15,-7-8-2 16,-6-3-11-16,-9-6-35 16,-5 1-16-16,-9-5-69 15,-10-6 79-15</inkml:trace>
  <inkml:trace contextRef="#ctx0" brushRef="#br0" timeOffset="-42797.31">11889 13957 1480 0,'18'-2'480'0,"2"0"-431"0,18-1-56 15</inkml:trace>
  <inkml:trace contextRef="#ctx0" brushRef="#br0" timeOffset="-42039.1">8515 16112 1309 0,'-57'32'471'0,"19"-3"-393"16,5-1-18-16,3-6-21 16,7-7-7-16,5-10-20 15,3-5-1-15,7-23-2 16,6-8-7-16,9-22-2 16,10-7-4-16,12-1 0 15,3 3 8-15,17 10-3 16,3 7 5-16,-4 23 1 15,10 8-8-15,-15 27 1 16,-2 14 0-16,-5 29-3 16,-11 10 2-16,-13 19 3 15,-7 7-2-15,-13 6 5 16,1 5 4-16,-6 0 15 0,-1 0 10 16,5-9 8-16,-3-7 8 15,7-22-13-15,3-15 1 16,2-30-18-16,4-13-11 15,3-18-2-15,1-6-9 16,4-14 8-16,-4-8 1 16,-3-13-8-16,-10-3 5 0,-8 3-17 15,-16 1-9-15,-17 11-5 16,-1 4-9-16,-15 14-3 16,11 8-3-1,6 15-27-15,-1 7-14 0,17 5-55 16,1 0 75-16,13-7 31 15</inkml:trace>
  <inkml:trace contextRef="#ctx0" brushRef="#br0" timeOffset="-41494.62">9242 15805 1114 0,'-10'0'578'0,"3"0"-7"16,7 0-543-16,4 2-42 16,3 6-23-16,0 6-10 15,2 9-19-15,3 5-8 16,1 11 2-16,5-1 8 15,0-9 36-15,2-1 25 0,4-16 31 16,1-12 17-16,4-3 18 16,4-13 5-16,-6-12-11 15,-5-1-12-15,-2-11-18 16,-8 2-9-16,-3 1-13 16,-7 3-9-16,-7 7-6 15,7 0-5-15,1 9 3 16,1 6 7-16,5 8 6 15,-17 2 3-15,8 6 0 16,-4 6-1-16,4 12-4 16,17 7 1-16,-5 14-1 15,11 2 2-15,0 11-3 16,-6 3-12-16,0 1-2 0,-4 4-3 16,-11-4 6-1,-4 0 9-15,-10-3 5 0,0-6 3 16,-9-7 1-16,2-7 1 15,-8-11-2-15,1-6-11 16,-8-13-25-16,-6-6-28 16,6-11-48-16,-1-10-20 15,17-20 79-15</inkml:trace>
  <inkml:trace contextRef="#ctx0" brushRef="#br0" timeOffset="-40922.12">10036 15801 1325 0,'0'7'475'0,"0"0"-412"16,7-1-46-16,2 4-36 16,-2 1-13-16,5 6-14 0,-4 1 11 15,7 5 12 1,-2 2 10-16,-2-3 18 0,3-1 5 16,2-5 18-16,2-4 5 15,4-9 9-15,2-7 4 16,5-11-8-16,0-9-7 15,5-10-13-15,0 0-7 0,-3-9-5 16,1 3-5-16,-14-1-1 16,-1 2 0-16,-11 9 1 15,-6 6 5 1,5 10 0-16,-12 5 1 0,5 5-1 16,-2 1 2-16,-4 3-3 15,8 0-6-15,-9 6-14 16,10 2 0-16,6 6 4 15,1 3-3-15,9 5 13 16,-4 2 1-16,8 3 0 16,-4-1 0-16,1 1 0 15,0 3-2-15,-11 3-5 16,-2 2-2-16,-8-2-16 16,-3 0-9-16,-9-8-21 15,-2-1-19-15,-8-11-78 16,-11-5 96-16</inkml:trace>
  <inkml:trace contextRef="#ctx0" brushRef="#br0" timeOffset="-40755.43">10032 15561 1515 0,'-11'18'600'15,"0"-2"-345"-15,23 1-300 16,6-2-95-16,1-1 86 16</inkml:trace>
  <inkml:trace contextRef="#ctx0" brushRef="#br0" timeOffset="-40249.49">11596 15627 906 0,'11'-7'390'16,"-5"-1"-208"-16,-1 1-36 15,-3 2-35-15,-2-2-5 0,-7 2-29 16,-7 2-7-16,-10 4-31 16,-8 8-19-16,-12 9 1 15,-2 3 1-15,-10 13 9 16,2 2 1-16,3 11-11 15,-3 8-6-15,9 12-9 32,3 6 0-32,4 5 2 0,-1 1 4 0,5-5 8 15,9-5-2-15,6-4 2 16,22-10-7-16,12-7-8 16,-4-7-3-16,14-15-8 15,-7-4 3-15,8-14 0 16,4-6 3-16,5-6-2 15,0-6-11-15,7-11-28 0,2-4-27 16,4-12-57 0,1-6-25-16,-1-4-65 15,-6-5 127-15</inkml:trace>
  <inkml:trace contextRef="#ctx0" brushRef="#br0" timeOffset="-39888.95">11597 16134 1312 0,'2'2'495'0,"13"-9"-376"16,8-4-51-16,16-12-42 15,7-7-1-15,13-8-7 16,4-3 0-16,-1 4-10 16,-3 1-4-16,-12 11-4 15,-8 3 1-15,-16 9 0 16,-8 3 1-16,-9 5 2 16,1 1-2-16,-4 4-6 15,0 0-4-15,-3 0-23 0,-2-1-35 16,1 0-76-16,0 0-11 15,-2-7 83 1</inkml:trace>
  <inkml:trace contextRef="#ctx0" brushRef="#br0" timeOffset="-39602.1">12340 15367 1512 0,'7'11'560'0,"13"4"-448"15,-9 8-67-15,2 13-45 16,-1 10-1-16,0 7-9 16,2-2-6-16,-4 3 3 15,0-4-4-15,-10 1 15 16,9-3 12-16,-6-9 17 15,-6 1 8-15,-6-4 10 47,6-1 1-47,-16-6-13 0,20-9-6 0,-2-10-27 0,1-7-31 0,11-5-46 0,-25-5-53 16,2-24 82-16</inkml:trace>
  <inkml:trace contextRef="#ctx0" brushRef="#br0" timeOffset="-39215.32">13027 15750 1376 0,'-25'22'524'0,"-2"7"-388"0,-12 5-43 0,-16 6-41 0,-6 9-8 0,-18 4-15 0,-2 1-3 0,-14 12-9 0,-8 1 0 0,-17 13-13 0,-14 6 6 15,-14-2-29 1,-14 0-35-16,-8-9-91 0,-8-6-59 16,5-15 123-16</inkml:trace>
  <inkml:trace contextRef="#ctx0" brushRef="#br0" timeOffset="71863.46">14039 13477 929 0,'-21'1'366'0,"9"2"-262"0,3 3-37 16,1-3-19-16,-1 8-28 16,-1 0-10-16,1 7-6 15,0 2 1-15,-3 6 18 16,1 5 6-16,3 5 18 15,-3 1 16-15,3-2-1 16,5-6 7-16,-10-6-8 16,6-1-11-16,6-3-9 15,-11 0-13 1,11 1-7-16,-7 1-2 0,5 3-4 0,5-2 1 16,-2 9-3-16,1 1 1 15,-12 6 3 1,-4 3-1-16,-3 1 6 0,-9-1-1 15,8 1 0-15,1-4 1 16,6-3 1-16,1 0 5 16,2-5-8-16,-1 1-3 15,-2 3-7-15,4-4-6 0,-1 1 1 16,1 0 2 0,0-5-3-16,4 3 3 0,1-1 1 15,-2 1-3-15,4 6 5 16,-2-1-10-16,0 5 0 15,3-2 3-15,2-2-2 16,7-1 8-16,4 1-2 16,2-1-5-16,6-1 1 15,-6 3-2-15,8 1 2 16,-1-2-8-16,-3 3 1 16,12-3 4-16,-5-3-6 15,0 1 13-15,1-3-2 16,-6 0-10-16,5-2 4 15,-2 1 0-15,5-3 0 16,5 2 1-16,1-3 1 16,3-2-5-16,3-2 3 0,-1-4 5 15,12 0-4 1,-1-2 2-16,7-2-2 16,-2 4-3-16,-11-4 8 0,2 3 0 15,-8-3-5-15,6-3-2 16,10-3-3-16,3 1 5 0,8 0 1 15,-9 0 0 1,-5-3 3-16,-4-3-4 0,-10 0 4 16,10-4-6-16,-7 4-3 15,9-4 3-15,12 2-2 16,-4 0 6 0,5 2 5-16,-13 3-3 0,-12 4 0 15,4-2-2-15,-7 4-2 16,6-4 3-16,3-4-2 15,-5-1 4-15,5-4-2 16,1-2-7-16,-2-3 11 16,7 2-9-16,-2 2 5 15,-4-2 3-15,2 2-2 16,-4 3 11-16,1 0 0 16,4 2-8-16,16 7-2 15,-12-1 2 1,13 4-8-16,0 2 4 0,-13 2-1 0,15 2-2 15,-14 3 1-15,2 4-1 16,12 3 1-16,-7 2-3 16,11-2 1-16,0-4 9 15,-14-2 2-15,6-3-5 16,-8-2 5-16,3-2 1 0,9-4 1 16,-1 2 4-1,-3-5 6-15,-1 4-7 0,-4-7 1 16,1-2 0-16,4-3-10 15,-6-4 1-15,2-5-6 16,7-3 5-16,4-7 1 16,-1-3-6-16,-3-3-1 15,-6-1 1-15,-5-5 0 16,2 3-3-16,6-6 3 16,6-1-4-16,-1-1 2 15,-5-5 2-15,-5 1-2 16,-6-5 5-16,-4-2-3 15,3-1-1-15,4 0 3 16,-3 7-8-16,1-1 2 16,-3 6 6-16,-14 0-3 0,-4 0 4 15,-14 1-5-15,2-2-1 16,-7-3 2-16,4-4 2 16,-5 2-1-16,-4-2 2 15,-1-1 1-15,-3 2 0 16,2 2 4-16,-1 1-8 15,1 0 2-15,-3 1-2 16,1-4-1-16,-2-3 6 0,2-5-4 16,1-5 4-1,-1 1-2-15,3-1-3 0,-1 7-2 16,-4 4 2-16,-2-2 4 16,-2 1-1-16,-4 0-2 15,3 1 1 1,-5 6-2-16,3 1 1 0,-5 1 4 15,0 0-4-15,0 2 1 16,-3 1-2-16,2 3 3 16,-3 3-3-16,2-6 1 15,-1 0-1-15,-7 3-4 16,8-2 4-16,-19 7 0 16,10 1 2-16,-11 2 5 15,-6 1-5-15,7 4 2 16,-7 1-4-16,9-4-3 15,0 2 3-15,-1 3-5 0,-3 1 5 16,-2 4 4 0,-8 2-3-16,-1 0 5 15,6 1-6-15,-5 1 0 0,5-2-1 16,5 1 1-16,-5 1 2 16,11 1-2-16,-1-1 3 15,-3 0-4-15,4 2 2 0,-5-1 4 16,1 6-4-16,1-4 0 15,5-2 1-15,5 0 0 16,2-3 2-16,3-2 2 16,-16 3 1-16,4-2-2 15,-1 2-5-15,-9-1-1 16,13-4 1-16,-10 4-1 16,-1-2 1-16,8 3-1 15,-2 4 0-15,4-5 2 16,-3 3-1-16,-1-6 1 15,4-3-1-15,-7 4-3 16,9-4 4-16,-13 6 0 16,-9 1 1-16,-1-1 1 15,-10 3-3-15,12 3-1 16,-2 0 1-16,3 3-4 0,-3-2 4 16,-4-3 1-1,-7 3-1-15,-4 0 4 16,-2-3-6-16,-6 1 0 0,6-1 2 15,-2 3-1-15,3 0 1 16,-6 6 0-16,-7 2 0 16,4-1-1-16,-9 5 1 15,3 0 1-15,5 1-1 0,-3 1 2 16,3 1-2-16,-8 5-1 16,0-2 1-1,-3 5 0-15,6-3 3 0,10-2-3 16,-4 1-2-16,-12-3 2 15,-3 1-2-15,2 0 1 16,9 1 0-16,16-5-3 16,7 3 4-16,-9-2-1 15,-10 2 1-15,-2 0 2 16,-1-1-6-16,11-4 3 16,7 2 1-16,3-3 0 15,-2 2 0-15,-7 1 2 16,2-1-3-16,2 2-2 15,6-4 4-15,9 1 0 16,-1-3-2-16,3-2 1 16,-2-1-1-16,-4-3 1 0,11 3-1 15,-4-2 2-15,-4 1-1 16,13 0-2-16,-14 3 4 16,12 1-3-16,1 2 3 15,2 3 0-15,1 1-4 16,-1 3 0-16,2 2 1 15,3 3-17-15,6-4-33 16,7-9-162-16,9-13 143 0</inkml:trace>
  <inkml:trace contextRef="#ctx0" brushRef="#br0" timeOffset="-131859.46">19627 13619 992 0,'-2'-2'420'0,"-2"0"-228"0,-1-1-114 16,4 2-25-16,0-1-19 15,0 1 7-15,0 0-26 16,0 1-7-16,0 0-3 16,0 0-7-16,0 0 23 15,0 9 11-15,2 0 17 16,2-3 6-16,4 2 4 15,14 0-10-15,33 27-5 16,-27-28-7-16,2 3-21 16,5 0-3-16,4 2-11 15,2 2 1-15,13 4 3 0,2 2-2 16,2 4 3-16,6 1 0 16,-8 0-1-16,2-2 9 15,1-5-1-15,0-2 3 16,7-8-4-16,7-5-2 15,5-6-4-15,-3-6-4 16,-1-6 1-16,-2-3 1 16,4-5 4-16,4-1 4 15,3-6-6-15,-2-1-7 0,-10-12-3 16,1-4-4-16,-2-3 5 16,2-6 7-16,8-1-3 15,-7 1 0-15,-9-4-2 16,-6 3 3-16,-16 6-2 15,-1 3 0-15,-12 6 10 16,-3 1-7-16,-8 1 9 16,-1-1 3-16,-5-4-6 15,-5 1 1-15,-5-5-4 16,-1-4-2-16,-9 2-4 16,1 0 10-16,-4 10 9 15,-5 4-1-15,-7 6 1 0,0 2-5 16,-7 8-6-1,-5 3 1-15,3 7-6 0,-17 4 1 16,-1 1-9-16,0 3 2 16,-13 3 6-16,12 2-10 15,-8 2 5-15,2 6 1 16,-2 7-4-16,-15 1 4 16,-1 12 0-16,4-1-4 15,-1 5 4-15,11 7 6 16,4-3-4-16,-4 7 2 0,5 0-3 15,-4-1-2-15,-1 3 5 16,11-2-6-16,-3 5-4 16,13 4 3-16,13 2 4 15,-6 1-2-15,10-4 1 16,6-2 2-16,-1-3-2 16,10 0 0-16,7 2-1 15,-1 1-3-15,9 0-2 16,2 1 6-16,6-1 0 15,10-2 3-15,8-4-2 16,5-2-2-16,21-15-21 16,12-4-43-16,26-21-107 15,-2-28 108-15</inkml:trace>
  <inkml:trace contextRef="#ctx0" brushRef="#br0" timeOffset="-401.5">30639 2450 1064 0,'0'-19'429'0,"0"-4"-277"0,5-5-29 15,-1-3-7-15,4 3-29 16,0 1-30-16,-9 4-24 15,-5 5-5-15,-9 6 2 16,-3 9-2-16,-8 10-4 16,-5 6-6-16,-14 11-6 15,-1 6 0-15,1 13-3 16,8 3 3-16,13 7-6 16,6 0 4-16,8-2 3 15,8-4-8-15,11-13 2 16,6-9 2-16,11-19 3 15,7-7 13-15,18-23 10 0,4-12 5 16,0-18 5-16,2-9-1 16,-14-5-6-1,-5 0-10-15,-5-3-4 0,-11-2-10 16,-11 8 3-16,-6 3-7 16,-8 15-3-1,-1 10 7-15,-4 17-5 0,-2 10-1 16,0 19-7-16,-1 9 1 0,1 18-2 15,4 11 3-15,6 15-2 16,4 3-2-16,6 3 2 16,5-6 2-16,8-5 3 15,5-7-8-15,8-6 0 16,2-5-1-16,11-18-5 16,-4-7 4-16,-6-16-3 15,0-9-3-15,-15-11 7 16,-2-4 1-16,1-7 4 15,-10 1-1-15,-13 4-1 16,-4 1 2-16,-1 15-2 16,2 4 1-16,-1 7 4 15,4 6-3-15,-6 9-3 16,4 7 4-16,15 6-22 16,0 0-7-16,6-5-32 15,1-5-22-15,-3-10-45 0,2-7-20 16,-3-11-39-16,0-7-24 15,-8-6 138-15</inkml:trace>
  <inkml:trace contextRef="#ctx0" brushRef="#br0" timeOffset="-187.66">31203 2079 1135 0,'-6'8'408'0,"6"2"-340"15,0-3 0-15,9 1-26 16,-2 1-30-16,2-5-119 16,2-3 72-16</inkml:trace>
  <inkml:trace contextRef="#ctx0" brushRef="#br0" timeOffset="1760.58">31330 2238 927 0,'-2'14'391'0,"0"2"-181"0,5 1-88 15,4 4 10-15,3 3-32 16,3 1-48-16,-4-1-11 16,-1-1-25-16,-6-3-4 15,-2-5-5-15,2-2-3 16,-2-5-2-16,1-2-1 15,-2-8 12-15,-2-4 3 0,1-9 3 16,-2-7 1 0,4-6-8-16,0-2 2 15,5 0-4-15,0 0 0 0,3 6 0 16,4 2-4-16,-1 9 2 16,2 5 0-16,5 4-5 15,-6 8 0 1,4 4-3-16,3 7-1 15,-1 8 2-15,0-3 0 0,-7 3 1 16,-5-2 1-16,-5-3-4 16,5 0 2-16,-2-5 0 15,0-4 1-15,-1-7-2 16,4-6 4-16,8-12 4 16,1-4-3-16,5-6 5 15,-5-2-6-15,-3 0 6 16,2-1 0-16,-1 7 1 15,-3 0-1-15,-1 13-7 0,-5 6-1 16,-3 9 3-16,2 9-5 16,-4 9 0-16,0 4 3 15,1-2-2 1,2 0 5-16,9-6-6 0,0-7-3 16,7-3 1-16,2-5-5 15,2-6 5-15,4-2 2 16,11-11-6-16,10-4 7 0,2-7 6 15,0-4-6-15,-11-2 4 16,-11-1 2-16,-13 6 2 16,-7 8 3-16,-13 7 10 15,-3 7-7-15,-9 13-9 16,-6 2 2-16,-5 14-8 16,0 1-3-16,12-2-3 15,5 1-5-15,17-7-4 16,5 0 0-16,12-9 3 15,7-2 5-15,6-6-2 16,0-4 9-16,2-8 2 16,-2-2-6-16,0-6 5 15,0-2 1-15,-6-2-5 16,-7-1 5-16,-14-7 4 16,-4 5 0-16,-7 3 3 15,-1 4-2-15,-4 11 2 16,0 8 1-16,-2 9-5 0,0 7 8 15,2 8-15-15,0 2 4 16,4 3-1 0,2-4-6-16,2 0 5 0,4-5-4 0,1-4 2 15,0-1 0-15,-1-7 0 16,-2 0-1-16,-2-5-2 16,2-3 1-1,-3-4 3-15,0 3-3 0,0 0 5 16,3-12 2-16,2-11-2 15,9-30-1-15,-6 33 4 16,2 5-6-16,-3 5 1 16,0 3 5-16,-4 8-7 15,0 1 6-15,8 8-3 16,-1 0 0-16,6 2 0 16,-3 0 0-1,1-6 0-15,6 2 1 0,-7-7 2 16,2-3-7-16,5-1 6 15,-1-4-4-15,6-9 2 16,1 0 3-16,-10-6-2 16,-3 0 0-16,-8 2 3 0,-1 1-2 15,-1 3 5-15,-4 3-5 16,-5 5 4-16,1 1-2 16,1 3-8-16,1 3 4 15,3 4-5-15,0-2 2 16,0 0 4-16,1 4-3 0,8 16 0 15,14 30 2-15,-12-25-7 16,-1 0 5 0,-5 3-5-16,0-2-1 0,-4-4 4 15,0-1 0-15,-4-6 4 16,-2-3-5-16,2-4 4 16,0-3-5-16,2-10 3 15,2 0 6 1,4-11 0-16,4-10 2 0,7-5-5 15,4-7-1-15,2 1 0 16,2 2-4-16,5 8 5 16,-3 5 3-16,0 8-2 15,-3 5 3-15,-15 10 0 16,-1 7-3-16,-5 8 0 16,-5 4 5-16,2 4-1 15,-3 0-1-15,1-2-4 0,4-6 1 16,4-3 0-16,4-3-4 15,0-6 4-15,4-1-4 16,3-8 2-16,6 0 6 16,-8-3-8-16,6 0 7 15,-7 0-4-15,-6 0 0 16,5 6 3-16,-10-2-2 16,0 4 2-16,-2 1-4 15,0-1 1-15,0 0-3 0,0 0 0 16,1 0-1-16,10 0-1 15,2 0 5-15,27-1-4 16,-24-6 5-16,-5 1-2 16,-2-3 0-16,-6 0 6 15,-5-1-5-15,-10 1-1 16,-3 1 1-16,-2 1-9 16,2 5 3-16,1 1-5 15,1 0-6-15,5-2 6 16,0 1-4-16,9-1 6 15,3 0-5-15,4-2 4 16,2-1 2-16,9-1 4 0,4-2 3 16,3 1-1-1,6 0 0-15,-4-1 1 0,-1 2 4 16,-10 3-4-16,-3 0 1 16,-9 4-1-16,-3 3 0 15,-1 1-1 1,-1-4 4-16,0 0-1 0,-1 0 0 15,0 0 1-15,0 0 1 0,1 0-1 16,0 1-1 0,0-1 9-16,0 0 2 15,0 0 7-15,0 0-4 16,7-4-3-16,7 2-5 0,4-15-7 16,33-25-3-16,-34 33 1 15,7 3 0-15,0 8 0 16,-7 2 1-1,5 9-3-15,4 5-9 16,-22 2-18-16,17 0-15 0,-22-3-62 16,-14-6-31-16,-7-12 83 15</inkml:trace>
  <inkml:trace contextRef="#ctx0" brushRef="#br0" timeOffset="1938.36">32765 1692 1293 0,'0'4'404'16,"-1"-4"-446"-16,-1 0-6 16,1-1 41-16</inkml:trace>
  <inkml:trace contextRef="#ctx0" brushRef="#br0" timeOffset="2952.29">29958 3473 893 0,'-1'-41'427'15,"2"-3"-74"-15,-1-9-280 0,3 3 11 16,10 0-8-16,4 1-13 15,0 8-22-15,3 5-10 16,-10 8-12-16,-9 4 1 16,-3 14-9-16,-7 4-7 15,-10 13 2-15,-2 5-3 16,0 12-3-16,0 0 3 16,3 3-4-16,6 0 0 15,8-3 1-15,4 1-1 0,10-2 2 16,7 0-1-16,14 2 3 15,3 0-2-15,5 1 2 16,1-2 1-16,-5-5-4 16,1-4 4-16,-4-4-4 15,0 1 2-15,0-9-1 16,-1 0 0-16,-1-5 1 16,0-5-1-16,-5-8 0 15,0-2-1-15,6-8 2 16,-2-4-1-16,-1-4 4 15,3 2-2-15,-13 0 0 16,-1 1 2-16,-13 8 10 0,-8 3 0 16,-15 9 6-16,-9 4 2 15,-4 11-14-15,-2 7 2 16,3 6-10-16,9 9 3 16,9 2-4-16,7-2 0 15,10 1-1 1,8-3-4-16,17-6 5 0,9-4-5 15,21-10 6-15,10-8-5 0,2-11 10 16,-2-4 7-16,-6-10 12 16,-7 0 13-1,-7-2-9-15,-6 1 2 0,-20 3-8 16,-12 0-13-16,-18 3 2 16,-13 3-3-16,-11 11-7 15,-5 6 6-15,-4 12-9 16,1 11 1-16,9 5-3 15,3 5-4-15,13-1 12 16,8-3-5-16,10-3 0 16,9-3 1-16,8-7-9 15,10-6-1-15,6-12 7 16,0-6-4-16,10-10 12 16,-7-4 1-16,-6-4-2 15,-5-4 4-15,-16-6-8 16,-1-3 1-16,-17-1-1 15,-8 0 4-15,6 5-5 0,-10 4 4 16,7 15-2-16,5 6-7 16,2 14 11-1,3 10-11-15,10 17 7 0,6 11 3 16,3 17-7-16,3 1 0 16,-4-1-19-16,-4-7-17 0,-5-15-72 15,-1-4-37 1,-1-16-79-16,1-8 127 15</inkml:trace>
  <inkml:trace contextRef="#ctx0" brushRef="#br0" timeOffset="3321.74">31137 3033 885 0,'2'16'418'15,"4"4"-143"-15,2 1-154 16,1-3 8-16,-3 2-51 16,0-2-22-16,1-4-36 15,-1-2-13-15,2-7-3 16,-1-2-3-16,1-7 3 16,1-2-2-16,2-9 3 0,-1-2 8 15,1-8 6-15,-1-2 8 16,2-2 6-16,-1-4-6 15,-2 8 0 1,-1 3-9-16,-7 13-3 0,2 8 0 16,-2 13-8-16,-2 8 2 0,2 13 0 15,-1 3-4-15,0 0 0 16,5-5-8 0,2-12-29-16,1-4-18 0,5-14-64 15,-1-6-20-15,-1-14 80 16</inkml:trace>
  <inkml:trace contextRef="#ctx0" brushRef="#br0" timeOffset="3892.93">31527 2853 1110 0,'-9'17'449'0,"-2"4"-298"15,-4 3-6-15,6 2-52 16,-4-1-21-16,4 5-36 16,4-6-11-16,-1 1-13 0,7-2-9 15,10-7 0-15,5 3-2 16,12-10 0-16,2-5-1 16,4-8 0-16,1-7 6 15,1-12-1-15,-2-4 7 16,-9-3 6-16,-5-3 3 15,-12 6 8-15,-2 0-4 0,-8 10 5 16,-5 3-11 0,-5 11-8-16,-3 6 4 0,-4 11-15 15,0 8 1-15,2 11 2 16,2 3-10-16,11-1 3 16,8-4-1-1,13-9-1-15,7-4-1 16,6-14 6-16,-1-4-4 0,5-11 3 15,-3-10 2-15,-2-6 0 16,0-5 10-16,-8-4-2 16,-5 1 1-16,-13 5 0 15,-3 3 1-15,-3 11-2 16,-3 6 1-16,-3 9-5 16,-2 6-6-16,3 7 0 0,4 3-2 15,9 8-2 1,6-1-2-16,5 5-7 0,-1 0 10 15,6 3 0-15,3-4-8 16,-4-3-10 0,-6-5-20-16,-14-12-52 15,1-4-11-15,-9-5-57 0,7-8 96 16</inkml:trace>
  <inkml:trace contextRef="#ctx0" brushRef="#br0" timeOffset="5001.64">32255 2792 1061 0,'-1'-11'492'16,"-2"-2"-257"-16,-3-8-68 16,1-3-19-16,-3-10-84 15,2-2-18-15,3 5-29 16,1 2-3-16,-1 16-2 15,-1 5-7-15,0 21 0 16,1 13-5-16,3 14 3 16,6 9-2-16,-2 6-2 15,0 3 1-15,7 6-1 16,-1 8-4-16,6 0-8 0,4-5 2 16,0-13-7-16,2-11 12 15,-1-18 8-15,1-6 0 16,4-12 10-16,2-2-2 15,-5-8 0-15,2-7 9 16,-15-7-4-16,-9-3-3 0,-11-9 4 16,-7 2-10-1,-17-2-4-15,-2 1-1 16,-2 6-8-16,-1 1 5 0,8 5-7 16,4 6 2-16,12-1 1 15,6 0-3-15,9-2 0 16,6-3 1-16,12-1-1 15,4-6 5-15,11-3 8 16,5-3-1-16,4 1 11 16,-4 2-2-16,-3 6 1 15,-12 1 0-15,-14 6-1 16,-4 3 3-16,-9 2-3 16,0 6 2-16,-12 4-14 15,-6 5 0-15,-4 5-6 16,0 2 2-16,6 2 5 0,6 0-5 15,12 0 7-15,2 0-5 16,14-5-6 0,1-1 7-16,4-5-6 0,-1-3-2 15,2-6 8-15,3-6-2 16,-4-4 0-16,3-3 10 16,-7 4 0-16,-3-1-5 15,-10 3 6-15,-2 1-8 16,-5 4 2-16,-4 1 5 0,8 3-10 15,-5 3-1-15,-2 4 2 16,-2 2-7-16,6 6 6 16,8 2 5-16,6 2-4 15,2 1 1-15,-4 1 1 16,-5 1 0-16,2 0-4 16,2-2 7-1,-4-3-10-15,-1-2 4 0,2-5-3 16,-2-3-3-16,1-4-3 15,-1 0-3-15,-2-2 10 16,0 0-8-16,0 0 12 16,0 0-4-16,9-19-1 15,20-29 7-15,-11 25-5 16,-4 2 5-16,0 3-1 0,-4 2 0 16,-1 4 1-1,-2 3 5-15,-5 4 2 0,-2 5-4 16,-8 5 3-16,0 5-2 15,-3 4 0 1,3 3-2-16,2-1-4 0,2 2 3 16,5 1-4-16,2-1-2 0,6-6 0 15,3-4-4 1,1-7 4-16,2-3 1 16,0-9 4-16,-2-3-5 0,-2-4 5 15,-5-3 6-15,-2 1-5 16,-10 0 0-16,-5 5-21 15,-3-2-15-15,-9 10-41 16,3 2-20-16,1 6-42 16,3 3-24-16,12 3 103 15</inkml:trace>
  <inkml:trace contextRef="#ctx0" brushRef="#br0" timeOffset="5519.79">32936 2682 1023 0,'-1'3'421'0,"0"2"-206"16,-4 2-126-16,0 5-1 15,-3-1-18-15,1-3-22 16,1 2-43-16,3 0 1 15,0-1-2-15,0 1 2 0,0-6 0 16,2-1-3-16,-1-1 0 16,1-2-3-1,0 0 17 1,0-2 7-16,-1 1 9 0,2 0 0 0,0 0-12 16,7-13-7-16,16-36-7 15,-14 25-2-15,2 6-5 16,2 2 4-16,-2 7-3 15,-2 4 0-15,-3 4 3 16,-5 2-6-16,1 6 1 16,4 4 0-16,-8 3-6 15,4 0 8-15,3-1-3 16,0-4 2-16,-1 0 0 16,-2-6 0-16,5-5 0 15,2-3 3-15,4-7 2 16,1-2-5-16,2-1 1 15,1 3-1-15,0 7-2 16,2 5 3-16,-7 10-7 0,0 10-8 16,-5 11-36-16,-6 5-30 15,-5 4-62-15,-6-2 83 16</inkml:trace>
  <inkml:trace contextRef="#ctx0" brushRef="#br0" timeOffset="6276.31">29797 4114 1119 0,'0'0'429'0,"0"-2"-274"16,0 1-87-16,0 1 16 15,0 0-7 1,2 1-10-16,1 13-18 0,1 12-9 16,23 32-7-16,-27-29-9 0,-3 6-6 15,-1-9-1-15,2-8 6 16,1 0 3-16,-2-8 3 16,-2-5 8-16,-3-6 1 15,0-7 2-15,-4-9-12 16,1-3-11-16,3-6-4 15,2-2-6-15,6 0-6 16,3 3 2 0,5 8-3-16,2 4-3 0,3 11 3 15,0 3-3-15,7 10 2 16,-2 7-1-16,2 7 4 16,-3 0-2-16,-4 0-4 15,0-2 6-15,-8-5 2 16,0-3-2-16,-3-7 2 15,0-2-4-15,-2-7 6 0,2-5 6 16,1-15 1 0,4-6 2-16,5-12-5 0,8-1-2 15,6 3-6-15,2 1-5 16,14 13-6-16,-3 8 9 16,-5 13 2-16,0 8 0 15,-14 16 1-15,-2 3-11 16,-7 14 7-16,-4 1 4 0,-5 1-4 15,-3 1 2 1,-4-8-11-16,-2-6-10 0,-4-8-33 16,0-7-31-16,4-11-94 15,2-7-36-15,13-16 128 16</inkml:trace>
  <inkml:trace contextRef="#ctx0" brushRef="#br0" timeOffset="6789.46">30630 3941 1324 0,'-14'16'486'0,"-5"6"-395"16,-5 4-2-16,9 0 1 15,-4 3-24-15,14-1-21 16,7 6-30-16,-2 0 1 16,8 2-6-16,-4-2 1 15,18-7 0 1,9-7-2-16,8-7 8 0,3-6-2 16,-8-7-2-16,-3-5 2 0,0-11-1 15,-2 0-4-15,-3-5 10 16,-10-1-8-1,-13 0 5-15,-4 1 10 0,-12 5-8 16,1 7-4-16,-4 7-1 16,-2 5-9-16,5 10-6 15,2 3 2-15,8 5-7 16,3-1 1-16,11-2-1 16,5-2 2-16,8-7 3 15,5-2-6-15,1-7 10 16,3-5-1-16,3-7-6 15,3-3 8-15,-19-5-5 16,-6 1-2-16,-9 0 11 0,-14 0-8 16,-4 4-9-16,-9-1-3 15,-20 1-52 1,-3 2-28-16,-2 3-79 0,4 4-35 16,6 4 126-16</inkml:trace>
  <inkml:trace contextRef="#ctx0" brushRef="#br0" timeOffset="6964.39">30536 3989 1126 0,'55'-13'412'15,"11"-3"-326"-15,8 1-63 16,1-6-5-16,1 4-118 15,-3-6 77-15</inkml:trace>
  <inkml:trace contextRef="#ctx0" brushRef="#br0" timeOffset="7307.11">31761 3890 1176 0,'-6'-12'435'16,"-10"-1"-338"-16,-1 1 10 16,-5 3-11-16,-2 4-14 15,-5 6-28-15,1 8-8 16,-7 14-7-16,4 10-4 0,2 13 2 15,3 3-3-15,18-2-5 16,7-6 0 0,6-5-21-16,16-5 3 0,12-7-10 15,3-2 0-15,20-16-6 16,-6-6-16-16,1-15-44 16,0-5-42-16,-6-7-82 15,-5-4 111-15</inkml:trace>
  <inkml:trace contextRef="#ctx0" brushRef="#br0" timeOffset="7498.43">31946 3980 1264 0,'7'48'464'0,"9"-37"-365"0,4-3 5 16,12-5-15-16,10-3-21 15,4-7-40-15,-2-4-25 16,-7-5-66-16,-5-8-45 16,-3-6 61-16</inkml:trace>
  <inkml:trace contextRef="#ctx0" brushRef="#br0" timeOffset="7715.42">32551 3631 1046 0,'-5'17'436'0,"3"6"-234"0,-2 13-65 0,4 9 12 0,5 15-30 0,1 4-32 0,3 3-55 15,-1-6-22-15,2-14-32 16,-3-4-23-16,5-14-98 15,-5-6-40-15,6-14 108 0</inkml:trace>
  <inkml:trace contextRef="#ctx0" brushRef="#br0" timeOffset="8148.71">33044 4364 1099 0,'-16'10'425'0,"-10"-2"-291"16,-7 1 11-16,-18-1-3 15,-5 0-21-15,-20 2-47 16,-9 1-14-16,-21 1-27 16,-14 1-12 15,-19 3-8-31,-18 2-5 0,-24 5 0 0,-9 6 3 0,-23 9 4 16,-5 2 2-16,2 5-5 0,2 1 1 15,19 0-2 1,15 2-11-16,32-4 3 0,20-1 1 15,35-10-16-15,18-7 0 16,24-10-28-16,19-4-28 16,31-8-61-16,13-4-14 15,28-10-11-15,10-3-23 16,8-9 133-16</inkml:trace>
  <inkml:trace contextRef="#ctx0" brushRef="#br0" timeOffset="8429.77">30560 4665 1346 0,'-13'24'490'0,"-16"-3"-402"15,-3 3 9-15,-13-3-16 16,-5-3-26-16,6-2-40 15,-6-1-12-15,-2 3-1 16,-1 3-6-16,1 1 1 16,0 1 0-16,15 1-4 0,5-4 2 15,24 0-2-15,17-1-6 16,31-7-11-16,23-3-24 16,29-9-71-1,17-10-50-15,33-11 99 0</inkml:trace>
  <inkml:trace contextRef="#ctx0" brushRef="#br0" timeOffset="8909.35">32605 4302 1037 0,'10'4'377'0,"9"1"-296"16,6-4 7-16,6-1-1 0,4 0-12 16,5-1-18-16,6 2-14 15,11 0 0-15,-4 2-1 16,-5 5 0-16,-8 0-1 16,-11 10 4-16,-1 2-7 15,-7 7-6-15,-7 2-7 0,-14 4 1 16,-7 3 9-16,-16-3 3 31,-7 4 7-31,-1-1-15 0,-10 2-3 16,-15-1-11-16,-6 1-15 0,-22-8-39 15,2-2-54-15,10-18-319 16,2-14 279-16</inkml:trace>
  <inkml:trace contextRef="#ctx0" brushRef="#br0" timeOffset="177937.44">2098 12693 962 0,'-12'-14'387'0,"-2"8"-255"15,3 9-16 1,-4 14-39-16,-3 8-11 0,0 19-14 16,4 15-1-16,-3 17-17 15,3 9 0-15,2 17-16 16,1 9-7-16,2 5-2 15,0 1-5-15,4-11 0 16,4-16 1-16,7-28-3 16,6-15 3-16,5-33 3 15,4-15-2-15,8-23 0 16,-2-15 0-16,-3-24 9 16,1-7 2-16,-2-7 2 15,-1 1-6-15,-8 9-5 16,-7 8 0-16,-15 15-3 15,0 12 4-15,-14 22-3 0,-5 11-3 16,-3 27-4 0,-5 16-9-16,0 17-12 0,3 7-4 15,4-3-20-15,2-9-6 16,16-17-12-16,6-8-1 16,16-18-19-16,-1-7-21 15,15-19 70-15</inkml:trace>
  <inkml:trace contextRef="#ctx0" brushRef="#br0" timeOffset="178194.28">2441 13062 1158 0,'-6'-1'457'15,"6"-2"-320"-15,-2 4-58 16,1-1-13-16,-1 5-34 16,-8 24-12-16,-17 54-17 15,8-27 2-15,-8 0-3 16,6-2-16-16,-3-14-24 16,4-8-20-16,1-20-40 0,3-9-18 15,-6-12-94-15,0-10 134 16</inkml:trace>
  <inkml:trace contextRef="#ctx0" brushRef="#br0" timeOffset="178367.7">2086 13158 894 0,'12'-3'383'0,"11"4"-219"15,6 4-45-15,14 4-49 0,10 3-25 16,10 10-21-16,-3 4-11 0,-9 2-8 15,-9 0-13-15,-12-13-72 16,-3-5-65-16,-9-17 89 16</inkml:trace>
  <inkml:trace contextRef="#ctx0" brushRef="#br0" timeOffset="178689.36">2633 12737 1042 0,'4'-2'413'0,"3"2"-284"16,1 6-66-16,-2 5-17 16,-1 15-28-16,-2 6-7 15,-5 12-7-15,-1 5 6 16,3 1 6-16,0 0 4 15,5-5 9-15,3-6 4 16,2-10 3-16,7-6-4 0,9-12-10 16,3-7-7-16,9-6-7 15,1-6 0-15,-8-8-3 16,2-7-10 0,-7-6-42-16,-5-1-18 15,-2 1-75-15,-7 5 233 0,-10 1-88 16</inkml:trace>
  <inkml:trace contextRef="#ctx0" brushRef="#br0" timeOffset="178945.28">2857 12957 954 0,'2'12'412'0,"3"3"-180"0,4 2-129 15,5 13-43 1,-1 7-21-16,1 7-23 16,-5 8-10-16,3 2-7 15,-5-2 1-15,2-6-31 0,0-8-17 16,-8-15-50-16,2-9-61 16,-4-19 102-16</inkml:trace>
  <inkml:trace contextRef="#ctx0" brushRef="#br0" timeOffset="179252.34">3019 12691 1114 0,'-5'-11'431'0,"4"3"-332"0,2 6-36 16,0 2-20-16,0 8-26 15,-1 3-4-15,-4 6-5 16,2 1-4-16,2-1 2 16,0 0 2-16,10-11 3 15,2-4 11-15,8-6-4 16,7-3-1-16,7 2 4 16,1 0-4-16,5 7 0 15,0 2-6-15,-3 10-5 0,-7 4-4 16,-18 11-5-16,-9 12-8 15,-30 13-36-15,-7 7-23 16,-17 2-31-16,0-5-10 16,3-17 259-16,2-13-126 15</inkml:trace>
  <inkml:trace contextRef="#ctx0" brushRef="#br0" timeOffset="179403.65">3108 12554 1269 0,'45'-43'476'0,"24"-17"-408"15,1-8-77-15,-1-11-6 16</inkml:trace>
  <inkml:trace contextRef="#ctx0" brushRef="#br0" timeOffset="180349.57">1873 10884 1053 0,'-13'-15'446'0,"14"-3"-231"16,6 1-118-16,19-4-36 16,-3-1-30-16,-7 4-20 15,3 3-3-15,-2 9-8 16,-1 6 4-16,6 12 5 15,1 10 3-15,-8 17 6 16,-2 7 0-16,-8 15-5 16,-7 7 0-16,-15 9-5 15,-5 4-3-15,-17-1-10 16,-11 0-2-16,-12-8-2 0,-2-6 0 16,3-17 5-16,9-17 1 15,16-29 5-15,5-13 1 16,11-31 0-16,9-6 4 15,9-13 5-15,7 4 2 16,11 11 13-16,6 6 6 16,6 21-4-16,4 9 3 0,13 16-7 15,3 6-8-15,-1 6-1 16,4 2-9-16,-5-4-4 16,2-5 2-1,0-8-6-15,-1-5 4 0,-3-7-16 16,0 0-22-16,-3-1-64 15,1 3-39 1,-3-5 80-16</inkml:trace>
  <inkml:trace contextRef="#ctx0" brushRef="#br0" timeOffset="180740.11">3148 10505 1011 0,'4'-29'415'0,"6"4"-285"0,-3 8-41 15,-4 7-15-15,-4 13-34 16,-5 6-6 0,-10 18-11-16,-2 12-12 15,-8 17-1-15,-3 9-5 0,-2 5-5 16,-2-2 11-16,1-5-11 16,-2-6-1-16,10-14 7 15,0-7-10-15,2-21-23 16,7-5-12-16,-6-13-50 15,4-9-25-15,4-10-65 16,-3-7-38 0,1-5 137-16</inkml:trace>
  <inkml:trace contextRef="#ctx0" brushRef="#br0" timeOffset="180943.81">2713 10765 666 0,'-11'-6'351'0,"2"4"-124"16,7 2-43-1,2-1-28-15,5-1-46 0,-5 1-8 16,6-2-18-16,23-5-5 15,55-12-13-15,-26 14-12 16,0 1-25-16,1 3-5 16,-4-1-10-16,-2 1-5 15,8 2-5-15,2 2-7 16,-17 7-17-16,-1-1-12 16,-14-1-22-16,-14-2-28 15,2-6-45-15,-7-2-44 0,-2-9 101 16</inkml:trace>
  <inkml:trace contextRef="#ctx0" brushRef="#br0" timeOffset="181363.29">4027 10058 1219 0,'0'-9'453'0,"0"-1"-374"0,-2 2-13 16,1 4-35-16,-5 2-10 16,-2 5 1-16,1 6-11 15,-5 13 3-15,3 10 2 16,0 11 12-16,0 3 7 15,-1 4 9-15,-1-2-4 16,-1-1-6-16,2 2-2 16,7-4-8-16,3-7-8 15,2-6-6-15,3-6-7 0,2-8-3 16,0-6-1-16,10-11-2 16,3-6-3-16,6-16-4 15,6-2-1-15,2-9-28 16,3-2-16-16,-7 4-55 15,1 2-36-15,-14 3 90 16</inkml:trace>
  <inkml:trace contextRef="#ctx0" brushRef="#br0" timeOffset="181622.45">3978 10124 1139 0,'-3'0'468'0,"4"8"-293"0,6 2-71 15,6 11-43-15,4 9-21 16,3 7-11-16,-2 5-8 16,1 8-14-16,-4 4-4 15,2 16 3-15,-2 5-2 16,3-2 1-16,3-4-1 0,-8-24 0 15,3-14-15-15,-6-17-55 16,-10-10-33-16,-1-11-245 16,-17-5 229-16</inkml:trace>
  <inkml:trace contextRef="#ctx0" brushRef="#br0" timeOffset="181982.36">4536 10002 1384 0,'-4'-1'518'0,"4"1"-368"16,-7 12-135-16,-1 5-15 15,-8 8-4 1,-2 6-5-16,4-7 3 15,5-2 6-15,4-7 4 16,5 0 7-16,10-9 8 0,4-1 6 16,11-5 16-16,5-6 4 0,18-2-4 15,0 0-4 1,15 2-14 0,-6 6-10-16,-30 16-2 0,-6 5-10 0,-32 16-12 15,-8 4-10-15,-7 8-41 16,-11 11-14-16,-11 4-52 15,-8 1-20-15,-4-6-82 16,0-13 142-16</inkml:trace>
  <inkml:trace contextRef="#ctx0" brushRef="#br0" timeOffset="182119.24">4421 10132 1742 0,'96'-78'661'16,"43"-20"-543"0,18-25-133-16,-7-54-14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26:27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13636 11801 774 0,'-5'-2'302'0,"1"-2"-227"0,2 2-10 0,2 2-36 0,0 0-16 0,-1 0-13 0,0 0 2 0,0 0-7 16,0 0 1-16,0 0 3 15,-1 0-2-15,1 0 2 0,0 0 1 16,-5-1 5-16,-3 0 0 15,2 0 3-15,-6-1 5 16,-26-6 3 0,28 5 7-1,-4-3 11-15,1 1-2 16,-3 0-3 46,-1 0-5-62,-1 5-11 0,-3 1 0 0,5 3-8 0,-5 4-3 0,1 3 3 16,-7 1-6-16,-4 2 3 0,5-1-1 0,3 4-1 0,4-2 1 0,4 2-1 0,2 0-1 0,2 1 3 16,3 2-2-16,1 1 0 15,2 2 2-15,0-4-4 16,1-2 2-16,1 0 0 16,3-3 0-16,2 5 0 15,3-3 0-15,-1 3 0 16,0-3 2-16,3 0 3 15,0 2 0-15,5 1-1 16,1 0-4-16,4 0 2 16,0-3-1-16,4-3-15 0,8-2-12 15,-9-8-99-15,8-6 82 16</inkml:trace>
  <inkml:trace contextRef="#ctx0" brushRef="#br0" timeOffset="1188.93">12184 7035 830 0,'-35'7'383'0,"9"0"-118"0,8 6-222 0,5 0-11 0,0 8-21 0,0 3-7 0,-4 3 4 0,3 4-8 0,-4 1 2 16,-9 2-3-16,4 11 4 15,-2 4 3-15,0 14 4 16,10-13 14 0,7-26-3-16,0 1 4 0,-19 72 0 0,2-3-11 15,12-7 1-15,19-40-3 16,18-3-5-16,0 1 0 15,8-2 5-15,4 5-3 16,-5-6-6 0,3-2 9-16,2-6-6 0,-4-2 6 0,4-2 1 15,2-1 0-15,6-5 3 16,9-3-8-16,11-8 8 16,5-2-6-1,7-1 2 16,-7-4 0-15,8 3-5 0,6-6 6-16,2-3-1 0,11-1-3 0,-12-6 2 15,1 0-6-15,4-7-3 0,3-4 7 0,9-12-3 16,-1-1-2-16,-9-6-3 0,-6-1-1 0,3 4 4 16,-3-3 0-16,-9-6 1 15,-8 1 5-15,-24-4-5 63,-7 1 5-16,-10 4 9-32,-3-1-2-15,-8-1 5 0,-7-2 4 0,-9-3-8 16,-7 0-3-16,-13-7-2 0,-4-4-8 0,-12-3-2 15,1-1-3-15,-14 1 0 0,-16 1-2 0,-5 3-1 0,-7 1 3 16,-5 3-2-16,3 2 2 0,-4 7 2 16,-6 4 0-16,3 7-3 0,0 5 0 15,7 14-5 95,0 4 0-110,-3 15-6 0,-4 7-3 0,-4 10 3 0,4 7-3 0,10 8 4 15,12 2-8-15,1 9-25 0,3 1-10 0,9 4-40 16,2 2-18-16,8 6 75 0</inkml:trace>
  <inkml:trace contextRef="#ctx0" brushRef="#br0" timeOffset="1937.88">12189 8641 898 0,'-8'3'304'0,"8"5"-282"0,0-1-20 0,2 9 1 0,1 0 4 0,2 9 13 0,1 6 8 0,5 8 8 0,0 10 6 0,6 2-4 15,0 2 0-15,8 0-2 16,6-2-3-16,1 0-5 15,3 1-3-15,2-3-4 32,4 0-4-17,9-4-5-15,1-2-1 0,8-8 3 0,10-3 5 0,11-8 0 0,4-7 2 16,1-7-2 0,-8-5-2-1,-2-8 9 32,4-2 2-47,4-8 1 16,4-4 7-16,-10-7-3 0,-4-9-1 0,-10-9 4 0,-5-6-6 0,6-11-7 0,-4-3-7 0,-3-7-11 0,-3-2-1 0,-14 0-1 15,-5-2 1-15,-13 3 1 16,-6 3-2 0,-13 7 0-1,-3 7 2 16,-9 4 0-15,-3 2 2-16,-8 0-2 0,-12-1 2 0,-11 0-1 0,-9 1-4 0,-10 4 0 0,1 5-1 0,-4 2-2 16,1 4 0-16,-5 8 3 15,-12 2-5-15,-9 13 1 16,-9 7-2 0,-4 11-7-1,-3 10 2-15,-15 21-14 16,-6 10-11-16,-16 27-16 0,-7 7-17 0,0 14-5 0,4 3-4 15,-7-1-27-15,12-7 81 16,9-13 1 15</inkml:trace>
  <inkml:trace contextRef="#ctx0" brushRef="#br0" timeOffset="5057.13">12367 7248 907 0,'-12'24'389'0,"0"-7"-156"0,8 3-229 0,-7-1-3 0</inkml:trace>
  <inkml:trace contextRef="#ctx0" brushRef="#br0" timeOffset="17706.95">14860 7495 1065 0,'-5'8'403'15,"0"-1"-269"-15,-1-1 0 16,-7-2 22-1,-3-1-5-15,1 0-22 16,-2 1-20-16,-6 0-6 0,-2 1-3 16,-8 4-12-1,0 3-17-15,1 6-32 0,1 5-12 0,7 7-15 16,-3 5-2-16,5 7 6 16,1 3 1 15,8-1 3-31,10-5 3 15,8-8-10 1,9-7-3 0,9-13-6-16,10-6-4 0,13-12 0 0,8-9 1 0,10-4 1 0,-6-7-8 0,-4 1-43 15,-12-1-31-15,-14 1-97 16,1 3-56-16,-14 4 144 16</inkml:trace>
  <inkml:trace contextRef="#ctx0" brushRef="#br0" timeOffset="17921.16">15103 7503 1083 0,'3'8'536'0,"2"5"-25"0,-1 4-463 0,2 2 3 16,-1 4 7-16,5 0 0 15,3 1-32-15,3-2-13 16,4-8-8-16,1 0-2 16,3-8-25-16,0-4-27 0,-5-4-85 15,-5-1-33-15,-3-7 96 16</inkml:trace>
  <inkml:trace contextRef="#ctx0" brushRef="#br0" timeOffset="18397.02">15088 7685 1216 0,'-12'8'498'0,"4"-6"-244"0,5-2-187 16,7 0-15-16,6-2 2 16,12-5-3-16,10-3-12 15,13-7-17-15,4 0-4 16,-1-3 7-16,0 0 7 0,-13 0 12 15,-3 4 8-15,-12 7 5 16,-9 2-1-16,-13 7 17 16,-9 6-7-16,-23 3-22 15,-11 4-8 1,-15 2-24 0,-11-1-2-16,1 4 6 0,5-2-3 0,11 3-9 15,12-1-1-15,21-4-3 16,7-1-3-16,15-3-30 15,10-5-30-15,21-4-103 32,8-7-70-32,11-12 144 15</inkml:trace>
  <inkml:trace contextRef="#ctx0" brushRef="#br0" timeOffset="18735.71">15523 7407 1253 0,'4'-15'484'0,"0"5"-313"15,1 2 1-15,-2 8-13 16,1 3-28-16,1 15-42 15,0 4-7 1,-3 15-11-16,1 6-1 0,0 6-21 16,-2 1-12-16,0-5-11 15,-1-1-8-15,-1-8-15 16,1-3-2-16,-1-10-38 16,1-9-51-16,2-18-114 15,1-11-62-15,4-19 153 16</inkml:trace>
  <inkml:trace contextRef="#ctx0" brushRef="#br0" timeOffset="18979.82">15863 7345 1377 0,'-9'35'573'0,"-2"8"-340"16,4 10-98-16,-3 5-8 0,-7 3-47 15,8-3-19 1,-6-4-44-16,2-7-8 0,11-16-37 16,-7-8-23-1,4-20-69-15,-2-10-60 0,4-24-55 16,-1-9 134-16</inkml:trace>
  <inkml:trace contextRef="#ctx0" brushRef="#br0" timeOffset="19151.32">15652 7391 1293 0,'13'32'492'0,"5"8"-348"16,9 0-21-16,6-1-24 16,-1-3-27-16,11-8-41 0,-1-5-14 15,-9-9-73-15,-2-5-56 16,-9-7 199-16,-3-4-109 15</inkml:trace>
  <inkml:trace contextRef="#ctx0" brushRef="#br0" timeOffset="19620.09">16066 7399 1429 0,'2'18'545'0,"1"6"-397"0,0 7-6 0,0 2-7 16,1 1-40-16,0 1-40 16,3-4-19-16,6-2-22 15,-6-4 2 1,1-7-14-16,-2-6-1 0,-6-6 0 16,4-4 3-16,-3-8 28 15,2-7 2-15,-1-10 6 16,0-8-4-16,0-9-27 15,2-5-5 48,4-8-2-63,4 5-4 0,2 6 1 0,1 8 2 0,-2 17 1 0,2 9 1 0,4 16-4 0,-3 7 1 0,2 17-2 0,-4 0 2 16,-2 7 1-16,2-1 0 15,-2-6 0-15,-1-1 3 16,-3-13-2-1,-3-3-1-15,-4-12-3 16,4-6 0 0,-3-10 11-16,-1-11 3 15,8-12 1-15,-2-4-4 0,8-5-7 0,0 4-2 0,4 9 3 16,4 6 0-16,2 15 0 16,4 11-4-1,1 17 0-15,3 9-1 16,-8 12-13-16,-4 2-20 0,-9-1-111 15,-9-3-74-15,-13 0 129 16</inkml:trace>
  <inkml:trace contextRef="#ctx0" brushRef="#br0" timeOffset="20767.43">17109 7362 977 0,'-23'22'422'15,"23"-26"-228"-15,0-5-41 16,1 0-12-16,8 2-26 16,0 0-19-16,-1 6-48 0,7 4-13 15,-2 13-10 1,-4 11-10-16,-3 10 4 16,-1 9 5-16,-5-4-2 0,-4-3 6 15,1-10 8-15,-1-8-6 16,5-8 7-16,2-4-6 15,0-9 5-15,3-5 8 16,-13-15-13-16,5-11-2 16,1-11-19-1,-2-9-6-15,8 1-6 32,-1 4 4-32,10 4-1 0,-1 9-2 15,8 15 1-15,-1 3 0 0,-1 16 0 0,3 6 3 0,-1 16-2 16,-1 6-2-16,-1 6 6 15,-3 3-5-15,-9-3 5 16,-3-1-1-16,-1-5-1 16,-3-10 6-1,0-8 6-15,-3-5 6 0,-2-12 6 16,3-3-7-16,1-19-9 16,1-6-1-16,7-10-9 15,3 0-1 1,10 8 5-16,3 3-6 15,8 10 3-15,-3 7-2 0,7 15-1 0,-3 6 1 16,1 21-2-16,-2 4 0 16,-10 16 2-1,7 5 0 1,-14 2-1 0,0 3 0-16,-8-7-5 0,-13-6 0 0,-7-9-20 0,-4-8-7 0,6-11-45 15,7-4-28-15,2-14-37 16,3-4-44-1,6-13-32-15,-6-5 129 32</inkml:trace>
  <inkml:trace contextRef="#ctx0" brushRef="#br0" timeOffset="21538.98">18066 7270 1141 0,'27'-5'446'16,"-30"1"-253"-16,2 3-46 15,1 0-11-15,0 0-6 16,-1 1-50 0,0 0-29-16,0 0-21 15,0 0-6-15,0 0-13 0,-1 0 9 16,1 0-12-16,0 0 6 0,0 0 10 15,1 0-10-15,0 0 15 16,0 0-6-16,0 0-8 16,0 0 8-16,0 0-4 15,0 0-6-15,0 0 5 16,0 0-13-16,0 0-2 16,2 3 9-16,1 1-8 15,0 2 9-15,0 0-4 16,-2-3-1-16,0 0 3 15,0 0-7-15,0 2 1 16,-1-4 0-16,0 2-4 16,0-2 5-16,0 0-1 0,0 2-6 15,0-3 3-15,0 0-1 16,0 0-1-16,0 0 10 16,0 1-6-1,0-1 8-15,0 0 4 16,-1 0-7-16,1 0 5 15,-1 0-1-15,0 0-5 0,1 0 0 16,0 0-1-16,0 0-2 0,0 11-5 16,-2 5 4-1,-14 38-1-15,-4-25-3 0,-3 6 0 16,1 1 3 0,-8-2-8-1,3 0-5 63,8-10-11-78,2-7-17 16,8-7-25-16,0-5-18 0,6-6-41 0,3-4-17 0,3-12-27 0,3-1-6 0,-2-6-19 0,1-4 155 0,-4 1 9 0</inkml:trace>
  <inkml:trace contextRef="#ctx0" brushRef="#br0" timeOffset="21866.87">17844 7363 905 0,'-6'-3'376'0,"7"1"-226"0,2-3-9 16,8 2-14-16,1 1-16 15,7 2-3 1,4 5-2-16,8 6-19 31,4 3-5-15,7 6-19 15,1-1-14-31,-2-1-5 0,-2 1 0 0,-5-6-13 0,-4 0 9 0,-6-5-9 16,-4 0-5-16,-11-4-3 0,-2 0-12 0,-2-3-2 0,-3 1-4 0,-1 1-1 15,-1-4 1-15,0 0-3 16,-1 0-5 0,-1-1-22-1,1 1-18 16,0 0-26-31,-3-11-14 0,3 6-14 0,0-2-6 16,0-27-23-16,1 27-8 0,0 1 83 0</inkml:trace>
  <inkml:trace contextRef="#ctx0" brushRef="#br0" timeOffset="33956.97">18377 7180 1058 0,'0'-1'417'0,"0"0"-273"0,0 0 2 0,0 0 9 0,0 0-3 0,0 0-19 0,0-1-19 0,0 0-34 0,0 1-26 0,0 0-21 0,0 0-10 0,7 3-3 0,0 1 1 0,3 23 4 0,27 31 2 0,-26-21-4 0,0-1 0 15,-4 0 6 32,-4 0-4-47,0-10 2 0,0-5 7 0,-2-11-11 0,-1-4 0 0,0-5 6 0,-4 1-3 0,3-2 18 16,1 0-2-16,-1-2-14 16,-3-20-10-16,-6-33-21 31,6 32-1 16,0-6 5-16,4 1 5-15,-1 4 0-16,1-4-2 0,9 9-8 0,1 3 4 15,4 0 0 1,4 3-8-16,-5 8 4 0,0 2 2 0,6 2 0 15,1 2 0 1,-2 3 4 47,-10 1-7-17,-3 3-4-46,-7 2 12 0,-2-7 0 16,8 3-3-16,-9-4 2 0,4-1 0 0,1 0-6 0,0-1 9 0,0 0-1 0,0-1 0 0,0 1 4 16,0 0-8-16,0 1 4 0,0 0-2 0,0 0-1 0,0 0-1 0,0-1-3 0,0 0 4 15,0 0 1-15,2 0-2 0,5-3 2 0,0-1-7 0,1 1 5 110,4-4 1-95,20-13-1-15,-21 17 4 0,4 3-4 16,-2 2 0-16,-2 4-1 0,0 3 1 0,-2 4-1 0,3 0 2 16,-2 7 1-16,0 3 3 0,1 3 6 0,-2 6 0 0,-1-2 5 0,-1 0-9 0,-3-3-2 0,0-9 12 0,-3-8-10 0,-1-3 4 0,1-6 10 0,-1-4-3 0,-1 3 18 0,0 0-1 0,0-26-19 0,2-34-6 0,1 25-3 15,2 0-12-15,2 0 5 16,1 2 6-1,4 5-6-15,-3 2 6 0,1 10-6 0,-1 4-2 0,4 7-1 0,6 6-8 16,-3 11 13-16,4 9-8 16,0 7 2-16,-1 5 8 15,11 1-4 1,-4 1-3 0,-16 0 5-16,-5 4-8 15,-5-2 5-15,-4-2 1 0,7-4 0 0,0-8 0 0,-9-8-7 16,1-5-15-16,3-7-41 15,2-2-23 1,4-7-83-16,-3 6-37 63,0-3 220-63,2-21-60 15</inkml:trace>
  <inkml:trace contextRef="#ctx0" brushRef="#br0" timeOffset="39618.23">19630 7140 1151 0,'-4'-8'457'0,"5"-1"-283"15,-7 5 1-15,3 0-2 16,1-1-17-16,-3 5-41 0,7-1-22 15,-2 1-19-15,0 0-11 16,0 9 0-16,0 19-4 0,1 52-14 16,-2-24-2-1,-1 7-17 1,1 4-2-16,0-7 5 16,1-6-2-16,13-16-10 0,-2-12-2 0,-7-13-6 15,-4-7-9-15,-4-6 4 16,3-3 3-16,3-13 6 15,6-6 8 1,-1-18 2 0,0-2-8-16,-1-10-8 0,2-5-7 0,3 0-5 15,2 2 2-15,-2 11-1 16,0 11-2-16,3 14 5 16,-2 12 10-16,6 11-11 15,2 8 6 1,4 17 3-1,2 9-10-15,-4 9 2 0,-5 2-1 0,-2-4 8 0,-3-3-5 16,-5-7 11-16,-2-8-1 16,-5-10-5-1,-3-6 7 1,5-15 1-16,2-7 1 0,1-19 3 16,1-15 0-16,11-17-8 0,4-3-5 15,12-3-10-15,2 3-2 16,1 11 3-16,-3 9 2 15,1 25 5 1,0 11 4 0,-10 31-6-16,1 12 1 15,-7 17-6-15,-4 11 1 0,-9 5-2 0,-1 2 0 0,-6-6 2 16,2-7-3-16,-2-13 11 31,1-11-16-15,0-11-36-16,0-5-19 15,1-16-86-15,1-5-22 0,3-19-94 0,0-9-39 0,6-14 198 16</inkml:trace>
  <inkml:trace contextRef="#ctx0" brushRef="#br0" timeOffset="39932.6">20835 6976 1096 0,'15'8'447'15,"-9"-7"-177"-15,-2 2-189 16,-8 4 40-16,-3 3 8 16,-5 12-15-16,-1 3-27 15,-3 10-39-15,-1 4 0 0,-4 0 0 16,3-2 4-16,-2-2-2 15,4-4-9-15,7-8-12 16,2-3-14-16,6-13-23 16,-1-2-19-16,2-12-58 15,1-7-32-15,0-12-98 16,0-6-24-16,-1-7 146 16</inkml:trace>
  <inkml:trace contextRef="#ctx0" brushRef="#br0" timeOffset="40178.94">20612 6961 1098 0,'2'6'487'0,"7"1"-218"15,5 9-89-15,6 2 7 16,7 9-12 0,1 3-27-16,6 4-44 15,0 1-22-15,1-4-33 16,1-4-19-16,3-3-10 0,-4-3-8 15,1-3-5-15,-1-1 2 0,-13-7-15 16,1 0-5 0,-21-1-49-1,-2-9-41-15,0 0-65 0,-9-4-49 16,9-12 35 0,0-1 96-16</inkml:trace>
  <inkml:trace contextRef="#ctx0" brushRef="#br0" timeOffset="40601.82">21626 6633 1292 0,'-14'-9'440'0,"-5"4"-380"0,-4 2 17 15,-6 8 21-15,-2 2 0 16,-9 14-28-16,5 2-22 16,1 11 8-16,1 5-4 15,11 5 8-15,3 6 4 16,12-3-2-16,6-1 3 16,16-7-4-16,9-4 3 15,4-4-14-15,7-8-7 0,10-8-15 16,-1-4-9-1,5-13-6 1,-2-1-2 0,-12-10-5-16,-9-3-6 0,0 0-27 0,-7-4-19 0,-6 0-55 15,-2 1-21-15,-12-2-45 16,-9 3-36-16,-4 1-56 16,-1 4 156-1</inkml:trace>
  <inkml:trace contextRef="#ctx0" brushRef="#br0" timeOffset="40819.18">21790 6944 1746 0,'14'-3'106'0,"-3"1"-25"15,24-4 57-15,0-1-17 16,1-4-70-1,5-2-25-15,-11-1-34 0,-3 0-18 16,-8-1-55-16,-9 5-44 16,-2-3-80-16,-4-2 122 0</inkml:trace>
  <inkml:trace contextRef="#ctx0" brushRef="#br0" timeOffset="41167.17">22223 6277 1531 0,'9'15'558'0,"-2"9"-440"15,-3 8 3-15,-2 9 12 16,-2 4-29-16,2 10-29 15,2 3-13 1,0 7-4-16,2 2 5 0,1-4-7 16,3 2-6-16,1-3-1 0,-3 1-5 15,2-5-5-15,-3-3 2 16,-6-13-5-16,4-6-4 16,-5-10-4-16,0-12-5 15,7-9-13 1,0-4-3-16,-2-9-3 0,0 0-2 0,-10-9-33 15,-1-4-25-15,-11-5-133 16,-1-2-87-16,-6-14 168 16</inkml:trace>
  <inkml:trace contextRef="#ctx0" brushRef="#br0" timeOffset="43471.52">10695 7780 1114 0,'-13'2'463'0,"-5"3"-276"0,1-3-103 0,-1 9-40 0,-1 3-24 0,-4 6-9 16,-1 2-2-16,-7 6-5 16,-4 4 1-16,-8 3-5 15,-3 5 1-15,-4-3 0 16,3-2-3-16,-4-2 6 15,5-5 1-15,5 1-9 16,1-2-3 62,11-4-33-78,-3-3-21 16,7-8-58-16,-2-4 72 0</inkml:trace>
  <inkml:trace contextRef="#ctx0" brushRef="#br0" timeOffset="43692.83">9938 8102 832 0,'-4'-7'390'0,"-1"2"-129"0,1-1-198 0,-1 0-23 0,-3 2-21 0,-1-1-3 0,-3 8 6 0,1 1 1 0,-2 8 1 0,-4 2 3 0,-4 7 2 0,-2 1 3 0,0 7 14 0,11 0-5 0,8-6-1 16,6 0-8-16,15-13-21 16,7-3 2-16,21-4-9 15,8-8 0 1,11-9-12-16,3-2-28 0,-2-6-66 16,-9 1-61-16,-15 6 98 15</inkml:trace>
  <inkml:trace contextRef="#ctx0" brushRef="#br0" timeOffset="44283.84">7755 7617 1140 0,'1'-10'430'0,"-4"8"-332"15,-1 2 3-15,-9 3-23 16,-5 1-6-16,-5-1-7 16,-4 4-7-16,-7-3-5 0,-7 0-8 15,-4 6-11-15,2-2 1 16,0 8-9-16,3 5 11 15,1 9-10 1,-3 9 2-16,4 21-4 16,6 11-11 77,3 17 6-93,5 2-6 0,11 3 2 0,-5-4 11 0,17-8-10 0,15-6-3 0,10-19-7 0,10-12-6 0,4-22 1 0,-1-11-2 0,8-16-2 0,10-9 1 0,0-13-26 16,6-3-4-16,-6-6-44 0,-13 1-22 0,-7 7-41 16,-14 7-35-1,-12 9 115-15</inkml:trace>
  <inkml:trace contextRef="#ctx0" brushRef="#br0" timeOffset="44739.1">7851 8016 1288 0,'-34'31'485'16,"37"-31"-370"-16,10 0-29 0,5-6-21 15,2-7-8-15,15-4-5 16,1-6-8-16,6-4-16 15,3-2 4 1,-11 5-17-16,-9 6 8 16,-12 12-12-16,-4 5-3 15,-13 6 2 1,-8 9-3-16,-15 6-6 0,-6 0-11 0,0 0-34 16,7-5-34-16,11-8-67 0,5-7-48 15,12-21 120 1</inkml:trace>
  <inkml:trace contextRef="#ctx0" brushRef="#br0" timeOffset="44977.74">8309 7566 1075 0,'6'-6'445'0,"1"4"-295"0,0 2-9 0,-3 6-19 0,6 6-20 15,0 4-15-15,3 12-21 16,-1 7-14 0,-2 10-14-1,-2 4-13-15,-4 10-8 16,-1 4-1 0,0-5-10-16,-2-6-1 15,1-19-11-15,2-18-13 16,4-8-47-16,2-7-22 0,6-16-66 0,5-7-46 0,3-25 129 15</inkml:trace>
  <inkml:trace contextRef="#ctx0" brushRef="#br0" timeOffset="45304.34">8881 7588 1200 0,'2'15'467'15,"-2"10"-334"-15,-3 4-6 16,-8 6-23-16,-3 5-16 16,-3 6-35-16,-1 3-14 15,-3 2-27-15,2-4-10 16,4-8-26-16,2-12-25 0,5-17-54 16,0-8-43-16,4-24 93 15</inkml:trace>
  <inkml:trace contextRef="#ctx0" brushRef="#br0" timeOffset="45537.04">8714 7594 918 0,'-6'7'410'0,"5"4"-195"0,3 5-24 0,7 6-54 15,6 2-12-15,9 1-38 16,2 0-14-16,9-2-28 15,3-1-17-15,4-4-12 16,3-4-16-16,-4-6-39 0,-4-6-30 16,-5-4-87-16,-11-11-66 15,0-13 138-15</inkml:trace>
  <inkml:trace contextRef="#ctx0" brushRef="#br0" timeOffset="45762.25">9349 7316 1185 0,'-9'0'406'0,"-1"4"-379"16,-6 3-1-16,-2 12 8 15,-5-5 4-15,1 9 10 16,2 3 19-16,4 8 10 16,-2 2 13-16,9-5 5 15,7-2-9 1,9-8-23-16,11-3-13 0,10-1-16 16,4-6-11-16,6-3-8 0,2-4-7 15,3-5 0-15,1 0-5 16,-8-4-19-1,-3-2-19-15,-10-4-73 16,-3-3-52-16,-4-4 97 16</inkml:trace>
  <inkml:trace contextRef="#ctx0" brushRef="#br0" timeOffset="45946.2">9621 7397 1022 0,'28'-3'503'0,"5"-10"-142"16,9-2-214-16,2 0-79 15,3-2-31-15,4 2-43 16,-5 0-33-16,-2 2-100 16,-7 0-93-16,-5-7 141 15</inkml:trace>
  <inkml:trace contextRef="#ctx0" brushRef="#br0" timeOffset="46164.06">10095 6965 1288 0,'3'26'547'15,"10"10"-341"-15,-4 23-45 0,3 9-24 0,0 11-48 0,-8 12-10 0,1 25-70 16,-5 5-45 31,-1-7-144-47,1-17 280 0,5-58-114 0</inkml:trace>
  <inkml:trace contextRef="#ctx0" brushRef="#br0" timeOffset="46903.25">8836 8741 1019 0,'24'15'399'0,"-26"-29"-295"0,-3-1-7 0,-4 4-36 15,-2 6-12-15,-10 8-3 16,-7 7-9-16,-1 19-8 16,-5 7-4-16,-9 17-7 15,5 8 1-15,-3 2 6 16,9 1 8-16,3-9 17 16,10-1 4-16,13-13-9 15,2-10-10-15,30-13-16 31,-3-8-7-31,20-15-4 16,4-7-1-16,2-14-18 16,9-6-16-16,-8-4-39 0,2 1-29 0,-7 3-73 0,-5 2 104 15</inkml:trace>
  <inkml:trace contextRef="#ctx0" brushRef="#br0" timeOffset="47133.68">9048 8904 1210 0,'41'31'484'0,"-19"-37"-321"0,0-7-45 0,7-4-62 16,-4 2-18-16,3-7-25 15,0 6-8-15,1-3-27 16,-4 0-23-16,-8 1-60 15,1-1-31-15,-8-1-357 16,-3-1 337-16</inkml:trace>
  <inkml:trace contextRef="#ctx0" brushRef="#br0" timeOffset="47390.25">9446 8536 1048 0,'-5'0'414'16,"5"9"-269"-16,4 5-4 16,-4 15-28-16,7 10 0 15,5 13-15 1,6 5-15-16,10 7-30 0,-9 2-14 16,3-3-17-16,-7-6-13 0,-6-13-16 15,7-10-13 1,-6-12-43 15,-2-4-34-15,1-13-85-16,-7-7 184 0,8-15-34 0</inkml:trace>
  <inkml:trace contextRef="#ctx0" brushRef="#br0" timeOffset="47655.01">9967 8690 1370 0,'2'11'504'0,"5"14"-417"15,-9 8-19-15,-19 12-44 16,-6 1-10-16,-8 2-10 16,4-3-4-16,-3-10-11 0,5-2-13 15,6-14-37-15,5-5-14 16,3-15-55-16,10-9-50 15,3-15 118 1</inkml:trace>
  <inkml:trace contextRef="#ctx0" brushRef="#br0" timeOffset="47862.79">9714 8697 1037 0,'-1'12'417'0,"6"10"-266"0,6 0-21 15,9 2-25-15,7-1-14 0,11 1-25 16,8-1-14-16,8-1-28 16,1-3-8-16,-2-9-32 15,-11-3-22-15,-10-8-52 16,-8-7-30-16,-7-12 73 16</inkml:trace>
  <inkml:trace contextRef="#ctx0" brushRef="#br0" timeOffset="48087.47">10297 8535 1122 0,'-9'1'448'0,"1"3"-295"0,-5 2-13 0,-5 6-44 0,-1 5-21 0,-2 7-34 16,2 4-16-16,5 7-21 15,2 2-1 1,10 0-3 0,3-1 8-16,10-7 7 15,3-6 1-15,7-11 5 16,4-6-5-16,7-10-8 16,1-6-1-16,3-4-25 0,-7-3-21 0,2-2-70 15,-1 2-38-15,-11-5 88 16</inkml:trace>
  <inkml:trace contextRef="#ctx0" brushRef="#br0" timeOffset="48270.96">10461 8624 1043 0,'41'-4'405'15,"-19"-1"-287"-15,5-4-33 0,-1-2-40 16,0-2-13-16,1-4-47 0,-1 0-35 16,-4-6 33-16</inkml:trace>
  <inkml:trace contextRef="#ctx0" brushRef="#br0" timeOffset="48487.4">10895 8238 1517 0,'6'22'588'0,"2"28"-404"16,0 15-42-16,-3 24-39 15,-4 18-22-15,4 24-115 16,-5-5-56-1,-31-26 44-15</inkml:trace>
  <inkml:trace contextRef="#ctx0" brushRef="#br0" timeOffset="59735.25">16844 12264 949 0,'-17'15'449'0,"5"-8"-115"0,6 0-207 16,7-5-40-16,5-4-12 0,9-1-10 16,5-1-5-16,14-4-1 15,5 3-8-15,9 5-22 16,3 3-4-16,6 9-1 15,1-1-4-15,-5 1-7 16,-6 2-4-16,-10-6-9 16,-7 1 1-1,-10-6 2-15,-4-2-4 0,-8-2-10 0,-5-2-16 16,-5-1-26-16,-5 0-27 16,-7 1-67-1,-4-2-11 1,-2 1-107-16,-8-2 162 15</inkml:trace>
  <inkml:trace contextRef="#ctx0" brushRef="#br0" timeOffset="60154.01">16853 12484 1332 0,'-6'1'494'0,"11"2"-389"0,4 5-13 0,5 3-36 15,5 0 0-15,7 0-19 16,2-2-15-16,10-3-10 16,8 1-4-16,18-9-5 15,3-4 2-15,5-7-5 16,-9-2-6-16,-10 0 3 15,-6 6-1-15,-11 3-3 0,-4 3-10 125,-17 3-27-125,-3 0-28 0,-13 0-52 16,-4-1-32-16,-16-7 94 0</inkml:trace>
  <inkml:trace contextRef="#ctx0" brushRef="#br0" timeOffset="60355.86">17309 12168 1337 0,'19'-11'481'0,"8"1"-393"0,7 8-72 0,-3 4-8 0,2 13 0 0,0 5-6 0,-4 12 1 0,-1 0 4 0,2 4-7 0,-5 3 7 0,5 0 10 15,-3 2 4-15,-10 3 16 0,-3-1 4 16,-17 3-3 0,-10 4-6-16,-27 12-13 31,-21 11-8-31,-38 26-38 0,-16 10-42 0,-38 24 144 0,-5 7-79 15</inkml:trace>
  <inkml:trace contextRef="#ctx0" brushRef="#br0" timeOffset="66168">11647 12216 1128 0,'-27'-4'411'0,"-17"-13"-332"0,35 8-1 0,1 3-35 0,0 6-2 0,-3 0-21 0,-6 1-13 0,-1 14-7 15,-1 8 3-15,-4 24-7 16,-1 12 3-16,-14 15 10 15,5 2 1-15,0 3 18 16,4 2 2-16,12 0 6 16,3 3 0-1,10-3-5 1,7-1-8 0,10-2-7-1,4 0-7-15,17 7-5 0,5 4 3 0,8 0-3 0,5-2 1 0,-4-1-2 16,1-4-1-16,3-1 0 15,2-8 2-15,13-20 1 16,11-16 3 15,6-25 7-15,3-14 5 0,-2-27 14-1,-1-11 9 1,11-28-6-16,2-11-1 0,2-13-7 0,-10-8-12 0,-9-7 6 15,-6-1-8-15,-8-2-5 0,-3 0 5 16,-19-2-5-16,-9-2-4 0,-20 2 2 0,-7 2-4 16,-10 6 0-16,-12 4 0 0,-11 8-4 0,-3 5 0 0,-20 14 1 31,-6 8-1 63,-9 13 1-79,-4 8 2-15,-8 20-8 0,-6 8 9 0,-14 19 0 0,1 8-1 16,-4 19 16-16,1 9-7 0,4 10 4 0,-7 9-3 16,17 5-14-16,14 2 8 0,16 7-10 0,12-4 10 0,10-5-5 0,-3-3-9 15,11-7 14-15,5-3-15 0,12-6 9 0,6-4 1 16,8-9-8 15,2-3 7 0,-3-8 0-15,3-1 4-16,-1-7-5 0,2-2-1 0,-2-4 0 0,-1-5-7 0,-4 2-5 0,-1-1-10 0,-3-2-53 0,-1 0-18 0,0 0-98 0,0 0 118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2T16:24:36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21182 5420 1079 0,'49'4'434'0,"8"-14"-303"15,-10-5-94-15,14-16 3 16,-7-2-9-16,2-15-6 16,-8-2-2-16,-6-8-19 0,-6-3 0 15,-21 4-4-15,5 0-2 16,-20 13-3-16,-4 8-5 15,-18 17-1-15,4 5-2 16,-12 14 2-16,2 9-1 16,10 6-1-16,-10 6 0 15,16 3 1-15,4 0 3 16,16 0 2-16,0 3 0 0,19 1-1 16,-1-2 2-16,-2 6 1 15,15-3 5-15,-13 5 0 16,8-1 1-16,-5-2 2 15,-5-1 2-15,0-3 6 16,-3-2 4-16,7-10 4 16,-9-2 2-16,14-12 2 15,-11-2 0-15,8-8 3 16,3-7-5-16,0-9-2 16,1-3-7-16,-6-4-1 15,2-3-5-15,-14 4-1 16,9-2 0-16,-14 6-4 15,-6 4 2-15,-6 11-3 16,-10 9-1-16,-9 10 0 16,6 6 1-16,-10 11 0 15,9 5-3-15,6 4 1 0,8 0 1 16,6-1 2-16,18-6 4 16,21-9 2-16,-3-1 2 15,33-13 2-15,-6-4 3 16,9-12 0-16,-2-3-1 15,-2-7-1-15,-6 2 1 16,-17-2-2-16,-5-2-2 0,-29 2-4 16,-7 1-1-16,-23 8-1 15,-6 4-2-15,-10 6 0 16,-10 4-4-16,-1 5-6 16,5 4 0-16,1 6-3 15,12 2-1-15,10-2 3 16,8-1-2-16,12-5 5 15,15-4 5-15,6-9 3 16,-3-1 1-16,9-12 6 16,-9-2 0-16,3-10 0 15,-9 1 3-15,-5-6-3 16,-8 0-2-16,-5 1 3 16,-1-1 3-16,-3 7-1 15,3 2 1-15,-4 10-3 16,1 5-1-16,3 14-2 15,0 10-1-15,3 14-4 0,1 11-3 16,4 11-1-16,0 5 0 16,6 5 1-16,5-2 1 15,6-4-2-15,-4-6 3 16,16-13-6-16,-11-8-1 16,9-17 0-16,-5-5 2 15,4-20 1-15,-10-3 1 0,-6-13 3 16,8-4-4-16,-17-3 9 15,11-2 2-15,-13 5 1 16,2 5-2-16,-5 10 0 16,-1 5-3-16,-1 12-2 15,-1 8 1-15,1 9-2 16,2 6-2-16,3 3-2 16,2-1 2-16,1-1 1 15,8-3-2-15,2-6 4 16,0-4 0-16,3-9 4 15,-7-5 2-15,3-8 2 16,-6-1-2-16,1-4 2 16,-5 1-1-16,-3 3-3 15,4 0 1-15,-2 8-6 16,2 4-3-16,-6 11-6 0,13 5-9 16,2 3-25-16,-1 4-9 15,8-5-23-15,0-1-19 16,5-10 60-16,5-8-50 15,9-12-20-15</inkml:trace>
  <inkml:trace contextRef="#ctx0" brushRef="#br0" timeOffset="1083.97">23889 4873 1069 0,'-36'17'397'0,"-6"4"-293"16,1 2-75-16,-3 9 1 16,0 5-7-16,11 2-2 15,-2 3-1-15,21-4-3 16,2 0-1-16,20-9-3 16,7-5 1-16,22-15 1 15,0-6 5-15,20-17 3 16,-2-8 0-16,7-14 4 15,-4-7 3-15,-5-12-6 16,-1-5-3-16,-16-7-5 0,2-5-3 16,-19 2-3-16,1 2 1 15,-13 10 3-15,3 4 2 16,-8 20-4-16,-1 10-2 16,0 25-1-16,-5 17-2 15,1 24-2-15,-1 11 0 16,4 11-6-16,1 5-3 15,6 4 1-15,9 0 3 0,9-7-1 16,3-3 3-16,8-14-2 16,-3-7 0-16,9-15 3 15,-2-9 2-15,0-15 4 16,-10-6 0-16,-1-19 1 16,0-7-4-16,-11-11 3 15,7-2-2-15,-11 2-2 16,-1 3-2-16,-3 5-4 15,1 6-5-15,-5 13-2 16,-1 5 2-16,1 11 0 16,-1 6 1-16,1 3-1 15,4 1-1-15,1 3 2 16,10-2 2-16,1-2 3 16,2-2 1-16,10-6 2 15,-6-2 0-15,9 0 0 16,-5-4 1-16,4-3 2 0,-11 2 0 15,1-3-4-15,-2 2-3 16,-14 2-6-16,7-2-2 16,-14 4-1-16,4-1 2 15,-7 3-3-15,0-2 0 16,0 0 2-16,0 0 2 16,0 0 5-16,0 0 2 15,9 4 1-15,3-1-2 0,2-1-1 16,31 6 1-16,-32-9-4 15,1-3-1-15,-6-1-7 16,-2-3-5-16,-6-3-5 16,0-2-3-16,-6-4 2 15,0-5-1-15,0-4 3 16,3-3 0-16,4 0 7 16,4-1 4-16,12 4 6 15,-5 0 5-15,17 8 0 16,-4 6 2-16,7 10 0 15,2 4 3-15,-4 14 0 16,4 4 1-16,-15 8-1 16,12 1-3-16,-20 3 2 15,6-4-3-15,-6-3 2 0,-4-2-3 16,1-8 3-16,-6-6 5 16,5-5 2-16,-4-4 5 15,9-11 1-15,-6 0 1 16,10-9-2-16,-3-1 3 15,10-5-5-15,5-1-6 16,4 3-3-16,8 1-4 0,5 10-7 16,-10 7-4-16,-2 15-10 15,-2 5-14-15,-10 10-31 16,-5 2 49-16,-20-1-37 16,-17 0-20-16</inkml:trace>
  <inkml:trace contextRef="#ctx0" brushRef="#br0" timeOffset="1714.06">26577 4584 1506 0,'15'45'485'16,"-1"-3"-432"-16,-9 2-67 16,0 5-24-16,0 1-12 15,1-3 19-15,3-6 10 16,9-8 10-16,9-10 17 15,0-8 1-15,10-15 4 16,4-7 0-16,5-13 0 16,-7-3 3-16,0-10-1 15,-10 0-3-15,-7-3-6 16,-3-1-2-16,-8 3-6 16,-5 3-4-16,-5 7-5 0,1 3-1 15,-2 8-2-15,2 3-2 16,4 9 3-16,2 4 1 15,8 10 4-15,5 6 2 16,1 6 6-16,12 1-1 16,-9 6 2-16,12-1 1 15,-8-4-11-15,-5-2-6 0,-24-3-30 16,-6-6 45-16,-10-16-7 16,-21-7-16-16,-4-16-5 15</inkml:trace>
  <inkml:trace contextRef="#ctx0" brushRef="#br0" timeOffset="2267.3">28702 4293 1169 0,'15'20'459'0,"-39"4"-335"15,-5-2-99-15,-21 7 19 16,-1 3-34-16,-21 9 1 15,-2 3 4-15,-8 5-1 16,4-2 3-16,12 2 4 16,9-2 1-16,14-4 1 15,13-2 2-15,35-6 5 16,8-6-1-16,27-9-2 16,5-3-4-16,16-10-5 15,0-1-5-15,7-7-12 0,-6-4-13 16,3-10-43-16,-14-1-26 15,-7-8 57-15,-3-5-46 16,-2 0-25-16</inkml:trace>
  <inkml:trace contextRef="#ctx0" brushRef="#br0" timeOffset="2475.54">29272 4521 1157 0,'76'29'552'15,"-3"-7"-362"-15,8-12-161 16,10-1 87-16,10-7-194 16,-4-3-44-16,-11-9 89 15,3-6-61-15,-22-13-36 16</inkml:trace>
  <inkml:trace contextRef="#ctx0" brushRef="#br0" timeOffset="2729.2">30521 4211 1573 0,'23'80'563'16,"-9"9"-457"-16,2 4-105 15,-4 16-36-15,-7 4-13 0,1-4-29 16,5-6-13-16,2-15-43 16,-4-6 43-16,12-26 40 15,-4-17-52-15,2-23 0 16</inkml:trace>
  <inkml:trace contextRef="#ctx0" brushRef="#br0" timeOffset="14637.13">24611 6219 1206 0,'6'1'451'0,"-3"7"-331"16,7 6-65-16,9 2 19 15,-7 17 7-15,13 2-10 0,-10 17-14 16,4 4-18-16,-4 8-26 16,10-5-7-16,-1-13-11 15,6-10-6-15,12-28-25 16,-16-13-32-16,-2-32-79 15,-1-15 378-15,5-26-206 16</inkml:trace>
  <inkml:trace contextRef="#ctx0" brushRef="#br0" timeOffset="14769.62">24746 5869 1363 0,'-5'-11'498'0,"5"6"-440"15,0 3-47-15,9 3-127 16,10-2-70-16,-11 5 106 0</inkml:trace>
  <inkml:trace contextRef="#ctx0" brushRef="#br0" timeOffset="15048.11">25233 6003 1431 0,'16'9'506'15,"13"3"-439"-15,-12 17-47 16,-6 6-3-16,-15 20 1 16,2 7-6-16,-1 5-5 15,-10 6 1-15,16-3-8 16,-13 2 4-16,13-2-4 15,14-7 0-15,-2-22-4 16,22-16-9-16,12-26-37 16,-11-11-44-16,2-25-78 15,-14-7 101-15</inkml:trace>
  <inkml:trace contextRef="#ctx0" brushRef="#br0" timeOffset="15196.09">25030 6409 1467 0,'54'-19'512'0,"20"-2"-461"15,46-11-59-15,-4-5-33 16,1-5-298-16,13-9 243 16</inkml:trace>
  <inkml:trace contextRef="#ctx0" brushRef="#br0" timeOffset="15602.7">26259 6085 1187 0,'-6'14'530'0,"31"-9"-126"15,2 10-387-15,-6 9-5 16,7-4-6-16,-19 8-17 15,3 0-6-15,-5 4 0 16,-2 1 3-16,3-4 12 16,1-4 5-16,10-12-1 15,0-3 3-15,15-10 2 0,1-2-4 16,4-12 6-16,10-6-4 16,-2-7-2-16,-5-4 4 15,-2-4-9-15,-25 2 3 16,6 2-1-16,-21 1-1 15,12 11 0-15,-10 8-3 16,-2 7-15-16,6 6-4 16,-8 11 3-16,15 8-4 0,-1 13 15 15,-2 6 4-15,-4 3 4 16,-9 1 1-16,-10 0-44 16,-8 0-33-16,-42 1-79 15,1-10 90-15</inkml:trace>
  <inkml:trace contextRef="#ctx0" brushRef="#br0" timeOffset="15753.19">26133 5736 1564 0,'-1'-14'528'16,"13"5"-530"-16,16 11-184 15,13-4 125-15</inkml:trace>
  <inkml:trace contextRef="#ctx0" brushRef="#br0" timeOffset="16329.38">27941 5935 1757 0,'55'-58'560'16,"-9"1"-616"-16,1-5-6 15,-19 0 23-15,-5 16 2 16,-19 11 5-16,-19 30 6 16,-2 16-4-16,-25 38 2 15,13 24-2-15,-6 33 22 16,2 19 8-16,0 24 0 15,8 9 0-15,3 12-8 16,16-10-3-16,11-24 1 16,19-24 3-16,21-38 17 15,17-11 13-15,11-33 17 16,-2-17 3-16,-15-28-5 0,-17-20-6 16,-12-30-19-16,-16-9-9 15,-11-36-48-15,-27-3-34 16,-32-7-60-16,-10-1-34 15,-27 25 9-15,4 7 11 16,6 19 25-16,-13 17 23 16,39 11 42-16,12 6 35 15,6 11 81-15,50-5 35 0,19 6 33 16,6 7-1-16,48-2-30 16,-4 5-9-16,1 8-17 15,25 1-7-15,-26 11-16 16,3 6-15-16,-26 15-13 15,-23 8 3-15,5 21 10 16,-26 13 6-16,9 11-5 16,-2 4-10-16,-9-12-21 15,8-4-14-15,-6-19-36 16,1-16-22-16,0-22-124 16,7-15 132-16</inkml:trace>
  <inkml:trace contextRef="#ctx0" brushRef="#br0" timeOffset="16482.18">28217 5753 1307 0,'-11'6'502'0,"8"6"-283"15,16 0-446-15,21-4 152 16</inkml:trace>
  <inkml:trace contextRef="#ctx0" brushRef="#br0" timeOffset="16691.55">28635 5950 1351 0,'52'30'518'15,"12"8"-331"-15,24 10-178 16,-9 5-7-16,-2 5-19 16,4-4-26-16,3-8-60 15,-22-3-13-15,-10-17-28 16,-9-3-16-16,-26-11 113 16</inkml:trace>
  <inkml:trace contextRef="#ctx0" brushRef="#br0" timeOffset="16881.21">29249 5813 1304 0,'-40'34'469'16,"-37"29"-410"-16,5 16-5 15,-10 22-24-15,-11 5-33 0,18 1-51 16,3-7-27-16,17-19-86 15,8-12 105-15</inkml:trace>
  <inkml:trace contextRef="#ctx0" brushRef="#br0" timeOffset="17587.1">29420 6113 1164 0,'0'0'393'0,"4"3"-370"16,4 5 1-16,17-1 2 15,-2 3 6-15,38-9 5 0,5-7 2 16,10-5 4-16,23-12-4 16,-30 1-15-16,24-4-3 15,-40 0-1-15,-3 6 7 16,-14-4 10-16,-32 4 4 15,-20-1-11-15,-21 2-8 16,-38 15-12-16,-2 11-8 16,7 17-13-16,-12 9-3 0,23 11-7 15,-20 8-11-15,28 9-10 16,11 1 0-16,30-6 1 16,24-4 10-16,51-16 15 15,23-9 12-15,28-12 33 16,39-12 16-16,-6-13 29 15,26-6 7-15,15-17-18 16,-23-7-13-16,-10-18-27 16,-42-6-12-16,-32-11-4 15,-14 1 6-15,-62 14 5 16,-8 6-2-16,-71 24-18 16,-15 12-13-16,-14 19-17 15,-27 18-7-15,10 17 10 16,-2 7 5-16,21 9 4 15,17-2-1-15,32-7 2 0,21-5-2 16,26-11 7-16,30-11 11 16,9-16 21-16,14-9 8 15,18-28 7-15,6-7-2 16,15-21-6 0,-13-7 3-16,-2-12 0 0,-6-11 4 15,-17-8-11-15,5-1-7 16,-17 23-5-16,-2 15 0 0,-6 40-4 15,-11 16-6-15,-3 39 0 16,1 25-6-16,-16 50-1 16,-1 20 0-16,-1 24-14 15,-25 14-13-15,25-10-56 16,-5 0-33-16,25-13-61 16,14-18-42-16,-2-30 146 15</inkml:trace>
  <inkml:trace contextRef="#ctx0" brushRef="#br0" timeOffset="126443.52">21299 11254 1004 0,'-25'-14'441'15,"11"3"-243"-15,8-3-73 16,13-5-26-16,25-4-32 16,-2-5-14-16,24-3-27 15,8-1-54-15,16-4-109 16,9 2-78-16,-7-3 119 16</inkml:trace>
  <inkml:trace contextRef="#ctx0" brushRef="#br0" timeOffset="126905.46">22227 10353 1213 0,'-5'-6'457'16,"3"-2"-329"-16,0 1-87 16,-9 2-8-16,-1 1-13 15,-11 5-15-15,-3 3-2 16,-4 9 5-16,-2 5 11 15,-7 8 9-15,7 13 16 16,0 9 3-16,1 17 8 16,13 6 0-16,-5 14-8 15,20 3-4-15,3 12-16 0,11 7 0 16,-5 0-2-16,-5 0-4 16,1-6-4-16,-1-7-7 15,9-7-9-15,-17-8-1 16,3-19-7-16,-22-10-14 15,1-21-52-15,-2-7-40 16,-22-20-67-16,9-15-42 16,-8-26 141-16</inkml:trace>
  <inkml:trace contextRef="#ctx0" brushRef="#br0" timeOffset="127055.6">21330 11327 1267 0,'21'-18'519'15,"21"-3"-319"-15,34-10-101 16,24-7-25-16,34-8-34 16,11-4-25-16,-2 4-142 15,4-2-122-15,-13 6 150 16</inkml:trace>
  <inkml:trace contextRef="#ctx0" brushRef="#br0" timeOffset="127338.37">22678 10514 1351 0,'-18'-12'506'15,"15"11"-403"-15,-2 7-41 16,-4 22-43-16,-3 15-19 0,-3 29-7 15,8 12 5-15,0 27 8 16,7 7 0-16,10-1 4 16,3-4-6-16,17-30-9 15,4-17 4-15,13-24-16 16,-1-11-24-16,6-22-69 16,6-9-51-16,-12-22 94 15</inkml:trace>
  <inkml:trace contextRef="#ctx0" brushRef="#br0" timeOffset="127547.49">22932 10846 1311 0,'21'-4'508'15,"0"6"-310"-15,15 9-162 0,20 6 2 16,-24 13-16-16,-9 5-23 15,-17 12-66-15,-7 5-33 16,-17 0-36-16,-6-1-11 16,-8-10 7-16,6-15-18 15,10-17 106-15</inkml:trace>
  <inkml:trace contextRef="#ctx0" brushRef="#br0" timeOffset="127737.55">23197 10692 1080 0,'-4'7'527'16,"3"9"-83"-16,10 16-380 15,1 18-27-15,-3 9-34 16,-1 4-20-16,1 1-72 16,3-8-32-16,11-16-44 15,11-8-17-15,10-28-61 16,4-9 154-16</inkml:trace>
  <inkml:trace contextRef="#ctx0" brushRef="#br0" timeOffset="127948.37">23566 10514 1098 0,'-11'4'451'15,"24"10"-260"-15,3 3-57 16,11 17-57-16,7 10-12 15,-4 9-34-15,14 3-26 16,-11 13-42-16,-11 5-23 16,-3 7-36-16,-28 6-16 15,-12-9-57-15,10-12-28 0,-10-23-13 16,19-18 7-16,5-22 140 16</inkml:trace>
  <inkml:trace contextRef="#ctx0" brushRef="#br0" timeOffset="128099.97">23952 10947 1249 0,'5'3'501'16,"24"-3"-281"-16,1-5-182 16,14-5-20-16,15-8-86 15,-2 0-73-15,8 2 87 16</inkml:trace>
  <inkml:trace contextRef="#ctx0" brushRef="#br0" timeOffset="128260.16">24038 11245 1361 0,'12'20'538'16,"42"-16"-316"-16,34-11-212 0,23-17-116 15,1-2 75-15</inkml:trace>
  <inkml:trace contextRef="#ctx0" brushRef="#br0" timeOffset="128504.43">25728 10091 1496 0,'12'12'569'0,"-13"5"-368"16,26 8-190-16,-25 22-45 0,-12 10-9 15,5 17-40-15,-23 8-17 16,18 2-24-16,1 0-23 15,-5-7 93-15</inkml:trace>
  <inkml:trace contextRef="#ctx0" brushRef="#br0" timeOffset="128734.68">24960 10997 1416 0,'99'-22'613'16,"48"-14"-190"-16,78-12-403 15,29 0-7-15,28 3-23 16,-8 8-45-16,-23 17-111 16,-12 1-38-16,-45 15-27 15,-7 2 16-15,-63 8-1 16,-29 11 142-16</inkml:trace>
  <inkml:trace contextRef="#ctx0" brushRef="#br0" timeOffset="129077.13">24623 11873 1991 0,'-19'12'651'0,"44"-4"-645"16,21 2-43-16,23 8-38 16,-13 10 15-16,-7 8-39 15,-11 2 2-15,-22 8 18 16,4-3 8-16,-26 3 37 16,-16 1 20-16,-27-7 31 15,-12-1 13-15,-3-19 22 16,-4-11 1-16,13-24-5 15,5-19-5-15,23-24-19 16,11-10 4-16,32-14-7 16,15 0-11-16,32 13 0 15,34 6-15-15,8 30-30 16,-2 18-47-16,-5 27-226 16,-26 14 206-16</inkml:trace>
  <inkml:trace contextRef="#ctx0" brushRef="#br0" timeOffset="129395.88">25205 12315 1899 0,'0'-1'631'0,"27"3"-627"15,-4 4-12-15,8 7 1 16,12 3-18-16,-7 6-33 15,12 2-19-15,0 3-19 16,-11-3 20-16,7-8 32 16,5-8 18-16,-4-12 35 15,9-11 14-15,4-18 32 16,-16-13 12-16,2-28 2 16,-11-10-7-16,-19-28-19 15,7-10-2-15,-8-11-16 16,3 0 0-16,2 18-35 15,5 19-25-15,3 37-84 16,6 16-78-16,2 32 124 16</inkml:trace>
  <inkml:trace contextRef="#ctx0" brushRef="#br0" timeOffset="129707.49">26321 12118 1848 0,'-40'-11'620'0,"29"-10"-629"15,13-5-31-15,17-4-16 16,9-2-8-16,6 10 8 16,-16 11 14-16,1 11 5 15,2 13 9-15,-3 13 15 16,-7 4 3-16,-11 13 12 15,-7-4 5-15,-12 6 3 16,5 0 4-16,-6-6 3 16,9-4-1-16,11-14-5 15,2-6 2-15,23-15-13 16,4-5-15-16,19-19-68 16,9-14-51-16,24-14 80 15</inkml:trace>
  <inkml:trace contextRef="#ctx0" brushRef="#br0" timeOffset="129889.11">26926 11796 1948 0,'1'66'686'0,"9"-30"-571"15,4 16-125-15,2 2-29 16,-4-2-54-16,-3-2-46 0,0-11-116 15,-6-3 191-15,-3-21 8 16</inkml:trace>
  <inkml:trace contextRef="#ctx0" brushRef="#br0" timeOffset="130036.8">27080 11756 1193 0,'7'-3'572'0,"1"15"-152"15,6 8-273-15,9 20-98 16,-10 13-24-16,-8 13-85 16,-11 2-69-16,-6-15 78 15</inkml:trace>
  <inkml:trace contextRef="#ctx0" brushRef="#br0" timeOffset="130202.2">26792 11363 1674 0,'122'-34'588'0,"53"-11"-482"0,10-24-128 16</inkml:trace>
  <inkml:trace contextRef="#ctx0" brushRef="#br0" timeOffset="130542.25">28648 10591 1435 0,'29'5'576'15,"6"-5"-209"-15,27-27-512 16,-3-12 12-16,-16-21-71 16,6-12 14-16,-33 1 73 15,-10-2 63-15,-13 5 143 0,-19 10 21 16,-5 17 9-16,-7 17-22 16,-12 37-54-16,-22 26-16 15,-2 35-28-15,4 20 2 16,9 28-6-16,30 1-7 15,27-6 8-15,22-15-4 0,31-27-4 16,21-21-1-16,24-31-55 16,-9-15-50-16,23-38 75 15</inkml:trace>
  <inkml:trace contextRef="#ctx0" brushRef="#br0" timeOffset="130738.12">28989 9711 1591 0,'8'-12'530'0,"23"4"-529"15,14 0-1-15,-11 1-43 16,12-9-53-16,7-5 62 0</inkml:trace>
  <inkml:trace contextRef="#ctx0" brushRef="#br0" timeOffset="131194.62">29737 8970 1139 0,'-5'3'421'0,"11"0"-351"15,-1-2-20-15,-6 7-52 16,1-3-32-16,-2 0-43 16,5-2-16-16,-7 2-15 15,9-6 24-15,-9 4 53 16,1-3 31-16,2-1 71 0,-4 0 16 16,-5 0 23-16,-2 0 3 15,-34 3-12-15,46 7-12 16,-29 17-27-16,0 19-14 15,-10 38-23-15,-8 18-5 16,11 29-13-16,-8 5 4 16,23-9-17-16,4-3-15 15,21-28-25-15,10-11-24 0,22-29-66 16,21-22 88-16</inkml:trace>
  <inkml:trace contextRef="#ctx0" brushRef="#br0" timeOffset="131464.43">29749 9430 1334 0,'35'-5'524'16,"9"2"-290"-16,4 4-234 15,-4 10 2-15,-19 7-15 16,5 5-14-16,-23 12-7 0,2 1-3 16,-14 9 10-16,-19-1 2 15,6-6 1-15,-21 2-5 16,9-12-15-16,2-5-13 16,7-17-66-16,16-18 82 15</inkml:trace>
  <inkml:trace contextRef="#ctx0" brushRef="#br0" timeOffset="131652.14">30086 9289 1281 0,'-8'23'508'0,"8"12"-297"16,0 8-156-16,0 6-43 15,-27 9-22-15,10-3-57 16,14-5-11-16,28-13-23 15,21-9-3-15,24-23-16 16,-15-4-70-16,4-20 126 16</inkml:trace>
  <inkml:trace contextRef="#ctx0" brushRef="#br0" timeOffset="131809.29">30543 9622 1400 0,'6'4'483'16,"30"-8"-440"-16,-2-2-106 15,9-9-92-15,19-7 99 16</inkml:trace>
  <inkml:trace contextRef="#ctx0" brushRef="#br0" timeOffset="132270.59">31070 9618 1261 0,'0'-8'523'0,"9"-24"-252"16,-1-7-212-16,11-24-44 15,-24-7-14-15,13-16-34 16,-6-5-6-16,12 1 5 15,11 9 5-15,-4 28 39 16,-3 15 19-16,-11 27 5 16,1 12 4-16,-5 23-11 15,-1 14-5-15,2 23-1 0,0 9-1 16,6 3-8-16,5 0 1 16,5-18-7-16,7-7 9 15,1-20-3-15,4-8-8 16,-2-17 12-16,3-8-8 15,-9-15 6-15,7-11-3 16,-11-13-6-16,1-5 3 16,-11-3 0-16,-6 4-1 0,2 16 0 15,-1 10-2-15,12 16-6 16,-19 10 1-16,5 24-1 16,-3 15 1-16,0 19 1 15,3 5-1-15,-6-6-16 16,7-9-21-16,-4-14-62 15,15-10-37-15,16-28-54 16,-8-10 105-16</inkml:trace>
  <inkml:trace contextRef="#ctx0" brushRef="#br0" timeOffset="132452.31">31797 8654 1221 0,'27'0'474'0,"5"27"-323"0,17 25-60 16,-11 24-13-16,9 13-13 16,-3 29-20-16,-19 8-7 15,-5 10-21-15,-23 3-47 16,-45-17-92-16,-16-14-48 16,-21-27 89-16</inkml:trace>
  <inkml:trace contextRef="#ctx0" brushRef="#br0" timeOffset="132768.22">32322 7537 1940 0,'74'-4'607'0,"-3"29"-713"16,-2 13-29-16,-38 9-75 16,-9 3 4-16,-26 9 0 15,-39 7 22-15,-14 8 82 16,-4 2 34-16,-5-13 95 16,16-5 47-16,18-14 38 15,7-7-3-15,30-8-20 0,25-11-16 16,47-18-23-16,22-10-25 15,38-15-82-15,20 0-56 16,-4-1 63-16</inkml:trace>
  <inkml:trace contextRef="#ctx0" brushRef="#br0" timeOffset="133089.47">29897 10087 1705 0,'84'-16'575'0,"52"-14"-573"15,40-11 14-15,43-13 4 16,31-7-9-16,41-1 0 0,-1-1-4 16,9 10-38-16,-33 11-33 15,-43 8-76-15,-36 13-18 16,-69 6-1-16,-34 2 15 16,-94 19-83-16,-21 4 154 15</inkml:trace>
  <inkml:trace contextRef="#ctx0" brushRef="#br0" timeOffset="133446.21">30224 10569 1239 0,'-26'27'571'0,"27"-20"-130"16,11 1-381-16,22-3-45 15,6 3 3-15,4 5-28 16,-3 4-8-16,-11 14-7 16,-9 8-9-16,-24 17-14 15,-12 1 14-15,-22 6 8 16,-12-3 13-16,-7-15 45 16,-15-7-2-16,0-20 8 15,1-12-3-15,7-23-19 0,18-12-2 16,25-17-13-16,13-11-2 15,34-7-1-15,23-4-4 16,30 2-1-16,15 4 2 16,11 16-1-16,2 8-5 15,-1 8-59-15,2 7-46 16,-21 4-91-16,-9-2 117 16</inkml:trace>
  <inkml:trace contextRef="#ctx0" brushRef="#br0" timeOffset="133735.1">30994 10223 1400 0,'29'-7'560'15,"29"-4"-292"-15,17-4-248 16,-12-1 0-16,3-3-36 15,-18 3-26-15,-13 9-4 16,-11 10-6-16,-17 19 29 16,-8 8 18-16,-16 14 5 15,-7 3 15-15,-1-3 28 16,7-5 11-16,18-9 13 0,19-9-7 16,53-17-15-16,35-14-16 15,63-26-51-15,34-11-66 16,19-17 52-16</inkml:trace>
  <inkml:trace contextRef="#ctx0" brushRef="#br0" timeOffset="136066.2">23571 13595 1221 0,'-33'0'591'15,"6"-9"-100"-15,2 3-391 0,19 3-23 16,2 2-34-16,-2 1-53 16,11 4-34-16,-10 17-32 15,9 15-3-15,12 31 3 16,0 11 17-16,13 10 21 15,1-5 4-15,15-18 20 16,5-9 14-16,22-21 34 16,25-20 23-16,21-28 33 15,21-21 3-15,34-39-11 16,-1-8-20-16,32-27-29 16,0-3-18-16,3-4-12 15,-7 4-13-15,-21 15-21 0,-4 7-6 16,-27 26-18-16,-8 11 11 15,-16 32 4-15,7 15 5 16,-6 17 17-16,1 3 1 16,11 3 14-16,-3-5 3 15,11-12 7-15,10-5 15 16,17-22 9-16,2-11 23 16,31-17 11-16,4-7-4 15,19-10 1-15,6-4-13 0,13-6-8 16,30-2-8-16,18 13-11 15,23 11-9-15,19 24-11 16,-19 13-6-16,-10 22-45 16,-25 8-26-16,-42 8-67 15,-21 3-36-15,-64-10-56 16,-24-5 137-16</inkml:trace>
  <inkml:trace contextRef="#ctx0" brushRef="#br0" timeOffset="137890.14">25487 13942 1842 0,'-30'-29'667'0,"2"4"-516"15,2 7-139-15,-6 7-31 0,-30 17-54 16,-6 13-18-16,-17 35-21 16,-9 17 23-16,-4 29 48 15,-2 7 8-15,11 7 36 16,6-1 12-16,33-17 21 15,12-9 13-15,32-31 9 16,16-12-7-16,32-25-11 16,12-14-14-16,33-24-20 15,6-15-3-15,-1-25-28 16,-2-7-7-16,-22 5-8 16,-18 5 0-16,-7 20 18 15,-18 12 14-15,-16 15 15 16,-7 7 12-16,-5 7 0 15,-3 5 4-15,6 13-2 16,8 4-13-16,2 8 5 0,2 0-13 16,3-6 2-16,15-2 2 15,-1-9 3-15,15-8 7 16,2-9-10-16,-2-6 8 16,6-11-9-16,-1-6-2 15,-3-2 3-15,4-2 1 16,-15 4-3-16,-18 4-3 0,-7 4 6 15,-19 4-7-15,-9 6 1 16,6 3-3-16,-13 9-14 16,4 7 3-16,-7 10-1 15,1 3 6-15,5-1 4 16,4-4 9-16,7-14-4 16,7-1 6-16,2-8-11 15,2-1-5-15,2-6 1 16,-2 6-9-16,0 0 11 15,1-11-1-15,-1-2 9 16,5-28 0-16,-5 36 11 16,2 0 3-16,1 3-7 15,5 0 8-15,0 2-23 16,2-2-5-16,2 8-10 16,-3 1-7-16,1 3 6 15,2 1 5-15,-2 1 12 16,3-2 5-16,2-3 7 0,12-1-1 15,-2-13 3-15,14-3-6 16,6-7-1-16,-12-2-3 16,10-7 0-16,-15 2 3 15,-5-8 1-15,-1 4 4 16,-9 7-1-16,-4 2 2 0,-7 13 17 16,0 2-6-16,-3 6 6 15,-2 4-6-15,2-5-17 16,0 0 2-16,0 18-5 15,0 29 4-15,7-29-2 16,4 2 2-16,5-6-2 16,3-2-2-16,6-7 12 15,1-4-9-15,7-2 2 16,6-4 4-16,-3-10-5 16,4-3 1-16,-11-7 8 15,-13-1-9-15,1 3 3 16,-21 4 2-16,1 8-4 15,-4 6 12-15,-4 8-14 16,-4 7-1-16,7 9-9 16,-4 4-11-16,12 5 9 15,10-5-2-15,9-6 14 0,7-5 1 16,11-19 11-16,19-11 6 16,-2-21-2-16,14-8-2 15,-13-5-17-15,-6-3-1 16,-11 7-7-16,-6 2 9 15,-19 13 5-15,-3 10-5 16,-10 12 4-16,-8 8-3 16,-1 8-12-16,-5 3 6 0,6 11-4 15,4 5 3-15,14 2 11 16,3 4-5-16,13-3 3 16,1 4 1-16,5-3-2 15,-6 1 2-15,2-1-1 16,-1-3-1-16,-8 5 0 15,1 0-3-15,-14-1-10 16,-8 0-7-16,-7-6-14 16,-3-3 8-16,-5-6 4 15,-2-7 11-15,1-8 11 16,6-7 10-16,10-10 8 16,27-10 2-16,15-16-2 15,15-8-10-15,16-12-1 16,0 1-14-16,0 3-3 15,3 3 1-15,-18 15-3 0,-13 6 9 16,-18 19 6-16,-25 2 4 16,-8 11-2-16,-15 5-3 15,-5 8-2-15,-1 8-3 16,-3 2 0-16,12 1 3 16,2-1 3-16,15-2-3 15,5 5-1-15,11 1 2 0,1 4-1 16,8 2 0-16,-4-1-3 15,0 2-5-15,-14-6-4 16,2 2 4-16,-12-1 1 16,-6 0 4-16,0 1 0 15,-10-3 1-15,10-6-2 16,-6-3-1-16,17-8 3 16,2-5 5-16,25-12 12 15,0-9 1-15,33-15 15 16,14-9-9-16,2-15-7 15,15-6-3-15,-17-1-12 16,-1 3-4-16,-18 14 7 16,3 12-7-16,-23 15 1 15,-8 9 9-15,-16 14-11 16,-5 8 12-16,-4 13-4 0,-4 4-3 16,12 8 3-16,-11 4-3 15,15-2 3-15,-5-2-3 16,-2-10-21-16,-2-6-18 15,-6-10-60-15,11-12-41 16,-7-21 89-16</inkml:trace>
  <inkml:trace contextRef="#ctx0" brushRef="#br0" timeOffset="138025.1">27715 13719 1620 0,'23'-1'547'16,"-12"4"-545"-16,32-10-26 16</inkml:trace>
  <inkml:trace contextRef="#ctx0" brushRef="#br0" timeOffset="138766.26">28240 13899 1936 0,'26'-2'606'16,"-2"-2"-746"-16,-8-4-52 16,-35 2-39-16,-12 4 5 15,-8 6 67-15,18 6 57 16,5 6 84-16,4 11 37 15,3 5 52-15,-28 7 7 16,24-3-16-16,20-8 5 0,24-11 8 16,-2-5-5-16,8-11 1 15,-10-3-9-15,-3-14-31 16,18-9-7-16,-8-9-15 16,-10-3-10-16,-7 2-3 15,-8 7-5-15,-6 12-11 16,-2 6-4-16,-4 10-10 15,0 6-13-15,-5 10 0 16,3 5 2-16,4 4 3 16,4-1 15-16,7-6 10 15,6-5 13-15,7-5 21 16,-5-2 13-16,8-5 22 16,-5-1-3-16,8-4-10 0,-3-2-12 15,1 2-15-15,2-1-3 16,-13 2-4-16,12-2 0 15,-10 4-6-15,5 0-5 16,-4-4-4-16,-7 0 1 16,6-6-5-16,-12-1 8 15,4-1 6-15,-13 0-2 16,2 2 9-16,-6-1-3 16,2 4-3-16,-1 0 8 15,-6 4-4-15,13 0-2 0,-8 0 3 16,12 2-1-16,5-1 11 15,-7 1 5-15,17-6 8 16,-6-1-1-16,13-1-7 16,6-5 2-16,-1 2 0 15,3-2-6-15,-4 7 8 16,-6 7-8-16,-3 8-7 16,-4 8 2-16,-3 5-12 15,-2 7 3-15,8 0-1 16,2-3-11-16,11-10-39 15,-23-4-46-15,11-18 139 16,-5-5-63-16</inkml:trace>
  <inkml:trace contextRef="#ctx0" brushRef="#br0" timeOffset="138901.31">29313 13616 1887 0,'13'7'729'16,"17"-39"-605"-16,-5-24-125 16</inkml:trace>
  <inkml:trace contextRef="#ctx0" brushRef="#br0" timeOffset="-158086.45">2076 10147 1183 0,'-16'-53'436'0,"6"0"-372"16,-1 5-14-16,0 6-10 16,2 13-24-16,-7 6-4 15,-3 16-9-15,-5 4-1 16,2 13 2-16,-3 9 2 16,-27 19 9-16,1 17 7 15,-2 28 5-15,7 12-1 0,32 19-1 16,9 6 0-16,17 3-7 15,25-7-2-15,18-20-2 16,13-18-2-16,20-38 20 16,-11-16 16-16,19-41 24 15,5-17 5-15,-7-30-8 16,-1-16-8-16,-19-19-29 16,-18-8-5-16,-20 2-19 15,-12 2-17-15,-23 13-19 16,-13 10-19-16,-19 17-35 15,-13 16-13-15,-18 29-34 16,17 17-16-16,-33 37-19 16,17 16-21-16,5 21 122 15</inkml:trace>
  <inkml:trace contextRef="#ctx0" brushRef="#br0" timeOffset="-157900.58">2120 10513 1020 0,'15'-5'425'16,"0"4"-252"-16,1 3-13 0,13 10-58 16,15 1-22-1,15 10-40-15,-1 8-8 0,1 8-40 16,-4 2-30-16,-9-5-69 16,7-8-61-16,-3-17 102 15</inkml:trace>
  <inkml:trace contextRef="#ctx0" brushRef="#br0" timeOffset="-157445.03">3110 9512 1058 0,'16'3'458'0,"12"10"-232"15,7 23-144 1,4 12-16-16,9 24-37 0,2 7-13 16,6 4-15-16,-3 2 1 15,-19-1-11-15,-11-1-5 16,1-16-1-16,-3-9-1 16,-9-23 6-16,-5-13 2 15,-10-11 12-15,0-8 14 16,-8-14 1-16,-3-5 1 0,-14-24-7 15,-6-9-10-15,9-19-1 16,-6-7 1-16,9-10-4 16,18-6 3-16,3 0-4 15,9 1-1-15,20 13 5 16,-1 15 1-16,18 24 11 16,8 17-2-16,1 25-1 15,7 18-1-15,0 26-10 16,-7 12 0-16,-37 23-3 15,-17 7-6-15,-32 8-5 16,-5 0-4-16,-6-6-22 16,-2-6-11-16,-3-23-38 15,2-17-41-15,25-45 82 16</inkml:trace>
  <inkml:trace contextRef="#ctx0" brushRef="#br0" timeOffset="-157087.3">4364 9009 936 0,'21'-32'487'15,"-17"12"-17"-15,-1 18-324 16,-7 27-37-16,-4 19-35 16,4 45-56-16,-1 18-5 0,-10 26-18 15,-5 7-6-15,12-11-18 16,-4-13-2-16,2-33 4 15,7-24 7-15,-13-35 14 16,16-14 4-16,3-27 1 16,-3-15-3-16,11-36-3 15,-5-13-3-15,6-19-3 16,-10-5 6-16,2-10 5 16,-3-2 0-16,0 13 6 15,19 12-4-15,-2 46 4 16,6 27 3-16,13 42 4 15,11 25 1-15,-8 43-4 16,0 9-6-16,-6 10-40 16,-17-8-53-16,5-26 57 15</inkml:trace>
  <inkml:trace contextRef="#ctx0" brushRef="#br0" timeOffset="-156903.85">3990 9711 1518 0,'5'-15'547'0,"45"-16"-470"16,30-4-32-16,13-5-100 16,7 2-83-16,-14 4 81 15</inkml:trace>
  <inkml:trace contextRef="#ctx0" brushRef="#br0" timeOffset="-156161.72">1380 12866 1364 0,'-6'-33'492'15,"29"9"-431"-15,-14 8-6 0,3 39-44 16,11 19-13-16,-26 33-15 15,7 17-8-15,-2 13-8 16,-12 1-7-16,6-12 8 16,4-8 10-16,-16-28 13 15,18-17 6-15,8-24 11 16,-25-14 8-16,0-31 4 16,5-17 2-16,12-41-10 15,7-14-8-15,5-11-4 16,-2-1 0-16,3 16-3 15,4 12-1-15,-4 34 4 16,-4 21 0-16,-1 51 0 16,13 21 2-16,5 32-3 15,-5 15-2-15,-10 6 5 16,0-2 1-16,6-18 0 0,2-16 4 16,-4-32 8-16,2-10 4 15,0-30 19-15,4-18-2 16,11-25-5-16,-14-11-6 15,6-9-24-15,-1 9-6 16,-11 11-4-16,3 11-2 16,-6 24-2-16,9 13 4 15,4 23 2-15,0 7 2 0,-15 13 3 16,-3 3 2-16,10-5 3 16,9-8 0-16,7-11 1 15,-12-6 1-15,0-14 8 16,1-7 2-16,2-14 7 15,-1-7 7-15,-16-3-4 16,-7-4 3-16,-6 0-7 16,-10 4-6-16,-3 8-22 15,-10 13-16-15,-7 24-35 16,3 13-35-16,-19 26-40 16,10 0-27-16,23-2 96 15</inkml:trace>
  <inkml:trace contextRef="#ctx0" brushRef="#br0" timeOffset="-155823.62">2429 12587 1447 0,'-15'-8'557'16,"1"8"-430"-16,2 7-29 15,12 19-74-15,-8 12-35 0,29 19-39 16,0 7-20-16,-11 6-14 16,6-2 4-16,-7-11 29 15,0-12 17-15,7-28 40 16,6-11 19-16,-13-24 24 16,-7-9 7-16,2-26-8 15,0-13-14-15,1-5-20 16,-3 0-7-16,-1 17-7 15,2 13-2-15,5 20-13 16,7 17-4-16,1 28-43 16,-2 16-29-16,8 18-68 15,-4 7 93-15</inkml:trace>
  <inkml:trace contextRef="#ctx0" brushRef="#br0" timeOffset="-155372.22">3197 12847 1217 0,'28'-47'502'15,"4"-30"-315"-15,-16-8-58 16,-5-23-53-16,-2-15-38 0,5-18-29 16,3-13-9-1,-33-3-4-15,-23 7-5 0,-11 17 3 16,-4 19 5-16,16 40 4 15,7 24 6-15,-1 54-3 16,18 47 1 0,8-26-9-16,-1 1-4 15,-8 146-9-15,11 17-9 0,28 30-7 16,12-64-1-16,12-29 8 16,11-13 9-16,20-43 21 15,-4-20 4-15,1-40 10 16,-14-17 2-16,-20-27-2 15,2-14 0-15,-9-19-8 16,-9-3-2-16,-18-3-3 16,-9 3-2-16,-8 11-4 15,2 6-1-15,1 24-5 0,-5 12 3 16,2 29-9-16,4 20 0 16,6 17-1-16,4 6-3 15,17 1-5-15,-5-7-29 16,2-17-70-16,8-14-46 15,-2-29 93-15</inkml:trace>
  <inkml:trace contextRef="#ctx0" brushRef="#br0" timeOffset="-155222.95">3389 11858 1077 0,'26'7'347'0,"6"1"-350"16</inkml:trace>
  <inkml:trace contextRef="#ctx0" brushRef="#br0" timeOffset="-154220.52">3959 11835 1322 0,'-5'3'497'16,"6"5"-377"-16,2 4-52 15,10 11-39-15,-2 5-29 16,-1 19-51-16,4 6-13 16,-8 5-3-16,6 6 11 15,2-13 31-15,-4-6 12 0,7-16 22 16,-5-11 10-16,-3-13 24 15,-8-2 17-15,-2-19 6 16,1-11-9-16,0-24-18 16,-1-10-20-16,-3-10-19 15,-2-8-8-15,4 2-8 16,4 4 1-16,0 17 0 16,4 17 5-16,5 23 4 15,0 14 2-15,7 26 4 16,7 10 0-16,15 18-1 15,2 7-2-15,-7-6 3 16,-1-3 0-16,-2-16 3 16,8-17 6-16,11-18 4 15,-5-12 6-15,-5-21 6 16,4-13-1-16,17-19-4 16,-6-4-5-16,-12-3-7 0,-6 6-3 15,-19 2-4-15,2 1 1 16,-16 7 4-16,-20 11-2 15,-17 25 0-15,-5 17-4 16,12 28-6-16,3 11-2 16,-4 21-3-16,7 7 2 15,12-4 3-15,19-4 1 0,24-19 4 16,12-13-1-16,16-19 2 16,2-6 6-16,4-21 16 15,-3-7 10-15,-5-7 8 16,6-9-2-16,-6 0-12 15,-16 2-7-15,-36 4-13 16,-29 6 1-16,-20 13-3 16,-3 6-8-16,-1 15-14 15,3 5-6-15,3 15-9 16,0 5 8-16,13 2 11 16,12-3 6-16,12-2 5 15,13-1 0-15,21-15 2 16,3 2 1-16,22-15 4 15,14-11 0-15,0-7 2 16,-1-10-3-16,-18-6-1 0,-20 4 2 16,-22 3-1-16,-7 4 6 15,-5 0 5-15,-1 1-3 16,-8 3 2-16,0 6-5 16,-6 9-11-16,4 1-3 15,4 7-13-15,-2-2-3 16,13 5-13-16,5 1 2 15,2 3 6-15,6 3 3 16,3-2 20-16,2 1 3 0,4-3 2 16,2 1 8-16,2 0 3 15,3-7 1-15,8-5 2 16,-11-7-3-16,-6-8-4 16,16-2-3-16,0-15-7 15,11-6-6-15,-6-2-12 16,-18 5-7-16,-5 13-44 15,-2 8-20-15,10 13-45 16,0 4 362-16,2 1-185 16</inkml:trace>
  <inkml:trace contextRef="#ctx0" brushRef="#br0" timeOffset="-153791.65">6104 10433 1198 0,'6'-5'448'16,"18"11"-342"-16,2 10-37 16,14 19-22-16,1 13-28 0,-11 22-45 15,-12 9-5-15,-1 4 3 16,3-6 1-16,3-5 23 15,-5-6 2-15,-13-22 23 16,-4-7 12-16,-10-28 22 16,-5-7 7-16,-2-24-25 15,-9-13-7-15,-1-25-35 16,8-11-15-16,-14-9-9 16,-3-7-1-16,19-11 4 15,6-5 8-15,20 11 13 16,18 16-1-16,5 28 14 15,2 19 1-15,9 30-6 16,10 9 4-16,-9 33-7 16,-9 17-2-16,-7 21 5 15,-15 10-10-15,-32 7-30 16,-8-2-18-16,-26-8-52 0,-7-8-30 16,-10-15 87-16</inkml:trace>
  <inkml:trace contextRef="#ctx0" brushRef="#br0" timeOffset="-153403.52">6929 9892 1536 0,'16'5'555'15,"0"22"-485"-15,-5 19-14 0,-7 30-37 16,-4 11-25-16,-4 6-23 16,0-1 1-16,-5-17 3 15,4-15 7-15,4-25 18 16,1-15 2-16,1-18 1 16,-1-10 2-16,0-22 5 15,1-11 2-15,1-28-4 16,-3-7-2-16,-9-17-6 15,2-3 0-15,6-4-1 0,4 7-4 16,9 32 0-16,3 17-6 16,5 39 4-16,-3 19 4 15,7 32 3-15,9 24 0 16,13 29-8-16,-13 7-14 16,7-7-68-16,-6-12-49 15,-5-37 83-15</inkml:trace>
  <inkml:trace contextRef="#ctx0" brushRef="#br0" timeOffset="-153241.59">6954 10176 1599 0,'79'-66'543'0,"65"-42"-524"15,26-36-9-15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6:29:19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21876 1832 1267 0,'1'-29'68'15,"11"-11"-7"-15,6-30 83 16,2 4-56-16,-3 4 16 16,-8 19 9-16,-9 7-10 0,2 16-22 15,0 8-15-15,-1 7-32 16,1 3-14-16,4 16-13 15,4 7-4-15,6 27-3 16,6 11 4-16,-4 12 0 16,-1 0 0-16,2-10 0 15,2-8 0-15,4-18-2 0,3-6 1 16,1-16 2 0,1-9-5-16,9-18 3 15,-1-14 0 1,11-28 0-16,3-11 7 0,-13-21 1 0,-5-4-5 15,-13-1 15-15,-15-1-5 16,1 6 6-16,0 8 8 16,-4 29-1-1,9 17 3-15,0 32-13 16,-2 17-3-16,6 34-12 0,2 17-4 0,-3 25 0 16,2 11 2-16,-5 12-6 15,-5 3 6-15,-2-5-2 16,-3 0-5-1,-8-3 9 1,-3-5-5-16,-11-8 5 16,-6-12 2-16,-7-25-6 0,-2-9 4 0,-18-20-1 15,-4-9 5-15,-4-23 5 16,-1-18-1-16,10-25-3 16,9-11-8-1,16-25-13 16,11-3-6-31,31-13-26 0,11-3-19 0,31 10-62 0,20 6-27 0,13 16-47 0,6 5 114 16</inkml:trace>
  <inkml:trace contextRef="#ctx0" brushRef="#br0" timeOffset="246.34">23356 1625 1321 0,'-8'16'448'0,"3"4"-415"0,4-7 3 16,8-2 4-16,4-8-1 16,10-2-11-16,16-5-17 15,8-7-8-15,11-8-32 16,9-1-21-1,11 3-65-15,2 4-66 0,-2 5 120 16</inkml:trace>
  <inkml:trace contextRef="#ctx0" brushRef="#br0" timeOffset="478.07">23394 2034 1279 0,'-19'10'461'15,"35"-2"-360"1,11-4-17-16,31-8-22 16,9-10-5-16,21-16-47 0,14-4-43 0,-1-8-100 15,-2 2-101-15,-14-5 139 63</inkml:trace>
  <inkml:trace contextRef="#ctx0" brushRef="#br0" timeOffset="930.16">24691 1357 1381 0,'-1'-6'498'0,"1"6"-370"0,2 10-99 0,4 6 7 0,3 16 2 16,-5 5-16-16,8 22-10 15,0 12-8-15,-3 7-3 16,12 4 5-16,2-19-4 16,-1-12 4-16,9-21-4 15,0-13-2 1,3-15-2-16,4-7 1 0,-3-13 5 0,-4-11 7 16,-5-9 13-16,-3-7-3 15,-6-7-2-15,-5 3-7 16,-5 8-9-1,-1 8 2 1,-6 20-5 0,4 8 0-16,1 19 0 0,0 10-4 0,8 15 4 0,0 5 1 0,13-4 0 15,6-5 6-15,12-18-7 16,7-9 0 0,4-26-2-1,0-18 2-15,-1-32 12 0,-3-12-2 0,-9-10 7 16,-8-3-7-16,-18-7-1 15,-6 1-8-15,-15 1-1 16,-9 6 1-16,-5 21-21 16,-4 11-9-1,3 25-41 1,3 15-38 0,3 23-85-16,7 17 120 0</inkml:trace>
  <inkml:trace contextRef="#ctx0" brushRef="#br0" timeOffset="1165.01">26024 541 1242 0,'1'4'429'0,"1"8"-364"0,5 19-40 16,1 9 4-16,3 22 0 15,1 5-7-15,-2 7-15 16,-2-6-10 0,-6-21-43-1,-1-8-32-15,-6-28-217 0,-9 0 194 0</inkml:trace>
  <inkml:trace contextRef="#ctx0" brushRef="#br0" timeOffset="1350">25458 432 1233 0,'58'-33'496'16,"23"-6"-367"-16,27 6-3 16,8-1-23-16,10 0-69 0,-1 7-49 31,-14 10-140-16,-11 5 30-15,-14 12 52 0</inkml:trace>
  <inkml:trace contextRef="#ctx0" brushRef="#br0" timeOffset="1601.1">26636 686 1399 0,'33'22'478'0,"18"13"-433"16,7 3 10-16,10 3 2 15,0 4-9-15,11 3-31 16,7 1-9-16,4-6-29 16,3-2-28 15,-13-11-68-31,-7 0-29 0,-11-11-69 0,-6-7-29 0,-1-13 162 15</inkml:trace>
  <inkml:trace contextRef="#ctx0" brushRef="#br0" timeOffset="1795.21">27308 595 1219 0,'-91'78'484'0,"-13"24"-357"0,-15 38-25 15,-15 18-24 1,-7 4-95 31,4-2-66-47,7-14 49 0</inkml:trace>
  <inkml:trace contextRef="#ctx0" brushRef="#br0" timeOffset="2430.19">24072 2588 659 0,'-9'-4'351'0,"8"1"11"0,3-4-271 15,10 5-14-15,3 4-11 16,7 9-21-16,1 5-15 0,6 10-8 16,5 0-5-16,7 6-9 15,0-1 1 1,0-5-6-16,1-6 3 15,-9-10 1-15,3-6 7 0,-8-8 15 16,-4-7 7-16,4-13 22 16,-3-4-1-16,0-18-9 15,3-10-7-15,-2-9-20 32,6-1-11-32,2 8-1 15,-3 7-7-15,3 22 1 0,-4 8 2 0,-2 15-5 16,5 7 3-16,1 14-4 15,0 3 1-15,11 11 0 16,0-3 2 0,12-2 0-16,6-6-2 15,6-14-1 1,1-4 1-16,0-15 9 0,-5-5 5 0,-10-9 18 0,-8 1 3 16,-13-4 4-16,-4 2-2 15,-3-3-11 1,2-2-11-1,-1 4-8-15,0 5-4 16,5 6-10-16,-2 4-20 0,3 7-68 0,1 1-42 16,-3 10-78-16,0 1 123 0</inkml:trace>
  <inkml:trace contextRef="#ctx0" brushRef="#br0" timeOffset="2542.92">26534 2034 1352 0,'35'-1'351'0,"-1"-1"-492"0,-4-14 64 16</inkml:trace>
  <inkml:trace contextRef="#ctx0" brushRef="#br0" timeOffset="15018.51">13378 8514 1210 0,'-34'-15'439'0,"13"5"-384"0,1 1-11 0,5 5-28 0,0 0-19 0,-4 0-8 0,1 3-17 0,-4-1 1 0,-1-1 9 0,-4-1 5 0,-4-3 15 0,-1 4 28 16,0 1-1-16,0-1 24 16,-3-1 6-16,1 0-8 15,-3-1 7-15,1 5-23 16,-1 2-6-1,-7 3-12-15,0 4-8 0,1 4 0 0,1 5-1 16,4 8-5-16,1 1 4 16,-1 9-3-1,1 1 3 1,0 4 6-16,6 0-1 16,8 0 6-16,10-1-3 0,6-3-8 0,8 1 0 15,5-2-6-15,4 1 0 16,12-6 0-16,-4-2-1 15,6-14 0 1,-12-7-2 0,0-1 2-16,35 21 2 0,10-9 3 0,13 3 3 0,-7-17 3 15,10-5-4-15,7-7-3 16,-2-7-1-16,8 0-5 16,5 1 3-1,13-3 4 1,7 1-1-16,-3-2 1 0,0 2 1 0,3-1-6 15,-4-1 1-15,-4 1 1 16,-10 1-5-16,-8-4 6 16,-3 5-4-1,-2-5-2 1,-3-3 7 0,-13 1-4-16,-3-2 4 0,-16 6-2 0,-4-1-2 0,-9 2 2 0,-5 2 1 15,-4-4 2-15,-8 3 8 16,-7-8 8-1,-3-5 5-15,-15-5 3 32,2-6-4-17,-15-2-3-15,-7-4-12 0,-15-8 2 0,-7-6-1 0,-19-2-12 0,-12-3 9 16,-12 8-10-16,-10 9-1 0,-11 10-3 16,-13 10-14-16,-13 18-11 15,-4 12-22 1,-30 30-44 31,6 16-25-47,-21 36-61 0,-11 12 106 0</inkml:trace>
  <inkml:trace contextRef="#ctx0" brushRef="#br0" timeOffset="16413.57">17479 9086 544 0,'0'-1'146'15,"-1"1"-131"1</inkml:trace>
  <inkml:trace contextRef="#ctx0" brushRef="#br0" timeOffset="17072.16">17499 9084 848 0,'6'-1'386'0,"0"0"-138"0,-2-1-170 16,0 1-37-16,-1 0-11 15,0 0-18 1,4-2-9-1,5 0-1-15,14-2-7 16,28-4 5-16,-28 8 3 0,5 0-3 0,3-4 3 0,1 0 4 16,3-3 5-16,2-1 9 15,0 1 5 1,-1-2 5-16,4 2-7 0,4-1 4 16,9 2-11-1,2-1-1-15,3-2-4 0,-4 3 2 0,-5-1-3 16,-2 1-1-16,-1 4 1 15,2-1 4 1,13 0 10-16,-1-1 1 16,9-1 7-16,-3 0-7 15,-7-1-5-15,4 4-2 0,-3 1-10 16,4 2-5-16,3 2-3 16,2-2 1-16,-9-2 2 15,-4 0 5-15,-6 1 1 16,-7 1-8-16,0 0 1 15,0-3 2-15,-3-1 1 16,7-1 6-16,-4 2 4 16,2 0-5-16,-1 1 9 0,-7 2-9 15,1 3-3 1,-5 5 3-16,-1-1-12 16,-1 2 7-16,1 0-2 0,0 2-5 15,10 1 0-15,-3-4-2 16,7 0 5-16,4-3-2 15,-2-2 3-15,5-2 3 16,0-2-5 0,-1-2 8-1,10-1 1-15,6 1-1 0,4 1 2 0,-5 1 3 0,-11 1-6 16,6 1 0-16,3 4-2 16,3 1 1-16,14 6-1 15,-1-1 1 1,-4 3 0-1,5 0-8 1,-3 0 1-16,6-2 0 0,2-4 3 0,2-1-1 0,-5-4-1 16,-16-2-4-16,-11-1-20 15,-12 0-4-15,-19 0-44 16,-11-1-26 0,-12 1-31-16,-8-3-17 0,-32-5 96 15</inkml:trace>
  <inkml:trace contextRef="#ctx0" brushRef="#br0" timeOffset="18554.06">7891 9142 488 0,'-2'7'249'0,"3"4"-3"15,3 2-233-15,4 3-2 16,4 4-1-16,1-2 1 15,5 2 1-15,-3-3 0 16,1-3 14-16,-2-3 16 16,1-3 16-16,9 0 11 0,-2-2 3 15,9 3-1-15,-2-8-13 16,-17 3 2-16,10-2-12 16,-4-2-1-1,-3-1-1 16,14-3-11 48,-7-3 0-64,5 2-10-15,-2-1-5 0,2 3-3 0,2 2-5 0,-2 0 1 0,9 3-1 0,-2 2-3 0,11 3-6 0,-1 4 6 0,1-1-7 0,4-1 5 0,-9-1 1 16,5-4-2-16,2-4 4 47,-1 0 2-47,10-3 7 15,-2 2-4 48,11 1 0-63,-1 0-1 0,2 0-4 15,4-3-3-15,-9 3 0 0,6-4-2 0,-1 2-1 16,7 0 6-16,-4 2-9 0,1 4 5 0,-10-1-7 16,-5 0 1-16,-5-1 4 78,-7 2 1-47,-1-1 7-15,-3-3 1-16,-3-1 1 0,3 0 0 0,-4-1 0 0,4-3-3 0,0 5-1 0,-2-1 3 0,-3 0-8 0,-10 4-2 0,-4 0-3 0,0 1-1 0,0 1 2 15,1 0 0-15,-3-1 3 0,1-1-3 0,-4 1-1 0,-1-4 3 0,1 0 1 0,1 1 4 0,-3-1 2 0,-1 2 2 0,5-3-3 0,-7 2 0 0,11 0-1 0,-4 2-8 0,10 0 4 0,-11-2-4 0,1 0-3 16,13-1 9-16,-27 2-9 16,24-2 3-16,-19 1 3 15,1-1-5-15,4-2 3 0,-1 1 2 16,2 0-2-16,-5 0-1 15,2-1-2-15,-6 4 3 16,-1-1-2-16,-1 2 1 16,-3-3-13-16,0 0-48 15,6 14 43 1</inkml:trace>
  <inkml:trace contextRef="#ctx0" brushRef="#br0" timeOffset="29946.96">12375 11354 919 0,'-24'-7'326'15,"-2"4"-289"-15,0 2-14 0,-6 3-15 0,-4 6-5 16,-2 6-2-16,-1 5 2 15,-5 7 0 1,-2 3 2-16,-2 2 12 0,0 3 4 16,-8 3 12-1,0 4 5-15,-1 4-4 0,-3 0-5 0,10 9-6 16,3 7-3-16,1 13 8 16,-2 8 2-1,3 5 14 1,-2 9-1-1,-6 15-5-15,11 8-3 16,0 19-21-16,8 3 3 0,19 0-17 0,3 5 4 0,13 6-1 16,9-1-7-1,15 13 6 1,5 5-5 0,16-3 2-16,1 4-3 15,8-2 4-15,9-5-3 0,5 8 0 0,10-9 5 0,16-9-4 16,8-3 6-16,6-21-2 15,5-7 8-15,10-13 7 16,0-11 0-16,12-18 3 16,4-9-6-16,1-26 4 0,2-13-2 15,3-30 4-15,4-17 2 16,-10-32 5-16,-2-15 3 16,8-31-4-1,-11-17-5-15,-2-21-14 16,1-17-1-16,-14-20-5 0,-1-10 1 15,-17-18-2-15,-4 9 2 16,-20-9-2-16,-11-1 0 16,-7 4 0-1,-19-9 3-15,-22 8 1 16,-13 5 2-16,-24 0 4 0,-12 6-1 0,-21 9 4 16,-13 2-2-16,-18 21 1 15,-9 1-8-15,-28 19-1 16,-5 13-3-1,-22 18-12-15,-12 20 0 16,-11 31-22-16,-11 14-19 0,-13 35-34 16,1 19-26-16,-11 24 244 15,7 18-122 1</inkml:trace>
  <inkml:trace contextRef="#ctx0" brushRef="#br0" timeOffset="31198.55">16519 13431 680 0,'63'214'234'16,"35"-14"-219"-16,6-3 0 0,26-10-1 0,8-5 3 0,9-24-2 15,13-16 6-15,9-36 14 16,-1-18 10 0,19-49 24-1,-1-25 7 32,2-45 10-47,11-27 6 16,-17-37 2-16,4-23-6 0,-9-38 8 0,-15-23-7 0,-3-40-1 15,-12-11 0-15,-24-50-27 0,-12-16-14 0,-30-32-25 16,-14-4-7-16,-19-16-12 0,-4 1-3 0,-30 9-13 16,-21 6-11-16,-30 23-15 15,-30 13-9 1,-37 28-10 78,-20 5 0-79,-53 52 0-15,-21 24 8 0,-46 54 17 16,-29 37 4-16,-54 73 16 0,-27 49 6 0,-47 102-1 0,-9 51 8 16,-42 118-56-16,-10 43 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17:59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20168 4305 1268 0,'-14'14'432'15,"9"12"-411"-15,-2 6-15 0,4 8 6 16,-3-1-4-16,1 1 9 15,1-5 5-15,3-2 2 16,-1-6-1 0,9-9-4-16,0 0 6 0,19-13 20 15,6-2 15-15,17-16 14 16,10-14 0-16,23-13-10 31,12-10-11-31,15-12-8 0,6-3-8 0,11-8-6 16,-2 2-2-16,0 4-16 15,2 3 9-15,-15 12-10 16,-4 2-11-16,-16 7-22 16,-17 8-20-16,-35 11-50 15,-15 7-33-15,-30 14-60 16,-17 3 104-16</inkml:trace>
  <inkml:trace contextRef="#ctx0" brushRef="#br0" timeOffset="4880.58">4426 4427 1413 0,'6'-124'495'0,"6"12"-446"16,6 33-46-16,-11 16-20 16,-22 28-16-16,-17 12-14 0,-19 23 3 15,-14 15 15 1,-27 28 12-16,-4 8 5 0,-14 33 15 16,8 10 5-1,-4 11 11-15,11 4 14 0,20-4 15 16,6 1 3-16,43-1-5 15,9 6-12-15,29 13-15 16,11 9-6-16,23 23-5 16,21 9 5-16,5 10 1 15,1 10 4-15,-1 11 8 16,-14 7 6-16,-14 21 12 16,-3-3-6-16,-26 20 1 15,-12 12-6-15,-23 8-15 16,-11 13 5-16,-31 10-6 15,-7-18 2-15,-14 6 17 16,-8-11-6-16,16-29 4 0,4-10-2 16,14-42-25-1,9-25 3-15,0-50-10 0,24-21-4 16,6-44 3-16,10-17-8 16,23-14-17-16,0-7 9 15,22 2-5-15,2 5 5 16,15 6 23-16,-3 18-11 15,-10 31 3-15,0 21 2 16,-18 48-6-16,0 27 2 16,-21 46 6-16,-9 27-2 0,-9 44-5 15,-18 15 9-15,-4 29 2 16,1 5-1-16,-5 11 22 16,0-5-4-16,6-19 8 15,11-13 14-15,13-34-13 16,5-16 3-16,27-35-9 15,7-17-15-15,10-27 7 16,22-14-6-16,21-22-3 16,16-15-4-16,11-16-11 15,-2-4 3-15,5-7-11 16,-1-2-2-16,0 1-4 16,-13 1 2-16,-12 6 1 15,-19 3 12-15,-10 2 3 16,1 4-1-16,-7-16 10 0,3-6-6 15,9-26-4-15,-3-13-4 16,-5-20-12-16,4-13 2 16,13-28-39-16,22-21-25 15,16-43-121-15,-3-22 126 16</inkml:trace>
  <inkml:trace contextRef="#ctx0" brushRef="#br0" timeOffset="8318.52">18929 1512 1390 0,'-41'-23'499'0,"25"11"-438"15,5 0-8-15,10 1-14 16,2-2-12-16,9-1-14 16,6-1-1-16,8-2-5 15,16 2-5-15,9 4 1 16,0 2-2-16,10 14 1 15,-9 11 2-15,-7 18 13 16,1 14 2-16,-21 26 7 47,-7 14-3-47,-22 19-10 0,-7 6 0 0,-18-3-5 0,-17 3 10 0,-14-11 7 16,-14-12 5-16,-9-11 4 15,11-18 6-15,8-17 7 16,5-9-4-16,14-28 1 15,-14-10-8-15,6-23-19 0,11-12 5 16,8-9-11-16,19-1-9 16,18 1 6-16,19 1-10 15,21 11 1-15,3 8 2 16,16 23-3-16,-8 10 3 16,1 19-3-16,9 7 3 15,2 6-37-15,-4 2-30 16,12-5-52-16,2-4-40 15,-6-15-54-15,0-7-39 16,-11-16 163-16</inkml:trace>
  <inkml:trace contextRef="#ctx0" brushRef="#br0" timeOffset="10089.53">20233 1815 1443 0,'-5'-11'510'16,"2"3"-429"-16,3 3-64 16,-7-1-6-1,-4 0 2-15,-7 3-5 0,-6 3-1 16,-6 13-1-16,6 5-4 15,2 13 0-15,-7 1-1 16,10 10-4-16,0 5 1 16,10 2 5-16,19-2-1 15,20-10 6-15,9-9 4 0,15-23-4 16,9-9 6-16,6-27 8 16,-5-9 3-16,4-15 5 15,-2-8 5-15,-14-5 0 16,3-7 0-16,-24-2-2 15,-18 1-8-15,-15-1-4 16,-6 5-9-16,-7 4 1 16,-5 7-5-16,4 22-2 15,-3 14-3-15,3 24-3 16,-1 17 0-16,4 23 0 16,3 10 0-16,16 27 0 15,4 2 5-15,11 10-8 16,8-3-4-16,2-13 1 15,11-12-9-15,2-21 4 0,0-9 14 16,2-20-9 0,8-7 7-16,1-13 3 15,-5-9-1-15,-5-9 11 0,-3-8-7 16,-17-10 2-16,-10-6-6 16,-12 0-6-1,-11 0 13-15,0 12-2 0,-12 9-6 16,-6 18 0-16,-1 10-3 0,-6 21-3 15,7 14 1-15,3 19 0 16,-1 7-1 0,15 0-2-16,10-5 12 0,15-14-3 15,11-9-7-15,5-13 5 16,-4-9-9-16,5-11 6 16,-5-7 2-16,1-8-1 15,6-6 7-15,-12-2 0 16,-5 0-3-16,-14 1-1 15,-3 6 4-15,-1 7-9 16,-2 6 8-16,-1 11-2 16,2 6-6-16,2 9 1 15,4 2 1-15,10-1 1 16,4-7-5-16,10-10 4 16,8-3 1-16,12-20 0 0,22-14 3 15,13-19 0-15,-2-12-7 16,-8-8-1-16,-18 6 7 15,-13 3-2-15,-5 3 5 16,-11 12 4-16,-7 3-14 16,-12 15 4-16,-6 9-3 15,-8 14-11-15,-4 7 6 0,-7 14-2 16,-2 4-4-16,4 8 7 16,4 1 2-1,11 3-1-15,9 4 11 0,9-1-1 16,5 1-4-16,9 2-2 15,6-1 3-15,-1 0-4 16,7 0 6-16,-16-2 5 16,-8 1-9-16,-12-3 3 15,-14-1-3-15,-13-6-5 16,1-2 3-16,-10-11 4 16,0-4 7-1,10-11 1-15,-2-11-9 0,20-18-4 16,15-11-1-16,24-23-3 15,20-5 11-15,20-8 4 16,8-2-5-16,0-3 2 16,-3 0-6-16,-10 12-4 0,-16 9 7 15,-25 27-1-15,-22 12 8 16,-31 20-1 0,-7 9-7-16,-23 17-1 0,-10 7-9 15,2 13 9-15,1-2 5 16,19 0-2-1,9-5 0-15,17-9-3 0,12 4-6 16,17-6 1-16,9 2 5 0,18 4-3 16,5-3 7-16,11 5 5 15,-10 2-2-15,-12 3 0 16,-11 2-13 0,-29 7-10-16,-6 1-1 0,-28 1-1 15,-6-2 15-15,-7-4 1 16,8-11 4-16,14-13 2 15,9-6 0-15,21-22-4 16,15-12-2-16,35-27 6 16,22-18 1-16,32-17 11 15,14-10 0-15,10-4-10 16,-2-3 3-16,-11 3 0 16,-16 8 0-16,-34 18 3 15,-19 13-9-15,-40 28 3 16,-14 11-1-16,-30 24-8 15,-17 14 6-15,-17 20-1 16,8 11-7-16,5 8 6 0,13-4 0 16,25-1-4-16,7-9 9 15,26-10 1-15,6-5-11 16,30-9 5-16,3-8-1 16,8-16 3-16,15-7 3 15,2-16 6-15,0-6-8 16,5-8 0-16,0-3 5 0,-21 0-7 15,-3 1 8-15,-30 2-4 16,-18 2-4 0,-17 2-3-16,-7 7-5 0,-6 5-1 15,0 10 3-15,8 10-1 16,4 4 5-16,14 10-8 16,10 6 8-16,20 13 3 15,11 9-9-15,11 14 11 16,1 8-7-16,-23 21 3 15,-26 14 1-15,-48 20-10 16,-48 24-46-16,-80 26-27 16,-25 8 44-16</inkml:trace>
  <inkml:trace contextRef="#ctx0" brushRef="#br0" timeOffset="11238.9">18849 3422 1452 0,'-17'-14'282'16,"8"-5"5"0,-1 0-235-16,9-26 1 0,37-5-38 15,11-2-5-15,23 10-6 0,7 7-1 16,-3 17-14-16,-4 15-11 16,-25 28-15-1,-13 12-7-15,-21 23 11 16,-13 7 8-16,-21 12 18 15,-10 2 4-15,-19-10 5 16,-8-3 4-16,-18-19-3 0,2-7 3 16,0-23 18-16,4-12 6 15,7-22 10-15,7-9 7 0,23-12-6 16,12-7-7 0,23 6 2-16,10 2-11 15,23 15-11-15,10 10-6 16,20 20-8-16,8 11 0 0,15 17 2 15,7 6-4-15,4-6-55 16,-7-5-50-16,0-18-125 16,-3-7 139-1</inkml:trace>
  <inkml:trace contextRef="#ctx0" brushRef="#br0" timeOffset="11828.88">20258 3419 1492 0,'3'-3'528'0,"2"3"-456"0,-4 0-28 15,-2 0 13 1,0 0-17-16,-29 6-10 16,-47 11-1-16,20-3-31 15,-7 4-6-15,-8 3-16 0,4 5-3 16,-1 8 2-16,9 2 10 0,18 8 10 15,4 2 1 1,21-1 3 0,8-5 1-16,21-12 4 0,15-12 1 0,12-24 8 15,13-14-5-15,22-28 7 16,4-13 8-16,0-25-3 16,0-6-2-16,-26-8-1 15,-8 4-7-15,-24 3 3 16,-13 4 5-16,-18 14-2 15,-13 4 2-15,-6 24 3 16,1 15-9-16,-5 26-4 16,11 16-4-16,3 36-4 15,6 16 2-15,10 30-5 16,2 7 8-16,22 7-6 16,8-5-4-16,19-9 6 0,6-13-7 15,2-24 5-15,4-9-1 16,7-29 4-1,6-12-2-15,1-21 0 0,-2-18-2 16,-12-26-1-16,-16-6 0 16,-20-7-6-16,-9 3 6 15,-17 8 1-15,-1 8-3 16,-4 21 10-16,0 7-6 0,3 26-3 16,0 9-2-16,4 23-6 15,3 13-2 1,7 11-11-16,5 3-16 15,11-11-57-15,1-7-28 0,5-21-101 16,-5-16 139-16</inkml:trace>
  <inkml:trace contextRef="#ctx0" brushRef="#br0" timeOffset="11995.34">20438 2972 1484 0,'-24'14'518'0,"22"8"-474"16,14 3-65-1,14-2-42-15,11-11 87 0,10-10-39 16</inkml:trace>
  <inkml:trace contextRef="#ctx0" brushRef="#br0" timeOffset="14174.07">20995 2993 1456 0,'5'18'552'0,"13"2"-370"16,-1 10-150-16,-1 9-23 16,8 4-4-16,-14 2-9 15,0-2-9-15,-5-2-20 16,-5-4-6-16,-7-5-11 15,-2-6 5-15,-6-12 13 16,3-6 13-16,1-7 19 16,-1-6 13-16,-8-10 14 15,0-6 1-15,10-15 1 16,-1-3-5-16,26-13-13 16,-5-8-6-16,3-7-5 15,17-1 1-15,-1 10-1 16,8 12 1-16,-2 21 2 0,-9 12-6 15,-4 19 2-15,-2 8 1 16,0 16-3 0,-1 7 3-16,-2 5 0 15,-2-2 2-15,-7-5-2 0,-3-8 0 16,-2-14 0-16,-1-3-1 16,0-12 6-16,1-6-2 15,-1-15 2-15,0-10 3 0,4-9-7 16,0-7 2-16,0 5-2 15,2-1-2-15,5 10 3 16,4 8 2-16,-2 14-6 16,-1 10 0-16,3 18-2 15,-6 9-3-15,5 21 6 16,5 7-1-16,-1 5 0 16,4 0 6-16,7-14-5 15,-1-5 3-15,2-22-2 16,3-10-1-16,5-17 3 15,1-14 3-15,7-19 2 16,-1-10-1-16,5-12-1 16,-6-1-4-16,-23 6-1 15,-4 6 3-15,-20 12-2 16,-4 6 5-16,-11 24-5 16,-10 9-1-16,-8 27-1 0,-6 12-8 15,12 18 6-15,6 3-4 16,14 4 5-16,8-5 2 15,16-14 0-15,15-6 4 16,18-21 13-16,12-13 9 16,15-24 4-16,-4-13 3 15,-3-11-10-15,-5-9-4 16,-19 0-3-16,-8-1-9 0,-10-4-2 16,-7 6-2-16,-12 4 1 15,-3 4-2 1,-9 17 3-16,-7 11-8 15,0 15-4-15,0 10-4 0,2 21 1 16,4 7 2-16,5 15 1 16,3 3 7-16,5-5-2 15,5 0 2-15,-1-5 3 16,-2-3-5-16,-9-7 1 16,1-6 5-16,2-12-3 15,1-5 0-15,-7-12 2 16,-2-8 0-16,-2-18 2 15,3-7 0-15,11-9-2 16,2-4-2-16,5 0-1 16,4 1 1-16,-1 6 1 15,3 8-3-15,1 17-2 0,-2 11-1 16,0 23-2-16,-4 7 2 16,3 17-3-16,-1 2 8 15,6-5-3 1,8-3 4-16,-2-13 4 0,2-5-10 15,2-14 6-15,3-5 3 16,1-16 4-16,5-8 2 16,-13-16-6-16,-5-3 0 0,-6-12-2 15,-12-1-5-15,-12 3 7 16,-10 2-9-16,-4 16-6 16,-3 6 8-16,7 18-13 15,4 6 3-15,7 12 6 16,-2 7-8-16,14 16 9 15,6 10 0-15,10 9-2 16,12 7 8-16,-2-2 1 16,1-1-3-16,-5-7 3 15,-8-6-4-15,-8-8-2 16,-5-3 11-16,-16-3-7 16,-4-2 2-16,4-5 4 15,-10-5-10-15,0-11 5 0,5-5 5 16,11-17-6-1,6-7 6-15,15-15-7 0,7-9 1 16,8-14 2-16,3-4-3 16,11 4 1-1,-3 9 2-15,-6 23-5 0,-2 11 2 16,-12 18 4-16,-8 9-11 16,1 19 8-16,-13 6-2 15,5 13 2-15,-6-3 2 0,-3-3 0 16,8-2 1-16,0-12-1 15,9-4-1-15,-8-12-2 16,9-5 7-16,3-9 3 16,1-6 2-16,3-12-3 15,-4-3 2-15,-13-1-10 16,-3-2 2-16,-2 9 4 16,1 5-10-16,-2 8 3 15,-1 8 0-15,0 7-8 16,0 6 8-16,6 12-3 15,3 5 0 1,4 8 4-16,3-3 4 16,8-13-1-16,5-5-2 0,1-11 5 15,0-8-9-15,-2-9 8 16,-4-6 0-16,-11-12-7 16,-10-3 9-16,-11 1-10 15,-9-1-2-15,-16 3 0 0,3 6-12 16,-14 9 3-16,3 5 0 15,7 9-7-15,1 2 6 16,10 1-1-16,5 0 7 16,12-1 2-1,8 0-3-15,16-5 5 0,8-4-3 0,15-4 9 16,1-3-1-16,12 3 1 16,-2 1-1-1,-4 6-1-15,-5 1 4 0,-22 6-3 16,-2 6 2-16,-13 6-2 15,0 8 0-15,-8 5 0 16,-2 1 1-16,-3 4 4 16,2-3-3-16,2-7 3 15,-1-3-5-15,1-12 0 16,-2-3 0-16,4-8 4 16,8-5 0-16,-3-14 0 15,6-4 3-15,7-9-5 16,3-6-2-16,10 1-2 15,2 4 0-15,3 3 1 16,-1 4 0-16,1 14 2 0,0 6 0 16,1 10-3-16,-1 6-1 15,-4 11 2-15,-5 2-7 16,-9 8 6-16,3-1 1 16,-2-2-2-16,2-7 9 15,2-8-4-15,-2-4-3 0,4-8 1 16,0-9 0-1,1-12-2-15,1-5 5 16,-2-13 0-16,-5 4-7 0,-11 0 0 16,0 6-4-1,-13 17-4-15,2 6 5 16,0 16-2-16,-3 9 4 0,6 20 1 16,1 9 0-16,16 14 3 15,1 5 1-15,1 7-23 16,-8 11-48-16,-26 19 47 15</inkml:trace>
  <inkml:trace contextRef="#ctx0" brushRef="#br0" timeOffset="16680.06">8373 7732 1461 0,'46'-39'501'15,"53"-38"-467"-15,22-21-24 16,35-25-94-16,-2-13-75 15,-19-7 94-15</inkml:trace>
  <inkml:trace contextRef="#ctx0" brushRef="#br0" timeOffset="16873.59">9598 6088 1506 0,'33'-49'563'0,"86"-59"-399"16,48-26-183-16,92-81 13 0</inkml:trace>
  <inkml:trace contextRef="#ctx0" brushRef="#br0" timeOffset="22179.48">5330 6244 1308 0,'-22'22'457'0,"19"-3"-429"0,14-7-9 15,15-8-16-15,28-26-1 16,14-23 14-16,59-59 2 16,20-30 3-16,68-66-5 15,24-25-2-15,46-28-32 16,41-15-46-16,20-12 45 15</inkml:trace>
  <inkml:trace contextRef="#ctx0" brushRef="#br0" timeOffset="26922.63">9348 7688 518 0,'79'-84'225'16,"-5"-11"-128"-16,-4-17-32 15,-6-7-27-15,-11-18-81 16,-2-5 30-16</inkml:trace>
  <inkml:trace contextRef="#ctx0" brushRef="#br0" timeOffset="27183.65">8669 4827 785 0,'-91'45'275'16,"1"2"-249"-16,8 17-8 16,10 9-10-16,5 17-5 15,1 14-5-15,-4 14-22 16,1 13-16-16,3 12-177 15,4 1 151-15</inkml:trace>
  <inkml:trace contextRef="#ctx0" brushRef="#br0" timeOffset="27451.47">9722 8597 603 0,'160'-39'227'0,"-18"-35"-166"16,5-13 17-16,-4-37-16 31,-6-22-5-31,-1-27-22 0,-9-18-10 0,-19-23-5 16,-6-6-3-16,-29-10-14 15,-8 1-12-15,-34-2-81 16,-22 3 62-16</inkml:trace>
  <inkml:trace contextRef="#ctx0" brushRef="#br0" timeOffset="35788.69">14132 1501 897 0,'-46'-62'349'0,"28"21"-248"15,-1-3 13-15,-2-4-11 16,0 1-7-16,1 1-15 16,-4 9 0-16,2 8-10 15,-21 11 0-15,-9 18-8 16,2 10-9-16,-21 33-11 16,13 18-6-16,-7 24-4 15,-10 13-2-15,4 11 3 0,13 3 2 16,8-1-13-16,5-7-3 15,28-19-14-15,-1-13-6 16,26-17 4-16,27-13-1 16,4-16-7-16,3-8 0 15,11-18-21-15,-8-10-16 16,11-13-26-16,6-6-32 0,2-11-51 16,4 2-38-16,1-1 119 15</inkml:trace>
  <inkml:trace contextRef="#ctx0" brushRef="#br0" timeOffset="35954.46">14156 1785 1187 0,'48'-6'406'0,"27"1"-385"16,2-4-2-16,-10-9-11 15,3 1-16-15,-8-7-85 16,-7-8-220-16,7-7 207 0</inkml:trace>
  <inkml:trace contextRef="#ctx0" brushRef="#br0" timeOffset="36148.5">14975 1061 1221 0,'14'12'452'0,"6"29"-348"16,2 18 2-16,-2 40 0 15,-2 26-15-15,-9 35-55 16,-2 7-47-16,-9 12-151 16,0-8 104-16</inkml:trace>
  <inkml:trace contextRef="#ctx0" brushRef="#br0" timeOffset="36996.1">15552 1458 949 0,'-21'-2'382'16,"4"1"-238"-16,5 2-57 15,5-2 7-15,2-2-15 16,6 0-12-16,12-7-29 15,7-2-13-15,18-9-20 0,13-3 2 16,15-4 4-16,1 2-11 16,-8 6 6-16,-8 1-20 15,-21 6-57-15,-7-3-35 16,-13-1 61-16</inkml:trace>
  <inkml:trace contextRef="#ctx0" brushRef="#br0" timeOffset="37262.51">15696 1211 981 0,'48'-11'385'0,"14"-2"-262"16,2 1-5-16,2 4-1 16,-2 4-10-16,-1 15-28 15,-11 8-12-15,-18 15-38 16,-6 11-9-16,-35 5-9 15,-4 2-5-15,-22 1 2 16,-14-5-3-16,2-4-18 16,0-5-14-16,10-13-50 15,8-9-36-15,11-19 70 16</inkml:trace>
  <inkml:trace contextRef="#ctx0" brushRef="#br0" timeOffset="37652.67">16719 1012 912 0,'-7'-3'398'16,"4"-6"-231"-16,1-9-26 16,9-4-10-1,7-19-23-15,1-2-7 0,13-11-19 16,-10 0-5-16,0 9-29 16,-3 6-11-16,-8 16-8 15,-1 10-10-15,0 12-8 16,-6 4 2-16,-2 18-10 15,4 15 4-15,1 25-1 16,4 6-2 0,7 9 1-16,0-6-4 0,-1-2 2 0,9-5-5 15,-4-2-5-15,-4-4-11 16,-2-17-47 0,-10-5-30-16,-7-17-56 15,-2-7-37-15,-10-14 123 0</inkml:trace>
  <inkml:trace contextRef="#ctx0" brushRef="#br0" timeOffset="37832.9">16523 1464 1092 0,'29'4'415'0,"34"-9"-322"15,13-12 3-15,14-15-13 16,2-11-26-16,-9-6-26 15,-7 4-36-15,-11 2-62 16,-3 7-28-16,-18 4 52 16</inkml:trace>
  <inkml:trace contextRef="#ctx0" brushRef="#br0" timeOffset="39256.44">17821 805 1057 0,'4'-9'397'0,"-4"2"-278"0,-3-4 10 15,-6-1 3-15,-3 3-25 16,5 3-54 0,2 2-24-16,-21-15-19 0,-8 0-3 0,-8 7-4 15,17 9 1-15,-11 10-4 16,7 6 0-16,6 11-2 16,-5 6 0-16,14 8 2 15,7 2-2 1,9-1-1-16,10-8-1 0,15-10 2 15,-4-9 2-15,12-12 2 16,2-8 3-16,-3-22 3 16,10-7 0-16,-12-19 1 15,-3-1 1-15,-6-4 5 0,-11-1-1 16,-8 6 10-16,-1 0-1 16,-11 3-8-1,-4 3 3-15,-5 15-10 0,4 6 2 16,1 23-4-16,-3 11-4 15,6 26 1-15,3 15-4 16,6 15 1 0,11 7 0-16,6 2-4 0,1 2 8 15,8-10-5-15,7-7 4 0,6-13-1 16,3-8-3 0,5-12 3-16,-2-10-2 15,-3-19 3-15,-4-10 1 0,-3-13 2 16,-10-4 0-16,-12 0-2 15,-9-3 1-15,-18 3-7 16,11 5 5-16,-10 9-2 16,5 8-2-16,-1 11 4 15,5 4-6-15,10 13-1 16,-2 7 3-16,17 9 3 16,-1 2-2-16,6-3 4 15,5-3-2-15,-1-5-1 16,-7-4 0-16,-2-10 0 15,2-6 3-15,-8-7 1 16,-3-7 6-16,-4-7 0 0,-4 3-1 16,-3-6-1-16,0 3-2 15,-3 1-5 1,1-4 4-16,-1 9-3 16,0 0-2-16,2 10 0 0,1 3-3 15,4 11 0-15,2 4-1 16,3 7 5-16,-3 0 1 15,2 3-3-15,3-2 5 0,-1-6-7 16,-3 0 2-16,-1-8 3 16,-3-6-3-16,-1 0 1 15,-3-4-1-15,-1-1 4 16,1 0-5-16,0-9 1 16,1-14 0-16,8-33-5 15,-3 26 9-15,11-3-1 16,-5 0 1-16,4 4 3 15,4 4-6-15,6 9-1 16,-5 10-2-16,6 9-1 16,-6 6 2-16,-4 11 3 15,-2 4-1-15,-6 5 0 16,2 1-1-16,-5-2-2 16,3-3 1-16,-7-9-3 15,-2-7-1-15,-3-6 8 0,12-2-3 16,5-9 10-16,-7-8 3 15,8-15-3-15,-1-7-1 16,0-3-4 0,7 1-2-16,2 5-4 0,-2 5 11 15,0 10-4-15,0 8-4 16,-1 13 2-16,0 8-10 16,0 16 1-16,0 4 7 15,-2 3-2-15,6 3 4 16,4-3 0-16,-9-1-6 0,3-5 1 15,0-7 1-15,-2-7 0 16,17-7 9-16,3-12 1 16,-9-6-5-16,-3-10 0 15,-9-3-8-15,-7-6 3 16,-6 12 2-16,-8-1 1 16,-2 2-2-16,-5 14-9 15,-1 1 3-15,-2 18 0 16,3 8-3-16,5 15 4 15,4 3-3-15,12 6-3 16,8-3-1-16,5-7-5 16,9-8-16-16,8-16-20 15,-2-8-15-15,3-25-83 0,-1-15 373 16,-12-19-193 0</inkml:trace>
  <inkml:trace contextRef="#ctx0" brushRef="#br0" timeOffset="39412.44">18105 607 1185 0,'30'-9'317'0,"11"-5"-411"0,20-14 12 16</inkml:trace>
  <inkml:trace contextRef="#ctx0" brushRef="#br0" timeOffset="41028.6">19461 613 1061 0,'20'-16'394'16,"-5"4"-296"-16,-4 0 4 15,0 5 18-15,-12 0-20 16,3 9-43-16,10 1-14 15,2 3-35-15,11 5-3 0,-5 3-4 16,0 0 2-16,-4 0 5 16,-2 0 1-16,4-2 10 15,-10 0-1-15,-2-1 0 16,1-6-2-16,-10-3 1 16,6-2 5-16,2-6 9 15,1-7-1-15,6-12-9 16,-3-6-6-16,4-8-14 15,1 5 3-15,8 3-2 16,-4 2-2-16,1 12 2 16,0 10-2-16,-6 12-2 15,1 13 2-15,-4 10-1 16,0 5 2-16,-3 4-1 16,3 0 4-16,2-6-2 15,3-6 0-15,8-13 2 0,-5-4 2 16,4-12 11-16,15-7-2 15,-3-14 6-15,0-3-6 16,-1-6-11-16,-10-5 2 16,-9 0-7-16,-5 8 1 15,-12-1 4-15,-2 10-5 16,-1 5 3-16,-11 0-2 0,2 19-4 16,1 3 2-16,1 14 2 15,4 9-1 1,17-2-1-16,-2 1-1 0,14-2-4 15,13-8 8-15,1-3 0 16,-4-1 3-16,1-4-2 16,0-1-6-16,-2 1 3 15,-3 0-2 1,-7 6 1-16,-3 0 4 0,-10 4-7 16,-9 1 2-16,-7-1 3 15,-6 0 1-15,0-7 1 16,3-4 2-16,3-6-2 15,2-7-4-15,8-12 3 16,8-6-5-16,8-12-1 0,9-4 2 16,11-3 0-1,0 1 7-15,5 3-3 0,10-1 4 16,-15 11 4-16,-5 1-3 16,-17 18 8-1,-8 9-7-15,-6 15 0 0,0 11-3 16,-4 5-5-16,2 1-3 15,2-3-2-15,9-3 7 16,10-6 3-16,-8 0 2 0,8-7-4 16,4-4-2-16,3-7 0 15,7-2-4 1,-5-6 11-16,3-4-10 0,-5-4 3 16,-4-2 2-16,-2 1-2 15,-5 2 8-15,-8 1 0 16,-2 3-3-16,-5 6 6 15,-6-1-5-15,0 8-8 16,3 1 7-16,3 6-7 16,1 2-1-16,11-1 6 15,5 1-10-15,6-5 7 16,3-5-6-16,5-2 4 16,2-4 5-16,3-7-8 15,-1-2 11-15,-8-4-3 0,-4-5-3 16,-10 2 2-1,-5 5 1-15,-17 5-6 0,-1 0 9 16,-13 4-4-16,-13 5-12 16,3-2 7-16,-4 6-17 15,13 1 4-15,0-2 3 16,17 3 1-16,8-3 6 16,-1 1-5-16,25-7 9 15,2 0 0-15,2-2 1 16,17-2 1-16,-12 7 0 15,3 0-4-15,-9-4 4 0,-12 4 8 16,1-1-3-16,-12-1 0 16,-3 4 3-1,-2-3-5-15,0 1-2 0,-1-1 5 16,0 0-5-16,0 0 7 16,0-15-6-16,12-36 4 15,1 30-5-15,8 2-3 16,2 1 3-16,-1 10-1 15,1 0 1-15,-1 8-2 16,3 9 2-16,-4 6-4 16,0 3 9-16,2 4-6 15,-4-2 1-15,-5-5 7 0,-7-1-8 16,-6-10 5-16,5-3-5 16,14-6 0-1,-6-3 1-15,12-11 0 16,-3-7 1-16,-2-2-3 0,17-1 7 15,-6 6-6-15,-7 11 0 16,-1 6-2-16,0 8 0 16,-1 18 2-16,-5 4 1 15,-2 9-2-15,-8 2-18 0,-9-6-33 16,0 0-26-16,-11-7-66 16,-6-9-39-1,0-3 117-15</inkml:trace>
  <inkml:trace contextRef="#ctx0" brushRef="#br0" timeOffset="41238.89">20444 200 1540 0,'17'-6'408'0,"7"-3"-644"0,1-4-54 16,4-17 183-16</inkml:trace>
  <inkml:trace contextRef="#ctx0" brushRef="#br0" timeOffset="53748.53">7601 9651 991 0,'-8'-1'378'0,"7"-2"-289"16,9-1-33-16,6-1-38 16,5-1-4-16,7-2-8 15,1 3 4-15,0-1-6 16,-1 5-4-16,-3 5 7 15,-1 2-6-15,-4 8 13 16,-2-2 8-16,-1 1-2 16,1-3 6-16,1-4-3 15,0-6-5-15,0-18 8 16,1-4-3-16,5-16-5 16,9-7-6-16,8-5-12 15,3-3 0-15,8 3 1 0,-4-2 0 16,1 5 5-16,5 9-2 15,-1 9-2-15,4 14-1 16,9 11-5-16,-2-2 2 16,2 5-1-16,-4-2 3 15,-12 1 20-15,-4-5 6 16,-15-3 26-16,4 0 1 0,-4 3-6 16,0 5-12-16,2 2-17 15,-5 8-6-15,9 8-6 16,1 4 3-1,14 6-8-15,3-2-8 0,1-9-30 16,2-7-16-16,1-16-29 16,0-11-12-16,9-11-21 15,6-5-10-15,9-10-97 16,8 2 141-16</inkml:trace>
  <inkml:trace contextRef="#ctx0" brushRef="#br0" timeOffset="60189.73">8250 6643 698 0,'-37'29'255'0,"34"-18"-214"15,-2 2-14-15,0 10-16 16,-1-3-8-16,-1 0 1 15,-2-2-2-15,-3 0 0 16,-2 5 2-16,-2 3 8 16,-3 6 7-16,-4 5 12 0,-2 7 8 15,1 11-6-15,3 6-6 16,5 10-8-16,1 0-10 16,5 5-1-1,1 4-2 1,6 7-1-16,8 4 1 0,7-4-20 0,13-1-19 0,12-12-229 15,7-9 184-15</inkml:trace>
  <inkml:trace contextRef="#ctx0" brushRef="#br0" timeOffset="65705.17">5538 5125 462 0,'26'17'116'16</inkml:trace>
  <inkml:trace contextRef="#ctx0" brushRef="#br0" timeOffset="68721.55">10143 8669 712 0,'-14'12'313'16,"4"8"-151"-16,0 7-79 15,0 3-15 1,4 4-3-16,-3-3-6 0,6-9-1 16,4-4-9-16,12-10-15 15,8-9-4-15,20-32 2 16,23-25 19-16,63-69 10 15,34-35 0 17,89-70-21-32,48-25-53 15,48-30 7-15</inkml:trace>
  <inkml:trace contextRef="#ctx0" brushRef="#br0" timeOffset="72517.32">8270 10406 943 0,'2'-1'359'15,"-2"1"-257"-15,1 0-75 16,-1 0-7-16,0 0 11 16,0 0 6-16,0 0 7 15,0 0-2-15,0 0-15 16,0 0 0-16,0 1-5 16,2 3 4-16,2 1-2 15,-2-2-4-15,2-1 3 0,3-1-1 16,2 0 4-16,6 1 9 15,30 25 10-15,-18-33-5 16,20-11 22-16,11-7 5 16,22-22-1-1,6-13 8-15,10-25-17 0,16-11-17 16,8-12-17-16,3 1-4 0,-6 7-15 16,-12 8 10-16,-19 25-3 15,-10 13-5-15,-25 27-4 16,-25 10-8-16,-15 12-1 15,-13 2-4-15,-7 4 4 16,9 1 7-16,-14 3-8 16,-2-1-7-16,2 2-12 15,-4-3-17-15,6-2-46 16,14 1-44-16,12 2 17 16,-7-5 49-16</inkml:trace>
  <inkml:trace contextRef="#ctx0" brushRef="#br0" timeOffset="73267.71">7309 11176 781 0,'-46'122'287'15,"-9"25"-243"-15,-10 14-17 0,-9 26-32 16,-5 7-18-16,1 16-65 16,2 4 60-16</inkml:trace>
  <inkml:trace contextRef="#ctx0" brushRef="#br0" timeOffset="73504.48">6248 13981 1177 0,'-35'53'425'0,"10"-5"-368"0,55-21-398 16,12-27 245-16</inkml:trace>
  <inkml:trace contextRef="#ctx0" brushRef="#br0" timeOffset="76322.7">9345 11119 1103 0,'-8'9'436'0,"18"-9"-291"16,11-6-83-16,28-6-40 16,14-5-5-16,19-9-11 15,4-2 4-15,5-3-10 16,4-3-6-16,6 3-5 31,-3-1-11-31,-12-3-16 0,-6 1-3 0,-23 0-4 0,-7-2 2 16,-11 5-25-16,-10-3-40 15,-23-3 69 1</inkml:trace>
  <inkml:trace contextRef="#ctx0" brushRef="#br0" timeOffset="76559.59">9993 10501 1187 0,'29'3'442'0,"27"7"-342"15,5 8-28-15,11 9-16 16,0 8-28-16,2 13-18 16,5 5-6-16,-20 6-12 15,-19 0-13 1,-26 8-28-16,-20 5-2 0,-21 6-5 16,-6-1 12-16,-21-12 17 15,1-10 2-15,4-19 15 16,3-13-13-16,22-23 11 15,8-11 5-15</inkml:trace>
  <inkml:trace contextRef="#ctx0" brushRef="#br0" timeOffset="76901.55">10782 10531 1036 0,'-2'11'505'0,"10"3"-29"0,17 9-485 16,4 1-28 0,-4 10-28-16,-6 3-28 0,-4-1-31 15,-2 0 1-15,-7-9 21 16,7-3 26-16,-5-5 72 15,6-2 35-15,7-3 48 16,2-3 16-16,9-10-2 16,4 2-8-16,15-12-37 31,5-2-22-31,11-7-16 0,4-5-7 0,4-1-31 16,1-2-25-16,-15-1-107 15,-6-2 98-15</inkml:trace>
  <inkml:trace contextRef="#ctx0" brushRef="#br0" timeOffset="77163.67">11627 10088 1578 0,'10'17'535'16,"15"20"-512"-16,4 10-32 0,-3 12-40 15,-2 2-26-15,-10 3-73 16,-3-6-42-16,-6-7 121 16</inkml:trace>
  <inkml:trace contextRef="#ctx0" brushRef="#br0" timeOffset="77414.69">11609 9983 1120 0,'19'-7'508'15,"13"2"-135"-15,24 12-340 0,9 7-28 16,4 18-28-16,-2 10-23 16,-17 15-60-16,-13 6-28 15,-27 11-27 1,-14 1-11-16,-25 2 23 0,-19 2 27 16,-19-3 49-1,-1-5 34-15,0-17 41 0,13-11 5 0,20-26 1 16</inkml:trace>
  <inkml:trace contextRef="#ctx0" brushRef="#br0" timeOffset="77867.52">12310 9730 1824 0,'-10'39'624'0,"15"23"-624"15,8 12-49-15,-11 24-44 0,6 7-19 16,-8-3-14-16,-3-7 25 31,3-23 39-31,-8-15 13 0,5-25 70 0,1-13 29 16,-3-24 29-16,0-14 2 15,1-25-24-15,-4-16-19 16,11-33-29-16,4-13-2 16,1-16-2-16,9-5-6 15,5-2 0-15,3 2-4 0,11 23-4 16,-3 15 2 0,5 36 0-16,-2 22 5 15,2 28 0-15,4 16-1 0,-2 37 0 16,6 11-2-16,4 21-7 15,-1 4-5 1,-7-5-13-16,-3-5-16 16,-13-10-52-16,-7-1-32 0,-13-7-41 15,-4-7 92-15</inkml:trace>
  <inkml:trace contextRef="#ctx0" brushRef="#br0" timeOffset="78040.73">12458 9968 1640 0,'96'-81'558'15,"40"1"-610"-15,-2 8-104 16,-22 10 98-16</inkml:trace>
  <inkml:trace contextRef="#ctx0" brushRef="#br0" timeOffset="78368.78">11125 11636 1762 0,'125'-94'591'0,"71"-30"-569"15,33-14-10-15,11-10-47 16,3 2-9-16,-18 5-55 15,-9 4-3-15,-24 7 21 16,-24 6 9-16,-24 20 36 16,-30 9 4-16,-41 29-21 15,-25 15-24-15,-57 23-136 16,-31 14 139-16</inkml:trace>
  <inkml:trace contextRef="#ctx0" brushRef="#br0" timeOffset="78562.1">11275 11693 1913 0,'177'-117'649'0,"96"-55"-650"16,54-23-54-16,39-37-68 15,10-17 70-15</inkml:trace>
  <inkml:trace contextRef="#ctx0" brushRef="#br0" timeOffset="87700.12">19234 6826 1307 0,'-2'-4'464'0,"2"4"-403"15,7 5-37-15,5 2-18 16,2 0-4-1,6-2-1-15,5-4-8 16,2-6 7-16,8-7 9 16,9-7 14-16,17-10 35 0,11-4 9 15,7-16 17-15,-2-5-10 16,-1-5-18 15,-1 0-15-31,3 5-20 0,-1 3-8 0,-12 7-8 0,-10 6 1 0,-24 15-16 16,-11 7-16-16,-12 10-65 15,-11 0-47-15,-7 7 81 16</inkml:trace>
  <inkml:trace contextRef="#ctx0" brushRef="#br0" timeOffset="88635.75">15852 7879 904 0,'-1'-1'319'0,"1"3"-284"15,0 6-20-15,-2-1-49 16,1 3-20-16,-4 0-49 16,2 0-11-16,-1 0 30 15,-4 0 31-15,4-4 69 16,-4-7 19 0,4 1-42-16,0 0 15 0</inkml:trace>
  <inkml:trace contextRef="#ctx0" brushRef="#br0" timeOffset="89066.21">15677 8135 981 0,'19'8'343'16,"2"0"-311"-16,5 0 6 16,0 0 5-16,5-6 17 15,1-2 13-15,11-12 8 16,1-3 5-16,13-11 1 16,11-5-6-16,14-7 0 15,3-3-5-15,0-4-4 16,-13 0-5-16,-13 7-15 15,-4 2 1-15,-13 9-18 16,4 8-7-16,-19 8-12 0,-11 5 0 16,-9 5-3-16,-6 1 6 15,-2 1 12-15,0-1-16 16,-1 0-5-16,1 0 2 16,0 0-19-16,-1 7 0 15,-2 5-27-15,-2 0-27 16,-12 27-57-16,17-29-49 15,7-2-77-15,-3-6 141 0</inkml:trace>
  <inkml:trace contextRef="#ctx0" brushRef="#br0" timeOffset="89940.7">17532 8130 1012 0,'1'9'371'0,"8"2"-289"16,4 0-28-16,9 6-15 15,-3-10-1-15,8-6 11 16,10-4 8-16,7-19 17 16,9 0 8-16,9-17-2 15,7-7-8-15,26-19-20 16,16-7-11-16,18-12-41 15,9 0-55-15,6-23 37 16</inkml:trace>
  <inkml:trace contextRef="#ctx0" brushRef="#br0" timeOffset="92108.55">19420 8282 1017 0,'-23'3'395'15,"11"4"-298"-15,5-4-17 16,5 2-52-16,3 3-17 16,2 1-11-16,3 4 0 15,7 0 0-15,2 1 3 16,10 2 11-16,5-7 10 16,12-5 31-16,8-9 25 15,5-20 25 1,8-8 3-16,1-20 1 15,3-2-16-15,13-2-15 0,3 0-15 0,-9 14-28 16,-6-1-6-16,-24 13-11 16,-12 10-1-16,-15 11-6 15,-7 4-4-15,-12 9-15 16,-5 1 7-16,-4 6-6 16,-3 7 8-16,-2-3 5 15,4-2-7-15,-3 0 8 16,3-7-3-16,0 1-4 15,1-2 1-15,-1-4-15 16,6 3-33-16,2-1-86 16,4 0-49-16,14-8 99 15</inkml:trace>
  <inkml:trace contextRef="#ctx0" brushRef="#br0" timeOffset="92796.48">21772 8088 1120 0,'51'-14'411'0,"15"-16"-298"0,10 1-95 16,-3-11-27-16,-8 0-22 15,-19 1-89-15,-12-2 74 16</inkml:trace>
  <inkml:trace contextRef="#ctx0" brushRef="#br0" timeOffset="96238.09">14434 8944 1052 0,'-1'0'420'0,"-5"3"-294"15,-10 4-54-15,-26 18-32 16,22-9-15-16,-1 3 0 16,-4 0-6-16,-3 1 4 15,2-2-2-15,1-3 2 16,-1 4 5-16,2 2 4 0,1 0 8 16,2 2-2-16,4 0 1 15,-2-1-4-15,-1 5-13 16,0-1-1-16,1 3-6 15,3 2-6-15,3 0 1 16,0 3-6-16,4 3 0 16,-2 1 0-16,-1 0-4 15,5 5 2-15,-10 4-2 16,4 1-1-16,-2 5 5 16,-2 2 1-16,5-2 1 15,7 3-1-15,4-1-4 16,-5 1 1-16,15 6 0 15,-4 3 0-15,5 4 1 16,9 1-3-16,-5-4 1 16,-2-2-1-16,3 1 1 0,2 2-3 15,3 2 1-15,3-4-1 16,7-11-1-16,2-6 1 16,5-4-1-16,4 0 1 15,18-2 0-15,4-4 1 16,4-4-1-16,2-6 0 15,-10-7 2-15,1-3-1 16,11-9-1-16,7-7 0 0,6-9-1 16,0-5 2-16,-5-10 1 15,-7-7 0 1,2-9 0-16,4-1 2 0,10-7-2 16,0-5 5-16,-7-7-1 15,-4-8-2-15,-2-8 7 16,1-1-4-16,6-3 4 15,-3-1-2-15,-10-4 0 16,-12-2 2-16,-12-5-2 16,-3-1-2-16,-8 2 1 15,-2 0 0-15,-8-1-2 16,1-1 7-16,-21 2 2 16,-4 2-1-16,-10-2 5 15,-13 1-5-15,1 0-4 0,-7 1 5 16,-10 11-9-16,1 2 3 15,-10 5 1 1,-8 1-8-16,3 6 7 0,-11 0-7 16,-5 7-3-16,0 6 9 15,-11 8-10-15,3 9 5 16,3 14-1-16,-6 1-6 16,-16 15 8-16,2 6-5 15,-6 14 3-15,-2 8-3 16,2 9 3-16,-5 8 2 15,-1 11-3-15,2 6 8 0,10 10-9 16,3 1 10-16,8 5 1 16,6-1-23-16,14 5-56 15,12 2-61-15,24 0 74 16</inkml:trace>
  <inkml:trace contextRef="#ctx0" brushRef="#br0" timeOffset="97287.49">24724 11720 1419 0,'-21'-5'532'16,"1"2"-426"-16,-3 3-22 0,2 4-47 16,2 7-21-16,5 10-16 15,-4 5-5-15,3 18-5 16,-1 11-2-16,3 17 1 16,5 4 3-16,9-2 7 15,8-7 4-15,13-19 5 16,6-9 1-16,15-23 1 15,7-11 3-15,20-23 1 0,2-17 4 16,6-17-8-16,-6-5 2 16,-7-7-5-16,-6-1-5 15,-12-2 2-15,-2 0-3 16,-4 7-1-16,-7 11 0 16,-10 15 1-16,-3 13 6 15,-15 15 6-15,1 7 1 16,5 19 1-16,4 7-7 0,-4 20 2 15,5 12-2-15,-5 11-1 16,0 7-4-16,3 0-4 16,-5 4 0-16,-10 3-1 15,-1 0 8-15,-3 4 7 16,-2-12 7-16,-6-13 9 16,-12-7-5-1,-7-15-8 1,-2-5-1-16,-15-9-10 0,-1-8-2 0,-18-15 7 15,-4-7-7-15,2-14-5 16,8-9 11-16,6-10-7 16,-1-7-9-16,24-11-7 15,2-5-6-15,26-10-14 16,15-2-4-16,25 6-11 16,17 6-15-16,8 14-39 0,14 8-27 15,2 12-65-15,7 8 114 16</inkml:trace>
  <inkml:trace contextRef="#ctx0" brushRef="#br0" timeOffset="97536.54">26019 12045 1339 0,'12'0'493'16,"8"1"-361"-16,12-2-114 16,8 0-11-16,10-1 0 15,4 2-12-15,3-1-57 16,0-1-27-16,-6 1-67 16,-7 0-60-16,-15-1 145 15</inkml:trace>
  <inkml:trace contextRef="#ctx0" brushRef="#br0" timeOffset="97722.52">25926 12341 1437 0,'11'12'519'16,"28"-7"-421"-16,14-2-67 0,23-4-27 15,8-3-17-15,0-5-106 16,-8-4-354 0,-16-9 323-16</inkml:trace>
  <inkml:trace contextRef="#ctx0" brushRef="#br0" timeOffset="98277.46">27029 11977 1535 0,'1'0'537'0,"-1"4"-485"0,0 6-33 0,-7 14-14 0,-1 9-1 15,-10 9-1-15,3 7-2 16,0 3 4-16,4-5-2 15,13-7 2-15,3-8-1 16,18-15 1-16,5-2 0 16,8-15 1-16,8-5 6 15,8-13-2-15,2-8 1 16,-3-5-2-16,-6-4-1 16,-15-4 0-16,-5 2 6 0,-11 6 12 15,-5 4 1-15,-9 10 12 16,-5 6 3-16,2 4-10 15,-1 7-3-15,2 4-13 16,1 7-17-16,-3 10-2 16,4 1-3-16,6 0 0 15,1-3 10-15,12-1-7 16,0-1-1-16,9-6 0 16,4-2-4-16,2-6 5 15,0-4 3-15,3-12 1 16,-1-2 3-16,-7-8 4 15,-3-4 4-15,-8-7 4 16,-2-3-4-16,-9-12 0 16,-9-3-6-16,-20-2-6 15,-3 1-11-15,4 7-23 0,3 6-7 16,8 8-43-16,0 8-15 16,1 7-65-16,7 3-41 15,2 4 130-15</inkml:trace>
  <inkml:trace contextRef="#ctx0" brushRef="#br0" timeOffset="98618.94">27965 11428 1283 0,'12'-5'513'0,"0"1"-292"15,4 5-164-15,-6 11-38 16,0 3-6-16,-4 11-10 16,-3 6-1-16,-2 5-3 15,0 5 4 1,-2-2 0-16,1 0-1 0,1-5-9 16,-1-7-10-16,1-7-17 15,2-5-26-15,-6-15-37 16,2-2-17-16,-10-16-117 0,-4-6 150 15</inkml:trace>
  <inkml:trace contextRef="#ctx0" brushRef="#br0" timeOffset="98755.61">27698 11484 977 0,'-13'-2'412'0,"10"1"-231"15,-1-2-27-15,21-3-46 16,10-4-14-1,20-4-30-15,16-1-9 0,15-5-19 16,6 0-22-16,11 1-56 16,-6 1-38-16,-8 11-88 15,-9 3-76-15,-26 6 153 16</inkml:trace>
  <inkml:trace contextRef="#ctx0" brushRef="#br0" timeOffset="98983.17">28589 11892 1338 0,'28'36'541'0,"12"1"-302"15,5 9-199-15,-7 1-11 16,-2 1-21-16,-5 0-12 15,1-3-29-15,-3-3-15 16,-2-11-25-16,-4-8-7 16,-9-11-17-16,3-7-24 15,-2-17 80-15</inkml:trace>
  <inkml:trace contextRef="#ctx0" brushRef="#br0" timeOffset="99144.38">28945 11790 1505 0,'-40'74'547'16,"-12"15"-435"-16,-23 18-116 16,-19 3-82-16,-17-2 57 15</inkml:trace>
  <inkml:trace contextRef="#ctx0" brushRef="#br0" timeOffset="99632.13">23950 11438 1678 0,'-29'4'566'0,"26"18"-543"15,6 13-8-15,11 31-10 16,-4 23-1-16,3 46-4 16,0 15-3-16,-2 45-7 15,-2 12 4-15,-13 15 2 16,-8-3-3-16,-5 1 5 15,-3-6 4-15,-5-22 13 16,3-5 6-16,1-49 8 16,8-18 0-16,15-41-31 15,3-19-24-15,4-37-107 16,0-20-42-16,1-45 99 16</inkml:trace>
  <inkml:trace contextRef="#ctx0" brushRef="#br0" timeOffset="100279.7">24479 11409 1494 0,'89'-35'520'0,"49"10"-464"16,20 4-33-16,60 1-16 15,11 1-3-15,23-1-6 16,23-3-12 0,12-4-18-16,22-3-8 15,13-6 2-15,-22-2 8 0,21-1 29 16,-10 6 19-16,-14 8 19 16,18 6 5-16,-49 14 3 15,-10 0-5-15,-41 9-4 16,-14 3 3-16,-26 5-5 15,-27 5-1-15,-23 1-5 16,-29 0-6-16,-34 2-7 16,-12-3 2-16,-16 3-8 0,-11 1-12 15,-14 3 8-15,-7 5-5 16,-7 14-2 0,-4 6 9-16,-2 17-9 0,0 5 2 15,2 3 5-15,3 3-4 16,5 1-1-16,2 0 1 15,5 6-1-15,2 4-2 16,4 1 5-16,-1 6-2 0,-9 8-6 16,-3-2 8-16,-10 9-3 15,-4-1 0-15,-8-8 5 16,-6-2-1-16,-13-14 15 16,-8-9 2-16,-28-18 0 15,-13-9-10-15,-28-15-4 16,-17-4-8-16,-25-4-8 15,-24-3 10-15,-29-4-23 16,-32 1-3-16,-34 3 1 16,-13 2-7-16,-51 11 5 15,-1 6 6-15,-41 8-7 16,-8 8-1-16,-28 9-11 16,-14 3-22-16,-11 7-73 15,-10-8 317-15,0-3-166 16</inkml:trace>
  <inkml:trace contextRef="#ctx0" brushRef="#br0" timeOffset="105033.65">25042 14520 1634 0,'-10'2'183'0,"4"-1"-108"15,7 1-31-15,4 2-35 16,3 3-5-16,1 5 5 15,9 4-2-15,5 9-3 16,1 4 0-16,11 9 0 16,0 4-7-16,8-3 1 15,-4-2-4-15,2-8-8 0,-5-7-4 16,-8-9-40-16,-6-4-29 16,-10-11-103-16,-9-9 116 15</inkml:trace>
  <inkml:trace contextRef="#ctx0" brushRef="#br0" timeOffset="105283.25">25348 14503 1087 0,'-5'57'391'0,"-11"-28"-320"16,0 4-40-16,-11-3-20 15,0 2 2-15,-4-5 0 16,-5-3 0-16,2-2 13 16,-5-3-2-16,0 2 12 15,-1 2 1-15,3 2-10 16,3-4-8-16,9-5-24 16,9-4-25-16,7-10-46 15,6-3-39-15,8-10 68 16</inkml:trace>
  <inkml:trace contextRef="#ctx0" brushRef="#br0" timeOffset="105546.48">25780 14530 1232 0,'1'10'469'0,"3"-3"-349"0,11-6-61 16,3 1-21-16,8-6-24 15,6-2-5-15,-4-2-27 16,4 0-16-16,-8 1-54 16,-3 1-49-16,-9 1 86 15</inkml:trace>
  <inkml:trace contextRef="#ctx0" brushRef="#br0" timeOffset="105700.4">25654 14777 1170 0,'10'15'464'0,"14"-2"-286"16,21-6-130-16,13-3-9 15,6-9-39-15,4-4-54 16,-9-12 39-16</inkml:trace>
  <inkml:trace contextRef="#ctx0" brushRef="#br0" timeOffset="106414.04">27378 13837 1061 0,'-11'-6'410'15,"-4"-4"-285"-15,-1 5-38 16,-4 0-27-16,-3-1-1 16,-5 2-15-16,1 1-3 15,-4 2-13-15,7 1-9 16,5 8-10-16,-8 3-1 15,5 4-1-15,-3 1 0 16,1 1 7-16,10 3-6 16,1 5 7-16,1 2-1 15,3 7-1-15,1-4 4 0,4 6-1 16,2-2 6-16,1 0 0 16,1 8 2-16,1-4-2 15,3 8 0 1,-2 0-5-16,1 1 1 0,-5 9-3 15,2-1-5-15,-1 14 4 16,0 2-2-16,1 7 0 16,-3 4-1-16,-1 4-2 15,-3 10-8-15,-2 8-1 16,-2 4 5-16,4-4-3 16,2 1-1-16,4-7 3 15,3-4-4-15,-1-4-4 16,2-8 7-16,1-8-5 0,-1-2 2 15,5-10 5-15,-1-9-7 16,5-15-1-16,4-9-1 16,7-16-1-16,8-7-1 15,9-14 3-15,8-9-6 16,13-14 3-16,-2-6-8 16,11-7-28-16,-3-3-25 15,0-2-59-15,10-3-31 16,-2 3 99-16</inkml:trace>
  <inkml:trace contextRef="#ctx0" brushRef="#br0" timeOffset="112294.51">27484 14274 1105 0,'5'1'450'0,"-3"-1"-284"15,-2 0-10-15,1 0-38 16,0-1-21-16,-1 1-38 15,0 0-21-15,0 0-22 16,0 0-6-16,5 9-1 16,1 14 8-16,4 37 11 15,-10-24-5-15,2 1 5 16,0 0-3-16,-1-5-11 16,-1-6-1-16,-2-11-32 15,-2-5-28-15,-3-10-74 16,1-6-38-16,-10-12 96 15</inkml:trace>
  <inkml:trace contextRef="#ctx0" brushRef="#br0" timeOffset="112719.77">27319 14195 1068 0,'-8'6'494'0,"-3"-3"-201"0,5 12-157 16,2 7-24-16,-2 7-45 15,6 8-22-15,-4 7-31 16,-1 6-9 0,12 10-10-16,-1 3-1 0,8 0 3 15,1-6-3-15,4-13 6 16,6-10 9-16,14-17 12 16,8-6 9-1,18-14 3-15,1-13-1 0,12-18-4 16,6-10 5-16,-19-17 14 15,4-2 14-15,-20-5 11 16,-12 0-6-16,-17 7-2 16,-8-5-13-16,-25 3-19 15,-10 1-2-15,-23 3-22 16,-15 15-10-16,-4 15-13 16,-21 15-8-16,-4 29-7 0,0 18-2 15,-3 26-19-15,18 10-13 16,10 3-28-16,20 0-12 15,19-12-15-15,2-8-18 16,27-11-29-16,5-9-29 16,25-27 123-16</inkml:trace>
  <inkml:trace contextRef="#ctx0" brushRef="#br0" timeOffset="113399.08">27557 15117 966 0,'0'0'388'0,"0"-1"-234"16,0 0-32-16,1-7-15 15,13-7-6-15,24-29-15 16,-17 33-10-16,0 6-23 16,-1 1-6-16,0 15-18 15,-14 5-4-15,7 8-9 16,-4 9-4-16,-6 2-5 15,-3 0-1-15,-13 2 0 16,-6-1 0-16,-5-5 0 16,7-1-3-16,-4-8 0 15,-1-4 1 1,2-12 3-16,-2-4 0 0,2-8 2 16,3-4-1-16,8-6 3 0,4-2-1 15,7-1-2-15,5 1 3 16,4 5-8-16,3 3 6 15,0 8-5-15,2 2-3 16,9 11 2-16,-1 1-10 16,-5 8-3-16,6 1-5 15,-11-3-21-15,6 1-10 0,1-11-43 16,-3-2-17 0,-2-6-19-16,-6-7-14 0,-5-11 96 15</inkml:trace>
  <inkml:trace contextRef="#ctx0" brushRef="#br0" timeOffset="113770.75">27137 15100 1245 0,'3'69'469'15,"2"0"-325"-15,9 5-127 16,2 4-11-16,5-10-12 0,8-8-7 16,16-17-8-1,1-14 0-15,9-19 8 0,2-11 9 16,7-21 35-16,9-11 24 16,11-17 37-16,-1-10 14 15,-11-12-1-15,-13-2-9 16,-25 2-28-16,-16 2-12 15,-26 2-16-15,-18 0-10 16,-29 9-15-16,-19 7-8 16,-26 30-14-16,-4 16-11 0,-8 28-10 15,10 18-12-15,14 18-38 16,8 7-18 0,26 3-60-16,13-6-25 0,31-12 115 15</inkml:trace>
  <inkml:trace contextRef="#ctx0" brushRef="#br0" timeOffset="114551.77">28030 13858 923 0,'-4'0'385'0,"2"0"-234"0,1 0-34 0,0 0-30 15,0 0-10 1,1 0-1-16,28 11-7 16,67 5-16-16,-29-15 0 0,24-1 3 15,17 0 4-15,18-3 3 16,15-2 0-16,20-7-8 15,6-4-5-15,-3-4 1 16,1-2-9-16,-2 1-14 16,-15-2 4-16,-14 4-24 15,-11 2-1-15,-30 0-6 16,-10 7-21-16,-37 7-11 16,-17 0-6-16,-23 3-19 15,-11-3-2-15,-9-6-62 16,-5-2-44-16,-12-7 101 15</inkml:trace>
  <inkml:trace contextRef="#ctx0" brushRef="#br0" timeOffset="114805.59">30034 13510 1380 0,'52'9'492'16,"-3"-2"-422"-16,-7 5-40 0,-14 6-16 15,-9 4-23-15,-21 7-23 16,-14 5-8-16,-13 9-20 16,-15 2-18-16,-24 1-66 15,-4-3 124-15,-8-11-13 16</inkml:trace>
  <inkml:trace contextRef="#ctx0" brushRef="#br0" timeOffset="115254.51">28144 13571 1270 0,'8'0'478'0,"3"1"-390"16,-5-1-13-16,-6 0-42 15,0 0-17 1,-2 16-14-16,-62 35 5 0,25-18-3 16,-7 2-4-16,1 5 12 15,1 1 5-15,-1-8 15 16,3 0 6-16,5-5 0 16,7-5-8-16,7-1-15 15,7-1-4-15,25-3-11 16,9 0 0-16,24-4-4 15,5-6-8-15,18-8-19 16,6-7-30-16,10-8-62 16,3-1-38-16,-9-5 96 15</inkml:trace>
  <inkml:trace contextRef="#ctx0" brushRef="#br0" timeOffset="115753.61">28819 13334 1215 0,'3'-12'503'0,"0"7"-296"15,-3 3-81-15,-1 9-53 16,-3 9-26-16,0 11-27 15,-1 4-6-15,0 5-7 16,0 0 0-16,0-1-2 16,1-1 0-16,-1-5 10 15,4-4 8-15,-3-12 5 16,2-2-2-16,0-9-7 16,-4-6-2-16,5-9-5 15,-1-8 8-15,2-11-7 16,2-3-1-16,3-3-2 15,0 5-6-15,1 7 5 16,5 5-7-16,2 11-2 0,8 4 2 16,2 12-8-16,6 4 6 15,9 2-6-15,5 2 4 16,10 0-2-16,-1-1 2 16,-2-3 7-16,-2-4-11 15,-15-6 12-15,-6-2-1 0,-9-8 16 16,-8 1 6-1,-12-4 0-15,-1-1-3 0,-8-7-14 16,-3-1-2-16,11 1-16 16,3-2-15-16,-1 6-40 15,-1 1-31-15,10 1-82 16,0 3-22-16,11 2 117 16</inkml:trace>
  <inkml:trace contextRef="#ctx0" brushRef="#br0" timeOffset="115963.64">29431 13381 1326 0,'0'0'519'0,"3"0"-352"16,0-1-19-16,-3 1-37 15,0 0-30-15,0 0-44 16,6 11-15-16,-1 17-14 15,22 34-11-15,-23-25-43 16,0-2-35-16,-1-12-115 0,1-6 123 16</inkml:trace>
  <inkml:trace contextRef="#ctx0" brushRef="#br0" timeOffset="117146.81">30713 13695 749 0,'-17'2'365'0,"0"-2"-153"15,6 0-79-15,3 1-5 16,2-1-47-16,6 0-13 15,10-2-6-15,9 1-9 16,16-3 7-16,10-3 10 16,24-5 1-16,20-5 9 15,25-6-2-15,11-2-10 16,32-2-22-16,2 1-10 0,12 2 0 16,13-2-4-16,-10 6 12 15,-3-1-1-15,-12 5-16 16,-19 3-1-16,-30 6-7 15,-20-2-16-15,-28 5-1 16,-17 1-3-16,-25 3-45 16,-11 0-5-16,-27 5-49 15,-7-2-20-15,-19 4-9 16,-2 1-8-16,0-2-14 16,-1-3 105-16,5-4 22 15</inkml:trace>
  <inkml:trace contextRef="#ctx0" brushRef="#br0" timeOffset="117387.46">32551 13307 1192 0,'31'-3'468'15,"7"1"-337"-15,-6 2-32 16,-3 5-29-16,-3 5-33 0,-12 5-35 15,-3 4-7-15,-13 6-32 16,-9 2-22-16,-16 3-29 16,-13 6-15-1,-21 3 1-15,-8 0 16 0,-11-1 23 16,-1-7-18-16,-1-10 59 16</inkml:trace>
  <inkml:trace contextRef="#ctx0" brushRef="#br0" timeOffset="117797.39">30603 13363 995 0,'0'-1'435'16,"2"-4"-190"-16,-2 3-113 0,0 1-49 16,0 0-4-16,0 1-20 15,-1 0-7 1,-5 29-11-16,-6 46-10 0,-7-25-16 15,2 4-9-15,-17 5-2 16,5-2 1-16,5-1 4 16,3-7 5-16,13-9 4 15,3-7-6-15,17-14-11 16,5-3-5-16,14-11-4 16,10-4-4-16,18-6-19 15,3-6-19-15,3-4-63 16,-4-3-31-16,-8-4 88 15</inkml:trace>
  <inkml:trace contextRef="#ctx0" brushRef="#br0" timeOffset="118386.82">31116 13001 1301 0,'-17'-23'502'0,"6"10"-372"0,6 3-21 0,8 5-40 0,2 5-20 0,-4 8-21 0,8 4-9 0,-1 11-11 0,0 2-3 0,8 0-4 16,-8 2 0-16,-1-5 1 15,3-2 4-15,-2-3 6 16,-5-5 7-16,0-7 4 16,-3-1-2-16,-2-4-2 15,1-1-5-15,0-1-4 16,0 0 5-16,-8-24 1 16,-9-29-6-16,15 26 4 15,3 0-1-15,3 5-3 16,3 4 3-16,1 5-3 15,1 4-12-15,9 10-4 16,-4 1 6-16,0 8-5 0,1 5 7 16,4 2-4-16,1 3-6 15,2 0-2 1,3 1-3-16,0-5 13 0,0-2-6 16,-8-4 9-16,-4-6 5 15,-2-2-5-15,-3-3 7 0,-3-8 2 16,-1-3 6-1,-3-14-2-15,-5-1-7 0,3-4-3 16,-3-4-2-16,2 6-19 16,-2 0-11-1,5 8-38-15,6 5-26 0,-1 10-67 16,5 7-22-16,0 5 112 16</inkml:trace>
  <inkml:trace contextRef="#ctx0" brushRef="#br0" timeOffset="118688.43">31608 13023 1124 0,'9'-5'466'0,"3"-4"-266"16,3 0-125-1,3-2-14-15,-1 2-14 0,-1-1-4 16,-2 4-10-16,-5 4-3 15,-5 6-23-15,-3 6-7 16,-6 6-2-16,-2 5-1 16,-5 4 5-16,1 0 2 15,2 0 2-15,1 1 2 0,6-8 0 16,3-5 2-16,11-5-6 16,3-6-1-1,11-4-9-15,3-1-10 0,5-7-56 16,7-7-42-16,12-3 69 15</inkml:trace>
  <inkml:trace contextRef="#ctx0" brushRef="#br0" timeOffset="119350.8">33029 12682 1119 0,'12'-15'449'0,"0"2"-295"15,3 6-78-15,-5 5 1 16,7 14-31-16,-1 5-14 15,-4 14 3-15,4 2-1 0,-7 7-3 16,-1 8 3-16,-1 4-13 16,-1 1-1-16,-1 6 3 31,-1-1 4-31,-1 0 10 16,-2 12-2-16,3-1-5 0,-2 1-6 0,-2 1 1 15,0-4 1-15,2 0 8 16,-1-4 1-16,1 7 5 15,0 0-3-15,0-2-15 16,0 2-5-16,-1-4-11 16,1 0-7-16,4-1 1 15,-1 3 3-15,4-6-4 16,0-1 7-16,-3-1 3 16,3-4-5-16,2 3 1 15,1-3-3-15,-4 0 2 0,-2 1 0 16,4-6 7-1,-5 3 4-15,2-9-8 16,-2-5 2-16,-1 0-5 0,7-6-5 16,3-5 1-16,-6-5 4 15,-8-1-7-15,-4-1 7 16,-6-4-2-16,4 0-5 16,-2 0 5-16,-4-4-2 0,-14 4 1 15,-3 1 0-15,-32 7 4 16,-10 8 3-1,-50 9 2-15,-29 9-4 0,-50 7-36 16,-37 5-36-16,-57 17-114 16,-34 3 113-1</inkml:trace>
  <inkml:trace contextRef="#ctx0" brushRef="#br0" timeOffset="121316.03">25608 17138 1551 0,'-5'-14'563'0,"5"-7"-459"15,12-2-53-15,0 0-10 16,11 2-13-16,2 4-13 16,-7 7-1-16,5 5-5 15,3 7-6-15,8 6 2 16,-3 16-3-16,-4 4-5 16,-3 14 6-16,-9 4 2 0,2 5-5 15,-4 8 1-15,-21-1-4 16,-6 1-5-16,-12-7 3 15,-8-3-4-15,-17 3 2 16,-12-2 7-16,-13 1 10 16,-2-6 17-16,0-15 37 15,5-4 7-15,24-19 3 16,6-8-6-16,11-11-40 16,11-7-14-16,1-4-16 15,8 0-9-15,29 1 6 16,9 1 0-16,26 7 0 15,4 4 8-15,1 12-3 16,0 9-4-16,-3 9 4 16,9 5-1-16,-4 1-2 15,1 0 2-15,2 0 2 0,-4-4-3 16,-2-7 0-16,-5-3-4 16,-10-15-31-1,-4-5-21-15,-1-10-52 0,-3-14-48 16,-6-10-378-16,-12-12 369 15</inkml:trace>
  <inkml:trace contextRef="#ctx0" brushRef="#br0" timeOffset="121562.53">26615 17119 1558 0,'-5'40'644'0,"-18"-3"-325"16,13 4-249-16,-10 9-96 15,0 6-2-15,-2 2-11 16,-2 2-9-16,-3-6 19 16,-1-5-2-16,1-12 3 15,10-8-1-15,-2-18-37 16,2-3-30-16,6-19-72 15,-7-10-39-15,4-14 131 0</inkml:trace>
  <inkml:trace contextRef="#ctx0" brushRef="#br0" timeOffset="121739.74">26313 17262 1224 0,'17'15'528'0,"1"5"-304"0,9 7-86 16,1 0-36-16,11 3-50 15,5-1-17-15,10 0-32 16,1-1-10 0,-1-1-69-16,1-1-55 0,-9-10-91 15,-5-4-85-15,-7-14 193 16</inkml:trace>
  <inkml:trace contextRef="#ctx0" brushRef="#br0" timeOffset="122753.42">27610 16550 1326 0,'-12'7'543'0,"-5"-6"-314"16,5-1-140-16,-8-1-92 15,-4 0-9-15,2 0-16 16,-4 3 3-16,-2 2 12 16,1 1 7-16,-3 3 5 15,3 3 5-15,4-2 9 16,0 8-1-16,10 2 10 16,0 0-4-16,6 7 3 15,3-3-3-15,2 1 2 16,6 6 6-16,4-2 4 0,6 2 5 15,0 7-8-15,-3-5-6 16,1 11-2-16,-10-5 10 31,-1-20-3-31,1 2 3 0,-4 67 1 16,-3 11-18-16,-17 8 6 0,1-27-2 0,10-4-13 16,0-9 6-16,3-13-10 15,2-9-13 1,5-14-7-16,3-8-3 15,17-8-3-15,3-4-2 0,-8-8 14 16,4-4 0 0,5-6 1-16,1-7 6 0,7-8-54 15,1-7-35-15,5-10-69 16,1-1-33-16,-7-6 122 16</inkml:trace>
  <inkml:trace contextRef="#ctx0" brushRef="#br0" timeOffset="123334.77">28317 16508 1236 0,'-3'0'510'0,"-1"-5"-280"15,-1 5-124 1,-10 0-65-16,0 4-9 0,-14 7-22 16,-3 1-13-16,-10 11-5 15,-6 2-2-15,0 9 1 16,-2 4 9-16,3 6 10 15,4 3 2-15,3-1 9 16,3-3 5-16,8-11 4 16,10-6 3-16,8-12-12 15,5-7-9-15,17-3-20 16,5-4-5-16,11-9 9 16,4-3 0-16,-1-4 6 15,3 1 3-15,-3 9 1 16,-4 5-2-16,-5 2 1 15,-8 6-11-15,-8 11-7 16,-8 7 0-16,-16 12-5 0,-6 4 14 16,-13 9 1-16,-1 2-1 15,-5 4 8 1,1-3-5-16,16-8 2 0,3-7 6 16,7-14 0-16,15-4-3 15,12-13-6-15,13-11-3 16,27-9-8-16,5-9-1 15,12-12-18-15,3 1-26 0,4-10-67 16,4 3-29-16,-11 3 90 16</inkml:trace>
  <inkml:trace contextRef="#ctx0" brushRef="#br0" timeOffset="123923.94">28611 16814 1591 0,'3'5'615'0,"19"-4"-377"16,-14 2-255-1,0 5-12-15,14-3-14 0,-16 6-16 16,13 8 11-16,-8 0 7 15,-6 4 20-15,2-2 26 16,-13-1 43-16,-1-3 4 16,7-7 12-16,-13-1 2 15,9-8-24-15,7-3-3 16,-8-8-20-16,7-7-19 0,-16-10-14 16,-8-6 2-1,8-3 1-15,-2 0 6 0,1 1 4 16,2 3-2-16,-1 12-2 15,-1 3 4-15,12 13 5 16,-2 1-9-16,4 5 4 16,12 5-7-16,8 8-7 15,12 3 13-15,5 2-12 16,2-3 2-16,8-3-2 16,1-1 3-16,-5-7 6 15,-4 2 2-15,-3-7 16 16,-4-2-5-16,-6-3 7 15,-3-5 12-15,-8-5-9 16,-5-2-3-16,-6-6 0 0,-4 3-1 16,-10-2 1-16,-1-1-2 15,-2 6-5-15,-1 0-10 16,7 5-25-16,3 4-7 16,-1 0-29-16,5 2-27 15,7-3-73-15,5 1-26 16,6-3 108-16</inkml:trace>
  <inkml:trace contextRef="#ctx0" brushRef="#br0" timeOffset="124165.74">29374 16767 1694 0,'0'19'639'15,"5"-1"-445"-15,2 2-185 16,2 4-22-16,-3 8-24 16,-1 5-20-16,-1 1-15 15,-1 3 0-15,-3-2 0 16,0-1 12-16,-2-12-3 16,4-6-14-16,-2-20-33 15,-5-9-31-15,1-26 87 16</inkml:trace>
  <inkml:trace contextRef="#ctx0" brushRef="#br0" timeOffset="124348.42">29498 16604 1599 0,'47'9'593'0,"24"-8"-461"15,7-3-101-15,-5-6-73 16,-5-5-47-16,-19-5-125 16,-6-6 132-16</inkml:trace>
  <inkml:trace contextRef="#ctx0" brushRef="#br0" timeOffset="124613.64">29705 16371 1911 0,'9'29'653'16,"17"5"-602"-1,4 4-57-15,-14 8-45 0,-3 2-11 16,-6 8-51-16,-3 3-2 15,-1 4 20-15,-3 0 14 16,1-11 57-16,3-9 13 16,1-18 1-16,4-9-38 0,-5-12-126 15,4-10 117-15</inkml:trace>
  <inkml:trace contextRef="#ctx0" brushRef="#br0" timeOffset="125164.74">30305 16265 1863 0,'22'21'673'16,"1"7"-525"-16,1 3-179 15,-4 5-19-15,-12 0-33 16,-1-3-27-16,-5-7 15 15,1-4 15-15,1-6 43 0,-1-4 35 16,-3-3 44-16,0-5 10 16,-2-2-4-16,-3-2-7 15,4-2-26-15,0 1-2 16,-4-10-2-16,-8-18 0 16,-18-38-11-16,13 27-1 15,1-5-4-15,0 4-2 16,3 9 14-16,3 3-7 15,5 13-1-15,2 8 2 0,9 8-7 16,6 6 7-16,10 9 1 16,7 1-7-1,17-1 3-15,4 2-6 16,4 0 5-16,-6-4 9 0,5 0 2 16,-2 1-2-16,-8-6 3 15,3 6 6-15,-18-2 8 16,-7-3 3-16,-3-5 6 15,-8-2-5-15,-8-2 11 16,-2-2 7-16,-5-9-7 16,3-8-7-16,-7-15-23 15,1-2-8-15,-1 1-13 16,3 1-9-16,8 5-22 16,3 1-14-16,2 4-58 15,0 1-43-15,3 2-41 0,5 4 109 16</inkml:trace>
  <inkml:trace contextRef="#ctx0" brushRef="#br0" timeOffset="125494.67">31113 16320 1890 0,'11'10'633'0,"10"-1"-620"15,4-5-55-15,-8-6-28 16,5-3-15-16,2-9-9 16,0-1 10-16,4 5 32 15,-3 3 22-15,-2 9 25 16,-2 5 7-16,-5 12-1 16,-4 8 1-16,-4 8 4 15,-5 5 0-15,-2-2 16 16,6 3 7-1,-3-5 32-15,4-4 10 0,8-8-14 16,3-6-11-16,7-12-28 16,8-7-17-16,10-17-19 15,5-8-29-15,4-23-124 16,-1-11 113-16</inkml:trace>
  <inkml:trace contextRef="#ctx0" brushRef="#br0" timeOffset="126246.43">31347 15335 1502 0,'1'0'559'0,"21"0"-421"15,33-7-90-15,-19 5-27 16,-3 4-11-16,-1 9-14 16,-4 4 2-16,-11 12-6 15,-6 7 6-15,4 12 15 16,-2 5 3-16,3 3 18 16,3-2-3-16,-5 0 1 15,4 1-9-15,0 7-8 16,0 1 0-16,5 2-15 15,-1 0 6-15,3-4-1 16,0 0-6 0,3-1 2-16,-4 0-1 0,0 2 0 15,3 2 6-15,5-2-3 16,5-1-3-16,-11-4 0 0,-1-7-4 16,-6 3 0-1,-8-8 5-15,-2 0-7 0,-7 0 2 16,-2-8-2-16,1 1-3 15,-15-1 0-15,-1 0 3 16,-30-2-9-16,-18 1-6 16,-28 3-32-16,-32-3-28 0,-60 18-81 15,-33 4 102-15</inkml:trace>
  <inkml:trace contextRef="#ctx0" brushRef="#br0" timeOffset="127326.56">28468 16572 1021 0,'-4'5'393'0,"1"-4"-281"0,2 1-60 0,0-2-32 16,0 0-13-1,0 0-11-15,0 0 1 16,0 0 2-16,-1 0 5 0,-2 5 29 16,-5 14 21-16,-8 39 26 15,10-23 7-15,3 14-20 0,4 9-18 16,0 6-31-16,-1 2-3 16,7-8-9-1,-2-6 1-15,7-14-9 16,8-6-18-16,14-15-30 0,12-9-12 15,26-14-46-15,7-12-22 16,-1-16 88-16</inkml:trace>
  <inkml:trace contextRef="#ctx0" brushRef="#br0" timeOffset="127899.55">31037 15732 1633 0,'12'6'582'0,"4"2"-513"16,13-2-27-16,-7 2-12 16,11 1-14-16,0 0-2 15,-11 7 3-15,3 0 6 16,7 3 19-16,4 5 14 15,1 2-1-15,9 10-6 16,13-2-13-16,4 10-14 16,-7 4-4-16,-7 6-5 47,-12 9-6-47,-19 7 0 0,-10 5-6 0,-33 10-26 0,-46 4-37 0,-76 15-147 0,-55 2 132 15</inkml:trace>
  <inkml:trace contextRef="#ctx0" brushRef="#br0" timeOffset="-155194.45">14444 10196 1224 0,'-17'11'435'0,"2"-5"-379"15,3 2-26-15,1 2-12 16,-12 1-9-16,-2 5-6 15,-14-1 5-15,-9 7 0 0,6 3 1 16,-7 4 12-16,7 8 7 16,-2 1 24-16,3 0 13 15,5-3 4-15,4-5-6 16,9 3-22-16,-9-2-9 16,16 6-19-16,-13 1-3 0,9 5-1 15,6 2-4-15,-3 8 0 16,13 4-2-16,-7 9 2 15,16 9 0-15,2-1 9 16,-5 4-3-16,13 1-5 16,-17 4 7-16,-3 14-6 15,12 6 5 1,-8 16 0-16,16 10-9 0,-2 10 5 16,-9 4-3-16,9 5 4 15,-21-2 5-15,5-11 4 16,12-1 0-16,-9-1 0 15,24-9-9-15,-4 2-9 16,-3 3 1-16,6-6-4 16,-11 3 10-16,4 1 0 15,-3-4-7-15,1-8 1 16,3-7 0-16,0-11-1 16,0-5 11-16,3-3 2 0,-2-1-11 15,2-6 7-15,0-2-5 16,-3-15-3-16,4-5 6 15,-1-17-7-15,10-7 5 16,-2-9-3-16,10-9-3 16,2-8 0-16,-9-2-7 15,13-11 1-15,-12 5 5 16,1-7-14-16,4-3-15 0,3-2-22 16,2-10-21-1,4 5-26-15,2 1-12 0,3 0-21 16,0-2-19-16,-9-8 101 15</inkml:trace>
  <inkml:trace contextRef="#ctx0" brushRef="#br0" timeOffset="-154896.52">14887 14268 1280 0,'-9'31'491'16,"11"-14"-366"-1,2-3-50-15,9-4-60 0,8 0-5 16,1 3-4-16,1 3-14 16,0 7-11-16,2 3 0 15,-6 7-15-15,-5 8 9 16,-8 8-1-16,-11 7-8 15,-13 6 11-15,-11-1-14 16,-9 4 2 0,-5-2-3-16,-6-4-25 0,0-7-25 0,-16-24 58 15</inkml:trace>
  <inkml:trace contextRef="#ctx0" brushRef="#br0" timeOffset="-153932.34">15802 14320 1175 0,'-4'-2'432'16,"2"1"-359"-16,1 0-18 0,1 1-40 15,0 0-3-15,1 0-6 0,10 20 3 16,31 44 1 0,-29-27-9-16,-5 5 3 0,1-2 2 15,-5 0 7-15,-2-4 9 16,-1-2 12-16,-3-5 6 15,1-11 3-15,-1-3 3 16,-1-14-10-16,3-8-11 16,-4-22-10-16,4-17-5 0,0-19-13 15,1-7-4 1,9-6-11-16,-5 2 2 16,10 4 3-16,2 3 8 15,6 19 8-15,5 12-4 0,2 27 3 16,5 14-7-16,1 28 3 15,7 9 2-15,-6 11-2 16,-2 3 7-16,-5-14-5 16,-13-4 6-16,-1-13 2 15,-20-7-3-15,2-7 11 16,3-4 1-16,-8-5 13 16,10-2 4-16,-8-8-6 15,-11 0-4-15,12-12-15 16,2-3-6-16,3-8-3 15,14-1-4-15,1 3-3 0,7 1-1 16,6 9 0-16,-1 3 2 16,9 5-1-1,0 8 2-15,4 8-11 0,0 6-8 16,-2 17-17-16,-1 8-4 16,-2 13 1-16,-9 5-6 15,-6 1 14-15,0-5-5 16,-12-9-23-16,-1-6-18 15,-1-16-264-15,-14-9 236 0</inkml:trace>
  <inkml:trace contextRef="#ctx0" brushRef="#br0" timeOffset="-153628.14">17153 13939 1162 0,'-5'16'409'0,"11"5"-366"0,-12 2-14 15,5 12-22-15,-11 3 0 16,1 11-4-16,6 4 3 15,-18 2-4-15,8 0 1 16,-8-8 1-16,-1-8-1 16,8-10-6-16,1-9-18 15,0-18-78-15,0-7 64 16</inkml:trace>
  <inkml:trace contextRef="#ctx0" brushRef="#br0" timeOffset="-153394.86">16914 13997 1113 0,'12'13'454'0,"7"6"-276"16,10 1-68-16,4 9-49 16,13 0-13-16,9 1-17 15,-2 3-13-15,3 0-11 16,-8-1-11-16,-8-6-32 15,1-4-28-15,-11-12-55 16,0-9-30-16,-14-12 93 16</inkml:trace>
  <inkml:trace contextRef="#ctx0" brushRef="#br0" timeOffset="-152881.2">17699 13766 1335 0,'10'34'478'0,"2"2"-411"16,15 4-24-16,-1 9-39 16,-10 3 4-16,-1 5 0 15,-3 4-14-15,-8-11-1 16,3-6 2-16,-7-18 2 15,0-7 5-15,3-11 5 16,-7-8 6-16,1-15-4 16,-6-17-1-16,-3-21 3 15,-5-8-3 1,-2-13 1-16,8-5 5 0,5-3-1 16,9-5-8-16,8 13-1 15,-2 8 1-15,9 21-9 0,0 17 2 16,9 21-2-1,8 10-3-15,8 13 4 0,7 6 3 16,10 3 0-16,9-1-2 16,-6-2 0-16,4-7 1 15,-15 0 1-15,-7 0 5 16,-8-7 10-16,-9 0 6 0,-12-5 27 16,-5-3 15-16,-11-3 28 15,-5-10 7 1,-9-12-20-16,-6-7-20 15,-1-14-40-15,-3-1-6 0,5 0-14 16,5 3-4-16,5 5-41 16,8 6-32-16,4 8-88 15,8-1-49-15,5 15 138 16</inkml:trace>
  <inkml:trace contextRef="#ctx0" brushRef="#br0" timeOffset="-152368.34">18989 13133 1432 0,'10'0'502'15,"11"8"-452"-15,-17 8-29 16,6 19-18-16,-1 16-3 15,-2 15 0-15,9 5-2 16,-1 0 1-16,6-6 2 16,1-12 2-16,9-6-6 15,2-15 3-15,-5-8-1 16,-1-14 0-16,-3-7 6 0,-3-16 0 16,-4-10 4-16,-1-10 0 15,-5-5-3-15,-5 2 2 16,-2 3-5-16,-2 10-1 15,-2 7 7-15,0 12 2 16,1 3 2-16,-1 4-5 16,0-3-2-16,0 0-10 15,6 19-1-15,24 31 3 16,-8-30 0-16,11-11 0 16,-3-5-1-16,10-10 2 15,-11-5 2-15,-2-8 16 16,2-5 6-16,-11-2 14 15,-7-3 2-15,-19-3-4 16,-5 4-1 0,-19-2-21-16,-2 3-14 0,-7 6-46 0,-9 0-30 15,4 8-60-15,3 2-44 16,3-2 119-16</inkml:trace>
  <inkml:trace contextRef="#ctx0" brushRef="#br0" timeOffset="-152173.41">19054 13343 1426 0,'15'-1'531'0,"34"-13"-421"16,11-2-60-16,1-10-135 16,5 0-411-16,-27-13 348 15</inkml:trace>
  <inkml:trace contextRef="#ctx0" brushRef="#br0" timeOffset="-151469.12">19043 14461 1061 0,'-20'-1'405'0,"0"0"-305"16,-1 2-27-16,-2 6-18 15,-1-1-7-15,-1 4-12 16,-4 4 2-16,0 9-13 16,1 5-10-16,0 15-8 15,6 2 3-15,3 11-6 16,-1 8-1-16,10 4 13 15,2 3 1-15,12 3 12 47,5-2 8-47,5-14-12 0,4-7-4 0,8-24-15 0,2-7-6 0,7-10 0 0,8-6 0 16,10-12 2-16,12-6-5 16,4-14-54-16,3-9-34 15,-8-9 50-15</inkml:trace>
  <inkml:trace contextRef="#ctx0" brushRef="#br0" timeOffset="-151215.49">19620 14687 1251 0,'0'-10'438'0,"12"-4"-389"16,6-3-24-16,6 0-9 15,4-4-10-15,5-3 3 16,1-5-7-16,2 0-26 16,4-3-20-16,1-1-89 15,0 0 297-15,-3 3-151 16</inkml:trace>
  <inkml:trace contextRef="#ctx0" brushRef="#br0" timeOffset="-150976.52">20087 14193 1287 0,'6'20'488'0,"12"2"-358"15,7 3-58-15,3 14-45 16,3 6-7-16,-4 18-5 16,-2 6-12-16,-2 9 2 15,-2 0-9-15,-4-13-38 16,1-11-17-16,-6-22-65 16,2-10-42-16,-1-21 105 15</inkml:trace>
  <inkml:trace contextRef="#ctx0" brushRef="#br0" timeOffset="-150723.81">21064 13876 1546 0,'5'17'526'16,"3"17"-506"-16,-5 10-42 0,-8 24-30 16,-19 9-14-16,-13 12-3 15,-4 1 10 1,-12-13 15-16,11-10 7 16,6-26-18-16,5-14-40 0,12-27 62 15</inkml:trace>
  <inkml:trace contextRef="#ctx0" brushRef="#br0" timeOffset="-150519.46">20813 14044 1156 0,'42'20'450'16,"11"4"-324"-16,16 7-75 0,5-2-16 15,-3-4-21-15,-1-2 2 16,-5-7-51-16,-4 1-42 16,-14-15 47-1</inkml:trace>
  <inkml:trace contextRef="#ctx0" brushRef="#br0" timeOffset="-149990.03">21596 13657 1318 0,'9'23'502'0,"6"7"-352"16,5 7-109-16,4 15-30 15,-3 0-6-15,-4 6-4 16,0 2-5-16,-10-5-12 15,-2-2 4-15,-4-19 2 16,-3-8 8-16,-7-14 7 16,1-4-1-16,-6-16 10 15,-2-7-2-15,-3-21 2 16,-2-9-2-16,0-10-2 31,-3-6 6-15,2-5 1-1,4-1-3-15,7 8-2 0,9 8-9 0,9 18-3 0,4 10 3 0,12 20-4 0,5 9 3 16,10 21-2-16,5 5 2 16,12 11 2-16,8-4-4 15,10-9 1 1,4-1 0-16,-5-11 3 0,-3-4 5 0,-16-6 26 16,-5-7 2-16,-10-4 26 15,-9-5 5-15,-1-10 4 16,-12-10 2-16,-18-17-2 15,-9-9-15-15,-18-17-25 16,0-2-12-16,1-4-20 16,-1 4 0-1,4 7-32 1,-1 3-24-16,5 11-71 0,2 4-65 16,5 4 121-16</inkml:trace>
  <inkml:trace contextRef="#ctx0" brushRef="#br0" timeOffset="-146937.34">19380 16594 1232 0,'-7'-24'427'0,"3"-11"-374"16,3 1-27-16,-5 1-7 16,-3 9-1-16,-7 14-14 15,-1 6 6-15,-6 13-7 16,0 7 2-16,1 15 7 15,0 4-1-15,10 14 20 0,5 4 8 16,8-1 3 0,7 1-1-16,5-6-18 0,4-3-9 15,0-10-13-15,8-5-1 16,-7-5-2-16,-1-3 4 16,-5-1-4-16,-6 2-8 15,-1 1-15-15,-5 3-9 16,-5 5 1-16,0-2 10 15,-4-3 18-15,-1-5 10 0,2-12 12 16,-2-7-4-16,10-15 0 16,5-12-1-1,10-18 4-15,6-7 4 0,6-8-2 16,7 2-6-16,7 8-8 16,-4 7-3-16,3 19-3 15,-2 9 1-15,-9 19-4 16,1 9 3-16,-8 13 3 15,-1 9 1-15,-6 2 2 16,-3-3-4-16,-5-5 4 16,0-6-1-16,1-9 2 15,0-4 0-15,1-6-8 16,-1-4-7-16,1-5-27 16,0-7-16-16,-1-10-33 0,-1-5-4 15,-4-8 1 1,-3-5 1-16,0-5-55 0,-2 2-44 15,-9-4 114-15</inkml:trace>
  <inkml:trace contextRef="#ctx0" brushRef="#br0" timeOffset="-146772.1">19628 16620 1200 0,'-5'-7'417'0,"5"-7"-412"16,2-2-74-16,-1 1 40 15</inkml:trace>
  <inkml:trace contextRef="#ctx0" brushRef="#br0" timeOffset="-146200.11">19789 16741 1171 0,'11'-5'400'16,"6"-11"-366"-16,4-4-25 0,0-7-1 16,1-3 3-16,5 2-5 0,-2 3 3 15,5 7-2-15,-2 7 1 16,-1 15 10-16,6 5 0 15,-12 14 5-15,2 3 0 16,-9 6-9 0,-6 1 9-16,4-1-4 0,-2 3-5 15,-4-5 9-15,-1-1-8 0,-5 1-6 16,-5-7 3-16,-4-2-12 16,2-5-4-16,-10-4 2 15,6-1-10 1,-6-6-14-16,-4-2 6 0,1-10 0 15,1-1 6-15,11-6 9 16,5-4-1-16,10-6 8 16,3-10 6-16,17-4 2 15,1 0 3-15,11 4-7 16,7 1-5-16,-4 3 17 16,1 0-1-16,-6-4 17 15,-6 3 8-15,-8 0-10 16,-4 3-5-16,-11 4-13 0,-6 2 3 15,-9 8 0-15,-7 3 9 16,-8 13-6-16,-4 4-8 16,0 10-11-16,0 5-3 15,9 6-16-15,7 7-18 16,10 2-23-16,7-2-13 16,14-8-15-16,3-10-10 0,12-14 119 15,2-8-34-15</inkml:trace>
  <inkml:trace contextRef="#ctx0" brushRef="#br0" timeOffset="-145723.52">20670 16405 1181 0,'-2'-14'461'16,"-2"-4"-308"-16,4-7-120 15,0-3-17-15,4 3-13 16,2 1-1-16,5 7 0 16,0 1-2-16,8 11 2 15,-4 4 6-15,4 11-3 0,-2 7 0 16,-3 19-3-16,-1 8-8 16,-5 16 2-1,0 6 2-15,-4 1 2 16,2-3 2 62,1-10 4-47,2-8-6-15,1-16-6-16,2-11 3 0,-1-14-8 15,3-6 1-15,-2-13-1 0,-1-3 7 0,-4-8 4 16,-11-4 4 0,-3-3-1-16,-12 1-7 0,-12 6-8 0,2 5-11 15,-7 15-7 1,6 5-22 15,4 11-152-31,3 6 144 0</inkml:trace>
  <inkml:trace contextRef="#ctx0" brushRef="#br0" timeOffset="-145205.33">21297 16234 627 0,'1'-14'260'0,"-1"-2"-124"15,-2 2-75-15,-2-2 18 16,-4 4 45-16,1 1 13 16,-1 3 13-16,-1 3 0 15,6 2-11-15,-3 1-10 16,4 2-16-16,1 0-12 15,0 0-20-15,0 0-16 16,0 8-23-16,-1 14-6 0,5 41-27 16,3-23-1-16,8 3 3 15,1 1-11-15,2-10 1 16,3-1 1-16,8-15 2 16,2-7 1-16,1-11 3 15,-2-15 0-15,4-12 3 16,1-8 5-16,-3-7 6 15,-4 1-7-15,-25 2-5 16,-6 7 1-16,-3 7-10 16,-2 9 12-16,6 11-7 15,-6 7-6-15,0 12-2 16,4 10-4-16,-7 13-7 16,10 3 7-16,7 7 2 15,3 3-11-15,16 2 8 0,1-2-10 16,-8 4-12-1,-7-1 8-15,-13 6-11 0,-6-1 6 16,0-4 8-16,-8-8 2 16,-2-14 13-16,-9-7-13 15,-10-14-20-15,3-9-11 16,-2-13-21-16,12-11-5 16,17-20-34-16,12-11-10 0,31-9-62 15,7-4 106-15</inkml:trace>
  <inkml:trace contextRef="#ctx0" brushRef="#br0" timeOffset="-144716.12">22232 16200 1282 0,'-12'-20'495'16,"2"-2"-363"-16,6 3-62 16,-2 2-20-16,5 11-19 15,1 2-11-15,-3 9-4 0,1 5-7 16,2 16-9-16,0 6 0 16,6 4-4-16,2-1 0 15,3-11 4-15,2-7-2 16,-2-8-3-16,1-4 2 15,-3-8-5-15,1-2 3 16,3-8-2-16,-1-1 7 16,-2-5 0-16,0-1 0 15,-3 3-7-15,1 1 1 16,4 2-1-16,2 6 3 0,8 6 0 16,-2 1-3-1,-3 4-2-15,2 1-1 0,0 1 3 16,1 4 0-16,8-4 1 15,-4 1 1-15,-7-6 5 16,1-7 5-16,-3-2 16 16,-3-6 11-16,-4-7 7 15,0-1-5-15,-8-7-14 16,-3 0-4-16,-1-2-36 16,-1 3-30-16,-2 5-57 15,-2 3-40-15,4 11 89 16</inkml:trace>
  <inkml:trace contextRef="#ctx0" brushRef="#br0" timeOffset="-144143.7">22726 16000 1198 0,'3'-6'456'16,"1"-6"-323"-16,1 1-54 15,-3 6-51-15,1 0-6 0,-1 5-21 16,-2 0-1-16,0 0 4 16,0 8-4-16,3 19 0 15,9 31 3-15,0-32-3 16,1-5 9-16,7-3 7 16,5-6-1-16,1-12 18 15,2-7 3-15,2-11 14 31,1-7 8-31,-8-11 5 0,-2-7-7 0,-6-9 3 16,-12 3-14-16,-7 3 0 16,-7 8-4-16,-10 10-13 15,3 7-1-15,14 10-19 16,4 6-3-16,4 14-13 16,2 6-1-16,-5 15-7 15,6 6 9-15,9 9-7 16,1 2-7-16,13-7 4 0,2-3-10 15,2-14 7-15,2-10 5 16,-2-8 7-16,-3-5 6 16,-7-17 11-16,-2-5 9 15,-8-14-3-15,-2-7 5 16,-13-3 2-16,-3 0-9 0,-4 7 3 16,-5-1-10-1,8 14-15-15,1 8 3 16,-3 17-23-16,4 18-7 0,6 25-13 15,4 11-11-15,5 14-20 16,4 0-20-16,0-12-56 16,1-6-29-16,-11-18 111 15</inkml:trace>
  <inkml:trace contextRef="#ctx0" brushRef="#br0" timeOffset="-143982.45">22688 15660 1468 0,'15'8'418'0,"12"-6"-430"0</inkml:trace>
  <inkml:trace contextRef="#ctx0" brushRef="#br0" timeOffset="-143595.99">23516 15492 1372 0,'17'18'549'15,"5"1"-266"-15,-2 10-371 16,-4 3-28-16,1 10-6 16,-2 3 10-16,-1 6 42 15,1 3 29-15,-6-9 39 16,1-10 33-16,1-15 32 16,2-9 11-16,-1-14 10 15,1-6-15-15,0-22-21 16,3-8-12-16,3-11-25 15,-2-2-10-15,0 10-1 0,2 8-1 16,2 19 0-16,4 10 0 16,-3 24-5-16,-5 8-2 15,-7 19-26-15,-4 2-15 16,-14 3-49-16,4-3-22 16,-15-13 148-16,-3-4-47 15</inkml:trace>
  <inkml:trace contextRef="#ctx0" brushRef="#br0" timeOffset="-143255.08">24111 15512 1380 0,'25'12'491'15,"6"-5"-411"-15,-6-6-93 16,-3-4-1-16,-1-12-8 16,-5-3-2-16,3-6 25 15,-2-6 14-15,-18 3 13 16,-2-3 6-16,-16-1-15 0,-7 5-11 16,-2 11-12-16,-2 3-7 15,0 20-9 1,3 9-10-16,5 23-15 0,5 14-5 15,12 17 0-15,7 4 13 16,17-4 11-16,3-8-2 16,11-22-25-16,4-12-29 0,5-26 48 15</inkml:trace>
  <inkml:trace contextRef="#ctx0" brushRef="#br0" timeOffset="-142749.24">20768 17651 1346 0,'-2'7'526'0,"-2"-7"-369"16,3 4-65-16,-1-2-46 16,1-2-14-16,-1 13-13 15,-1 17-3-15,-9 81-12 0,10-26 5 16,-7 23 15-1,3 5 9-15,-1 12 17 16,-2-3 1-16,1-10-5 16,2-14-8-16,1-31-23 15,1-11-33-15,4-38-105 0,1-20-76 16,2-51 113-16</inkml:trace>
  <inkml:trace contextRef="#ctx0" brushRef="#br0" timeOffset="-142474.27">21725 17485 1588 0,'22'55'657'0,"-10"-18"-325"16,-1-5-329-16,-9 2-71 15,-6 5-22-15,-19 12-3 16,-6 2-2-16,-7 10 45 16,-2 2 17-16,1-3 25 15,-2-1 13-15,-1-10 1 0,8-11-3 16,-1-13-65-16,8-12-45 16,9-27-119-16,-9-11 129 15</inkml:trace>
  <inkml:trace contextRef="#ctx0" brushRef="#br0" timeOffset="-142264.86">21275 17629 1249 0,'21'29'550'15,"17"5"-248"-15,9-3-195 0,21 5-82 16,6-1-9-16,-1-1-6 15,4 1 3-15,-6-2-14 16,0-2-29 0,-4-8-67-1,-6-7-36-15,-7-13-62 0,-13-5 114 0</inkml:trace>
  <inkml:trace contextRef="#ctx0" brushRef="#br0" timeOffset="-141738.52">22323 17161 1934 0,'25'56'684'15,"14"-9"-634"-15,-7-2-97 16,-4 0-86-16,-11 5-13 15,-18-9 1-15,1-3 4 16,-9-12 65-16,-3-5 16 0,6-4 88 16,-4-7 37-16,-6-10 20 15,-2-9 6-15,-7-17-42 16,-1-8-10-16,11-13-22 16,3-8-4-1,7-7 2-15,10-1-8 0,8 3-6 16,13 7-1-16,14 14-6 15,2 5 0-15,10 18 0 16,0 10 2-16,2 14 4 16,6 9-2-16,6 2 3 15,2 0 3-15,12-7 1 16,-4-5 4-16,-8-6 2 16,-5-4 5-16,-21-8 2 15,-5-3 3-15,-11-12 6 16,-6-1 6-16,-9-13 13 15,-9-3 5-15,-13-10 3 0,-5-6-13 16,-8-4-12-16,0-2-11 16,3 4-8-16,3 6 6 15,3 13-16-15,2 7-16 16,0 11-80-16,-3 2-56 0,9-1 88 16</inkml:trace>
  <inkml:trace contextRef="#ctx0" brushRef="#br0" timeOffset="-73254.04">20780 5410 1092 0,'-2'-6'387'16,"0"6"-336"-16,3 4-53 15,-1-4-11-15,-1 0-4 16,0 0 7-16,0 1 8 15,-8 9 5-15,-4 2 14 16,-27 27 8-16,27-25 14 0,1 4 5 16,2-1-2-16,4 2-9 15,3 3-12-15,-1-1-3 16,4 5-9-16,1 3 0 16,4 7 9-1,-2-1-10-15,2 3 10 0,0-2 4 16,-1-1-2-16,3 0 4 0,-4-4 3 15,3 1 0-15,6-2-3 16,-5 3 5-16,5 0-11 16,5 1-6-16,-3-4-3 15,3 1-5-15,5-2-3 16,-4-3 2-16,4-5 0 16,0-1-1-16,-1-3 5 15,2-6-2-15,-2-4 3 16,-1-2 1-16,2-4-1 15,3-1 4-15,-4-4 4 16,6-4 2-16,-1-6 1 16,-2 1-1-16,2-4-7 15,-4-3-3-15,-4 3-1 16,1-2-2-16,-1 1-2 16,-1 1 1-16,-5-5 3 15,1-3 4-15,-4-2 8 0,-5-5 2 16,3-2-2-16,-3 0-1 15,-1-3-6-15,0 0 2 16,-3-4-7-16,0-1 1 16,-3-3 0-16,-4 0-8 15,-5 3 5-15,-5 1 2 16,-3 0-4-16,-4 3-2 0,-5 2 1 16,-2 3-6-16,-10 3 3 15,4-1 6 1,-13 2-5-16,0 3 4 0,4 10 0 15,-4 5-8-15,6 16 6 16,1 5-8 0,0 11-29-16,0 11-13 0,-1 4-70 15,6 3-32-15,-2-2 94 16</inkml:trace>
  <inkml:trace contextRef="#ctx0" brushRef="#br0" timeOffset="-72694.22">20984 6014 1010 0,'-1'-5'385'15,"-5"4"-291"-15,12 1-30 16,-6 3-40-16,0-3-7 0,0 0-3 15,4 20-6 1,19 31 2-16,-4-27-6 0,3-2-4 16,1-1 6-16,2 0-2 15,1-3-2-15,2-2 5 16,-4 1-4-16,2 0 5 16,-5-2 5-1,-2 4-7-15,1-3-4 16,-7 0-24-16,-1 1-26 0,-7-5 29 15</inkml:trace>
  <inkml:trace contextRef="#ctx0" brushRef="#br0" timeOffset="-72370.63">21271 6105 1393 0,'5'1'472'16,"16"9"-446"-16,33 25-43 15,-32-8 0-15,-5 6 1 16,-6 6-2-16,-7 3 0 16,-5 4-2-16,-7-3 6 0,-12 0 6 15,-3-4 12-15,-10-3 3 16,4 0-7-16,-3-9-9 15,1-4-12-15,7-12-50 16,2-8-55-16,14-22 81 16</inkml:trace>
  <inkml:trace contextRef="#ctx0" brushRef="#br0" timeOffset="-70964.63">21743 6322 1128 0,'-6'-8'402'0,"1"6"-352"15,-3 2-15-15,-3 4-23 16,-2 5-4-16,-4 7-5 16,1 3-8-1,-1 6-5 1,-3 3 0-16,8 1 8 0,1 4-4 0,10-3 10 15,5-4 0-15,9-4 0 16,7-8 1-16,2-7 6 16,5-7 8-16,9-10 2 15,4-9 14 1,9-11 4-16,4-3 0 0,-6-11 11 16,-4-2-6-16,-12-4 4 15,-4-2-1-15,-12-3-5 16,-3 1 4-16,-4 2-13 15,-10 3-2-15,-2 17-8 0,4 10-6 16,-1 15-7-16,-2 3-2 16,-1 15-10-16,-7 8-4 15,-4 19 3-15,-1 9-1 16,-4 6 3-16,7 0 1 16,3-7-1-16,9-4-3 15,5-7 5-15,2-4-1 16,10-7-3-16,2-4 2 0,11-8-1 15,7-7-2-15,5-8 7 16,-1-7 0-16,2-11-4 16,-6-4 2-16,-11-7 1 15,2-3 3-15,-13-1 0 16,-4-2 0-16,-8 7-5 16,-5 2 0-16,-8 9 1 15,-4 9 3-15,-5 5-4 16,-1 10-5-16,-4 14-4 15,-1 5 0-15,7 8 1 16,1 3 0-16,11-3-1 16,6-3-3-16,6-7 4 15,4-6 5-15,6-6 5 16,0-6 3-16,9-7 8 16,5-7 0-16,3-7 2 0,5-2-1 15,-3-3-7-15,-3 1-1 16,-10 2-4-16,-4 2 3 15,-7 11-2-15,-5 0-3 16,-5 5 0-16,-1 2-4 16,-9 3-1-16,0 7 4 15,1 8-1-15,-2 2 0 16,1 2-1-16,5-2-2 16,9-5 3-16,-1-1-1 0,6-9 1 15,7 0 2-15,7-8 4 16,11-9 6-16,10-8 2 15,-3-9 5-15,-1-13-8 16,-7-2-2-16,-11-7 4 16,0 3-10-16,-12 7 1 15,-4 5 0-15,-4 15-3 16,-7 4 3-16,-4 8-5 16,1 5 0-16,-4 3-9 15,-1 6-5-15,0 5 3 16,3 2-3-16,6 2 5 15,6-1-2 1,8 4 3-16,3-1 6 16,4 4 1-16,1 0 6 0,-1 5-1 0,-3 3-1 15,-4 5-3-15,-6 0 3 16,-4-5-1 0,-1-2 1-16,-4-9 0 15,4-4-1-15,-1-9 4 0,2-6-2 16,3-7 5-16,1-11-3 15,9-13-2-15,5-11-1 16,11-12-1-16,7-2 1 16,6-1-3-16,-1 7 3 0,-9 7 0 15,1 10 0-15,-15 6 2 16,-6 6 0-16,-4 13-3 16,-7 2 0-1,-5 9 1-15,-5 6-4 0,-5 6 1 16,-5 6-3-16,4 4 1 15,5-1 4-15,0-1-1 16,10 3 2 0,3 3-2-16,8 2 0 0,19 6 5 15,-6-4-3-15,3 5 4 16,-4 0-4-16,-14-1-34 16,-4-1-32-16,-16-2-57 15,-11-4-41-15,-20-7 102 16</inkml:trace>
  <inkml:trace contextRef="#ctx0" brushRef="#br0" timeOffset="-70550.5">23376 5793 1258 0,'11'-3'433'0,"-2"3"-398"16,6 1-19-16,-6-7 14 15,-4-2 0-15,8-15 4 16,-3-5 2-16,0-7 1 15,4-3 8-15,-5 4 2 16,-1-2 1-16,1 10-18 16,-3 10-9-16,-4 6-17 15,2 10-5-15,1 12-4 16,1 6-1-16,-1 22 2 16,-2 8 4 30,-3 8 1-46,0 5-1 0,0-5-12 0,0-5-9 0,-3-5-42 0,-5-4-36 0,-2-11-90 0,-2-7 114 0</inkml:trace>
  <inkml:trace contextRef="#ctx0" brushRef="#br0" timeOffset="-70396.76">23288 6194 1233 0,'82'-19'510'0,"18"-7"-233"16,8-1-417-16,-29-6 71 15</inkml:trace>
  <inkml:trace contextRef="#ctx0" brushRef="#br0" timeOffset="-69849.55">16902 6589 1103 0,'8'-11'424'0,"20"-1"-307"16,18 5-67-16,23 3-50 16,16 3-10-1,0 1-19-15,-5 1-14 16,-10-1-35-16,-9-4-25 0,1-5-56 16,-3-4-42-16,-13-11 129 15</inkml:trace>
  <inkml:trace contextRef="#ctx0" brushRef="#br0" timeOffset="-69590.56">17502 6341 1272 0,'14'16'443'16,"17"18"-401"-16,7 6-31 15,-2 15-5-15,-8 2-7 16,-14 9-24 0,-11 1-11-16,-17-13-14 15,-9-1 7-15,-13-17 13 16,-1-8 6-16,3-9-1 0,6-8-15 0,16-14-80 16,5-14 82-16</inkml:trace>
  <inkml:trace contextRef="#ctx0" brushRef="#br0" timeOffset="-68325.61">17971 6280 1253 0,'-16'-10'458'0,"11"16"-387"16,4 8-26-16,-5 11-50 15,1 6-6-15,2 9 6 16,-3 1-4-16,6 5 4 16,6 1 4-16,7-8-5 15,4-5 3-15,17-13 15 0,8-11 8 16,14-13 18-16,8-13 10 16,0-16-6-16,-3-8-7 15,-5-9-13-15,-6-1-6 16,-10-3-1-16,-1-2 2 0,-15 3 10 15,-5-4 2-15,-15 4 4 16,-5 6 0-16,-8 11-7 16,-3 15-6-16,9 15-6 15,-4 9-10-15,3 23-10 16,0 9-2-16,-1 18-1 16,4 7-1-16,5-2-2 15,2-4 1-15,9-4-6 16,6-7 8-16,7-7 6 15,0-2-2-15,5-15 6 16,-4-6-3-16,5-15 0 16,1-5 2-16,-7-12 3 15,-1-2 1-15,-9-3 1 16,-6-1 4-16,-10 1 0 0,-4 3-1 16,-12 3 1-16,-3 2-8 15,-5 11-1 1,-2 6 0-16,-3 12-4 0,3 6-1 15,7 4-10-15,3 1 3 16,14-3-3 0,1-5-2-16,5-5 4 0,5 1 4 15,3-13 5-15,10 0 7 0,2-9 12 16,0-7-4-16,0-1 3 16,-6-4-3-1,-5-5-6-15,-4-3 2 0,-6 5-1 16,-2 1 3-16,-3 11-4 15,1 3 1 1,1 6-1-16,-2 3-6 0,0 5-6 16,0-5-4-16,0 0-9 15,2 6 4-15,1 1 5 16,11-3-1-16,34 23 12 16,-22-29-3-16,3-8 6 15,0-3 6-15,7-4-4 16,-6-1 0-16,-7-5 4 15,-2 1-3-15,-20-1 7 0,4-1 0 16,-10 4-1 0,-2 2-6-16,1 5-6 0,-7 2 4 15,3 8-5-15,0 3-2 16,-4 4-6 0,9 6-4-16,0 6-3 15,5 2 4-15,7 7 7 0,0 0 1 16,9-3 1-16,-3 3 2 15,4-6 0-15,3-3-1 16,-8-2 0-16,-1-3 2 16,-2-1-2-16,-9 2 5 0,2-4-2 15,-2 4 1-15,-9-7 0 16,9-3-6-16,-7 1 5 16,1-8-2-16,8-2-4 15,-4-7 4-15,12-9-5 16,-1-2 1-16,11-5 5 15,4-2 3-15,0-4 0 16,5-1 0-16,1 6-1 16,-5 5-1-16,-4 12-1 15,-1 4 1-15,-11 5-2 16,0 4-1-16,-2 0 2 16,-1 6-2-16,-2 7 2 15,-1-2-1-15,-2 3 1 16,0 0 3-16,1-1-3 15,-1 0 0-15,8 3 0 0,-2 0-1 16,6-1 1-16,-1 3-2 16,-2-3 4-16,6 1-4 15,-7-2 2-15,1 0-5 16,-8 0-24-16,-6 2-21 16,-12 2-49-16,-4-2-21 0,-7-9-284 15,1-3 279 1</inkml:trace>
  <inkml:trace contextRef="#ctx0" brushRef="#br0" timeOffset="-68094.94">19672 5973 1344 0,'27'-22'509'0,"3"25"-399"16,-8 17-54-16,-14 34-77 15,-10 13-35-15,-25 19-41 16,-11 1 0-16,-17-2 11 16,-2-6 21-16,6-17 44 15,7-9 10-15,34-19 16 0,21-11 2 16,54-27-14-16,24-17-50 16,58-35 40-1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25:44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7-31T15:26:39.946"/>
    </inkml:context>
  </inkml:definitions>
  <inkml:trace contextRef="#ctx0" brushRef="#br0">11847 2202 1711 0,'-2'0'10'0,"2"-8"-3"0,0-7 15 0,-10-2 9 0,-3 9 7 0,-8 8 1 16,-9 20-7-16,2 20-12 15,-1 21-13-15,-1 13 3 16,5 20-3-16,2 6 4 0,8 6 0 15,9-5 1 1,15-5 3-16,6-7-2 0,19-9 0 16,14-9-9-16,22-28-4 15,9-15 0-15,6-38 14 16,-6-23 10-16,-14-36 19 16,-2-20 10-1,-10-27 1-15,-8-10-2 0,-21-10-18 16,-24 2-12-16,-36 9-12 15,-21 12-10-15,-32 30-3 16,-14 23 2-16,-20 52-4 16,5 29 5-16,4 52-1 15,10 17 0-15,22 29-9 16,8 8-2-16,37 0-41 0,29-4-36 16,54-28-80-16,22-26-53 15,24-47 136-15</inkml:trace>
  <inkml:trace contextRef="#ctx0" brushRef="#br0" timeOffset="427.93">12571 1884 1375 0,'-13'-11'505'0,"8"15"-425"16,2 8-17-16,-3 26-42 15,-1 12 2-15,3 35 10 16,4 13-1-16,4 15-4 16,2 7-7-16,1 9-9 31,-2-5-2-31,3-13-2 0,1-15 5 16,1-34 2-16,1-14-1 0,-3-21-5 15,1-7-1-15,-7-17-4 16,6-12 2-16,-1-28-2 15,1-15-5-15,10-22-2 16,-5-3-6-16,8-7 5 0,8 9 4 16,9 18-2-1,4 13 1-15,3 37-1 16,-7 15-3-16,-10 35 4 0,-17 17-4 16,-23 19-6-16,-15 7-2 15,-27 1-10-15,-1-4-6 16,-1-12-43-16,10-13-28 15,19-26-50-15,8-19-40 0,19-27 124 16</inkml:trace>
  <inkml:trace contextRef="#ctx0" brushRef="#br0" timeOffset="1695.03">13148 2778 1057 0,'4'0'419'0,"2"-8"-268"16,4-5-55-16,7-17-27 16,4-6-3-16,10-20-19 15,5-5 3-15,3-6-13 16,-8 1-11-16,-8 10-6 16,-12 5-9-16,-16 17-1 0,0 7-5 15,-15 19 2 1,-1 9-2-16,-6 17-8 0,-5 7-1 15,6 8-6-15,5 3 0 16,14 2 4-16,8 0-4 16,15-3 1-16,11 0 1 15,14-6 2-15,2 2 6 16,1 1 2-16,-6 4-1 16,-14 4 1-16,-10 6 0 15,-15 9-1-15,-14 2 2 0,-15 8-2 16,-5 0-1-16,-7-10 2 15,7-7-4-15,12-23 4 16,10-9-2-16,15-25-1 16,18-14 1-16,24-27 1 15,8-15 7-15,25-17 5 16,-8-6 6-16,10-5 13 16,1 3-1-16,-6 8-4 15,2 2-1-15,-34 19-17 16,-15 11 0-16,-25 18-3 15,-17 16-2-15,-5 19-1 16,-5 12-1-16,-21 23-2 16,6 11-5-16,1 19 3 15,13 3-4-15,28 2 2 16,14-4 2-16,24-16-1 0,2-10-1 16,12-19 0-16,1-5 2 15,-4-18 2-15,3-8 4 16,2-16 6-16,-1-10 3 15,1-15 0-15,4-3 0 16,-20-8-7-16,-9-1 1 16,-18 1-3-16,-20 0 3 15,-13 8 1-15,-6 7-8 0,-5 13-4 16,3 7-4-16,14 14-3 16,2 3 0-16,8 17-16 15,12 6-1 1,7 11-2-16,8 6 2 0,12 4 15 15,4 1 5-15,4-4 2 16,0-3 1-16,-10-3 3 16,-7-2 2-16,-6-1 0 15,-8-2 1-15,-6-7 1 16,-3-4-2-16,-4-5 7 16,0-7 4-16,1-17 1 15,-1-10 2-15,6-18-7 16,4-9-1-16,3-3-2 15,7 5-4-15,-4 11 6 16,1 13-4-16,0 16-2 16,-3 8 0-16,4 16 0 0,3 8-3 15,2 17 3-15,1 5 0 16,4 1 0-16,0-1 2 16,-1-5 0-16,0-10 1 15,-4-6-3-15,-2-8-1 16,-3-14 3-16,1-8 2 15,-2-18 8-15,5-8-5 16,-6-11-2-16,-2-1-2 0,-5-1-4 16,-2 2 3-16,2 6 1 15,1 4 1 1,1 12-4-16,2 5-1 0,-3 14-5 16,4 5-4-16,3 13 3 15,1 1 1-15,5 6 0 16,5-2-1-16,8-11 4 15,2-2-2-15,9-10 5 16,-2-6 2-16,-7-5 4 16,-3-9-1-16,-16-7 0 15,-8-2 2-15,-16 4-2 16,-4 7 0-16,-12 15-1 16,3 11-2-16,-9 24-8 15,3 15-3-15,3 20-1 16,4 8-3-16,19 0-14 15,7-3-14-15,34-16-55 0,8-9-31 16,17-23-68-16,3-13 114 16</inkml:trace>
  <inkml:trace contextRef="#ctx0" brushRef="#br0" timeOffset="2282.5">16643 2301 1278 0,'19'-19'467'0,"5"-5"-388"16,-7-8-20-16,-13-9-24 16,-14-7-24-16,-17-3-16 15,-5 3-13-15,-8 6 0 16,4 8 5-16,1 20 10 15,2 11 0-15,5 24 3 16,5 17 3-16,9 14-3 16,8 4-1-16,12-6-1 15,5-6 1-15,10-19 1 0,5-10 0 16,-1-21 14-16,6-10 7 16,1-27 11-16,-6-10 14 15,-7-18 0-15,-8-5-5 16,-13-4-9-16,-1-2-5 15,-7 1-15-15,-1 4-4 16,-1 20-4-16,1 17-1 16,5 31 0-16,0 15-2 0,1 40-3 15,-1 19-4 1,8 32 0-16,7 13 2 0,12 4 4 16,9-2 3-16,12-21-1 15,7-13-2-15,-4-32-4 16,-4-19 1-16,-10-27 1 15,-4-15 3-15,-5-29 1 16,-2-14-2-16,-9-13 0 16,-9-6 1-16,-3 9-1 15,-4 8 5-15,-3 25-5 16,0 16-1 0,-1 31-3-16,-3 22-9 15,3 34-5-15,2 14-10 0,6 3-59 0,8-6-21 16,9-27-73-16,1-17 101 15</inkml:trace>
  <inkml:trace contextRef="#ctx0" brushRef="#br0" timeOffset="2426.54">16765 1712 1159 0,'19'-23'373'0,"14"0"-396"16,1 3-22-16</inkml:trace>
  <inkml:trace contextRef="#ctx0" brushRef="#br0" timeOffset="4035.89">17281 2081 1305 0,'-13'8'492'0,"5"-18"-355"15,4-12-104-15,4-21-24 16,2-11-5-16,5-20 4 16,3-8-6-16,5 0 5 15,-1 5 2-15,1 21-5 0,0 18 8 16,-6 31-8-16,2 14-7 15,4 46 3-15,-2 18-4 16,-8 30-6-16,1 23 4 16,-4 12-5-16,-3-1 0 0,11-2 7 15,4-21 5-15,6-25 3 16,10-12 6-16,9-26 10 16,0-12-1-16,6-28 18 15,-1-14 4 1,-7-25-3-1,-2-12-4-15,-21-11-14 16,-12-5-7-16,-15 3-15 0,-16 4-9 0,-20 6-20 16,-2 8-2-16,-14 2 3 15,4 2 8-15,13-3 2 16,8-4-1-16,21-9-4 16,11-1-3-16,28-19 18 15,15-9 6-15,35-17 6 16,18-12 10-16,11 3 3 15,2 5 8-15,-14 26 12 16,-10 17-4-16,-18 32-7 16,-9 15-11-16,-13 27-12 0,-10 15 2 15,-18 29-1 1,-7 13 5 0,-15 26 1-16,-1 5-4 0,2-3-2 0,0-4-3 15,10-12 2-15,7-4-3 0,8-6 3 16,6-3 1-16,8-17-2 15,3-5 1 1,2-21 0-16,5-9-1 16,4-19 1-16,1-12-1 0,-3-15 1 15,-4-9 2-15,-10-10 2 16,-7-5 0-16,-17-11-2 16,-6-1-6-16,-22 4-18 15,-7 5-5-15,-8 14-14 16,-8 6-2-16,2 9 7 15,3 3 2-15,12 7 9 16,13 0 8-16,12-4-5 16,15-3 7-16,25-15 2 15,13-7 6-15,15-13 19 16,9-3-1-16,8 3 21 16,-5-1-4-16,1 8 1 15,-12 6 0-15,-27 10-20 0,-11 8 1 16,-26 11-4-16,-12 6-4 15,-14 13 2-15,-4 11-4 16,-3 20-3-16,1 9 2 16,6 18 0-16,9 4 0 15,15 2 2 1,12-5-1-16,19-17-3 0,18-11 1 16,16-20-4-16,1-7 3 0,7-18 6 15,-5-7 3-15,0-17 5 16,2-6-1-16,-8-9-2 15,-9-6-1-15,-18-1-4 16,-7 2 1-16,-14 2-3 16,0 8 1-16,-5 8-2 15,-4 7-2 1,6 11-1-16,2 9-5 0,-4 9-4 16,15 9 3-16,-2 16-1 15,2 3 4-15,4 12 3 16,-9 2-1-16,0 0 1 15,-5-2 1-15,3-4-1 16,-2-3 1-16,0-10 3 16,5-5-1-16,-2-10 5 15,7-11 6-15,3-12 3 16,3-10 2-16,5-16 2 0,-2-5-4 16,-4-8-4-16,-3-1-4 15,-10 5-2-15,-5 3-1 16,-8 16-1-16,-3 8 2 15,-7 20-9-15,-1 14 0 16,-2 27-5-16,1 11 1 16,9 15 1-16,5-3-5 15,15-16 0-15,10-8 0 0,10-24 2 16,6-9 8-16,9-21 7 16,-2-12 3-16,-2-16 7 15,-9-6-4-15,-12-3 4 16,-8 1 5-16,-12 4-4 15,-6 5 5-15,-8 10-8 16,-1 7-8-16,-2 15-4 16,3 9-2-16,0 18-6 15,2 10 0-15,4 14 0 16,2-2 5-16,8 2 3 16,3-7 1-16,4-9-2 15,2-3-5-15,-4-16 3 16,-5-5 2-16,5-16 1 15,-4-11 7-15,6-16-2 16,3-8-5-16,0 1 1 0,1 3-5 16,2 14 3-16,-3 11 1 15,-1 17-1-15,6 11 0 16,-2 27-6-16,-1 11 6 16,1 15-15-16,-10 1-18 15,-3-14-52-15,8-13-36 0,-2-30-76 16,12-14 118-16</inkml:trace>
  <inkml:trace contextRef="#ctx0" brushRef="#br0" timeOffset="4390.16">20674 1076 1080 0,'-15'40'406'0,"-5"19"-312"15,-4 7-18-15,-9 6-19 16,-1-2-21-16,5-6-15 16,5-2-14-16,3-9-7 15,12-1 5-15,6-13-5 16,7-5-3 0,20-17 9-16,7-14-3 0,17-15 15 0,3-10 5 15,7-13 2-15,-4-4 1 16,-5-9-10-16,-3-1 4 15,-13 5 0-15,-5 4 1 16,-17 14 8-16,-7 7-6 16,-13 15-10-16,-6 9-2 15,-7 22-11-15,-1 12 0 16,10 16-5-16,10 1-9 0,24-3-11 16,14-4-28-1,29-24-51-15,10-15-34 16,7-32 79-16</inkml:trace>
  <inkml:trace contextRef="#ctx0" brushRef="#br0" timeOffset="5389.91">17755 2954 1235 0,'-11'-35'467'0,"8"8"-352"0,1 11-49 15,-4 8-5 1,-10 15-28-16,-7 15-10 0,-13 37-15 16,-3 21-6-16,1 34 2 15,2 14-3-15,13 0 9 16,10-12-3-16,25-26 2 15,15-20 0-15,20-32-9 16,2-12 0-16,4-24 0 16,-3-13-2-16,-5-19 2 15,1-8 0-15,-10-8 1 16,-5 0 2-16,-10-4 0 16,-8 4-1-16,-12 6 2 15,-6 8-2-15,-14 20-2 16,-6 9-3-16,-7 13-18 0,-4 4 2 15,3 4-7-15,6-4-4 16,12-6 13 0,9-6-4-16,21-14 10 0,9-9 6 15,18-18 2-15,8-7 0 16,17-4 3-16,4 3 2 16,3 10 6-16,-2 2 8 15,-21 10-4-15,-8 6 4 0,-21 7-4 16,-11 7-2-16,-11 5 13 15,-7 1-4-15,-10 4-1 16,-6 5-2-16,-8 0-16 16,-1 1 2-16,-3 2-1 15,1-1-1-15,8 8 1 16,-2 1 0-16,11 4-3 16,7 5-2-16,9 7 1 15,10 4 1-15,17 8 2 16,6-1-1-16,14-6-2 15,8-7 3-15,-6-21-2 16,1-5 3-16,-4-18 2 16,-2-7 0-16,7-20 8 15,3-11-1-15,1-21 10 16,-2-6 1-16,-8-11 1 16,-6 1 0-16,-17 1-6 0,-7-1-2 15,-10 14-4-15,-2 8-6 16,-7 23 2-16,1 12-6 15,-4 21 0-15,0 8-1 16,1 25-5-16,-2 17 3 16,8 37-5-16,3 11 3 0,10 6-10 15,3-3-11 1,4-17-20-16,-4-8-8 16,1-15-14-16,-3-9-5 0,-4-19-12 15,-4-8-27-15,-7-19 76 16</inkml:trace>
  <inkml:trace contextRef="#ctx0" brushRef="#br0" timeOffset="5537.33">18532 3174 1052 0,'8'-15'410'0,"23"-3"-293"15,8-3-56-15,17 1-43 16,-5-3-28-16,0 4-85 15,-4 8-78-15,-9 2 108 0</inkml:trace>
  <inkml:trace contextRef="#ctx0" brushRef="#br0" timeOffset="6726.93">19083 3091 1214 0,'1'-5'430'16,"4"3"-343"0,6 6-88-16,0 7-12 0,-3 15 9 15,2 9-1-15,2 14 5 16,0 7 9-16,-1-1-4 16,1-4 2-16,4-9 1 15,0-15-9-15,2-14 7 16,-2-8 4-16,5-17 6 15,-3-7 6-15,6-14 0 16,-2-6-6 0,-10-4 3-16,0 0 8 0,-10 7-1 15,0 6-4-15,-2 10-6 16,-5 3-8-16,3 12-6 16,-4 3 3-16,1 3-5 15,-1 5-2-15,3 3-8 16,6 0-3-16,2-1 2 0,8-2-2 15,5-4 12-15,1-3-2 16,3-4 0-16,4-4 8 16,-2-6-3-16,1-1 10 15,1-7 0-15,-3 1-6 16,-4-4 1-16,-3-4-1 0,-4 5-6 16,-2 1 5-16,-1 13-1 15,-4 5-6-15,-4 8 4 16,2 7-2-16,1 7-1 15,7 6-2 1,4 3-2-16,6-1 4 0,4-4-6 16,5-7 9-16,8-11 2 15,0-6-5-15,7-11 6 16,-2-5-1-16,3-12 6 16,-2-4 5-16,-9-5-1 15,-7-3 4-15,-20 1-9 16,-6 5 0-16,-13 11-3 15,-10 8-5-15,-7 19-2 16,-7 7-11-16,-3 20 1 0,5 9-7 16,10 15 3-1,8 9 8-15,19 1-8 0,11-5 7 16,25-17-1-16,18-11-1 16,19-22 23-16,10-10 4 15,0-19 14-15,-5-8 4 16,-4-15-8-16,-4-3-1 15,-11-7-8-15,-10 0 1 16,-26 9-5-16,-13 4-4 0,-25 8-4 16,-9 7-5-16,-10 15-2 15,-12 3-3-15,-3 20-3 16,4 11 3-16,-1 7-2 16,13 18 4-16,13 6-8 15,8 4-1-15,23-2-1 16,10-11 1-16,33-19 8 15,11-16 3-15,12-16 10 16,5-14 3-16,-12-16 12 16,-4-3 6-16,-8-8-9 15,-5-2-3-15,-18 4-11 16,-12 0-4-16,-23 4 3 16,-8 6 0-16,-15 8-3 15,0 6 0-15,-7 15-4 16,-1 4 0-16,9 14-5 0,3 11-7 15,11 12-7-15,5 3-2 16,14 0 1 0,1-2 5-16,10-8 7 0,0-5 5 15,-4-10 3-15,-1-4 0 16,-11-10 3-16,-2-7-3 16,-7-9 0-16,-1-6 4 15,0-5-1-15,0-2 6 0,0-1 0 16,2 4-3-1,14 8-1-15,5 9-1 16,9 14-3-16,1 10 0 0,0 19 4 16,1 11 0-16,-6 12-4 15,-3-2-14-15,-3-8-87 16,-7-10-54-16,-1-25 90 16</inkml:trace>
  <inkml:trace contextRef="#ctx0" brushRef="#br0" timeOffset="9739.9">19453 4550 808 0,'-2'5'309'0,"0"-5"-202"0,3 0-25 15,-1-1 6-15,-1 1 21 16,1-1 11-16,-1-1-27 15,1-1-31-15,3-26-22 16,19-74-35-16,4 26 1 16,-2-7-1-16,3 5-5 15,-9 19 2-15,-4 9 4 16,-1 23 4-16,-7 9 7 0,3 17 0 16,-1 5-7-16,6 21-8 15,1 10-3-15,0 28-2 16,-1 12 3-1,-8 16 0-15,2 4 6 0,-4-7-3 16,4-7-3-16,3-9 0 16,1-10-4-16,5-8 2 15,2-6 5-15,0-20-2 16,-5-7 0-16,-3-10 3 16,-3-4-7-16,-5-7 1 15,0 0-2-15,-3-7 14 16,-1-2 7-16,-7-3 3 15,-5-2-4-15,-9-1-12 0,-2 1-4 16,-1 4 1-16,-1 6 4 16,2 4-3-1,2-1 4-15,2 2-6 16,14-2-2-16,10-6-4 0,8-4-2 16,16-15 3-16,4-7-4 15,11-9 13-15,4-7 5 16,8-2 11-16,6-3 5 0,0-8 0 15,-3-1-7-15,-15-1-7 16,-17 3 0 0,-18 16-6-16,-9 6 3 0,-21 17-5 15,-9 7-3-15,-14 20 1 16,-5 11-5 0,-2 20 5-16,9 9-1 0,14 17-1 15,11 6 3-15,22 0-5 16,8-5-4-16,21-16 1 15,13-11-8-15,22-20 4 16,9-9 6-16,11-18-3 16,-1-11 6-16,9-20 13 15,-1-5 5-15,0-4 9 16,-6 0 2-16,-30 5-15 16,-11 1-5-16,-27 4 8 0,-10 4 0 15,-20 5 1-15,-11 7 4 16,-14 10-14-16,-1 11-7 15,-5 16 3-15,4 8-6 16,15 12-4-16,3 2 3 16,15 3-13-16,13-3 3 15,8-9 2-15,10-6-2 16,8-13 6-16,-1-7 4 16,-1-13 2-16,-2-6 2 0,-1-11 4 15,-4 1-1-15,-6 3-1 16,-3 1 3-1,-12 11 1-15,-2 2 6 0,-4 5 3 16,-1 8-8-16,1 2-4 16,0 6-3-16,0-7-2 15,1 13 2-15,6 15 1 16,13 31 0-16,2-33-1 16,-3-5-1-16,15-7-4 15,-5-4 2-15,1-12-3 16,5-7 4-16,-6-13 4 15,6-9-1-15,-5-8 4 16,-5-4-3-16,-12-8-2 16,-7-2 5-16,-11-5-2 15,-8-4 4-15,-11 0-1 0,-3-1-1 16,3 16-3-16,1 9 0 16,14 23-2-1,2 9-4-15,9 19 3 0,6 13-4 16,7 25 5-16,9 18 0 15,6 12 0-15,5-1 0 16,1-7-13-16,-9-10-10 16,-5-6-50-16,-6-4-20 0,-12-10-31 15,0-4-26-15,-6-18 102 16</inkml:trace>
  <inkml:trace contextRef="#ctx0" brushRef="#br0" timeOffset="9879.33">21085 4100 1026 0,'37'-32'357'0,"20"-7"-320"16,11 0-26-16,5 2-26 15,2 4-58-15,1 8 48 16</inkml:trace>
  <inkml:trace contextRef="#ctx0" brushRef="#br0" timeOffset="10808.59">21561 3840 1172 0,'-49'2'423'16,"51"2"-363"-16,8 5-12 15,4 13-29-15,2 11 1 0,8 17-3 16,-4 6-2-16,3 0-4 16,-1-4-4-16,-3-13-4 15,4-7-5 1,-8-13 4 0,3-7 13-16,-2-12 4 0,-3-6 5 15,4-18 1-15,-7-6-12 0,-4-7 8 16,-4-4 0-16,-4 6 4 15,-4 1-1-15,5 10 0 16,1 5-6-16,1 12-9 16,3 4 1-16,2 11-10 15,6 6 0-15,8 10-1 16,4 3-1-16,1-3 4 16,4-1 1-16,-7-8-3 15,-1-2 4-15,-7-8 0 0,-4-2 2 16,-1-5 5-16,-2-4 3 15,3-5-3 1,-6-8-1-16,-5-5-3 16,-3-4-6-16,4-7 0 0,3-2 2 15,7-3-1-15,3 1-2 0,-1 1 0 16,-2 5-2-16,6 9 1 16,1 6-1-16,-3 13 2 15,2 7-4-15,5 13 2 16,1 4 1-1,6 6 0-15,-2 4 3 0,3-3-2 16,3-4 2-16,1-10 2 16,8-5 4-16,0-14 10 15,-7-7 1-15,4-9-3 16,-7-8-2-16,-10-6-8 16,2 0-2-16,-14 1 1 15,-5 2-6-15,-6 10 3 16,-5 5-2-16,-7 10-4 15,2 8 2-15,-12 17-8 16,1 6 4-16,6 19 1 0,10 5-2 16,16 0 3-1,1 0-1-15,17-11-2 0,-3-10 1 16,12-16 4-16,3-8 0 16,2-20 13-1,-2-6 3-15,4-9 0 0,-4-6 0 16,-2 0-3-16,-8 2-6 15,-16 2-1-15,-4 7 2 0,-16 9-6 16,-3 2 1 0,-4 9-1-16,-4 4-6 15,6 8-3-15,-1 5 5 0,7 7-3 16,6 3-1-16,9 5 3 16,8 0-5-16,12 1 4 15,4 0 1-15,9 0 2 16,-5 0-3-16,-7 7-16 15,-7 7-8-15,-23 6-59 16,-11 4-19-16,-25-1 64 16</inkml:trace>
  <inkml:trace contextRef="#ctx0" brushRef="#br0" timeOffset="10966.83">23361 3753 1349 0,'13'15'337'16</inkml:trace>
  <inkml:trace contextRef="#ctx0" brushRef="#br0" timeOffset="49520.75">23615 11591 811 0,'4'20'353'0,"0"-1"-148"15,-2-9-121-15,0-4-5 16,-1-10 15-16,-5-9-7 16,-1-18-14-16,-3-10-6 15,-5-22-24-15,2-5 0 16,-7 0 2-16,-5 4 4 15,-12 13-7-15,-6 12 1 0,-4 16-9 16,-5 10-11-16,0 16-8 31,5 12-9-31,3 22-7 0,3 13-1 0,16 23-3 16,2 2 3-16,16 1 0 16,10-5 2-16,16-21-2 15,10-7 0-15,21-20-3 16,8-14 0-16,6-21 11 15,-1-16 0-15,-9-27 13 16,-9-13 4-16,-5-20 3 16,-1-7-3-16,-15-9-8 15,-4-7 1-15,-18 1-13 16,-5 2 2-16,-4 22-1 16,0 22-7-16,0 31 5 15,2 16 2-15,0 23-5 16,3 17 6-16,6 38-7 0,4 21 0 15,5 33 7-15,4 8-5 16,2-6 1 0,0-3-1-16,7-16-3 0,2-11 3 15,-2-17-4-15,3-16 5 16,-3-25-6-16,-5-8-2 16,4-20 3-16,-4-11-8 15,1-19-4-15,1-14-5 0,-2-22-8 16,3-7-4-16,-10-4 3 15,2 3 6 1,-4 20 7-16,-6 12 9 0,1 24 6 16,2 16 1-16,-4 26 1 15,2 16 2-15,1 27-1 16,-4 6 1-16,4-2-4 16,-2-10-8-16,3-21-37 15,3-10-25-15,-4-21-45 16,4-4-31-16,-1-22 98 15</inkml:trace>
  <inkml:trace contextRef="#ctx0" brushRef="#br0" timeOffset="49682.95">24084 10899 1179 0,'-6'3'491'15,"9"-5"-250"-15,14-2-271 16,5 5-150-16,0 4 114 16</inkml:trace>
  <inkml:trace contextRef="#ctx0" brushRef="#br0" timeOffset="51399.17">24400 11709 1321 0,'12'-19'508'0,"10"-32"-329"15,13-17-146-15,-2-25-21 16,-2-10-6-16,-3-7-17 16,-5 6-11-16,-3 16-6 15,-3 16 10-15,-7 31 10 16,3 19 8-16,-5 33 9 15,-2 23-7-15,3 37 2 16,-8 16 1-16,0 27-4 0,-3 4 1 16,-2 2 3-16,4-8-5 15,2-4 3 1,6-7-3-16,7-17 0 0,4-4-2 16,3-27 0-16,4-11 4 15,4-20 1-15,-1-8 7 16,4-11 9-16,-5-8 5 15,-3-9-2-15,-2-2-3 0,-13-10-10 16,-2 1-1 0,-18-10-12-16,-2 0-13 15,-16-1-32-15,-6-1-7 0,-5 9 3 16,-6 2 7-16,6 6 35 16,4 4 7-16,14 1 16 15,14-6 11-15,22-9 3 16,12-11 5-16,29-17 7 15,2-7-1-15,13-12-3 16,-2 1 0-16,-6-6-4 16,-1 5-1-16,-12-1-2 15,-7 5-3-15,-12 13-9 16,-5 6 0-16,-15 26-3 16,-9 8 0-16,-12 18-3 0,-4 9-8 15,-3 21-1-15,0 10-1 16,11 23-5-16,-3 7 7 15,11 7-6-15,9 1-4 16,2 3-1-16,9 4-1 16,5-3-2-16,-3-3 2 15,3-12-2-15,-3-6-5 16,-6-13 7-16,5-8 0 16,-1-13 5-16,-4-7 3 15,-1-11 3-15,-1-4-1 0,-3-10 1 16,-2-6 1-16,-5-11 1 15,-3-6 5-15,-5-7-5 16,-2 0-2-16,-9-2-17 16,-1 3-11-16,-10 5-22 15,-4-2-12-15,-6 8 0 16,-1 4 7-16,4 5 20 16,5 5 13-16,14 1 17 15,11-5 5-15,13-2 14 16,9-5 5-16,13-8 19 15,1 0 1-15,11-5 8 16,3 0-3-16,1 2-7 16,-2 3-5-16,-8 5-10 15,-4 4 0-15,-9 6-11 16,-10 2 1-16,-16 4-3 16,-7 0 4-16,-15 0-3 15,-4 3-3-15,-5 5-6 0,-3 2-3 16,4 18-4-16,1 1 6 15,9 14 0-15,7 11 0 16,13 7-1-16,12 1-3 0,12-2-3 16,6-11 2-16,14-17 2 15,1-9-1-15,10-13 5 16,6-5-2-16,-11-15 10 16,3-2-3-16,-16-10 2 15,-6 0 5 1,-7-4-9-1,-5-2 1-15,-9 1-3 16,-5 1 1-16,-3 7-1 0,-3 8 2 0,0 6-1 16,2 7-3-16,3 2-5 15,3 3-3-15,12 7 0 16,-1 4-5-16,8 11 3 16,2 5 0-16,-1 10-1 15,-5 0 3-15,3 5 5 16,-8 1 1-16,1-4 2 15,4-1 3-15,-3-8-3 0,6-8 0 16,-1-9 1-16,4-9-1 16,1-17 7-16,4-7 0 15,0-15 2-15,-2-7-4 16,-6-4-2-16,-6 1-2 16,-13 2 0-16,-6 6 2 15,-10 15-2-15,-3 10 6 16,-6 16-5-16,0 9-2 0,-4 19-5 15,2 7 0-15,7 14-2 16,6-1 2 0,17-9 0-16,8-7-3 0,11-17 6 15,7-10 1-15,7-13 1 16,6-10 10-16,9-12-3 16,-4-6 7-16,-4-1 1 15,-8 0-11-15,-15 6 4 16,-6 5-1-16,-12 9 1 15,-4 5 2-15,-9 6-1 16,2 4 0-16,-6 9-8 16,2 5 6-16,1 13-5 15,-8 2-12-15,12 0 5 16,-6-1-8-16,6-7-1 16,8-2 6-16,-5-6 4 0,5-4 2 15,-4-6 1-15,-2-2 1 16,2-6 2-16,6-6 1 15,-1-15-1-15,5-5 5 16,-1-9-3-16,0-1-1 16,6 6 2-16,-2 4 0 15,7 15-5-15,-1 9 0 16,1 18-4-16,2 11-5 0,-5 21-9 16,-2 5-9-16,0 8-35 15,-2-6-37-15,2-16-34 16,2-11-18-16,3-34 94 15</inkml:trace>
  <inkml:trace contextRef="#ctx0" brushRef="#br0" timeOffset="51811.5">27528 10998 1224 0,'0'28'482'16,"0"-3"-309"-16,0 1-133 0,1-3-9 16,-2-2-36-16,-1-4-21 15,0-2-3 1,0-4-11-16,-2-4 15 0,1 3 19 16,2-2 0-16,2-3 11 15,6 1 5-15,5 0-10 16,4-4 6-16,3 1-2 15,5-3-5-15,1-5 8 0,6-2-7 16,-8-3 5 0,0-1 4-16,-4-3 6 0,-8 0 12 15,-4 0-4-15,-9 3 4 16,-9-2-8-16,-2 11-8 16,-2 6 1-1,-7 13-12-15,3 11-3 0,0 14-13 16,8 6-2-16,18 1-14 15,14-5-16-15,26-23-26 16,13-17-39-16,13-30 71 16</inkml:trace>
  <inkml:trace contextRef="#ctx0" brushRef="#br0" timeOffset="53517.24">29000 10708 1028 0,'-29'-30'509'0,"12"6"-97"16,5 5-245-16,10 12-48 15,0 5-29-15,6 21-56 16,-3 14-21-16,-2 34-14 16,-4 22-1-16,-8 26-1 15,-1 5 5-15,-4-6-4 16,2-4-3-16,0-19 5 0,0-5-1 16,6-17 1-1,4-11 1-15,4-24 4 16,2-13-5-16,1-14-2 15,1-7-1-15,7-14-4 0,2-12 14 16,4-31 8-16,0-13-10 16,-2-10 5-16,0 2-17 15,-4 17-4-15,-1 12 8 16,-1 21-5-16,-3 9 10 0,-1 13-2 16,2 6-11-16,3 13 3 15,1 8-3-15,1 10-1 16,2 4 1-16,2-1-8 15,3-4 1-15,9-6 2 16,2-2 4-16,0-6 7 16,9-6 2-16,-6-6-3 15,-2-2 5-15,5-7 6 16,-11-1-8-16,1-8 4 16,2-5 1-16,-3-5-5 15,-2-4 8-15,-1-1-4 16,-3 3-1-16,-4 3-1 15,-5 7 1-15,-3 7-3 16,-2 1 7-16,-4 7 2 16,1 1-2-16,-1 0 2 15,0 0-2-15,0 0-5 0,0 0-3 16,-2 0 0-16,-11 8 1 16,-24 24 2-16,28-16-1 15,2 4 5 1,3 0-6-16,1 6-4 0,1-1 7 15,6-1-6-15,2-1 5 16,5-8-1-16,8-4-7 16,12-6 4-16,1-9-2 0,18-12 7 15,6-7 0-15,8-15 4 16,5-6 8 0,-6-10 0-16,-7-2 6 15,-12-8-12-15,-7-3 2 16,-13 0-2-16,-10-2-1 0,-11 10 15 15,-5 3-11-15,-10 12 7 16,4 14-6-16,-2 13-10 16,5 12 5-16,2 19-12 15,-1 12 7-15,5 31-6 16,-1 19-5-16,10 21-10 16,3 2-18-16,1-7-32 15,5-10-33-15,-8-23-35 0,-2-11-13 16,-6-22 95-16</inkml:trace>
  <inkml:trace contextRef="#ctx0" brushRef="#br0" timeOffset="53713.83">29607 11311 1172 0,'40'-10'448'0,"18"-10"-322"15,12-6-61-15,14 1-18 16,1 2-56-16,-4 2-149 16,-4 4 108-16</inkml:trace>
  <inkml:trace contextRef="#ctx0" brushRef="#br0" timeOffset="54828.03">30297 11231 1313 0,'-9'-2'508'16,"8"0"-383"-16,1 0-70 15,0-1-16-15,0 3-42 16,0 0-14-16,0 0-3 0,0 0-10 16,1 21-1-16,5 34 7 15,-3-22 6 1,4-10 8-1,-4-11 6-15,0 0 5 0,16 30 8 0,3-9 2 16,3-10 13-16,-7-22-2 16,-3-13 4-16,-1-6-4 15,-1-17-6-15,-3-2-2 16,-1-10-6-16,-6 1 3 0,-2 6-3 16,-2 3 6-16,0 13-3 15,2 5-1-15,-2 11-2 16,2 7-5-16,7 5-9 15,-3 6-2-15,15 8-7 16,2 2-4-16,-3 2 7 16,5 0-2-16,-5-2 11 15,4-1 3-15,-1-11 6 16,-3-1 10-16,-2-9 5 16,-3-3 6-16,1-3 5 15,1-4-7-15,-1-2-2 16,-1-1-11-16,-3 2-10 15,0 2 1-15,-1 4-6 16,-1 3 3-16,-2 4 2 0,2 1-5 16,3 2-8-16,3 4 0 15,6-2-3-15,-6-2 2 16,6 0 10 0,-1-5-4-16,4-5 6 0,1-1 5 15,-4-7 1-15,-2-1 4 16,-13-2 3-16,-6-2 0 0,-9-1-4 15,-7 2-2-15,-5 9-4 16,-2 9-7-16,1 13-8 16,-1 9-3-16,3 16 0 15,5 4 2 1,8 9 2-16,7-3-3 0,17-8-12 16,6-7 2-16,14-13 6 15,6-9 3-15,17-15 22 16,1-10 7-16,6-17 11 15,0-7 7-15,-12-10-8 16,-2 1-4-16,-11 4-8 16,-7 2-6-16,-16 3 0 15,-14 6-4 1,-17 8-2-16,-8 11 1 0,-13 24-3 16,1 10-4-16,-3 17-1 15,3 6-2-15,10 0 4 0,9-1-3 16,19-8-13-1,6-5-2-15,21-12-5 0,11-7 6 16,13-11 17-16,10-10 11 16,4-13 23-16,-4-4 8 15,-10-4 21-15,-10 0-1 16,-17 4-9-16,-4 2-7 0,-17 4-22 16,-4 11-2-1,-12 5-17-15,-4 3 3 16,-9 13-14-16,-1 6-3 0,-3 8 0 15,2 7-8-15,9 1 3 16,1-2-11-16,13-2-2 16,3-4 1-16,9-5 9 15,2-6 9-15,5-12 11 16,2-4 1-16,-1-12 5 16,0-3-3-16,-7-7 0 15,1-4 4-15,-5-7-2 16,-2 1-1-16,3 8-2 15,-5 7 1-15,3 18-3 16,1 11-1-16,5 20-14 16,2 12-21-16,-6 19-53 15,-3 1-29-15,-12-3 72 0</inkml:trace>
  <inkml:trace contextRef="#ctx1" brushRef="#br0">26810 16144 0,'0'0'0</inkml:trace>
  <inkml:trace contextRef="#ctx0" brushRef="#br0" timeOffset="56424">21856 13319 1034 0,'-2'-30'434'16,"0"-2"-241"-16,2 7-93 16,0 3-9-16,-6 9-19 15,1 3-5-15,0 7-16 16,2 0-14-16,-2 4-20 16,2 7-19-16,6 18-19 15,0 15-1-15,8 17 7 0,0 3 2 16,-4-9 13-1,6-10 1-15,-5-20-2 0,4-4-1 16,1-14-1-16,-8-7 0 16,10-17 4-16,-4-14 0 15,-3-20 0-15,9-8 5 16,-7-6-7-16,4 4 3 16,15 11 0-16,-5 4-1 15,6 18-1-15,1 10 1 0,-3 17-1 16,2 17-1-1,3 22 2-15,-2 11-1 16,0 14-8-16,-1 1-3 0,-11-12 0 16,-2-10-4-16,-12-15 14 15,-5-13-5-15,2-9 12 16,-6-6 1-16,4-15 0 16,2-10 6-16,-4-17-10 15,9-3 6-15,1-6-6 16,5 4-1-16,16 11-2 15,0 8 0-15,2 18-1 16,-2 12 2-16,-10 25-1 16,-2 11 0-16,3 21 2 15,-2 9-2-15,0 5 3 16,-2-1-3-16,-3-14 3 0,2-9-1 16,6-17 3-1,1-11 1-15,8-16 1 0,3-12 3 16,8-19-2-16,5-5 0 15,-5-12-4-15,-4-1-1 16,-20-4 1-16,-11 2 1 16,-11 11 1-16,-13 7 0 15,-15 15-2-15,2 12-2 0,1 17-7 16,6 9-8-16,19 23-9 16,4 6-7-16,20 11 2 15,11 2 4-15,20-14 4 16,12-9 9-16,9-22 4 15,0-8 3-15,4-18 25 16,0-8 7-16,10-14 15 16,-2-9 7-16,-11-7-10 15,-9-5-7-15,-24-3-14 16,-7 3-8-16,-16 6-7 16,-9 6 1-16,-19 8-2 15,-9 7-1-15,-12 12-4 16,-5 8-4-16,-6 19-10 15,7 8-10-15,-9 15-3 16,11 8 1-16,15 8 5 0,7 1 4 16,29-7-1-16,6-4-4 15,19-18 3-15,-1-7 5 16,5-13 9-16,-1-8 6 16,-10-10 13-16,-5-5 4 15,-8-6 10-15,-5-3 2 16,-13 1 2-16,0 0 1 0,-7 1-2 15,0 8-7-15,0 1-9 16,0 7-5 0,-1 5-10-16,2 7-8 0,3 13-6 15,6 8-1-15,9 9-2 16,6 1 8-16,9-5 3 16,1-6 1-16,12-9 2 15,0-9 4-15,5-14 0 16,3-9 2-16,-14-17 6 15,0-6-4-15,-10-5 0 16,-11-2 2-16,-9 3 2 16,-7 3 4-16,-11 8 1 15,-2 5-5-15,3 10-3 16,1 8-6-16,2 16-9 16,4 10-1-16,-1 14-4 15,0 7 6-15,7 10 6 0,1 2 1 16,6 0 2-16,1-4-3 15,0-15 1-15,-2-7-1 16,-7-14 0-16,2-6 3 16,-1-9-1-16,0-11 3 15,3-18-2-15,-3-7 0 16,3-5 0-16,2 3 0 16,6 10 1-16,1 7 1 0,7 15-1 15,2 10 2-15,1 25-4 16,5 15-8-1,-3 11-39-15,6 6-32 16,-4-4-74-16,-3-11 90 0</inkml:trace>
  <inkml:trace contextRef="#ctx0" brushRef="#br0" timeOffset="56757.97">24837 12945 1159 0,'22'61'497'16,"1"-3"-201"-16,10 1-249 16,-9 4-60-16,3-2-13 15,-5-6-14-15,-9-9-8 16,-1-19 23-16,0-7 21 15,-5-17 34-15,2-6 21 16,-4-23 23-16,2-11-2 16,8-23-19-16,0-8-7 0,5-5-24 15,-1 2-4-15,-2 12-18 16,4 8-18-16,2 20-37 16,-4 9-30-1,0 22-44-15,-5 12-27 0,4 16 99 16</inkml:trace>
  <inkml:trace contextRef="#ctx0" brushRef="#br0" timeOffset="57845.9">25620 13253 1423 0,'4'-19'511'0,"-2"-5"-444"0,-3 1-36 16,-15 3-42-16,-6 2-25 16,-10 9-30-16,-3 3 2 15,5 16 16-15,-3 11 10 16,5 12 32-16,6 7 6 16,6 5 1-16,8 1 11 15,8-4-3-15,9-4-4 16,9-13-4-16,3-8-1 15,4-12 8-15,-1-6 17 0,-5-11 18 16,4-7 2-16,-5-10-4 16,0-5-15-1,-2-5-9-15,-9 1 1 0,-2 5-6 16,-5 5 6-16,-2 10-3 16,-2 2-8-16,4 12-4 15,0 4-9-15,3 18-11 16,5 15 4-16,3 17-12 15,6 4 7-15,5-3-11 16,6-9-4-16,13-14 12 16,2-7 0-16,2-17 15 15,-3-13 9-15,-5-24 17 16,-1-14 6-16,0-21 11 16,-5-6-8-16,-8-6-8 15,-7 1-5-15,-17 3-7 0,1 2 5 16,-11 6-8-16,-1 6 2 15,6 23-2-15,-7 14-1 16,3 27 0-16,-2 15-3 16,7 26-2-16,4 13-6 15,3 23-4-15,6 6-4 0,3-1-2 16,8-9 3-16,6-12 0 16,2-6 8-16,2-17 4 15,-5-7 0-15,-6-18 0 16,-1-10 0-16,-2-12-3 15,2-7 6 1,-11-10 13-16,2 0-1 0,-8-7 10 16,-3 4-5-16,6 7-1 15,-5 0-2-15,6 12-11 16,-3 1 0-16,0 6-12 16,2 2-4-16,-3-1-1 15,0 0-3-15,8 12-3 16,13 7 3-1,29 30 0-15,-20-29 0 0,-2-8 9 16,3-1 2-16,-3-9 1 0,-2-1 4 16,-3-6 0-16,0-6 4 15,-1-7 4-15,-4-5-2 16,-8-3 5-16,-3 1-2 16,-4 6-1-16,0 5 3 15,-2 8-5-15,-1 3 2 16,-5 3-4-16,4 0-6 15,0 0-6-15,-2 16-4 0,6 36-5 16,6-29 4-16,8-6 0 16,7 0 1-1,6-7 5-15,5-6-1 16,4-4 7-16,4-8 5 0,-4-7 7 16,-1-5 4-16,-14-8 0 15,-4-1-6-15,-12 1-1 16,-5 2 2-16,-13 6 0 15,-5 5-2-15,-6 9-7 16,-3 6-7-16,4 15-21 16,5 13-3-16,11 15-26 15,3 6-4-15,25-1-16 16,9-5-28-16,14-17 73 16</inkml:trace>
  <inkml:trace contextRef="#ctx0" brushRef="#br0" timeOffset="58248.08">27661 12868 1511 0,'-2'-23'510'0,"4"-2"-496"16,10 0-11-16,2 5-21 15,4 8-11-15,5 9-3 16,2 8 3 0,4 21 13-1,2 11 8-15,2 22-1 0,-4 10 4 0,-1 20-10 16,-6 6 5-16,-3 10-4 16,-2 7 4-16,-5-8 13 15,1-8-1-15,2-25 21 16,4-19 3-16,5-29 1 15,2-14 5-15,-3-17 4 16,-2-10-7-16,-13-17 0 16,-7-4-3-16,-13-8-13 15,-12 1 0-15,-12 7-12 0,-6 5-13 16,-5 18-46 0,-2 7-26-16,-2 16-74 15,0 5 10-15,11 5 89 0</inkml:trace>
  <inkml:trace contextRef="#ctx0" brushRef="#br0" timeOffset="59015.93">28725 12558 1074 0,'-6'3'502'16,"3"4"-87"-16,-8 22-409 16,4 10-7-16,-10 26-8 15,5 10 1-15,11 14-10 16,-4 5-9-16,11 2-11 16,-1-5-5-16,4-21 7 15,9-17 17-15,9-29 22 16,2-21 20-16,4-31 36 15,-1-14 11-15,-4-25 2 0,1-5-11 16,-7 0-32-16,-5 0-10 16,-4 5-15-1,-10 6-2-15,-2 18-1 16,-1 12 2-16,-2 21 2 0,-3 14 1 16,1 29-6-16,-2 11-5 15,0 24-1-15,6 2-1 16,5-9-2-16,6-8-8 0,7-16-9 15,1-7 0-15,4-17 12 16,-1-7 7 0,6-17 16-16,2-7 3 15,-3-12-3-15,2-6 5 0,-9 3-7 16,-5-1 1-16,-4 12 1 16,-4 4 1-16,-6 9 1 15,-1 9-3-15,-1 12-6 16,-4 9-3-16,0 8-7 15,4 1 4-15,6-2 2 16,3-7-1-16,10-6 3 16,4-5-1-16,0-10 1 15,3-4-1-15,3-12 1 16,1-5-2-16,-3-5 1 16,-2-1-1-16,-7 0-3 15,-2 3-4-15,-7 10-3 0,-4 2 0 16,-6 10 3-16,-5 6 4 15,-2 10-13 1,0 10 6 0,1 9-6-16,4 3 5 15,6 1 11-15,9-6-2 0,12-8 4 0,4-6-5 16,14-16-11-16,2-7-20 0,3-10-52 16,-5-8-39-16,-13-11 76 15</inkml:trace>
  <inkml:trace contextRef="#ctx0" brushRef="#br0" timeOffset="59175.09">28665 12761 1833 0,'69'3'625'0,"57"-18"-680"15,14-15-132-15,7-21 116 16</inkml:trace>
  <inkml:trace contextRef="#ctx0" brushRef="#br0" timeOffset="60585.72">30505 12965 1154 0,'51'-58'437'16,"-14"-20"-304"-16,-4-9-88 15,-20 0-14-15,-13 7 1 16,-11 5-8-16,-6 12 3 16,0 20-11-16,-8 11-11 15,-1 29-4-15,4 14-5 16,-5 33-10-16,12 16-7 0,2 33-8 15,1 16 0-15,10 11 3 16,-5-1 9-16,3 5 12 16,-2-5-2-1,5-15 12-15,2-4 10 0,15-32 10 16,5-17 3-16,11-23 9 16,1-14-3-16,8-19-4 15,5-14-3-15,-7-25-13 16,-3-5-1-16,-12-14-12 15,-12-1-2-15,-17 4-6 16,-11 2-7-16,-15 12-16 16,-11 6-14-16,-12 15-9 15,-3 6 5-15,-6 12 10 16,8 5 20-16,17 2 11 16,7 1-2-16,20 0 10 0,8-2-2 15,19-7 9-15,14-6 3 16,27-9 13-16,14-6 2 15,9-10 26-15,2 2 9 16,-10-6-3-16,-7 2 1 16,-9 2-27-16,-5-2-11 15,-17 3-12-15,-16-1-2 16,-25 5 0-16,-16 2-2 16,-14 10 2-16,-4 6 0 0,2 18-3 15,3 11-2-15,3 25-4 16,9 14-7-16,11 22-2 15,8 6-3-15,21-6-1 16,7-13-1-16,21-23 4 16,6-14 5-16,17-19 11 15,5-9 11-15,2-21 12 16,-2-8 4-16,-14-12-7 16,-8-8-5-16,-14 2-14 15,-12 2-4-15,-18 10 2 16,-12 5 5-16,-17 12-1 15,-3 9 2-15,-9 12-7 16,5 13-10-16,-2 17-6 0,1 9-3 16,11 4 0-1,4-1 2-15,20-7 2 16,7-9-2-16,14-12-4 0,4-8 3 16,1-14 6-16,8-6 4 15,-7-12 15-15,1-1-1 16,-6-4 10-16,-6 1 6 15,-7 6 1-15,-6 0 1 0,-7 11-8 16,0 2-7-16,-3 13-8 16,-2 10-3-1,-1 15-3 1,-3 10 4 0,8 10 0-16,2-1-2 0,11-6-3 0,3-4-4 0,6-14-6 15,4-8 0-15,6-11 2 16,1-5-3-16,5-13 6 15,-8-3 6-15,5-9 3 16,-3-5 0-16,-5-3 3 16,4-6 0-16,-12-8 1 15,-2-1 8-15,-11-3 0 16,-5-3 9-16,-6-4 0 16,-5 3-1-16,-2 11 1 15,4 12-3-15,-4 28-3 16,3 11-9-1,1 28-10-15,-2 13-12 16,7 26-14-16,0 9-5 0,3 6-14 0,5 0-19 16,8-20-51-16,2-6-37 15,7-22 93-15</inkml:trace>
  <inkml:trace contextRef="#ctx0" brushRef="#br0" timeOffset="60739.26">31691 12736 882 0,'61'-30'396'16,"-24"4"-119"-16,4-9-272 15</inkml:trace>
  <inkml:trace contextRef="#ctx0" brushRef="#br0" timeOffset="61663.13">32028 12521 1014 0,'-2'12'477'0,"4"2"-121"16,3 7-294-16,-2 4-28 15,5 7-30-15,-14 3-18 16,11 4-22-16,-4-3 0 0,5-7 2 16,8-4 4-1,-3-8 28-15,3-5 7 16,-4-10 20-16,3-2 12 0,1-11-5 16,1-6-7-16,-3-7-12 15,1-4-7-15,-7-4-4 16,-2 2 8-16,-4-1 9 15,-1 6 5-15,1 7 4 16,0 6 0-16,1 9-17 16,2 1-5-16,2 3-5 15,-5-1-3 1,0 0-2 0,0 0-6-16,1 2-7 15,10 21-4 1,34 28 2-1,-32-35 0-15,-3-5 6 0,-3-6 12 0,2-1 0 0,-1-4 5 16,1-5 12-16,-1-2-5 0,2-9 2 0,2-7-1 16,2-2-9-16,5-1 1 15,3 3-6-15,-1 9 0 16,0 6-1-16,-3 7 0 16,-4 10-2-16,-3 5-1 15,1 15-10-15,2-1 0 16,2 1 2-16,7-4-1 0,-4-10 12 15,-1-4-6-15,-1-9 13 16,-2-3 5 0,4-12 0-16,-1-6 5 0,4-12-6 15,-2-3-2-15,-5-2 11 16,-5 0 3-16,-2 3 7 16,-6 4 3-16,-8 6-11 15,2 6-3-15,-12 15-16 16,0 5-6-16,6 18-7 15,-4 7-1-15,2 10 5 16,2 6 7-16,4 0 13 16,3-3 5-16,9-6 5 15,8-6-1-15,9-15-8 16,5-4 2-16,3-15 4 16,1-6 4-16,3-11-2 15,0-4-5-15,0-6-6 0,-2 0-2 16,-11 0-3-1,-2 7-1-15,-16 7-3 16,-2 7-1-16,-12 6-4 0,-6-1-3 16,2 7-8-16,-2 3-5 15,10 8 3-15,2 3 1 0,9 6 8 16,-2 0-1-16,12 1 4 16,7-1-4-16,1 5-8 15,4-1-4-15,-8-1-6 16,-4 3-15-16,-8-3-28 15,-6-1-24-15,-11 0 55 16</inkml:trace>
  <inkml:trace contextRef="#ctx0" brushRef="#br0" timeOffset="138257.37">8009 9509 867 0,'-45'0'320'0,"34"-1"-263"16,7 3-9-16,1 6-33 15,-2 1-8-15,-2 4-7 16,-1 3-4-16,-2 2 1 16,0 1-2-16,4 3-2 15,-2 1 5-15,-2 6 1 16,0-3 1-16,-3 3 3 15,1 2 4-15,2-1 7 16,5-2 5-16,1 4 2 16,-2 0-1-16,6 4-1 15,-4 6 1-15,4 4-6 0,0 5 2 16,-3 8-5-16,2 4-6 16,-2 0 2-16,0 2-1 15,0-2 1-15,-3-2 1 16,3 3 1-16,-1-2-3 15,3 4-1-15,1-1 5 16,3-3-7-16,1-1 4 16,3-3-3-16,2 3-4 0,9 0 5 15,-1-5-6-15,9-4 3 16,1-5 0-16,4-10-2 16,6-5 0-1,7-9 4-15,4-2 2 0,5-8 4 16,-2-3 5-16,-4-9-3 15,-4-2 0-15,5-9 1 16,3 0-10-16,12-4 2 16,9-2 4-16,-1-7-6 15,-3-2 6-15,-9-9 7 16,-4-5-10-16,-7-6 4 16,1-4 6-16,3-4-10 15,-2-3 0-15,0 0 3 16,-6-1-3-16,-1-2 1 15,-8-6 5-15,-11-8 1 16,3 0-3-16,-14-10 2 0,-3 2 1 16,-1-6-4-16,-9-4-2 15,-4 0-6-15,-5 3-3 16,-2 3-1-16,-12-1 5 16,3 1 1-16,-8 0-6 15,-10 8-5-15,4 5-4 16,-19 3-4-16,2 1 8 0,-2-1 2 15,-3 3-9-15,7 12 6 16,-6 7-2 0,-8 19-1-16,-12 7 3 0,-10 21-2 15,-2 9 2-15,-2 24 0 16,-6 13 0-16,-10 26 3 16,0 11-12-16,1 19-40 15,13 13-37-15,5 10 55 16</inkml:trace>
  <inkml:trace contextRef="#ctx0" brushRef="#br0" timeOffset="174395.12">8644 9612 733 0,'-10'0'290'15,"4"0"-213"-15,9 0-33 16,-6 0-19-16,3 0-19 16,0 0-8-16,0 0 8 15,2 0 8-15,4 1-3 16,3 0 7-16,10-3-6 16,27-12-5-16,-14-8 1 15,2-8-7-15,6-4-32 16,7-5-31-16,3-2 36 15</inkml:trace>
  <inkml:trace contextRef="#ctx0" brushRef="#br0" timeOffset="186794.72">12682 9465 1539 0,'0'3'14'16,"-4"-2"-5"-16,-2 8 14 16,-1 2 4-16,-3 14 4 15,6 5 1-15,-11 8-1 16,9 8-5-16,6 7 3 0,-7 3-4 15,11 8 7-15,-1 1 6 16,-6 5-7-16,5 3 0 16,3 7-5-16,-3 0-12 15,5-3-1-15,-1-6 1 16,2-3-7-16,2-1 8 16,3-1-2-16,1-1-5 15,8-9 3-15,1-7-7 0,6-13-4 16,5-7 4-16,3-15-5 15,9-5 2 1,2-11 3-16,0-8-2 0,3-11 1 16,-5-5-2-16,-3-9 3 15,4-4-1-15,5-9 4 16,-7-2 1-16,10-7 4 16,-3 0 3-16,-17 0 6 15,5 0 4-15,-17-6-2 16,-5-4 3-16,-2-4-7 15,-6-7 0-15,-7 5-4 16,-8 0-7-16,-3-3 1 16,-11 1-1-16,-5-2-2 15,-4-1-1-15,-7 6-2 16,5 5-1-16,-23 12-1 0,4 5 1 16,0 17-4-16,-3 8-2 15,13 15 3 1,-4 17-6-16,-7 31-18 15,3 13-20-15,-19 33-72 0,-3 13-38 16,-4 16 95-16</inkml:trace>
  <inkml:trace contextRef="#ctx0" brushRef="#br0" timeOffset="187997.23">12792 10769 1273 0,'-7'11'460'0,"3"8"-394"15,9 6-5-15,-6 21-16 16,0 4-7-16,-6 25-14 0,-7 8-6 16,0 9-8-16,-3 2-8 15,-1-6-2 1,3-8-1-16,-2-22-27 16,4-12-24-16,0-31-55 0,-7-12-46 15,-3-26 97-15</inkml:trace>
  <inkml:trace contextRef="#ctx0" brushRef="#br0" timeOffset="188268.99">12331 11145 800 0,'-18'-1'370'0,"5"10"-161"16,6 11-80-16,11 18-47 16,11 10-15-16,12 13-14 15,0 7-7-15,13 4-7 16,-14 0-12-16,-2-5-10 15,9-11 5-15,-15-18-5 16,7-10 5-16,-2-18 12 16,0-10 10-16,10-23 26 15,1-12 9-15,10-26-16 16,17-9-12-16,-10-1-34 16,11-2-17-16,-4 18-31 15,-24 13-32-15,-6 21-92 16,-19 13 241-16,-18 22-93 15</inkml:trace>
  <inkml:trace contextRef="#ctx0" brushRef="#br0" timeOffset="189763.28">11700 12488 1090 0,'-26'-53'391'16,"5"-2"-326"-16,7 6-10 16,0 7 13-16,2 11 1 15,0 6 1-15,4 11-5 16,4 5-21-16,1 7-23 15,6 6-12-15,3 12-11 16,-3 8 1-16,4 14 5 16,-4 4 0-16,-1 2 2 15,3-6 8-15,-3-11 4 16,0-6-2-16,0-17 2 0,-2 0 1 16,-3-8 4-16,2 3-1 15,-1-17-6-15,-9-51-4 16,9 10-12-16,-5 2 5 15,8 1 1-15,1 7 1 16,4 14 1-16,6 7 0 0,-1 19-1 16,7 7-7-16,8 13 0 15,-1 10-3 1,9 7 2-16,-8 5 1 0,1 2-1 16,5-3 2-16,-23 0-1 15,13-6 0-15,-16-5 3 16,-13 0-1-16,7-13 3 15,-2-4 7-15,-13-16-2 16,23-11 2-16,-6-18-7 16,1-4-4-16,23-7 1 15,-19 5-3-15,23 6 5 16,-18 11-6-16,4 14-1 16,7 10-1-1,-11 18-3-15,18 7 5 0,-11 19 3 16,2 3-3-16,4 7 5 0,-9 4-1 15,6-6-4-15,-1-9 2 16,-5-7-3-16,6-15 3 16,-2-15 0-16,2-3 5 15,7-19 1-15,-5 0-2 16,-4-10 3-16,13-3 1 31,-26 0-2-31,-3-1 2 0,-4 5 0 16,-31 6-6-16,-1 6 2 0,6 10-1 0,-9 13-6 15,13 6-4 1,6 15-3-16,3 2-2 0,10 6 1 16,6 4 7-16,16-5-2 15,1 0 1-15,22-13 2 16,-3-4-3-16,12-11 4 16,9-6-3-1,-17-8 3-15,12-11-2 0,-18-7 1 16,-10-5 5-16,-1-5 6 15,-7-1 9-15,-6 3 3 16,1 5-4-16,-5 6-1 16,-12 7-5-16,-2 7-1 15,-5-2-1-15,-10 13-4 16,6 3 0-16,-8 15-5 16,7 9-3-16,0 7-1 0,-3 2 3 15,20-5-2 1,-9-2 1-16,16-8-3 15,9-8-1-15,0-7-3 16,13-11 5 0,0-10 2-16,-3-4 1 0,3-12 9 0,-9 0 0 15,-3-5 8-15,1-3-2 0,-13 8-1 16,3-2 2-16,-4 6-2 16,-8 6 3-16,-1 11 5 15,3 1-5-15,-12 15-6 16,12-2-4-16,2 11-9 15,-7 6 2-15,18 0 5 16,-12 2-3-16,19-8 1 16,-7 1-3-16,1-9-1 15,15-2 3-15,-25-5-1 16,29-5-2-16,-16-2-3 16,-4-9 1-16,15-3 2 15,-22-2 8-15,16-11-1 16,-11 5 2-16,-7-7 0 15,15-1 2-15,-19 4-1 16,4 2-7-16,7 10 0 16,-19 5 2-16,6 9 1 0,6 3 3 15,-8 11 2-15,10 3-14 16,-6 10 1-16,1 7 7 16,7-1-2-16,-7 2 0 15,11-10-2-15,-10-6 2 16,0-3-3-16,5-8 3 15,-10 1 5-15,5-5-12 16,-1-15 2-16,-3-1 10 0,8-16-5 16,-4 0 0-16,3 6-2 15,9 2-3-15,-5 11 1 16,9 8-2-16,4 13-18 16,-2 7-17-16,4 13-69 15,-4 6-39-15,-4-7 95 16</inkml:trace>
  <inkml:trace contextRef="#ctx0" brushRef="#br0" timeOffset="190197.52">13555 11614 1367 0,'5'-28'477'0,"3"-5"-438"0,0 3-17 16,-8 0-23-16,0 5 2 15,0 7-6-15,0 1 2 16,3 8 4-16,4 8-5 16,4 3 4-16,5 9 0 0,12 10 7 15,1 3-2-15,2 12 1 16,-3 4 1-1,-11 4-4-15,7 5-1 47,0 1 1-47,-21 0 2 0,1-4 19 0,3-6 13 0,-14-14 4 0,6-8-1 0,10-14-22 16,-20-2-4-16,6-8 6 16,23-9 5-16,-16-10 4 15,5-6-2-15,10-4-12 16,-27 2-11-16,6 4-5 15,-3 7-3-15,-22 14-31 16,7 7-36-16,-22 20-84 16,3 12-58-16,-5 7 128 15</inkml:trace>
  <inkml:trace contextRef="#ctx0" brushRef="#br0" timeOffset="191471.73">13039 12633 1049 0,'-7'1'407'15,"7"-8"-245"-15,7-21-137 16,3-9-10-16,7-17 26 15,-3-3 20-15,3-9 24 16,4-1 13-16,-3 7-18 16,-3 5-21-16,-4 20-23 15,-6 14-15-15,-6 21-8 16,0 15-4-16,-10 29-1 16,-4 14-2-1,2 21-2-15,-7 5-2 0,10-5-5 16,3 0 3-16,7-9-5 15,4-9 1-15,5-8 4 16,8-17 0-16,2-14-2 16,5-13-5-16,5-19 9 0,-1-7 4 15,10-22 11-15,-4-5 6 16,2-10-4-16,-8-2-4 16,-23 4-5-16,7 5-4 15,-16 13-3-15,-19 8-5 16,5 11-24-16,-27 14-10 15,-3 12-39-15,12 9-12 16,-10 12 9-16,12-3 1 0,3 0 30 16,10-9 20-16,13-9 10 15,7-3 14-15,12-12 9 16,6-7 7-16,18-13 16 16,5-8 6-16,13-14 10 15,12-3-3-15,3-1 6 16,2-1 2-16,-8 6 9 15,-9 0 5-15,-11 8-16 16,-10 4-11-16,-10 12-25 16,-13 10 2-16,-10 7 1 15,-1 2-2-15,-8 3 3 16,-4 2-11-16,-6 7-8 0,-11 10 6 16,4 5-1-16,2 6-2 15,2 7-2 1,12-2-4-16,3 9-9 0,14-4 5 15,10-3-8-15,5-9-5 16,12-17 5-16,-4-7 1 16,15-20 7-16,-2-2 7 15,16-16 11-15,-12 1 1 16,-9 0 11-16,10-6 2 16,-31 7-5-16,12 1 8 0,-7 4-4 15,-21 4-11-15,-9 6 4 16,4 3-11-16,-4 8 4 15,-16 5-1-15,20 10-6 16,-22 6 6-16,-8 10-6 16,30 2 0-16,-19 7 3 15,33-5-10-15,-1-1-4 16,8-5 0 0,5-12-5-16,-11-1 1 15,16-12 4-15,-25-1 4 0,13-10 7 16,-5-5 12-16,-10 0 5 15,15-7-4-15,-7 2-2 16,-16 4 3-16,16 4-7 0,-18 6 2 16,-5 5-5-16,26-2-3 15,-21 6-8-15,21 1 6 16,8 11 0-16,-14 9-11 16,23 2 16-16,-16 6-9 15,8-4 0-15,2-6 5 16,-9-1-5-16,3-10 0 15,-3-9 2-15,-4-4 4 16,0-25 5-16,6-5 7 16,-6-10 1-16,0-3-10 15,0 4-2-15,-12 0 5 0,0 1-1 16,-3 6-3-16,-6 12-1 16,10 2-1-16,-4 18-1 15,7 3-3-15,3 15 0 16,-3 14-3-16,5 8-3 15,6 7 12-15,0 2-13 16,8 0-12-16,-2-2-18 16,-4-2-24-16,-1-7-27 15,-2-10-30-15,-1-12-47 16,-6-9-210-16,-6-12 260 16</inkml:trace>
  <inkml:trace contextRef="#ctx0" brushRef="#br0" timeOffset="191671.77">14001 12324 1082 0,'13'-14'402'16,"14"-6"-320"-16,8-3-35 16,0-3-47-16,4 1-49 15,-13 3 31-15</inkml:trace>
  <inkml:trace contextRef="#ctx0" brushRef="#br0" timeOffset="192360.25">14337 12078 1309 0,'-12'-7'490'0,"14"3"-390"16,-8 2-27-16,0 5-35 15,21 7-16-15,-10 8-16 16,3 8-1-16,9 6-3 16,-19 2 1-16,16-2 1 15,-3-1-1-15,2-8-2 16,10-4-3-16,-9-4 3 0,6-7 2 16,-4-9 12-16,-6-4 10 15,2-14 6-15,-1 0-1 16,-5-11-7-16,-2-1-6 15,-4 0-5-15,-1-1 8 16,-4 10 0-16,4 2-2 16,1 8-4-16,-5 7-2 15,5 0-4-15,-2 5-4 16,2 6-3-16,0-6-7 0,0 0-4 16,7 4 9-16,12 8 1 15,25 35-4 1,-26-29 4-16,-2-1-5 0,-6-7 1 15,1-3 3-15,-11-6 1 16,3-6 1-16,1-8 5 16,-8-5 0-16,4-11-1 15,-2-1-5-15,-4-7-1 16,13-1 1-16,-1 3-2 16,10-1 4-16,0 12-2 15,2 9-5-15,11 11 3 16,-17 12-5-16,17 8-1 15,-6 5 6-15,-9 2 2 0,20-5-1 16,-23-4 4 0,12-5-4-16,-4-9 0 0,-14 0 1 15,11-9-3-15,-9-3 9 16,-3-10-6-16,12-4 4 16,-9-7-1-16,-7 1-3 15,1 4 0 1,-7 2 4-16,-3 13-1 0,8 2-3 0,-4 12-1 15,7 9-6 1,0 11-13-16,2 8-10 16,6 12-18-16,3 1-18 0,8-3-43 15,0 1-18-15,-3-12-359 16,2 5 330-16</inkml:trace>
  <inkml:trace contextRef="#ctx0" brushRef="#br0" timeOffset="192917.04">14959 12472 1277 0,'-1'0'477'0,"1"0"-378"0,0 0-39 16,0 0-42-16,1 8-3 16,4 20-6-16,6 38-6 15,-4-25-1-15,0 2-2 16,5-9 5-16,-3-4 1 0,6-18 6 16,0-6 6-1,1-14 1-15,4-7 7 0,1-20 4 16,6-10-9-16,-7-12-5 15,6-1-8-15,-6 8-7 16,-18 6 2 0,-3 15 9-1,1 3 7 1,0 17 7-16,0 17 7 0,0-3-14 0,0-1-8 16,18 33-10-16,-20 9-3 0,5 5-5 15,15-24 3-15,-15-7-1 16,25-6-6-16,-16-5 6 15,5-5 0-15,2-5 2 16,-14-1 7-16,3-9 7 16,-1-5-1-16,-4-5 0 15,-1-3-7-15,17 2-4 0,-17 3 2 16,13 7 1 0,-6 3-2-1,2 11 0 1,12 3-7-16,-8 13-8 0,13 5 2 0,-11 6-17 0,-6 3-20 15,-9-5-67-15,-5-3-45 0,-9-14 98 16</inkml:trace>
  <inkml:trace contextRef="#ctx0" brushRef="#br0" timeOffset="193097.71">14774 12263 1342 0,'-8'2'503'0,"24"5"-412"0,16 0-100 0,-6 6-76 16,15-3 43-16</inkml:trace>
  <inkml:trace contextRef="#ctx0" brushRef="#br0" timeOffset="193377.73">15710 12238 1562 0,'-10'-12'539'0,"-2"9"-505"16,23 7-25-16,-14 19-9 15,13 14-3 1,8 22-1-16,-18 12 4 0,16 3 1 16,-8-4-1-16,9-11 0 15,18-12-9-15,-8-11-18 16,8-11-9-16,-7-19-34 16,-5-4-20-16,-7-19-88 15,-3-10 111-15</inkml:trace>
  <inkml:trace contextRef="#ctx0" brushRef="#br0" timeOffset="193544.79">15738 12701 1192 0,'40'-9'410'16,"10"-14"-419"-16,1-7-39 15,1-5-113-15,-13-2 97 16</inkml:trace>
  <inkml:trace contextRef="#ctx0" brushRef="#br0" timeOffset="194216.19">16190 12664 1027 0,'3'3'488'15,"-9"-2"-148"-15,11-7-224 16,-1-9-20-16,6-11-36 16,-5-7-6-16,12-12-35 15,-11-1-4-15,-16-5-9 16,19 1-5-16,-22 11 2 16,0 4 0-16,10 15-1 15,-23 10 5-15,7 10-8 16,0 6-8-16,-2 12-3 15,11 5-8-15,3 6 8 16,7-4 4-16,7-2 3 16,5-5-1-16,19-6 1 15,-12 3 0-15,12-2 9 0,10 2 4 16,-11 2 5-16,9 0 3 16,-9 6-8-16,-13 3 1 15,-2 3-1-15,0 1-9 16,-7-4-2-16,6-1 3 15,0-8-3-15,0-2 1 0,1-9 2 16,5-7 2 0,1-7 5-16,0-7 4 0,6-5 4 15,-8-5 2-15,-3-4-3 16,8-1 3 0,-18 2 2-16,-2 3-2 15,-4 4 0-15,-20 7-3 0,-2 3-6 16,6 3-3-16,-9 12-5 15,5 0 7-15,9 11 2 16,-4 5-10-16,11-2 1 16,3 3 0-1,5-6-10 1,9-2 11-16,3-7-1 0,2-5-4 0,11-8 16 16,-11-3 3-16,3-11 9 15,7 0 1-15,-22-3 2 16,17-3-7-16,-11 4 4 0,-21 4 3 15,21 5-12-15,-21 10 1 16,6 12-19-16,17 2-6 16,-5 22-27-16,7 1-19 15,4-1-67-15,-10-1-77 16,-5-21 128-16</inkml:trace>
  <inkml:trace contextRef="#ctx0" brushRef="#br0" timeOffset="194756.07">14145 11330 822 0,'1'-6'400'15,"-1"5"-124"-15,5-2-160 16,-5 2-11-16,3 2-44 15,3 14-14-15,28 52-24 16,-15-28-13-16,0-3-6 16,6-4-3-16,1-7-5 15,-13-2-2-15,-1-11-12 16,1-6-13-16,-11-6-23 16,7-5-23-16,-9-11-82 15,-12-7 104-15</inkml:trace>
  <inkml:trace contextRef="#ctx0" brushRef="#br0" timeOffset="194876.48">14036 11245 978 0,'-6'4'357'16,"12"-3"-333"-16,7 0-107 15,1-2 49-15</inkml:trace>
  <inkml:trace contextRef="#ctx0" brushRef="#br0" timeOffset="195098.8">14279 11003 1077 0,'1'-3'454'15,"9"3"-264"-15,3 11-97 16,4 6-18-16,4 16-54 16,-3 4-23-16,-1 7-26 15,-6-1-28-15,-4-5-35 16,1-6-34-16,-2-9 80 16</inkml:trace>
  <inkml:trace contextRef="#ctx0" brushRef="#br0" timeOffset="195295.86">14220 11160 1234 0,'81'-13'460'0,"-20"-2"-378"0,-6-6-63 0,-15-4-158 16,-5-4 93-16</inkml:trace>
  <inkml:trace contextRef="#ctx0" brushRef="#br0" timeOffset="195619.24">14568 10889 1192 0,'34'30'457'0,"-24"-23"-352"0,2 2-44 0,-1 8-36 0,0 9-14 15,-1 10-23-15,6 0 3 16,-5-1-3-16,8-7-2 16,2-7 13-16,-4-6 0 15,5-8 10-15,-7-4 7 16,1-6 16-16,0-4 7 15,1-10-10-15,-5-3-3 16,-1-7-16-16,8 0-5 16,-6 9-2-16,10 1-3 0,0 20-5 15,-4 16-14-15,2 31-46 16,-3 12-34 0,-3 15 59-16</inkml:trace>
  <inkml:trace contextRef="#ctx0" brushRef="#br0" timeOffset="197623.85">16820 12507 1035 0,'-7'1'417'15,"5"0"-276"-15,7-1-60 16,-3 0-46-16,-2 0-16 15,0 0-15-15,0 0 6 16,2 1-11-16,5 1-6 16,-1 17 4-16,27 30-7 15,-33-27 10-15,1-1 9 0,-1-6 6 16,-1-2 7 0,1-7 17-16,-1-2-3 0,-1-3 10 15,1-2-3-15,0 0-6 16,-1 0-7-16,1 0-13 15,-1-18-2-15,4-36-12 16,5 25-1-16,-1-1 1 16,2 3 0-16,-2 9-1 15,-1 7 7-15,2 12-9 16,-1 6 3-16,5 10-3 16,1 6-2-16,1 13 3 15,3 3-1-15,0 8 4 16,3 5-4-16,-3-11 1 15,-4-6-6-15,-3-18 4 16,1-15 10-16,-5-17 18 0,20-9 11 16,4-23-3-16,-2-2-10 15,-2-3-20 1,-18 8-4-16,12 18-2 0,-12-4 3 16,6 10 0-16,-4 4-5 15,-41 13-5-15,6 12-6 16,-7 9-4-16,8 1 6 15,27-1 5-15,5-3 3 0,7 1 2 16,0 0 0-16,-4 1 1 16,8 1 3-16,12-1 4 15,0-2 0-15,14 6 1 16,-7-2-4-16,-12 5 1 16,-4 2-4-1,-19 2-6-15,-5 1 0 0,-10 4-6 16,-1 0 4-16,-5-7 2 15,-6-7-5-15,-6-8 6 16,3-8-3-16,0-7 1 16,28-11 3-16,25-21 1 15,4-6 3-15,15-19 10 16,-11 2 8-16,-6 0 8 16,0 5 7-16,3 11 10 15,-5 4 0-15,-7 16-9 16,-4 7-5-16,-10 14-20 0,-5 12-8 15,-7 19 1-15,3 3-4 16,1 8 1-16,2 5 7 16,4-3-11-16,-1-1 6 15,7 0-2-15,9-6 3 16,0 12 4-16,7 7-6 0,10 1 8 16,4-4-8-16,-17-18 2 15,-4-9-1-15,-20-13-6 16,-7-5 2-16,33-7 8 15,-16-7 15-15,4-6 0 16,-2-6 3-16,-11-7-8 16,13-3-8-16,9-1-1 15,-5-1-7-15,-19 9-15 16,-21 4-12-16,-16 6-20 16,-2 5-1-16,-4 2 6 15,15 2 8-15,4 0 23 16,3 0 3-16,15 1 4 15,5-1 5-15,7-1-5 16,10 0 2-16,12-15 10 16,7-1 1-16,12-8 5 0,11 0 6 15,-14 9 4-15,-2 4-1 16,-2 8-1-16,-16 4-4 16,1 7-12-16,-7 5 0 15,-15 10-1-15,-3 5-1 16,4 5 2-16,7 3-8 15,6-6-1-15,0 0-1 16,-4-11 0-16,-2-2 5 16,8-9 1-16,0-6 0 0,0-6 6 15,2-5 4-15,-5-7 0 16,1-1 6-16,-1-8-3 16,-8-1-8-16,-11 11-4 15,-10 0-2-15,-9 11-16 16,-3 2-3-16,-2 6-17 15,0 7-11-15,1 7 6 16,-1 1 9-16,23 2 15 16,3-3 8-16,3-7 6 15,7 2-4-15,-12-5 5 16,13-3 2-16,13-8 7 16,9-3 2-16,2-9 2 15,-5 0 0-15,-4-1-2 16,1 3 3-16,2 2 4 0,-2 9-2 15,-4 11-4-15,2 9-8 16,0 14-4-16,8 6-2 16,8 8 2-16,-1 3 0 15,-9 1-22-15,-11-4-21 16,-8-8-51-16,-1-7-8 16,11-15-15-16,7-10-2 15,-2-15 88-15</inkml:trace>
  <inkml:trace contextRef="#ctx0" brushRef="#br0" timeOffset="198755.88">18241 12540 1089 0,'-26'-12'441'16,"25"3"-279"-16,1 6-76 16,3-2-30-16,-4 5-19 15,1 0-10-15,0 0-12 16,1 4-2-16,3 23-4 0,-7 28-9 16,-2-25 3-16,-3-2-1 15,12-7-1-15,1-4 5 16,-8-8-2-16,-1-5 10 15,6-5 4-15,1-5 2 16,-1-10-1-16,1-6-4 16,-6-7-3-16,5-3-4 15,8-1 9 1,0 4 1-16,-6 8 3 0,-2 3 2 0,5 10-4 16,-2 5-8-16,13 7-6 15,-1 4-4-15,-1 12-6 16,-1 2-3-1,-8 4-6-15,1 1 0 0,-1-2 3 16,0-4 5-16,-4-3 6 16,-1-6 0-16,-4-10 5 15,2 2-1-15,1-14 8 16,1-6 3-16,5-7-6 16,-1-8 0-16,5-4-6 15,0-3-4-15,2 3 5 16,-3 3 2-16,-1 14 3 15,-3 8 0-15,-1 11-2 0,9 8-4 16,-1 5-3 0,5 9 3-16,-7 9-1 0,-10 2 0 15,3 2 3-15,4-3-6 16,20-8-1-16,8-3 2 16,-5-9 1-16,-9-4 10 15,0-11 9-15,0-8-2 16,7-13 8-16,6-3-7 0,-16-2-10 15,-7 1 5-15,-2-3-8 16,-8 8 8 0,-4-3 1-16,-10 10-8 0,-4 9-3 15,1-1-2-15,3 17-7 16,7 2-1-16,-1 6-2 16,5 5 2-16,-1 1 1 15,4-2-3-15,7-1-9 16,5-5-7-16,18-9 2 15,0-5 12-15,2-6 14 16,1-5 3 0,7-8 8-16,1-5 6 0,11-7-6 15,3 1 4-15,-26 5-8 16,-7 2-4-16,-7 7 3 16,-6 5-9-16,-5 1 8 15,-7 8 2-15,-28 7-13 0,-7 2 2 16,6 6-14-16,3 0-1 15,3 4 8 1,-2 2-3-16,0-1-1 0,5 1-4 16,14-4-3-16,7-7-3 15,15-8 6-15,2-6 3 16,5-11 8-16,-2-5 10 16,-2-15 9-16,8-2 2 15,-3-11 5-15,-16-1 3 0,-14 4-3 16,-6 1 7-16,-6 12-5 15,15 5 0-15,-3 12-8 16,-4 7-6-16,1 12-5 16,6 8-6-16,14 20 6 15,9 12-9-15,12 23 4 16,-8 7-2-16,2 6-55 16,-10-1-24-16,-7-11-93 15,5-10-41-15,-4-22 137 16</inkml:trace>
  <inkml:trace contextRef="#ctx0" brushRef="#br0" timeOffset="199251.07">19591 12064 1371 0,'-10'0'495'0,"1"13"-414"16,-5 1-41-16,12 8-40 16,5 1-5-16,5-1-8 15,-1-4 1-15,-13-2 9 16,0-3 13-16,14-4 24 16,-2 0 11-16,-6 0 8 15,-2-2-6-15,5-5-16 16,6 2-5-16,9-4-16 15,2 2 2-15,-23 0-1 16,2-4-3-16,6 0 4 0,-5 1-6 16,-1 0-12-16,0 0-8 15,-1 0-49 1,-4-1-42-16,-2-2-89 16,-8 1 113-16</inkml:trace>
  <inkml:trace contextRef="#ctx0" brushRef="#br0" timeOffset="200155.5">19690 12592 668 0,'-10'7'301'0,"-1"-1"-125"15,7-4-46-15,1-5-2 16,6-12 3-16,3-10-7 15,-1-17-24-15,8-10-6 16,6-18-29-16,2-7-10 16,5-1-34-16,-5 7-8 15,-10 20-9-15,-6 9-1 16,-8 20 8-16,-3 10 0 16,-9 19-5-16,-2 9-6 0,-11 20-10 15,-1 9-3-15,1 1 3 16,2 2 4-16,22-12 5 15,4-7-4-15,10-5 6 16,6-3-3-16,5 1 2 16,2 1 4-16,9 1-3 15,0 1 5-15,-6 3-5 16,-2 4-3-16,-9 1 1 16,-4-1-9-16,-11 4 7 15,-4-2-3-15,-4-6 3 16,0-5 6-16,2-10-4 15,-1-8 8-15,2-9-2 0,3-6 2 16,6-20 3-16,6-6-6 16,11-21 8-1,6-9-2-15,2 3 8 0,5-2 8 16,8 16 15-16,0 8 7 16,-3 16-4-16,3 11-9 15,-15 19-25-15,1 15-10 16,6 18-5-16,-7 14 5 15,-2 19 2-15,-3 4 1 0,-4 25-1 16,0 9-1 0,1-12 1-16,-6-2 4 15,-4-32-2-15,-6-19 0 0,3-23 2 16,-6-5-5-16,-6-21 10 16,-4-10-5-16,-7-19-5 15,-3-12-9-15,-6-27-23 16,-2-5-1-16,-3-15 4 15,3-6 11-15,5 6 15 16,2 2 4-16,19 24-3 16,8 14 3-16,17 26-2 15,8 15-6-15,-1 20-6 16,0 13-10-16,-7 22-9 16,-7 6-1-16,-8 4-3 15,-5 1-9-15,-5-10-24 16,-7-5-13-16,-5-4-45 0,-3-11-31 15,0-10 103-15</inkml:trace>
  <inkml:trace contextRef="#ctx0" brushRef="#br0" timeOffset="200598.01">20549 12491 1062 0,'8'8'487'0,"-7"-3"-192"16,0-1-198-16,-11 0-82 15,-1 1-40-15,-29 4-26 16,0-3-11-16,3 2 9 16,0-2 13-16,14-2 34 15,9 4 4-15,2 2 25 16,1 2 6-16,13 8-9 15,2 1 3-15,11 0-12 16,2-2-6-16,1-10 8 16,3-3 13-16,-5-9 25 0,-7-3 13 15,8-8 6 17,-3-4-12-32,-14-1-19 0,1-1-1 0,-7 5-13 0,-2 0-5 15,14 7-8-15,-2 5-10 16,-6 9-8-16,-5 7 1 15,6 11-4-15,7 4 3 16,7 10 0-16,4 2-7 16,5-3-22-16,-9-5-15 15,-3-11-38-15,0-10-13 0,-7-11-50 16,8-13 91-16</inkml:trace>
  <inkml:trace contextRef="#ctx0" brushRef="#br0" timeOffset="200975.85">20759 12405 1257 0,'3'8'508'0,"-3"10"-329"15,-8 2-87-15,-2 11-65 16,-4 6-24-16,-5-4-21 15,1 1-1-15,-3 0 3 0,1-4 3 16,-2 2 8 0,8-7 7-16,14-4 4 15,4-1 1-15,10-8 8 16,1-3-2-16,1-12 5 0,6-4 9 16,3-13 1-16,2-4-3 15,-7 1-8-15,0-2-2 16,-6 9-8-16,-7 8-5 15,-5 8-4-15,-4 6-6 0,-2 18-2 16,0 9 2-16,-4 21-11 16,-2 3-6-1,2-6-42-15,-2-6-28 0,1-22-52 16,12-10-133-16,1-16 189 16</inkml:trace>
  <inkml:trace contextRef="#ctx0" brushRef="#br0" timeOffset="211916.81">17525 10204 948 0,'-1'0'356'0,"0"0"-280"15,0 0-40-15,0 0-17 16,1 8-7-16,5 6 4 16,31 31 3-16,-18-24 5 15,6 4 4-15,-9-2-3 16,3 0 4-16,5-3 0 16,-2-9-1-16,2-5 2 0,0-9 6 15,-5-7 4-15,-1-8 5 16,2-4 2-16,-7-12-12 15,4-2-9 1,-1-14-13-16,-2 1-7 0,0 4-1 16,-1 1-3-16,-2 16-3 15,2 3 5-15,-2 11-4 16,2 5 0-16,-1 9 3 16,-1 9-9-16,0 7 1 15,2 4 5-15,-1-1-2 16,-2 1 2-16,4-3 6 15,-6-3-7-15,3-3 2 16,-1-3 10-16,2-5-4 16,0 0 7-16,-2-3-3 0,10-6-4 15,0 0-4-15,-7-6 1 16,13-2 1-16,-14 3-5 16,7-1 0-16,10 1 0 15,-4 2 1-15,10 2-2 16,-2 2-1-16,5-4-8 15,5-7-45-15,7-11-28 0,18-14 50 16</inkml:trace>
  <inkml:trace contextRef="#ctx0" brushRef="#br0" timeOffset="-212347.98">1348 4069 1259 0,'22'-60'476'15,"4"-4"-378"-15,2-14-11 16,-5-2-5-16,-7 1-19 15,-12-2-9-15,-6-8-6 16,-1-8-8-16,-14 1-5 16,5 2-3-16,-2 14-8 15,3 13-9-15,-8 29 3 16,1 18-3-16,1 40-1 0,-1 27 2 16,15 37-12-16,0 21 6 15,-2 24-8-15,5-3 0 16,22-2 4-16,1-8-5 15,0-17 6-15,7-7-4 16,-3-29-2-16,8-15 4 16,12-31 1-16,-8-16 0 0,7-26 4 15,-2-17 3-15,0-24 8 16,-3-9 4 0,3-15 4-16,-9-1-17 0,-26 2-4 15,-5 4 2-15,-17 17-4 16,2 11 8-16,6 25 1 15,2 14-6-15,-4 18 0 16,0 14 0-16,10 28-2 16,5 11-4-16,5 21-3 15,2 3 0-15,18 0-4 16,-3-1 10-16,1 2-12 16,5 0-13-16,-16-9-44 15,-2-3-44-15,2-17-91 16,-5-8-37-1,3-13 143-15</inkml:trace>
  <inkml:trace contextRef="#ctx0" brushRef="#br0" timeOffset="-212075.46">2263 3916 977 0,'6'-1'457'16,"1"9"-146"-16,-4 23-209 16,-6 11-11-16,-3 16-25 15,-1 5-16-15,8 2-18 16,7-3-5-16,13-12-19 16,3-6-4-16,9-20-18 15,4-6-15-15,-10-25-40 16,2-11-28-16,-6-23-187 15,-4-11 188-15</inkml:trace>
  <inkml:trace contextRef="#ctx0" brushRef="#br0" timeOffset="-211906.71">2364 3579 1130 0,'-27'-6'468'0,"11"8"-312"0,6 5-26 16,11 3-159-16,11 1 25 15</inkml:trace>
  <inkml:trace contextRef="#ctx0" brushRef="#br0" timeOffset="-207626.43">1715 5082 1265 0,'-14'-19'460'0,"13"8"-401"15,6 8-14-15,-1 13-24 16,-5 16-14-16,-10 28 5 16,-3 15 2-16,-4 20-1 15,-1 2 0-15,7-6-15 16,-4-9-22-16,6-20-57 16,5-11-43-16,-4-26 74 15</inkml:trace>
  <inkml:trace contextRef="#ctx0" brushRef="#br0" timeOffset="-207363.88">1421 5335 941 0,'-13'20'383'0,"-4"23"-247"0,6 12-31 15,4 19-33-15,-6 11-20 16,12 13-15-16,1-3-5 15,9-15-22-15,10-16 4 0,10-32-8 16,2-13-5-16,3-31 18 16,4-17-3-1,-7-26 9-15,16-18 0 16,12-15-10-16,7-1-1 0,10 4-12 16,-12 13-8-16,-19 25-52 15,-15 13-39 1,-25 34 61-16</inkml:trace>
  <inkml:trace contextRef="#ctx0" brushRef="#br0" timeOffset="-205948.11">482 7221 1016 0,'-32'-5'382'16,"7"0"-303"-16,28-1 7 15,-12 6-20 1,8 5-6-16,-3 13-16 0,-15 11-16 16,6 10-8-16,25 5-9 0,-2 3 1 15,13 2-3 1,-16-7 1-16,-6-7 10 0,18-12 5 15,-28-10 12 1,9-7 2 0,4-7 0-16,-8-19-3 0,2-10-8 15,-2-19-12-15,-9-6-8 16,9-10-8-16,17-3 0 0,-1-6 0 16,-6-3 0-16,-2 11 0 15,12 9 1-15,9 26-1 16,9 19-1-16,3 27-4 15,-14 12 1-15,5 18 2 16,-6 3 0-16,-4-2 5 16,1-5-3-16,-7-14 3 15,0-6-1-15,-7-13 0 16,1-4-1-16,-2-14-1 0,-4-8 4 16,0-17-3-1,2-8 2-15,1-12-1 16,5-3-2-16,7 1 0 0,-3 9 1 15,2 18-1-15,-2 9 0 16,-1 28-1-16,1 14-3 16,1 22 4-16,1 15-2 15,-2 16 2-15,2-3 1 16,5-6-1-16,10-8 2 0,11-21 2 16,1-7 0-16,0-12-3 15,-1-12 4-15,-7-15 1 16,3-9 2-16,-1-18-1 15,1-4-1-15,0-7-3 16,-4-5 0-16,-10 1 1 16,-11 3-3-16,-18 10 1 15,-4 8-1-15,-9 17-1 16,2 8 1-16,-1 20 0 16,3 13-1-16,3 17 0 15,5 4-3-15,14-5-1 16,8-5 2-16,23-13-2 15,7-8 3-15,6-16 2 16,10-9-1-16,-3-17 3 0,-1-10-1 16,-2-14 1-16,-5-7 2 15,-7-3 5 1,-5 3 2-16,-12 12 8 16,-10 7-2-16,-17 13-6 15,-10 10 3-15,-16 11-14 0,-5 9 1 16,-3 12-1-16,2 11-2 15,12 7-1-15,4 0-2 16,16 1-1-16,4-6-1 0,14-6 1 16,7-6 5-16,9-13-2 15,5-7-2-15,6-15 3 16,-3-6-3-16,-2-8 5 16,-3 0 2-16,-16-3-1 15,-9 1 5-15,-12 1-2 16,-2 2 7-1,-8 5-4-15,3 2-2 16,-2 6 0-16,-3 5-4 0,8 7-2 16,7 10 1-16,6 15 1 15,4 0-4-15,10 10 5 16,-6 1-3-16,13-3-2 16,-2 1 2-16,-3-8-2 0,-2-8 5 15,-7-13-4 1,4-2 1-16,-1-12 0 0,2-7-1 15,-4-9 1-15,-3-4 5 16,-5-2-4-16,-2 2 3 16,-2 5 0-16,-1 2-3 15,-4 9 4-15,0 3-5 16,-2 9-2-16,-1 4-2 16,2 9-1-1,-1 1 7-15,4 8-2 16,1 4 3-16,3-3 4 0,2 3-6 0,0-6 2 15,-2-5-6-15,-2-3 0 16,0-5 1-16,-1-4 3 16,-1 1 4-1,0 0-5-15,6-17 1 0,17-38-3 16,-10 29 2-16,5 1 4 16,3 1-6-16,-1 12 5 15,1 7-3-15,-3 17-11 16,6 12-5-16,-3 8-31 15,5 3-27-15,-6-9-67 16,-7-7 325-16,12-11-162 16</inkml:trace>
  <inkml:trace contextRef="#ctx0" brushRef="#br0" timeOffset="-205589.75">2421 6356 1099 0,'0'-25'408'15,"8"2"-330"-15,4 1-29 0,1 5-24 16,6 6 3-16,3 12 7 16,0 10-2-16,1 22 2 15,-3 8-12 1,-4 21 3-16,0 13 2 15,-5 22 4-15,-5 10 11 16,-6 22-14-16,1 0 5 0,4-15-21 16,9-16-5-16,10-41-3 15,0-22-5-15,10-26 9 16,-6-10 6-16,2-22 13 16,-8-4 6-16,-18-12-3 15,-9 0-8-15,-33 6-15 16,-8 8-13-16,-29 26-65 15,-10 15-45-15,-30 30 69 0</inkml:trace>
  <inkml:trace contextRef="#ctx0" brushRef="#br0" timeOffset="-205315.98">1192 8331 1325 0,'-15'2'483'0,"15"11"-406"15,2 7-25-15,-1 18-57 16,6 3-13-16,-3 5-37 15,-3 1-24-15,0-5-90 16,-5-1 108-16</inkml:trace>
  <inkml:trace contextRef="#ctx0" brushRef="#br0" timeOffset="-205166.64">1118 7948 992 0,'-1'-3'435'0,"3"5"-211"16,0 14-176-16,11 5-55 15,4 2-5-15</inkml:trace>
  <inkml:trace contextRef="#ctx0" brushRef="#br0" timeOffset="-204960.21">1566 7995 1118 0,'-4'-3'431'0,"3"12"-327"16,-2 9-9-16,0 17-50 16,1 8-12-16,5 10-12 15,6 3-9-15,6 1-32 16,2-2-19-16,2-15-70 15,1-7-42-15,-4-22 96 16</inkml:trace>
  <inkml:trace contextRef="#ctx0" brushRef="#br0" timeOffset="-204803.62">1541 8219 1143 0,'9'-12'413'0,"15"-12"-359"16,10-5-55 0,10-9-8-16</inkml:trace>
  <inkml:trace contextRef="#ctx0" brushRef="#br0" timeOffset="-204484.24">1876 7747 1210 0,'7'0'432'0,"2"17"-371"16,-8 5-22-16,3 17-25 16,1 9-2-16,4 10-2 15,0 0 4-15,4-5-7 16,-8-8-1-16,-1-21-6 15,3-9-1-15,1-17 3 16,-1-9 10-16,10-16 13 0,0-15 3 16,6-18 2-16,1-4-3 15,1 4-17-15,1 11-2 16,-6 22-5-16,0 10-6 16,-7 28-5-16,-1 10-21 0,-6 24-90 15,-3 2 81-15</inkml:trace>
  <inkml:trace contextRef="#ctx0" brushRef="#br0" timeOffset="-202144.91">2932 3794 746 0,'-7'-19'307'0,"9"7"-210"15,3 4-1-15,13 1-30 16,1 1-15-16,8 0-5 16,-3-3-5-16,8 4-14 15,-2-4-19 1,1 7-53-16,4 3-60 0,-14 9 63 16</inkml:trace>
  <inkml:trace contextRef="#ctx0" brushRef="#br0" timeOffset="-200791.9">3033 4118 1102 0,'23'-3'458'0,"10"0"-222"16,20 1-182-16,3 0-3 15,3 0-17-15,-4-3-10 16,-8 2-35 0,-5 0-37-16,-17-1-92 15,-4-5 84-15</inkml:trace>
  <inkml:trace contextRef="#ctx0" brushRef="#br0" timeOffset="-200374.77">4394 2426 1482 0,'-5'-10'508'15,"9"19"-468"-15,0 9-23 16,-1 30 10-16,2 12 10 0,-4 22 20 31,-1 10 7-31,3 6-13 16,2 2-6-16,3-5-22 15,4-7-7-15,-1-20-14 0,-3-10-3 0,1-15-29 16,-4-7-21-16,1-11-63 16,-5-7-48-1,-6-16 100-15</inkml:trace>
  <inkml:trace contextRef="#ctx0" brushRef="#br0" timeOffset="-200077.57">3864 3620 1309 0,'14'19'499'0,"21"-4"-360"15,39-19-88-15,19-10-3 16,30-21-2 0,13-11 6-16,31-11 24 0,0-6 10 15,-7 4 5-15,11 5-9 16,-25 10-28-16,-13 7-20 0,-24 15-26 16,-25 4-3-1,-31 16-5-15,-15 6-13 0,-26 10-36 16,-9 8-25-16,-34 11-89 15,-8 7-56-15,-10 3 140 16</inkml:trace>
  <inkml:trace contextRef="#ctx0" brushRef="#br0" timeOffset="-199026.89">4115 4473 1098 0,'-17'-8'477'15,"6"1"-284"-15,6 3-61 16,0-1-10-16,2 6-49 16,0-1-9-16,3 0-20 15,0 0-18-15,3 22-11 16,11 44 3-16,-3-4 2 16,4 9 12-16,-4 15-3 0,-1 2-1 15,-1-1 6 1,0-4-5-16,-2-19 3 15,-2-8 0-15,-2-21-7 0,4-13-9 16,-5-20 1-16,2-11-14 16,-2-31 3-16,2-13 4 15,0-24-6-15,-7-9 2 16,4-10-5-16,-2-6-2 16,1 9-5-16,6 6 6 15,14 23-4-15,-19 16 7 0,8 26-1 16,20 13-3-16,-14 31 1 15,25 13-4-15,4 15 3 16,-8 7 4-16,14 2 2 16,-4-1 0-16,12-2 1 15,-1-6-9-15,3-9 0 16,12-6 3-16,-15-17 10 16,-7-8 16-16,-12-17 6 15,-15-11 1-15,-7-20 4 16,4-6-1-16,-8-24 0 15,-8-6 5-15,-5-12-11 16,-5-10-9 0,-9 3-11-16,7 3-3 0,-7 24-35 0,1 16-34 15,2 23-167 1,1 18 144-16</inkml:trace>
  <inkml:trace contextRef="#ctx0" brushRef="#br0" timeOffset="-197349.15">5325 4948 892 0,'0'0'380'0,"0"-1"-230"0,0 0-16 16,0 0-5-16,0-1-15 15,0 1-1-15,0 1-23 16,12 27-18-16,11 47-32 16,-16-25-15-16,0 0-20 15,3 0-5-15,0-15 3 16,2-6-2-16,7-7 4 16,3-11-6-16,3-10-38 15,-1-10-35-15,2-18-80 16,-8-6-83-16,-10-15 150 15</inkml:trace>
  <inkml:trace contextRef="#ctx0" brushRef="#br0" timeOffset="-197201.92">5305 4718 1307 0,'-20'10'509'0,"15"2"-390"0,4-3-90 16,-21-13-35-16</inkml:trace>
  <inkml:trace contextRef="#ctx0" brushRef="#br0" timeOffset="-182290.68">1311 9408 1098 0,'5'-27'412'15,"-2"-22"-268"-15,5 1-117 0,-6 5 18 16,-24 12 25-16,-14 10-5 16,-13 21-12-16,-3 12-15 15,-6 23-18-15,-2 11-3 16,-11 18-1-16,2 5 1 16,14 20 2-16,7 10-4 15,25 4-1 1,8 5 3-16,21-21-4 0,15-12-1 0,32-28-2 15,9-19-4-15,15-31 7 16,5-17 9-16,8-35 20 16,5-17 15-16,-1-31 7 15,-3-7-3-15,-23-17-10 16,-10-5-9-16,-19 5-12 16,-10 1 6-16,-19 24-18 15,-14 16-2-15,-18 37-1 16,-5 17-16-16,0 35 9 15,5 19-8-15,8 24-6 16,2 21 6-16,9 28 0 16,3 10-1-16,13 6 1 15,10-8-1-15,6-16 0 16,8-9-3-16,11-16-2 16,6-16 2-16,34-31-6 15,-3-21 6-15,2-30 7 0,-8-16-5 16,-22-23 2-16,-1-4 2 15,-12-11-2-15,-1 4 4 16,-39 5 0-16,-6 4 6 16,-28 26-8-16,-4 10 4 15,3 32-6-15,-3 14-2 16,5 29 2-16,4 14-13 16,18 21 1-16,6 4 2 0,10-1-1 15,6-10 2-15,8-18 3 16,6-9-3-1,16-21 3-15,2-10 10 16,-1-13 14-16,-11-12 5 0,3-14 12 16,-1-2 3-16,-21-9 2 15,0-6-4-15,-20 1-9 16,-3 1-2-16,4 15-16 16,-8 11-5-16,-10 21-1 15,-3 8-6-15,21 15-2 16,18 8-3-16,9 9-5 15,7 2 1-15,-5-7 3 16,3-8-2-16,17-19 7 16,1-8 1-16,12-17 1 15,-8-11 6-15,7-19 9 16,7-9 1-16,-15-9 6 0,0 4-3 16,-31 1-9-16,-18 6-2 15,-12 2-3 1,-1 5 2-1,-15 20-5-15,-15 11-3 16,-2 26-12-16,-7 11-7 0,24 12-7 0,22 4-13 0,25 4 1 16,18-4 8-16,10-1 6 15,6-7 12 1,9-9 10-16,-2-2 5 0,1-2 3 16,0 1 5-16,-18 5-5 15,-6 0 3-15,2-1-1 16,-11-1-4-16,-6-5 3 15,-16-5-1-15,-14-12-1 16,2-8 1-16,8-18 4 16,8-8-7-1,-10-13-1 1,-1-6 4-16,-4-17-2 0,15-4 4 16,17-8 0-16,-3 6 1 0,4 9-1 15,-2-7-5-15,1 11 2 16,7 6 0-16,-12 14-4 15,-6 18 2-15,-16 19 0 0,-3 11-3 16,-14 24 1-16,-6 11-1 16,-24 17 3-16,-4 4-5 15,9-5 7-15,6-3-2 16,9-7-5-16,9-7 10 16,1-6-9-16,10-5 1 15,44-9 6-15,16-1-3 16,9-3 1-1,3 3 11-15,-3 10-7 0,-8 9 3 16,-6 35 2-16,-17 18-22 0,-50 46-110 16,-27 27 13-16,-91 12 44 15</inkml:trace>
  <inkml:trace contextRef="#ctx0" brushRef="#br0" timeOffset="-177961.73">20420 5006 1139 0,'-37'-15'453'16,"9"-3"-315"-16,5 2 11 15,4 5-37 1,-4 4-23-16,5 11-35 0,-1 12-17 15,4 19-24-15,-1 11-6 0,-2 29-1 16,4 9 8 0,5 5 3-16,3 0 8 0,11-20-4 15,7-13-2-15,8-20-1 16,11-11-5-16,6-20 6 16,-1-9 2-16,6-28 2 15,3-8-2-15,-7-17-6 16,1-9-1-16,-10-7-2 15,-23-1-7-15,-5 6 3 16,9 10 4-16,-10 27 1 16,4 13 8-16,-14 22-9 15,-3 14-2-15,1 22-8 16,-5 10 0-16,27 15 5 16,-23-4-12-16,18-34 6 31,-3-13-8-31,2 0 3 0,12 26 0 0,-8-22 2 0,10-15-1 15,-18-30 0 1,25-19 2-16,0-22-3 0,6-6 8 16,11-3-8-16,-11 12 7 15,4 19-4-15,1 12-2 16,-5 27 5-16,-3 8-7 16,-3 24-2-16,-1 11 1 0,-11 13-29 15,-6 3-9-15,-7-10-65 16,-3-4-55-16,-9-23-30 15,-3-14 100-15</inkml:trace>
  <inkml:trace contextRef="#ctx0" brushRef="#br0" timeOffset="-177813.76">20152 4699 1249 0,'24'11'356'0,"10"2"-375"16</inkml:trace>
  <inkml:trace contextRef="#ctx0" brushRef="#br0" timeOffset="-177039.95">21684 5245 982 0,'7'-13'493'15,"12"-1"-42"-15,10-11-379 16,4-7-15-16,13-13-17 16,11-7-9-16,-2-15-16 15,-2-7-4-15,-16-5-5 16,-21 2 0-16,-27 9-1 15,-8 12 2-15,-20 28-1 0,-12 16 1 16,-3 38-1-16,-3 19-4 16,-2 39 0-16,13 11-3 15,14 9 1-15,7-3-1 16,20-16 0-16,8-10 1 16,23-22 0-16,11-12 4 15,30-29 13-15,1-14 4 16,17-27 20-16,9-15-1 0,-16-15-7 15,4-6-3 1,-23 2-17-16,-9 0-3 16,-17 3 1-16,-17 7-3 0,-14 12-2 15,-8 9-6-15,-15 29-14 16,1 7 1-16,-3 30 0 16,-3 10-1-16,11 9 12 15,8 0-3-15,11-5 3 16,13-7 3-16,9-17-1 15,-1-5-5-15,8-22 2 16,3-8 1-16,-6-18 14 16,-5-8 1-16,-10-9 4 15,-10-1 3-15,-14 1-8 16,9-3 3-16,-11 13-8 16,-1 6-6-16,25 11-1 0,-15 11-8 15,20 19 0-15,11 12 5 16,-4 16-7-16,17 4 12 15,-1 2 5-15,-2-3-11 16,-2-9-22-16,-1-7-38 16,-2-15-95-16,-2-10-49 15,-8-20 126-15</inkml:trace>
  <inkml:trace contextRef="#ctx0" brushRef="#br0" timeOffset="-176535.78">22831 4551 1518 0,'0'4'519'0,"0"24"-489"16,-10 48-16-16,-4-16 2 15,5 5-1-15,4-1-6 16,6-5 1-16,8-16-7 15,7-9-2-15,18-24 13 16,3-9 8-16,10-23 21 16,6-15 5-16,-4-22 1 15,0-9-9-15,-7-13-20 0,-8 0-10 16,-15 3-10-16,-11 2 5 16,-11 6 1-16,-7 6-1 15,-6 19 5-15,1 10-12 16,3 34-2-16,-3 17 9 15,4 37-9-15,-2 15 7 16,8 16-5-16,6 3 2 0,7-7 1 16,8-8-10-1,6-19 7-15,-2-9 0 0,3-25-5 16,2-11 7-16,-4-16 12 16,5-13-10-16,1-15 4 15,-8-6 3-15,0 1-9 16,10-1-2-1,-16 24-24-15,14 15-12 0,-10 24-18 16,-6 19-12-16,3 20-22 16,-17 4-40-16,-9 8 86 15</inkml:trace>
  <inkml:trace contextRef="#ctx0" brushRef="#br0" timeOffset="-170160.86">21252 6143 1160 0,'-11'8'396'0,"2"-4"-365"15,-4-6 14-15,-2-4 18 16,-5-11 26-16,-5-2-1 16,-14-6-7-16,-11 4-10 15,0 12-26-15,-7 11-8 0,-2 28-21 16,5 13-6-16,-5 29 0 15,8 11-7 1,18 20 5 15,7 9-2-31,26-1 0 0,8-8-1 0,25-26-6 0,14-19 3 0,22-33-2 16,17-14 0-16,16-33 15 16,5-19 14-16,2-25 24 15,1-20 9-15,-1-17 7 16,-7-6-14-16,-20-5-11 15,-16 3-9-15,-33 5-9 16,-12 4-3-16,-21 11-13 16,-8 11 3-16,-12 26-3 15,-3 13 2-15,2 28 4 16,4 16-8-16,7 29-5 16,4 9-3-16,4 27-2 0,4 7 1 15,8 16-4-15,6 2 0 16,9-8-4-1,5-5-4-15,7-21 1 0,5-13 0 16,20-18-6-16,-1-16 15 16,9-26-8-16,4-12 11 0,-13-17 6 31,0-7-8-31,-15-7 8 0,-10-3-2 16,-18 0 8-16,-13 2 1 0,-19 15-4 15,-8 13-2-15,-12 23-7 16,-2 14-4-16,3 27 1 15,5 12-10-15,8 18 6 16,6 3-5-16,9-4-1 16,8-7 8-16,11-19-8 15,4-7 2-15,10-20 8 16,0-10 1-16,11-18 7 16,0-11 10-16,3-9-3 15,-7-5 6-15,-13-4-6 16,-8 1 0-16,-3 1 1 15,2 3-6-15,-21 17-1 16,5 5-5-16,-13 19-3 0,-6 9-3 16,25 15 1-16,-2 8 3 15,14 6-2-15,2-4-8 16,2-5-2-16,-1-6 6 16,9-15-1-16,8-5 14 15,12-24 8-15,12-15 4 16,0-19 13-16,3-6-5 0,-9-2-1 15,-6 5-5-15,-14 7-3 16,-9 1 0 0,-33 9-2-16,-10 6-2 15,-16 13-7-15,-6 11-2 0,6 16-9 16,4 11-7-16,-2 11-9 16,8 4-6-16,12 2 6 15,4 1 5-15,19 4 5 16,7 2 4-16,15 1-1 15,5 3-4-15,2 6 2 16,4 2 8-16,-9 4-3 16,-12 1 6-16,-6-2 5 15,-16-1-8-15,-22-10 8 16,-1-7 0-16,-1-19-4 16,4-11 3-16,27-26-2 0,6-18 0 15,28-27 1-15,15-21 2 16,20-20-1-16,9-4-5 15,-7 0 4-15,-4 8-2 16,-7 19-1-16,-13 12 1 16,-35 28-2-16,-13 18 1 15,-38 34-8-15,-8 14-2 16,-12 30-5-16,-8 6-7 16,0 8 17-16,8 1 2 15,12-11 7-15,16-3 1 0,33-6-1 16,13-8-1-16,34-5-4 15,13 2-1-15,23-2 1 16,6 4-12-16,-13 6-35 16,-11 4-24-16,-48 15-150 15,-19 9 146-15</inkml:trace>
  <inkml:trace contextRef="#ctx0" brushRef="#br0" timeOffset="-147887.72">4764 5751 1219 0,'1'-13'443'0,"0"6"-367"16,-1 7-11-16,5 10-25 16,0 6-8-16,-1 20-12 15,-5 3 0-15,9 15 5 16,-3 6 1-16,6 9 3 15,5 6-8-15,-9 1-7 16,-2-2-6-16,-3-10-7 31,-2-4 2-31,-1-15-31 0,1-7-14 0,-6-20-43 0,3-7-22 16,-2-21-47-16,2-8-48 16,-3-12 134-16</inkml:trace>
  <inkml:trace contextRef="#ctx0" brushRef="#br0" timeOffset="-147633.72">4672 6242 744 0,'-24'5'330'16,"3"9"-171"-16,8 6-13 15,6 4-40-15,6 1-19 0,14 2-16 16,6 1-5 0,12 1-26-16,4-1 0 15,3-4-15-15,-4-6-12 0,2-7-5 16,-6-5-7-16,-6-2 6 15,0-5 8-15,-7-12 11 16,-2-9 1-16,0-16-8 16,2-9-1-16,-4-6-15 15,-1-4 0-15,-3 3-16 16,-1 4-26-16,1 17-53 16,-5 12-48-16,-4 19 85 15</inkml:trace>
  <inkml:trace contextRef="#ctx0" brushRef="#br0" timeOffset="-147061.47">4504 7351 981 0,'0'-43'404'0,"6"6"-230"0,-6 12-100 15,2 9-5-15,-5 13-24 16,0 9-16-16,4 20-9 16,-1 8 3-16,0 20 8 15,-1 6 8-15,-4 1-4 16,3 1 1-16,2-10-7 15,-2-7-7-15,1-18-2 16,1-7-3-16,1-14 7 16,-2-8 12-16,-1-14 4 15,-1-11 0-15,-1-26-12 16,4-10-13-16,1-7-7 16,0-5-5-16,2 14-2 15,4 9-2-15,5 21 1 0,4 12 0 16,5 22-2-16,3 13 3 15,14 19-4-15,5 7 0 16,-1 10 3-16,11-5 0 16,-15-12-3-16,-11-7 6 15,8-17 2-15,-17-10-3 0,-2-13 8 16,2-13 0 0,-14-18 3-16,0-4-1 0,-1-7-7 15,-4 1-6-15,1 9-30 16,-4 8-11-16,4 11-48 15,1 7-24-15,6 16-65 16,2 7 1-16,3 15 111 16</inkml:trace>
  <inkml:trace contextRef="#ctx0" brushRef="#br0" timeOffset="-146789.77">5168 7364 1156 0,'0'-3'430'0,"5"8"-359"0,-6 5-5 15,2 17-37-15,2 6-11 16,-3 9-8 0,8 2-3-16,14-8 3 0,-9-5-5 15,13-12 2-15,-2-7-2 16,-13-14-4-16,3-9-17 15,-3-12-56-15,-8-10-54 16,3-8 75 0</inkml:trace>
  <inkml:trace contextRef="#ctx0" brushRef="#br0" timeOffset="-146617.95">5198 7106 1096 0,'0'-20'422'0,"1"2"-319"15,-4 1-80-15,-12 12-15 16</inkml:trace>
  <inkml:trace contextRef="#ctx0" brushRef="#br0" timeOffset="-144745.9">5287 7156 869 0,'-15'-3'357'0,"-36"-1"-208"16,32 8-23-16,-12 8-20 16,12 1-18-1,11 8-39 1,2 0-15-16,24 8-24 0,7 3-4 0,10-1 7 15,5-1 0-15,3-11 7 16,-5-4 3-16,-8-7-2 16,-1 2 3-16,-13-8 4 15,-1-2 1-15,-8-2 15 16,-4-7 9-16,-3-3 0 16,-7-7-3-16,-1-7-21 15,-1-5-11-15,-1 1-15 16,5 1 3-16,-1 10-5 15,3 7 4-15,3 8-4 16,0 6-4-16,6 13 1 16,2 4-1-16,7 10 2 0,-3 4 1 15,8-6 2 1,3-5-3-16,4-9 3 0,3-12 2 16,4-7-2-16,1-10 0 15,-8-7 9-15,3-4 2 16,-21-7 9-16,-7-1 1 0,7-2-10 15,-14 0 1-15,-5-1-11 16,0 2 4 0,-14 12-2-16,6 4-3 15,17 15 2-15,-3 5-3 0,17 11-1 16,2 5-5-16,8 11-1 16,7 1 5-16,-14 4-5 15,-4-4 9-15,-2-3-2 16,1-5-1-16,7-9 7 15,2-3-11 1,-23-5 12 0,-10-3 11-16,1-9-4 0,-9-4 9 0,22-12-5 15,2-9-17-15,4-4 6 16,8-3-3-16,-15 0-8 16,1 4 7-16,6 9-10 15,-5 6 1-15,26 13 9 0,0 7-6 16,-9 15 7-1,4 5-5-15,-13 11-6 0,0 2 7 16,4-6-1-16,-5-1 1 16,1-11 4-16,-2-4-5 15,-8-1 1-15,1-7 2 16,-2-8 9-16,0-7 6 16,5-18-2-16,2-3 2 15,-3-3-17-15,-1 2 0 0,0 2-1 16,2 2-5-16,7 6 11 15,1 5-8 1,1 15 1 0,1 4 0-16,-5 19-2 0,8 5-2 0,-6 11 5 15,5 2 5-15,0-7-9 16,-3-4 5-16,16-8 1 16,-2-8-2-16,7-9 1 15,-4-6 11-15,-27-16 0 16,-2-5 1-16,-3-13 4 15,-2-1-7-15,14-4-5 16,1 1 4 0,-30 0-1-16,0-1 0 0,-11 1 1 15,-4 7-6-15,31 16 0 16,2 8-6-16,12 26-6 16,0 10 7-16,-6 18-2 15,4 11 8-15,-3 0-1 0,2-3 0 16,13-5-2-16,3-6-1 15,7-9-3-15,1-5-2 16,-12-15 5-16,-9 0 0 16,-14-11 7-16,2-7-2 0,4-9-2 15,0-8 1-15,7-6-6 16,-2 0 6-16,-9 4-4 16,1 0-2-16,-3 7 5 15,-2 4-8-15,10 6 6 16,-1 5 1-16,7 14-3 15,1 4-2-15,-3 13-1 16,3 2 1-16,-1-2 2 16,-1 3 1-16,7-8-3 15,2-8-1-15,3-6-2 16,-3-10 7-16,-3-6 1 16,-2-3 2-16,-2-9 3 15,2 0-3-15,-1-9-1 16,2-4 0-16,-12 1-2 15,0 1 3-15,-14 11 3 16,-6 8-10-16,7 11 0 16,-5 9 1-16,14 12 1 0,2 7-1 15,0 11 5-15,7-2-4 16,3-4-8-16,8-4 5 16,3-14-7-16,2-2 4 15,8-14 6-15,5-7 4 16,7-17 3-16,-5-10-1 0,-10-11 0 15,-7-3-9-15,2 0-1 16,1 0 5 0,7 18 0-16,-6 9 0 0,-6 26-4 15,-2 15-5-15,-1 18-8 16,1 10-16-16,-2 13-55 16,-2 7-40-16,-3 6-93 15,-5-2 133-15</inkml:trace>
  <inkml:trace contextRef="#ctx0" brushRef="#br0" timeOffset="-144263.9">4964 8075 1188 0,'0'-46'446'0,"3"-17"-364"15,3 2 1-15,-2 10-21 16,5 0-18-16,5 27-10 15,2 7-9-15,5 22-11 16,6 16-11 0,8 27 3-1,-2 18-2-15,8 14 2 0,-2 5 6 16,-15-2-1-16,11-5-2 0,-12-10-1 16,-6-8-2-16,12-18-6 15,-11-9 2-15,1-20 0 16,1-12-2-16,-5-22 5 15,2-12 1-15,-3-14-4 16,-3-4 3-16,-4-5-4 16,-14 3 0-16,-15 11-3 15,-7 5-7 1,-17 24-26-16,-3 13-18 16,-3 13-43-16,2 10-33 0,9 4 82 0</inkml:trace>
  <inkml:trace contextRef="#ctx0" brushRef="#br0" timeOffset="-142483.96">4519 9568 1221 0,'-6'-22'431'16,"10"-13"-379"-16,6-26-40 0,2-12-1 15,6-15 21 1,1-7 20-16,4-6 10 0,-1 5 0 16,-15 10-26-16,-2 13-16 15,-11 30-14-15,-5 15-3 16,-4 29 0-16,-3 20 2 16,-5 24-1-16,0 7-1 0,6 12-2 15,3-3-1-15,6-8 0 16,8-5-1-16,12-13 1 15,5-6-2-15,15-10 3 16,7-5-1-16,2-2 0 16,11-3 3-1,-10 0-4-15,-7-1 1 0,-6 3-1 16,-16 5-6-16,-12 7-6 16,-4 3 2-16,-16 4-9 15,1-2 10-15,-10-5 0 16,5-8 5-16,12-12 7 15,1-8-2-15,33-18 1 16,9-9 5 15,9-16 3-31,10-9 6 16,-4-5 9-16,2-5 2 0,3 4 0 0,-7 5-3 0,-8 10-7 0,-12 7-5 16,-19 12-4-16,-11 9 4 15,-16 10 0-15,-2 9-4 16,-4 15-4-16,4 3-4 15,10 13 0-15,0 1 1 16,7-2 0-16,7 0 2 16,5-10-2-16,9-2-2 0,8-11-1 15,1-1 0-15,-1-10 3 16,0-3 5 0,-1-3 4-16,-5-5 2 0,0 0 3 15,-4-3 2-15,-18 0-1 16,-5 1-2-16,-4 1-4 15,0 7-9-15,15 2 0 16,2 4 0-16,3 6-3 16,5 2 5-16,-6 9 0 15,7 4-5-15,-2 2 3 16,9-1-4-16,15-3-1 16,-16-4 6-16,8-4 0 15,-6-4 3-15,-10-3 0 16,6-3-4-16,-9-8 3 15,-5-2-1-15,1-4-2 0,5-3 2 16,-6 4-2-16,0-1 4 16,-13 4 5-16,3 2-2 15,-2 4 4-15,4 5-3 16,13 3-4-16,-6 7 0 16,11 7-1-16,-9 6-1 15,0 3-1-15,7-2-1 16,-2-4-1-16,7-6-3 15,0-3 2-15,-6-3 7 0,-4-3-5 16,-3-3 0-16,-6-1 10 16,2 0-10-16,1 0 5 15,-6-16 3-15,-12-39-6 16,16 29 0-16,3 2 2 16,1 1-3-16,0 7-3 15,1 4 4-15,5 12 0 16,4 3-6-16,2 18 0 15,2 4 4-15,-1 3-3 16,2 3 3-16,-1-9 1 16,-1-4-1-16,1-9 3 15,-7-4 8-15,-3-7 11 16,-2-6 6-16,-1-7-3 16,-2-6-4-16,2-9-5 15,-1 1-16-15,-3 2 5 0,3 0-2 16,-2 11-2-16,0 6 0 15,4 5-5 1,0 8 2-16,6 7-4 0,6 5 4 16,0 9 7-16,6-3 1 15,1-3-2-15,-3-2-2 16,3-9-2-16,-6-2-2 16,6-8-2-16,6-8 8 0,-6-8-3 15,0-4 2-15,-21-6 7 16,-5 1 1-16,-10-2-1 15,-2-1-7 1,9 4 5-16,5-1-12 0,3 8 0 16,7 7 6-16,-9 8-3 15,-6 6 4-15,-17 17-4 16,20 2 4-16,12 16-10 16,-1 11 4-16,36 7 3 15,-15 7-1-15,2 7 6 16,6 2-6-16,-11 13-2 15,2 3-14-15,1-6-5 16,-6-11 8-16,-13-23 5 16,-9-14 8-16,-16-18 22 0,-2-7-6 15,-4-21 1 1,-2-13 4-16,-11-29-23 16,-5-11-9-16,10-21-4 0,8-3-8 15,9-9-2-15,13 0 11 16,-7 13-3-16,7 12 0 15,9 36 9-15,-3 16 4 16,18 28 3-16,-3 14 3 0,0 21 1 16,-1 11-10-16,-17 17-7 15,-4 0-2 1,-8-5-23-16,2-5-5 16,-13-24-41-16,6-6-36 0,-7-24 81 15</inkml:trace>
  <inkml:trace contextRef="#ctx0" brushRef="#br0" timeOffset="-141956.61">5872 8204 1313 0,'-3'35'472'0,"-2"17"-401"0,1 10-25 15,1 9-3-15,3 0-16 16,2 2-4 0,4-7-6-16,8-5 0 0,-1-8-3 15,11-19-6-15,4-16 14 16,5-26 12-16,3-13 10 16,3-20 10-16,-3-9-9 15,-12-9-14-15,3-3-15 16,-29-1-13-16,-7 3-3 0,3 13 4 15,-3 11 6 1,3 24 2-16,0 12 1 0,-11 28-4 16,-4 12 0-16,16 8-8 15,5 0 1-15,24-11-2 16,4-7-1-16,9-18 2 16,1-3-6-16,-14-15 6 15,4-5-3-15,-6-15 3 16,-3-4 9-16,3-11-2 15,-5-3-3-15,-14 4 4 16,-3-1-4-16,-13 14 0 16,0 5-4-16,7 12-1 15,-6 4-1-15,13 15-1 16,-2 3 8-16,2 17-1 16,9 5-9-16,-1 8-1 0,7 1 4 15,-1 1-17-15,5-5-15 16,-7-6-44-1,-4 4-48-15,-9-6-58 0,-5-7 111 16</inkml:trace>
  <inkml:trace contextRef="#ctx0" brushRef="#br0" timeOffset="-141430.09">6627 8031 1352 0,'6'32'497'15,"5"8"-401"-15,-11 15-73 16,-4 2 7-16,1-4-25 16,1-2-3-16,22-15 3 15,-4-13-3-15,6-10 13 16,-2-13 9-16,3-18 22 15,4-6 7-15,-4-14-1 16,5 0-9-16,-11-8-14 16,1 0-3-16,-3 1-3 15,-3 7 3-15,-11 10-2 0,-3 7-7 16,0 7 1-16,-3 3-2 16,5 10-11-16,0 7 3 15,0 15-7-15,1 4-1 16,-1 9 4-16,3 3-6 0,2-2 0 15,3 0 4-15,2-10 0 16,0-3-2 0,-6-13 1-16,0-6-5 15,-3-12-3-15,-1-10 9 0,0-21-1 16,0-3 5 0,6-13-4-16,3 1-2 15,0 6 3-15,5 6-7 0,-1 16 2 16,1 12 7-16,5 23-11 15,-3 10 8-15,11 14-14 16,2 2-30-16,-8-1-53 16,-4-5-55-16,-19-10 91 15</inkml:trace>
  <inkml:trace contextRef="#ctx0" brushRef="#br0" timeOffset="-141264.58">6215 8096 1600 0,'-13'45'423'16,"-30"-4"-469"-16</inkml:trace>
  <inkml:trace contextRef="#ctx0" brushRef="#br0" timeOffset="-140893.5">4577 10304 1339 0,'-10'10'543'0,"4"4"-308"15,4 12-192-15,3 11-14 16,0 13-22-16,3 5-1 15,7 2-4-15,-4-8 3 16,10-16-2-16,5-6-11 16,6-23-22-1,-1-6-15-15,1-21-42 0,0-14-21 16,-4-14-30-16,2-10-39 16,-19-4 117-16</inkml:trace>
  <inkml:trace contextRef="#ctx0" brushRef="#br0" timeOffset="-140745.93">4412 10076 992 0,'-2'13'417'16,"7"-1"-198"-16,9-9-100 16,7-8-92-16</inkml:trace>
  <inkml:trace contextRef="#ctx0" brushRef="#br0" timeOffset="-140525.05">4824 9725 1256 0,'-4'-1'515'0,"5"1"-327"16,2 13-114-16,2 4-19 0,4 13-44 15,-7 4-11-15,8 2-17 16,2 2-16-16,-3 5-34 16,4-5-14-16,-2-4-38 15,-2-6-13-15,-3-16-80 16,-1-8 132-16</inkml:trace>
  <inkml:trace contextRef="#ctx0" brushRef="#br0" timeOffset="-140364.55">4780 9943 1086 0,'34'-24'309'16,"7"0"-312"-16</inkml:trace>
  <inkml:trace contextRef="#ctx0" brushRef="#br0" timeOffset="-140028.78">5097 9589 1163 0,'12'-10'467'0,"-7"4"-278"16,6 2-121-16,1 11-25 15,0 13-17-15,14 11-20 16,0 9-3-16,-8 13 0 16,3-4-1-16,-14-4 1 15,-2-6-2-15,4-19 2 16,-2-6 3-16,-2-12 28 16,4-10 6-16,-8-12 9 15,4-8-2-15,11-7-28 16,-5-1-8-16,3 3-7 15,-2 3-4-15,-3 11 0 16,4 8 0-16,4 16-13 16,1 16-9-16,5 10-46 0,-4 5-37 15,-1 6-64-15,-6-5 97 16</inkml:trace>
  <inkml:trace contextRef="#ctx0" brushRef="#br0" timeOffset="-139417.61">5445 10557 1179 0,'12'-35'423'15,"1"-9"-363"-15,1-16-38 16,-3-8 3-16,-1-13 9 16,1-4 7-16,-2 2 10 15,-4 6-5-15,-4 22-9 16,-3 16 6-16,-8 22-17 16,-4 14 0-16,-7 14-16 15,0 12-7-15,-2 16-2 16,2 7-7-16,4 9 6 15,4-7-6-15,7-4 5 16,3-9 5-16,10-14-5 16,2-3 10-16,12-12 11 0,0-4 8 15,2-7 9-15,0-2-2 16,-2-8-16-16,-2 0-7 16,-5 8-5-16,1-5-3 15,-14 12 4-15,-1-1 2 0,2-2 3 16,-4 2 0-16,1 0-6 15,0 0-9 1,0 0-22 0,0 0-13-16,1 0-5 0,0 1 10 15,0-1 16-15,0 1 11 16,0-1 5-16,0 1 0 0,0 0 0 16,0 0 2-16,0 0 6 15,0 0 0-15,0 0 2 16,0 0-5-16,0 0-3 15,0 0 1-15,0 0-5 16,0 0 5-16,0 0-12 16,0 0-23-16,0 0-47 15,0 0-37-15,-1 0 66 16</inkml:trace>
  <inkml:trace contextRef="#ctx0" brushRef="#br0" timeOffset="-138179.96">5685 9944 1169 0,'2'-2'449'0,"-2"2"-332"16,-9 1-40-16,-1 7-32 15,-7 1-24-15,-14 10-17 16,-1 2 0-16,1 9-2 15,-3 11 16-15,9 7 23 16,4 6 12-16,5 4 24 16,13-5-8-16,11-8-20 15,7-9-11-15,18-20-24 16,7-10-1-16,13-19-7 16,17-12 7-16,-6-20 26 15,-4-11 2-15,-3-17 22 16,-17-5 5-16,-4-3-21 15,-4 2-7-15,-20 9-19 16,-6 1-6-16,-13 11-8 0,-9 6-4 16,-6 15 0-16,-3 13-3 15,3 18-2 1,0 9 2-16,6 18 2 0,6 12-9 16,11 16 6-16,7 4 4 15,14 7-3-15,5 1 3 16,1-2-5-16,5-6 3 15,1-13-3-15,-4-10 2 16,12-21 1-16,1-5-1 0,-4-14 2 16,-3-3 0-16,-16-13 6 15,-6-2-7 1,-14-9 2-16,-5-3-4 0,-11 6-2 16,-8-2 5-16,10 9-2 15,3 5 0-15,-1 15-3 16,-2 6 2-16,-6 18-9 15,5 4 8-15,11 2 0 16,17 4-11-16,1-2 7 16,1-6-3-16,11-1 0 15,-15-6 8-15,4-13 3 16,-4-1 3-16,-5-13-3 16,6-3 0-16,9-4-1 15,-2-4 1-15,-8 0 3 0,-5 4-3 16,-15 6 3-1,1 2 0-15,4 8 0 0,3 2-4 16,8 7 0-16,1 4-1 16,-5 7 1-16,6 0-1 15,-1-2-1-15,5-2-1 16,6-10 2-16,0-7 0 16,3-4 2-16,-4-4-1 0,-2-5 0 15,-8-1 5-15,1-11 2 16,-1-1-5-16,-6 0 0 15,3 1 4-15,-10 7-4 16,-5 5-3-16,-1 8 3 16,-2 6-3-1,1 4-8-15,5 4 4 0,7 3-6 16,4 3-2-16,5 6 6 16,2-3 1-16,5 3-1 15,1-3 6-15,7-3 0 16,2 2 0-16,1-6 3 15,-3 4-8-15,4-2-2 16,-7 4 3-16,-12-3 4 16,5-1 0-16,-19 3 0 15,6-7 0-15,12 3-6 0,-10-5 8 16,19-10-2-16,-9 0-1 16,-10-6 1-1,6-4-4-15,-15-4 4 0,13-2 3 16,15-5 1-16,-5-3 6 15,8 0-5-15,-10 2 0 0,-15 2-5 16,3 3-2-16,0 5 5 16,-4 4-3-16,7 7 5 15,1 2-4-15,-13 9-3 16,5 3-6-16,-10 8 0 16,-5 6 4-1,16 1 4-15,-11-1 4 0,18-3-2 16,9-2-4-16,-2 2-2 15,7 4 4-15,-4 5 3 16,6 4-3-16,-7 10-70 16,-1 6-66-16,-25 20 82 15</inkml:trace>
  <inkml:trace contextRef="#ctx0" brushRef="#br0" timeOffset="-136230.52">6056 2080 952 0,'63'-69'419'15,"-5"-7"-132"-15,-1 29-265 16,-6 3-5-16,-23 13-4 16,-10 6 3-16,-12 6 19 15,0 9 9-15,-5 1 9 0,-1 0 0 16,0 3-5-16,-2-3 1 16,-2 0 8-16,3-1-1 15,-5 4 0-15,0 6-12 16,-8 20-14-16,-9 6-8 15,-12 23-18-15,-15 4 2 16,-11 13 1 0,-2 8-3-16,1 11 2 0,5 1-3 0,5-6-5 15,6-6 6-15,6-18-4 16,11-6 4-16,8-11 1 16,14-4-7-16,12-12 2 15,9-4-4-15,25-16-1 16,3-10 10-16,22-16 0 15,11-10-2-15,20-5 4 16,1 2-7-16,-7 7 10 16,-8 8 5-16,-25 13-5 15,-8 7 3-15,-17 14-12 16,-15 6-2-16,-25 26 7 16,-12 16-6-16,-29 30 2 15,-11 13 3-15,-24 10-3 16,-18 3-2-16,-2-1 3 0,3-1-3 15,18-13 0 1,18-12 4-16,19-21 0 0,12-9-4 16,31-23-3-16,8-10-3 15,37-18 14-15,14-9 14 16,30-16 12-16,22-7-5 16,17-7-11-16,0 4-9 0,-18 6-60 15,-11 9-59-15,-31 8 68 16</inkml:trace>
  <inkml:trace contextRef="#ctx0" brushRef="#br0" timeOffset="-131322.98">7294 2182 707 0,'-12'-6'341'0,"-29"-20"-79"16,30 20-119-16,2-6 2 15,1-1-8-15,5-7-22 0,4-3-6 16,11-1-27-16,8-2-11 16,16 6-8-1,0 0-9-15,10 10-12 0,3 5-2 16,1 8-11-16,-2 10-4 15,-5 9-10 17,-8 7 1-32,-12 14 1 0,-10 7-3 0,-22 15 9 0,-14 4 0 0,-19-3-11 15,-5 0 8-15,3-7-1 16,7-7-8 0,9-11-5-16,8-13 3 15,10-18-9-15,5-8-4 0,7-19-34 16,0-7-36-16,12-20-97 15,2-5-43-15,7-4 132 16</inkml:trace>
  <inkml:trace contextRef="#ctx0" brushRef="#br0" timeOffset="-131079.87">7863 1746 1027 0,'4'-4'451'0,"-4"3"-180"0,-3 3-100 16,2-2-35-16,-15 11-28 15,-43 53-52-15,22-22-19 16,5 10-17-16,0 5 6 16,7 8-8-16,10 5 3 0,17-6 0 15,19-7-6 1,19-22-3-16,6-12-9 0,24-26-26 15,9-16-48-15,30-41 43 16</inkml:trace>
  <inkml:trace contextRef="#ctx0" brushRef="#br0" timeOffset="-127447.61">14636 8854 545 0,'16'23'223'15,"6"3"-157"-15,1-3-10 16,11-3-13-16,1-3-18 15,-1-6 2-15,9-8 1 16,-5-5 3-16,5-15 12 16,4-6 2-16,-1-15 15 15,0-9 4-15,2-12 1 16,-1-4-3-16,-7-7-7 16,-3 3-4-16,-16-5-11 0,-12 0-5 15,-25 6-12-15,-17 6-5 16,-27 20-12-16,-13 14-14 15,-16 31 91-15,-19 13-68 16</inkml:trace>
  <inkml:trace contextRef="#ctx0" brushRef="#br0" timeOffset="-123846.06">6021 4325 1057 0,'-13'0'420'0,"4"-3"-280"0,2-2-19 0,1 0-8 15,0-4-5-15,4 0-17 16,1-1-12-16,7-3-39 16,3 1-16-16,8-2-12 15,7 1 6-15,13 2 3 0,4 2 1 16,9 11-7-16,-5 7 0 15,-14 10-8-15,-3 6-3 16,-18 13 8-16,-5 3-3 16,-8 9-2-16,-7 0 4 0,-1-6 2 15,-8-4-8 1,-14-11 2-16,0 1 1 16,-7-8-10-16,5-7-5 0,19-5-39 15,5-9-30-15,15-14-82 16,4-4-43-16,13-18 126 15</inkml:trace>
  <inkml:trace contextRef="#ctx0" brushRef="#br0" timeOffset="-123560.7">6411 4092 1114 0,'-2'-4'445'0,"-3"4"-282"0,0 4-21 16,-7 8-53 0,-5 4-16-16,-5 6-39 15,0 3-5-15,6 7-14 0,1 2 1 16,10 3-4-16,6-3 0 16,7-4-3-16,6-2-2 15,9-9-6-15,4-4-1 16,5-13-2-16,5-5-2 0,3-7-12 15,-2-4-16-15,7-8-61 16,1-2-39 0,-9-7 80-16</inkml:trace>
  <inkml:trace contextRef="#ctx0" brushRef="#br0" timeOffset="-122981.86">6957 3835 1047 0,'10'-25'416'0,"-5"4"-278"0,-1 3 5 16,-5 0-25-16,-2 5-11 15,-1 2-24-15,0 5-11 16,-3 0-24-16,-1 5-9 16,0 3-11-16,-1 2-5 15,-3 8-9-15,1 5 0 16,-4 12-13-16,-3 7 5 16,-1 11 2-16,-1 3-9 15,4 5 1-15,2-5-2 16,7-9 3-16,4-6 5 0,8-17 1 15,3-1-1-15,9-10-3 16,1-5-3-16,1-5 4 16,0-4 0-16,-3-5 2 15,-2 0 12-15,-4 2-5 16,-4 0 2-16,-8 4 5 16,-4 4-14-16,-8 7-1 15,-5 5 7 1,-5 8-10-16,-2 5 4 0,3 8 2 15,2 1-10-15,6 3 3 16,6-3-4-16,8-2-2 16,1-6 5-16,12-6-3 0,4-4 6 15,12-14-1-15,6-2-7 16,8-12-5 0,2-1-4-16,3-3-44 15,1 1-25-15,-7 3-83 0,-1-1-45 16,-6 5 131-16</inkml:trace>
  <inkml:trace contextRef="#ctx0" brushRef="#br0" timeOffset="-122058.95">7312 3738 900 0,'-3'-7'370'0,"1"1"-213"16,1-1-22-16,1 1-7 16,1 2-4-16,-1 2-11 15,0 1-16-15,-1 1-36 16,0 0-16-16,0 0-31 15,0 2-2-15,-1 27 3 16,1 31 3-16,5-22 15 16,1 5-2-16,1-6-10 15,4 0-4-15,-1-5-5 16,4-8-6-16,0-2 5 16,-1-9 1-16,2-3 1 15,-1-2 4-15,1-10 7 16,-1-4 1-16,-5-5 5 0,0-6 8 15,1-6-6-15,-5-1-6 16,0-6-10 0,-4 3-6-16,-8 9 1 15,2 5 4-15,0 9-3 0,4 3-12 16,3 5-6-16,1 6 4 16,9 11-1-16,0 2 1 0,1 0 4 15,6-4-8 1,8-4 3-16,7-5 1 0,0-7-6 15,2-3 8-15,3-16-5 16,-7-1 9-16,-1-7 12 16,-9 0 2-1,-12 0 12 17,-6-4-3-32,-3 3-6 0,-6-2-2 0,-12 3-11 0,1 4 3 0,-14 6-6 15,-1 3-8-15,8 7-14 16,11 4-18-16,15-1-37 15,-2 5-5 1,17 5-31-16,-12 3-9 0,7 4-34 0,12-1-21 16,-4-6 111-16</inkml:trace>
  <inkml:trace contextRef="#ctx0" brushRef="#br0" timeOffset="-121701.64">7980 3916 1090 0,'5'-5'422'0,"-7"5"-292"16,-2 8-7-16,-6 12-28 15,-7 5-1-15,9 6-20 16,-1 2 2-16,8-1-15 16,2-1-13-16,9-4-14 15,4-1 0-15,3-5-12 16,8-4-6-16,-7-4-5 16,6-7-9-16,4-6 3 0,0-3-2 15,7-11-1 1,-6-3-10-16,-6-6-39 15,-8-5-21-15,-5-4-80 16,-3-4-45-16,-2-7 120 0</inkml:trace>
  <inkml:trace contextRef="#ctx0" brushRef="#br0" timeOffset="-121557.7">7941 3689 1093 0,'-1'4'508'15,"-1"2"-173"-15,2-4-317 16,-1-3 0-16</inkml:trace>
  <inkml:trace contextRef="#ctx0" brushRef="#br0" timeOffset="-99480.58">10742 9945 720 0,'0'0'180'0</inkml:trace>
  <inkml:trace contextRef="#ctx0" brushRef="#br0" timeOffset="-97522.7">10009 10631 573 0,'-8'4'264'16,"-1"-1"-109"-16,4-2-26 15,-1 0-26-15,4-1-11 0,1 0-15 16,0 1-4-1,-2 8-15-15,1-2-2 0,4 1-7 16,0 0-6-16,2-1 1 16,5 5 0-16,32 23 5 15,-27-27 0-15,0 1 10 16,-2 0-4-16,-3-3-8 16,4 4-6-16,-1-1-15 15,-1-3-7-15,1 0-2 16,-5-3-2-16,3-1-5 15,0-1 5-15,1-2-1 16,2-2-2-16,-3-1 7 16,-1-4-10-16,-1-3-2 15,-3-3 4-15,2 0-4 16,-3 2 7-16,0 2-4 16,3 1-7-16,0 0-4 15,1 2 1-15,1 1-2 0,-1 5 5 16,-2 1 3-16,3 2-9 15,0 3 1 1,1 0 4-16,1 3-2 16,-2 1 5-16,6-1-5 0,-3 1-3 15,3 0-1-15,-3 1 5 16,1 1 5-16,0-5-2 16,2-1-3-16,12-2-1 15,-11-4-4-15,8 0 4 0,4-5 5 16,-15-1-5-16,17-1 2 15,-6-4-4-15,-1 3-3 16,2-4 3 0,-10-2 0-16,-1 4 4 0,-3-6 7 15,-1 2 2-15,1 1 1 16,-3-8-2-16,-4 2 3 16,2 2-8-16,-3-2 7 15,1 5 3 1,-3-4 1-16,-1 4 8 0,2 0 3 15,-4 2-1-15,7 3-1 0,-8-2 1 16,-6 0-8 0,0 0 0-16,-9-3-11 0,8 3-3 15,-5-1-4-15,-1 0-5 16,3 5 3 0,-3-1 6-16,-8 3 5 15,9 0-4-15,-15-2 1 0,4 2-4 16,5 0-3-16,-4 2 2 15,12 0 3-15,1-1-9 16,-6 3 6-16,3-2 1 16,-6 2 2-16,-1-2-2 0,6 1 2 15,-4 1-3-15,6-3-5 16,-1 1 4-16,0-1 2 16,3-1-3-16,0 3 3 15,-3 1-3-15,2 0-3 16,-1 0 4-16,2 2-2 15,0 0 10-15,1 4-8 16,-1 0 0-16,1 0 0 16,2 2-6-16,-2-2 8 15,0 2-1-15,1 0 2 16,-1 1 2-16,0 3-11 16,4 3 13-16,-9 0-10 15,-3 3-1-15,9 5 10 16,-14-1-12-16,21 3 11 15,-1-1-5-15,4-3-1 16,7 0 2-16,-13 3-6 0,14-3 6 16,-8 5-3-16,5 0 2 15,6-7 6-15,-3 3-5 16,6-8 2-16,-1-1-2 16,4 0-5-16,-4 1 4 0,-8 2-1 15,6-1 3-15,-4 3 4 16,0-1-3-1,6-1-2-15,-1 3 1 16,3-4-1-16,-1-1-4 0,4-3 3 16,1-5-8-16,9-9-71 15,8-8-69-15,2-18 90 16</inkml:trace>
  <inkml:trace contextRef="#ctx0" brushRef="#br0" timeOffset="-85919.84">7545 11103 1109 0,'-13'4'511'0,"7"0"-185"15,11 10-242-15,4 12-40 16,-6 5-32-16,-6 4-7 15,-9 13-11-15,-15 10-22 16,-1 7-1-16,-9 5-11 16,-2-13 2-16,4-13-6 15,0-11-5-15,11-18-19 0,5-8-8 16,8-15-15-16,2-12-13 16,8-9 6-16,-1-11 12 15,7-7 38 1,2 2 31-16,-3-1 53 15,1 10 22-15,-1 9 46 0,-1 4 7 0,-1 14 15 16,-2 5-1-16,-2 15-31 16,-1 10-4-16,-1 23-35 15,2 13-19-15,-3 19-14 16,-2 4-12-16,-2 6-11 16,2 0-9-1,1-13-17-15,5-11-11 16,8-29-17-16,4-18-4 0,7-34-3 15,6-17 3-15,11-24 3 16,7-6 3-16,3 3-9 16,5 6-6-16,-9 19-55 15,-14 10 77-15</inkml:trace>
  <inkml:trace contextRef="#ctx0" brushRef="#br0" timeOffset="-84505.98">6897 12223 1173 0,'-1'-29'481'0,"4"-1"-324"15,3 6-69-15,-2 6-35 16,-3 8-48-16,1 6-11 0,-2 15-18 15,0 9-5-15,1 15 10 16,0 6 1 0,0 2 18-16,-1-3 3 0,3-7 5 15,-3-11 10-15,0-10 3 16,1-3-4-16,-1-14 6 16,0-3-4-16,1-15-4 15,-1-6 2 1,0-6-13-1,2 1-1-15,-2-5-3 16,5 4 4-16,3 7-1 0,2 4-2 0,3 15 0 16,2 7-1-16,1 8-4 15,4 7 6-15,0 6-2 16,-1 4 0-16,5-1 0 0,-2-1 0 16,-2-8 4-16,-1-4-4 15,-4-6 4-15,-7-4-1 16,4-9 1-16,4-5 4 15,-2-9-1-15,2-3-2 16,2-2-1-16,-6-1-4 16,0 5 1-16,0 2 2 15,-2 10 0-15,0 8 1 16,0 8-6-16,-2 9-2 0,1 13-3 16,0 4 3-1,2 7 0-15,2-1 1 16,2-5 1-16,2-4 0 0,1-11 2 15,4-6-1-15,4-12 5 16,6-5 2-16,9-15 1 16,-2-7 4-1,3-6-8 1,-4-3-2 0,-15-3 1-16,1 1-2 0,-15 8 2 0,-6 2 2 0,-8 12-2 15,-7 9-4-15,-11 16-9 16,1 7-7-16,5 15-3 15,-2 5 1-15,10 2 6 16,1 1 9-16,7-4 1 16,12-3 3-16,12-12 0 15,10-6-4 1,10-11 9 0,-2-7 2-16,4-12 4 0,-2-4 3 0,2-8-1 15,0 0 3-15,-4-6 0 0,-7 0-4 16,-10 6-5-16,-7 3-1 15,-17 7-1-15,-8 8-3 16,-14 8 2-16,-6 5-3 16,-6 12-8-16,1 8 0 0,1 9-4 15,9 0-2-15,9 4 5 16,6-9 0-16,19-5 0 16,1-4 1-16,14-11 2 15,8-4-3-15,5-16 3 16,5-4 7-16,4-10 1 15,-4-5 11-15,-8 2 4 16,-9-3 0-16,-16 3 3 16,-8 6-7-16,-8 5 6 15,-4 5-5-15,-2 9-2 16,0 2-1-16,-2 7-9 16,5 8-3-16,1 5-8 15,4 6 5-15,14 6-7 16,-3-2 4-16,11 3-1 15,2-6 0-15,-3-6 6 0,5-2-1 16,-2-7 1-16,-6-4 2 16,-2-5 4-16,-2-2 2 15,-6-4 8-15,-1 1-2 16,-4-3-2-16,-2-2-3 16,-4-2-4-16,1-2-1 0,-2 0-1 15,1 5-1 1,1 0 1-16,3 3 0 0,4 4-3 15,2-2 3-15,2 3-1 16,2 2-3-16,-1-1 2 16,2 5-3-16,1 1 1 15,2 2 3-15,-4 2-1 16,1-2 0-16,-2-2 2 16,-3-2-1-16,2-4 2 15,0-2 2-15,0-4 1 16,4 0 5-16,0-6-3 15,3 1-3-15,-1-5-1 16,0 5-2-16,5 5-5 16,-4 6-8-16,5 12-12 0,-1 4-7 15,-2 12-28-15,4-2-26 16,-5-1-56-16,9-9 82 16</inkml:trace>
  <inkml:trace contextRef="#ctx0" brushRef="#br0" timeOffset="-84090.06">8870 11553 1214 0,'-11'-2'461'15,"7"0"-356"-15,1-4-84 16,1-9-51-16,4-2-25 15,3-10-1-15,6 0 24 16,4 3 13-16,8 2 25 16,2 7 12-16,4 9 13 15,-2 8-3-15,-2 18-4 16,1 12-13 0,-6 19-7-16,-8 6 0 15,-2 8-4-15,-12 3 7 0,-1 4-5 0,0 2 8 16,3-8 3-16,7-9-3 15,5-23 8 1,1-11 0-16,-2-18 4 0,1-6 3 16,-3-17 9-16,0-11-9 15,-5-8-6 1,-5-1-6-16,-10 0-13 0,-9 5-2 16,-15 10-23-16,-1 2-13 15,-4 9-35-15,2 7-25 16,9 6-139-16,4 4 157 15</inkml:trace>
  <inkml:trace contextRef="#ctx0" brushRef="#br0" timeOffset="-82343.91">9433 11588 927 0,'6'-19'425'16,"5"-4"-132"-16,1-7-236 16,-4-5-24-16,-3-7-16 15,-5-1-5-15,4-1-11 16,-3 8 5-16,-1 12-6 16,2 7 4-16,-5 19 1 15,-1 13-7-15,-7 17 8 0,4 14-5 16,1 20-2-16,5 3 7 15,8 1-8-15,-1-2 2 16,10-9 6-16,-5-4-9 16,0-15 8-16,2-7-5 15,-2-14 0-15,0-8 3 0,2-9-4 16,3-2 6 0,-6-13 4-16,5-1-2 0,-9-9 4 15,-3-4-3-15,-5 2-8 16,-5 0-5-16,-1 4-13 15,-11 2-9-15,0 4 2 16,-5 2 3-16,2 3 9 16,8 4 7-16,9-2 4 15,1 0 1-15,11-4 0 16,4 0 4 0,5-6 6-16,9 0-1 0,6-7 4 15,-3-3 7-15,-4-4 3 16,-1-1 1-16,-8 7-3 15,-3 0-4-15,-8 7-6 16,-6 2 4 0,-9 5-6-1,-4 4-5-15,-4 11-2 0,0 3-4 16,-3 13-7-16,3 4 4 0,6 8-6 0,3 0 4 16,16 3 9-16,4-1-8 15,13-9 7-15,6-1 0 16,3-12-3-16,1-9 6 15,3-4 5-15,-1-8 9 0,-1-6 13 16,0-4 8-16,-5 1-1 16,-6-2-8-1,-6 1-10 1,-5 5-7-16,-12-1-4 16,-4 3 1-1,-10 8 1-15,-2 0-5 0,0 8-6 16,0 2-10-16,4 5-5 0,-1 4-2 0,5 1 8 15,4 2-1-15,8-2 6 16,5-4-3 0,5-2-4-16,2-5 7 0,2-6-4 15,0-2 8-15,-2-7 12 16,-3-1-6-16,-1 1 11 16,-2-2-2-16,-5-2-9 15,-2 2 9-15,-6 0-9 16,-2 2 1-16,2 5 3 0,-1 2-9 15,1 3-3-15,2 2 0 16,0-1-9 0,1 0 7-16,3 6-4 15,2 8 5 17,41 27 0-32,-31-31 0 0,0-5 1 0,5-3 0 0,1-6 2 0,0-2-1 0,-3-7 7 15,1-2-1-15,-3-5 8 16,-4-6-2-1,-3-2-1-15,-6-2 3 16,-5-1-2-16,-4 3 4 0,-5 1-1 16,-4 3-4-16,7 10-2 15,-1 3-6-15,3 11-5 16,6 3 2-16,-3 7-2 16,3 3 0-16,10 3 4 15,-1-3 0 1,6 5 3-16,-1 0 3 0,-1-2 0 15,3 2-3-15,0-3 0 16,2-2 0-16,-3-1 1 16,3-1-2-16,-4-3-2 15,0-1 1-15,1-6-3 16,-6-2 4-16,3-7 8 0,-3-6 0 16,-6-6 5-16,4-3 0 15,-7-5-7-15,-1 0 2 16,-4 3-6-16,0 2-3 15,0 8 0-15,2 3-2 16,2 5-1-16,0 4 1 16,1 3-1-16,-1 0-3 15,1 0-4-15,0 0 1 0,0 0 1 16,2 7 6-16,1 1 1 16,1 0 3-16,-2-4-2 15,0 0-2-15,1 2 1 16,2 3-2-16,1 3 4 15,18 29 1-15,-17-22 2 16,1 1-4-16,1-1-2 16,5 1-1-1,4-3-4-15,-5-7 0 0,5-3 1 16,-1-4-1-16,-5-3 4 16,8 0 2-16,-5-6-1 15,0-1-4-15,2 1-5 16,-3-3-5-16,-2 1 2 15,5 3 4-15,-8-2 3 16,-1 2 5-16,1-1 1 16,-6 0 0-16,0-1 5 0,-2-3 1 15,3-5 5-15,-3-4 0 16,-1-7 0-16,-1-4 0 16,-4-2-1-16,-1-6-5 15,-2-4 1-15,0-3 1 16,-3-3-1-16,-5 4 7 0,5 14-3 15,4 8-2 1,2 18-1-16,7 6-5 0,1 21-2 16,-3 8-4-16,6 17-1 15,2 2-1-15,3-3-4 16,7-1-2 0,0-8-18-16,0-4-8 0,0-5-29 15,-4-3-20-15,-6-7-23 16,3-3-23-16,-9-10 86 15</inkml:trace>
  <inkml:trace contextRef="#ctx0" brushRef="#br0" timeOffset="-82171.12">10588 11235 890 0,'24'-17'327'0,"4"1"-267"16,1 0-110-16,-5 1 37 16</inkml:trace>
  <inkml:trace contextRef="#ctx0" brushRef="#br0" timeOffset="-81287.1">10750 11072 1134 0,'2'4'424'15,"1"5"-333"-15,1 4-30 0,28 33-44 16,-25-25-2-16,3 2-6 16,-1-2-9-16,-1 1 5 15,6-2-8-15,-2-7 5 16,1-3-3-16,1-7 3 15,-5-3 11-15,-1-3 11 16,-1-3 17-16,-2-9 11 0,2 0-9 16,-6-4-11-16,-2-3-9 15,-6 1-18-15,-3-1 6 16,1-1-7-16,0 1-4 16,2 5 3-1,11 7-3-15,-4 4-5 0,6 5 3 16,5 6-1-16,0 4-2 15,5 12-1-15,-1 0 2 16,2-3-1-16,2-1 4 0,-7-9 5 16,-1 0-4-16,-9-5 4 15,-2-2-4-15,5-1 2 16,-5-1 4-16,0 0 4 16,0 0 0-16,-2-1-3 15,2-18-2-15,-1-29-7 16,1 26 2-16,5 3-4 15,1 4 4-15,-1 7-1 16,2 3-2-16,-1 8 1 16,-1 4-4-16,8 7 1 15,-1 5 2-15,7 0 2 16,-2 1 1-16,-3-9 0 16,0 0 4-16,-2-9 5 15,1-3 7-15,-2-8 2 16,2-4 1-16,0-4-6 0,-5-4-4 15,-1 0-2 1,-3-3-3-16,-5 2-1 16,0 1 1-16,-4 5 1 0,0 5-2 15,-2 5-2-15,2 15-3 32,3-5-10-32,0 2-1 0,-8 21 3 0,2 7-2 0,9 5 8 15,5-16 1-15,8-7 0 16,2-5 2-1,3-10 2-15,1-5 4 0,4-12 3 16,1-4 5-16,-1-10 3 16,1 1-5-16,-7 4 0 15,-8-2-4-15,-7 12-3 16,-1 0 2-16,-7 2 1 16,-6 7-2-16,4 3-8 15,-2 3-5-15,7 8-8 16,10 5 0-16,2 8 5 15,1 4 4-15,10 11 5 16,0 2 2-16,0 7-20 16,0-1-22-16,-20-5-48 15,-2 0-32-15,-36 6 73 16</inkml:trace>
  <inkml:trace contextRef="#ctx0" brushRef="#br0" timeOffset="-80701.86">7717 12842 1101 0,'-8'-11'407'0,"12"-9"-343"16,5-9-10-16,7-10-42 15,-1-3-12-15,0-3 4 16,2 2-9-16,-2 5 3 16,2 3 12-16,0 12 7 15,2 6 3-15,1 14 2 16,1 10-4-16,0 17-13 16,-2 7 1-16,-1 22-5 15,-2 6 1-15,-3 8 2 16,4 4 7-16,-4-12 1 15,13-4-1-15,-7-16 2 16,9-8-8-16,3-9 3 16,-10-10-4-16,4-11-4 15,-7-4 1-15,-6-11-4 0,-1-1 3 16,-4-4 0-16,-11-1 6 16,-8-2-5-16,-9-4-5 15,-15 5-3-15,-6-1-16 16,-8 12-21-16,2 10-20 0,11 11-103 15,7 2 110-15</inkml:trace>
  <inkml:trace contextRef="#ctx0" brushRef="#br0" timeOffset="-80463.08">8418 12488 1321 0,'5'-4'470'0,"13"6"-415"16,8 9-27-16,-7 12-20 0,2 9-6 15,-6 11-25-15,-2 4-14 16,-8-3-38-16,3-3-34 15,-1-15 72-15</inkml:trace>
  <inkml:trace contextRef="#ctx0" brushRef="#br0" timeOffset="-79909.98">8549 12356 1286 0,'0'0'498'0,"0"0"-370"0,0 0-48 0,0-1-73 15,0 0-16-15,1-26-18 16,32-27-7-16,-28 21 13 16,-7-3 2-16,2 4 19 15,-5 2 14-15,-2 12-3 16,5 7 7-16,2 9-4 15,1 3-8-15,-1 6-3 16,-2 6-2-16,1 8-7 16,4 3 4-16,8-1-7 0,10 1 3 15,2-4 1-15,1 0-2 16,0-2 10 0,1 1-3-16,-1 6 0 0,-7-1 0 15,-2 5-3-15,-6 1 3 16,-9-4-2-1,1-2-2-15,-8-9-3 16,2-6-4-16,-3-9 11 0,2-8-4 0,-1-12 4 16,3-8 1-16,6-13 5 15,3-3-1-15,4-6 12 16,0 2 2-16,0 3-1 16,-2 8 2-16,1 14-1 15,-4 6-2-15,-3 13-5 16,4 6-2-16,-4 13-8 15,2 9 0-15,2 11-7 16,-4 1 0-16,3-1-27 16,2-4-8-16,3-11-42 15,5-5-33-15,-2-8 76 16</inkml:trace>
  <inkml:trace contextRef="#ctx0" brushRef="#br0" timeOffset="-79739.68">8794 12353 1278 0,'36'-17'441'16,"22"-7"-476"-16,-3-1-21 0,12-1 22 0</inkml:trace>
  <inkml:trace contextRef="#ctx0" brushRef="#br0" timeOffset="-78524.13">9434 12374 1145 0,'-9'-1'518'15,"2"2"-178"-15,-9 8-340 16,-2 4-64-16,-6 10-74 16,-4 1-28-16,6 4 40 15,1-2 38-15,10-1 56 16,7-3 30-16,12-9 25 0,5-3 12 16,11-14 14-1,9-6 6-15,17-16 7 16,0-9-9 15,7-16 6-31,0-4 0 0,-13-3-7 0,-1 4-2 0,-18 2-20 0,-8 3-1 16,-11 7 2-16,-6 4 4 15,-8 11 4-15,-2 4-9 16,-1 10-12-16,3 7-7 0,2 12-15 16,3 7-8-16,2 13-8 15,5 2-3 1,7 12 3-16,4-1 9 0,4-1 1 15,0-1 4-15,5-11 6 16,0-5-6-16,0-9 6 16,3-7 2-16,-1-6 1 15,-2-6 1-15,0-9 3 16,-1 0-7-16,-9-5 1 16,-3-2 0-16,-8 0-5 15,-5 0 4-15,-4 7-4 16,-2 1 1-16,-1 10 0 15,-2 4-3-15,3 10-5 16,-1 7-6-16,-2 9-2 16,6 1-3-16,2 1 8 0,7-5 1 15,11-7 5-15,-2-1 5 16,6-11 4-16,1-3 5 16,3-7 11-16,2-7-4 15,-3-4 6-15,-4-2-3 16,-7 2-8-16,0-4 0 15,-10 3-2-15,-1 3 0 16,-3 5 0-16,-4 2 1 16,4 6-7-16,0 3 1 0,0 6-5 15,5 2-2-15,6 6 4 16,0 2-2-16,7-3 2 16,-2 1 2-16,5-9-6 15,1-2 5-15,4-8 4 16,0-8 4-16,0-5 12 15,-1-8 0-15,-1-3 4 16,0 2-6-16,-7-2-5 16,-3 2-2-16,-8 2-4 15,-3 4 0-15,-4 6 1 16,-2 3-6-16,-7 8-4 16,3 2-5-16,2 9-9 15,-3 5 2-15,4 7 1 0,3 3 1 16,3-2 9-16,9-2-4 15,9-5 3 1,1-4 3-16,8-3-4 16,-2-2 6-16,6-4 1 0,-3 2 8 15,-3-1-1-15,-5 0 3 16,-8 3-5-16,-1 0-6 16,-4 2 2-16,-4 0-2 0,-4-2 5 15,-5 0 2-15,-2-9 3 16,4-1 4-16,3-8-1 15,3-7 4-15,11-5-6 16,0-4-5-16,-1-6-3 16,3 2-2-16,-8 3 1 15,1 5-2 1,-5 14-2-16,-7 1-5 0,-2 11-8 16,-10 4 1-16,-4 7-1 15,7 8-1-15,1-3 4 16,4 4-2-16,9-1 6 15,6-7 2 1,-2-7 0-16,0 2 6 0,17 18-1 16,4-2 1-16,10 4 7 15,-22-6-3-15,-8 10-42 16,-14 2-40-16,-41 3 48 16</inkml:trace>
  <inkml:trace contextRef="#ctx0" brushRef="#br0" timeOffset="-75142.46">8354 12342 948 0,'0'0'402'0,"0"-1"-219"15,0-1-41-15,0 1-45 16,0 0-13-16,0 0-18 16,8-4-10-16,-1 1-17 15,0-1-4-15,-3 2-14 16,0 2 1-16,2-1 5 16,-1 2-8-16,-5 0 5 15,0 0 2-15,0 0 10 16,0 0-1-16,-1 0 1 0,-1 0-15 15,1 0-15-15,-6-3 3 16,-3-2-21-16,3 0 1 16,-20-32-20-16,29 28-13 15,5 5-30 1,5 4-21-16,4 5-52 16,4 3-46-16,-4-2 125 0</inkml:trace>
  <inkml:trace contextRef="#ctx0" brushRef="#br0" timeOffset="-74795.62">8602 12166 901 0,'-1'-24'470'15,"-1"2"-124"-15,11 1-174 16,-6 1-26-16,4 5-60 15,5-1-19-15,-3 10-42 16,5 5-13-16,1 11-7 0,-4 10 1 16,1 10 11-16,-5-1 1 15,3 13 11 1,0 1 9-16,-4 0 0 0,4 2-5 16,-1-10-15-16,1-6-11 15,2-10-7-15,-1-4-2 16,4-13-6-16,3-2-7 15,1-15-8-15,2-3-4 0,0-6-37 16,-5-4-24 0,-5 6-67-16,-4-1-41 15,-17 3 124-15</inkml:trace>
  <inkml:trace contextRef="#ctx0" brushRef="#br0" timeOffset="-74647.98">8722 12208 1113 0,'24'-35'459'15,"8"-1"-300"-15,1-1-99 16,-2 2-74-16,-6 5-1 16</inkml:trace>
  <inkml:trace contextRef="#ctx0" brushRef="#br0" timeOffset="-74293.54">8931 11866 1131 0,'-2'11'456'0,"4"9"-310"0,4 9-21 0,2 6-65 16,-4 5-13-16,3 7-22 15,1 0-9-15,1 4-3 16,1-2-6-16,-1-11-1 16,5-4 1-16,-1-15-2 15,-1-9-2-15,3-8 5 16,-8-4 0 0,10-14 6-16,5-5 2 0,1-15 3 15,6-4-4-15,-8-5 5 16,4 3 1-16,-2 11 1 15,1 4 5-15,0 19-7 16,-1 8-8-16,-1 20-42 16,-4 12-46-16,-7 11-373 0,-6-6 312 15</inkml:trace>
  <inkml:trace contextRef="#ctx0" brushRef="#br0" timeOffset="-67896.05">934 13922 1275 0,'-31'15'497'0,"14"-4"-355"16,15-6-7-16,-2-7-32 16,2-3-29-16,2 4-27 15,1-12 2-15,2-16-7 16,15-65-4-16,3 15-5 15,-6-11-8-15,27-9 0 16,-6-6 5-16,-1 1 3 16,-2 5 7-16,-19 10 0 15,-5 9-7-15,-5 27-1 0,-5 11-6 16,1 20-1-16,-1 11-1 16,-2 14-5-16,-3 13-10 15,-4 23-9-15,2 16 5 16,-3 29-5-16,6 9 4 15,5 10-3-15,4 4-1 16,6-6-3-16,0-2 0 16,2-12 5-16,0-13-2 0,-3-23 0 15,5-14-1 1,4-23-4-16,1-9 2 16,9-19 2-16,0-17 2 0,5-26 13 15,6-16 1-15,-8-17 11 16,-5-2 4-16,-6-2 2 15,-14 4-3-15,-2 9-8 16,8 8-3-16,3 23-10 16,4 13 2-16,-5 26-1 15,-15 11-3-15,0 25-4 16,-5 20 0-16,6 29-1 16,7 7-2-16,10 13 7 15,6-1-3-15,5-2 3 16,3 1 3-16,-5-14-9 15,-1-9 0-15,-3-23-11 16,-1-11-10-16,-2-20-6 0,-1-11-9 16,0-16-26-1,4-13-24-15,1-10-72 16,0-3-22-16,1 3-83 0,-11 0 159 16</inkml:trace>
  <inkml:trace contextRef="#ctx0" brushRef="#br0" timeOffset="-67344.03">989 14650 1342 0,'2'-6'550'15,"10"-6"-299"-15,20-10-176 16,2 0-19-16,11-4-16 15,4-1-7-15,13 4-9 16,10 0 6-16,5 8-2 16,-5 3-7-16,-17 10-1 15,-12 1-1 1,-17 6-5-16,-4 1 1 0,-9 0-9 16,-3 1 5-16,-9 1-8 15,-2-4-26-15,-7 0-67 16,-2-4-61-1,3-16-61-15,2-3 120 0</inkml:trace>
  <inkml:trace contextRef="#ctx0" brushRef="#br0" timeOffset="-67097.15">2075 13551 1034 0,'8'0'533'0,"8"-16"-11"15,8-1-453-15,12-2-54 16,5 0-20-16,5 5-37 16,5 3-20-16,-1 5-33 15,-2 1 2-15,-14 5-18 16,-9 3-23-16,-14 5 92 15</inkml:trace>
  <inkml:trace contextRef="#ctx0" brushRef="#br0" timeOffset="-66909.09">2233 13830 1459 0,'52'-18'539'0,"25"-20"-432"16,-1-5-55-16,-15-3-114 0,-6 0-58 16,-22 3 69-16</inkml:trace>
  <inkml:trace contextRef="#ctx0" brushRef="#br0" timeOffset="-66302.67">3056 12284 1301 0,'-3'-48'489'0,"3"7"-388"15,0 7 3-15,-4 8-43 16,-4 4-23-16,-11 10-22 15,0 2-8-15,-6 8-2 16,-1 2 3-16,0 5 9 16,-4 6 11-16,9 6 10 15,0 7 7-15,4 10 0 16,0 5-10-16,7 19-2 0,2 6-6 16,16 12 0-16,6 3-4 15,-5 6 4-15,4 4-5 16,-19 12 2-16,-10 4 12 15,0 11-5-15,-9 7 6 16,13 8 1-16,6 7-7 16,-9 15-1-16,10 2-5 15,-19 20-15-15,3 11 1 0,4 4-6 16,-3 6-1-16,10-21-3 16,-3-11 1-16,3-13 0 15,1-11 0 1,-1-4-3-16,5-7-2 0,1-11 1 15,-1-6-3-15,6-9 2 16,3-4-1-16,2-4-6 16,2 0-1-16,3-6-3 15,0-3 1-15,1-8 2 16,2-5 4-16,5-15 3 16,2-7-4-16,17-21 4 15,2-11-1-15,14-17-2 16,10-9 2-16,-8-12-12 15,12-6-14-15,10-12-60 0,2-4-32 16,10-12-102-16,-8-6 404 16,-18-8-166-16</inkml:trace>
  <inkml:trace contextRef="#ctx0" brushRef="#br0" timeOffset="-65489.48">3457 13354 1143 0,'-10'35'453'0,"3"-3"-306"15,-2-4-27-15,-3-4-42 0,0-6-9 16,0-10 0-16,2-12 6 16,3-27-2-16,6-14-5 15,13-36-4-15,4-13-5 16,19-21 18-16,4-7 7 0,-2-3 0 16,1 3-5-1,-8 15-19-15,-7 13-12 0,-10 29-19 16,-6 14-4-16,-3 27-10 15,-3 11-3-15,-2 31-1 16,-4 16-8-16,-8 32-2 16,2 18-1-16,-2 20-5 15,4 4 7-15,7-3 4 16,4-2-4-16,8-13 4 16,3-7-3-16,8-14-11 15,-1-11 3-15,1-20-8 16,5-12 2-16,-5-25 6 15,5-10 1-15,9-36 3 16,-2-16-2-16,6-21 3 16,-5-14 0-16,-16-1 0 15,-6-4 0-15,-15 9 4 16,-5 8 4-16,-4 26 7 0,-1 15 3 16,5 23 2-16,7 13-4 15,6 21-8-15,4 17 0 16,8 28-8-16,-3 15-1 15,0 18-1-15,0 6-1 16,-4 2-1-16,1-5 0 16,6-8 4-16,-2-10 2 0,5-22-10 15,-2-12-11-15,5-23-33 16,7-11-17-16,5-15-51 16,2-9-27-16,7-13-81 15,0-5-34-15,-9-15 164 16</inkml:trace>
  <inkml:trace contextRef="#ctx0" brushRef="#br0" timeOffset="-65200.86">4726 13072 1505 0,'2'16'620'0,"7"1"-351"0,5 0-124 16,-8 10-57-16,-5 4-27 16,-6 16-39-16,-9 6-3 15,16 7 7-15,-3 4-1 16,6-6 5-16,5-1-1 16,-12-8-12-16,2-5-6 15,-9-8-3 1,7-7 0-16,1-13-20 0,-10-5-31 0,8-11-97 15,-7-9-61-15,-1-13 115 16</inkml:trace>
  <inkml:trace contextRef="#ctx0" brushRef="#br0" timeOffset="-64515.87">3292 15415 1156 0,'-1'24'536'16,"6"-25"-141"-16,10-11-310 15,6-15-54-15,4-13-3 16,3-18 2-16,1-9 0 0,4-20 19 16,2-7 6-16,-2-13-3 15,2-2 10 1,-1-6-14-16,-5 1-14 0,-5 10-9 15,0 8-11-15,-7 27-1 16,-4 16 2-16,-14 29 2 16,-7 13 4-16,-3 29 0 15,-1 14-4-15,9 33-7 16,-1 17-6-16,4 23-2 16,-2 4-2-16,4-2 0 15,4-5 0-15,4-16 0 16,7-10 0-16,14-18 0 15,-2-15 0-15,-9-23-1 16,11-9 1-16,-11-23 1 0,2-9 2 16,16-26 4-16,-13-7-2 15,3-12-1 1,-4 0 0-16,-9 12-1 16,-2 6 0-16,-7 23 2 0,-4 8 1 15,-2 15 2-15,1 6 0 16,2 16 2-16,3 8-4 15,3 16 0-15,2 6-1 0,3 5-4 16,0 3-1-16,-2 0-33 16,0-5-28-1,-2-17-69-15,2-9-45 0,1-25 420 16,-1-4-221-16</inkml:trace>
  <inkml:trace contextRef="#ctx0" brushRef="#br0" timeOffset="-64178.11">4376 14965 1117 0,'24'-4'555'0,"6"-3"-107"15,5-4-299-15,-2 2-69 0,-1 4-33 16,-8 3-41-1,-3 5-10-15,-14 14-11 0,0 10 5 16,-12 14 7-16,-6 9 4 16,-3 8 7-16,-9 2-4 15,1 7 7 1,3 3 9-16,-5 1 27 47,4-1 8-47,8-10 12 0,1-12-6 0,13-19-23 0,8-12-13 0,7-10-19 0,10-11-4 0,12-15-2 15,10-10 2-15,12-15-49 16,2-5-49-16,-6-11-132 16,-6-4-10-16,-6-17 135 15</inkml:trace>
  <inkml:trace contextRef="#ctx0" brushRef="#br0" timeOffset="-63535.03">4994 11220 1561 0,'21'18'606'0,"6"7"-449"16,14 9-99-16,0 5-9 0,-1 11-45 15,-2 2 4-15,-3 12 0 16,-7 3-11-16,2-2 5 31,-5 5 1-31,-3 2 0 31,-1 1 5-31,-8 7 11 0,1-1-3 0,-2-1-1 0,3 4 3 0,2 3-1 16,-2 3-3-16,2 3 1 16,-5 7-4-16,-3 8-10 15,-1 5 4-15,-7 6 1 16,-1 12-2-16,-2 12-3 16,-3 6 4-16,-3 14-1 15,-1 0 7-15,-3-1 15 16,0 3-4-16,4 3-2 15,-3-1-8-15,3-2-12 0,0-6 0 16,-2-14 1-16,3-8 1 16,-3-17 1-1,0-5-4-15,3-17 0 0,-2-5-1 16,1-16 4-16,-1-7 8 16,5-4 5-16,-3-8 4 15,-9-3 6-15,-14-1 3 16,-17 2-1-16,-3 1-4 0,-4 9-3 15,6 7-10-15,-12 14-7 16,-11 10 1 0,-28 21-8-16,-18 6 3 0,-38-4-99 15,-24 3-117-15,-75-25 136 16</inkml:trace>
  <inkml:trace contextRef="#ctx0" brushRef="#br0" timeOffset="-27594.75">4941 14154 1089 0,'7'-3'510'16,"4"0"-121"-16,21 5-304 15,5 7-20-15,18 10-15 16,5 2-12-16,11 6-19 0,0 0-3 15,-10 3-3-15,6-4-8 16,0 0 4 0,10 1-1-1,7-4 6-15,-4-3 11 0,-3-4-4 0,-16-3-2 16,-9-5-4-16,-3-1-12 16,-18 0-22-16,-2-3-23 15,-16-2-65-15,-3 1-34 16,-9-10-47-16,-7-6-47 15,-3-14 155-15</inkml:trace>
  <inkml:trace contextRef="#ctx0" brushRef="#br0" timeOffset="-27395.75">5955 14219 1049 0,'1'7'428'0,"6"6"-231"0,2 1-49 0,8 7-37 16,6 2-13-16,11 2-51 15,10 8-17-15,1 10-33 16,3 4-25-16,-13 17-55 16,-12 7-17-16,-15 5-50 15,-12 4-42-15,-20-3 132 16</inkml:trace>
  <inkml:trace contextRef="#ctx0" brushRef="#br0" timeOffset="-26737.1">6603 14725 1223 0,'-15'-3'520'0,"3"2"-297"0,1-1-87 15,12 4-76 1,-1 3-31-16,0 11-33 0,-3 6 4 16,0 14-5-16,2 10 1 15,1 11 4-15,2 3 0 16,2-3 4-16,5-11 0 15,4-16 6-15,8-9-2 0,-3-20 2 16,10-7 3-16,2-26 3 16,0-9 4-1,8-11-2-15,-10 1-9 16,-6 4-8 0,-7 5 3-16,-9 10 6 0,-2 5 8 0,-10 15 2 15,-1 5 1-15,-8 9-7 16,4 9-14-16,-2 9 3 15,-2 6-8-15,12 3-7 16,-4 1 7-16,15 1-13 16,8-3-4-16,4 0 0 15,7-4-1-15,2-6-9 16,-3 2-6-16,-4-5-31 16,-8 4-35-16,-8 3-62 15,-9-1 101-15</inkml:trace>
  <inkml:trace contextRef="#ctx0" brushRef="#br0" timeOffset="-26596.16">6565 14617 1307 0,'7'11'462'16,"7"4"-411"-16,6 11-64 15</inkml:trace>
  <inkml:trace contextRef="#ctx0" brushRef="#br0" timeOffset="-26208.82">7378 14864 1253 0,'1'-6'600'16,"-2"-4"-117"-16,-2-2-441 15,-3-1-42-15,-7 4-62 0,-3 4-30 16,-3 11-53-16,5 2 10 16,2 12 45-1,6 5 37-15,6 4 52 16,2 6 24-16,11-6 23 15,0-6 5-15,3-12 4 16,1-9-6-16,0-13-3 0,-1-7-2 16,-5-12-2-16,-3-7-10 15,-7-1-10-15,-4 3-4 16,-2 8-3-16,2 8 7 16,-2 11-2-16,5 3-6 0,6 13-16 15,3 7-11-15,9 13-18 16,4 9-20-16,5 2-67 15,5-8-36-15,4-13 88 16</inkml:trace>
  <inkml:trace contextRef="#ctx0" brushRef="#br0" timeOffset="-25721.9">7723 14642 1313 0,'-4'19'526'0,"10"-1"-338"0,2 6-102 16,2 4-83-16,2 0-22 15,-1 4-34-15,3-4-19 16,0-2 4-16,-2-2 11 16,0-10 29-16,1-3 16 15,-11-7 25-15,3-2 8 16,-1-7 22-1,-5-5 5-15,8-12-1 0,-1-5-8 16,0-6-22-16,4-3-4 31,4 3-13-31,2 1 0 0,2 4-2 0,2 6 1 0,4 8 2 16,1 6-1-16,6 9 0 16,4 7-3-1,-3 2 3-15,4-1 0 0,-10-6 0 16,1-3 1-16,-6-10-5 15,-5-6 2-15,-2-4 15 16,-6-8 13-16,-8-4 22 16,-1 6-1-16,-13 2-10 15,-2 5-10-15,-6 11-21 16,-7 8-7-16,2 17-23 16,-3 13-13-16,5 17-24 15,15 8-8-15,5-2-17 0,12-1-13 16,14-12-54-16,-3-7 96 15</inkml:trace>
  <inkml:trace contextRef="#ctx0" brushRef="#br0" timeOffset="-24835.94">8523 14492 1605 0,'-6'8'575'0,"-5"4"-499"15,-8 4-62-15,-10 9-70 16,-1 5-26-16,2 9-26 16,7 1 11-16,9 2 39 15,4-1 24-15,9-6 48 16,6-6 17-16,13-13 23 15,8-10 8-15,17-19 13 16,-2-9-7-16,11-19-15 16,-6-11-3-16,-13-15-17 15,5-1-4-15,-15-11-2 16,-1 2-1-16,-6 7 8 0,-7 0 3 16,-13 18 4-16,-6 6-8 15,-5 17-12-15,1 9-7 16,4 16-10-16,0 9-1 15,4 28-9-15,3 13-3 16,1 17 4-16,6 5-5 16,0-2 8-16,3-2-3 15,4-11 4-15,2-6 1 16,3-15 0-16,-1-8 3 0,-2-14-11 16,0-8-1-16,-2-14 0 15,0-6 4-15,2-16 8 16,-7-2 5-16,1-1-1 15,-3 4-7-15,-6 8 4 16,1 10-4-16,-1 7-1 16,0 6 4-16,-1 9-8 15,0 6-1-15,0 7 4 16,-1 4-8-16,9 2-2 16,2-4 1-16,8-3-5 15,0-4 9-15,11-9 6 16,-3-2 1-16,8-12 0 0,-2-3-2 15,-4-4-2-15,-3-4 4 16,-13-1 3-16,5-3 8 16,-20 2-5-16,2 1-6 15,-19 7-5-15,6 2-5 16,-5 6-10-16,-4 3 3 16,7 9-10-1,-12 4-7-15,11 2 1 16,1 0 2-16,15-8 5 0,5 0 13 0,16-6 10 15,1-6 3-15,14-9 6 16,3-6-1-16,-4-9 6 16,9 1-7-16,-12 1 5 15,2 4 0-15,-5 10-5 16,-3 6-1-16,1 9-5 16,-3 11-5-16,1 11 2 15,-2 2 5-15,-7 9-15 16,-1-7-19-16,-9-5-94 15,-9-4-38-15,-11-11 93 16</inkml:trace>
  <inkml:trace contextRef="#ctx0" brushRef="#br0" timeOffset="-24694.76">8774 14293 1822 0,'31'-35'664'0,"20"-27"-553"16,12-71-164-16</inkml:trace>
  <inkml:trace contextRef="#ctx0" brushRef="#br0" timeOffset="-20930.31">7670 15604 759 0,'-2'3'410'0,"-3"-1"-44"16,1-3-222-16,3 0-10 16,0-1-14-16,0 1-11 15,0 0-30-15,-2-6-16 16,4-13-30-16,13-30-12 16,7 23-3-16,-5 6 9 0,11 1-6 15,-3 9 5-15,1 13-7 16,7 2-9-16,-3 20 0 31,1-4-10-31,-8 15-1 0,-1 5 9 0,-14 8-2 16,-7 11 2-16,-10-3 3 15,-14 5-13-15,-4-5 2 16,-2-5-2-16,-3-1-2 16,1-9 1-16,-7-12-4 15,6-9 9-15,-7-15-1 16,5-6 4-16,21-12-2 15,-11-2-7-15,25-10 0 16,-7 2 2-16,15-9 4 16,7 0 10-16,10 6-6 15,19 2 5-15,-1 17 0 16,11 3-11-16,-5 9 3 0,5 5 1 16,-5 6-3-16,4 4 1 15,-9 2 2-15,6-10-6 16,-17 1 1-16,4-9-8 15,-2-3-32-15,-18 3-32 0,5-16-102 16,-16-5 4 0,0-27 97-16</inkml:trace>
  <inkml:trace contextRef="#ctx0" brushRef="#br0" timeOffset="-20682.05">8459 15470 1553 0,'0'6'582'0,"-6"9"-447"16,4 0-68-16,-15 18-43 16,-10 10-4-16,-3 13-11 15,-6 9-5-15,3 1 2 16,3-1-9-16,4-4-6 15,6-13 1-15,5-17-49 0,1-11-39 16,10-24-101-16,-3-12-282 16,9-25 327-16</inkml:trace>
  <inkml:trace contextRef="#ctx0" brushRef="#br0" timeOffset="-20487">8240 15478 1243 0,'-3'20'502'0,"7"10"-319"16,4-1-50-16,6 13-38 16,3 1-12-16,11 6-24 15,5 1-15-15,8 1-28 16,6-8-12-16,-6-12-68 16,0-9-60-16,-15-15-114 15,0-11 133-15</inkml:trace>
  <inkml:trace contextRef="#ctx0" brushRef="#br0" timeOffset="-20313.5">8825 15235 1795 0,'19'63'713'0,"15"5"-434"15,3 15-249-15,-14 11-93 16,-19 13-197-16,-22 14 162 16</inkml:trace>
  <inkml:trace contextRef="#ctx0" brushRef="#br0" timeOffset="-19512.1">4696 16234 2008 0,'4'4'23'0,"-1"2"-12"16,4 3 23-16,10 8-24 15,-7 2-6-15,5 15 4 16,6 9 3-16,10 19 9 16,7 7 3-16,14 17 5 15,1 6-2-15,9 13 4 16,18 6 5-16,7 1 17 16,-2 3-2-16,-1-8-7 0,-9-3-2 15,5-14-21 1,-4-10 5-16,3-19-15 0,-16-3 5 15,-17-11-5-15,-4-5-13 16,-23-10 5-16,4-6-3 16,-10-17-18-16,-4-4 4 15,-2-7-22-15,1-6-9 16,2-6 0-16,-1-4 3 0,7-3 19 16,4 0 3-1,7 4 21-15,12 3-8 0,8-3 8 16,12 3-2-16,4-3 2 15,3-2 9-15,-5-3-11 16,-4-6 10-16,1-1-29 16,-4 1-17-16,7 2-19 15,-6 4-21-15,-6 3-15 16,-9 0-9-16,-22 0-44 16,-9-2 87-16</inkml:trace>
  <inkml:trace contextRef="#ctx0" brushRef="#br0" timeOffset="-19234.03">6418 17099 1088 0,'5'-1'513'0,"9"-7"-156"0,8-4-232 15,23 3-85-15,4 4-6 16,13 9-12-16,5 10-14 15,-4 13 5-15,-2 6-9 16,-13 18 4-16,-5 9-5 16,-22 10-14-16,-7 4 1 15,-15 7-3-15,-8-6 3 0,-8-2 7 16,-2-6-3-16,1-24-21 16,3-10-36-16,6-33-100 15,5-20 104 1</inkml:trace>
  <inkml:trace contextRef="#ctx0" brushRef="#br0" timeOffset="-18826.96">7472 16976 1447 0,'13'-4'585'0,"5"-6"-394"16,0 3-78-16,-3 1-66 0,2-1-32 15,-3 6-15-15,3 2 9 16,0 19-16-16,1 9 1 16,-8 18-14-16,-5 6-8 15,-12 14-3-15,-6 1-3 16,-12-2 11-16,-5-1 5 16,-1-13 17 30,-8-6 3-46,7-16 8 0,-3-7 6 0,7-19 7 0,2-10-3 0,6-15-3 0,5-9-5 0,6-9-9 16,7-2-1-16,9 2 0 16,6 6-3-16,13 14-3 15,3 9 12 1,13 14-1-16,9 13-1 0,11 11 5 16,5 3-12-16,-3 2 0 15,-6-5 6-15,-13-8-12 16,-7-6-16-16,-9-12-75 15,-5-5-52-15,-9-22-21 16,-8-12 84-16</inkml:trace>
  <inkml:trace contextRef="#ctx0" brushRef="#br0" timeOffset="-18582.6">8213 16901 1662 0,'10'34'623'0,"-4"0"-438"15,-8 9-175-15,-7 6-21 0,-11 15-23 16,-13 6-16-16,4 4 12 16,-5 0-6-1,6-12 23-15,4-8 12 31,4-23-34-31,11-20-44 0,2-33-88 0,8-16-69 0,-1-36 147 16</inkml:trace>
  <inkml:trace contextRef="#ctx0" brushRef="#br0" timeOffset="-18363.04">7969 16828 1251 0,'-4'29'511'0,"7"2"-319"15,5 6-48-15,20 3-47 16,-6 5-19-16,18 3-21 16,7 1-5-16,-3-3-16 15,9 0 3-15,-13-2-15 0,1-2-7 16,-4-6-32-16,-5-6-37 16,-8-17-65-16,-6-7-62 15,-6-15-66-15,-6-10 142 16</inkml:trace>
  <inkml:trace contextRef="#ctx0" brushRef="#br0" timeOffset="-18135.78">8724 16608 1587 0,'16'29'667'15,"3"4"-371"-15,2 14-169 16,-2 3-25-16,-7 28-53 16,-7 13-14-16,-7 19-35 15,-5 16-15-15,-8 11-38 16,-6-4-18-16,-9-11-81 16,-2-22 242-16,-56-68-89 0</inkml:trace>
  <inkml:trace contextRef="#ctx0" brushRef="#br0" timeOffset="-2547.59">7691 16163 854 0,'1'0'325'15,"-2"0"-240"-15,1 0-61 16,-1 0-10-16,-1 0-6 16,1 0-2-16,1 0 3 15,1 6-5-15,1 3 4 16,1 1 11-16,2 1 19 16,28 25 13-16,-9-28 12 15,1-2 1-15,14-4 4 16,6 0-10 31,16-5-1-47,16 1 0 0,7-2-22 0,6-2-1 0,-4-1-22 0,-4-3-9 0,11-6-2 0,0 1-4 15,5-3 2-15,-6-2 1 16,-13-2-6-16,5 0 9 16,0-2 1-16,-3 0-3 0,-6 0 1 15,-12 1-1-15,-18 0-1 16,-2 4 2-1,-12 6 0-15,-11 0-5 0,-10 7 0 16,-3 2-3-16,-17-1-27 16,-8-2-40-16,-8-7 49 15</inkml:trace>
  <inkml:trace contextRef="#ctx0" brushRef="#br0" timeOffset="51472.39">21642 15574 1048 0,'-2'8'437'0,"-1"-3"-224"16,3-4-69-16,1-4-47 15,-1 2 0-15,2-6-12 16,8-23-8-16,23-67-6 16,-7 21-9-16,6-17-7 15,0-11 0-15,3-12-13 16,-1 0-8-16,-7 7-17 16,-3 7-2-16,-8 19 6 15,-3 12 0-15,-16 27 6 0,7 13-4 16,-9 23 5-16,-14 8-1 15,12 21-13 1,-15 18-3-16,-2 30-10 0,9 12 1 16,0 21 0-16,6 3 0 15,9 0-1-15,4-5-1 16,8-19 0-16,4-14 0 16,10-22-2-16,1-10 1 15,14-27 3-15,2-10 3 0,6-32 0 16,6-13 1-16,-11-21 0 15,1-12-3 1,-10-7 1-16,-7-4 2 16,-8 16 0-16,-6 12 2 0,-8 27-4 15,-2 14 4-15,-4 18 3 16,0 3 3-16,1 14 1 16,0 12-4-16,5 21-10 15,-1 12-2-15,6 9 1 16,1 1 0-16,2-6-5 15,15-8-13-15,-1-10-25 16,-10-9-31-16,6-10-55 16,-9-2-29-16,3-12-72 15,12-9-4-15,-7-13 146 16</inkml:trace>
  <inkml:trace contextRef="#ctx0" brushRef="#br0" timeOffset="51699">22849 15061 1559 0,'8'20'621'0,"7"5"-408"0,10 9-122 16,0 8-17-16,-2 10-36 16,-1 4-14-16,-12 9-28 15,-4 5-11-15,-5-3-7 16,-2-5-3-16,1-15 12 15,4-11 7-15,0-18-23 16,-3-9-29 0,2-18-71-16,2-13-54 0,5-26 110 15</inkml:trace>
  <inkml:trace contextRef="#ctx0" brushRef="#br0" timeOffset="51970.98">23588 14922 1066 0,'4'12'449'0,"5"-5"-185"15,5-3-233-15,1-4-5 16,8-4 4-16,0-2-7 0,6-1-7 15,-1-1-4 1,0 5-30-16,-8-2-22 0,-1 5-69 16,-6-1-87-16,-19-6 123 15</inkml:trace>
  <inkml:trace contextRef="#ctx0" brushRef="#br0" timeOffset="52119.26">23588 15419 1859 0,'82'1'570'16,"8"-19"-651"-16,18-41 14 16</inkml:trace>
  <inkml:trace contextRef="#ctx0" brushRef="#br0" timeOffset="53932.97">25032 14957 1472 0,'-6'-5'555'15,"6"0"-403"-15,9 4-125 16,0 4-20-16,1 11-4 16,-2 7-1-16,-1 10-10 15,0 9 0-15,-4 6-4 16,-3 1 2-16,-6-2 6 16,-1 0 5-16,-2-11 4 15,1-7 6-15,3-11 16 16,2-8-5-16,2-12 4 0,1-15 0 15,1-25-9 1,3-13 1-16,6-23 2 16,4-3-9-16,12 11-8 0,6 3 2 15,6 17-6-15,4 15-4 16,2 17 2-16,-1 14 4 16,-2 22-6-16,-4 10 2 15,-6 16-1-15,-1 5-8 0,-11 4 7 16,-8-22-1-1,-5-15 8 1,0 2 3-16,7 29 1 0,-5-10-5 0,-1-16-3 16,-5-21 4-16,2-15 13 15,2-11 4-15,4-18 7 16,-1-6-12-16,6-3-10 16,4 4 7-16,2 14-9 15,0 10-1-15,0 16-5 16,1 9-4-16,-7 13 5 15,10 11 4-15,-6 15 4 16,3 8-6-16,7 7 2 16,-5-2-2-16,6-2 4 15,2-4 2-15,2-13-5 16,3-4 6-16,7-18 3 16,-1-9 5-16,9-19 11 0,5-8-8 15,10-19-9-15,-4-7 1 16,-13-6-8-16,-9-4 3 15,-33 10 0-15,-5 5-1 16,-16 15 1-16,-7 9 4 16,-14 19-2-16,-1 11 0 15,0 21-10-15,-3 17 0 16,15 15-4-16,4 6 4 0,22-1 6 16,19-8-2-16,26-11 1 15,11-9-2-15,6-15-1 16,2-10-8-16,9-19 11 15,12-10-1-15,12-17 13 16,3-6 7-16,-19-7-3 16,-17-1 1-16,-23 2-17 15,-15-1 7-15,-19 9-2 16,-13 6 1-16,-23 11 10 16,-8 10-7-16,-9 17-8 15,3 9 0-15,-2 19-3 16,10 5-3-16,6 7 4 15,8-1-7-15,23-7 1 16,6-2-2-16,23-10-6 0,2-7 1 16,5-11-1-16,0-7 4 15,-2-15 7-15,3-7 10 16,2-9-5-16,-5 0 8 16,-4-1-4-16,-10 4 1 15,-11 6 7-15,2 7-6 16,-17 6 5-16,1 3-4 15,-8 6-5-15,-4 3-3 0,2 10-8 16,-2 8-3 0,8 8 5-16,-2 4 2 0,15 1 5 15,-1 5-9-15,11-5 1 16,-1-1 0-16,-2-9 0 16,3-6 1-16,-9-10-5 15,2-5 5-15,-2-7 0 16,-4-8 3-16,-2-11 13 15,8-3-5-15,-9-12 4 16,-4-3-4-16,13 0-4 16,-7-1 1-16,12 4-5 15,3 6 11-15,-7 12-8 16,-1 5-8-16,1 18 5 16,1 10-6-16,-2 13-6 15,-2 7 8-15,-7 8-4 16,-1-2-2-16,-2-4 9 0,0-3 3 15,0-11 3-15,0-6-1 16,-1-9 8 0,1-2 0-16,4-17 5 0,2-13 1 15,12-14-4-15,-3-8-3 16,10-3-7-16,6 4-1 16,2 11-2-16,4 7-3 15,-3 18 2-15,7 8 1 0,1 12-15 16,0 8-15-16,-7 5-45 15,-8 1-25-15,-2-6-73 16,-3-6-28-16,8-12 128 16</inkml:trace>
  <inkml:trace contextRef="#ctx0" brushRef="#br0" timeOffset="54366.84">28441 14628 1348 0,'-3'0'552'15,"-2"-2"-351"-15,2-8-120 16,0-11-28-16,3-14-40 0,2-7-13 16,7-14 0-16,4 3 0 15,4 5-5-15,6 7 5 16,2 20 0-16,1 11 3 15,1 22 4-15,1 16-2 16,-7 28 3-16,-2 16-4 16,-12 23 3-16,-6 6-1 0,-6 11-6 15,-2 1 1-15,3 0-1 16,1-5 6 0,11-26 5-16,-4-14 5 0,19-28 12 15,3-11-4-15,8-24 21 16,6-14-3-1,-6-23-5-15,-1-7-1 16,-14-11-16-16,-7-2-6 0,-18 2-1 16,-7-3-6-16,-21 11-35 15,-10 8-23-15,-13 12-78 16,-11 14-43-16,5 14-53 16,7 6-25-16,16-1 158 15</inkml:trace>
  <inkml:trace contextRef="#ctx0" brushRef="#br0" timeOffset="54653.26">29696 14377 1213 0,'0'1'521'15,"0"-1"-238"1,-4 4-194-16,3-4-17 16,-2 6-25-16,-6 22-9 0,-11 51-26 15,8-21-13-15,2 8-19 16,-7-3-14-16,-2-8-62 16,-2-12-14-16,15-18-47 15,3-8-20-15,10-24 118 16</inkml:trace>
  <inkml:trace contextRef="#ctx0" brushRef="#br0" timeOffset="55170.22">29881 14239 1319 0,'11'-5'535'16,"7"-17"-331"-16,8-6-120 15,8-9-63-15,-6-9-19 16,7-3-11-16,-13-4-8 16,-15 3-8-16,7 9 8 15,-20 10 8-15,0 11 14 16,6 10 19-16,-15 7 2 0,-1 8 4 16,0 4-4-16,-6 5-16 15,5 0-3-15,6 2-3 16,3-1-5-16,10 5 3 15,4-2-4-15,9 5 0 16,5 2 2-16,5 3-2 16,4 6 5-16,-11 3-1 15,-4 4 0 1,-7-5 2-16,-7-4-2 0,0-2-1 16,-7-9-1-16,-14-1-12 15,9-7-3-15,-3-15-2 16,7-4 0-16,18-19 7 15,3-10 2-15,23-18 8 16,6-8 1-16,7-6 2 16,-2 1 5-16,-7 13-7 15,-1 9 8-15,-8 21-4 16,-5 10-1-16,-6 20 1 0,-6 9-3 16,-8 19 3-16,-2 2-4 15,-5 8-4-15,1-3-16 16,0-12-45-16,2 0-23 15,4-17-65-15,-5-4-51 16,-1-15 134-16</inkml:trace>
  <inkml:trace contextRef="#ctx0" brushRef="#br0" timeOffset="55355.17">30306 14076 1535 0,'44'-1'597'16,"12"-2"-387"-16,22-10-227 16,-1-4-44-16,-2-4-130 15,-9-6 119-15</inkml:trace>
  <inkml:trace contextRef="#ctx0" brushRef="#br0" timeOffset="56597.6">31267 14453 1703 0,'5'19'658'0,"-1"-1"-439"16,-4-6-192-16,-11-6-8 15,-11-6-47-15,-7-3-23 16,-9 0-19-16,-8 3-5 0,0 10 17 15,-9 12 19-15,4 12 36 16,7 5 5-16,9 6 26 16,18-1 0-16,17-8-13 15,14-7-2-15,26-10-10 16,8-10-6-16,21-17-1 16,3-11 4-16,1-17 1 15,4-12 6-15,-11-15 14 16,0-3 7-16,-7-6 10 15,-13 2 8-15,-14-4 3 16,-16-6-4-16,-17 4-9 16,-10 1-3-16,-13 15-19 15,6 17-2-15,-6 22-7 16,1 18-5-16,-1 26 2 0,-8 12-2 16,9 27-6-16,8 5 3 15,8 10 3-15,9-1-2 16,15-9 2-16,7 0-2 15,18-13-7-15,4-4-2 16,3-18 0-16,0-11 2 16,-3-16-6-16,-2-11-5 15,-1-12 7-15,-4-7 3 16,-4-8 6-16,-4-1 11 16,-8-6 10-16,-5 0 3 0,-19 4 8 15,-6 3-7-15,-13 15-9 16,-5 6-10-16,-1 11-7 15,-1 7 2-15,1 13-8 16,0 6-4-16,9 8-6 16,4 1-2-16,13 2 3 15,5-8 6-15,10-5 0 16,4-8 0-16,5-13 11 16,3-2-2-16,1-14 11 15,1-2 3-15,0-8 5 16,-5-1-1-16,-4-5 7 15,-2 3 1-15,-8 4-8 16,-5 3 3-16,-6 12-10 16,-4 1 7-16,-2 7-5 15,5 7-3-15,-3 6-4 0,-1 7-7 16,13 5-4-16,-2-2 0 16,20-4-1-16,9-6 2 15,1-10-1-15,18-7 3 16,-1-11 10-16,2-10 0 0,5-7 9 15,-8-5 1-15,-4-7 3 16,-6 5-2 0,-18-4 4-16,-10 1-4 0,-10 7-7 15,-9 4 1-15,-16 14-9 16,-6 7-3-16,-14 20-4 16,3 11-2-1,3 15 1-15,8 10 0 0,12-2-8 16,9 1-5-16,14-5-6 15,9-3 4-15,12-3 12 16,5-4 2-16,8-6 5 16,6-4 1-16,2-3 3 15,-1 2 1-15,-21-4 0 16,-4 2 5-16,-27-6-8 16,5-2 1-16,-3-4 6 15,-10-5-9-15,16-8 5 16,-8-7 8-16,13-14-1 0,9-8 2 15,14-13-1-15,10-6-2 16,16-10-7-16,5 1 5 16,13-2-4-16,-8 1-5 15,-5 11 4-15,-16 4-10 16,-36 21-21-16,-22 11 3 0,-35 20-6 16,-11 14-2-16,-16 21 28 15,6 7-5 1,8 6 5-16,4 6 16 0,21-5-11 15,12 1-5-15,19-7-2 16,13-1-13 0,20-7-6-16,3-2-10 0,3-5-54 15,-7-4-26-15,-23-4-19 16,-15-8 74-16</inkml:trace>
  <inkml:trace contextRef="#ctx0" brushRef="#br0" timeOffset="58202.96">25903 16109 1001 0,'-1'-6'441'16,"2"-9"-189"-16,6-12-167 15,-2-8-14-15,3-11-7 16,-2 0 4-16,-2-7 0 15,-2 6-4-15,1 5-15 16,2 4-7-16,-1 15-22 16,1 7-5-16,-3 13-8 15,0 6-3-15,-1 18-1 16,1 6 4-16,2 20-3 47,0 8-6-47,1 6 2 0,0 2-3 0,1-2-1 0,1-3 9 0,5-8-7 0,4-4 7 15,3-9 2-15,3-4-7 16,-4-13 4-16,2-6 0 16,0-7 1-16,-1-8 10 15,-1-4-2-15,-7-2-2 16,2-6 1-16,-10-3-1 16,-5 0 1-16,-4 0 0 15,-15 2-7-15,2 2-8 0,-3 6-1 16,2-1-9-1,1 2 4-15,4 0 8 0,6 2-8 16,6-4 8-16,9-5-5 16,7-4-4-16,14-10 5 15,9-6-1-15,16-9 8 16,4-5 4-16,11-10 6 16,0-5 2-16,-3-5-8 15,0 1 4-15,-15 8-10 16,-7 9 2-16,-19 17 5 15,-15 11-4-15,-18 14 7 16,-12 6-13-16,-17 17-8 16,1 9 7-16,-1 17-3 15,2 9 4-15,16 3 6 16,4-2-5-16,18-6-6 0,10-3 11 16,12-6-6-16,11-8-8 15,12-12 2-15,10-8 2 16,15-11 0-16,1-5 12 15,3-12 15-15,-4-6-1 16,-14-8 7-16,-5-4-4 16,-12 0-8-16,-8 2-10 15,-16 0 9-15,-7 7-3 16,-14 3 7-16,-6 5 6 0,-10 17-14 16,-5 6 5-16,-4 22-10 15,1 4-5-15,4 10-2 16,6 1-1-16,11-5-9 15,3-3-3-15,12-9-1 16,5-8-1-16,11-11 8 16,2-9 6-16,6-8 8 15,1-6 2-15,-2-5-2 16,2 0 12-16,-12-7 1 16,-1 0-10-16,-13 5 9 15,-5 3-2-15,-7 6-8 16,-2 6 13-16,-1 5-8 15,0 5-11-15,4 10 4 16,-2 5-6-16,7 11-7 16,6 5 12-16,5 6-3 0,6 0-6 15,7-8 7 1,0-1-11-16,3-14 1 0,-7-5 1 16,3-13 4-16,0-11 1 15,10-14-1-15,5-11 11 16,-6-11-7-16,-4-2 13 15,-13-6-2-15,-6 2 2 0,-7 6 7 16,-5 6-2-16,-2 14 4 16,-1 11-11-16,-2 16-2 15,-1 5-1-15,3 15-8 16,-3 10 2-16,10 15-2 16,0 8-4-16,7 8 2 15,7-1 5-15,-1-5 0 16,6-2-5-16,0-12 1 15,-3-3 1-15,0-12-2 16,-1-8 1-16,3-12-1 16,2-4-1-16,-3-9 0 15,2-2 11-15,-3-4 1 16,-1-5-6-16,0 2 1 16,-2 2-4-1,-10 11 3 1,1 0 1-1,-5 7 0-15,1 1-6 0,-1 2-8 0,0-3 1 0,0 0-35 0,0 0-9 16,0 0-57-16,0 0-43 16,0 0-57-16,0 0 118 15,0-2 40-15</inkml:trace>
  <inkml:trace contextRef="#ctx0" brushRef="#br0" timeOffset="58830.95">27578 15711 880 0,'86'-34'402'16,"-66"24"-158"-16,-2 0-63 15,-8-1-59-15,-2 2-11 16,-15 4-26-16,0 1-8 15,-7 10-7 1,-3 5-12-16,2 14-21 16,4 9-8-16,0 13-18 0,3 5 0 15,8 4-9-15,3-2-5 16,14-10 3-16,-2-8-6 16,5-16 3-16,6-9 4 15,-1-15-2-15,0-11 9 0,5-17-1 16,-5-8-5-16,-3-16 3 15,-2-1 3-15,-9-8-1 16,-7 2 14-16,-4 1 6 16,0 5 3-16,-3 10 3 15,-2 9-15-15,2 18-2 16,-1 7-14-16,-1 19 0 16,0 8 6-16,6 20-3 15,0 8-1-15,5 7-1 16,2 4-4-16,1 1-17 15,2 0-10-15,2-1-25 0,-2-6-2 16,2-10-24-16,-3-5-13 16,-3-14-41-1,-3-5-35-15,-9-12 108 16</inkml:trace>
  <inkml:trace contextRef="#ctx0" brushRef="#br0" timeOffset="58997.93">27871 15791 1313 0,'16'-5'494'0,"12"-7"-394"15,5-1-43-15,3-5-85 16,5 3-44-16,-8 2 43 16</inkml:trace>
  <inkml:trace contextRef="#ctx0" brushRef="#br0" timeOffset="59665.03">28118 15680 1564 0,'4'9'585'0,"22"25"-457"0,-27-29-64 15,11 7-51-15,2 2-8 16,0 8-29-16,5 6-5 15,-5 3-2-15,-1 1 3 16,2-1 20-16,3-3 3 16,-2-11 5-16,1-3-6 15,-4-16 2-15,2-8 8 16,-2-13-3-16,0-6 7 0,-5-7-6 16,-2-2 5-16,-2 1 8 15,2-2-5 1,-2 12 9-1,2 3-1-15,2 12-6 16,-2 6-4-16,4 6-2 0,1 4-6 0,3 4-3 16,2 6 13-16,3 3-1 15,1 3-4-15,-2 0 2 16,-2-3-1-16,-4-5 0 16,1-3-1-16,-3-4 0 15,-1-4-7-15,-2-3-4 16,0-5 12-16,2-11-5 15,-1-6 10-15,0-7 1 16,3-4 3-16,3 0 1 0,12 4-8 16,0 5 4-1,2 8-7-15,-4 8-7 0,-10 4 7 16,6 14-10-16,0 7 3 16,2 13 5-16,-1 6-7 15,-1-1 10-15,-9 2-3 16,5-9 7-16,-2-6 2 15,2-12 5-15,2-11 1 16,-1-16 7-16,3-8 3 16,-2-11-10-16,-2-3-5 0,-7 4-11 15,-4-1 3-15,-4 12-4 16,-2 4 3-16,-4 12-4 16,-1 12-15-16,0 20-7 15,0 15 0-15,8 17 6 16,5 1-17-16,8-10-64 15,8-11-58-15,6-32 87 16</inkml:trace>
  <inkml:trace contextRef="#ctx0" brushRef="#br0" timeOffset="61314.49">30095 15773 1062 0,'-1'-1'426'0,"6"-5"-279"16,-2-2-27-16,-8-11-31 15,3-1-22-15,-9-2-23 16,2-1-15-16,-7 6 1 16,-2 1 11-16,4 0 9 15,-15 5 2-15,5 6-2 16,1 3-3-16,-2 5 3 16,10 2-3-16,1 8-3 15,0 4-4-15,3 9-14 16,3 5 8-1,1 7-14-15,-2 5 8 0,6 5-6 16,-2 1-4-16,2 8 10 16,1 3-7-16,-3 8 3 0,0 7 0 15,-1 3-11 1,0 5 3-16,0 2 1 0,-1-4-6 16,0 0 6-16,0-5-3 15,3-7-2-15,-1 0-3 16,0-11-1-16,0-4-4 15,4-9-4-15,-2-7 3 16,6-9-5-16,1-3 5 16,2-4-3-16,2-2 1 15,2 1 2-15,2-4-5 0,0 3 2 16,5 2-4-16,3 0 4 16,1 0-1-1,9-4-2-15,1 0-4 16,10-3-6-16,9-2-5 0,-8-3-13 15,7-5-20-15,-4-11-69 16,-6-5-40-16,5-11-89 16,-5-8 143-16</inkml:trace>
  <inkml:trace contextRef="#ctx0" brushRef="#br0" timeOffset="61740.8">30694 15958 743 0,'1'-10'282'0,"-3"-1"-218"16,-3 1-46-16,0 1-78 15,0 3-171-15,2 2 155 0</inkml:trace>
  <inkml:trace contextRef="#ctx0" brushRef="#br0" timeOffset="63011.24">30720 15758 765 0,'0'0'260'0,"0"0"-247"16,-1 0-24-16,0 0 6 0,0 0 19 15,0 0 42 1,1 0 21-16,0 0 23 0,0 0 0 0,0 0-10 16,0 0-7-16,0 0-14 15,0 1-10-15,0-1-13 16,0 0 3-16,0 0-9 15,0 0 5-15,0 0-1 16,0 0-8-16,0 0-11 16,0 0-5-16,0 0-10 15,0 0-6-15,0 0-6 16,0 0-15-16,0 0-32 16,0 0-12-16,0 0-64 15,0 0 77-15</inkml:trace>
  <inkml:trace contextRef="#ctx0" brushRef="#br0" timeOffset="64972.78">21665 16614 1921 0,'0'-29'30'15,"1"-6"-30"-15</inkml:trace>
  <inkml:trace contextRef="#ctx0" brushRef="#br0" timeOffset="65528.09">21601 16269 1276 0,'-14'-9'500'0,"4"-5"-334"16,-2-2-28-16,6-1-38 15,2 3-16-15,4 1-34 16,5 2-13-16,8 3-17 0,3 0-6 16,10 7-4-16,8 1 1 15,4 7-9-15,0 6 1 16,-4 11-1-16,-4 8 1 15,-13 18-1-15,-10 9-4 16,-19 15-7-16,-13 6-10 16,-20-3 10-16,-2-2 5 0,-8-17 9 15,-2-10 0 1,-2-18 2-16,2-10 13 0,6-21 13 16,8-14 11-16,22-19 0 15,2-13-16-15,23-7-5 16,9-1-9-16,20 5-11 15,6 10 9-15,16 18-9 16,7 14-5-16,-2 18 6 16,4 12-2-16,-6 15-6 15,-4 4 4-15,5 2 1 16,-1 1 0-16,-8-4-1 16,-5-5 6-16,-15-10-30 15,-9-8-28-15,-5-17-77 16,-4-8-53-16,-6-25 109 15</inkml:trace>
  <inkml:trace contextRef="#ctx0" brushRef="#br0" timeOffset="65760.87">22388 16363 1758 0,'-4'47'633'16,"4"-2"-512"-16,-4 0-173 16,-2 3-21-16,-13-2-28 15,-4 3 0-15,-2-4 42 16,-3-7 13-16,11-14 20 16,1-8-17-16,4-21-88 15,0-12 88-15</inkml:trace>
  <inkml:trace contextRef="#ctx0" brushRef="#br0" timeOffset="65964.87">22138 16400 1750 0,'12'27'637'15,"14"-2"-513"-15,6 1-55 16,10 8-43-16,-1-1-8 15,15-2-15-15,1 2-2 16,-8-4-18-16,1-2-24 16,-15-7-84-16,-9-8-30 15,-9-12-95-15,-6-9 146 16</inkml:trace>
  <inkml:trace contextRef="#ctx0" brushRef="#br0" timeOffset="66142.91">22762 16155 2043 0,'14'76'747'0,"1"29"-612"16,-7 4-49-16,-14 25-204 15,-25-2 10 1,-15-36 40-16</inkml:trace>
  <inkml:trace contextRef="#ctx0" brushRef="#br0" timeOffset="81864.84">30615 15934 1022 0,'-2'-2'367'0,"5"-4"-307"0,7-8-6 16,4-8 8-16,2-1 16 15,0-2-2-15,0-6-1 16,-6-4-7-16,10-7-10 16,3-4-5-1,-4-4-6-15,4 4 4 16,-5 8-15-16,-3 6-4 0,-6 17 1 16,-4 3-2-16,-8 10 4 15,-4 3-7-15,-8 10-10 16,-1 10-3-16,-6 14-14 15,2 7-1-15,3 2 0 16,4 0 0-16,7-3 5 16,4-1-2-16,3 2-2 15,3-3 0-15,3 3-3 16,1-7-1-16,-1-4 3 0,-1-4-3 16,0-13 4-16,1 2 5 15,0-11-8-15,1-5-4 16,2-6 3-16,1-7-1 15,7-6 11-15,-1-1 5 16,5-3-9-16,0-3 5 16,-1 0-5-16,-6 0-1 0,-1 2 0 15,-7 2-4-15,-12 4 2 16,-2 3-9 0,-12 4 1-16,-2-1 0 0,-2 3-6 15,4-2 6 1,-1 5 2-16,5 1-1 0,9 0 5 15,4 5-3 1,16-1-1-16,8 0 0 16,15 0-1-16,7-2 8 0,6-2 0 15,9-3 0-15,-8-4 3 16,-3-1-7-16,-7-2 11 16,-10-3 5-16,-8 5-1 15,-6 0 2-15,-13 6 1 16,-4 0-3-16,-6 6 5 15,-6 1-6-15,-8 3-10 16,-2 7 3-16,-4 4-4 0,8 6 4 16,2 3-6-16,4 6-5 15,10 5 1 1,0-4 1-16,19-1-3 16,0-6 7-16,9-7-9 15,3-4 0-15,1-8 8 0,7-3-3 0,5-7 7 16,-2-5 0-1,7-7 4-15,-4-2-1 16,-6 2-1-16,-11 0-3 0,-11-1 8 16,-1 3-1-16,-21 2 6 15,4 1 2 1,-13 9-12-16,-11-3-1 0,8 7-1 16,-3 5-7-16,5 7 0 15,3 4-2-15,5 2-8 16,4 0 14-16,5-5-9 15,3 0 9-15,7-6-6 16,4-2-5-16,9-4 7 16,-3-4-5-16,2-8 11 15,2-3-1-15,-2-7 1 16,-4 1 1-16,-7 1 1 16,-3 2 0-16,-16 6 3 0,6 4 4 15,-4 2-7 1,-2 1 1-16,8 5 1 0,-1 2-6 15,1 6-5-15,0 1 6 16,6 2 0-16,0 3-5 16,12 3 4-16,-2 0 2 15,-2 0-1-15,5-4-2 16,-8-6 4-16,5-2-5 16,-3-3-2-16,-3-3 4 15,-2-4-3-15,-4-4 5 0,-2-7-1 16,1-3 4-16,1-4 4 15,-2 1-9-15,0 2 4 16,0 7 4-16,-1 6-7 16,3 1 1-16,0 8 0 15,4 3-5-15,1 5 4 16,-1 7 1-16,5-1-4 16,-3 0-1-16,4-4 1 15,1-7-5-15,-1-5 5 16,3-5 1-16,0-10 3 15,0-7 8-15,-3-6 7 16,-2-4-5-16,-10-1-1 16,-2 3-1-16,-5-3 10 0,-6 0 5 15,3 5-3-15,-1 4 3 16,5 13-20 0,2 3-3-16,2 13 0 15,3 7-8-15,1 12-1 0,7 9 1 16,3 8 4-16,3-2-5 15,-1-3-2-15,2 2-5 16,-2-9-8-16,-5-6 9 0,8-6 10 16,-5-10 3-16,-4-8 3 15,6-6-6-15,-9-15 0 16,-1-4 4-16,4-10 0 16,-6-3 10-16,4 3-1 15,-7 1-7-15,5 11 0 16,-1 6 0-16,1 12-2 15,0 6-5-15,-6 13 1 16,2 9-5-16,-2 11-10 16,4 1-5-16,2 0-24 15,5-6-13-15,-4-8-29 16,-2-7-14-16,-4-10-24 16,-2-6-10-16,-2-13 89 15</inkml:trace>
  <inkml:trace contextRef="#ctx0" brushRef="#br0" timeOffset="82014.86">31914 15619 1006 0,'23'-1'384'0,"5"-5"-254"15,7 1-135-15,-10-4-50 0,3-2 36 16</inkml:trace>
  <inkml:trace contextRef="#ctx0" brushRef="#br0" timeOffset="82954.88">32038 15633 772 0,'0'0'398'16,"0"0"-65"-16,0-1-221 15,0 0-70-15,0 1-11 16,0 0-21-16,0 0 0 16,7 16 0-16,7 31-9 15,-7-21-1-15,-9-1-2 16,14-5 1-16,-1 0 8 16,3-12 14-16,1-5 7 0,-2-6 21 15,1-10-1-15,6-12 10 16,1-4-1-16,-6-4-9 15,-1 1-3-15,-5 7-8 16,-7 3-6-16,4 7-4 16,-5 6-3-1,-3 6-8-15,2 3-4 0,0 9-7 16,0 0-5-16,4 9-3 16,6 3 2-16,-5 0 1 15,5-2-2-15,1 2-11 16,0 1-6-16,2-3-6 15,-1-1 4-15,1-7 6 16,-2-2 4-16,-3-5 7 0,0-3 3 16,-7-4 11-16,4-5 4 15,-5-10 3 1,0-2 7-16,0-6-8 16,-2-2-2-16,3 3 5 0,1-2-4 15,5 5-3-15,5 3-6 16,1 7-7-16,2 9-4 15,3 4-1-15,-3 5 3 16,2 6-11-16,-4-2-6 0,-1 5 0 16,-1-1 0-16,-2-3 10 15,1 1 6-15,-4-6 5 16,5-2 2-16,-16-4 0 16,7 0 8-16,5-3 9 15,-7-4 7 1,6 3 2-16,-9-4-5 0,-9 4-3 15,3 0-10-15,9 7-3 16,0 2 2-16,5 7-8 16,0 3-2-16,6 2-3 15,0-3-21 48,5-5-30-32,1-1-8 0,2-4-34-31,-4-4-13 0,1-12-36 0,6-6 86 0</inkml:trace>
  <inkml:trace contextRef="#ctx0" brushRef="#br0" timeOffset="83206.97">32785 15474 1109 0,'0'11'401'0,"1"-1"-324"16,1 2-5-16,0 0 11 15,2-4 6 1,-2-4 4-16,0-2-3 16,4-5-6-16,2-3-12 0,5-7-14 15,-1-2-4-15,3 0-21 16,-2 2 8-16,-2 6-6 16,1 4-6-16,-5 6-11 15,1 10-6-15,10 12-12 16,-1 6-6-16,-5 8 3 15,-3 2-10-15,-8-2-11 16,-9 2-15-16,-3-3-30 16,4-1-12-16,-14-6-58 15,5-6-21-15,-5-11 100 0</inkml:trace>
  <inkml:trace contextRef="#ctx0" brushRef="#br0" timeOffset="83365.9">32791 15909 1454 0,'51'-20'509'0,"8"-6"-472"16,-8-1-42 0,-6 1-113-16,-15-1 79 0</inkml:trace>
  <inkml:trace contextRef="#ctx0" brushRef="#br0" timeOffset="83847">31037 15254 1414 0,'-1'16'525'0,"10"-8"-397"16,1 0-67-16,22 3-4 0,30-5 7 16,7-9-5-16,33-11 4 15,24-4 2-15,30 0 3 32,24 1 5-32,13 2-11 0,13 0-5 0,-3-7-7 15,1-1-2-15,-5-6-6 16,-18 1-8-16,-6 3-13 15,-28-2-12-15,-40 14-8 16,-27 3-1-16,-68 9-21 16,-10 4-8-16,-52 8-78 15,-23 5-58-15,-27 5-113 16,-18 0 158-16</inkml:trace>
  <inkml:trace contextRef="#ctx0" brushRef="#br0" timeOffset="85547.69">30734 17065 1139 0,'-14'30'497'0,"3"-13"-196"0,8-9-265 15,4-6-7-15,2-15-10 16,5-9 7-16,7-15 20 15,5-5 19 1,-1-4 22-16,-1 2-12 16,-3 0-21-16,-3-2-14 0,-2 4-20 15,-4 0 10-15,-6 7 8 16,-5 6-8-16,-2 8 0 16,1 5-5-16,3 10-8 0,2 0 2 15,1 10-9-15,0 6-3 16,0 13-1-1,0 14-1-15,0 20 0 0,2 2-1 16,1 10-4-16,-3-4-7 16,-2 0-7-16,0 0-7 15,2-3 4-15,0-4 9 16,2-11-2-16,0-2 4 16,3-15-7-16,0-4-12 15,6-12 3-15,7-5 1 16,3-9 11-16,6-3 11 0,-6-6-1 15,-7-3 0-15,-5-7-7 16,-11 0-3-16,-11-7-3 16,-6 0 3-16,-13-1-5 15,-5 3-6-15,2 6 3 16,1 4-2-16,8 7 14 16,9 3 7-16,5-3-1 15,5 3 2-15,10-5-6 16,4-4 1-16,15-4 12 15,7-11 2-15,13-3-3 16,6-1 3-16,10 0 1 16,-1 3 14-16,-11 0 8 15,-2 3-3-15,-16 3-5 0,-5 1-16 16,-4 6 5 0,-6 7 10-16,-10 1 9 0,-1 7 5 15,-19 2-10-15,1-2-14 16,-8 4-15-16,-5 5-2 15,6 5-2-15,-1 8 4 16,16 8-2-16,5 2 0 16,8 4-4-16,10 0 0 0,3-3 0 15,-1-6-9 1,13-9 0-16,-7-3 3 0,13-13 6 16,6-5 2-16,1-11 6 15,5-6-1-15,-6-2-1 16,-2-2 7-16,-10 0-4 15,-11 2-4-15,-11 0 1 16,-14 0 0-16,-4 3 2 16,-4 3-2-16,-6 8-8 15,0 6-4-15,-4 15 0 16,2 5 6-16,6 12 0 16,3 4 0-16,6 2-5 15,6 0 1-15,8-10-9 16,5-2 1-16,2-10 5 15,1-5-2-15,1-6 18 16,-2-7 3-16,0-7 2 16,-2-2-3-16,-2-7-2 0,0 5-3 15,-1 1 9-15,-3 1 4 16,-3 4-1-16,2 2 1 16,-1 6-14-16,4 1-4 15,1 6-1-15,3 2 1 16,4 2 8-16,-6 2 2 15,5 3-3-15,-2-2-8 16,-20-3-3-16,21 0 0 0,-17-2 0 16,6-3 9-16,15-4 0 15,-14-3 0-15,17-9 0 16,-9-5 0 0,10-9 3-16,-3-5 1 0,-6-9 3 15,2-4 6-15,-13-4 7 16,-6 1 2-16,-2 4 7 15,-5 7 1-15,5 13 0 16,7 7-4-16,3 13-9 16,-3 8-10-16,-4 18-4 15,3 12-1 1,-3 20-2 0,9 2-1-1,2-3-4-15,-4-4-7 0,8-13-15 0,-2-4-5 0,0-7-19 16,-2-5 2-16,-2-10-19 0,0-5-19 15,0-12-53-15,1-7-46 16,-2-9 116-16</inkml:trace>
  <inkml:trace contextRef="#ctx0" brushRef="#br0" timeOffset="85686.97">31609 16927 1004 0,'7'-1'305'0,"1"-11"-293"16</inkml:trace>
  <inkml:trace contextRef="#ctx0" brushRef="#br0" timeOffset="87153.77">31659 16747 1272 0,'-1'0'485'16,"1"0"-369"-16,4 18-36 15,4 44-50-15,-4-24-17 16,-4 4-14-16,0 2 1 16,1-6-3-16,0-4 3 0,4-7 1 15,2-5-1-15,0-9 0 16,3-6 2-16,3-15 3 16,4-9 6-1,3-14 2 1,-3-5 4-1,-2-1 9-15,-4 1 10 0,-6 1 20 0,-3 5 0 0,-1 13 4 16,0 2-13-16,-1 15-17 16,0 4-1-16,-3 11-15 15,2 7-9-15,2 7-5 16,3 0-5-16,5-5-1 16,3-1 3-16,1-6-7 15,3-4-2-15,-1-4-2 16,0-6 1-16,-2-2 13 0,2-2-3 15,3-7 3-15,-4-2 4 16,6-2-7-16,-2-1 7 16,-10 1-2-16,0-2 0 15,-8 0 6-15,-1-4-10 16,-1 5 12-16,5 0 1 16,5-5-7-16,0 2 8 15,3-11-7-15,-1 0 0 16,-1-7-2-16,-7-4-2 0,6-5 12 15,-5-4-4-15,-9-2 21 16,2 0 13-16,-15 9-5 16,-2 9 11-1,5 12-7-15,7 10-8 0,9 9-14 16,0 9-11-16,3 16-9 16,-1 11-3-16,6 17 3 15,6 3 3-15,2-1-2 16,2 0-2-16,-12-4-5 15,7-4 4-15,-3-7-10 16,6-4-1-16,-2-12-17 16,-4-3-9-16,0-10-2 15,-5-1 0-15,1-8 19 32,-1-2 9-32,-4-4 5 15,0-4 8-15,3-4 4 0,-4-1-3 16,2-2 7-16,0-3-6 0,0 1-7 0,0-3-3 15,-2 5 7-15,4-1 0 16,-2 2-2-16,4 2 2 16,-1 3 0-16,-3 0-2 15,4 9-3-15,-4 10-1 0,6 5-13 16,1 8-4 0,0 2-3-16,3-3 0 15,-2-5 1-15,-1-3 11 0,-1-2 9 16,-1-6 0-16,0-3 10 15,-1-2 0-15,4-8-1 16,-1-3 3-16,2-6 0 16,-4-3 0-16,-1-2 5 15,1 7-5-15,0 4 2 16,-1 1-4-16,-3 8-4 16,-3-1 0-16,0 4-1 15,0-2-3-15,0 0 0 16,2 9 3-16,3 7-2 15,13 25-2-15,-3-29 3 16,-5-4-2-16,-4-8-1 16,0 0 7-16,-5-7-2 15,4-3 3-15,1-11 3 16,10-3-8-16,-5-9-1 0,3-1 4 16,0 7-3-1,-3 2 8-15,0 8-6 0,0 4 2 16,-1 8 4-16,-2 7-9 15,3 8 4-15,3 5-5 16,-6 8-6-16,2 5 0 16,0-2-2-16,-3-1-2 0,5-2 2 15,-4-6-3-15,0 0 5 16,-1-3 0-16,0-10-3 16,3-3 8-16,2-8 1 15,0-6 4-15,2-8 0 16,0-4 2-16,-8-7-1 15,2 1-1-15,-6 5 11 16,-1 2-3-16,-2 13 3 16,-1 3 6-16,-1 11-10 15,-1 7-1-15,0 18-12 16,-1 6-8-16,4 8-8 16,1 1-11-16,7-11-42 15,1-7-27-15,0-11-26 16,2-7-4-16,-3-10-74 15,-4-9 140-15</inkml:trace>
  <inkml:trace contextRef="#ctx0" brushRef="#br0" timeOffset="87334.01">32091 16692 1292 0,'24'-1'525'0,"8"-9"-261"0,9-18-391 16,11-3 91-16</inkml:trace>
  <inkml:trace contextRef="#ctx0" brushRef="#br0" timeOffset="87696.23">33104 16736 1308 0,'3'8'626'0,"3"-10"-78"16,6-10-559-16,5-6-22 15,1-6-22-15,4 0-2 16,6-1 23-16,-3 5 27 15,0 13 48-15,2 2 6 16,0 18-2-16,-1 4-16 16,-19 12-30-16,-11 9 1 15,-9 9-3-15,-11 5-9 0,1 3 0 16,0 0-2-16,-8-7 6 16,7-3 13-1,9-15 14-15,5-3 2 0,12-11-9 16,9-9-3-16,20-14-9 15,17-8-3-15,19-15-24 16,-17-4-20-16,-7-4-74 16,-17 0-45-16,-10-7 102 15</inkml:trace>
  <inkml:trace contextRef="#ctx0" brushRef="#br0" timeOffset="88112.89">30912 16408 1436 0,'43'-16'584'15,"13"-6"-323"-15,15 5-210 16,7 2-16-16,9 4-15 16,20 4-9-16,19 3 9 15,10 2 15-15,24 2 9 16,-1-3 2-16,15-1-2 15,0-2-18-15,-2-3-20 16,-14 0-5-16,-13 2-9 16,-15 1 1-16,-35 5-20 15,-12 2-15-15,-40 0-45 16,-13-1-29-16,-27-4-69 16,-15-4-25-16,-14-8 128 0</inkml:trace>
  <inkml:trace contextRef="#ctx0" brushRef="#br0" timeOffset="88561.69">33447 14705 1146 0,'11'-13'487'0,"-2"2"-236"15,5-1-135-15,3 7-46 16,-5 0-9-16,-21 7-9 16,-3 2-4-16,22 3-16 15,4-2-7-15,0 7-6 16,2 4 6-16,-10 14-4 15,-6 9-5-15,6 17-9 16,-2 8-9-16,3 10 2 16,4 2 8-16,9-7 0 15,-2-2-7-15,-2-3-4 16,2 1 1-16,-4 4-7 0,-1 4 11 16,-5 3 2-16,-2-1-10 15,-8 6 5-15,0 0-6 16,1-1 1-16,2-4 8 15,-1-8-5-15,16-4-2 0,-7 3-1 16,8 2-1 0,123 109 7-16</inkml:trace>
  <inkml:trace contextRef="#ctx0" brushRef="#br0" timeOffset="88749.76">33800 17231 2366 0,'-57'49'13'0,"-12"-7"-3"0,16-3-3 0,-21-2 8 0,-61-10-10 32,67-13 5-32,2 1-91 0,-278 34-390 0,-113-11 331 15</inkml:trace>
  <inkml:trace contextRef="#ctx0" brushRef="#br0" timeOffset="104183.08">2713 17005 1061 0,'-17'-22'427'0,"7"-1"-288"16,4 4-16-16,4 6-47 15,2 3-19-15,1 7-22 16,3 4-22-16,8 6-5 15,-1 5-4-15,12 11-4 16,1 5 7-16,-8 15-1 0,4 9-4 16,-17 12 4-16,-5 5-6 15,-9 2 0 1,-10 0-4-16,-7-4-5 0,-5-6 8 16,-3-6-4-16,2-8 10 15,2-14 4-15,0-9 3 16,8-13 19-16,2-11 11 15,6-8 13-15,5-3-5 16,5-4-12-16,4 0-15 16,7 1-18-16,7-2-1 0,9 4-9 15,5 7 7-15,15 6 0 16,4 3-5-16,15 6 2 16,10-3-7-1,-4-3-12-15,-1-1-2 0,-15-4-24 16,-6-2-16-16,-7-5-17 15,-3-2-13-15,-3-4-18 16,-5-6-34-16,-4-8 95 16</inkml:trace>
  <inkml:trace contextRef="#ctx0" brushRef="#br0" timeOffset="104535.99">3422 17099 1329 0,'0'-1'531'0,"3"3"-354"0,-2 3-68 16,-1-5-80-16,1 17-11 15,2 53-11-15,-4-17-8 16,-8 2-29-16,4 2-15 16,-6-10-53-16,-5-4-16 15,0-13-25-15,1-7-24 0,4-15-261 16,-1-10 286-16</inkml:trace>
  <inkml:trace contextRef="#ctx0" brushRef="#br0" timeOffset="104593.95">3292 17237 928 0,'5'0'449'0,"-9"0"-141"0,7 1-231 0,-3-1-30 0,6 2-40 0,23 9 4 0,46 16-11 0,-33-14-15 0,2-6-50 16,-5-5-47-16,-4-6 65 15</inkml:trace>
  <inkml:trace contextRef="#ctx0" brushRef="#br0" timeOffset="104904.92">3646 17056 1383 0,'-1'-5'531'0,"5"-4"-401"15,3-3-38-15,10 1-63 16,11 1-15-16,12 2-14 16,4 6-16-16,-4 9-21 15,-5 6-10 1,-15 18-23-16,-2 6-4 15,-13 15 18-15,-5 8 10 0,-8 2 31 16,-6 0 20-16,-2-7 40 16,4-9 23-16,9-15 25 15,3-9 1-15,14-15-32 16,5-7-11 0,16-17-21-16,9-12-2 0,22-18-10 15,13-8-10-15,5-9-61 16,3-2-56-16,-16 3 196 15,-14 7-104-15</inkml:trace>
  <inkml:trace contextRef="#ctx0" brushRef="#br0" timeOffset="106635.08">3765 17908 1299 0,'-20'-5'508'0,"-1"-4"-352"15,10 0-82-15,9 4-54 16,-6 1-18-16,13 5-38 15,0 4-17-15,4 6-5 16,5 1 0 0,-11 3 33-16,3-1 14 15,-6-5 10-15,0-3 12 0,3-5 16 16,-1 2 12-16,-2-3 23 16,0 0 2-16,0-1-18 15,-1 0-5-15,-2-8-28 16,-5-16-9-16,-12-30-4 15,20 27 0-15,3 8 0 16,0 5 2-16,7 4-4 16,4 5 1-16,4 3-5 0,-4 3-1 15,2 3 0-15,4 6-5 16,-4 3 2 0,8 1 1-16,-3 1 3 15,-10 3 3-15,2-2 4 0,-3 0-1 16,-1-3 0-16,-3-3 0 15,0-2 0-15,-1-7 3 16,4-2 4-16,0-6 2 0,1-10 0 16,2 0-2-16,-4-9-3 15,5 3-1-15,-1 4-1 16,-3 0 3-16,5 9-5 16,-1 4 0-16,2 5-5 15,3 5-1 1,0 7 6-16,5-1-2 0,0 2 2 15,2-3 0-15,4-8 3 16,-2 0 6-16,-2-10 10 16,1-4 6-16,-9-3 4 15,-6 1-5-15,-2 0-10 16,-7 5 2-16,-4 3-9 16,-5-1 8-16,-7 6 2 15,-5-1-11-15,4 11-5 16,-4 4-10-16,0 6-14 15,4 4-1-15,-2 3 0 0,7-2 3 16,8-2 14-16,1 1-2 16,6-9 6-16,4-1-2 15,4-7 2-15,-4-2 3 16,0-2 4-16,-4-5 4 16,0-2-4-16,3 1-1 0,-3-4-1 15,-2 0 2 1,-2 0 2-16,1 0-1 0,0 3-4 15,0 1-4-15,2 5-5 16,-2 0-1 0,-2 0-1-16,0 0-6 15,8 0 0 1,9-2 7-16,27-5 3 0,-24 2 6 0,-7-3 3 16,0 0-4-16,0-5 4 15,-3-3 2-15,-2-2 7 16,-3-1 6-16,-3-5 4 15,-1 2 5-15,-3-3-3 16,-3 1 1-16,-3-3-3 16,-2 0-8-16,5 5-4 15,-1 1 1-15,1 11-8 16,5 5-3-16,0 4-14 0,0 3-4 16,0-1-6-16,0 0 3 15,2 19 12 1,46 35-1-16,-28-28 9 0,-1-5-1 15,-1-3 1-15,-4-3 3 16,-2-5 2-16,1-4 7 16,-1-3 3-16,-3-3-5 15,0-6 1-15,-4-2 2 16,-3-5-4-16,-2-4 3 0,0-6-8 16,0-2 0-16,-2-3-3 15,0 4 0-15,4 4 0 16,1 3-15-16,4 7-5 15,3 2-2-15,7 8-6 16,6 6 7-16,10 6 11 16,2 1 0-16,-5 2 6 15,-6 0 4-15,-6-7-2 16,-2-1 2-16,1-6 2 16,-3 4-2-16,-9-7 7 15,-1 0-4-15,-2-7 3 16,-3-7 1-16,2 1-6 15,-1-3 8-15,-1 2-2 0,2 1-3 16,1 3-5 0,6 6-2-16,4 5-5 0,2 4-3 15,6 9-7-15,-4 1-4 16,4 1-19-16,0 0-14 16,-4-5-36-16,-1-3-26 15,-4-6-52-15,-4-6 101 16</inkml:trace>
  <inkml:trace contextRef="#ctx0" brushRef="#br0" timeOffset="106806.12">4872 17271 1075 0,'-8'12'462'0,"-1"-3"-267"0,4-3-94 0,4-5-123 16,0-1-68-16,-1-11 55 15</inkml:trace>
  <inkml:trace contextRef="#ctx0" brushRef="#br0" timeOffset="107014.68">4380 17433 1381 0,'-7'13'584'0,"4"-3"-253"15,14-9-308-15,6 0-34 16,12-5-48-16,6-5-22 16,12-11-63-16,6-3-24 0,16-6-27 15,-1 0-74 1,1 3 184-16</inkml:trace>
  <inkml:trace contextRef="#ctx0" brushRef="#br0" timeOffset="107257.83">5252 17162 1498 0,'0'16'597'0,"13"-2"-405"15,1 3-107-15,9 2-67 0,0 0-28 16,1-4-54-16,3-3-42 16,-6-8-122-16,1-4 139 15</inkml:trace>
  <inkml:trace contextRef="#ctx0" brushRef="#br0" timeOffset="107430.91">5398 17044 1432 0,'-21'34'577'0,"-4"21"-380"0,-7 17-84 0,-9 29-91 15,-11 26-35-15,-17 33-139 16,1 7 102-16</inkml:trace>
  <inkml:trace contextRef="#ctx0" brushRef="#br0" timeOffset="128437.87">15997 10940 1005 0,'0'0'358'0,"0"0"-299"15,0 0-51-15,0 0-8 0,1 6-8 16,0 10-2-16,-3 42 4 16,-2-21 4-1,1 6 2-15,-1 1 0 16,-3 1 1-16,-4 1-1 0,2 1 4 16,0 0 6-16,-2 4 12 15,1 0 6-15,-4 11 14 16,-2-2 5-16,1 3-2 15,0-1 5-15,0-7-12 16,8 0-5-16,4-5-12 16,6-2-6-16,9-7-10 15,2-6-2-15,7-9 0 16,6-7-8-16,9-12 4 16,8-3 1-16,15-19 1 15,10-7-1-15,8-16 5 0,1-12-2 16,-3-7-1-16,-6-3 2 15,3-3-4 1,1-1-1-16,4-10 6 0,3 0 14 16,-14-4 0-16,-5 2-1 15,-16 7-6-15,-8 2-11 16,-14-1-1-16,-10 0-5 16,-22 0-7-16,-14 2 7 0,-18 8-9 15,-8 7 11-15,-14 10 5 16,-10 7-2-1,-20 16 12-15,-7 12-8 0,-18 26 0 16,-7 25-25-16,-16 51 12 16</inkml:trace>
  <inkml:trace contextRef="#ctx0" brushRef="#br0" timeOffset="143011.96">10892 15521 1064 0,'-11'-5'394'0,"4"5"-297"0,3-1-33 0,-6 0-24 0,1-1-1 0,-2 0-25 16,2 6 5-16,0 2-4 15,-2 5-9-15,6 3 1 31,2-6 1-31,1 0 6 0,-9 20 5 0,9 4 6 16,3 1 0-16,9-13 4 16,4 3-4-16,5 5-1 31,0-2-3-31,-1 0 0 0,2 0 1 0,2-8-3 16,1-1 1-16,0-5-5 15,-2-5 5-15,-1-7-6 16,-4-3 2-16,-1-8 5 15,-4-6 3-15,-2-10 1 0,2-2 2 16,-4-7-13 0,2-1-6-16,-3 4-1 0,2 2-8 15,3 6 0-15,1 4 2 16,6 8-3-16,2 2 5 16,3 5 1-16,2 4-5 15,6 3 0-15,2 4 1 16,9 1-2-16,3 2 0 0,-2 4 1 15,-4 0 1 1,-7 1 0-16,-2 1 0 0,-11-5 5 16,2 3-3-16,-11-4 8 15,-3 1-1-15,-1-5-1 16,-3-1 2-16,1-1-10 16,-5-2 7-16,1 0-7 15,0-1 0-15,0 0 4 16,0 0-5-16,1 0 4 15,14-3 0-15,2-7 0 16,37-23-2-16,-25 27 1 16,5 4-2-16,10 2-4 15,0-3 10-15,7 2 5 16,-9-3-2-16,8 2 11 16,-4 0 0-16,-8 1-3 0,9 2 7 15,-16 3-6 1,-1 1-5-16,-2 2-5 15,-6-1 3-15,-4-2-9 0,-1-2 0 16,-6-2 6-16,-2 1-7 16,-1-3 1-16,-4 2 5 15,-3-1-8-15,4 0 1 16,-5 2 3-16,0-1-17 16,0 1-22-16,0 0-22 15,0 0-77-15,0 0-46 0,-1-1 114 16</inkml:trace>
  <inkml:trace contextRef="#ctx0" brushRef="#br0" timeOffset="152903.67">9813 14180 1177 0,'-11'3'437'15,"6"-2"-341"-15,6-1-86 16,0 1-17-16,-1-1-8 15,0 0 0-15,10 3 13 16,11 1 1-16,29 9-2 0,-18-2 11 16,16 0 10-16,10 2 21 15,18-5 37-15,5-8 3 16,25-7 13 0,14-9-13-16,16-4-31 15,18-1-13-15,1-3-25 0,-9 3 1 16,5 2 2-16,-20 0 13 15,-15 10 16-15,-5 2 11 16,-30 2 6 0,-8 4-13-16,-25 0-18 0,-12-1-8 0,-19 1-21 15,-6-1-8-15,-16-1-18 16,-11-1-34-16,-25-1-101 16,-15-2-58 15,-19-3 128-16</inkml:trace>
  <inkml:trace contextRef="#ctx0" brushRef="#br0" timeOffset="154193.9">10703 16405 1342 0,'-24'-8'494'15,"3"0"-381"-15,8 7-71 0,2-1-16 16,-3 5-29 0,0 7-30-16,0 10-13 15,-2 12 3-15,-5 10 15 0,6 9 10 16,-4 6 19-16,1 1 10 15,2-1 13-15,-3-5 16 16,5-10 9-16,3-8-2 16,6-14-4-16,-2-8-4 15,1-10-6-15,-5 0-2 0,-1-12-12 16,0-11-9-16,1-17-10 16,7-11-10-1,7-15 2-15,9 0 2 0,8-5 3 16,13 4-2-16,4 10 3 15,4 7 1-15,5 12 1 16,-8 7-1-16,3 20 0 16,0 8-1-1,4 18-4-15,1 8 5 0,2 15-1 16,-3 6-4-16,-10 5 5 16,-9 4-1-16,-13-4 3 15,-2 0 5-15,-14-9 6 16,3-1 2-1,-8-14 8-15,-9-5 2 0,9-12 6 0,-6-7-2 16,9-11-12-16,1-11-2 16,7-21-12-1,0-13 2-15,14-8-2 0,1 3-11 16,6 9-4-16,7 13-6 16,-4 14-6-16,3 9-3 15,-2 18-5-15,4 13 2 16,-6 18 4-1,9 7 14-15,2 15 6 0,-4-3 2 0,16-2 19 16,-7-2 4-16,6-19 22 16,3-4 3-1,4-14 7-15,0-10 5 0,0-21-11 16,0-9-1 0,-4-19-23-16,5-3-8 0,-11-9-7 15,-2-5-8-15,-18 0-4 16,-14-1-14-16,-20 16-15 15,-14 5 5-15,-15 23-2 16,-5 14 11-16,-4 20 6 16,-2 18 8-16,5 16 5 15,-1 4-3-15,9 4 6 16,10-9-2-16,7-9 3 16,5-1-1-16,15-14 1 15,0-6-7-15,3-8-3 0,9-6 1 16,0-8-3-16,2-2 7 15,1-11 2 1,0-3 5-16,-9-8 6 16,4-2-3-16,-3 2 2 0,2-1 0 15,4 10-2-15,-2 5 2 16,8 6-2-16,2 6-1 16,8 8-1-16,10 8-5 15,6 5 2-15,5 14-3 16,0 4-4-16,-5 3-5 0,-6 0-24 15,-7-14-17-15,-3-11-51 16,-3-8-15-16,-7-11-42 16,-4-7 91-16</inkml:trace>
  <inkml:trace contextRef="#ctx0" brushRef="#br0" timeOffset="154453.4">12128 16486 1448 0,'32'29'595'16,"17"0"-358"-16,13-1-132 16,22 5-90-16,-2 1-23 15,-10-2-62-15,-4-2-46 16,-21-8-52-16,-5-3-14 15,-14-9 30-15,-6-8 28 0,-12-3 62 16,-5-8 20-16,-10-12 10 16,-5-7-43-16,-4-20 51 15</inkml:trace>
  <inkml:trace contextRef="#ctx0" brushRef="#br0" timeOffset="154671.82">12522 16291 1417 0,'-23'49'572'15,"3"12"-354"-15,-10 12-146 16,-2 18-45-16,-6 18-49 16,-8 1-24-16,1 2-23 15,-1-13 6-15,8-25 2 16,7-12 0-16,19-28-15 15,8-17-32-15,14-26-66 16,9-16 106-16</inkml:trace>
  <inkml:trace contextRef="#ctx0" brushRef="#br0" timeOffset="154943.18">13669 15909 1701 0,'50'1'616'0,"25"1"-527"15,7 1-49-15,-6-3-71 16,-11 1-39-16,-10-1-71 15,-6 0-26-15,-14 0-25 16,-2 3 2-16,-18 1 20 16,-4-1-28-16,-16-1 139 15</inkml:trace>
  <inkml:trace contextRef="#ctx0" brushRef="#br0" timeOffset="155236.73">13928 15939 1342 0,'4'32'553'0,"1"4"-317"15,10 9-161-15,5 4-33 0,-6 9-25 16,3 8-19-16,-6 13-9 16,-4 3-16-16,-5 2-4 15,-4-5 10 1,-9-15 24-16,-1-13 25 0,-9-19 31 15,-2-7 9-15,-9-13 0 16,-4-3-8-16,-15-11-34 16,-5-9-23-16,-6-7-47 15,2-1-21-15,13-4-52 16,5-1-29-16,14-1-49 16,7-4 109-16</inkml:trace>
  <inkml:trace contextRef="#ctx0" brushRef="#br0" timeOffset="155566.94">14783 15731 1670 0,'-3'5'594'0,"0"16"-526"16,-3 5-54-16,-13 26-41 15,-9 16-16-15,-4 14 4 16,-6 13 1-16,8 9 31 16,6 4 21-16,6-2 31 15,3-5 4-15,9-15-8 16,6-9-5-16,7-21-33 15,5-16-23-15,9-26-59 16,3-20-60-16,10-32-83 16,8-17 131-16</inkml:trace>
  <inkml:trace contextRef="#ctx0" brushRef="#br0" timeOffset="156016.26">15129 15859 1911 0,'-8'41'682'15,"6"7"-593"-15,3 4-80 16,2 6-72-16,-3 3-22 16,2 0-47-16,1 3 7 0,3-6 35 15,2-9 21 1,2-14 65-16,1-7 18 15,-2-15 24-15,0-5 12 0,-3-5 13 16,11-5 4-16,-3-5-17 16,1-8-3-16,2-11-30 15,-4-4-6-15,-11-3-16 16,8 7-20-16,2 9-4 16,-7 6-1-16,14 11 10 15,-3 2 5-15,3 13 16 16,9 1-10-16,3 4 5 15,1-3 14-15,0-7-8 16,-1-9 10-16,-3-7 4 16,5-11 3-16,-7-9 10 0,-3-3 0 15,-1-14-8-15,-7-4 0 16,-10-6-29 0,-4-5-20-16,-19 0-60 0,-8 0-67 15,-2 0-87-15,-4 4 140 16</inkml:trace>
  <inkml:trace contextRef="#ctx0" brushRef="#br0" timeOffset="156224.82">15763 15660 1651 0,'34'46'676'0,"12"10"-420"15,13 5-141-15,-4 14-133 16,-11 7-37-16,-18 19-76 16,-20 13-54 15,-40 27-66-31,-25 22 144 16</inkml:trace>
  <inkml:trace contextRef="#ctx0" brushRef="#br0" timeOffset="172935.86">16621 15967 1188 0,'0'25'447'16,"-2"-26"-355"-16,7 0-44 0,17 4-40 15,0 3-11 1,8-3 2-16,4 2-3 0,-4-7-48 15,6-2-32-15,-2 0 50 16</inkml:trace>
  <inkml:trace contextRef="#ctx0" brushRef="#br0" timeOffset="173134.27">16487 16464 1401 0,'5'14'523'16,"18"-8"-379"-16,36-20-139 0,16-12-50 16,17-26-102-16,7-16 97 15</inkml:trace>
  <inkml:trace contextRef="#ctx0" brushRef="#br0" timeOffset="180532.08">17238 15705 1219 0,'0'0'507'16,"0"0"-302"-16,0-1-85 0,0 1-67 16,0 0-5-16,0 0 10 15,-1 0-5-15,0 0-22 16,0 0-5-16,0 0-17 15,1 0-4-15,0 0 4 16,-1 0-7-16,-7 23 11 0,-7 38 7 16,-5-10 4 15,16 8 24-31,-19 8-1 0,10 2-2 0,1 8 7 0,-10-2-18 16,16 10-6-16,-10 3-11 15,11-8-12-15,0-3 1 16,-1-5-5-16,-1-5 2 15,-5-5-3-15,3-3 0 0,-5-17-4 16,5-7 2-16,0-12-2 16,3-8 0-1,0-7-4-15,5-3-4 0,-1-4-3 16,1 0-21-16,0-1-33 31,0-1-24-15,-1 0-85-16,1 0-31 15,-2-16 130-15</inkml:trace>
  <inkml:trace contextRef="#ctx0" brushRef="#br0" timeOffset="181263.95">17471 16105 1217 0,'-10'6'500'0,"3"0"-315"16,-1-2-62-16,7-1-83 15,-1 1-14-15,5 0-26 16,-3-4-8-16,0 0-7 16,5 21-1-16,2 42 11 15,-6-21 2-15,-1 15 3 16,0-1 1-16,-1-1 2 15,0-4 0-15,1-14 1 16,0-3 4-16,2-14-2 0,-2-6 3 16,6-8-5-16,0-6 0 15,8-5 6 1,3-5 3-16,4-8 7 0,-1-5-4 16,2-9-7-16,-9 0-1 15,-1 0-4-15,-6-1 2 16,-2 6 6-16,1 5-1 15,-8 9 5-15,6 10-2 16,-1 3-7-16,-1 1-4 0,-2-1-11 16,1 0-6-16,0 0-4 15,5 15 5 1,20 30 4 0,-10-28 6-1,-3-3 2 1,8-4-2-16,1-5 1 0,-4-1 6 0,6-9 9 0,-9 0 0 0,3-6 14 15,-4-3-7-15,-5-6 5 16,0-3-3-16,-6 0-10 16,-2-2-5-16,-5-2-17 15,0 0-4-15,-2-1-15 16,4-2 0-16,0 3-15 16,1 4-10-16,7 3-47 15,-2 2-18-15,6 1-397 0,3-2 357 16</inkml:trace>
  <inkml:trace contextRef="#ctx0" brushRef="#br0" timeOffset="181587.99">17948 15775 1311 0,'5'2'481'16,"3"3"-348"-16,5 4-135 15,0 1-24-15,3 9-9 16,-1-1-8-16,-1 7-16 16,0 2 19-16,-13-5 16 31,-1-11 10-31,1 1 20 0,-2 34-5 0,-7-7-1 15,-3-4 5-15,-4-25-24 16,1-3-22 0,-8-9-130-16,-2-8 112 15</inkml:trace>
  <inkml:trace contextRef="#ctx0" brushRef="#br0" timeOffset="181732.37">17740 15799 1517 0,'28'-1'540'15,"14"0"-467"-15,6-1-47 16,1 0-88-16,4 0-49 0,4-2 62 16</inkml:trace>
  <inkml:trace contextRef="#ctx0" brushRef="#br0" timeOffset="182145.76">18574 15960 1115 0,'-1'-18'468'0,"-3"-1"-259"16,-5 7-126-16,-1 2-23 15,-12 10-34-15,-1 7-7 16,-1 17-19-16,-6 9-6 15,4 15 5-15,-3 9-6 16,2 9 10-16,8 8 9 0,0 1 12 16,8 3 2-16,6-7-4 15,0-2-4 1,6-11-14-16,1-6-2 0,5-11-23 16,0-6-22-16,4-14-42 15,0-7-22-15,4-17-69 16,2-11 110-16</inkml:trace>
  <inkml:trace contextRef="#ctx0" brushRef="#br0" timeOffset="182747.82">18681 16484 1416 0,'12'3'517'15,"4"-18"-420"-15,2-5-54 0,2-15-69 16,-6-10-6 0,-2-9-31-16,-4-9 2 0,-5-4 29 15,-1 5 9-15,-3 2 65 16,-2 7 20-1,-1 10 21-15,3 6 9 0,0 20-19 16,1 8-14-16,1 10-31 16,-1 11-15-16,1 18-31 15,2 12-8-15,-1 20 9 16,1 6 3-16,1-8 13 16,-2-1 5-16,5-16-4 15,1-5 0-15,5-11 0 16,-1-6 0-16,5-10 2 15,0-6-1-15,4-10-3 16,4-11 3-16,4-10-5 16,-4-6 2-16,0-9 2 0,-4-2-7 15,-7 1 10-15,3 1-2 16,-11 9 1 0,1 7 5-16,-3 11 2 0,2 3 11 15,-9 5 7 1,7 4-6-16,-3 4-6 0,-2-2-11 15,2 7-9-15,3 21 8 16,9 42-5-16,1-27 7 16,-4-1 0-16,3-6-3 15,2-8-10-15,-3-2-21 0,1-8-47 16,-2-4-46-16,-1-13-58 16,1-5 316-16,1-25-130 15</inkml:trace>
  <inkml:trace contextRef="#ctx0" brushRef="#br0" timeOffset="183002.75">19396 16195 1455 0,'9'40'567'16,"3"6"-361"-16,1 8-185 15,2-1-46-15,-9 3-41 16,-2-1-32-16,-2-12-34 16,-8 6 1-16,-3-4 28 0,-2-6 32 15,-1-9 57-15,1-14 16 16,2-10 7-16,1-5 1 16,3-10-29-16,1-10-31 0,0-23 33 15</inkml:trace>
  <inkml:trace contextRef="#ctx0" brushRef="#br0" timeOffset="183263.58">19563 16221 1403 0,'29'1'539'16,"4"-1"-347"-16,12-10-191 16,4 0-40-16,-5-5-57 15,2-2-21-15,-2 6-32 16,-8-1 13-16,-4 7 49 0,-7 3 22 16,-9 3 48-1,-2 1 2-15,-12 2-97 16,2 0 83-16</inkml:trace>
  <inkml:trace contextRef="#ctx0" brushRef="#br0" timeOffset="183968.33">20128 16400 1608 0,'7'0'572'0,"-6"-16"-494"16,5-9-50-16,-3-14-42 15,-4-9-14-15,4-8-27 16,-4 3 6-16,-2 4 17 16,0 6 16-16,-7 12 37 15,3 5 5-15,4 16 11 16,-5 0-3-16,10 10-10 15,-1 2-5-15,0 16-17 16,11 11-1-16,-2 15-1 16,-1 13-4-16,5 2 3 15,-9 0-2-15,5-3 1 0,0-5 6 16,1-11-1-16,2-7 3 16,-3-17-6-16,2-4-3 15,-1-13-1-15,4-5 1 16,3-13 3-16,-3-7 0 15,1-12 6-15,-4-4-1 16,-3 0-1-16,-1 2-1 16,-2 9 2-16,-2 3-2 0,-2 10 3 15,1 8 2-15,-2 4-8 16,2 8-2-16,5 10-7 16,-3 3 2-16,3 7 6 15,0 1-1-15,-1-3 0 16,3-1 2-16,-1-1-4 15,2-4 6-15,-1-3 4 16,-5 0-7-16,-3-6 5 16,1-1-6-16,-1-4-1 15,-2-1 8-15,0 0-3 16,0 0 2-16,0 0 1 16,0 0-3-16,3-7-2 15,4-6 0-15,27-26-5 0,-24 30 2 16,0 5-2-1,-2-1 5-15,1 5 0 0,-2 0-12 16,-4 2-6-16,4 4-14 16,-1 0-30-16,0 2-26 15,-2-6-61-15,-4 1-41 16,-8-6 118-16</inkml:trace>
  <inkml:trace contextRef="#ctx0" brushRef="#br0" timeOffset="184399.91">20539 16210 1118 0,'33'31'408'15,"-23"-31"-317"-15,-2-2-97 16,2 0-18-16,-7 0-12 15,0-1 1-15,3-2 31 16,-4 1 21-16,4-1 53 16,3-2 27-16,4-1 25 15,4 2-3-15,-1-1-24 0,1 4-26 16,-2 3-41-16,-1 3-13 16,-1 9-19-16,-2 4-4 15,-6 5-5-15,-1 2 1 16,-9 8 5-1,0 1 0-15,-4 2 9 0,-3-2 4 16,7-3 3-16,-3-2 6 16,6-4-3-16,2-4-2 15,7-6 4-15,8-4-9 16,7-8-3-16,4-2 3 0,7-13-20 16,-2-6-10-16,9-12-50 15,-2-4-25-15,-7-10-39 16,7-1-41-16,-12-9 125 15</inkml:trace>
  <inkml:trace contextRef="#ctx0" brushRef="#br0" timeOffset="184707.8">20741 15788 1028 0,'0'26'567'16,"14"-9"-26"-16,7 1-414 15,12 5-124-15,6 4-13 16,-3 9-23-16,0 6-11 16,-7 10-7-16,-13 5 3 15,-9 12 18-15,-8 3 15 16,-10 5 15-16,-2 0 3 15,-12-12-2-15,-4-3-1 0,0-17-22 16,2-9-27-16,8-21-61 16,-1-14-44-16,10-30 93 15</inkml:trace>
  <inkml:trace contextRef="#ctx0" brushRef="#br0" timeOffset="185094.7">21189 15177 1824 0,'0'4'645'0,"2"1"-551"15,2 4-63-15,2 10-37 0,-2 8 6 16,3 13-14-16,1 13-1 15,1 18-1-15,2 7 6 16,-2 13 19 0,-6 4 10-16,-1 8 18 15,-2 4 0-15,-2 16 3 0,-1 6-1 0,-7 24-13 16,0 12-9-16,-5-6-8 16,3-6-4-16,1-37 13 15,0-19 3-15,4-29-3 16,-2-10-2-16,2-20-16 15,0-15-2 1,2-15-20-16,-3-8-23 0,-13-20-40 16,7-9-26-16,-10-25-68 15,6-11-37-15,14-25 137 16</inkml:trace>
  <inkml:trace contextRef="#ctx0" brushRef="#br0" timeOffset="-193755.9">19925 9384 863 0,'-16'1'415'16,"4"0"-156"-16,3-4-128 15,1-2-8-15,-2-6-33 16,3 2-5-16,0-1-8 15,-2 1-12-15,7 4-19 16,-3-1-10-16,4 14-20 16,2 10-7-16,0 25-8 15,2 13 2-15,-2 17-1 16,1-1 2-16,4-9-1 0,2-10-5 16,5-27-2-16,5-13 4 15,8-25 8-15,3-15 9 16,12-22 24-16,-2-12-6 15,2-10-3-15,-2-1 5 16,-10-1-13-16,1 3-3 16,-7 10 0-16,-3 14-2 0,-4 23-14 15,-4 15 4-15,2 25-1 16,2 17-14 0,-3 24 6-16,1 11 2 0,-12 11-6 15,-3-1 10-15,-8 0-6 16,-8-2 3-16,-3-5 3 15,-7-9-6-15,-4-18 9 16,-2-12-13-16,-2-18 0 16,4-7-6-16,-7-15-51 15,7-10-20-15,3-18-74 16,9-5-40 0,22-9 127-1</inkml:trace>
  <inkml:trace contextRef="#ctx0" brushRef="#br0" timeOffset="-193543.66">20864 9315 1285 0,'10'0'545'0,"12"-2"-239"15,2-7-250-15,9 1-17 16,5-12-15-16,-2-3-7 0,15-2-14 15,-5-4-11-15,-2 7-72 16,-4 4-43 0,-13 10-137-16,-10 8 154 15</inkml:trace>
  <inkml:trace contextRef="#ctx0" brushRef="#br0" timeOffset="-193381.05">20770 9724 1246 0,'-2'5'430'0,"27"-17"-397"16,16-14-14-16,28-22-15 15,5-7 6-15,7-9-62 16,-4 2-53-16,-19-7 67 16</inkml:trace>
  <inkml:trace contextRef="#ctx0" brushRef="#br0" timeOffset="-192853.09">21785 9184 1461 0,'11'-34'506'0,"4"4"-469"0,-1-9-6 15,-10-1 3-15,-4-4-2 16,-3-4-2-16,-5 4-17 15,4 5-1-15,2 19-7 16,0 5 5-16,4 23-1 16,4 18-6-1,-2-13 0 1,-1 2-3 0,14 55 0-1,2 10 4-15,8-1-2 0,-6-40-2 0,5-16 3 0,6-10 4 0,-1-17 11 16,-1-14 13-16,0-14 2 15,1-7-8-15,-5-5-5 16,0-2-3-16,-5 4 1 16,-14 22-2-1,-4 10-4-15,1 0 0 0,5-12-6 16,-2 10-1-16,-3 15-3 16,3 12-3-16,5 2 1 0,4 3-2 15,7-5 2-15,6-3 2 16,8-10-2-16,2-3 0 15,4-16 1-15,-2-11 6 16,-7-11 10-16,-5-9 11 0,-13-4 1 16,-11 1-16-16,-11-2-11 15,-7 4 5 1,-3 6-21-16,-2 2-4 16,6 11-46-16,2 9-49 0,4 8-82 15,6 3-42-15,18 3 146 16</inkml:trace>
  <inkml:trace contextRef="#ctx0" brushRef="#br0" timeOffset="-192639.11">22961 7989 1297 0,'0'-12'487'0,"1"8"-347"0,3 13-100 15,-9 19-8-15,1 7 0 16,-7 13-6-16,6 2-8 16,-3-1-12-16,-2 0-16 15,7-8-65-15,2-9-35 16,-3-18-165-16,4-8 169 16</inkml:trace>
  <inkml:trace contextRef="#ctx0" brushRef="#br0" timeOffset="-192472.2">22464 8007 1453 0,'34'-15'525'0,"21"0"-441"16,15-1-11-16,25-4-33 15,8 1-12-15,8-6-60 16,-7 5-76-16,-25-1 70 15</inkml:trace>
  <inkml:trace contextRef="#ctx0" brushRef="#br0" timeOffset="-192182.4">23306 8448 1281 0,'51'-18'537'0,"1"1"-211"15,-3 9-313-15,-11 8-7 0,-19 10 4 16,-4 7-4-16,-9 8 2 16,-1 2-6-1,-7 8-23-15,-6 1-15 0,-10 16-76 16,-4-1-10-16,7-10-29 15,3-9-99-15,13-35 187 16</inkml:trace>
  <inkml:trace contextRef="#ctx0" brushRef="#br0" timeOffset="-192004.07">23705 8153 1205 0,'-8'11'468'0,"-10"26"-310"15,-10 14-22-15,-9 28-13 16,0 6 2-16,3-1-36 16,4-11-19-16,25-19-43 0,11-14-31 15,33-23-100-15,19-15-75 16,19-30 109-16</inkml:trace>
  <inkml:trace contextRef="#ctx0" brushRef="#br0" timeOffset="-190787.53">19931 11131 1119 0,'-15'15'405'16,"10"-5"-319"-16,2-5-18 16,4-9 2-16,1-5-2 15,6-12 0-15,1-10 0 16,2-13-3-1,1-10-4-15,5-15-10 0,-6-4-3 0,9-17-10 16,-7-2-3-16,-6 3-14 16,-1 6-5-16,-9 33 3 15,4 15 11-15,1 30 5 16,0 19-5-16,3 36-14 16,2 21-10-16,-6 27-6 15,9 2 3-15,0-12 0 16,5-14-6-16,10-23-1 15,-1-15-3-15,4-22 1 16,-6-8 10-16,4-26 4 16,-1-11 7-16,3-28 14 15,-2-9-13-15,-9-10 0 16,-4-2-9-16,-9 14-7 16,-4 12 6-16,-1 24-6 0,-2 13 2 15,1 26-2-15,0 13-15 16,3 25 3-1,2 7-9-15,12 6-9 0,3-7-3 16,11-12-38-16,5-5-15 16,4-10-69-16,-6-6-15 15,0-14 105-15</inkml:trace>
  <inkml:trace contextRef="#ctx0" brushRef="#br0" timeOffset="-190366.1">20691 10793 1416 0,'1'-2'503'0,"1"0"-405"15,-2-1-68-15,-1 3-9 16,0 0-1-16,0 0-12 15,-3 3-6-15,-9 22-5 16,0 30 1-16,21-32 0 16,1-2-4-16,7-12 6 15,2-3 1-15,2-8 2 16,2-7 9-16,-2-12 2 0,-2-6 3 16,-6-8-3-16,0-1-7 15,-6 4-1-15,-1 6-2 16,0 13 0-16,-4 4 0 15,5 17-1-15,-1 11 0 16,6 21-2-16,1 10 0 16,-3 15-1-16,2 4-1 15,-7 1-1-15,-1-5-4 0,-3-9-12 16,-5-11-15-16,-6-20-47 16,-2-7-18-1,-6-18-71-15,-2-13 103 0</inkml:trace>
  <inkml:trace contextRef="#ctx0" brushRef="#br0" timeOffset="-190140.68">21137 10331 1436 0,'34'11'590'0,"11"-11"-260"0,3-4-328 16,-11-2-58 0,-5 2-18-16,-9 2-81 0,-12 2-34 15,-8 2 122-15</inkml:trace>
  <inkml:trace contextRef="#ctx0" brushRef="#br0" timeOffset="-189997.82">21191 10770 1447 0,'38'-9'500'0,"27"-22"-462"16,9-4-69-16,-6-14-87 16,-8-3-246-16,-7-3 245 15</inkml:trace>
  <inkml:trace contextRef="#ctx0" brushRef="#br0" timeOffset="-189475.97">21827 10204 1327 0,'1'-3'496'0,"0"0"-354"16,4 12-124-16,-3 11 4 15,-3 12-10-15,1 9-2 16,2 5-6-16,11-1-4 0,-1-2-1 16,6-3-2-16,9-13 4 15,-1-6 3-15,6-15-5 16,1-6 6-1,-5-12 11-15,-6-6 3 0,-1-11 21 32,-7-6-2-32,-7-5-6 0,-1-1 0 0,-6 6-12 15,-2 9 1-15,-1 12 1 16,1 6-2-16,1 11-8 16,5 7 2-1,-2-4-14-15,1-1-8 16,15 20 2-16,6 3-6 0,8-7 1 15,-6-17 6-15,5-10 4 16,-4-8 0-16,3-9 10 16,-5-4-4-16,-9-10 10 15,-5-6-2-15,-15-5 0 16,-4-6-4-16,-10-1-44 16,-3-1-26-16,1 5-74 0,0 5-29 15,11 10 98-15</inkml:trace>
  <inkml:trace contextRef="#ctx0" brushRef="#br0" timeOffset="-189291.91">22449 9681 1210 0,'3'-8'430'0,"1"8"-376"16,1 7-12-16,-4 13-17 15,1 9 3-15,8 12-4 16,-5 1-11-16,-1 1-44 16,-5-3-53-16,-6-9 51 15</inkml:trace>
  <inkml:trace contextRef="#ctx0" brushRef="#br0" timeOffset="-189135.18">22228 9730 1229 0,'12'-47'546'0,"11"-1"-294"16,22 8-128-16,7 7-39 15,11 10-56-15,-2 7-18 16,-5 10-125-16,-4 1-67 16,-9 9 101-16</inkml:trace>
  <inkml:trace contextRef="#ctx0" brushRef="#br0" timeOffset="-188677.98">22916 10242 1625 0,'-1'-20'536'0,"24"-29"-534"16,-3-14-9-16,-1-19 13 15,-3-7 2-15,-5-11 3 16,3-7 6-16,-8 5-1 16,-1 11-5-16,-6 34-5 15,1 22-2-15,-2 35-4 0,1 15 1 16,-4 30 0 0,4 17-4-16,0 24 5 15,1-1 0-15,10-13 0 0,2-11 1 16,11-27-4-16,2-13 1 15,1-17 0-15,-1-11 7 16,2-23 7 0,-1-14-4-16,2-18 3 0,-5-5-7 15,-4-2-1-15,1 7 10 0,-8 15-2 16,-3 11 7 0,7 23-6-16,-6 12-8 0,10 27-4 15,6 15-5-15,-9 22-7 16,8 4-9-16,-5 1-37 15,-3-8-24-15,8-20-59 16,-1-8-17-16,3-26-66 16,1-10 136-16</inkml:trace>
  <inkml:trace contextRef="#ctx0" brushRef="#br0" timeOffset="-188454.91">23750 9771 1267 0,'35'25'491'0,"7"2"-325"16,-2 0-138-16,-7 0 6 16,-19 5-49-16,-11 0-22 15,-13 5-39-15,-7 0-33 16,-15 3-83-16,-10-1 124 15</inkml:trace>
  <inkml:trace contextRef="#ctx0" brushRef="#br0" timeOffset="-188258.15">24044 9511 1403 0,'12'24'580'0,"-11"18"-300"16,-3 14-187-16,-22 23-14 16,-2 5-27-16,-16 12-26 15,4-2-4-15,21-18-47 16,2-19-23-16,58-46-57 16,28-32-60-16,79-68 104 15</inkml:trace>
  <inkml:trace contextRef="#ctx0" brushRef="#br0" timeOffset="-184280.84">20551 12204 984 0,'8'-21'420'0,"4"-13"-150"15,3-27-266-15,6-9-9 16,-10-6 13-16,1 0 10 16,-5 6 16-16,-6 8 10 15,0 13 3-15,-1 10 2 16,-2 24 6-16,1 6-7 0,0 22-13 16,0 11-7-1,4 25-24-15,3 10-3 0,3 0 2 16,4-2-3-16,2-20 3 15,3-10-3-15,3-17 2 16,1-8 5-16,0-16 18 16,0-10 15-16,-3-13 8 15,5-7-9-15,-5-8-17 16,-2 1-9-16,-4 7-4 16,-6 7 8-16,-1 17 3 15,-1 10-6-15,2 10-5 16,2 5-10-16,7 14-5 15,6 5 8-15,1 9-8 16,-3-1-2-16,0-5-22 0,-1-7-23 16,6-9-50-1,-2-7-25-15,-2-9-53 0,-1-7 104 16</inkml:trace>
  <inkml:trace contextRef="#ctx0" brushRef="#br0" timeOffset="-184120.99">21205 11651 1083 0,'5'28'425'0,"4"7"-295"15,0 6-46-15,2 6-40 16,0 1-19-16,-3-2-36 16,5-2-46-16,-6-14 35 15</inkml:trace>
  <inkml:trace contextRef="#ctx0" brushRef="#br0" timeOffset="-183648.66">20473 11476 1015 0,'-10'-6'395'15,"14"-2"-271"-15,11 0-77 16,6-2-17-16,19-1-8 16,-3-1-1-16,2-4-2 15,3 2 2-15,-2 1 1 16,3 3-3-16,-2 6-1 16,-2 2-12-16,-5 3-6 15,-9 2 0-15,-3 3 6 16,-4-1 13-16,-10-3 4 15,-2 0 3-15,-3-6 5 16,3-6-6-16,-1-15-7 16,13-5 0-16,1-10-26 15,1-1-21-15,0 6-47 16,-3 4-23-16,-2 10 56 0</inkml:trace>
  <inkml:trace contextRef="#ctx0" brushRef="#br0" timeOffset="-183205.01">21471 11468 1097 0,'54'-6'426'15,"-39"-11"-283"-15,4-3-69 16,0 0-45-16,1 5-7 16,-3 6-45-16,-4 3-11 15,-3 6-36-15,2 1-25 16,1 3-70-1,-4 3 105-15</inkml:trace>
  <inkml:trace contextRef="#ctx0" brushRef="#br0" timeOffset="-183047.11">21631 11616 967 0,'19'-5'414'15,"6"0"-186"-15,10-7-174 16,-1-2-17-16,0 2-41 16,-1-3-59-16,-11 4 41 15</inkml:trace>
  <inkml:trace contextRef="#ctx0" brushRef="#br0" timeOffset="-182112.94">21990 11220 825 0,'-6'-7'409'16,"3"2"-102"-16,3 3-210 16,4 3-24-16,-4-1-43 15,1 5-15-15,6 23-7 16,14 43 2-16,-8-27 1 16,1 0-4-16,1-10-1 15,-1-1 3-15,-1-15 7 16,-1-5-3-16,-2-8 12 0,-2-8-4 15,-1-14 11-15,1-6-1 16,0-8 0 0,-5-4-3-16,0 5-5 15,1 5-1-15,-4 8 0 0,4 8-3 16,-1 9-15-16,5 6 1 16,6 8-5-16,0 1 0 15,5 5 1-15,1-2-1 0,2-5 2 16,2 0-1-1,2-8-1-15,-6-3 0 0,-5-6 2 16,-6-8 3 0,-6-10 10-1,1-6 8-15,-5-10-5 0,-5-5-1 0,-7-3-6 16,-2 3-15-16,2 2-22 16,2-1-21-16,5 4-75 15,-2 4-25-15,4 4 87 16</inkml:trace>
  <inkml:trace contextRef="#ctx0" brushRef="#br0" timeOffset="-181889.42">22311 10827 951 0,'0'0'389'16,"3"3"-215"-16,1 6-98 15,7 14-22-15,4 8 2 16,1 14-13-16,2 0-13 16,-9-2-39-16,-1-2-20 0,-8-11-62 15,2-8-90-15,-12-13 119 16</inkml:trace>
  <inkml:trace contextRef="#ctx0" brushRef="#br0" timeOffset="-181754.08">22044 10804 1231 0,'29'-22'436'0,"18"1"-385"16,15 0-16-16,20 5-34 16,0 3-41-16,0 11 27 15</inkml:trace>
  <inkml:trace contextRef="#ctx0" brushRef="#br0" timeOffset="-181279.05">22565 11284 848 0,'10'-20'405'0,"1"-5"-69"15,-2-14-260-15,-2-7 2 0,-1-13-13 16,-2-5-17-16,-6 1-2 16,-2 0 8-16,-3 15 14 15,-1 7 3-15,7 17-12 16,0 10-16-16,2 17-24 16,2 11-5-16,1 18-12 15,1 11-1-15,1 11 0 16,-1 0 1-16,5-6 0 15,-1-7-1-15,4-16 0 16,-3-6-2-16,1-9 10 16,-3-10 3-16,1-11 27 15,4-8 2 1,1-13-8-16,-2-7-2 0,-3-1-19 16,-1 5-3-16,-4 10 8 0,0 11-4 15,-1 11-16-15,-2 5-6 16,4 16-2-16,-1 9 1 15,4 16 3-15,1 4 3 16,3 1-23-16,2-5-11 16,-2-14-36-16,0-7-20 15,-6-13-52-15,7-7-20 16,-8-13 105-16</inkml:trace>
  <inkml:trace contextRef="#ctx0" brushRef="#br0" timeOffset="-181106.76">22952 10850 1109 0,'14'30'463'0,"-4"22"-231"16,3 14-32-16,-13 28-6 16,-1 17-28-16,-18 24-149 15,8 6 151 1,-22-22-154-16</inkml:trace>
  <inkml:trace contextRef="#ctx0" brushRef="#br0" timeOffset="-157699.89">18282 14497 881 0,'-19'-6'337'16,"4"-2"-234"-16,1-3-48 15,-2 1-5-15,4 3-1 16,3 2-6-16,1 4-3 0,7 1-3 16,-3 2-20-16,4 7-9 15,5 7-13-15,1 3 1 16,7 2 1-16,0-5 3 16,14-8 3-16,0-9 1 15,9-15 24 1,8-7-1-16,11-13-3 15,8-4-16-15,10-6-70 0,-7-1-47 0,2 5 65 16</inkml:trace>
  <inkml:trace contextRef="#ctx0" brushRef="#br0" timeOffset="-157506.04">19112 14545 1242 0,'22'-15'439'0,"18"-25"-381"16,15-13-55-16,8-11-82 16,2-4-66-16,-7-10 92 15</inkml:trace>
  <inkml:trace contextRef="#ctx0" brushRef="#br0" timeOffset="-157164">16859 14420 1449 0,'-15'-19'504'16,"50"-56"-522"-16,35-43-365 15,56-115 264-15</inkml:trace>
  <inkml:trace contextRef="#ctx0" brushRef="#br0" timeOffset="-155426.98">9195 14677 888 0,'-50'-15'332'0,"32"15"-255"16,2-3-6-16,-7 2-13 15,4 2 3-15,-3 3 0 16,8 1-6-16,2 5-4 16,-6-1-19-16,4 9-18 15,-3 9-1-15,12 14-12 16,2 12 0-16,10 12-1 0,0 3 3 15,13 8-4 1,5-2-1-16,5-3-1 0,9-2-8 16,1-8-3-16,3-4 0 15,8-6 1-15,-1-5 7 16,15-13 0-16,0-2 6 16,12-8 5-16,0-4-3 15,-5-11 5-15,-3-5 2 0,-3-16 10 16,-3-11 6-16,0-20 25 15,1-10-2-15,-9-23-1 16,-4-5-2-16,-12-11-20 16,-8-11 2-16,-10-5-15 15,-10 4-2-15,-11 9-9 16,-6 11-1-16,-17 9 0 16,-7 3 1-16,-13 11-2 15,-15 6-11-15,-13 20-4 16,-8 11-7-16,-16 21 5 15,1 11 6-15,-13 32 3 16,4 14 10-16,13 25-22 16,11 10-28-16,36 6 34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38:01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15874 10360 1203 0,'0'-41'482'16,"7"-7"-324"-16,9-21-50 15,5-10-15-15,7-8-40 16,5-4-16-16,13-5-22 16,10-2-10-16,5-3-8 15,4 6-13-15,-7 12-36 0,-7 7-7 16,-8 18-29-16,-10 7 2 15,-11 18 15-15,-9 11-11 16,-12 14 28-16,-6 6 27 16</inkml:trace>
  <inkml:trace contextRef="#ctx0" brushRef="#br0" timeOffset="267.87">15964 9077 1193 0,'13'-15'420'0,"19"-4"-366"15,7 7-6-15,20 6-3 16,3 6-6-16,3 14-14 16,4 11-4-16,-14 22-12 15,-1 12-4-15,-14 20-4 16,-9 2-5-16,-8-5-8 15,-12-8 0 1,-4-19 1-16,-2-10-5 0,-4-20-17 16,2-8-19-16,-2-19-68 0,-1-19 76 15</inkml:trace>
  <inkml:trace contextRef="#ctx0" brushRef="#br0" timeOffset="2284.81">16956 8697 1082 0,'3'3'477'0,"-6"-6"-186"16,2 3-233-16,0 0-51 16,-1 0-17-16,-8 3-6 15,-17 6-12-15,-34 18-12 16,30-6 11-16,-7 3 7 15,0 3 8-15,-1-1 13 16,6-6 2-16,10-5 9 16,11-6-4-16,17-3 0 15,6 2 3-15,18 0-4 16,3 1 0-16,13-1 0 62,-1-2-1-62,-4 5 0 0,-5 4 2 0,-11 10 1 0,-9 4-11 0,-15 13-1 0,0 2 4 0,-17 4 1 0,2 0 2 16,0-12-1-16,-3-6 2 16,10-17-3-16,2-7 8 15,8-17 3-15,3-14-7 16,11-21 9-16,4-11-2 16,11-3-7-16,3-1 9 15,-2 9-8-15,6 8-7 0,-9 11 7 16,-2 13-7-16,-4 17 0 15,-5 9 7 1,-9 14-6-16,-3 5 8 0,-4 12-7 16,-3 3 1-16,-2 8 5 15,-5 3-6-15,8 9 9 16,0 3 0-16,1 3 1 16,-1-1-3-1,-9-8 1-15,1-6-8 0,-8-14-1 16,7-5 5-16,-1-14-4 15,-1-7 0-15,1-11 4 16,-4-12-7-16,-1-13 3 16,-1-9 0-16,5-15-5 15,2-3 5-15,9-16-5 16,4 1 7-16,11-2-4 16,6 3 2-16,9 12 1 0,0 5-5 15,2 13 4-15,-2 5-2 16,-9 9-1-16,1 7 5 15,-9 6-7-15,-4 5 4 16,-4 8-2-16,-2 6-4 16,-12 10 9-16,-4 5-6 15,-13 9 7-15,-3 3 0 16,-4 6-5-16,0 1 3 0,6 1-4 16,8 1 2-16,15-10-4 15,4-7 3-15,16-7-6 16,5-9-5-16,16-9 9 15,7-6-3-15,2-22 1 16,8-4 12-16,-8-16 3 16,0-3-1-16,-1-6 11 15,-6 1-6-15,2 3-1 16,-8-3 3-16,-4 8-5 16,-5-1-1-16,-21 6 1 15,-3 3-1-15,-14 5-2 16,-5 9 1-16,3 9-4 15,-4 8-2-15,1 8-3 16,0 7-5-16,-3 4-2 16,10 1-3-16,2 3 3 15,8-5-10-15,14-2 4 0,0-1-3 16,13-6 4-16,5 0 13 16,4 1-4-16,1 2 3 15,0 8 4-15,-6 4-5 16,-6 8 2-16,-6 3 3 15,-7 1-2-15,-2 3 1 16,-3-6 4-16,3-4 1 16,5-9-1-16,-3-3-4 0,7-10 3 15,-1-3-5-15,3-13 2 16,5-7 11-16,-3-8-12 16,3-7 7-16,-6-3-5 15,1 1-2-15,-4-2 1 16,-9 4-2-16,1 8 3 15,-12 6-1-15,1 11 5 16,-2 7 2-16,-2 11-3 16,0 9-5-16,-5 9 1 15,4 2-6-15,5 0 3 16,4-4 1-16,12-9-4 16,5-1 4-16,6-10-9 15,5-5 7-15,7-7 2 0,4-7-2 16,11-6 10-1,2-7-3-15,-5 1 4 16,-3-2 4-16,-14 3-4 0,-7 6-2 16,-11 5-1-16,-6 1-2 15,-16 7 5-15,-4 2-3 16,-9 7 1-16,-3 7-6 16,-3 7-1-16,1 5 0 0,-1 5-1 15,5-3 1-15,10 1-5 16,6-1-2-16,13-8-3 15,4-1-5-15,11-11 8 16,3-4-2-16,9-9 9 16,1-7 6-1,1-9 4-15,0-1 5 16,-7 1-2-16,-5 3 1 0,-7 4 1 16,-5 3 3-16,-7 4-1 15,3 3 2-15,-7 10-6 16,0 1-6-16,-3 2-5 15,3-3-2-15,0 0 1 16,0 0-1-16,0 0-3 16,0 7 2-16,1 0-4 15,1-1 2-15,0-1 2 0,1-1-2 16,2 0 2-16,11-1 1 16,30 24 0-1,-24-29 4-15,9-3-3 0,0-5-1 16,9-9 0-16,6 2-4 15,-3-6 3-15,0-2 2 16,-2 4 0-16,-14-5 1 16,-5 3-1-16,-10 0-1 15,-14 5 0-15,-6 2 1 0,-15 7-2 16,-7 6-1-16,-14 10-7 16,-4 4 0-16,1 13-8 15,2 2-6-15,13 4 0 16,7 1 6-16,14-6-1 15,8-3 6-15,11-11-4 16,6-3-4-16,7-13 16 16,4-8 5-16,5-14 12 15,5-7 5-15,-4-4-3 16,-5-3-2-16,-9-3 2 16,-11 0-1-16,-5-2 1 15,1 2 2-15,0 6-7 16,7 4-3-16,-3 15-4 15,2 7-6-15,3 17-2 0,2 11-1 16,8 19-1-16,5 10 1 16,1 9-23-16,3-2-24 15,-3-6-63-15,-2-6-40 16,-5-13 95-16</inkml:trace>
  <inkml:trace contextRef="#ctx0" brushRef="#br0" timeOffset="2681.89">19125 8180 1083 0,'3'-3'397'15,"7"0"-276"-15,4-4-167 16,-3-3-3-16,1-5-1 15,5 0 13-15,0-3 15 16,2 2 9-16,0 3 30 16,-2 5 7-16,-1 9 12 15,1 7 7-15,-4 16-10 16,-5 7-1-16,-1 15-7 16,-6 8-13-16,-1 4 6 15,2 0 4-15,-6-10 14 16,6-7 15-16,-2-16-5 0,-2-7-3 15,10-13 2-15,-5-10-1 16,7-18-1-16,1-11-8 16,-11-7-18-16,0 0-15 15,-14 7-28-15,-2 6-13 0,-2 7-36 16,-2 6-8-16,5 13-55 16,-5 2 87-16</inkml:trace>
  <inkml:trace contextRef="#ctx0" brushRef="#br0" timeOffset="3176.8">19794 8126 1213 0,'9'-8'455'15,"3"1"-312"-15,-9-5-130 16,-4-1-17-16,-3-7-10 16,-5-6-10-16,3-10 0 15,3-3 18-15,0 4 7 16,4 5 15-16,0 16 4 16,-1 10-1-16,1 14-3 0,1 13-9 15,-3 13-5-15,4 5 4 16,1 0 2-1,1-11-2-15,11-8 2 0,-6-6-3 16,6-12 12-16,2 1 12 0,-5-10 17 16,6-8 1-16,-4-10-7 15,2-5-11 1,-1-10-21-16,-6-1 0 0,0 4-4 16,-9 5 7-16,0 14 1 15,3 6-5-15,-5 11-5 16,1 11-4-16,0 15-1 15,5 8 2-15,2 11-1 16,8-1 2-16,7-8-20 16,-7-4-18-16,11-11-36 15,-4-4-18-15,-4-10-41 16,2-9-38-16,-2-13 115 16</inkml:trace>
  <inkml:trace contextRef="#ctx0" brushRef="#br0" timeOffset="3370.85">20392 7974 1267 0,'25'52'523'0,"7"12"-325"16,-12 28-135-16,-9 11-89 0,-24 15 9 15</inkml:trace>
  <inkml:trace contextRef="#ctx0" brushRef="#br0" timeOffset="3979.88">20516 11074 1771 0,'5'-5'0'0,"9"-3"12"0,6-6 9 0,20-1 14 0,7-1 7 0,17-2-3 16,14 0-7-16,16-4-14 16,5-4-14-16,4 2-38 15,-13 1-19-15,-13 2-26 16,-7 1 4-16,-19 2-18 15,3 1-49-15,-18 3 99 16</inkml:trace>
  <inkml:trace contextRef="#ctx0" brushRef="#br0" timeOffset="4217.85">21332 10487 1244 0,'12'0'438'0,"24"6"-364"0,3 4-32 16,18 14-1-16,4 5 11 16,-6 17-20-16,2 11 0 15,-25 12-25-15,-11 11-21 16,-19 13-19-16,-9 2-10 16,-20 1 7 15,3-10 10-31,-3-25 11 0,5-12 5 0,13-29-47 0,8-17-51 0,19-32 70 15</inkml:trace>
  <inkml:trace contextRef="#ctx0" brushRef="#br0" timeOffset="6122.68">22266 10480 1035 0,'7'0'484'0,"-5"0"-154"15,-1 4-219-15,-2-4-74 16,0 0-4-16,-3 7-12 16,-25 12-26-16,-46 35-33 15,29-26-6-15,-5 5-6 16,13 2 20-16,6-6 16 0,9-1 11 16,15-7 3-16,6-4-1 15,19 1 3-15,12-1-4 16,9 0 11-16,7 2-4 15,-4-1 8-15,-7 3 5 16,-5 4-1-16,-5-1 7 16,-5 9-3-16,-6 0-10 15,-11 4-1-15,-6 2-9 0,-8-3 1 16,-5-3 10-16,5-10 2 16,1-6 3-16,6-11-4 15,3-4-3-15,2-9-8 16,3-14 1-16,9-16-1 15,10-9 1-15,12-9 2 16,0 5-1-16,4 7 5 16,3 8 1-16,-11 12 6 15,-2 11-4-15,-6 15-3 16,-12 15-5-16,-4 23-5 16,-4 12 7-16,-5 19-2 15,2 4-1-15,-1 6-1 16,2-2-2-16,7 3 0 15,0 4 0-15,4 0 1 0,2-8 1 16,-6-19 0-16,-3-13 2 16,-4-22 0-1,-5-6-8-15,-8-14-3 0,-5-5-3 16,-4-17-2-16,-10-12 3 16,4-20 6-16,6-10 0 15,10-24 5-15,16-6-1 16,15-14-1-16,9-3-2 0,8 7-2 15,2 5-1-15,-1 20 3 16,-6 9 1 0,-7 22 1-16,-5 12 0 15,-7 16-3-15,-2 10 1 0,-9 7 1 16,-3 8 1-16,-7 16 1 16,-4 4-1-16,-4 9 0 15,0 1 3-15,3 1-1 16,5 0-1-16,3-3-1 15,0-3-1-15,6-9-1 16,0-6 2-16,10-7-6 16,7-2 2-16,4-9-4 15,4-2 4-15,6-6 7 16,3-6-2-16,8-6 6 16,6-1-4-16,5-14 2 0,5-2 5 15,-6-7-3 1,-6-4 2-16,-10 0-4 15,-11 1-3-15,-10 6 3 0,-7 5 0 16,-12 10-2-16,0 6-2 16,-6 8-1-16,-3 4-8 15,1 7-6-15,-2 6-3 16,0 1-2-16,-4 2 4 16,15 4 1-16,6-2 4 15,9 7-1-15,12 2 3 0,-3 4 4 16,0 3 2-16,4 4 5 15,-1 3 0-15,-6 6 2 16,1 0-2-16,-5-2 5 16,0-3 2-16,2-9 1 15,-5-4 4-15,1-7-5 16,-1-8-4-16,1-7-4 16,2-6-5-16,6-10 1 15,-1-8 0-15,4-10 2 16,2-6 3-16,-4-4 0 15,-2-1 3-15,-9 1-1 16,-10 7-1-16,-4 10 0 16,-12 6-1-16,2 13 2 0,-4 5 2 15,1 13-1 1,4 8-1 0,3 10-5-16,4 6-3 0,13 3-1 0,13 0 0 15,10-5 3-15,14-4 1 16,6-12 6-16,3-10 5 15,0-9 10-15,3-8 11 16,0-9-3-16,1-3 4 0,1-7-9 16,-12 1-12-16,-13-1-5 15,-2-1-3 1,-20 5-1-16,-1-1-1 0,-13 6 0 16,-13 3 1-16,-8 10-4 15,-11 7 2-15,0 12-1 16,0 5-2-16,7 5 3 15,4 0-10-15,11-5-1 16,3 1-4-16,11-5-4 16,9-3 11-16,6-4 2 15,3-4 5-15,4-7 10 16,5-2 2-16,-3-6 8 16,7-1-12-16,-14 1 1 15,0 0-7-15,-4 1 3 16,-17 0 1-16,10 5-3 0,-10 4-2 15,-1 2-7 1,1 3 5-16,2-2-9 0,0 0 7 16,0 0-1-16,-1 8-5 15,2 2 4-15,4-1-3 16,41 24 8-16,-9-32-2 16,9-3 2-16,-2-7 6 15,6-3-2-15,-4-3 5 16,-1-6 1-1,-2-1-2-15,-6-2-4 16,-14 4 7-16,-21 0-2 0,-9 1 2 0,-22 6-7 16,4 0-3-1,-9 10-9 1,4 6-10-16,0 11-4 0,3 5-6 16,6 9 0-16,6 4 8 0,14 2 2 15,6-2-5-15,15-14 1 16,6-7 0-16,9-15 9 15,0-10 11-15,6-17 17 16,1-4 3-16,-8-10 6 16,-9-1 9-16,-6 0-9 15,-7 0-3-15,-4 4 1 16,5 1-14-16,0 10-1 0,-3 4-5 16,3 12-21-16,1 9-11 15,-3 16-15-15,3 14 1 16,5 22-17-1,-4 10-9-15,-3 8-34 0,3 1-36 16,-3-5 91-16</inkml:trace>
  <inkml:trace contextRef="#ctx0" brushRef="#br0" timeOffset="6533.77">24854 10937 1295 0,'7'-13'461'0,"0"-2"-382"16,-2-3-69-16,-6-5-21 15,1-2-15-15,2-5-20 16,-2-2-2-16,8 6 7 16,1 1 17-16,7 7 18 15,2 6 13-15,2 12 23 16,-2 11-1-16,-1 19 0 15,3 8 5-15,-8 24-17 16,1 6-8-16,-9 16 3 16,-6-2-4-16,0-10 16 0,-1-6 7 15,4-20 6-15,2-2-2 16,4-17-18-16,4-7 4 16,2-15-16-16,0-8 4 15,4-16 4-15,-5-7-1 16,-3-11 1-16,-3-3-4 15,-15 2-2-15,-4 2-3 16,-11 4 0-16,-4 4-5 0,-6 12-29 16,-4 9-33-16,-2 12-61 15,1 7-73-15,4 3 125 16</inkml:trace>
  <inkml:trace contextRef="#ctx0" brushRef="#br0" timeOffset="7032.74">25542 11084 1343 0,'10'6'474'0,"0"-4"-415"15,-3-6-75-15,-7-17-16 16,-1-11-13-16,-5-12 7 0,-3-8 8 15,2-4 30-15,-1 6 22 16,-1 12 25-16,0 8 19 16,-2 19-5-16,-2 10-12 15,-3 21-21-15,-1 17-16 16,0 19-9-16,1 7-4 47,8 6-2-47,0-8-1 0,9-8 1 0,3-10 6 0,5-15 7 0,8-7 7 0,3-13-3 15,2-7-4-15,2-13-4 16,0-6-3-16,-1-12 4 16,5-8 0-16,-7-5 6 15,-3-7 4-15,-1 2 4 16,-7 0-1-16,2 11-8 16,-5 9-7-16,-1 16-6 15,-3 11-6-15,-2 17 1 16,8 10 1-16,-4 14-1 15,10 4 2-15,-3 3-5 16,2-3-4-16,8-8-6 16,-6-4-9-16,13-14-31 0,-7-8-15 15,-4-12-61-15,2-7 79 16</inkml:trace>
  <inkml:trace contextRef="#ctx0" brushRef="#br0" timeOffset="7334.28">25971 11090 1204 0,'23'12'410'0,"11"-1"-396"16,1 1-4-16,6-2-1 15,-3-1-8-15,-5 1-4 16,-5 0 2-16,-9 4-4 15,-5 7 4-15,-9 8 9 16,-8 6 0-16,-13 8 16 16,4 5 12-16,5 3 22 15,13-2 13-15,28-10-12 16,5-15-12-16,29-22-38 16,12-10-9-16,33-27-13 15,15-10-30 1,8-18 36-16</inkml:trace>
  <inkml:trace contextRef="#ctx0" brushRef="#br0" timeOffset="31115.97">16611 14772 824 0,'40'6'300'0,"20"-1"-243"0,1-3-13 16,14-5-10-16,3-5-1 15,27-4 4-15,15-5 8 16,16-4-3-16,17-3-6 16,2-7-17-16,12 1-5 0,23 0-10 15,-7 4 2-15,17 8-4 16,-8 6 0-16,-24 10 16 15,3 3 10-15,-24 6 25 16,-8 4 9-16,-10-3 4 16,-15 2-3-1,-15-2-10-15,-8-8-6 0,-26 0-18 16,-10-3-10-16,-24-4-16 16,-8 2-2-16,-12-1-4 15,-6 0-1-15,-4 1 3 16,-5 0-7-16,-12-5-30 15,0-3-23-15,-15-1-62 16,-1-4-44-16,-20-4 106 0</inkml:trace>
  <inkml:trace contextRef="#ctx0" brushRef="#br0" timeOffset="31782.67">17243 10419 765 0,'-9'47'293'0,"-3"10"-219"0,3 21-37 16,7 10-11-16,-4 20-22 16,8 10-9-16,-6 12-43 31,1 7-24-31,3 17 43 0</inkml:trace>
  <inkml:trace contextRef="#ctx0" brushRef="#br0" timeOffset="31897.95">17000 14121 1012 0,'-11'133'24'0,"4"-29"-12"16,-8 115-18-1,6-18-85-15,3-30 57 16</inkml:trace>
  <inkml:trace contextRef="#ctx0" brushRef="#br0" timeOffset="32366.2">17779 14903 822 0,'-49'185'299'0,"0"-16"-254"0,6-41-40 16</inkml:trace>
  <inkml:trace contextRef="#ctx0" brushRef="#br0" timeOffset="72304.72">22584 13736 1698 0,'-12'-30'579'0,"3"-2"-551"0,2 3-9 15,-4 25-7 1,6 2-9-16,-1 1-4 16,-12 1-1-16,1 27-3 0,10 15 5 15,7 10 8-15,3 7-2 0,-7-8 10 16,-7-1 6-16,18-12 3 16,-7-8 5-16,12-13-5 15,1-10-9-15,-6-8-1 16,-5-12 2-16,-4-13 2 15,5-13 3-15,-3-12-3 16,9-3-9 15,11-6 4-31,-7 9 4 0,6 4 1 0,-2 8-2 0,1 23-11 16,-2 5-1-16,-2 21-6 16,3 6 3-16,0 14-2 15,2 5-4-15,0 3 0 16,-2 2-3-16,0-5 8 15,2-4 4-15,3-5-4 16,-1-6 2-16,-7-9-5 0,-2-3-1 16,4-9 9-16,-4-7-4 15,15-5 4-15,-1-9 0 16,-5-3-2-16,5-6 1 16,-17 4-5-16,3 3 3 15,-7 8-3-15,2 10-2 16,4 7 2-16,-11 10-10 15,3 15-2-15,3 4 5 0,4 3 3 16,8 0 4 0,6-12 1-16,4-1 2 0,4-8-3 15,3-4-4-15,5-10 9 16,-2-6 1-16,-4-7-2 16,6-5 6-16,-11-4-5 15,0-2-2-15,-14-2 0 16,-12-1 1-16,-19 6 2 15,-1 3-4-15,-5 7-3 16,4 7-4-16,15 6-11 16,-6 13 6-16,18 12-2 15,-11 5 3-15,18 9 0 16,0-8 0-16,18-3 8 16,24-10-2-16,9-10 11 15,15-5 1-15,9-13 8 0,2-5 9 16,-9-12 3-1,-4-6-5-15,-16-8-9 16,-11-4-7-16,-11 1-1 0,-9 3 3 16,-24 5 2-16,-8 6-2 15,-18 14-8-15,-8 2-4 16,-5 15-12-16,-7 6 3 16,11 10-3-16,-1 7 4 15,15 5 3-15,8 4-2 16,7 1-1-16,14-2-1 15,7-8 2-15,6-4 4 0,3-22 5 32,-17 1 4-17,2-1 12-15,44-5 2 0,0-14 1 0,5-5 0 0,-34 8-2 16,-1-3-2-16,-23 5-1 16,-7 5-1-16,-13 6-5 15,-2 1-1-15,17 4-9 16,-6 4-2-16,4 8-14 15,-4 4-6-15,1 9 4 16,1 0 0-16,17-7 10 16,10-5 5-16,9-12 3 15,3-2 3-15,-4-8 6 0,-4-5 1 16,-10-5 4 0,-7-5-4-16,-4-4-2 0,-5-1-1 15,-3 2-1-15,-4 4 4 16,-4 10-3-16,0 2-1 15,-1 9 0-15,1 4-4 16,2 9-4-16,-1 12-5 16,3 8-1-16,2 0 3 15,3 1 5-15,4-8 3 32,-2-4 0-32,2-5 0 15,-5-7 0-15,0-3 0 0,-2-9 6 0,-1-9-4 0,8-11 1 16,0-8 2-16,10-4-8 15,1 4 5-15,1 10-1 16,3 8-3-16,2 16-12 16,2 10-13-16,3 21-21 15,0 8-13-15,-6 6-45 16,3-4-28-16,-6-14-92 16,-3-13-6-16,14-30 139 15</inkml:trace>
  <inkml:trace contextRef="#ctx0" brushRef="#br0" timeOffset="72693.67">25368 13186 1445 0,'9'13'579'16,"-13"18"-346"-16,-4 9-126 15,2 17-51-15,-4 5 1 16,5 10-14-16,-3 2-10 0,9-4-23 15,10-7-2-15,3-19-19 16,15-14-3 0,-4-22 3-16,4-9-15 0,7-29 20 15,-2-14 4-15,4-19-13 16,-4-7 1-16,-10 2-2 16,-1 0 0-16,-10 10 6 15,-8 7 15-15,1 18-4 16,-6 13 0-16,-2 18 11 15,3 7-6-15,5 20 2 16,3 9-9-16,4 12-5 16,8 2-2-16,4 5 7 15,-3-1 7-15,7 2-6 16,-7-5 5-16,-7-6-26 16,-15-5-26-16,-6-11-61 0,-10-5-58 15,-34-22 99-15</inkml:trace>
  <inkml:trace contextRef="#ctx0" brushRef="#br0" timeOffset="72858.42">25222 12831 1857 0,'16'-7'462'0,"-9"-44"-510"16</inkml:trace>
  <inkml:trace contextRef="#ctx0" brushRef="#br0" timeOffset="73622.53">26664 13299 1415 0,'-11'17'510'0,"6"12"-434"0,6 4-38 0,-2 10-21 0,0 5-10 0,5 8-13 0,-1 1-4 0,13-4-3 0,-2-8-7 0,5-19 12 0,4-9 5 0,5-17 10 0,3-9 17 0,-3-21 14 16,-3-8 6-16,-3-16-2 16,-2-2-15-16,-2 4-14 15,-5 3-4-15,-7 20-8 16,-2 9 6-16,0 19-8 15,0 12-6-15,2 20-3 16,3 8-4-16,4 11 6 16,3 0 4-16,9-13 9 15,5-3 11-15,9-19 29 16,9-8 16-16,-7-16 26 16,-1-14-1-16,-18-18-25 15,-7-7-14-15,-11-11-36 0,-8 2-11 16,-5 3-32-16,3 2-28 15,-3 16-64-15,1 5-42 16,6 20-61-16,-10 8 130 16</inkml:trace>
  <inkml:trace contextRef="#ctx0" brushRef="#br0" timeOffset="74269">27518 13346 1381 0,'30'5'574'0,"0"-4"-327"16,0 4-129-16,6-10-73 16,0 2-22-16,-1-8-14 15,-2-4-1-15,-13-8-13 16,-5-8 8-16,-9-5 3 16,-4-2-10-16,-12 0 10 15,-2 5 9-15,-13 5-1 16,-7 4 7-16,5 14 3 15,-13 9-20-15,4 22-2 16,0 13 4-16,-7 26-6 16,7 10 0-16,6 14 3 15,9 0 3-15,16-7 25 0,9-6 16 16,21-19 13-16,7-8-1 16,29-29-4-16,9-16 1 15,3-25-11-15,8-16-2 16,-6-24-12-16,-4-5 1 15,-2-15 1-15,-8-5-14 0,-19 1 2 16,-11 1-18 0,-20 12 0-16,-13 10 2 0,-21 27-10 15,-8 15 16-15,-11 33-14 16,5 16 11-16,10 27-3 16,5 14-10-16,12 17 12 15,5 2-11-15,13-6 4 16,13-8 0-16,19-16-1 15,10-8 1-15,16-23 4 16,3-12-3-16,-4-23 3 16,-6-12 8-16,-11-21 3 15,-7-8 0 1,-9-17 0-16,-6-4-9 0,-17-2-7 16,-4 7 6-16,-11 22-2 15,-5 13-6-15,-10 31-12 0,-3 16-5 16,-3 31-15-1,2 15-5-15,15 23-14 0,9-2-32 16,17-6-86-16,13-8-29 16,19-20-80-16,11-6-14 15,19-22 197-15</inkml:trace>
  <inkml:trace contextRef="#ctx0" brushRef="#br0" timeOffset="76714.96">29149 13484 1680 0,'5'-18'661'16,"18"-9"-441"-16,13-17-148 15,4-12-18-15,19-17-33 16,0-4-9-16,-5-12-11 16,-3 2 3-16,-16 5-4 15,-13 3 3-15,-22 26-2 16,-11 15-1-16,-20 24 0 15,-3 17-5-15,-15 21 0 16,-8 9-6-16,1 14 4 16,2-1 2-16,11-4 2 15,12-4 5-15,20-9-4 0,7 0 0 16,26-4 3 0,4 0-3-16,6 1 2 0,7-1 0 15,-11 2 0-15,-3 2 0 16,-11 3-5-16,-2 0-6 15,-12 0-21 1,-4 0 6-16,-7-4-6 0,-6-2 11 16,3-3 19-16,2-6-2 0,9-8 2 15,5-6 0 1,19-17-1-16,13-7 8 0,25-20 14 16,-1 1-2-1,-29 19 20 1,1 1-6-16,103-74 3 0,-5-2-4 15,-17 2-16-15,-58 34-2 0,-24 12-11 16,-12 4 2-16,-13 15 1 16,-10 6 2-16,-23 21-1 15,-3 11-3-15,-10 21 0 16,3 13-4-16,12 13 3 16,2 3-3-16,18 1-1 15,7-5 0-15,17-9 0 16,9-7 3-16,13-14 3 15,5-9 2-15,14-18 2 0,0-11 6 16,12-17 2-16,0-6 1 16,-10-8 4-16,-8 0-6 15,-28 1-2 1,-10 4 3-16,-11 6-2 0,-6 2-5 16,-2 11-1-16,-3 5-2 15,-3 15-11-15,4 14 8 16,2 18-9-16,5 13 2 15,7 23 7-15,1 12-8 16,0 16 6-16,-2 19 0 0,-1 15-55 16,-1-3 15-16,1-7 1 15,-2-21 7-15,-3-30 57 16,-1-9-8-16,-3-26 1 16,1-11-7-16,-1-22 4 15,3-15-1-15,0-25-4 16,1-15 1-1,4-29-14-15,3-10 0 0,0-16-7 16,2-2 3-16,1 0 4 16,1 4-5-16,1 19 7 15,1 15 0-15,1 35 1 16,-6 13 2-16,0 22-1 16,-4 5-1-16,1 13 0 0,-4 9-5 15,0 10 4-15,2 3 0 16,3 1-2-16,4 0 2 15,3-3-1-15,2-4-1 16,16-13 6-16,4-11 0 16,11-12 11-16,2-8-3 15,-8-10 2-15,4-4 1 16,-4-12-10-16,-1-6 0 16,-7-2-4-16,-4 3 1 15,-15 8-1-15,-9 9 5 0,-12 13 2 16,-11 10-7-16,-6 14 0 15,-2 8 0-15,-2 18-1 16,4 1-1 0,3 6 2-16,9-2-1 0,9-8-3 15,7-4 5-15,15-16 1 16,1-5 0-16,14-17 5 16,0-5-6-16,1-9 6 15,-5-4-5-15,-4 1-2 16,-8 1 9-16,-13 1-8 15,-2 1 7-15,-13 4-6 16,-1 5-1-16,-3 11-1 0,0 5 0 16,5 8-1-16,-3 2-1 15,9 6 3 1,4-1-3-16,6 2-1 0,10-3 0 16,8-4-4-16,8-3 0 15,9-9 2-15,-1-2-3 16,8-12 7-16,-9-6-1 15,-6-10-5-15,-3 0 4 16,-14-8-8-16,0 0 1 16,-12 2 9-16,-2 3-4 15,-2 3 6-15,-1 10 1 0,4 8-2 16,1 1 0-16,4 16-2 16,0 5-5-16,-1 18 0 15,0 8-3 1,3 4 2-16,0-2-1 15,6-1 2-15,6-6 3 0,5-9 1 16,8-7 8-16,3-18 5 16,4-9 6-16,20-16 1 15,2-7-4-15,8-11-3 16,-6-2-7-16,-28 1-2 16,-9 5 4-16,-25 13 0 15,-6 11 1-15,-15 17-3 16,-5 10-4-16,-11 18-5 0,-2 5 6 15,-4 7 0-15,4-2 0 16,5-5-2 0,8-2-6-16,15-12-2 0,8-4-8 15,25-9 3-15,3-5-2 16,14-12 13-16,-5-4 2 16,-7-7 3-16,-8-1 6 15,-12 4-4-15,-4 1 3 16,-4 7 2-16,-3 2-3 0,-3 5 0 15,-1 3-2-15,2 9-2 16,2 6-5 0,3 5-1-16,7-1-1 15,7-4-4-15,8-2 5 0,10-6-3 16,3-8 2-16,19-11 6 16,1-9-5-16,0-16 6 15,-2-6-2-15,-24-14 0 16,0-2 9-16,-2-11 3 15,-4-1 9-15,-5 4-5 16,-9-2-1-16,-16 7 5 16,-11 5-5-16,-3 12 6 15,-2 12-6-15,4 24-11 16,-3 14 0-16,0 34-3 16,-2 14-1-16,2 27-3 0,8 4 2 15,12 1-6-15,12-4 3 16,15-8-7-16,3-10 1 15,12-14 0-15,3-11-2 16,4-24 12-16,-2-8 0 16,5-18 4-16,1-7 0 15,-6-10 4-15,-1-5-5 0,-32-1 2 16,-7 1 0-16,-12 7-1 16,-2 6 2-1,-9 11-11-15,-9 7-1 0,-7 14-14 16,2 9 5-16,6 13 8 15,9 3-3-15,18 2 8 16,0-3-7-16,33-12 3 16,13-5 4-16,14-11-1 15,10-8 4-15,4-8 7 16,10-8-3-16,-10-9 20 16,-4-3 0-16,-15-2 0 15,-13-3 7-15,-12 1-18 16,-9 3 5-16,-19 1-9 15,-12 4-4-15,-21 8-1 0,-6 4-9 16,-5 12-10 0,-8 9-7-16,15 11 6 15,5 6-2-15,16 5 9 0,9-2 3 16,14-5-4-16,8-2 6 16,1-13-2-16,10-6 0 15,-2-14 5-15,6-11-1 16,4-11 7-16,-4-5 4 15,-11-6 2-15,-8 0 1 16,-17-4 3-16,-6-1-7 16,-4 2 3-16,-2 0-1 0,1 16-9 15,5 10 6-15,1 21-16 16,2 13 2-16,2 28 0 16,2 18-13-16,6 24-24 15,-4 6-32-15,-1 0-79 16,-3-6-74-16,-9-17 145 15</inkml:trace>
  <inkml:trace contextRef="#ctx0" brushRef="#br0" timeOffset="76883">31847 12574 1675 0,'100'-6'652'0,"16"-3"-353"16,16-5-480-16,-7-9-63 16,-20 4 142-16</inkml:trace>
  <inkml:trace contextRef="#ctx0" brushRef="#br0" timeOffset="77441.17">30659 13865 1498 0,'-41'44'632'0,"19"-3"-302"15,1 2-281-15,6 2-57 16,-1 2-17-16,8-5-6 15,5 1 1-15,15-4-1 16,3-2 13-16,1-10 5 16,12-8 4-16,0-13 12 15,10-9 0-15,11-20 12 16,8-9 13-16,15-13-7 16,5-1 0-16,-2-2 2 0,-8 1-10 15,-22 4-4-15,-14 3-1 16,-15 15-4-16,-4 7-6 15,-5 13 19-15,-4 6 3 16,-4 12-3-16,-4 4 9 16,2 12-13-16,0 2-6 0,-2-1-3 15,3 1-10 1,1-9-8-16,0-3-2 0,1-5 4 16,1-8 5-16,-10-5 12 15,4-5 1-15,-1-18-5 16,3-11 10-16,17-17-10 15,4-4-1-15,8 3 0 16,3 5-4-16,-1 15-24 16,3 9 4-16,-5 22-12 15,-1 11-14-15,-8 22 6 16,-4 6-15-16,-11 5-47 16,-6-2-36-16,-11-15-63 15,-1-8 116-15</inkml:trace>
  <inkml:trace contextRef="#ctx0" brushRef="#br0" timeOffset="77600.73">30757 13627 1267 0,'2'2'509'15,"8"-1"-323"-15,2-1-192 16,6 5-137-16,-1-5 88 15</inkml:trace>
  <inkml:trace contextRef="#ctx0" brushRef="#br0" timeOffset="77880.72">31794 13684 1863 0,'18'15'685'16,"3"-3"-500"-16,-2-1-226 15,-1 1-6-15,-12 1-48 16,0 3-6-16,5 7-10 16,-8 4-4-16,-3 7 49 15,-2 7 16-15,-14 1 36 16,2 0 14-16,-5-4-1 15,-2-6 4-15,4-11-5 16,0-8-19-16,6-21-83 0,0-14-71 16,5-21 103-16</inkml:trace>
  <inkml:trace contextRef="#ctx0" brushRef="#br0" timeOffset="78146.17">32199 13655 1478 0,'-20'22'586'15,"-3"-1"-355"-15,-6 4-187 16,-5 1-20-16,1 6-31 16,0 6-6-16,5 5-7 15,8 7 4-15,8 4 3 16,15 0 0-16,28-10-14 15,6-9-4-15,28-21-35 16,-1-13-45-16,12-25 188 31,3-11-89-31</inkml:trace>
  <inkml:trace contextRef="#ctx0" brushRef="#br0" timeOffset="78340.87">32649 13964 1724 0,'-6'60'645'16,"-2"16"-516"-16,0 9-48 0,-3 6-48 15,-2 3-46-15,-3-8-131 16,3-13-87 46,2-32 136-62</inkml:trace>
  <inkml:trace contextRef="#ctx0" brushRef="#br0" timeOffset="79636.78">23187 15235 1340 0,'-3'6'508'16,"-5"-12"-346"-16,8-7-146 15,0-2-6-15,-3-6-5 16,-4 3 5-16,-6 4-2 16,-2 2 0-16,-12 12 0 15,-2 4 0-15,-14 14 2 16,-3 12 3-16,-5 10 15 15,2 8 6-15,9 4 12 16,6-5 2-16,26-1-16 16,9-3-14-16,31-7-17 15,11-2-8-15,9-2 1 0,6-4 6 16,-3 2-11-16,-3 1-3 16,-13 9-6-16,-8 5-7 15,-24 7 8-15,-8 4 2 16,-18 3 5-16,-12-3 10 0,-7-8 2 15,-2-7 2-15,1-19 7 16,7-8 5 0,7-17 19-16,15-11 7 0,26-22-2 15,10-11 1-15,25-20-19 16,5-2-4-16,11 2-2 16,3 3-14-16,6 15 2 15,-3 7 2-15,-25 16-10 16,-10 6 6-16,-21 16 0 15,-8 6-4-15,1 15 11 16,0 10 0-16,1 25 1 16,0 12 0-16,-1 27-3 15,1 12-6-15,-1 9 1 16,1 4-1-16,-4-7-4 16,-1-12 8-16,-6-26-1 15,0-17 2-15,-3-31-1 0,-1-16-8 16,-4-28 1-16,-2-20-3 15,2-29-2-15,3-12 9 16,7-20-6-16,6-4 6 16,10-10 5-16,5-3-10 15,11 13 8-15,5 12-3 16,11 30-9-16,1 21 3 0,-2 33-8 16,-2 20 1-16,-7 33 1 15,-13 15 4 1,-17 22 6-16,-13 2-2 0,-29 7 4 15,-10-4-14-15,-22-17-52 16,-6-10-26-16,-10-33-77 16,-1-14 158-16,4-32-12 15</inkml:trace>
  <inkml:trace contextRef="#ctx0" brushRef="#br0" timeOffset="80919.6">22046 14863 993 0,'-4'-33'438'0,"-1"-5"-156"15,6-4-201-15,-4 6-11 16,3 1 15-16,-3 11 1 16,1 12-1-16,0 3 3 15,0 19-25-15,-2 8-17 0,7 22-30 16,-1 11-5-16,5 25-10 16,4 10 3-16,-7 1-2 15,5 1-5 1,-3-25 2-16,2-12 1 0,7-24 0 15,-3-11 0-15,6-16 0 16,1-7-1-16,-1-21 1 16,3-7 2-16,1-12 2 15,-1-3-2-15,3 2 5 16,3 5-7-16,-1 11-3 16,2 8 3-16,-4 14-7 15,2 8 8-15,1 16 1 16,-4 8-2-16,7 11 5 15,-8 4-7-15,3-4 0 16,-5-3 3-16,-3-13 1 0,-3-9 3 16,-7-10 5-16,4-7-4 15,-6-18 3-15,1-6-1 16,0-12 2-16,-2-3-3 16,-2 8-7-16,1 5 7 15,-1 14-11-15,1 7 6 0,3 13-4 16,0 9 0-16,6 14 7 15,2 5-11 1,5 9 8-16,0-2-1 0,1-5-1 16,1-3-1-16,5-15 3 15,-1-6-2-15,0-10 13 16,2-8 20-16,-4-5 4 16,-5-4 6-16,5-2-12 15,-9 0-15-15,0 3-12 16,-1 6-1-16,-7 7 1 15,0 4 2-15,3 4-7 16,7 3-4-16,-5 7 0 16,11 1 1-16,0 1 12 15,3 0-5-15,8-10-3 16,1-3 1-16,3-13-1 31,-18 6 3-31,1 2 9 0,57-28-2 0,7-10-2 0,-4-3 5 16,-44 18-3-16,-9 0-2 15,-14 5 2-15,-5 8 4 16,-8 3 10-16,-4 8-1 16,-10 8-1-16,-1 4-15 0,-9 11-10 15,2 2-1-15,-2 2-7 16,11-1 3 0,8-7-14-16,11-2-5 0,11-5 6 15,0-4 5-15,19-3 12 16,-6-7 7-1,5-1 2-15,-3-1-5 0,-10 2 4 16,2 2-5-16,-1 5 2 16,-1 3 3-16,0 6-7 15,-4 6 3-15,-2 6-10 16,-3 6 3-16,-6 7-7 16,-3 0 2-16,-4 0 4 15,-4-7 1-15,-3-7 7 16,1-3 3-16,1-14 0 15,3-3-2-15,9-13 2 16,5-10-10-16,21-14 8 0,8-9-1 31,17-8 2-15,10-4 2 0,-2 1-2-16,2 0 0 15,-6 1 1-15,-3 5-3 0,-11 8 2 0,-5 8 0 0,-15 14-2 0,-14 9 5 16,-16 11 10-16,-13 7-4 15,-24 14 3-15,0 10-6 0,-9 19-10 16,12 6 2-16,15 3-14 16,13-3-7-1,25-14-28-15,8-10-14 16,33-23-58-16,14-11-64 0,12-26 122 16</inkml:trace>
  <inkml:trace contextRef="#ctx0" brushRef="#br0" timeOffset="82649.56">24250 15935 1385 0,'22'-30'540'16,"2"-8"-372"-16,13-22-100 15,5-5-27-15,-17-5-28 16,1 0-11-16,-17 7-7 15,-10 2 1-15,-9 22 4 16,-2 11-4-16,-5 19 5 16,-7 11 7-16,4 14-3 15,-8 9-2-15,2 8-2 16,11 3-5-16,-4-4 0 16,14-4 7-16,6-11-2 15,1-3-3-15,14-5 2 16,2-4 0-16,10-2 4 15,5 0 5-15,6-1-4 16,-1 6 2-16,-9 6-4 0,-3 3-2 16,-15 11-1-16,-6 5-3 15,-6 10-2-15,-3 5 1 16,0-3 1-16,4 0 5 16,4-17-4-16,4-7 2 15,10-13 0-15,-1-9 0 16,20-17 21-16,2-10 3 0,18-20 14 15,3-6 4-15,-4-7-9 16,-3 2-5 0,-25 6-16-16,-4 6-1 15,-21 16-8-15,-5 6 0 0,-16 24-1 16,-10 9-6-16,-8 22-3 16,0 9-5-16,13 3 10 15,4 8-5-15,28-4 7 16,12-2 1-16,14-2-9 15,14-18 11-15,12-13-3 16,2-9-2-16,17-20 24 16,5-2-6-16,6-14 14 15,1-5 9-15,-13 0-6 16,-12 1 10-16,-23 2-20 0,-9 2-2 16,-22 11-7-16,-10 1-5 15,-21 12 1 1,-9 4-7-16,-13 11-4 0,-3 4-11 15,-3 12-3-15,4 8 6 16,3 0-5-16,8 6 7 16,18-6-3-16,11-4 1 15,31-8-2-15,3-8 0 0,14-11 1 16,0-8 3-16,-10-10 10 16,0-6-5-1,-13-2 13-15,-4-2-10 16,-5 1 2-16,-5 1 7 0,-6 3 0 15,-3 3 6-15,-6 9-3 16,0 6-1-16,-1 11-10 16,-2 5-11-16,4 13-7 15,0 2-2-15,7 5 0 16,5 2 14-16,6-5 2 16,2-1-3-16,7-9 2 15,9-3-1-15,7-11 2 16,5-5 11-16,7-12 2 15,3-4-4-15,-4-9 9 16,1-2-4-16,-6-6 3 16,-6-6-4-16,-8 0-1 0,-8 1-1 15,-17 5 1-15,-6 5 3 16,-16 8-3 0,-7 9-11-16,-12 13-8 0,-5 8-1 15,-5 19-9-15,-2 3 6 16,13 13 3-16,1-2-3 15,25-6-2-15,7-1 1 16,15-12-4-16,10-8-3 0,9-12 16 16,7-8-2-16,0-16 6 15,4-5 15-15,-9-15-6 16,0-2-3-16,-6-4 9 16,-5-2-8-16,-6 7-1 15,-3-1 6-15,-5 14-4 16,0 6 1-16,0 20-4 15,-3 8-3-15,5 27-16 16,12 18-15-16,-5 24-10 16,5 11-25-16,1 1-74 15,-8-2-43-15,21-19 107 16</inkml:trace>
  <inkml:trace contextRef="#ctx0" brushRef="#br0" timeOffset="83161.8">26852 15392 1093 0,'-12'48'561'0,"-2"4"-9"16,1 8-540-16,-5-3-25 15,1-7-13-15,5-2-8 0,8-12-24 16,7-4-6-16,6-13 7 15,3-9 16 1,9-14 59-16,-4-8 15 0,6-15 12 16,0-6-3-16,-3-11-12 15,1-1-3 17,-5-4-9-32,-3 0-1 15,-7 6 0-15,-3 4-2 0,-2 16 8 0,0 9 14 0,-1 8-2 16,0 8 1-16,-1 17-19 15,1 7-12-15,2 17-14 16,4 1-6-16,0-1-7 16,2-3-5-16,1-11-13 15,-4-6-10-15,3-13 3 16,-2-4 3-16,-2-11 23 16,1-5 11-16,-4-11 19 0,3-9 2 15,1-9-1-15,2-3 0 16,7 4-6-16,0 0-1 15,4 14-6-15,4 11-5 16,-4 15-21-16,7 13-15 16,-2 12-33-16,-3 5-6 15,-2 0-50-15,-10-3-217 0,-19-4 249 16</inkml:trace>
  <inkml:trace contextRef="#ctx0" brushRef="#br0" timeOffset="83322.03">26544 15360 1742 0,'28'4'521'15,"6"-10"-604"-15,30-13 16 16</inkml:trace>
  <inkml:trace contextRef="#ctx0" brushRef="#br0" timeOffset="83600.28">28029 15428 2110 0,'23'49'655'0,"13"-6"-744"16,-7 6-50-16,-18-2-20 15,-10-1 10-15,-11 7-27 16,-9 4-1-16,-9 15-2 16,2 0 51-16,-1-12 112 31,5-12 32-31,10-32 50 0,6-15-53 15,11-28-121-15,7-18 69 0</inkml:trace>
  <inkml:trace contextRef="#ctx0" brushRef="#br0" timeOffset="83783.16">28180 15324 1188 0,'-29'67'509'0,"4"7"-252"15,8 14-180-15,10 6-22 16,7-12-35-16,21-6-25 16,21-30-50-16,12-20-42 15,17-30-81-15,-1-19-59 16,4-22 149-16</inkml:trace>
  <inkml:trace contextRef="#ctx0" brushRef="#br0" timeOffset="84057.09">28953 16025 2123 0,'18'43'750'0,"0"-2"-645"16,-2 14-90-16,-10 35-6 15,-15 11-11-15,-17 26-10 0,-12 2-34 16,-12-18-138-16,-2-13-92 16,10-41 163-16</inkml:trace>
  <inkml:trace contextRef="#ctx0" brushRef="#br0" timeOffset="87620.72">15427 13962 1126 0,'11'33'381'0,"5"-17"-362"0</inkml:trace>
  <inkml:trace contextRef="#ctx0" brushRef="#br0" timeOffset="100897.93">18663 10189 1130 0,'-7'-5'444'15,"0"3"-288"-15,-2 0-11 0,-3 7-16 16,10-3-3-16,-7 7-29 15,-8 4-14-15,17 3-17 16,-23 6-13-16,19 1-16 16,14 2-10-16,-22 3 1 15,28 1-2-15,2 6 4 16,-16-1 8-16,30 3-23 16,-19 3 4-16,-12-1-9 15,24-2-11-15,-26 8 1 16,5-4-5-16,-6 0-24 15,-2-1-15-15,-8-11-32 16,-4-3-17-16,19-15-38 16,-13-5-21-16,15-6-51 15,9-1-60-15,-5-3 174 16</inkml:trace>
  <inkml:trace contextRef="#ctx0" brushRef="#br0" timeOffset="101151.82">18738 11028 1043 0,'0'30'423'16,"2"4"-246"-16,2-1-19 15,0-1 6-15,-2 2-3 0,-1 1-25 16,4 2-28 0,-3 1-51-16,-3 5-15 0,2 1-35 15,-2 5 0-15,-5 3-7 16,9-10 1-16,-10-1 8 15,7-14-12-15,1-7-26 16,-2-4-19-16,5-12-53 16,-2-1-39-16,1-6-55 15,-3 2 410-15,0-1-190 16</inkml:trace>
  <inkml:trace contextRef="#ctx0" brushRef="#br0" timeOffset="101370.69">18750 11869 1171 0,'-2'42'466'0,"1"6"-297"0,-2 4-22 16,-2-3-43-16,1 4-16 16,-6-1-40-16,5-11-21 31,2-20-20-31,1-1-5 0,-15 57-15 0,-1-7-12 15,8-11-40 1,1-37-30-16,15-9-69 0,-3-7 99 0</inkml:trace>
  <inkml:trace contextRef="#ctx0" brushRef="#br0" timeOffset="101600.86">18704 12702 1284 0,'4'46'525'16,"1"4"-275"-16,-2 7-179 16,2 0-18-16,-11 0-11 15,4 10-4-15,2 11-22 16,-5 5-6-16,4 0 1 16,-3-13-10-16,-2-24-12 15,3-10-7-15,1-12-43 16,1-8-24-16,-3-10-49 0,3-6-36 15,-4-11 110-15</inkml:trace>
  <inkml:trace contextRef="#ctx0" brushRef="#br0" timeOffset="101744.78">18707 13377 1037 0,'1'16'479'16,"1"14"-201"-16,1 4-59 0,-1 18-81 15,2 5-24 1,-4 9-49-16,-5 6-21 0,-2-8-84 15,-4-2-64-15,-5-13-126 16,-1-11 129-16</inkml:trace>
  <inkml:trace contextRef="#ctx0" brushRef="#br0" timeOffset="102355.65">17817 11640 898 0,'3'-18'332'0,"-3"5"-246"0,-3 2 1 0,-1 7 4 15,-2 3 20-15,-2 3 11 0,3 0 5 16,4 5-10 0,-2 5-14-16,3 13-27 0,0 10-10 15,1 17-19-15,4 8-19 16,0 10-17-16,-4 0-11 16,-1-7-4-1,1-1-5-15,-2-15-22 0,0-5-26 0,-2-4-85 16,-2-9-49-16,5-9 118 15</inkml:trace>
  <inkml:trace contextRef="#ctx0" brushRef="#br0" timeOffset="102637.93">17755 12839 1431 0,'-1'42'563'0,"10"-5"-381"15,-4-2-96-15,-10 0-56 16,5 0-12-16,-11 4-5 0,4 0-7 16,2 1-7-1,-11 5-3-15,9-6-7 16,-4-3-16-16,1-8-42 0,9-10-34 15,-1-12-54-15,2-7-26 16,2-16 114 0</inkml:trace>
  <inkml:trace contextRef="#ctx0" brushRef="#br0" timeOffset="103788">17840 11666 1023 0,'0'-1'418'15,"9"-6"-256"-15,-1 2-23 16,-6 3-5-16,7 0-1 16,-5 0 0-16,-2 2 11 15,1 8-4-15,6 14-5 0,-3 45-22 16,-18-23-19 0,-7 11-39-16,1 8-14 15,-5 0-13-15,-1 1-3 0,5-13-7 16,-2-4-2-16,10-13-4 15,8-6-12-15,-11-14-15 16,14-4-12-16,5-10-40 16,1-12-7-16,13-16-94 15,-11-11-64-15,-3-21 153 16</inkml:trace>
  <inkml:trace contextRef="#ctx0" brushRef="#br0" timeOffset="104030.62">17675 11850 1271 0,'2'3'493'0,"6"-2"-328"0,5 4-22 16,4 7-15-16,0 2-9 16,8 15-34-16,-3 7-15 15,1 7-7-15,2 3-4 16,-2 3-16-16,-2-9-6 15,0 3-26-15,0-3-16 0,-3-12-35 16,0-2-27-16,-4-16-50 16,-1-5-32-16,-5-8-78 15,-3-7 140-15</inkml:trace>
  <inkml:trace contextRef="#ctx0" brushRef="#br0" timeOffset="104343.08">17944 12519 1276 0,'0'0'543'15,"-1"-1"-268"-15,-4 1-103 0,4-1-2 16,0 1-13-16,-12 4-37 15,-10 5-35-15,-29 53-11 16,19-11-24-16,9 3 1 16,-14 15-22-16,12-3-12 15,3 2-16-15,-18-6 3 16,32-17-4-16,-24-11-8 0,24-17-37 62,6-12-29-62,-8-17-46 0,22-10-35 0,0-22-75 0,16-11-39 0,1-11 169 0</inkml:trace>
  <inkml:trace contextRef="#ctx0" brushRef="#br0" timeOffset="104598.83">17685 12569 955 0,'-30'16'412'0,"3"7"-213"15,3 3-5-15,1 2-19 16,2 0 1-16,19-4-10 15,2 0-24-15,16 1-28 16,13-2-9-16,7 8-15 16,-6-3 1-16,4 5-33 15,-1 2-11-15,-10-4-32 0,10 1-5 16,-8-5-5-16,-4-2-1 16,-3-1-12-16,-3-3-24 15,-6-7-49-15,0-2-42 16,-4-10-73-16,3-5-60 15,-6-11 166-15</inkml:trace>
  <inkml:trace contextRef="#ctx0" brushRef="#br0" timeOffset="104902.76">17995 13327 1295 0,'-3'7'521'0,"-7"5"-319"16,-6 0-23-16,-10 12-36 16,-3 8-1-16,-11 7-30 15,1 8-21-15,-7 7-21 16,4 0-20-16,5-3-28 15,-4-5-31-15,6-17-73 16,8-6-26-16,11-19-74 0,16-14-35 16,13-22-19-1,1-11-33-15,17-13 173 16</inkml:trace>
  <inkml:trace contextRef="#ctx0" brushRef="#br0" timeOffset="105069.93">17770 13405 1213 0,'-3'24'509'16,"2"2"-298"-16,8 12-45 16,4 8-24-16,8 9-28 15,4-1-26 1,8 3-53-16,2-6-30 16,1-9-134-16,1-6-83 15,-6-12 123-15</inkml:trace>
  <inkml:trace contextRef="#ctx0" brushRef="#br0" timeOffset="105724.87">21200 11116 1004 0,'2'28'410'0,"-3"-28"-255"0,-1 0-29 16,2 1 1-16,-2-1-24 15,1 0-18-15,0 8-45 16,0 18-17-16,-2 37-31 16,3-21-24-16,3 7-35 15,-2 2-24-15,1-3-66 16,0-1 97-16</inkml:trace>
  <inkml:trace contextRef="#ctx0" brushRef="#br0" timeOffset="106015.64">21247 12147 1082 0,'1'10'499'0,"3"-1"-213"0,-1 12-116 15,-6 7-17-15,-2 7-68 16,0 8-25-16,1 1-53 15,1 1-17 1,-2-1-30-16,-1-5-25 0,-3-10-73 16,5-9-37-16,1-16 110 15</inkml:trace>
  <inkml:trace contextRef="#ctx0" brushRef="#br0" timeOffset="106412.03">21358 11799 1092 0,'15'-13'477'0,"-7"3"-232"16,3 1-54 0,-8 8-29-16,-2 2-18 15,-10 11-35-15,-13 6-23 0,-8 16-28 16,-10 6-16-16,-4 10-16 15,3-2-6-15,-1-2-46 16,2-6-21-16,12-16-47 16,5-6-30-16,18-20-75 15,8-10-37-15,4-17 146 16</inkml:trace>
  <inkml:trace contextRef="#ctx0" brushRef="#br0" timeOffset="106590.72">21199 11782 1026 0,'-10'6'422'0,"-1"6"-239"0,0 5-23 16,4 8-14-16,2 4-5 15,7 7-29-15,6 0-29 16,8 3-48-16,8 2-9 16,-1-4-27-16,6-2-35 15,0-6-80-15,-1-4-41 16,2-6 111-16,5-3-6 0</inkml:trace>
  <inkml:trace contextRef="#ctx0" brushRef="#br0" timeOffset="106932.83">21231 12885 1178 0,'-5'-8'533'0,"1"-2"-209"15,-6 8-192-15,-5 2-24 16,-3 8-45-1,-5 10-32-15,-3 12-24 16,-5 4 3-16,4 5-12 16,1 1-11-16,6-5-26 0,8-5-24 15,1-12-48-15,7-8-21 16,2-15-62-16,0-9-88 16,13-10 187-16</inkml:trace>
  <inkml:trace contextRef="#ctx0" brushRef="#br0" timeOffset="107103.9">20995 12980 1053 0,'-2'8'430'0,"5"-1"-240"16,8 2-46-16,0 3-47 16,6 3-2-16,11 6-34 15,1 1-8-15,5 3-21 16,-3-1-33-16,-8-2-91 15,-2-1-39-15,-11-5 69 16</inkml:trace>
  <inkml:trace contextRef="#ctx0" brushRef="#br0" timeOffset="107341.64">21248 13405 1274 0,'-12'31'525'15,"-7"0"-325"-15,-11 11-106 16,1 2-37-16,-17 0-63 16,2 5-43-16,2-6-55 15,-3-3-4-15,18-14-11 16,4-9-27-16,10-31 112 15</inkml:trace>
  <inkml:trace contextRef="#ctx0" brushRef="#br0" timeOffset="107522.13">20996 13464 1177 0,'1'21'478'0,"7"6"-282"15,5 7-54-15,8 6-42 0,5 4-19 16,5 0-41-16,-1-4-15 16,-1-5-51-16,-6-9-75 15,-6-10 66-15</inkml:trace>
  <inkml:trace contextRef="#ctx0" brushRef="#br0" timeOffset="107931.85">21285 12207 1032 0,'18'45'446'0,"-21"-27"-212"0,2 4-61 16,-5 6-15-16,-2 6-10 15,-5 7-27-15,-4 5-19 16,-3 13-52-16,-5 9-15 16,-4 9-14-16,-1 0-21 15,7-11-27 1,-1-16-11-16,13-23-52 0,5-12-36 16,4-32-91-16,13-17 131 0</inkml:trace>
  <inkml:trace contextRef="#ctx0" brushRef="#br0" timeOffset="108129.31">21026 12449 1134 0,'5'21'478'15,"6"1"-240"-15,19 2-180 16,6 3-14-16,3 4-4 15,10 0 6-15,5 1-23 16,-7-4-56-16,5-12-138 16,-12-9 113-16</inkml:trace>
  <inkml:trace contextRef="#ctx0" brushRef="#br0" timeOffset="108489.69">21301 11212 1275 0,'-2'3'495'0,"-1"5"-332"16,-2 4-6-16,-4 6-10 15,-3 7-5-15,-1 12-23 16,-3 7-30-16,-3 12-46 16,-1 0-22-16,1-2-60 15,2-6-12-15,4-14-29 0,2-8-9 16,4-14-5-1,4-10-19-15,4-16-60 16,3-10-36-16,5-17 130 0</inkml:trace>
  <inkml:trace contextRef="#ctx0" brushRef="#br0" timeOffset="108649.5">21111 11262 1182 0,'0'3'465'0,"5"9"-280"16,-1 6-25-16,12 17-41 15,4 7-3-15,13 14-56 16,7 8-31-16,4 7-65 16,4 2-54-16,-5 5-110 15,3-4 118-15</inkml:trace>
  <inkml:trace contextRef="#ctx0" brushRef="#br0" timeOffset="109147.44">21192 13732 1353 0,'1'7'527'16,"-2"4"-327"-16,-11 9-157 0,-1 10-23 15,-17 9-12-15,0 4-18 16,-4 2-59-16,2 0-21 16,2-11-40-16,1-9-40 15,-1-15 120-15</inkml:trace>
  <inkml:trace contextRef="#ctx0" brushRef="#br0" timeOffset="109357.85">20950 13816 1331 0,'20'16'559'0,"9"8"-323"16,1 8-51-16,8 9-80 15,-4 4-34-15,1-2-59 16,-2-9-47-16,-7-21 19 16</inkml:trace>
  <inkml:trace contextRef="#ctx0" brushRef="#br0" timeOffset="110459.7">17912 12864 699 0,'41'-89'699'0,"24"45"-535"31,1 1 59-31,57-31-169 32,1 1-974-1,162 93 460-16,-118-186 230-15</inkml:trace>
  <inkml:trace contextRef="#ctx0" brushRef="#br0" timeOffset="111621.9">17935 12707 925 0,'11'-2'343'0,"3"-6"-250"16,2-1-50-16,4-1-13 0,2-2-4 15,10 2-6 1,2 0-2-16,9-1 7 0,8 1-6 16,3-2-6-16,1 0-2 15,1-3-13-15,-2 1 7 16,2 0-1-16,2 1-3 15,0 1 7-15,-1 6-4 16,-11 7 6-16,-10 4-3 16,-13 13 4-16,-8 1 6 15,-11 8 4-15,-5 4 2 0,-12 7 1 16,-8 1-1-16,-9 1-2 16,-13-2 8-16,-15-6-3 15,-8-5-5-15,-8-10-23 16,1-7-8-16,1-9-20 15,-1-6-6-15,3-21-34 16,10-9-33-16,17-22 64 16</inkml:trace>
  <inkml:trace contextRef="#ctx0" brushRef="#br0" timeOffset="134932.65">15078 10868 1280 0,'-1'-1'498'0,"0"0"-358"16,-13 0-11-16,-14 6-30 16,-34 17-7-16,20-5-28 15,-9 3-17-15,-16-1-55 16,0-1-53-16,-4-2-69 16,10-3-26-16,19-14 93 15</inkml:trace>
  <inkml:trace contextRef="#ctx0" brushRef="#br0" timeOffset="135774.13">15168 10281 965 0,'27'16'419'16,"-37"-14"-176"-16,3 1-95 15,-2-1-11-15,3 1-1 16,0 1-25-16,-7 1-15 16,1 3-18-16,-10-4-5 15,-1 4-4-15,-1-2-1 16,-9 1-25-16,-7 4-15 0,-2 3-29 15,-14 1-20-15,-1 3-40 16,8-2-30 0,4-4-87-16,18-2-29 15,9-8-329-15,11-4 350 0</inkml:trace>
  <inkml:trace contextRef="#ctx0" brushRef="#br0" timeOffset="137519.32">17928 11144 1029 0,'0'-1'423'16,"0"0"-261"-16,0 1-54 16,-1 0-9-16,-5 2-18 15,-13 2-16-15,-35 33-34 16,25-28-16-16,-9 0-24 0,-4-1-13 15,-4-4-39-15,-5 1-23 16,-3 1-76 0,-4 0-47-16,-2 4 130 15</inkml:trace>
  <inkml:trace contextRef="#ctx0" brushRef="#br0" timeOffset="139799.09">18181 11708 1121 0,'-4'-1'451'0,"-3"2"-266"0,-2 0-34 16,-4 1-23-16,-5 1-3 15,2 3-2-15,-8-1-2 16,-25 3-16-16,-3 2-18 16,-23 2-105-16,-8 1-63 0,-15 4-92 15,-9 3-32-15,-6 2-25 16,8-1 139 0</inkml:trace>
  <inkml:trace contextRef="#ctx0" brushRef="#br0" timeOffset="177345.99">17726 11138 961 0,'5'5'265'0,"0"-2"-241"15</inkml:trace>
  <inkml:trace contextRef="#ctx0" brushRef="#br0" timeOffset="177839.97">17692 11203 880 0,'-43'43'344'0,"35"-30"-206"0,-2-4-133 16,6-3-5-16,4-3 16 15,1-3 18-15,6-1 39 16,-6 0 26-16,2-1 35 15,0-1 11-15,2-2 15 16,-1 0-1-16,-1-2-19 16,3 1-1-16,-1-1-27 15,2 1-5-15,-1 1-20 16,0 2-10-16,-3 1-19 16,-2 2-9-16,-1 2-8 15,-7 4-12-15,-5 14-4 16,-41 40-4-16,25-23-10 15,1 0 0-15,-24-3 1 16,26-3-13-16,-13-9-8 0,14-6-11 16,7-14-40-16,-2-5-7 15,9-14-51-15,5-6-24 16,2-3-10 0,5-1 2-16,2 2 17 15,1 4 11-15,-4 3 17 0,0-2 4 16,-5 7 49-16,1 1 13 15,0 7 36-15,-3 4 14 16,5-1 16-16,-2 4 17 0,3-1 23 16,1 2 6-16,5 2 10 15,7 5 2 1,51 32-19-16,-13-26-7 0,9-4-34 16,2-3-10-16,-6-8-29 15,-18 0-38-15,-17-3-97 16,-10-3-53-16,-16-6 119 15</inkml:trace>
  <inkml:trace contextRef="#ctx0" brushRef="#br0" timeOffset="178261.69">16521 11354 1650 0,'4'10'600'0,"-4"2"-485"16,-13 7-29-16,-3 4-35 15,-10 7-9-15,-4 5-32 16,-3-1-5-16,-4 7 1 16,3-4-9-16,-10-5-10 15,10-2-9-15,-6-12-34 16,1-5-5-16,16-11-35 15,-1-7-25-15,17-11-50 16,-4-4-37-16,3-9 129 16</inkml:trace>
  <inkml:trace contextRef="#ctx0" brushRef="#br0" timeOffset="178436.77">16080 11474 868 0,'0'-1'419'0,"-2"4"-122"0,9 4-86 16,10 5-43-16,-4 5-9 15,30 5-44-15,5 3-23 16,7 2-30-16,11-3-16 16,-13-1-15-16,-6-5-32 0,-11-8-80 15,-10-3-47-15,-11-5-101 16,-10-5 288 0,-15-1-72-16</inkml:trace>
  <inkml:trace contextRef="#ctx0" brushRef="#br0" timeOffset="179063.03">14987 11581 957 0,'7'-8'415'16,"1"0"-235"-16,31-19-37 16,-27 23-3-16,-1 2-24 15,-2 0-12-15,-2 6-30 16,-2-6-19-16,-2 7-21 16,0-1-6-16,-1 1 17 15,-2 7 8-15,-2 0 27 0,0 5 18 16,-9 4-13-16,-3 2-8 15,-11 4-28-15,-3 1-21 32,-7 0-16-32,5 0-5 0,-4-9-20 0,-1 0-9 15,13-13-39-15,-4-3-27 16,13-10-43-16,7-4-26 16,2-10-41-16,9-4-20 0,4-1 142 15</inkml:trace>
  <inkml:trace contextRef="#ctx0" brushRef="#br0" timeOffset="179277.53">14617 11730 1363 0,'18'11'527'0,"12"-2"-383"15,5 1-19-15,5 0-33 16,9 2-11-16,0 1-33 15,2-1-16-15,-11 1-28 16,-13 2-7-16,-10-4-31 16,-7 2-19-16,-4-8-72 0,-2-1-46 15,-3-10 110-15</inkml:trace>
  <inkml:trace contextRef="#ctx0" brushRef="#br0" timeOffset="179873.87">14973 11617 1188 0,'0'16'554'16,"2"4"-192"-16,-2 0-208 16,-6 2-28-16,-7-3-52 15,-7 1-21-15,-4 3-39 16,-6-2-12-16,-4 1 7 15,6-3 0-15,-14-3 21 16,9-6 7-16,0-10 1 16,-5-5 7-16,20-11-16 15,0-6 2-15,18-11-5 16,11-5-3-16,24-2-10 16,1 0 3-16,15 9-4 15,2 7 0-15,-13 16 9 16,5 6-3-16,-22 16-8 15,-1 6-2-15,-17 12-3 0,-5 7-5 16,-13 6 8-16,-6-1-6 16,-15-5-1-16,3-5 6 15,-14-11-6-15,6-8 8 16,2-15-8-16,-11-8 13 16,25-16 18-16,-9-4 2 15,29-13 12 1,3-2-14-16,26 3-10 0,-3 1-11 0,14 15-9 15,-2 8 7-15,-4 14-9 16,4 11 2-16,-11 19 5 16,0 6-13-16,-15 14 0 15,1 2 7 1,-16 4-1-16,-3-4 2 0,-16-8-2 16,-2-7 8-16,-12-18-14 15,8-9 16-15,2-16-30 16,-8-8-29-16,6-14-58 15,0-3-71-15,10-8-131 16,18-5 186-16</inkml:trace>
  <inkml:trace contextRef="#ctx0" brushRef="#br0" timeOffset="180569.86">17786 11806 1013 0,'-1'34'483'16,"7"-31"-153"-16,-1 0-192 15,-3 3-70-15,-4 1-20 0,-3-1-25 32,-2 4-4-32,-4 0-10 15,6 2-3-15,-1-1 11 0,-1 5 10 16,7-2 14-16,-5-1-4 0,1-1-5 16,6-9-17-16,1-2-16 15,-6-1-3-15,3-1-9 16,-2 0-1-16,-3-1 3 15,-3 0 6-15,-7-1 5 16,-37-1-1-16,20 3 0 63,-2 1 1-63,-8 4-4 15,3 2 10-15,5 8-5 0,1-2 0 0,3-4-11 0,5-2-28 0,4-9-73 0,6-2-49 0,9-11 95 0</inkml:trace>
  <inkml:trace contextRef="#ctx0" brushRef="#br0" timeOffset="181420.06">14861 12462 1153 0,'-2'0'484'0,"-1"0"-286"0,-6-1-60 15,2-2-14-15,4-1-25 16,-9 2 0-16,15 0-30 16,-10 1-13-1,6 5-22-15,5 1-17 0,-3 5-7 16,7 0-7-16,-6 5-2 15,7 0 9 1,1 0-5-16,-8 0 14 16,-10-1 14-16,3-3 2 15,-16-2 7-15,1-1-6 16,12-7 4-16,-20 2-3 0,6-9 4 16,12-4 5-16,-13-4-5 46,23-6-8-46,16 0-9 0,-9 1-10 16,17 1-14-16,-2 4 8 0,3 9-12 0,-7 4 5 0,4 7 0 0,-9 9-7 16,-12 11 6-16,6-4 4 15,-18 4-6 1,3 0 12-16,-22-3 3 0,15-2 2 16,-9-7 10-16,-9-6 4 15,20-14 8-15,-27-4-5 16,24-10-5-16,-4-3-5 15,10-6-25-15,11 5-4 0,1 9-35 16,19-4-32-16,4 14-58 16,7 0-43-1,3 5-53 1,-3 8-35-16,-2 3 3 16,0 1-298-16,-9 0 397 0</inkml:trace>
  <inkml:trace contextRef="#ctx0" brushRef="#br0" timeOffset="181685.71">14973 12377 1276 0,'2'0'553'0,"-5"8"-297"16,-8 19-86-16,-10 10-30 15,-7 10-40 1,-10 1-15-16,0 3-68 0,-7-3-36 15,4-9-46-15,9-6-27 16,0-16-15-16,15-11-10 16,6-17-47-16,0-13-22 15,11-18-65 1,1-4-35-16,6-5 189 31</inkml:trace>
  <inkml:trace contextRef="#ctx0" brushRef="#br0" timeOffset="181799.93">14678 12397 865 0,'-4'-24'393'0,"-1"19"-170"16,2 5-34-16,6 16-35 15,5 8 4-15,10 13-24 16,11 0 10-16,10 2-60 16,10-1-21-16,5-15-73 15,-7-2-77-15,-2-21 64 16</inkml:trace>
  <inkml:trace contextRef="#ctx0" brushRef="#br0" timeOffset="182590.65">14770 10208 1150 0,'0'-1'501'16,"0"-1"-220"-16,5-5-81 15,-5 6-41-15,0 0-6 0,0 0-43 16,-1 1-22-16,-15 23-20 15,-38 36-16-15,23-23-23 16,11-2-8-16,-3 5-16 16,10-2 5-16,4-1 8 15,7-3 9-15,9-11-8 16,6-6-2-16,12-14-1 16,16-7-1-16,8-20 13 15,-2-4 11-15,9-17 2 16,-19-4 5-16,-4 1 1 15,-8 0-16-15,-25 8 7 16,-8 4-11-16,-27 15-9 16,-12 13 1-16,-14 20-19 15,-14 17-16-15,8 14-43 16,5 3-36-16,13 6-68 0,15-6-38 16,20-8-67-16,12-5-26 15,21-17 188 1</inkml:trace>
  <inkml:trace contextRef="#ctx0" brushRef="#br0" timeOffset="183208.97">14833 10884 1042 0,'-1'0'439'16,"0"-1"-223"-16,-1 0-26 16,1 0-18-16,-13-3-6 15,-2 0-21-15,-15 0-8 16,12 11-20-16,10-3-1 15,-7 1-41-15,-19 4-15 16,13-2-36-16,-9 3-12 16,2 1-1-16,3 2 4 15,5 4 13-15,5 1 1 0,7 0-5 16,4 1-9-16,8-3-4 16,10 0-6-16,13-10-8 15,7-4 6-15,23-14-14 16,-7-5 2-16,11-9 13 15,-7-5-8-15,-16 0 11 16,-1 0-2-16,-23 2 5 16,-3 4-2-16,-20 8-3 15,-18 5 9-15,-14 10-23 16,-18 3-7-16,-9 15-34 16,14 4-26-16,-1 11-48 15,20 1-27-15,18-5-74 0,10-3-46 16,20-14 177-16</inkml:trace>
  <inkml:trace contextRef="#ctx0" brushRef="#br0" timeOffset="183687.9">15259 10776 1083 0,'2'-6'543'16,"6"3"-157"-16,-10 1-181 15,-25 3-18-15,2 3-51 16,-22 4-26-16,-10 5-30 15,8 3-6-15,-15 7-20 16,-15 3-12-16,-7 4-12 16,3 1-18-16,0-1-11 15,21-6-4 1,18-6-8-16,11-2 5 0,24-9-5 0,9-8 8 16,24-13-3-16,17-5-1 15,27-10 6-15,17-1-3 16,11-6 3-16,-6 1 4 15,-9 7-5-15,-17 3 2 16,-22 14-2-16,-8 6 0 0,-33 10-11 16,-15 10-24-1,-21 7-77-15,-19 2-43 16,-2-2-83-16,1-3-19 0,6-13 471 16,9-6-210-1</inkml:trace>
  <inkml:trace contextRef="#ctx0" brushRef="#br0" timeOffset="184263.74">14915 10352 827 0,'-6'0'400'15,"3"0"-163"-15,1-3-40 0,2 2-12 16,0 0-22-16,0 0-6 16,0 0-39-16,12-7-19 15,3 0-30-15,30-6-13 16,-23 15-21-16,-1 3 1 16,6 1-13-16,0 0 0 15,2-5 0-15,-6 1-1 16,-3-4 3-16,-10 1-7 15,-10 1 13-15,-6 1-1 16,-22 1-10-16,3-1-1 16,-26 4-17-16,-1 3-1 15,-13 1-2-15,-16 2 1 0,-1 1 0 16,5-2 0-16,9 1-5 16,25-4-7-1,22-2 1-15,8-2-9 0,31-6 6 16,14-3 7-16,42-7-2 15,9-1 7-15,16-1 12 16,-1-1 7-16,-27 1 0 16,-2 3 7-16,-33 4-8 15,-13 6-6-15,-31 6 9 16,-19 4-9-16,-28 11 4 16,-12-3-8-16,-18 1-11 15,8 0 5-15,-6-5-6 0,5-2-1 16,26-2-8-1,4-1-16-15,39-6-44 0,14-2-24 16,34-3-66-16,19-4-62 16,23-2 151-16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42:13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15936 8344 1347 0,'-36'-30'513'16,"12"9"-413"-16,3 5-6 16,2 5-65-16,-2 3-15 15,-2 3-6-15,1 3-4 16,-8 9-2-16,0 9 5 16,-6 15 5-16,-5 11 5 15,-2 19 9-15,0 5-3 0,5 19 0 16,0 2 3-16,4 10 0 31,3 1-6-31,8-3-1 0,9-3-3 0,14-3-6 16,12 1-3-16,13-10-1 15,4-2-5-15,17-20-3 16,4-15 0-16,28-12-5 16,15-11 6-16,13-18 4 15,7-7-2-15,9-18 6 16,4-13-3-16,-1-15 3 15,5-8 18-15,-4-21 4 16,-7-4 0-16,-16-7 5 16,-4-6-5-16,-27-7-9 15,-12 3-3-15,-21-1-9 0,-24 2-4 16,-35 13 3-16,-21 0-7 16,-38 13 0-1,-10 8-7-15,-35 17 4 0,-13 10 0 16,-21 22 0-16,-10 12-7 15,-10 29-28-15,1 14-5 16,11 20-32-16,13 10-8 16,32 5-60-16,22-1-41 0,23-5 116 15</inkml:trace>
  <inkml:trace contextRef="#ctx0" brushRef="#br0" timeOffset="46278.72">17105 8737 1256 0,'-1'6'453'0,"3"1"-393"16,2 4-12-16,4 4-66 0,3-6-42 15,-5-9 39 1</inkml:trace>
  <inkml:trace contextRef="#ctx0" brushRef="#br0" timeOffset="47436.64">18006 9611 1155 0,'-5'-30'516'0,"2"-4"-167"15,3-3-282-15,-2 2-3 16,-5 0-15-16,-8 9-14 15,-8 6-20-15,-2 9-7 16,-12 12 2-16,1 9-4 0,-3 14 6 16,0 4 13-1,10 9 3-15,6-2 8 0,7-2-8 16,8-5-11-16,14-6-3 16,7-4-2-16,16 2 7 15,8 6-8-15,2 3 4 16,-3 4-1-16,-3 0-11 15,-6 2 8-15,-12 3-10 16,-8 4 1-16,-14 7 9 16,-13 1-4-16,-13 4 1 15,-8-1 2-15,-6-10-15 16,6-8-14-16,-1-13-50 16,14-13-40-16,13-19-87 15,7-14-23-15,32-24 133 16</inkml:trace>
  <inkml:trace contextRef="#ctx0" brushRef="#br0" timeOffset="48702.58">18397 9565 1310 0,'7'0'522'15,"-7"-1"-331"-15,0 1-58 16,-3 2-48-16,2-2-25 0,0 0-34 15,-20 11-6-15,-34 48-20 16,29-18-1-16,3 13 1 16,8 7-7-16,8 4 7 15,7 1 6-15,14-7-2 16,7-3 1-16,14-13-3 16,7-12-4-16,14-17 4 15,7-11 0-15,19-23 27 16,0-5 19-16,-15-11 18 15,-8-4 0-15,-27 6-12 16,-11 3-14-16,-16 4-14 16,-8 3 5-16,-24 5-14 15,-9 2-6-15,-12 16-12 16,-12 10-5-16,-1 22-3 16,6 9 2-16,13 8-3 0,16 0-6 15,24-8-10-15,13-8-7 16,24-17 8-16,11-12 7 15,13-19 7-15,1-11 12 16,1-17 8-16,-2-4 5 16,-8 1 8-16,-9 1-2 0,-11 7 1 15,-10 3-3 1,-12 9 4-16,-4 2 0 0,-5 17-5 16,-5 3-1-16,-6 16-12 15,5 9-1-15,0 8-1 16,6 10-2-1,13-3 2-15,5 0 0 0,11-9-2 16,0-5-4-16,11-11 1 16,3-7-3-16,0-15 6 15,2-9 2-15,-10-15-1 16,-6-11 4-16,-7-6-1 16,-3-5 4-16,-12-3 9 15,-4 1 7-15,-9 1-4 16,-5 3-2-16,-4 9-6 15,2 6-6-15,2 18 2 16,2 8-3-16,4 19-5 0,0 12-4 16,5 15 0-16,0 20-1 15,9 15 5 1,1 9 2-16,7 8 0 0,5-4 1 16,2-8 3-16,0-10-2 15,3-17 0-15,-1-9-4 16,0-16-3-16,-1-9 2 15,8-18 4-15,1-13 8 0,0-20 9 16,6-10-3-16,-13-11-4 16,-4-2-8-1,-13-1-9-15,-7 7 2 16,-5 16-1-16,-1 13 3 0,5 22 0 16,-4 9 2-16,-3 20-2 15,5 10 1-15,0 18 3 16,7 3 0-16,6-2-1 15,-1-5-2-15,5-10-2 16,1-5-2-16,-3-6 2 16,4-4 0-16,0-9-6 15,-1-3 2-15,0-9 2 16,-4 0 3-16,1-8 5 16,1-4-5-16,-1-8 0 15,0-4-6-15,-9-2 1 16,-6-4 8-16,-8 1-1 0,-3 1 5 15,-1 14-2-15,2 3-9 16,3 15-5-16,1 9-3 16,6 6-3-16,4 10 4 15,11 3-1-15,8-7-2 16,10-7 0-16,9-6 3 16,7-9 4-16,1-6-1 15,-4-9 8-15,-10-5 1 0,-4-7-1 16,-8-4 2-16,-7-2-1 15,0-1-2-15,-12 8 0 16,0 7 1-16,-4 8 0 16,2 6 0-16,0 12-2 15,2 8 0 1,3 13-1-16,0 7 1 0,5-2 3 16,2-3-2-16,5-3-50 15,-6-8-28-15,-3-4-66 16,-6-2-32-16,-14-12-52 15,-10-5-19-15,-13-11 157 16</inkml:trace>
  <inkml:trace contextRef="#ctx0" brushRef="#br0" timeOffset="48858.52">19667 9732 1673 0,'12'-17'586'16,"26"-1"-510"-16,11 1-50 15,-3-1-89-15,-1 4-79 16,-9-2 84-16</inkml:trace>
  <inkml:trace contextRef="#ctx0" brushRef="#br0" timeOffset="49027.46">19240 9618 1447 0,'25'-26'492'0,"34"-2"-490"15,14-1-65-15,18 1-132 16,7 2 123-16</inkml:trace>
  <inkml:trace contextRef="#ctx0" brushRef="#br0" timeOffset="49414.93">20755 9823 1659 0,'-4'0'617'16,"9"-17"-452"-16,8-12-108 15,9-19-38-15,1-7-15 0,10-5-34 16,8 5-18-1,-1 22 0-15,3 8 4 16,-18 24 19-16,-4 16 14 16,-8 28 2-16,0 23 2 15,-1 33 2-15,-2 8-10 0,-3 8-12 16,-2-9 5-16,8-14 11 16,0-9 9-16,11-21 17 15,-1-14 14-15,3-32 8 16,-5-16 1-16,-2-30 13 15,-3-15-18-15,-9-14-7 16,-9-6-6-16,-19 5-14 16,-10 7-7-16,-12 16-36 15,-4 11-10-15,-3 21-60 16,6 9-28-16,8 15-57 0,7 3 23 16,13-3 99-1</inkml:trace>
  <inkml:trace contextRef="#ctx0" brushRef="#br0" timeOffset="50015.74">21638 9863 1545 0,'17'-8'581'0,"3"-2"-435"0,5-3-122 15,2-3-6-15,4-9-26 16,6-7-5-16,3-11-2 15,2-6-3 1,-2-9 12-16,-13-1 6 0,-16 1 3 16,-11 4-2-1,-23 17-1-15,-4 13 5 0,-14 25-5 16,-1 15 3-16,0 31 0 16,0 16-7-1,16 22 1-15,5 6-2 0,19-7 4 16,6-10 1-16,23-22 1 15,10-12 8-15,30-22 18 16,7-9 26-16,9-24 22 16,2-11 0-16,-22-13-20 15,-1-6-24-15,-21-1-18 0,-13 3-1 16,-20 5-1 0,-10 6 0-16,-19 14-1 0,-6 10-6 15,-11 18-7-15,-1 13-1 16,1 19-12-16,4 1-1 15,15 2 2 1,10-3-9 0,14-15 0-16,9-8 2 0,9-15-1 0,5-7 11 0,2-14 5 15,4-7 0-15,-1-8 15 16,-2-7 7-16,-5-5 15 16,-3-2 10-16,-7 7-6 15,-2 5-3-15,-1 15-17 16,-3 9-14-16,9 14-2 15,1 11-5-15,2 17-7 16,7 5-3-16,-6 4-35 16,9-5-36-16,-1-12-65 15,-5-9-22-15,6-17-35 16,-3-13-13-16,2-19 152 16</inkml:trace>
  <inkml:trace contextRef="#ctx0" brushRef="#br0" timeOffset="50494.55">22828 9494 1148 0,'-8'-11'462'16,"-15"6"-287"-16,-3 4-25 16,-10 7-21-16,-5 5-4 15,-3 13-40-15,3 8-20 16,4 20-37-16,3 5-20 16,12 14-4-16,14 3-4 15,19-10-7-15,15-5 2 0,20-27 5 16,7-13-3-16,15-37 3 31,4-14 2-31,12-35 4 0,-5-14 8 16,-15-11 11-16,-13-5 4 0,-31 12 27 15,-8 1 6-15,-18 6-6 16,-5 0-5-16,-3 11-29 16,-2 16-3-16,4 25-5 15,3 19-3-15,5 37-8 16,2 14-1-16,7 32 0 15,4 4-2-15,8-1 1 16,5-4-1-16,5-12-2 16,4-6 2-16,-5-21 0 15,-2-14 0-15,-2-22-2 16,-2-13 4-16,2-19 2 0,5-4 1 16,-3-13 0-16,4 5-6 15,10 6 0 1,-17 12-6-16,7 19-10 15,-9 12-3-15,-12 24-32 0,13 13-19 16,-10 18-71-16,1 9-49 16,-12-1-78-16,-2-2 155 15</inkml:trace>
  <inkml:trace contextRef="#ctx0" brushRef="#br0" timeOffset="51777.68">21673 10574 1394 0,'-18'0'530'16,"5"-4"-349"-16,2 0-163 0,-3-4-2 16,-7 4-7-16,-5 3-7 15,-2 12-7-15,5 9-2 16,-5 24 4-16,8 11-1 16,8 23 10-16,1 6 9 15,23 5 1-15,6-6 8 16,22-22 2-16,12-15-2 15,1-33 9-15,7-14 2 0,1-33 18 16,-1-15 3 0,11-16 9-16,-1-16 4 0,-14-8-16 15,-8-6-6-15,-26-6-13 16,-12 6-8-16,-14 18-7 16,-4 14-3-16,-3 33-4 15,-1 22-7-15,1 40-3 16,-4 22-1-16,6 39-2 15,5 14 0-15,11-1-7 16,11-6-6-16,11-26-11 16,10-13-3-16,10-28 11 15,9-18 6-15,19-33 15 16,-3-15 3-16,8-24 1 16,-11-4 1-16,-22-4-8 15,-10-3 5-15,-27 7-1 0,-5 6-2 16,-14 16 0-1,-5 14-8-15,-11 24-4 0,-10 14 5 16,-4 25-1-16,-9 7 4 16,13 9 1-16,10-4-3 15,16-11 2-15,15-3-1 16,11-15 2-16,10-5 7 16,12-16 7-16,4-7 2 0,1-11 15 15,-6-5-1-15,-8-3-5 16,-8-1 3-16,-13 5-9 15,-3 1-2-15,-15 6 0 16,-4 6-5-16,-2 6-11 16,-6 5-2-16,2 14-7 15,0 7-1 1,3 8 1 0,7 4 4-16,8-5 0 0,7-5-3 0,20-13 3 15,6-12 0-15,20-23-1 16,13-8 6-16,4-18 4 15,0-8 2-15,-17-8 2 16,-11 1-2-16,-18 0-3 16,-6 12-7-16,-15 16 2 15,-10 9 0-15,-10 20-3 16,-6 10 3-16,-8 18-10 0,7 6-4 16,2 16-1-16,10 0 0 15,16 0 4-15,5 0 1 16,15-6 4-16,6-2 1 15,3-3-1-15,0-4 5 16,-11 1-3-16,-9 1-1 0,-13 5-3 16,-6 4-1-1,-14 0-5-15,-3-1 4 0,2-13 4 16,3-10 7-16,14-15 2 16,7-13-1-1,19-22 15-15,5-13 2 0,27-22 17 16,13-10 2-16,20-8-6 15,3 4-11-15,-19 8-12 16,-13 14-3-16,-35 20-7 16,-6 9 5-16,-23 18-6 15,-8 6 0-15,-10 14-6 16,-2 8-3 0,-5 10 7-1,8 2-1-15,4-6 7 0,13-4 2 0,18-5-2 16,7-1-1-16,15 6 0 0,-2 4 1 15,1 11 4-15,-2 5-3 16,-10 5-2-16,-9 6-18 16,-24 2-65-16,-21 1-52 15,-37 8-115-15,-26-8 54 16,-17-9 104-16</inkml:trace>
  <inkml:trace contextRef="#ctx0" brushRef="#br0" timeOffset="59907.3">8648 10346 1310 0,'-24'-23'483'0,"10"2"-410"16,1 5-9-16,2 10-34 16,-2 6-10-16,7 17 1 15,-3 10-5-15,7 19-3 16,3 11-1-16,2 13 1 16,10 1 7-16,5-13-2 0,0-12 8 15,6-24 3-15,-2-10 6 16,-6-11 4-16,0-8 8 15,-4-7-2-15,-3-3-7 16,-2-6-10-16,-1 4-9 16,2 4-8-16,-1 7-10 15,6 10 3-15,3 4-9 0,3 7-1 16,3-3 13-16,6-7-7 16,-2-3 0-1,10-12 6-15,2-10-6 0,3-10 9 16,6-5 1-16,-13-8 2 15,-2 2 7-15,-10 7-8 16,-11 5 8-16,-8 13-11 16,-4 8-7-16,-7 6-5 15,5 4-20-15,1 2-46 16,-4 1-35-16,6-3-72 16,0 0-25-16,0 0 129 15</inkml:trace>
  <inkml:trace contextRef="#ctx0" brushRef="#br0" timeOffset="60160.48">9233 10385 1207 0,'-7'1'506'0,"1"4"-321"16,4 4-63-16,2 6-43 15,4 6-50-15,4 4-15 16,7 5-14-16,-1 4-18 15,-2-1-48-15,2-1-33 16,-10-9-68-16,5-6-75 0,-10-15 161 16</inkml:trace>
  <inkml:trace contextRef="#ctx0" brushRef="#br0" timeOffset="60272.74">9186 10190 1129 0,'-7'-26'482'0,"7"11"-302"16,3 2-62-16,2 10-76 16,7 6-59-16,4 6-102 15,-1 2 81-15</inkml:trace>
  <inkml:trace contextRef="#ctx0" brushRef="#br0" timeOffset="60490.43">9458 10150 1056 0,'-7'-18'495'0,"4"8"-212"0,1 9-124 0,2 7-30 0,5 20-62 0,0 10-19 0,7 14-34 0,-1 6-8 0,3 1-4 0,2-1 3 0,-4-6-20 0,7-5-16 0,-8-12-31 15,1-9-33-15,-8-13-30 16,1-6-31 0,-12-16 101-16</inkml:trace>
  <inkml:trace contextRef="#ctx0" brushRef="#br0" timeOffset="60626.35">9376 10410 1152 0,'19'-10'414'0,"21"-6"-357"16,7 2-32-16,-1-7-67 15,-6-1-55-15,-2-2 58 16</inkml:trace>
  <inkml:trace contextRef="#ctx0" brushRef="#br0" timeOffset="60953.73">9596 10017 930 0,'-7'-8'506'15,"7"6"-40"-15,-1 7-314 0,-1 12-50 16,2 14-55-16,0 20-37 16,3 8-5-1,7 6-6-15,-3-3 7 16,0-5-2-16,2-7 2 0,-2-14-2 15,0-11-3-15,-1-17-1 16,1-11-5-16,1-21 4 16,3-7 4-16,-2-13 6 15,-3-4 9 32,3 6 7-47,-2 6-3 0,1 15 3 0,6 12-7 0,-5 19-5 0,6 10-8 0,0 13-41 16,-3 3-26-16,7-1-93 15,-2 2-47-15,-3-9 125 16</inkml:trace>
  <inkml:trace contextRef="#ctx0" brushRef="#br0" timeOffset="61421.48">10004 10218 1020 0,'-10'-15'451'16,"4"13"-225"-16,-4 4-83 0,-1 18-39 15,11 6-31-15,5 9-17 16,9 3-2-16,6-6-25 16,2-1-4-1,3-8-21-15,1-7-5 0,-7-12 3 16,2-10 0-16,-1-18 11 16,0-6 11-16,-3-8-1 15,-4 0 2-15,-8-6 1 31,-5 3 2-31,-6 4 0 0,0 7-9 0,1 16-3 16,0 3-10-16,5 15-9 16,1 11 4-16,3 10-1 15,6 9-1-15,-1 0 6 16,6-4-6-16,-8-9-1 16,3-5-3-16,1-8 4 15,-8-4 1-15,7-6-2 16,-5-8 8-16,-2-14-6 0,4-5 8 15,-2-13 2-15,4-1-7 16,4 2-2-16,5 0 4 16,4 16-5-16,6 4-5 15,0 18 3-15,1 6 0 16,-6 9-34-16,-8 7-22 0,-6 2-90 16,-8-2-60-1,-18-3 130-15</inkml:trace>
  <inkml:trace contextRef="#ctx0" brushRef="#br0" timeOffset="61611.76">9785 10227 1207 0,'-6'0'435'15,"7"0"-329"-15,12 3-138 16,-1 0-57-16,0 3 61 15</inkml:trace>
  <inkml:trace contextRef="#ctx0" brushRef="#br0" timeOffset="62786.61">9839 11039 1555 0,'-18'-1'581'0,"6"-6"-425"16,-6-6-152-16,-7 3-24 0,-2 2-13 16,0 7 2-16,5 13 0 15,6 8 3-15,2 15 5 16,10 7 6-16,12 6 20 16,8-1 2-1,19-7 15-15,3-10 6 0,16-20 11 16,7-12 6-16,14-22 5 15,5-14 10-15,-8-26-1 16,-4-14 11-16,-15-17-2 16,-6-6-8-16,-13 6 2 15,-10 3-6-15,-21 10-13 16,-11 7-3-16,-14 13-17 16,-2 15-12-16,-1 22-5 15,0 11-2-15,4 35-3 16,1 12 3-16,11 31 2 15,4 9-6-15,13 5 2 0,8-4-2 16,11-14-4-16,5-9 7 16,9-17 1-1,10-9-2 1,2-21 2-16,10-5-2 0,-9-19-4 0,-8-5 4 16,-11-8 0-16,-10-3 0 15,-9 2 1-15,-7 3 6 0,-9-4-2 16,-9 9-1-1,-7 3 0-15,-7 10-3 0,4 18-2 16,-7 6-2-16,12 15-1 16,0 8-3-16,13 4-2 15,2-1 5-15,11-2 3 16,5-5-3-16,0-10-3 16,11-6 3-16,-8-14-5 15,7-10 4-15,-6-10 5 16,-3-7 0-16,-6-4 5 15,-5 2 4-15,-8-1 2 16,-3 5-2-16,-4 3 1 16,-2 6-1-16,1 5-3 15,0 6-5-15,3 10 3 0,3 9-9 16,5 9 1-16,4 1 7 16,8 3-9-1,1-5 6-15,5-6 1 16,4-5-6-16,-1-9 7 0,10-7-2 15,2-11-3-15,-5-9 7 16,-1-14-4-16,-3-4 2 16,-18-6 7-16,14 1-4 0,-22 8 4 15,-3 4 1 1,-4 9-10-16,-26 10 0 16,12 7-2-1,-12 6-3 1,10 7 5-16,8 7-5 0,7 8 0 0,9 1-2 0,14 5 0 15,7 0 6-15,24-2-2 16,-5 2 1-16,9-5 0 16,-5 0 1-16,-19 0 1 15,3 0 0-15,-25 1-2 16,3 1-7-16,-14 1-4 16,1-1 7-16,-6-6-2 15,8-5 7-15,-4-10 1 16,4-4 0-16,7-21-1 15,-1-12-2-15,17-18 4 16,-5-10-3-16,11-5 4 16,-4 3 6-16,-2 9-7 15,-4 9 7-15,-11 17-5 0,-2 8-3 16,-9 19 5-16,-2 5-9 16,-4 17 1-1,1 6-4-15,2 8-2 16,8 5 3-16,9-1 2 0,7-1 1 15,9-4 0-15,1-4 0 16,7-4 0-16,1 2 6 0,1 3-3 16,0 3 5-16,-15 6-59 15,-13 5-51-15,-27 11-122 16,-18 9-258-16,-17 7 326 16</inkml:trace>
  <inkml:trace contextRef="#ctx0" brushRef="#br0" timeOffset="64277.75">11227 11254 776 0,'12'-22'323'0,"-1"-2"-188"16,-1 1 2-16,-3-5-13 15,2 2-5-15,-4-4-3 16,-3-3-1-16,-6 1-10 16,-5 3-6-16,-8 5-28 15,-1 3-13-15,-7 10-15 0,-5 8-1 16,2 8-8-16,-2 8-8 16,8 7-9-1,6 1-10-15,3-5-1 16,3 3 6-16,3-4-7 15,3 2 0-15,6 5 1 0,7 0-4 16,1 4 3-16,1-1 0 0,0-1 0 16,-4-1-4-1,2-5 8-15,-2-2-5 16,0-5 10-16,1 0-4 0,-2-1 0 16,4-3 7-1,-2 0-15-15,4 1 12 0,-2-1-8 16,0 2-4-16,0-1 5 15,-2-3-7-15,3 2-1 16,-1-4 9-16,-2 3-9 16,-1-3 4-16,-2-1-4 15,2 1 2-15,1-3 9 16,1 1-8-16,4-2 9 16,3 1-5-16,14 0-5 15,7-3 11-15,7-4-8 16,-2 0 2-16,-2-9 1 15,-4 0-4-15,-4-1 2 16,0-4 1-16,-14 4 8 0,0 1 2 16,-8 6 12-16,-4 1-8 15,0 3 3-15,-6 3-6 16,-1 0-3-16,1 3 7 16,0 0-13-16,0 0 4 15,0 0-7-15,0 0-7 16,0 0 1-16,0 0-2 15,0 0 1-15,0 0 1 0,0 0 2 16,0 0 0-16,0 0 0 16,0 0-1-16,0 0 0 15,0 0 4-15,1-1-4 16,5-3 7-16,2-15-5 16,26-41 1-16,-29 23 2 15,0-4-8-15,-4 2 4 16,-1-1-4-16,-3 5 1 15,-6-3 2-15,-2 6 1 16,0 3 3-16,-1 9-3 16,1 8 3-16,1 8-3 15,0 2-1-15,5 2 5 16,0 5-5-16,3-1 0 16,1 3 2-16,2 0-6 15,-1 0 3-15,5 1 2 0,-3-1-4 16,1 0 2-1,3-2 1-15,-3-2 0 0,0-1 2 16,-1 0 1-16,-2-2-5 16,0 0 4-16,0 0-2 15,0 0-2-15,0 0 4 16,0 0-3-16,0 0 1 0,0 0 2 16,0 0-2-16,0 0 1 15,0 0 0-15,0 0 2 16,0 0-3-16,0 0 3 15,0 0-5-15,0 0 0 16,0 0 6-16,0 0-5 16,0 0 5-16,0-1-3 15,0 0-4-15,0 0 6 16,0 0-4-16,0-1 4 16,0 1-1-16,0 0-2 15,0 0 3-15,0 0-6 16,0 0 5-16,0 0-4 15,0 0 0-15,0 0 2 16,0 0-2-16,0 1 0 16,0 0-3-16,0 0-24 0,0 0-20 15,0 0-51-15,0 0-45 16,-1 0-74-16,0 0-29 16,0 0 154-16</inkml:trace>
  <inkml:trace contextRef="#ctx0" brushRef="#br0" timeOffset="65090.55">11301 10922 987 0,'27'-10'437'0,"-1"-3"-199"15,-3 4-80-15,-10 1-24 16,-2 4-15-16,-11 4-17 16,-11 1-6-16,-12 10-36 15,-9 5-14-15,-18 19-19 16,10 9-16-16,-4 14 0 0,0 3 3 16,13-1-5-16,7-7-3 15,15-15-1 16,11-7 1-31,21-11-8 0,11-8 17 0,24-8 9 0,13-4 0 16,12-3 16-16,1 1-3 16,-17 3-10-16,-14 3-1 15,-31 14-11-15,-16 9-2 16,-23 27 0-16,-27 8-3 0,-13 13-5 16,-13-2-5-16,1-16-1 15,16-8-16-15,7-18-41 16,21-15-25-16,14-24-93 15,12-18-53-15,18-31 148 16</inkml:trace>
  <inkml:trace contextRef="#ctx0" brushRef="#br0" timeOffset="65854.16">11747 10756 1183 0,'-15'11'557'16,"2"3"-189"-16,-6 9-234 0,-3 7-43 16,2 12-43-16,1 10-11 15,10 16-24-15,5 8-3 16,8 8-8-16,9-1 0 16,11-11 3-16,8-7-7 15,16-18 2-15,4-15 1 16,6-22 1-16,7-11 24 0,-3-24 14 15,-5-10 10 1,-7-15 9-16,-12-1-16 0,-13-2-11 16,-9 4-11-16,-13 9 1 15,-12 21 10 1,5 9-5-16,0 1-6 16,-27-6-16-16,-3 16-5 0,-4 24-9 15,11 14 2-15,15 8-6 16,0-3-6-16,17-8 3 15,4-5-4-15,9-17 0 16,10-9 2-16,-1-12 5 16,5-12 6-16,-6-11 6 15,0-7 3-15,-6-5 4 16,1-3 1-16,-9 8 5 16,-6 1-1-16,-6 8 4 0,-5 9-3 15,2 4-3-15,-3 9 3 16,5 6-12-16,0 10 3 15,5 12-1-15,6 5-6 16,15 7 7-16,-1-5-6 16,8-3 1-16,-8-7 5 15,6-4-6-15,-4-7 6 16,-9-9-3-16,9-6-3 16,-21-13 8-16,16-10 2 15,-11-17 5 1,1-8 1-16,-3-11 2 0,-14-1-1 0,2-2 2 15,-24 5 2-15,-1-2-6 16,-3 3 1-16,4 17-8 16,23 11 3-16,-5 30-6 15,12 12-2-15,9 33 1 16,1 10-7-16,9 15 7 16,12 7-1-1,-3-3 0-15,-1 1 0 0,6 0-20 16,-13-13-17-16,-1-15-45 15,-9-12-31-15,-8-20-72 16,-1-2-38-16,-12-17 276 16,-1-8-90-16</inkml:trace>
  <inkml:trace contextRef="#ctx0" brushRef="#br0" timeOffset="65999.46">12398 10922 1365 0,'36'-36'519'0,"4"-1"-372"0,-5-5-164 16,-4 1-84-1,-12 3 60-15</inkml:trace>
  <inkml:trace contextRef="#ctx0" brushRef="#br0" timeOffset="66534.85">12609 10618 1220 0,'0'0'504'0,"3"7"-306"15,-1 3-49-15,0 5-56 16,-4 39-28-16,11-18-28 16,5 6-9-16,7 15-14 15,3 5-3-15,-3 5-9 16,3 3-2-16,3-12-4 15,2-8 9-15,4-17 4 32,3-15-4-17,-2-11 13 1,0-9-4-16,-1-16 13 0,-7-5 9 0,-5-13-8 0,-1-4 2 0,-13-4-17 0,-1-1-2 16,-10 7-1-16,-3 2-2 15,-9 9 8-15,1 8-7 16,1 11 4-16,0 8 1 0,3 13-3 15,6 8-7-15,10 9-7 16,0 7-1 0,14-3-6-16,0-2 6 0,4-11 3 15,9-5 0-15,-3-13-1 16,-2-6 4-16,-4-10-1 16,-3-7 11-16,-3-11 9 15,-2-5-5-15,-2-7 1 16,-5 3-8-16,3 4-6 15,-3 4 2-15,1 12 0 16,-5 7-7-16,9 14-4 16,-2 8 5-16,6 9 0 15,8 8-8-15,-10 2-32 16,4 1-41-16,-13-6-80 0,0 0-40 16,-11-8 124-1</inkml:trace>
  <inkml:trace contextRef="#ctx0" brushRef="#br0" timeOffset="66679.63">12751 10859 1253 0,'75'-57'542'15,"22"-10"-260"-15,13-25-295 16</inkml:trace>
  <inkml:trace contextRef="#ctx0" brushRef="#br0" timeOffset="77830.14">26611 12344 1484 0,'-1'-6'426'0,"3"3"-320"15,-2 3-56-15,-5-3-9 16,4 2-18-16,0 0-10 15,-21-4-1-15,-36-1-3 16,22 12 4-16,-2 6 17 16,-5 6-4-16,10 7 8 15,-6 1-1-15,-1 4-9 16,16-3 1-16,-2-1 4 0,17-3 8 16,24-2-12-16,-6-1 8 15,21-3-14-15,3 1-6 16,-3-2 5-16,9 4-7 15,-6 1-3-15,-5 1 5 16,-4 2-5-16,-7 0 4 16,-12 0 7-16,-4 2 0 15,-13 4 12-15,-9-5 0 0,-15 4 2 16,-3-8-4 0,-18-1-14-16,8-8-2 0,-6-6-33 15,2-2-32-15,26-8-74 16,-3-1-44-1,31-13-93-15,14-4 154 16</inkml:trace>
  <inkml:trace contextRef="#ctx0" brushRef="#br0" timeOffset="78926.03">26977 12849 1226 0,'5'1'462'0,"-2"0"-329"16,4 4-36-16,-4 3-32 0,-1 4-10 0,-2 11-34 0,-4 4-11 0,-4 11-5 15,-2 2 8-15,2 9 15 16,-2 2 11-16,4-2 6 16,3-1 0-16,3-16-21 15,8-9-13-15,10-18-12 16,6-13-19-16,9-19-35 16,3-8-39-16,5-16-82 15,6-3 150-15,-7-5-12 16</inkml:trace>
  <inkml:trace contextRef="#ctx0" brushRef="#br0" timeOffset="79076.37">27057 12610 1432 0,'-17'10'556'16,"6"5"-419"-16,3-2-50 15,4-4-94-15,2-1-69 16,1-12-111-16,0-2 112 15</inkml:trace>
  <inkml:trace contextRef="#ctx0" brushRef="#br0" timeOffset="79530.75">26031 12268 889 0,'-20'-12'420'16,"4"0"-105"-16,8-5-272 0,1 0-5 0,4-2 9 16,2 0 13-16,5-3 12 15,4-2 5-15,14-1-21 0,7-7-7 16,17-3-11-16,5 1-8 15,1 6-2-15,6 7-3 16,-4 19-5 0,-1 5 1-16,-7 17-9 15,-8 9-6-15,-7 4-4 0,2 2 1 16,-5-5-3-16,0-11 2 0,1-8 0 16,-4-6 5-16,-7-12 18 15,11-8 6-15,-14-15 8 16,4-8-12-16,-1-15-16 15,-11 1 3-15,2-2-22 16,-4 6-2-16,3 12-44 16,3 9-40-16,8 12-87 15,-2 4-32-15,15 13 132 16</inkml:trace>
  <inkml:trace contextRef="#ctx0" brushRef="#br0" timeOffset="79841.36">27428 12077 1399 0,'-7'-13'494'15,"8"-3"-443"-15,0-1-32 16,0-4-19-16,1 3-2 15,6 2 0-15,0 3-6 16,-1 9 8-16,7 11-4 0,-6 15 2 16,2 9 2-16,-5 8 1 15,-5 0 6 1,-5 4 9-16,-6 0 9 16,4-7 11-16,-2-4-4 0,4-8-12 15,5-6-6-15,3-7-30 16,5-3-13-16,11-10-51 15,7-3-34 1,11-8 74-16</inkml:trace>
  <inkml:trace contextRef="#ctx0" brushRef="#br0" timeOffset="80064.37">27873 12804 1506 0,'12'14'513'15,"14"-14"-513"-15,7-7-39 16,7-15-26-16,5-2-17 16,-1-1-27-16,7 1-45 15,-23 3 100-15</inkml:trace>
  <inkml:trace contextRef="#ctx0" brushRef="#br0" timeOffset="80192.7">27807 13028 1173 0,'48'-5'401'15,"16"-12"-379"-15,31-22-114 16,13-15-62-16,-2-23 90 15</inkml:trace>
  <inkml:trace contextRef="#ctx0" brushRef="#br0" timeOffset="80720.41">29775 11583 1796 0,'33'4'628'0,"-1"-2"-580"0,-13 4-33 0,-23 0-18 15,-15 3-24-15,-21 11-19 16,-6 0 15-16,-21 9 0 31,-11 0 19-31,-9 4 24 16,-3 6-2-1,1 0 21-15,9 3-9 0,6-3-3 0,11-6 6 0,19-8-21 16,15-7 8-16,24-12-15 16,9 1 0-16,33-6 0 15,0 0-2-15,28-4 13 16,-3 0-10-16,-1 0 5 16,-3 3 4-16,-24 8-10 15,-11 2 1-15,-27 14 3 16,-13 9-9-16,-36 17 3 15,-19 12 9-15,-29 12-9 16,-5 7 4-16,0 6 0 16,11-3-5-16,12-9 8 15,18-10 3-15,24-17-2 0,24-12 4 16,45-17-7-16,9-4-5 16,40-15 9-16,8-3-7 15,32-12 4-15,10-9-3 16,4-2-22-16,3 2-11 0,-20 2-43 15,-5 3-27 1,-24-1-88-16,-17 0 119 16</inkml:trace>
  <inkml:trace contextRef="#ctx0" brushRef="#br0" timeOffset="81098.63">30228 11733 1198 0,'1'11'511'0,"3"5"-249"15,-8 27-177-15,-4 11-13 16,-10 27-27-16,-4 11-12 16,-5 14-1-16,-11 14 2 15,4 4-1-15,-5 6-2 16,5 4-8-16,16-7-3 0,1-9-6 16,12-11-3-1,17-28-3-15,17-18-15 0,20-32-16 16,11-21-6-16,7-32-49 15,-6-14-21-15,2-24-56 16,-6-7-40 0,-6-18 125-16</inkml:trace>
  <inkml:trace contextRef="#ctx0" brushRef="#br0" timeOffset="81606.56">30413 12108 1058 0,'-10'-13'497'16,"5"6"-187"-16,6 5-179 16,-2 4-20-16,3 5-56 0,3 4-11 15,1 11-31 1,1 4-2-16,-1 11-4 0,1 1-8 16,7-5 6-16,1-4-5 15,15-10 4-15,5-5 8 16,0-14 20-16,4-3 26 15,1-15 11-15,-7-7-1 16,3-10-21-16,-1-5-13 16,-14-3-13-16,1 3-5 15,-14 1 10-15,-3 9-3 16,-3 10 2-16,-1 3 5 0,-1 14-18 16,1 3-1-16,-1 15-9 15,0 4 0-15,3 18-1 16,4 4 0-16,1 10 3 15,-2 5-6-15,0 9 2 16,-4 2 0-16,-1-1-7 16,-3 0 7-16,-5-7-2 15,-3-2 1-15,-7-7 5 16,-2-1-5-16,-7-13 4 16,-11-1-1-16,4-16-2 15,-20-4 1-15,5-13-4 16,-4-6-2-16,-3-11-26 15,21-10-12-15,3-5-61 16,17-5-34-16,16-1-64 0,10 1-35 16,21 1 156-16</inkml:trace>
  <inkml:trace contextRef="#ctx0" brushRef="#br0" timeOffset="81942.64">31052 12464 1198 0,'3'13'526'0,"4"-7"-225"15,11-3-160-15,6-4-63 16,9 1 7-16,1-9-22 16,-4-2 3-16,-3 0-16 15,6-1-17-15,-7 4-10 16,-5 4-14-16,0 2 2 15,-8 4 10-15,-1 0 3 16,-3 4 9-16,-7-1-12 16,0 0-9-16,-12 1-7 15,7-2-10-15,-9-1-13 16,0-2-14-16,2-3-30 16,-4 1-17-16,2-1-35 0,-3-4-14 15,6 2-43-15,1-5-21 16,9-5 127-16</inkml:trace>
  <inkml:trace contextRef="#ctx0" brushRef="#br0" timeOffset="82625.74">31679 12584 1128 0,'8'21'524'0,"3"-18"-169"0,5-9-180 16,0-18-50-16,4-11-27 15,-3-22-41-15,-2-5-21 16,-3-8-20-16,-3-5 4 16,-4 10 6-16,-1 2 18 15,-6 17-4-15,0 9-4 16,0 18-16-16,-7 9-4 0,1 12-12 15,-5 13 2 1,-1 19-2-16,1 10-5 16,1 16 1-16,2 4-3 0,7-3 0 15,3 0 2-15,6-13 1 16,5-12 3-16,7-9-1 16,3-13-3-16,2-13-4 15,5-6 2-15,-1-14 3 16,1-12 1-16,2-9 2 15,7-6 3-15,-10-3-1 16,2 3 7-16,-6 5 4 16,-22 6 0-16,13 14-1 15,-23 9-6-15,3 14-3 16,-1 9-4-16,-4 18 1 16,0 7-4-16,1 12 1 15,6 3 0-15,0 0-7 16,16-3-7-16,8-8-14 15,-1-5-15-15,7-12-39 16,3-8-23-16,-3-15-53 0,6-6-36 16,0-16-23-1,0-7 123-15</inkml:trace>
  <inkml:trace contextRef="#ctx0" brushRef="#br0" timeOffset="82900.53">32403 12255 1198 0,'2'25'526'16,"6"4"-230"-16,-2 7-209 15,4 4-30-15,1 2-32 16,-4 0-18-16,0-4-12 16,2-1 3-16,4-9-7 15,2-4 1-15,6-8 1 16,7-8 0-16,2-10-16 15,4-7-19-15,-2-19-74 16,-2-8-48-16,-9-12 98 16</inkml:trace>
  <inkml:trace contextRef="#ctx0" brushRef="#br0" timeOffset="83013.56">32372 12022 1416 0,'-22'4'567'0,"11"4"-360"16,9-1-185-16,1-6-61 16,2-4-130-16,-1 2-36 15,-1 0 122-15</inkml:trace>
  <inkml:trace contextRef="#ctx0" brushRef="#br0" timeOffset="83377.07">31585 11804 1372 0,'2'-19'516'15,"7"0"-375"-15,8-8-99 16,7-1-11-16,-1 1-14 15,-1 2-3-15,2 9-10 0,-4 2 1 16,-1 11-1-16,0 0-3 16,-1 11 3-1,1 4-1-15,6 8 6 0,2 3 3 16,9-2 1-16,0 2-2 16,5-11 6-1,6-4 16-15,-8-5 6 0,2-9 2 16,-8-7-8-16,-8-6-6 0,-5-11-21 15,-2-1 0-15,-9 1-23 16,-6 2-29 0,-3 8-51-16,-5 6-46 15,0 6-66-15,4 2 120 0</inkml:trace>
  <inkml:trace contextRef="#ctx0" brushRef="#br0" timeOffset="83628.83">32713 11595 909 0,'59'11'459'0,"15"14"-82"16,2 12-252-16,4 32-56 15,-6 19-20-15,-20 23-25 16,-7 8-11-16,-30 14-45 47,-8 11-23-47,-27 16-127 0,-16 9 2 0,-9-15 44 0,-5-22 35 0,10-37 144 0,7-26-7 15,7-35-62-15,-2-17 21 16</inkml:trace>
  <inkml:trace contextRef="#ctx0" brushRef="#br0" timeOffset="83993.63">33088 11005 1287 0,'17'-12'494'0,"12"4"-335"16,-3-1-84-16,-7 7-15 15,-3 2-10-15,-9 8-20 16,-1 4-4-16,-4 12-16 16,-3 1-1-16,-2 7-4 15,-1 1-4-15,1-2 7 0,-2 2-3 16,1-1 4 0,-3 0 3-16,0-3-6 0,-1 1 0 15,0-7-2-15,5-5-1 16,5-3-5-16,5-7 4 15,14-3-5-15,7-4 0 16,32-9-5-16,6-5-9 0,29-9-28 16,8-4-63-16,226-66 75 15</inkml:trace>
  <inkml:trace contextRef="#ctx0" brushRef="#br0" timeOffset="92280.69">27239 14293 1470 0,'-16'4'545'0,"10"-4"-449"16,10 0-21-16,5 0-38 15,6 0-11-15,13 0-15 0,6-2 0 16,1-2-20-16,3-1-19 15,-5-4-41-15,-2 5-22 16,-7 1-15-16,-4-2-8 16,-10 5 13-16,-8 4 4 15,-11 4-8-15,-4 6-16 16,-17 6-20-16,-3 5 11 0,-10 3 38 16,-8 4 39-16,-11 2 84 15,-6 3 39 1,4 4 59-16,4 1 22 0,21-1 21 15,9-8 0-15,25-13-35 16,15-6-22-16,28-10-54 16,18-8-31-16,25-12-33 15,4-7-30-15,-3-11-87 16,-6 0 279-16,-18 0-151 16</inkml:trace>
  <inkml:trace contextRef="#ctx0" brushRef="#br0" timeOffset="93185.32">28750 13874 984 0,'17'-2'414'0,"1"-3"-223"0,6-3-56 15,3-1-40-15,-4 1-20 16,-4 1-28-16,0 2-14 16,-9 1-7-16,0 3-4 15,-6 0-1-15,-6 0 12 0,-6 8 18 16,-6 5 4-16,-11 8 0 15,-6 7-3-15,-13 4-19 16,-11 1-5-16,-15 4-6 16,-6 2-4-16,-4-1-7 15,6 1 6-15,9 4-8 16,8-6-1 0,11-3 1-16,10-10-3 15,15-10 0-15,10-4-12 16,23-6 1-16,4 1 1 0,19-3 3 15,9 0 1-15,3-2 4 16,4 2-7-16,-5 4-3 16,-9 2 8-16,-12 8 1 15,-7 1 1-15,-18 9-7 16,-9 9 5-16,-23 14-10 16,-7 9 5-16,-24 8 3 0,1 1-4 15,-4-5 11-15,-4-5-10 16,10-7 4-1,5-12 7-15,19-15-4 0,17-5 8 16,31-12 0-16,14-5-7 16,33-10 9-16,16-3-6 15,13-7-1-15,8 2 3 16,1 1-21-16,-7 3-4 16,2 2-27-16,-8 0-36 0,-26 3-69 15,-6 4-42-15,-33-1 114 16</inkml:trace>
  <inkml:trace contextRef="#ctx0" brushRef="#br0" timeOffset="93700.77">29432 13782 1154 0,'-3'0'511'0,"0"-2"-238"16,-2 3-162-16,4-1-11 0,0 0-49 16,-5 5-19-16,-23 19-19 15,-31 37-12-15,19-6 1 16,-5 14 3-16,-2 29 10 15,-7 14 17-15,8 21-4 16,7 10 6-16,7 8-9 16,11 7-20-16,0 2 3 15,4-11-14-15,10-20-5 16,5-15 2-16,16-36-22 16,12-10-4-16,13-26-27 15,4-13-18-15,5-29-21 16,-4-14-12-16,-14-25-34 15,2-9-279-15,-4-14 303 0</inkml:trace>
  <inkml:trace contextRef="#ctx0" brushRef="#br0" timeOffset="94256.83">29338 14444 1321 0,'8'-13'508'16,"3"-2"-343"-16,-1 3-131 15,1 3-7-15,-8 9-22 16,-3 9-2-16,1 23-4 16,-1 10 1-16,1 15 1 15,0 0 3-15,5-13 12 16,2-6 11-16,8-14 9 15,1-9 0-15,3-7 5 16,1-6-5-16,-2-13 2 16,3-8 1-16,0-8-13 15,6-6-5-15,-7-4-12 16,0 2 3-16,-3 5 0 16,-13 5-4-16,2 14 5 0,-6 5-6 15,-1 8-12-15,0 8 10 16,1 12-2-16,2 6-6 15,3 6 7-15,5-3-5 16,3-9-12-16,5-4-1 16,2-6 2-16,2-3 3 15,0-6 5-15,0-7 9 0,-1-11 1 16,1-10 11-16,-10-14 6 16,1 0 1-1,-7-12 2-15,-5 0-16 0,3 3 4 16,-5 1-12-16,0 7-13 15,0 10-14-15,-1 11-28 16,-4 9-18-16,-2 11-68 16,3 6-24-16,-1 7-54 15,3-1-188-15,3-1 284 16</inkml:trace>
  <inkml:trace contextRef="#ctx0" brushRef="#br0" timeOffset="94669.63">30106 13928 1119 0,'-1'-12'506'0,"3"4"-178"16,0 7-260-16,0 5-31 15,3 13-18-15,2 7-11 16,-4 12-1-16,0 3-1 0,-1 0-9 15,-2 3-10 1,3-7-23-16,-4-5-19 16,0-10-19-16,-5-11-10 15,4-8-7-15,1-7-3 0,-9-12-37 16,8-7-9-16,-19-10 2 16,-2-4 13-16,-5 1 60 31,-8 0 39-31,3 0 69 0,3 6 35 0,4 4 59 15,6 5 24-15,9 11 9 16,0 0-1-16,11 6-30 16,4 2-21-16,14-1-42 15,14-1-18-15,22 3-27 16,8-2-9-16,12 2-30 16,-6 0-38-16,-12 3-108 15,-11 0-69-15,-17 10 132 16</inkml:trace>
  <inkml:trace contextRef="#ctx0" brushRef="#br0" timeOffset="95603.83">30280 14369 1192 0,'-36'33'488'16,"26"-26"-306"-16,6 3-89 15,1-2-6 1,2 1-36-16,1-2-5 0,7-1-11 16,4 5-9-16,11 7 11 15,0 3 11-15,12 4-3 16,6 2 10-16,-2 0-14 16,8 0-18-16,-9-5-8 15,1 0-16-15,-13-7-20 16,-10-2-1-16,-2-4-32 15,-8-5-21-15,-6-7-38 16,1-6-36-16,0-12-58 16,-6-7 125-16</inkml:trace>
  <inkml:trace contextRef="#ctx0" brushRef="#br0" timeOffset="95880.81">30575 14330 1143 0,'-15'15'482'0,"6"2"-284"16,-5 5-41-16,-7 5-1 15,-8 4-37-15,-7 0-27 0,-6 7-42 16,3 0-12 0,-3 5-22-16,-4-2-7 15,-1-1 0-15,5-4-8 0,5-11-1 16,7-2 10-16,17-11-5 15,0-7-7 1,16-2 3-16,2-6-14 16,8-3-21-16,4-4-26 0,5-4-85 15,1-4-48-15,0-3 114 16</inkml:trace>
  <inkml:trace contextRef="#ctx0" brushRef="#br0" timeOffset="96831.61">31148 14595 1036 0,'2'4'457'0,"0"-3"-185"15,1 0-144-15,-3-1-37 16,0 0-8-16,14 3-7 15,6 1-7-15,31 11-9 16,-29-8-9-16,-2 4-11 16,-1 3-5-16,-11-1-12 0,0 3 3 15,-2-4-1-15,-3-3-7 16,-4 1 6 0,1-3-5-16,-7-1-9 0,-2-2-7 15,1-3-36-15,-4-2-24 16,-4-7-105-16,-1 0-44 15,3-7 123-15</inkml:trace>
  <inkml:trace contextRef="#ctx0" brushRef="#br0" timeOffset="98189.93">31693 14410 1188 0,'-7'4'439'16,"6"-3"-330"-16,-2-1-30 15,2 1-4-15,0-1 6 16,0 0-17-16,1 0-20 15,0 0-20-15,0 7-9 16,0 18 1 0,-2 32 4-16,1-20-8 15,1 3-3-15,1 0-6 0,3-3-1 16,3-8-2-16,3-5-2 16,0-11 2-16,4-5 8 0,2-10 18 15,2-6 9-15,1-10 13 16,-3-5 1-16,1-4-11 15,0-1-8-15,-4 1-3 16,-3 5-4-16,-4 10-6 16,-2 6-1-16,-4 8-12 15,1 10-4-15,-1 8-4 16,-1 2 4-16,2 3-10 16,3-1 4-16,5-7-11 15,9-1 0-15,5-9 15 16,6-2-11-16,-1-7 16 15,1-4 6-15,-2-8 5 0,-4-4 21 16,-1-6 6-16,-9-4 3 16,-7-6-4-16,-5-4-15 15,-12-1-6-15,-2 0-13 16,-4 8-13-16,3 6-6 0,1 9-28 16,5 7-20-1,1 6-61 1,-1 1-48-16,8 1 400 15,-6-1-214-15</inkml:trace>
  <inkml:trace contextRef="#ctx0" brushRef="#br0" timeOffset="98461.6">32139 14077 1269 0,'15'-19'466'0,"2"12"-375"16,-3 7-9-16,-6 17-4 0,-4 8-14 15,-4 17-23-15,-2 3-12 16,-3-1-29-16,3-2-17 16,-1-11-31-16,1-7-23 15,-3-11-39-15,0-6-31 16,-7-12 90-16</inkml:trace>
  <inkml:trace contextRef="#ctx0" brushRef="#br0" timeOffset="98627.78">31760 13916 1562 0,'47'7'625'0,"19"-5"-418"0,24-3-111 15,14-5-16-15,7-4-49 16,-1-1-24-16,-6 3-60 16,-12-1-35-16,-27 0-98 15,-13 2-32-15,-25 2 135 16</inkml:trace>
  <inkml:trace contextRef="#ctx0" brushRef="#br0" timeOffset="99699.54">32403 14728 901 0,'4'4'395'16,"-4"-4"-212"-16,1 0-27 15,4 2-7-15,4 2 4 16,7 1-7-16,19 0-17 16,-26-15-3-16,4-6-29 15,-3-6-16-15,6-11-20 16,2-1-14-16,-10-7-9 16,5 0 1-16,-10-1 3 15,-3 3 1-15,-4 7-4 16,-1 5 0-16,8 13-10 15,-1 3-10-15,-13 7-9 16,9 7-4-16,-5 7-8 16,-6 7 0-16,16 14 0 15,-7 5-5-15,-5 12 4 0,1 1 4 16,-2-1-4-16,9-2 3 16,8-12-1-16,12-4-2 15,-1-9-3-15,-4-8 4 16,7-9 2-16,-5-4-6 0,14-12 6 15,-3-4-5 1,-2-9 2-16,0-4 11 0,-7-6-1 16,-4-4 9-16,-5-3 11 15,-5 2-9 1,-4 5 14-16,-3 5-13 16,-6 15 1-16,2 5-1 0,-1 10-12 15,0 2 1-15,2 9-11 16,-1 3 5-16,4 14 0 15,2 3-3-15,5 11 4 16,2 2-9-16,2-5-4 16,2-2 8-16,1-7-17 15,-2-3-8-15,0-6-14 16,-4-1-15-16,-1-5-17 16,-1-6-9-16,-3-4-67 15,2-4-33-15,2-6-86 0,1-4 155 16</inkml:trace>
  <inkml:trace contextRef="#ctx0" brushRef="#br0" timeOffset="100064.53">32983 14795 1373 0,'-1'2'531'0,"0"3"-375"15,-6 2-29-15,7 7-50 16,-5 4-21-16,6 6-30 15,2 3-10-15,-5 2-15 16,2 3 5-16,4 0-3 16,-1-3-6-16,5-2 6 15,0-4-3-15,0-8-8 16,4-4-2-16,-1-11-38 16,6-5-25-16,-4-10-85 0,2-8-37 15,0-8 120 1</inkml:trace>
  <inkml:trace contextRef="#ctx0" brushRef="#br0" timeOffset="100232.65">32991 14609 1475 0,'-4'6'579'0,"1"-2"-419"16,1-1-69-16,0-2-100 15,2-2-51 1,0 0-109-16,0 0-38 16,0-3 129-16</inkml:trace>
  <inkml:trace contextRef="#ctx0" brushRef="#br0" timeOffset="100564.62">33156 14114 1373 0,'14'-17'533'16,"5"5"-383"-16,1 3-40 16,-3 9-52-16,5 8-9 15,11 11-16-15,-4 13 0 16,22 19 2-16,-5 9 6 0,-26 20-2 15,9 5 5-15,-11 11-2 16,-3 7-9-16,10 2 7 31,-10-2-17-31,-24 8-37 0,1-5-16 16,-19-9-28-16,2-8 4 0,-5-28 6 16,-11-10-15-16,23-23-26 15,-12-8-23 1,20-27-43-16,9-13-19 0,1-33 111 15</inkml:trace>
  <inkml:trace contextRef="#ctx0" brushRef="#br0" timeOffset="100877.75">33412 13347 1269 0,'-11'-11'567'0,"4"0"-222"16,15 5-276-16,-10 3-20 15,20 5-46-15,-8 7-7 16,-6 6-7-16,17 7 8 16,-39 9-3-16,7 5-5 0,-5 8 5 15,-8 1 1-15,18 3 5 16,-4 0 0-1,15-7 3-15,11-9-3 16,-9-9-4-16,17-7 7 0,-17-9-6 16,7 1-5-16,32-13-3 15,6-10-19-15,277-71-64 16</inkml:trace>
  <inkml:trace contextRef="#ctx0" brushRef="#br0" timeOffset="101747.51">25717 16257 1401 0,'24'0'500'0,"25"-9"-413"16,10-1-47-16,-2-4-19 0,2 1-2 16,-3-2-8-16,-4 3-3 15,-7 3-20-15,-5 4-22 16,-14 9-49-16,-11 3-33 15,-25 8-185-15,-14 1 200 16</inkml:trace>
  <inkml:trace contextRef="#ctx0" brushRef="#br0" timeOffset="101877.7">25505 16593 1408 0,'0'23'568'15,"25"-13"-374"-15,19-10-83 0,32-12-88 16,22-9-11-16,10-16-74 16,2 0-92-16,-14-21 100 31</inkml:trace>
  <inkml:trace contextRef="#ctx0" brushRef="#br0" timeOffset="103404.63">27885 15849 1134 0,'5'3'429'16,"-1"-1"-328"-16,4 1-38 15,-5-2-39-15,1 0-32 16,-4-1-69-16,0 0-64 16,0 0 84-16</inkml:trace>
  <inkml:trace contextRef="#ctx0" brushRef="#br0" timeOffset="104076.72">27062 16257 1575 0,'-3'0'572'15,"9"-4"-463"-15,-2-1-54 16,5 6-38-16,0 5-4 0,-9 10-11 16,2 12-2-16,-2 24 0 15,-2 8 3 1,1 17-2-16,1 5 7 0,-2-7 10 16,3-3-6-16,9-13 8 15,6-11-11-15,4-22-14 16,7-10 4-16,3-20-3 15,0-17-3-15,8-16 5 16,-1-5 7-16,-3-12-7 16,-1 3 10-16,-6 7-3 15,-6 5-3-15,-7 19 4 16,-4 7-1-16,-1 15-4 16,-4 8 5-16,1 17-11 15,-2 6 1-15,1 5 4 16,3-2-13-16,3-7 18 15,2-4-12-15,-1-9 8 0,5-5 1 16,0-11 9-16,1-9 9 16,9-16 19-16,-4-10 6 15,6-16-15-15,0-5 1 16,-14-6-25-16,1-1 1 16,-18 5-5-16,-3 3-16 15,-1 14-31-15,-6 8-21 16,8 15-86-16,1 9-41 0,-5-1 119 15</inkml:trace>
  <inkml:trace contextRef="#ctx0" brushRef="#br0" timeOffset="104328.54">27765 15875 1401 0,'-8'1'620'16,"8"0"-185"-16,-2 11-432 15,4 7-8-15,2 17-21 16,6 10-1-16,-2 7 6 0,0 4-2 16,-2-5 0-16,-6-5-17 15,0-10-30 1,-3-12-47-16,-3-15-72 15,-1-10 114-15</inkml:trace>
  <inkml:trace contextRef="#ctx0" brushRef="#br0" timeOffset="104487.69">27422 15898 1737 0,'14'15'630'0,"25"-3"-511"15,12 2-71-15,30-9-40 16,8-8-15-16,7-14-78 16,4-9-76-16,0-8 99 15</inkml:trace>
  <inkml:trace contextRef="#ctx0" brushRef="#br0" timeOffset="105229.86">29209 16027 1058 0,'10'5'593'0,"-7"-5"12"0,1-3-469 16,1 3-25-16,-6-1-31 16,0 1-16-16,-4 0-20 15,-23 7-23-15,-48 16-13 16,16-9 0-16,-16 13-1 15,-3 2 9-15,-17 12 7 16,5 5 5-16,7 3 5 16,4 1-9-1,28-9-6-15,3-4-12 0,22-17-6 16,10-5 0-16,19-12-20 16,10-4 3-16,20-5 0 15,8-3 4-15,22-4 14 0,5 0 0 16,7 1-1-16,-4 2 0 15,-23 7 0 1,-1 6 3-16,-22 12 0 0,-9 4-3 16,-16 9 4-16,-18 7-7 15,-27 11-7-15,-17 4 2 16,-18 9-6-16,-8 6 8 16,-4 2 7-16,4-2-1 0,8-10 2 15,12-8 1-15,28-22 0 16,4-6-1-16,26-17-8 15,14-6-5-15,28-10 2 16,23-11 5-16,26-2 12 16,14-2 7-16,25 1 4 15,8 6-1-15,10 6 6 16,5 4-9-16,-14 8-5 16,-5 3-5-16,-23 8-8 15,-19 3-6-15,-24 2-39 16,-13 0-37-16,-30-2-75 15,-11-3-26-15,-23-3-66 16,-12-4 447-16,0-25-170 16</inkml:trace>
  <inkml:trace contextRef="#ctx0" brushRef="#br0" timeOffset="105560.62">30101 15764 1787 0,'-11'21'627'0,"-7"-1"-563"16,5 5-62-16,-17 19-21 15,5 8-1-15,3 19 7 16,-1 12-7-16,11 17 8 15,-1 15 0-15,4 19 4 16,0 8 5-16,3 6 8 16,2-2 13-16,4-8 3 15,5-7 4 1,7-24-8-16,5-12-15 0,15-33-10 16,-2-22-12-16,10-28-42 15,-2-14-19-15,-9-24-84 16,-2-14-40-16,0-23 130 15</inkml:trace>
  <inkml:trace contextRef="#ctx0" brushRef="#br0" timeOffset="106243.44">30539 16193 1060 0,'-45'35'475'0,"33"-31"-201"16,7-2-92-16,4 1-51 15,-4-1-12-15,5-2-39 16,0 0-21-16,7 5-19 16,21 19-25-16,30 37-11 15,-16-22 11-15,-5 0-19 16,0 0 6-16,4-6 1 15,-7-3-6-15,-5-9-26 16,-7-5-22-16,-10-9-74 16,-6-2-45-16,-7-8-26 0,-2-9 106 15</inkml:trace>
  <inkml:trace contextRef="#ctx0" brushRef="#br0" timeOffset="106518.83">30837 16123 1654 0,'-3'13'616'0,"-4"3"-479"16,-6 4-66-16,-12 6-35 16,-8 4-12-16,-11 9 0 15,-8 6-15-15,-1 4 10 16,-5 6 6-16,-3-1 10 15,6-3 12-15,5-6-4 16,11-8-7-16,20-13-22 16,9-6-27-16,9-15-74 15,2-6-41-15,18-18-90 16,6-8-37-16,14-12 166 16</inkml:trace>
  <inkml:trace contextRef="#ctx0" brushRef="#br0" timeOffset="106781.71">31116 16421 1552 0,'11'28'561'15,"9"-15"-444"-15,8-5-68 0,3-4-22 16,-6-5 10-16,10-8-17 15,2 0-9-15,3 0-17 16,4 1-21-16,-18 2-32 16,-6 0-23-16,-9-4-71 15,-8 4-36-15,-13-13 121 16</inkml:trace>
  <inkml:trace contextRef="#ctx0" brushRef="#br0" timeOffset="107376.78">31751 16559 1604 0,'2'-11'556'16,"5"-12"-506"-16,1-13-27 16,-4-17-17-16,6-5 9 15,4-11 23-15,3-1 13 0,-1 3 29 16,-2 0 4-16,-3 5 2 16,-2 11-5-1,-1 13-14-15,-1 10-5 0,-7 23-15 16,0 5-8-16,-6 26-22 15,-4 7-9-15,0 19-13 16,-3 10-1-16,5 2-2 16,2 8 3-16,9-5-6 15,2 0-6-15,10-8 1 16,-2-8-2-16,6-16 7 16,2-10 5-1,9-21 2-15,1-5 3 0,-6-20 0 16,12-7-1-16,-16-16 3 0,1-7-1 15,1-4-1-15,-15-1 5 16,-1 5-2 0,-4 6 0-16,-8 13 5 0,0 9-8 15,-2 18 1-15,-1 7 1 16,8 12-6-16,0 10 3 16,6 18 1-16,0 5-2 15,0 14 2-15,3 1 1 16,-6-1-4-16,-2-4 6 0,7-10-2 15,0-9-13-15,9-13-37 16,0-9-24 0,3-20-58-16,1-10-32 0,-2-18 337 15,3-5-166-15</inkml:trace>
  <inkml:trace contextRef="#ctx0" brushRef="#br0" timeOffset="107638.56">32535 16324 1644 0,'2'30'615'0,"0"-2"-434"0,-5-2-158 15,-7 1-41-15,5 5 0 16,-7-1-7-16,4 2 7 15,4 3 9-15,-4-3 2 16,12-4 13-16,5-7-2 16,15-13-20-16,1-7-13 15,1-17-86-15,-8-13-44 16,1-18 95-16</inkml:trace>
  <inkml:trace contextRef="#ctx0" brushRef="#br0" timeOffset="107796.39">32502 16123 2050 0,'-5'34'732'0,"13"-14"-667"16,1-7-154-16,-6-18-194 15,-2-7 170-15</inkml:trace>
  <inkml:trace contextRef="#ctx0" brushRef="#br0" timeOffset="108113.81">32652 15736 1911 0,'27'22'671'16,"2"1"-574"-16,5-1-104 0,-4 11-26 16,-4 10 1-16,4 17-8 15,-6 8 12-15,5 17 12 16,-9 5 3-16,3 12 16 16,-10 11-6-16,-24 12-35 15,0 6-31-15,-24-5 26 16,6-12 2-16,2-26 41 15,-1-22 29-15,8-28-68 16,2-15-48-16,4-39-88 16,7-17 100-1</inkml:trace>
  <inkml:trace contextRef="#ctx0" brushRef="#br0" timeOffset="108523.58">32929 15399 1631 0,'0'-10'596'16,"0"-1"-481"-16,0 1-36 0,-6 2-6 15,6-1-12-15,14-1-8 16,5-6-6-1,16 1-25-15,1 2 0 0,4 2-12 16,-1 9-6-16,-6 6 7 16,-6 8-9-16,-12 15-2 15,-4 11 1 1,-11 4-3-16,-6 5-2 16,-16 2 1-16,-1-3 4 0,-11-2 11 15,0-1 15-15,11-8 10 16,3-5-5-16,18-3-2 15,9-5-15-15,18-3-10 16,8 0 2-16,10-2-9 16,2-3 1-16,11 0-48 15,-10-2-35-15,3-2-69 16,-2 0-42-16,-14-10-43 0,17-8 140 16</inkml:trace>
  <inkml:trace contextRef="#ctx0" brushRef="#br0" timeOffset="108704.59">33757 16313 2182 0,'34'-83'546'0</inkml:trace>
  <inkml:trace contextRef="#ctx0" brushRef="#br0" timeOffset="115738.65">15405 10403 890 0,'5'0'384'0,"-2"0"-170"0,-3 1-158 16,0-1-24-16,-1 0-5 15,0 0-2-15,0 0-5 16,-7 13-14 0,-2 10-6-16,-9 34 5 15,14-23-9-15,5 5 4 0,2 4 1 16,8-3-3-16,1-2 3 15,8-6-2-15,-3-6 5 16,1-7-3 0,-4-5-22-16,-4-4-95 0,-7-2 79 0</inkml:trace>
  <inkml:trace contextRef="#ctx0" brushRef="#br0" timeOffset="116084.51">15374 10795 605 0,'24'5'207'0,"-1"6"-201"15,0 4-7-15,-2 9-31 0,-3 2-31 16,0 0 1-16,-4-4 46 16,2-9 106-16,2-5 69 15,-1-13 66-15,5-8-12 16,6-19-46-16,-2-6-25 16,9-12-51-16,-2-3-31 0,-8 8-34 15,-1 4-19 1,-12 15-14-1,0 7 0-15,-10 10-26 0,-1 7-23 0,-8 10 35 16</inkml:trace>
  <inkml:trace contextRef="#ctx0" brushRef="#br0" timeOffset="116767.69">15732 11234 801 0,'2'1'308'0,"3"1"-222"16,0-1-13-16,-6-1 9 15,0-1-3-15,1 0-3 16,0 1-23-16,0 0 2 16,0 0-23-16,0 0-8 15,0 0-7-15,0 0-8 16,0 0 20-16,0 0 3 0,0 0-1 16,10 5 6-16,3 1-15 15,24 30-8-15,-28-32 3 16,1-2-4-16,0-2-4 15,1-1 9-15,1 0-9 16,-1 1 1-16,0 0-7 16,-1 1 2-1,0-1 2-15,0-3-7 0,2-1 14 16,0-2-1-16,-2-4 14 16,0-1 12-16,-3-1-5 15,1-2 4-15,-8 3-8 16,2 1 1-16,0 6-9 15,-4 1 1-15,4 6-14 0,-2-3-11 16,0 0-1-16,0 3-3 16,1 8 5-16,0-3 1 15,2-4 3-15,1-3-3 16,10 5 2-16,29-4 3 16,-27-24-2-1,2 1 2-15,-5-4 0 0,7 0-4 0,-11 1 1 16,3-4 1-1,-8 9-5-15,-4-2-1 16,-1 6-12-16,-4 5-25 0,-5 3-48 16,-4 6-25-16,6 1-26 15,-3-1-1-15,12 0-32 16,1-5 110-16</inkml:trace>
  <inkml:trace contextRef="#ctx0" brushRef="#br0" timeOffset="117158.37">16277 10883 955 0,'-14'58'373'0,"12"-46"-262"0,-1 0-25 15,2 3-46-15,1-2-18 0,4-1-21 16,-1 1-2 0,-1 0-3-16,5 1 8 15,-1 3 3-15,-5-3 0 0,4 2-2 16,-3-5 2-16,0-3-1 15,2 1-7 1,3-4-1-16,-4 0-9 0,-1-3-13 16,-2-2-8-16,-1-1-27 15,0 0-27-15,0-1 56 16</inkml:trace>
  <inkml:trace contextRef="#ctx0" brushRef="#br0" timeOffset="117365.63">16189 10823 854 0,'-2'0'388'0,"-2"1"-129"16,6 1-209-16,-2-2-24 15,0 0-15-15,0 0-2 16,0 0 5-16,10 1 4 15,4 2 5-15,39 8 4 16,-31 3-34-16,-4 2-28 16,1 10-89-16,-8 4 71 0</inkml:trace>
  <inkml:trace contextRef="#ctx0" brushRef="#br0" timeOffset="117621.93">16449 11177 749 0,'5'1'385'0,"1"-2"-25"15,6 1-274-15,-1 4-38 16,1-1-5-16,-1 5-25 0,-1 1-5 15,3 3-13-15,1-1-3 16,2 0-15-16,2 0-21 16,-1-7-39-16,-2 3-67 15,-5-5 94-15</inkml:trace>
  <inkml:trace contextRef="#ctx0" brushRef="#br0" timeOffset="117799.69">16596 11115 1388 0,'-19'20'546'0,"-1"14"-399"16,-6 8-56-16,-4 15-104 16,-2 3-60-16,0 4-84 15,3 2-75-15,7-12 145 16</inkml:trace>
  <inkml:trace contextRef="#ctx0" brushRef="#br0" timeOffset="118322.41">17489 11154 1103 0,'5'2'468'0,"-6"-9"-222"15,-1-4-173-15,-3-9-55 16,-4-1 1 0,1-11 1-16,3-6 15 15,4-8 13-15,3-6 0 0,4-7-15 16,3 4-9-16,5 10-13 15,-6 9-1-15,0 23 3 16,-5 10 0-16,-3 21-8 16,2 10-1-16,-2 24-8 15,1 5 3 1,-1 4 2-16,5-3-1 0,1-16 0 16,9-7 0-16,1-14-3 15,5-13-3-15,6-14 4 16,-6-9 3-16,9-19 6 15,-14-1-2-15,3-3 2 16,-3 2-7-16,-7 5 0 0,1 6 1 16,-10 9 1-1,2 5 3-15,-7 13-5 16,10 7 0-16,-6 13 0 0,5 8-4 16,4 8 2-16,-5-2-4 15,10 2-44-15,-5-3-32 16,2-11-51-16,3-2-49 15,1-14 118-15</inkml:trace>
  <inkml:trace contextRef="#ctx0" brushRef="#br0" timeOffset="118535.61">17961 10991 1175 0,'2'21'484'15,"2"9"-256"-15,2 7-184 16,-3 4-30-16,2 0-45 16,-1-3-22-16,4-10-53 15,0-5-16-15,3-13-15 16,-1-5-7-16,3-9-146 16,-4-10 194-16</inkml:trace>
  <inkml:trace contextRef="#ctx0" brushRef="#br0" timeOffset="118677.42">17895 10833 1063 0,'-1'8'317'0,"4"1"-274"0</inkml:trace>
  <inkml:trace contextRef="#ctx0" brushRef="#br0" timeOffset="119298.58">17509 10639 1214 0,'0'-7'451'0,"0"-10"-362"16,-5-33-28-16,-1 26-34 16,2-3-2-16,2 3-7 15,1 3 2-15,3 7 0 16,3 5-8-16,8 9-6 16,2 7-1-16,17 10-7 15,1 5 3 1,4 2 2-16,0-1-5 0,-9-5 4 15,1-6 0-15,-7-1-3 0,-3-5 5 16,-6-6-2-16,-3 0-4 16,-5-5 5-1,1-4-2-15,-1-3-3 0,1 0 1 16,2-1-27-16,6 3-21 16,1 5-56-16,1 3-85 15,-1 0 126-15</inkml:trace>
  <inkml:trace contextRef="#ctx0" brushRef="#br0" timeOffset="119552.38">18375 10824 1240 0,'7'-5'443'0,"7"0"-401"16,1-1-36-16,4 1-35 15,-1 1-20-15,5 4-8 16,-1 1-8-16,-1 4-73 16,-7 2 93-16</inkml:trace>
  <inkml:trace contextRef="#ctx0" brushRef="#br0" timeOffset="119680.64">18311 11063 1282 0,'10'-6'475'0,"18"-2"-380"16,9-6-61-1,11 1-67-15,10 2-48 0,-2-3 49 16</inkml:trace>
  <inkml:trace contextRef="#ctx0" brushRef="#br0" timeOffset="120170.51">18807 10797 1454 0,'7'0'508'0,"-1"5"-468"0,2 8-28 16,-7 10-16-1,2 4-3-15,5 4 0 16,0 2 1-16,3-1 4 0,1-1 0 16,-2-7 1-16,6-9 5 15,0-7 12-15,2-4 4 16,5-9 15-1,-8 0-4-15,4-11-8 16,-8-5-7-16,0-1-13 16,0-2 1-16,-9 8 0 0,10 4-3 0,-14 6 2 15,7 3-4-15,10 9-2 16,-5 5 3-16,10 6 0 16,0 0 0-1,0-1 1-15,-6-3-1 0,6-10-1 16,-14-2 4-16,-3-7 11 15,11-8 9-15,-9-1 17 16,5-6-5-16,-4-6-9 16,-10-1-8-16,-3-3-18 15,2-2-9-15,-13-1-36 16,6 0-22-16,3 1-36 16,0 6-25-16,10 11-42 15,-3 2-285-15,6 7 316 16</inkml:trace>
  <inkml:trace contextRef="#ctx0" brushRef="#br0" timeOffset="120412.54">19284 10527 1049 0,'4'-5'383'0,"1"4"-313"0,-3 3-29 0,-6 12-25 16,2 7 5-16,1 13-5 15,2 4 1-15,3-2-7 16,3-4-15-16,-2-11-22 16,-2-6-20-16,1-10-49 15,-6-5-28 1,-7-8 78-16</inkml:trace>
  <inkml:trace contextRef="#ctx0" brushRef="#br0" timeOffset="120586.38">18929 10519 1359 0,'14'-12'511'0,"20"-2"-407"15,14 2-47-15,17 3-44 16,-3 0-18-16,12 4-47 0,-7 1-29 16,2 0-200-16,1-3 182 15</inkml:trace>
  <inkml:trace contextRef="#ctx0" brushRef="#br0" timeOffset="121082.61">19685 11015 1338 0,'17'-15'479'16,"4"-9"-398"-16,-6-9-62 15,-2-5-8-15,0-5 5 16,-3-1 7-16,-1-1 43 16,-2 1 13-16,-7-1 2 15,0 3-2-15,-3 11-40 16,2 6-1-16,-2 18-3 0,-4 12-15 15,4 15-2-15,-7 11-12 16,7 10-15 47,3-1 6-63,4-3-3 0,6-5 9 0,1-12-3 0,5-3-3 0,-4-7 7 0,2-8-8 0,-1-6 5 0,-1-8 15 15,3-10-6-15,-2-1 4 16,3-9 2-16,-8 3-5 15,0-6 10-15,-2 1-6 16,-4 4 5-16,2 0-10 0,-3 16-4 16,9 2 5-16,-11 12-14 15,10 8-3 1,-5 13-3-16,0 8-2 0,11 8-2 16,-4 3 10-16,0-6-29 15,-5 1-5-15,9-9-46 16,-9-5-28-16,14-10-50 15,-4-4-42-15,-5-10 136 16</inkml:trace>
  <inkml:trace contextRef="#ctx0" brushRef="#br0" timeOffset="121300.62">20199 10740 1106 0,'6'21'474'15,"4"8"-250"-15,-2 8-115 16,-3 9-66-16,2 6-13 16,0 0-14-16,-1-5-17 15,7-9-17 1,0-10-15-16,4-17-33 16,3-10-8-16,0-18-24 0,4-12-16 15,4-11-97-15,-6-5 136 0</inkml:trace>
  <inkml:trace contextRef="#ctx0" brushRef="#br0" timeOffset="121407.76">20442 10733 656 0,'-16'-45'335'0,"-6"6"-67"16,-1 1-73-16,-4 10-30 15,3 7-10-15,-1 4-61 16,0-4-78-16,9-30-10 16</inkml:trace>
  <inkml:trace contextRef="#ctx0" brushRef="#br0" timeOffset="186054.23">10081 13027 800 0,'-8'0'306'0,"-3"-1"-224"16,8 0-15-16,-8 0-20 16,-3 1-3-16,4-2 1 15,-9-1 5-15,3 0 12 0,-5 2-2 16,-2 2-6-16,0 1 0 16,-1 5-8-16,3-1-6 15,1 4-2-15,2 2-1 16,-3 4 6-16,1 2 0 15,2 5-2-15,-1 1-6 16,4 4-9-16,-2 0-2 16,3 2-8-1,4 3-1-15,-1-5-8 0,7 2-1 16,1-2 0-16,0-2-2 0,5 2 1 16,0-3 2-16,1-4-5 15,3-3 2-15,-1 0 4 16,3-3-2-16,0 0 1 15,4 1 0-15,5-3 2 16,-6 1-6-16,4 0 3 16,-5 1 0-16,4 0-6 15,3 2 5-15,-4 2-1 16,2 0-4-16,-1-2 5 16,1 1-5-16,1-3-1 15,5 2 2-15,5-1-4 16,3 0 3-16,6-3-1 15,-1 1 6-15,1-5-2 16,0 0 0-16,-3 0 1 0,0 0-6 16,0 0 2-16,3 0 4 15,1 3-4-15,1-1 0 16,6-1 2-16,-5-2-3 16,6-2-1-16,-5 2 2 0,0 2 0 15,3 0 2 1,-9-1 3-16,6 0-5 0,-9 0 4 15,1 7 1-15,-2 3-2 16,1 1 7-16,-1 3-8 16,0-3 1-16,7-3-3 15,2-3 0-15,4-5 0 16,1-2 3-16,-5-8 9 16,2-3 2-16,-5-3 3 15,2-1-2-15,-2 0-2 16,-1 2-8-16,-1-2-3 15,0 2 3-15,3-2-7 16,0-1 8-16,2-2 1 16,1-1-5-16,-3-6 2 15,4 2 0-15,-1-1 2 16,-4-2-1-16,-4 3-1 0,-2-4-4 16,-8 2 3-1,-1 0-1-15,8-2 4 0,-5-1-3 16,5 0 1-16,1-3 3 15,-3-2 6-15,1-1-4 16,2-2-6-16,2 2 4 16,-7 5-10-16,-4 0 4 0,-6 0 4 15,-1 4-2 1,-6-3 8-16,2 1 3 0,2 0-4 16,-7 0-2-16,5 2 3 15,-3-1-10-15,-5 2 3 16,1-2 0-16,-2 1-5 15,-3-4 5-15,1 2-3 16,-3-4 1-16,-3-6 2 16,1-2-1-16,1-5-4 15,0 2 2-15,1 6-2 16,0 4-1-16,-3 1 4 16,1 2-2-16,-3 1 2 15,1-1-3-15,-6 7-3 16,-2-2 2-1,-7 2-12-15,-3 1 8 16,-2-1 1-16,3 0-6 0,2 3 10 0,0 0-2 16,-2-1 2-16,-2 2-1 15,1 0 3 1,-1 2-6-16,1 0-2 16,1 2 7-16,-17-3 2 0,8 3 6 15,-2 3-2-15,-7 0 1 16,9 1-7-16,-7 2-2 15,1 1-1-15,4-1-3 0,-1 0 4 16,0-2 0 0,-6-5-3-16,-2-1 5 15,-9-3-6-15,0 1 1 0,-11 2 7 16,-3 0-1-16,-11-2-4 16,-11 1-17-16,-21 5-51 15,-9 5-46-15,-39 15 70 16</inkml:trace>
  <inkml:trace contextRef="#ctx0" brushRef="#br0" timeOffset="189837.61">20068 15229 1256 0,'2'0'455'0,"-1"-6"-351"15,-1-1-31-15,-1-11-27 16,-7-2-6-16,0-1-24 16,0-7-9-16,-10 4-1 15,-1-1 0-15,-9 4 4 16,-7 8 3-16,3 10 14 15,-2 1 5-15,-3 11 5 16,0 5 4-16,-1 11-9 16,0 5 4-16,3 6-4 15,2 2-11-15,8-3-7 16,0-7-4-16,12 4-10 0,2-1 1 16,12-4 0-1,11-1-1 16,-6-13 0-31,-3-6-2 0,0 1 1 0,21 35-6 0,9 1 5 0,-3-2 8 16,-14-24 2-16,-2-2 2 16,-4-1 6-16,-3-4-5 15,-7 2 1-15,-4 3 5 16,-11-2-7-16,-8 1-3 0,-10 2 1 31,-8-3-9-31,-8-4-3 0,7-1-1 16,3-2-43-16,9-5-19 0,5 0-94 15,3-2-40-15,1-4 123 16</inkml:trace>
  <inkml:trace contextRef="#ctx0" brushRef="#br0" timeOffset="190118.08">20023 15581 870 0,'19'17'466'0,"-6"-5"6"0,-4 0-394 16,1 7-42-16,-9 2-8 16,-7 11-1-16,0 9-6 15,-5 5 4-15,5 0 3 16,1-7-7-16,1-4-4 15,4-13-17-15,2-4-10 16,-2-9-32-16,3-4-22 16,2-9-46-16,-6-11-42 0,4-24 96 15</inkml:trace>
  <inkml:trace contextRef="#ctx0" brushRef="#br0" timeOffset="190568.37">19416 14813 1302 0,'4'-20'471'0,"18"-3"-384"15,1-2-29-15,5 0-19 0,0 0-7 16,2 5-8-16,-3 4 0 16,3 9-6-1,-3 4 5-15,-8 6-3 16,4 2 1-16,-4 13 2 0,-4 4 1 16,1 6-5-16,-3 5-2 15,-3 3-2-15,5 2 4 16,0-4 6-16,1-4 5 15,1-14 8-15,-1-7-10 16,5-11 5-16,-1-10 2 0,5-17-14 16,-1-7 3-16,-2-10-12 15,-1 1-13 1,-3-1-15-16,-7 2-9 0,-2 9-49 16,-7 4-22-16,-3 16-67 15,5 7-22-15,3 10-178 16,-6 8 233-16</inkml:trace>
  <inkml:trace contextRef="#ctx0" brushRef="#br0" timeOffset="190887.1">20305 14806 1203 0,'11'-11'444'0,"3"-4"-354"0,2 0-24 15,-3-1-39-15,0 1-5 16,-2 7-18-16,-3 0-6 16,-4 6 2-16,-2 5-5 15,-3 8-2-15,-6 7 6 16,0 10 4-16,-6 1-3 0,-2 5 24 16,3-1 9-16,0-5 18 15,2 0 10-15,8-9-11 16,0-4-10-1,4-8-15-15,8-3-6 0,2-5-10 16,9-3-1-16,11-2-8 16,-3-1-4-1,10-2-36-15,1 2-39 0,1 1-96 16,1 0 106-16</inkml:trace>
  <inkml:trace contextRef="#ctx0" brushRef="#br0" timeOffset="191814.69">22545 14957 1211 0,'0'-1'455'15,"0"-4"-323"-15,-3-4-32 16,-9-2-36-16,2-2-3 0,-14 2-30 16,-2 0-13-1,-8 6-10-15,-7-2-2 16,-3 9-5-16,0 5 3 0,1 7 6 15,-3 6-2-15,5 5 10 16,17-9 4 0,1 2 3-1,-11 12 2-15,7 3-6 47,13-9-9-47,15-5-12 0,7-2-3 0,9 0-4 0,6 0 3 0,11 1 0 0,2-1 1 0,8 6 3 16,-1 0-1-16,3 8 1 15,-10 3 1-15,-5 3-4 16,-6 5 0-16,-23-1 6 16,-3 3-3-16,-23 0 1 15,-11 0-2-15,-8-8-1 16,-1-4 0-16,0-13 0 16,9-5-3-16,5-12-30 0,7-4-28 15,6-9-60-15,5-7-34 16,15-11 95-16</inkml:trace>
  <inkml:trace contextRef="#ctx0" brushRef="#br0" timeOffset="192170.26">22479 15536 1523 0,'21'-6'527'0,"6"-5"-471"16,3-2-36-16,-7 0-14 15,-4 4-9-15,-7 5-29 16,-3 5-6-16,-9 10 4 16,0 6 9-16,-7 14 19 15,-3 3 14-15,-3 7 11 16,1-1 10-16,-1 0 9 15,2-1-1-15,8-10-2 0,1-5-10 16,7-8-6 0,4-7-10-16,7-6-8 0,4-2-3 15,7-10 0-15,3-4 3 16,7-9-8-16,1-7-18 16,4-6-79-16,2-5-32 15,-9-7 75-15</inkml:trace>
  <inkml:trace contextRef="#ctx0" brushRef="#br0" timeOffset="192516.32">22388 14377 1513 0,'15'-23'558'16,"13"-1"-408"-16,1 0-147 16,8 6-8-16,-14 7-28 15,-5 5-20-15,-7 15-29 16,-7 6-1-16,-7 21 20 16,-5 7 21-16,0 16 52 15,-2 4 18-15,10-4 37 0,6-6 8 16,10-18 3-16,11-6-7 15,10-16-30-15,6-5-10 32,14-14-17-32,7-11-6 0,7-13-15 0,0-7-25 15,-15-7-103-15,-17 1 94 0,-31 5-3 16</inkml:trace>
  <inkml:trace contextRef="#ctx0" brushRef="#br0" timeOffset="193134.21">10871 15763 1648 0,'-41'38'602'0,"16"8"-467"16,15 16-118-16,11 6-24 15,10 18-41-15,1 4-23 16,1-2-70-16,0-3-10 16,-2-23-31-16,-3-10-25 15,-16-23 143-15</inkml:trace>
  <inkml:trace contextRef="#ctx0" brushRef="#br0" timeOffset="193342.16">10137 15766 1621 0,'45'-7'611'15,"1"0"-459"-15,58-18-102 0,42-7-64 16,0 5-34-16,-17 15-70 15,-6 2-61-15,-16 9 107 16</inkml:trace>
  <inkml:trace contextRef="#ctx0" brushRef="#br0" timeOffset="193676.56">11147 16046 1373 0,'-15'50'513'0,"13"8"-402"15,4 2-51-15,3 7-58 16,5-3-9-16,-2-11-11 16,4-9-4-16,1-20-5 15,-1-10 7-15,9-19 9 16,2-9 12-16,8-21 30 15,0-7 11-15,-2-14 20 16,-5-3-5-16,-15-8-20 31,-8 1-6-15,-20 7-29 0,-7 0-11-1,-10 24-19-15,-1 10-16 0,-4 25-35 0,4 15-18 0,1 18-48 0,7 7-45 0,18 1 123 16</inkml:trace>
  <inkml:trace contextRef="#ctx0" brushRef="#br0" timeOffset="194439.73">11498 15771 1696 0,'-9'46'574'0,"20"15"-569"16,-2 6-45-1,12 6-40-15,-2-4-18 16,3-11-16-16,4-8 21 0,3-20 28 16,4-4 33-16,8-16 56 15,7-7 16-15,7-16 32 16,1-8 7-16,-1-16-5 15,-13-4-9-15,-7-1-25 16,-10 0-9-16,-17 3-13 16,0 3-3-16,-17 5-4 15,-6 6-4-15,-7 13-5 16,-2 7-5-16,-2 11-10 0,-2 4-7 16,6 10 3-1,6 3-2-15,5 0 9 16,11 2 3-16,12-2 2 0,-7-7 4 15,15-5-1-15,2-5-1 16,5-8 0-16,0-4 3 16,1-10 2-16,-4-2 4 15,-15 3 0 1,-5 7 4-16,1 2-2 0,15-23 1 16,-12 8 1-16,0 4-2 15,-8 17-3-15,2 2-4 0,3 5-8 16,1 4-6-16,7 0-9 15,1-2-1-15,3 0 6 16,7-4 1-16,4-5 7 16,7-5 9-16,9-10 2 15,1-7 8-15,2-9 8 16,-2-5 1-16,-3-8 5 16,-10-1-2-16,-12-9 0 15,-9 1-8-15,-17-5 0 16,-5-1-4-16,-13 3-3 15,-8 4 3-15,3 19-1 16,0 13-5-16,3 23 0 16,5 16-2-16,2 24-3 15,4 12-2 1,18 29-18-16,6 4-6 0,11 2-19 0,5-1-2 16,3-16-40-16,3-8-13 15,-2-18-37-15,-2-11-36 16,-5-23 120-16</inkml:trace>
  <inkml:trace contextRef="#ctx0" brushRef="#br0" timeOffset="194628.39">11689 15800 1848 0,'110'-31'663'16,"17"-21"-503"-16,32-11-348 15,1-2 157-15,-33-7-19 16</inkml:trace>
  <inkml:trace contextRef="#ctx0" brushRef="#br0" timeOffset="195103.47">13148 15811 1730 0,'13'3'568'15,"2"0"-622"-15,3-1-58 0,-7 3-53 16,-3 1-24-16,-1 6-12 15,2 7 38 1,-1 8 75-16,3 6 55 16,11 4 94-16,-6-3 18 15,6-11 7-15,-1-2-4 0,-2-15-22 16,2-1-7-16,-5-11-9 16,0-7-2-16,-7-14-2 15,1-9-4-15,-6-1-14 16,-3 0-8-16,-7 7-6 15,-4 7-5-15,1 8-2 16,0 4-4-16,8 11-25 16,5 6-2-16,10 9-8 15,6 4-9-15,8 3 23 16,3 3 4-16,1-10 13 16,1 2 12-16,2-14 21 15,-5-10 11-15,-3-7 21 0,-4-8 1 16,-11-5-15-16,-8-3-14 15,-7-7-50-15,-6-3-27 16,-4-2-75-16,-1 0 41 16,2 3 41-16</inkml:trace>
  <inkml:trace contextRef="#ctx0" brushRef="#br0" timeOffset="195283.12">13904 15610 1562 0,'10'33'622'16,"2"1"-373"-16,0 9-206 15,-1 5-42-15,-6-2-75 16,-5 3-45-16,0-16-102 16,0-8-52-16,-3-16 173 15</inkml:trace>
  <inkml:trace contextRef="#ctx0" brushRef="#br0" timeOffset="195449.51">13807 15280 1434 0,'-13'17'582'15,"9"1"-382"-15,13 2-147 16,9-1-200-16,-2-2-63 0,3-11 121 15</inkml:trace>
  <inkml:trace contextRef="#ctx0" brushRef="#br0" timeOffset="195695.53">14074 15385 1615 0,'-1'46'690'0,"5"-7"-337"16,12 3-315-16,3 10-148 15,0 6-25-15,-3 14-34 16,0 7-5-16,1 4 21 16,-5-4 19-16,7-19 47 15,-7-14 40-15,-1-23 29 16,11-13-7-16,-9-24-116 0,4-17 96 15</inkml:trace>
  <inkml:trace contextRef="#ctx0" brushRef="#br0" timeOffset="195882.74">14061 15745 1737 0,'15'15'643'0,"14"-17"-542"16,5-11-120-16,8-19-185 16,-1-5-58-16,-6-18 158 15</inkml:trace>
  <inkml:trace contextRef="#ctx0" brushRef="#br0" timeOffset="196213.36">14366 15251 1286 0,'-5'39'597'0,"5"9"-221"15,-1 9-248-15,4 11-106 0,7 5-22 16,3-2-34-16,-1-9-16 16,6-12-24-16,-3-8-3 15,-2-15 9 1,1-7 12-16,-4-19 13 0,0-6 10 15,1-18 17-15,-2-6 7 16,-2-10 9-16,0-2-1 0,0 4 3 16,-2 3 1-16,2 10 12 15,4 6 1-15,-3 16-1 16,8 3-2-16,5 20-10 16,2 3-4-16,9 7-29 15,-3 1-21-15,4-8-42 16,-5-6-20-16,0-3-85 15,3-7 127-15</inkml:trace>
  <inkml:trace contextRef="#ctx0" brushRef="#br0" timeOffset="196701.37">15004 15453 1039 0,'2'-4'467'16,"-2"4"-224"-16,0 12-90 15,-2 5-28-15,-2 17-35 0,4 4-22 16,8 1-38-16,-5 3-14 16,9-11-27-16,4-2-9 15,4-13-2-15,11-6 9 16,2-10 3-16,2-6 6 16,-4-15 10-16,-4-4 0 15,-3-10 8-15,-10-3-6 16,-3 2-4-16,-5-2-1 0,-12 5 1 15,0 2 7-15,-6 11 6 16,5 5 1-16,2 10 0 16,1 5 1-16,8 12-10 15,-1 11-2-15,8 19-13 16,1 2-9-16,3 6-9 16,4-9-7-16,-3-10-5 15,2-5 1-15,-7-9 7 16,-3-6 9-16,-2-6 15 15,-6-6 5-15,-2-13 5 16,0-8-1-16,-5-15-3 16,5-4 0-16,2-7-2 15,6 0 6-15,13 4 1 16,1 2 6-16,10 22 2 16,2 7-9-16,2 21-3 0,1 12-8 15,0 9-26-15,-3 2-30 16,-8-4-60-16,-7-1-49 15,-10-13 102-15</inkml:trace>
  <inkml:trace contextRef="#ctx0" brushRef="#br0" timeOffset="196862.48">14996 15211 1780 0,'-10'15'627'0,"13"-1"-597"16,6 1-120-16,2 0 35 15</inkml:trace>
  <inkml:trace contextRef="#ctx0" brushRef="#br0" timeOffset="198175.31">14297 16836 1713 0,'-14'32'568'16,"15"-29"-574"-16,1-13-33 15,-6-19-30-15,-5-8 25 0,-15-13 31 16,-1 2 11-16,-6 5 27 16,-3 13 12-1,3 17 21 1,-6 11 5-16,4 22-13 0,3 9-11 0,4 21-27 16,10 16-3-16,13 11-17 15,3 0-6-15,13-10-5 16,9-12 1-16,11-25 5 15,10-8 1-15,13-22 9 16,10-13 0-16,9-21 12 16,-5-11 7-16,-4-14 12 15,-15-6 0-15,-9-8 2 16,-6-4 5-16,-14 1-13 16,-9 4-9-16,-14 9-2 15,-9 8-7-15,-4 24 2 16,2 8 8-16,-2 19-7 15,6 13 4-15,-1 17-13 0,2 14-5 16,8 18-11-16,4 3-15 16,12-7 8-16,2-9 4 15,8-19 6-15,7-8 3 16,0-14 1-16,6-4 0 0,-3-14 15 16,-4-5 11-16,-9-9 2 15,-2-3-3 1,-7-3-8-16,-2 0-2 0,-11 3 7 15,-8 4 2-15,-13 7 4 16,3 8-5-16,-1 10-8 16,5 5-6-16,3 15-21 15,-4 5-3 1,8 13-4-16,0 3 0 0,13 2 11 16,5-6 7-16,2-12 6 15,6-4-3-15,-3-15 7 16,1-2-2-16,2-8 19 15,-1-12 5-15,2-7 0 16,-4-4 3-16,-5-1-15 16,-7 7 5-16,-4 6-1 15,0 6 1-15,-5 7-1 0,0 3-7 16,0 4-10-16,2-3-4 16,0 1-15-16,1 22 5 15,11 30-2-15,6-29-4 16,7-10 10-16,5-6 3 15,2-10 6-15,3-6 9 16,7-13 16-16,-1-7 5 16,1-11 9-16,-5-4 2 0,-14-10-8 15,-1-1-3-15,-20-1-7 16,-6 2-3 0,-2 16-8-16,-9 10-2 0,-1 19-8 15,2 8-4-15,-10 12-7 16,3 5-4-16,14 8 3 15,2 2-5-15,17 0 12 16,11-1 5-16,13-3 3 16,2-4-4-16,11-5-4 15,-4-2-5-15,-10 0-6 16,-3-1 8-16,-19 8-2 16,-9 0 7-16,-12 6 5 15,-7-5 4-15,-10 2 4 16,0-3-3-16,5-12 14 15,-3-4 2-15,15-17 2 16,1-13 1-16,13-20-10 0,10-9-3 16,10-15 2-16,7-1 0 15,1 1-4-15,-3 8-12 16,-10 24-10 0,-6 11-8-16,-9 20 2 0,-3 5 6 15,-2 5 9-15,0 1 7 16,-1-3 0-16,0 0 1 15,-1 16-1-15,-1 35-3 16,7-22 0-16,2-1 3 0,4-1 2 16,8 1-4-16,4-1-12 15,3 0-7-15,5-3-23 16,1-2-13-16,-5-3-43 16,-6-4-36-16,-6 4-73 15,-9-5 126-15</inkml:trace>
  <inkml:trace contextRef="#ctx0" brushRef="#br0" timeOffset="198681.64">15228 17378 1415 0,'4'-5'601'0,"18"-15"-269"0,3-25-266 16,4-13-35-16,6-19-8 15,-8 0-5-15,-5 1-18 16,-3 2-5-16,-15 19-9 15,-5 9 1-15,-10 26 1 16,-9 13 0-16,-8 19-6 16,2 16-5-16,-4 17 1 15,2 11 0-15,15 4 14 16,-3-6 5-16,21-16 3 16,11-12 5-16,16-15-1 15,13-8-1-15,6-8 11 16,-2-4-1-16,1-2 6 15,-8 4-4-15,-5 7-16 16,-9 5-10-16,-17 16-8 16,-12 8 0-16,-22 12-18 15,-9 6-1-15,-7 0 6 0,4-5-2 16,6-14 24-16,11-9 5 16,7-22-29-16,6-15-39 15,13-27-74-15,8-16-42 16,15-21 109-16</inkml:trace>
  <inkml:trace contextRef="#ctx0" brushRef="#br0" timeOffset="199398.3">15919 16649 1228 0,'-8'20'587'0,"-3"-9"-203"16,-3 1-235-16,-3 3-129 15,-11 0-15-15,-5 14-31 16,-2 4-18-16,1 16-19 16,4 4 3-16,6 10 22 15,7-2 17-15,18-12 21 16,9-4-4-16,23-15 0 16,7-10 0-16,8-15 0 15,5-8 6-15,-4-18 8 0,-3-7 10 16,-3-6 3-1,-8 0 5-15,-9 5 4 0,-5 4-2 16,-14 5 10-16,-6 4-3 16,-9 6-7-16,-3 3-7 15,-7 11-15-15,0 6-10 16,-2 9-10-16,6 7 2 16,7 3-1-16,0 4-4 15,12-6 2-15,1-5-2 16,7-11 0-16,4-6 10 0,0-8 7 15,4-7 2 1,-4-8 9-16,1-4-1 0,-5-2-6 16,-4 1 8-16,-5 3 1 15,-1 2 5-15,1 9 2 16,-2 1-12-16,1 8-7 16,3 3-2-16,-3 8-5 15,10 8-3-15,7 13-6 16,2-1 0-16,7 1 3 15,0-8 5-15,3-15-3 16,-4-7 4-16,5-15-1 16,-6-10 3-16,1-20 16 15,-7-9-8-15,-6-20 8 16,-9-4 3-16,-12 1-3 0,-7 2 15 16,-10 9-7-16,-4 5 5 15,3 13-11 1,9 13-8-16,5 24-3 15,8 10-10-15,6 29-9 0,3 15-12 16,10 29-7-16,3 15 2 16,5 12-2-16,-1-5-10 15,-4-12-23-15,-3-14-32 16,-6-32-63-16,-6-10-20 0,-5-27 109 16</inkml:trace>
  <inkml:trace contextRef="#ctx0" brushRef="#br0" timeOffset="199584.3">16365 16861 1261 0,'27'23'583'16,"-1"-14"-153"-16,16-12-396 15,2-11-63-15,-2-18-104 16,11-7-63-16,-7-10 116 15</inkml:trace>
  <inkml:trace contextRef="#ctx0" brushRef="#br0" timeOffset="200055.66">16770 16562 1705 0,'-7'19'614'16,"1"4"-518"-16,1 8-42 15,0 14-36-15,-7 9-6 0,5 15-15 16,3 5-8-16,7 4-8 16,4-3-11-1,5-15-1-15,3-8-1 0,1-23 14 16,7-8 6-16,4-14 12 16,-2-9 5-16,1-15 7 15,-4-8 7-15,-1-16 3 16,1-3-5-16,-7 2-12 15,2 2 7-15,-10 14-3 16,-5 6 3-16,-3 10-6 16,-2 6-6-16,-2 10-1 15,1 7-6-15,3 14-1 16,2 9-2-16,9 1-2 16,2 1 1-16,8-12-2 15,4-7-3-15,6-14 1 16,0-5-2-16,0-12 8 0,-2-10 0 15,-6-9 9-15,-2-5 4 16,-9-3 5-16,-8 3-1 16,-3 8-7-16,0 9-3 15,4 15 0-15,9 11-1 16,7 24-19-16,1 6-14 16,1 15-42-16,-2 1-32 0,-8-5-50 15,-6-11-34-15,-6-20 121 16</inkml:trace>
  <inkml:trace contextRef="#ctx0" brushRef="#br0" timeOffset="201385.5">17767 16677 1222 0,'3'0'488'16,"13"0"-296"-16,6 1-36 16,13-1-26-16,8-3-8 15,18-4-21-15,8-3-20 16,13-3-31-16,4-2-15 15,-10 2-36-15,-12 1-29 16,-18 3-42-16,-11 3-27 0,-16 2-59 16,-7 3-12-16,-13 4-42 15,-11-2-261-15,-7 2 334 16</inkml:trace>
  <inkml:trace contextRef="#ctx0" brushRef="#br0" timeOffset="201596.65">17947 16950 1726 0,'8'50'615'0,"25"-17"-522"15,15-8-70-15,15-21-67 0,8-12-26 16,-3-16-130-16,-8-8-279 15,-6-12 320 1</inkml:trace>
  <inkml:trace contextRef="#ctx0" brushRef="#br0" timeOffset="201993.04">19313 16514 1116 0,'19'2'524'0,"-4"-16"-173"15,1 0-234-15,-8-9-98 16,-8-3-11-16,-11 4-9 16,-12-4-8-16,-14 9-1 15,-7 7 0-15,-16 14 9 16,1 10 8-16,-2 11 27 15,5 2 12-15,12 1 0 16,6-2-7-16,17-5-19 16,9-3-18-16,12-2-10 15,11 0 3-15,12 3 5 16,7-1 4-16,11 9 7 0,-4 2 4 16,-2 4-11-16,-13 2 3 15,-12 4 6-15,-11 0-6 16,-19 1 2-16,-2 2-9 15,-17-8-9-15,3-6-1 16,-4-10-10-16,1-8-15 16,10-10-71-16,4-8-41 15,15-17 83-15</inkml:trace>
  <inkml:trace contextRef="#ctx0" brushRef="#br0" timeOffset="202204.7">19518 16824 1672 0,'0'48'650'16,"5"-2"-427"-16,4 9-212 16,-5 0-44-16,0-3-41 15,1 2-24-15,-5-15-34 16,1-7-12-16,3-20-24 15,-8-10-3-15,8-19 115 16</inkml:trace>
  <inkml:trace contextRef="#ctx0" brushRef="#br0" timeOffset="202560.03">18704 16268 1235 0,'-37'1'576'0,"16"-13"-190"16,2-4-288-16,12-9-95 15,5-1-6-15,7-5-3 16,16 2 4-16,12 2-2 16,3 0-4-16,2 10 5 15,2 7-3-15,-5 15 4 16,1 12 5-16,-1 13-1 15,-5-1-1-15,-7 8 1 16,-3-2 0 0,1-6 2-16,1 0 1 0,0-15 6 15,-3-6 5-15,-1-9 11 16,6-7-3-16,9-11-5 16,2-7-4-16,-6-9-22 15,-9-3-15-15,-10-1-78 0,-2 1-52 16,-5 8 88-16</inkml:trace>
  <inkml:trace contextRef="#ctx0" brushRef="#br0" timeOffset="202843.28">19409 15982 1468 0,'15'0'546'0,"9"-2"-427"16,1-6-67-16,2 2-39 15,3 2-10-15,-3 6-6 16,2 3 2-16,-16 7-7 16,2 6-2-16,-13 7-8 15,-2 5-3-15,-8 7 5 16,-7 1 3-16,-2 2 9 16,-6 1 2-16,12-6 15 15,-2-3 4 1,14-10 3-16,21-7-7 15,17-12-22-15,9-3-18 0,15-12-78 16,-1-3-46-16,2-11 90 16</inkml:trace>
  <inkml:trace contextRef="#ctx0" brushRef="#br0" timeOffset="203081.13">20342 16490 1712 0,'-4'23'696'15,"4"-3"-352"-15,12 7-411 16,-4 7-44-16,-6 14-32 16,-2 9 6-16,-11 12 4 15,2 1-11-15,0-2 8 16,-2-9 14-16,3-21 27 15,-1-11-13 1,-3-24 80-16</inkml:trace>
  <inkml:trace contextRef="#ctx0" brushRef="#br0" timeOffset="203273.1">20116 16697 1687 0,'65'15'615'0,"9"-7"-470"16,18-13-170-16,0-9-32 15,1-7-91-15,-7-4-55 16,-10-2 125 0</inkml:trace>
  <inkml:trace contextRef="#ctx0" brushRef="#br0" timeOffset="203628.32">21283 16358 981 0,'18'-8'524'0,"-9"3"-80"15,-2 0-224-15,-5 1-90 16,-2 3-13-16,-9-2-15 16,-5 2-19-16,-13 1-41 15,-10-1-29-15,-12 5-53 16,-8 2-16-16,-6 9-19 15,1 10-3-15,8 5 26 16,6 5 11-16,20-1 34 16,11-3 9-16,25-5-3 31,13-6 2-31,19-6-10 0,13-1 4 0,9-6 7 0,2 3 4 16,-6 4 12-16,-12 1-5 15,-14 7 1-15,-10 3-6 16,-14 6-4-16,-14 3 5 15,-19 10-2-15,-8-1-7 16,-15-2-14-16,-1-7-10 16,3-12-50-16,8-6-35 15,25-11-91-15,10-8 118 0</inkml:trace>
  <inkml:trace contextRef="#ctx0" brushRef="#br0" timeOffset="203962.41">21560 16925 1842 0,'5'11'608'0,"7"-11"-612"15,3-5-70-15,-3-8-46 16,1-1 12-16,-6 4 5 15,0 5 17-15,-7 13 37 16,-4 9 13-16,-6 12 35 16,-3 6 1-16,-5 8 0 15,-5 4 4-15,7 0 19 0,3-1 15 16,10-13 20 0,8-8 0-1,9-14-20-15,4-7-12 0,11-10-22 0,1-8-2 16,1-9-28-16,-1-8-47 0,-9-14-76 15,0-5 88-15</inkml:trace>
  <inkml:trace contextRef="#ctx0" brushRef="#br0" timeOffset="204305.51">20758 16308 1539 0,'9'-22'591'15,"11"-6"-362"-15,7-14-231 16,9 0-19-16,1 7-17 16,-5 6 1-16,-3 22 6 15,-3 7 7-15,4 26 20 0,-3 9 4 16,4 16 4-16,3 5 6 15,-6-9 11-15,2-2 0 16,-5-15 19-16,-1-12-6 16,-3-14 1-16,0-10-1 15,-3-18-1-15,-5-4-8 16,-2-7-13-16,-4-2-12 16,-5 6-53-16,0 3-21 0,-2 10-109 15,3 1 288-15,3 8-109 16</inkml:trace>
  <inkml:trace contextRef="#ctx0" brushRef="#br0" timeOffset="204604.41">21624 15978 1609 0,'-14'-14'591'0,"5"-8"-479"16,6 1-121-16,2 4-90 16,-2 8 5-16,3 10-6 0,2 7 22 15,10 21 40 1,3 8 17-16,2 19 53 0,-2 3 5 16,-7 7 14-16,-3-1-9 15,-3-2 6-15,-2-6 11 16,2-19 24-1,1-9-1-15,14-26-28 16,11-22-13-16,25-38-80 0,30-34-91 0,21-66 91 16</inkml:trace>
  <inkml:trace contextRef="#ctx0" brushRef="#br0" timeOffset="29968.45">16147 9893 1125 0,'75'-42'399'0,"13"-4"-319"15,27-9-224-15,8-5 98 16</inkml:trace>
  <inkml:trace contextRef="#ctx0" brushRef="#br0" timeOffset="30761.44">31106 12778 1189 0,'64'-33'419'0,"26"-5"-372"16,9-4-68-16,14-11 7 15</inkml:trace>
  <inkml:trace contextRef="#ctx0" brushRef="#br0" timeOffset="32233.67">30782 16946 1399 0,'123'-137'350'16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1T15:45:52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12404 8582 889 0,'-16'3'362'0,"-24"-4"-236"16,40-3-14-16,-5 0-51 15,5 0-15-15,-8 2-18 16,-4 0-12-16,0 0-4 15,-4 2-4-15,4 4-7 16,-6 1 0-16,-2 5 1 16,3 0-3-16,-6 2 2 15,2 3 10-15,3 2 7 16,-4 0 7-16,0 1 16 16,1-4-1-16,-3-1 2 15,4 1 2-15,-2 2-21 0,-1-1 2 16,7 3-15-16,-3-3-7 15,3 1 4-15,5 2-8 16,-2 0-1-16,2-1 5 16,0 1-2-16,-1 0 3 15,-8 2 5-15,-1 3 0 16,-4-3 8-16,-2 2 1 16,8-1-2-16,-1 1 1 0,7 2-7 15,3 0 0-15,-1 2-4 16,3 0-4-16,2 1 3 15,-1-3-2-15,2 1 0 16,4-1-2-16,-6 0 0 16,4 3 0-16,-4-3-1 15,2 3 1-15,-2-2 0 16,3-2-4-16,0-2 2 16,-1-2 1-16,5-2 1 15,0 1 4-15,0-3-2 16,2-2 1-16,2 2-3 15,-5-2-2-15,7 3-2 16,1 4 1-16,0-3 0 16,1 4 4-16,0-2 3 15,-1-2-5-15,0 2-1 0,-1 1 1 16,-3-1-1-16,2 1 1 16,0-5 3-16,2 2-5 15,1-3 1-15,4 0 1 16,-1-1-1-16,-2-3 1 15,1 0 1-15,-3-2 2 0,0-1-1 16,4 3 3-16,0 0 2 16,4 1-5-1,-2 1 5-15,-4-2-2 0,4-1-5 16,-9-2 6-16,1-1 0 16,5 0 2-1,-7-2-2-15,0 0 2 0,6-2-4 16,-1-1-1-16,2 4 4 15,0-1-1-15,2 2 0 16,-3-2-2-16,-2-2-3 16,0 1 2-16,-2 1-1 15,1 1 0-15,1 1 2 16,5 0-7-16,-4 1 0 16,3-3 1-16,2 5 0 15,-2-2 6-15,6 1-1 16,1 0 4-16,-2-3-4 0,2 2-1 15,-3-2 1-15,3 3-1 16,-1 2 5 0,1-1-2-16,3-2-2 0,-3 0-3 15,3 0-2-15,3-2 2 16,-2-1 5-16,3 2-5 16,-2-4 1-16,1 1 0 0,5-2-1 15,-5-1 7-15,-1 4-1 16,-1-3-6-1,0 2 0-15,-3 0 0 0,0 1 0 16,-4-2 4-16,1 1-1 16,-4 0-3-16,3 0 0 15,-1 1 0-15,-1-4-3 16,4 2 7-16,-3 0-6 16,2 0-1-16,-1-2 4 15,-1 1-2-15,3-1 2 16,1 1 0-16,3 4-1 15,0-3 0-15,-2 5 0 16,3 1 4 0,2-1 1-1,1 0-7-15,2-2 5 16,-1 0-7-16,2-4 0 0,-3 2 6 0,-1-3-3 0,-2 0 1 16,-4 2-2-16,5-1 3 15,5 2-2-15,-2-2 3 16,2-1 2-16,0 0-6 15,-2-1 1-15,5-2 4 16,6 1-6-16,-4 1 4 16,4 1 5-16,-1 1-9 15,-8 2 3-15,6-1 0 0,-3-2-1 16,-4 0 1 0,4 0 4-16,-2 3-5 0,-6-1-2 15,5 3 4-15,-3 1-4 16,-2-4 5-16,5 1-1 15,-1-1-1-15,6 0 2 16,-6 0-6-16,10 1 4 16,-8-2 0-16,-2 1-1 15,5 1 6-15,-9-1-5 16,4-3-2-16,-5-1 2 16,0-3-1-1,0 1 3-15,-1 4 3 0,5-7-2 16,1 2-3-16,2-4-1 15,2 0-2-15,1 2-1 16,5 1 1-16,-3-2 1 16,3 0 4-16,-4-5-1 15,-2-4 5-15,11-1-3 0,-6-8-5 16,2-5 6-16,5 0-6 16,-12-2 0-1,-2 4 5-15,-6 1-2 0,-3 3 2 16,4-6 3-16,-3 1-6 0,6-6 1 15,-5-6 5-15,1-2-6 16,2-1 3 0,-8-2-3-16,-5 2 0 0,-4 5 5 15,-5 1-6-15,0 5 5 16,3-5-4-16,-5 2-5 16,-4-5 8-16,-1 1-3 15,-2 4-1-15,-8 2 4 16,5 6-1-16,-5 2 0 15,-3 0-1-15,-3 2-3 16,-1 1 4-16,-7 2-5 16,4 0 8-16,-1 6-6 15,1-3 2-15,-3 2-1 16,-1-1-4-16,-1-3 10 16,-4 1-10-16,6-2 8 15,-1-2-1-15,-4-2-4 16,-1 1 6-16,-5 1-4 0,-2 0-4 15,0 2 5-15,3 0-8 16,-1 1 3-16,2-1 6 16,0 3-8-16,0 0 6 15,-1 2 0-15,-4 1-1 16,2 1 0-16,-6 1 0 0,-3 2-1 16,-7 2-3-16,2-1 8 15,2 2-5 1,2 0 1-16,8-2 1 0,-5 4-6 15,3-5 8-15,-1 1-1 16,-6 0 3-16,-4 0 0 16,-7 0-4-16,0-1 1 15,-5-1-7-15,2 0 0 16,2 1 4-16,-9 1-14 16,-4 1-6-16,-11 6-17 15,-6 6-8-15,-9 18-17 16,-5 14-14-16,-17 20-40 15,-11 16-31-15,-39 11 91 16</inkml:trace>
  <inkml:trace contextRef="#ctx0" brushRef="#br0" timeOffset="6010.28">12086 10396 811 0,'-8'0'318'16,"0"1"-231"-16,3 2-46 15,-1-3-8-15,-4 8-27 16,2 2-4-16,-3 3-3 0,-1 6-4 16,-5-3 2-16,1 3 3 15,-5-2 9-15,1 1 8 16,5-4 12 0,2-1-1-16,6-1 2 15,2 2 0-15,5 2-7 0,-3 1 0 16,1 3-7-16,-1-5-1 15,3 6-4-15,0-2 4 0,6 3-2 16,-1-2 0-16,-5 1 0 16,8 3-6-16,-6-2 7 15,2 3-9-15,3 2 2 16,-8 0 4-16,6-1-1 16,1-3 1-16,5 0 3 15,0-3-4-15,-4-3-4 16,1 0 6-16,-1 0-5 15,2 0 0-15,1-2 5 16,3 2-5-16,-1-3-3 16,2 2 10-16,-3 0-11 15,1-1 7-15,0 0 0 16,-1-2-9-16,-2-1 10 16,5-1-11-16,-5-3 6 0,1-1 1 15,2-2-7-15,0 3 10 16,4 2-4-16,1-2 1 15,2 2-1-15,2-1 2 16,-1-1-6-16,1 0 1 16,6 2 5-16,-1 0-3 15,0 4-1-15,5-1 3 16,-9 0-3-16,4-4-2 0,0-2 4 16,-2-1-3-1,5 3 5-15,-7 1-7 0,2-1 10 16,-2-1-4-16,-3 1 0 15,4 2 2-15,1 4-9 16,2 0 5-16,0-2-4 16,3 1 2-16,3 2 4 15,2-2 1-15,8 0 14 16,-2 0-1-16,-4-8-2 16,5 5-6-16,-6-6-8 15,1 0-1-15,5-1 0 16,-4-4 3-16,3 1-4 15,-1-1-1-15,1-1-1 16,1-3 4-16,4-1 4 16,-5 0 0-16,5 0 5 0,1 3-6 15,-3 0 0 1,7 2 2-16,-8-7-4 0,-1 4 2 16,3-5-1-16,0 1-3 15,3 2-2 1,2-1-2-1,-5 1 1-15,-1 1 0 0,-5 0 2 16,-4-3 1-16,-1 2 0 0,-4-1 4 0,0-3 0 16,1 0-2-1,-1-5 0-15,2-1 1 16,0 0 2-16,1-3-2 0,3 2 1 16,-2-3-5-16,0-5-1 15,0 4 5 1,-3-4-1-16,-1 2 3 0,-3 3-1 15,-2-5-1-15,-5-5 1 16,2-1-2-16,-4-6-3 16,2-1 2-16,-5 2-7 15,-3-2 5-15,-1 4 1 16,-7 1 2-16,0-3 7 16,-2 0-6-16,-1 0 2 15,0-1-2-15,-2 0-4 16,1 1 2-16,-4 2-4 15,0 0 1-15,-1 6 0 0,-5 0-5 16,3 2 2 0,-4 0-1-16,-1 1-1 0,1 3 4 15,-2 1 3-15,-2-1-5 16,1-1 1-16,-1 3 6 16,-4 2-6-16,0 0 5 15,0 6-4-15,-1-1-4 16,-5-1 5-16,4 3-6 0,-6-1 5 15,2-2-1-15,3 3 0 16,-4-4 3 0,6 0 1-16,-1 2 3 0,-1-2-3 15,3 2-4-15,-6 0-4 16,1 0 2-16,-2 1 1 16,1-3 0-16,1 3 1 15,-4-5 0-15,2 0 0 16,-2-1 5-16,4 1-3 15,-6 2 0-15,-3 0 0 16,-6 1-7-16,-4 3 4 16,5 1-3-16,-4 1 1 15,1 5 6-15,-3 3-3 16,1 0-1-16,-3 1-1 16,-1 1-2-16,-3-2 6 0,0 4-2 15,4-3 1-15,0 0-1 16,6-1-1-1,1-2 4-15,-1 2 0 0,6-2 1 16,-4 2-2-16,0 0-3 16,-1 2-1-16,-2 0 3 0,-6 2-2 15,4-1 4 1,0 0 2-16,-3 3-9 0,6-1 4 16,-4 2 4-16,-4 2-2 15,3-1-1 1,-5 6 3-16,-5-2-4 0,-7 8-3 15,-9 2 7-15,-7 15-39 16,-6 15-52-16,-32 19 60 16</inkml:trace>
  <inkml:trace contextRef="#ctx0" brushRef="#br0" timeOffset="10815.56">23642 12241 1625 0,'0'-18'580'0,"5"6"-509"16,5 6-36-16,4 0-24 0,-2 10-11 16,-2 4-6-1,-3 22-5-15,-2 15 2 0,-4 19 7 16,-3 12 3-16,-8 6 0 15,-2 0 4-15,-5-8-2 16,2-4 8 0,4-19 4-16,3-13-3 15,6-16 9-15,2-28-9 16,0 0 8-16,5-27-5 0,2-33-1 16,1-17-8-16,1-9-10 15,-2 1 5-15,3 3-6 16,3 5 2-16,14 17 10 15,0 13-4-15,19 32 8 16,-4 12-3-16,3 33-4 16,3 12-3-16,-14 26 0 15,3 13 4-15,-10 0-3 16,-4-2 3-16,-3-13-5 0,-1-12 0 16,-5-14 0-16,0-10-6 15,0-19 4-15,0-12 2 16,4-18 9-16,4-9 10 15,-1-10 0-15,3-3-2 16,5-5-11-16,3 3-2 16,0 10-4-16,1 7 2 0,-9 23-4 15,1 16-1-15,-4 20-5 16,-3 12-1 0,-1 14 9-16,-2-1 0 0,7-1 3 15,-1-2-7-15,11-7 4 16,-3-6 0-16,6-12-1 15,4-8 9-15,2-19 9 16,3-11 16-16,-2-19 16 16,-5-7 3-16,-10-10-12 15,-10 0-17 1,-15-5-12-16,-9 3-9 16,-21 0 0-16,0 6-3 0,-5 21-7 15,-3 14-1-15,6 31-6 16,-3 13-3-16,1 19-11 15,9 6-4-15,9-3-8 0,9-1 4 16,14-13 7-16,5-11 8 16,8-14 15-16,4-8 2 15,6-17 17-15,12-6 0 16,0-14 3-16,1-4-2 16,-18-1-6-16,-6-4 4 15,1 4-1-15,-7 4 3 16,14 6-1-16,-8 7-2 0,-2 15-7 15,5 5-3 1,0 16-3-16,10 6-1 0,4 8-10 16,-1 5-5-16,4 0-29 15,5-2-27-15,-6-5-52 16,5-3-28-16,-9-14-38 16,-9-7 54-16,-3-21 82 15</inkml:trace>
  <inkml:trace contextRef="#ctx0" brushRef="#br0" timeOffset="11001.79">25372 12293 1597 0,'31'34'576'0,"13"9"-451"15,5 7-114-15,5 2-6 16,-5-2-35-16,-4-5-42 15,-1-4-119-15,-4-8-59 16,-9-16 147-16</inkml:trace>
  <inkml:trace contextRef="#ctx0" brushRef="#br0" timeOffset="11168.14">25781 12207 1170 0,'-22'-19'483'0,"4"27"-285"15,-10 13-30-15,0 26-25 16,-4 13-38-16,-9 25-50 16,3 5-28-16,-1 7-82 15,2-4-50-15,7-19-105 16,8-8 126-16</inkml:trace>
  <inkml:trace contextRef="#ctx0" brushRef="#br0" timeOffset="11420.67">26534 11871 1609 0,'31'24'634'15,"20"-10"-370"-15,9 4-222 16,16-4-70-16,-3-4-8 15,-7-7-37-15,5-4-24 0,-6-8-43 16,3-4-37 47,-9-4 113-63</inkml:trace>
  <inkml:trace contextRef="#ctx0" brushRef="#br0" timeOffset="11705.18">26819 12036 1590 0,'-20'34'612'0,"20"-1"-411"15,1 9-146-15,12 7-46 16,-1 8-7-16,-3 13 3 16,5 1-4-16,-6 2-10 15,1 0 9-15,-2-7-4 47,-7-1 8-47,-2-4 5 0,-4-4-3 0,-6-13 16 0,3-7-1 0,-19-16 8 0,-1-6 3 16,-17-15-19-16,-6-9-6 15,0-14-39-15,-1-9-25 16,15-14-61-16,3-3-53 0,20-18-262 16,4 1 286-16</inkml:trace>
  <inkml:trace contextRef="#ctx0" brushRef="#br0" timeOffset="11934.24">27696 11854 1875 0,'13'16'640'0,"-8"23"-590"16,-6 7-41-16,-14 20-8 15,-10 10-1-15,-7 15-5 16,1 12 6-16,0 10-3 16,4 2-6-16,11-7-32 15,6-12-10-15,22-28-41 0,11-16-19 16,13-36-73 0,15-16-45-16,7-44 140 0</inkml:trace>
  <inkml:trace contextRef="#ctx0" brushRef="#br0" timeOffset="12337.26">28084 12047 1507 0,'-13'30'595'0,"0"9"-402"0,10 8-126 16,2 5-26-16,1 2-28 15,3 1-11-15,9-5-26 16,6-5-18-1,1-14-24-15,5-10 4 0,2-14 19 16,0-3 22-16,2-11 35 16,3-3 13-16,-4-7 7 15,2-4-3-15,-1-1-11 16,-4-3-13-16,-4 4 1 16,-7 3 0-16,-4 8-6 15,-5 1-1-15,-1 8 0 16,-2 5-7-16,5 7 5 15,3 6 1 1,4 2-2 0,0 1 14-1,6-6 5-15,1-2 8 0,-1-11 2 0,3-4-3 0,-2-17 1 0,-7-7-3 16,-4-18-13-16,-7-5-20 16,-12-12-53-16,-5-3-33 15,-10-10-81-15,-1-1-36 16,5-6 133-16</inkml:trace>
  <inkml:trace contextRef="#ctx0" brushRef="#br0" timeOffset="12540.36">28908 11616 1768 0,'56'47'643'0,"13"23"-529"15,-3 16-30-15,-11 19-46 16,-19 3-12-16,-35 17-47 16,-7 4-29-16,-46 8-88 15,-20 6-51-15,-36-7-365 16,-36-5 367-16</inkml:trace>
  <inkml:trace contextRef="#ctx0" brushRef="#br0" timeOffset="13728.78">24323 14223 1159 0,'-30'4'461'0,"8"6"-312"16,10-6-84-16,22 2-15 16,19-2-7-16,11-4 1 15,14 0 4-15,16 2-4 0,15 4-25 16,10-3-32-16,9-2-93 16,2-4-57-16,-19-10 91 31</inkml:trace>
  <inkml:trace contextRef="#ctx0" brushRef="#br0" timeOffset="13894.65">24426 14681 1160 0,'-59'73'582'16,"52"-39"-60"-16,30-13-453 0,58-21-65 15,38-13-10-15,42-37-43 0,12-27-40 16,33-33 56 0</inkml:trace>
  <inkml:trace contextRef="#ctx0" brushRef="#br0" timeOffset="15257.63">15993 14215 1033 0,'43'9'436'0,"21"-9"-216"0,11-8-52 16,23-13-26-16,3-8-25 15,15-9-52-15,7 1-30 16,-8-3-37-16,-3 1-21 15,-22 2-76-15,-13 0-30 16,-15 6-256-16,-10 5 249 16</inkml:trace>
  <inkml:trace contextRef="#ctx0" brushRef="#br0" timeOffset="15513.28">16813 13942 1399 0,'-15'24'536'0,"16"5"-404"16,11 6-39-16,11 13-70 16,2 8-5-16,6 11-14 15,-4 5-4-15,-7 1-18 16,-7 3-16-16,-18 3-6 16,-7-5 2-16,-19-4 22 15,-6-5 8-15,-18-13 25 16,-11-3 11-16,-7-18-1 15,0-12 4-15,13-21-27 16,15-16-30-16,17-22-101 0,12-8 122 16,16-29-30-16</inkml:trace>
  <inkml:trace contextRef="#ctx0" brushRef="#br0" timeOffset="15886.52">17347 14114 1788 0,'3'34'669'0,"5"9"-507"15,1 4-96-15,1 8-106 16,-2-1-15-16,-8-3-50 16,2-5-15-16,-1-18 22 15,6-8 12-15,10-17 46 16,3-9 20-16,10-17 41 15,2-7 8-15,-1-16 9 16,6-2 5-16,-17-1-15 16,2-1-2-1,-11 8-4-15,-7 3-7 0,-2 14-6 16,-3 11 2-16,4 13-15 16,-3 5-1-16,18 14-4 15,-2 6-7-15,8 11 9 16,4 4 1-16,-4-1-7 0,-2-6-6 15,-7-4-13 1,-5-2-16-16,-16-4-68 16,-6-2-38-16,-31-12 90 0</inkml:trace>
  <inkml:trace contextRef="#ctx0" brushRef="#br0" timeOffset="16051.32">17155 13819 1785 0,'19'-9'632'0,"34"0"-586"16,5 1-107-16,-2 11-457 15,-5 5 357-15</inkml:trace>
  <inkml:trace contextRef="#ctx0" brushRef="#br0" timeOffset="16408.18">18400 14130 1942 0,'1'-25'664'0,"-2"-12"-638"0,-5 1-67 16,-18-1-34-16,-6 3-19 15,-6 11 7-15,3 8 36 16,8 14 20-16,4 9 18 15,9 24-2-15,3 13-1 16,10 13-3-16,7 2 5 16,9-8 16-16,0-12 2 0,-1-21 12 15,1-8-1 1,-3-21 21-16,2-9 8 16,1-14 5-16,1-7 3 31,0-8-21-31,-3 0-11 0,3 10-25 0,-4 11-13 0,4 21-23 15,2 12-11-15,5 26-22 16,2 6-37-16,12 13-76 16,-7-1 116-1</inkml:trace>
  <inkml:trace contextRef="#ctx0" brushRef="#br0" timeOffset="17387.5">18945 13851 1574 0,'1'-52'662'0,"9"-8"-337"15,0-10-260-15,-1-2-26 16,-2 14-31-16,-1 8-8 16,4 24-13-1,-3 9-9-15,-3 20-13 16,0 13-8-16,-4 29 8 15,-2 19 3-15,4 34 12 0,0 10 5 0,5 14-11 16,2-1 9 0,5-13 3-16,-2-11 9 0,3-28 15 15,-2-15 3-15,4-28-8 16,-1-11-6-16,4-16 2 16,0-8-5-16,-15-12 10 15,-5-6 1-15,-14-10-7 16,-12-5-2-16,-14 1-16 15,-1 0-4-15,-6 5-8 16,5 2 2-16,10 5 14 16,6-2 5-16,12 2 7 15,7 0 4-15,13-2 1 16,10 1-2-16,14-1 18 16,2 4 0-16,12 4 3 15,-10 3-5-15,-5 9-7 0,-5 2-5 16,-13 9-2-1,1 5 6-15,-9 9-4 16,0 6 6-16,-3 7-5 0,1 4-1 16,9 3-8-16,4-2-4 15,3-3-3-15,4-5-1 16,-3-11 1-16,3-9 3 16,4-9 1-16,3-9 6 0,-2-10 2 15,2-8 6-15,-4-3 2 16,-3 0-4-16,-3 2 3 15,-5 3-1-15,-3 12 2 16,-4 5-4-16,1 11-8 16,-1 8-5-16,2 13-3 15,5 7 2-15,3 7 8 16,4-4-2-16,6-1 0 16,2-6 2-16,2-9 0 15,-3-6-1-15,4-11 1 16,-3-8-5-16,1-9 1 15,-6-4 0-15,-9-3 5 16,-4-3 9-16,-9-1 6 16,-5 2 1-16,-3 3 4 15,-3 4-2-15,-1 14-10 0,0 5-1 16,2 12-17-16,2 8-7 16,6 12-3-16,2 0-1 15,5 4 2-15,5-5-1 16,-4-4 0-16,1-2 3 15,-1-9 3-15,-3-2 3 16,0-6 5-16,-3-4-2 16,-2-5 7-16,0 4 8 15,0-5 9-15,-2-19 2 0,8-35-8 16,6 27 0-16,11 0-7 16,-1 2-4-1,4 17 1-15,2 10-7 0,-1 22-5 16,2 11 2-16,-4 9-13 15,-4 3-19-15,-2-5-76 16,-4-7-34-16,-6-17 337 16,-5-9-180-16</inkml:trace>
  <inkml:trace contextRef="#ctx0" brushRef="#br0" timeOffset="17794.22">20182 13487 1434 0,'-13'31'529'16,"-4"11"-416"-16,-4 7-61 15,-1 8-28-15,0 1-9 16,5-3-8-16,-1-4 0 16,17-11-10-16,-1-4 3 15,18-14-3-15,11-7 3 16,5-15 6-16,12-8 11 0,-3-16 29 15,-1-10 12-15,-4-20 8 16,-4-8-10-16,-8-18-20 16,-2-4-14-16,-15 0 1 15,-6 2 4-15,-11 6 9 16,-3 6 0-16,-3 18 3 16,3 11-5-16,6 27-12 15,0 14-4-15,7 25-17 16,2 16-3-16,5 26 0 15,4 6-8-15,2 9-13 16,4 0-14-16,-2-5-54 16,2-4-17-16,-6-17-59 15,-3-9-27-15,0-23-16 16,-8-8-21-16,-3-22 153 0</inkml:trace>
  <inkml:trace contextRef="#ctx0" brushRef="#br0" timeOffset="17930.25">20353 13572 1146 0,'4'-3'531'16,"5"-1"-237"-16,2-4-132 0,9-2-155 15,2-3-62 1,3-6-126-16,4 1 108 16</inkml:trace>
  <inkml:trace contextRef="#ctx0" brushRef="#br0" timeOffset="18659.55">20603 13489 1758 0,'2'15'616'0,"8"7"-558"16,-1 6-26-16,-1 3-35 15,6 8-20-15,-2-1-13 16,4 0-12-16,-1-4-2 15,2-6 19-15,1-11 8 16,-1-8 12-16,-2-9 13 16,-1-3 5-16,-3-9 16 15,1-3 3-15,-2-7-3 0,-2-3-6 16,-4-1-6-16,0-1-6 16,-4 5 4-16,-1 5 9 15,-2 7-9-15,2 7 2 16,2 8-2-16,3 4-9 15,3 7 2-15,3 3-2 16,7 2-2-16,-2-3-2 0,6-4-4 16,-6-8 0-16,-1-9 2 15,-3-1 2 1,-3-5 10-16,4 4 3 0,-6-5-6 16,0-1 1-16,-5 1-7 15,-5-2 1-15,-1 5 3 16,-6 3 1-16,-3 0-2 15,-3 1-6-15,-7 0-8 16,7 2-6-16,-2 0-3 16,7 1 8-16,4-1 6 15,1-2 9-15,4-3 0 16,2-4 1-16,3-2 7 16,4 0-9-16,7-1 5 15,0 4 1-15,3 3-9 16,-4 0 4-16,5 7 1 0,-5 3-5 15,-3 4 2-15,11 4 1 16,-14 0 0-16,3 2 1 16,-9-3 3-16,-5-2 2 15,4-3-8-15,-2-3 7 16,4-3 2-16,-2-1-2 16,0 0 1-16,1 0-6 15,1-13 4-15,4-12 1 0,18-26 5 16,-6 28 5-16,2 5-9 15,4 8-5-15,-2 10-11 16,4 7-7-16,-6 11-30 16,-6 4-21-16,-9 1-67 15,-3-3-42-15,-10-14 108 16</inkml:trace>
  <inkml:trace contextRef="#ctx0" brushRef="#br0" timeOffset="18809.43">20673 13272 1473 0,'18'20'597'0,"5"-12"-352"16,6-3-309-16,-2-7 29 0</inkml:trace>
  <inkml:trace contextRef="#ctx0" brushRef="#br0" timeOffset="19185.16">21298 13257 1923 0,'12'-22'639'0,"10"-1"-662"16,0 0-41-16,-3 6-27 15,-2 6-16-15,-4 13 9 16,2 10 20-16,-5 18 23 16,0 14 26-16,3 21 27 15,2 7 3-15,1 6 4 16,-1 0 11-16,7-4 11 16,-1-3 2-16,0-13 22 15,3-8-3 1,-11-19 10-16,-4-13 2 0,-5-9-16 0,-4-7 1 15,-6-7 17 1,-11-3-5-16,-11-9-4 16,-14-5-17-16,-10-2-53 0,4 1-29 15,-2 1-67-15,8 6-40 16,4-1 103-16,7 3 3 16</inkml:trace>
  <inkml:trace contextRef="#ctx0" brushRef="#br0" timeOffset="19732.64">21603 13234 1958 0,'-10'3'669'0,"-7"17"-643"16,1 8-29-16,-6 14-56 15,-3 6-17-15,8 9-36 16,2 4 6-16,10 8 32 16,5 4 15-16,17-13 44 15,7-11 9-15,5-21 29 16,6-16 8 31,-4-21 33-47,3-10 10 0,1-22 1 0,-1-12 3 0,-5-10-26 0,-3-5-12 0,-9 5-19 0,-5 3-5 15,-7 12-8-15,-3 12 2 16,-1 16-2-16,-3 11-8 16,-4 19-1-16,-1 12-15 15,-2 14-6-15,5 8 1 16,4 5-12-16,3-5 1 16,7-11-5-1,8-6 0 63,3-9 12-46,9-11 10-32,-3-9 9 15,-1-9 5-15,2-17 15 0,-1-4-2 0,-6-10 11 0,-5 2 1 16,-18-2-9-16,-5 2-5 0,-11-2-37 0,-7 0-19 0,-12 8-90 15,-7 2-42-15,-1 11 109 0</inkml:trace>
  <inkml:trace contextRef="#ctx0" brushRef="#br0" timeOffset="19809.68">21952 13139 1569 0,'31'-7'209'0,"-40"-36"-293"0</inkml:trace>
  <inkml:trace contextRef="#ctx0" brushRef="#br0" timeOffset="21918.66">26272 13708 1558 0,'-8'-9'587'0,"5"5"-453"16,3 17-79-16,0 11-14 16,-1 28-10-16,-6 10 2 15,-3 32-8-15,-9 15-11 0,-1 16-5 16,-1 11-4-1,-4-1-3-15,3-6 0 16,-3-13-7-16,7-9 4 0,4-23-12 16,7-18-17-16,9-29-75 15,9-21-74-15,13-39 108 16</inkml:trace>
  <inkml:trace contextRef="#ctx0" brushRef="#br0" timeOffset="22408.22">26801 14323 1755 0,'5'21'649'0,"7"-4"-499"16,4-4-53-16,5-10-38 0,1-6-19 15,2-25-29-15,1-12-7 16,3-32-19-16,1-14-7 15,-4-11-14-15,-1 0 1 16,-7 15 10 0,-4 14 10-16,-9 31 11 15,-1 12 0-15,-4 34 9 0,-4 17-1 0,-5 32 0 16,-2 21 0 0,0 16-1-16,3 6-5 0,8-8 2 15,3-13 5-15,11-20-10 16,4-12 8-16,6-23-2 15,2-9 4-15,11-28 14 16,8-13 0-16,-4-25 1 16,4-7-5-16,-10-1-10 15,-9 0-1-15,-7 13-5 16,-6 9-1-16,-9 18 0 16,-1 11-3-16,-6 28 1 15,-4 15 4-15,2 26 1 16,-2 10 1-16,3 5-1 15,5-2-4-15,4-10 3 16,4-7 0-16,9-18-30 16,0-8-33-16,3-18-84 15,1-10-63-15,-2-21 127 16</inkml:trace>
  <inkml:trace contextRef="#ctx0" brushRef="#br0" timeOffset="22621.64">27717 14451 2016 0,'-4'56'675'0,"12"5"-689"16,-5 3-37-16,-6-10-68 15,-13-4-43-15,11-20-88 16,-7-12-57-16,10-19 195 15</inkml:trace>
  <inkml:trace contextRef="#ctx0" brushRef="#br0" timeOffset="22985.3">26883 13595 1347 0,'-7'-10'525'0,"7"-8"-323"16,10-5-184-16,5-3-8 16,6-1-6-16,2 4 0 0,2 7-1 15,4 5-2-15,-3 13-1 16,2 10-4-1,-3 20 0-15,1 8 1 0,0 12 1 16,-1-1 2-16,1-5 5 16,-3-6 12-16,7-16 15 15,-5-3 4-15,6-19 3 16,0-7-13-16,-4-14-13 16,2-13-4-16,-3-5-20 15,-1-2-12-15,-3 5-42 16,3 7-31-16,0 16-72 15,-1 8-48-15,3 12 134 16</inkml:trace>
  <inkml:trace contextRef="#ctx0" brushRef="#br0" timeOffset="23175.32">28307 14160 1721 0,'50'1'581'16,"25"-7"-552"-16,7-3-45 15,2-2-108-15,-1-1-55 16,-15-3 99-16</inkml:trace>
  <inkml:trace contextRef="#ctx0" brushRef="#br0" timeOffset="23641.45">29342 14404 1332 0,'15'-1'565'0,"1"-22"-293"16,4-12-152-16,0-18-60 15,-1-15-40-15,-2-15-26 16,-4-6-1-16,-3 1 6 15,-4 10 3-15,-4 18-2 16,1 12 2-16,-7 23-5 0,-2 12-3 16,0 25-8-16,-1 16 1 15,-1 24-3-15,4 8 10 16,5 10 14-16,5-3 8 16,15-3 7-16,5-4 6 15,6-16 2-15,1-9 0 16,1-22 0-16,-1-7 0 15,2-19-3-15,-3-7-5 0,-2-15 0 16,-7-9-5-16,-6-4 3 16,-4-4-3-16,-10 1-2 15,-1 4-8-15,-4 9-7 16,-1 8-3-16,-1 22-1 16,-1 10-3-16,2 22-9 15,2 12 1-15,4 17 2 16,6 3 4-16,10-1-13 15,4-3-6-15,4-14-51 16,0-11-30-16,-2-24-87 16,5-18-238-16,-8-33 293 15</inkml:trace>
  <inkml:trace contextRef="#ctx0" brushRef="#br0" timeOffset="23944.29">30253 14036 1582 0,'9'22'590'0,"7"-3"-463"15,0-8-98-15,1-4-10 0,2-12-18 16,2 1 3-16,-5-5-8 16,-4 0-3-16,-7 7-8 15,-3 1 5 1,-3 13-1-16,-6 6 7 0,-6 18 7 15,-1 2-1-15,-3 8 9 16,3-1-5-16,11-6 3 16,3-3-5-16,10-13-8 15,7-5 4-15,12-16-26 16,5-4-16-16,7-18-82 16,4-9-60-16,-21-20 111 15</inkml:trace>
  <inkml:trace contextRef="#ctx0" brushRef="#br0" timeOffset="24266.21">29073 13508 1760 0,'29'-27'601'15,"28"-3"-566"-15,4 1-14 16,-7 2-9-16,-7 6-7 16,-9 9-16-16,-2 7-6 15,-4 12 5-15,1 5-7 0,-1 13 10 16,1 4 3-16,2 3 6 16,-1 2 13-16,2-2 9 15,-3-2 1 1,3-6-2-16,3-6-8 0,-4-14-10 15,5-5-13-15,0-13-47 16,2-5-23 0,10-5-67-16,2-3-26 0,-2-1 111 15</inkml:trace>
  <inkml:trace contextRef="#ctx0" brushRef="#br0" timeOffset="24514.1">30795 13579 1830 0,'25'44'659'0,"0"9"-544"16,-11 23-94-16,-5 6-4 16,-13 21-18-16,-7 11-8 15,-10 13-23-15,-5 11-25 16,-5-4-22-16,2-4-7 15,12-20-63-15,4-18 2 0,14-40-8 16,6-26-6-16,10-46 120 16</inkml:trace>
  <inkml:trace contextRef="#ctx0" brushRef="#br0" timeOffset="24805.59">31170 12918 1891 0,'34'1'650'0,"11"6"-613"16,-3 1-44-16,-9 6-12 16,-3 4-13-16,-13 5-32 15,-7 5-10-15,-12 16-19 0,-8 6 3 16,-16 18 42-16,-3 8 20 15,-9 7 38-15,-5 0 27 16,6-4 28-16,4-8 11 16,22-18 6-16,16-14-22 15,39-28-18-15,27-19-8 16,70-42-68-16,30-18-51 0,59-50 46 16</inkml:trace>
  <inkml:trace contextRef="#ctx0" brushRef="#br0" timeOffset="26374.41">25138 15798 1542 0,'16'17'550'16,"39"-8"-456"-16,17 2-71 15,29-5-6-15,19-6 4 0,33-10 7 16,22-4 1-16,52-4-3 15,38 1-5-15,52 1-14 16,8 0-3-16,64 1-1 16,15-2-3-16,-2-1 13 15,59-4 13-15,-11-2 31 16,-6 0 24-16,12-4 22 16,-46 8-1-16,-41-3-24 15,-29 3-13-15,-77 8-35 16,-42-3-7-16,-88 10-44 15,-46 2-35-15,-79-8-85 16,-38-7-61-16,-73-18 128 16</inkml:trace>
  <inkml:trace contextRef="#ctx0" brushRef="#br0" timeOffset="26951.32">26768 16241 1113 0,'-19'-6'571'0,"-16"-6"-113"16,8-2-297-16,-7 0-129 15,-12 1-26-15,-7 4-31 16,-9 3-4-16,-9 11-18 15,-9 3 8-15,-6 16 3 16,-7 9 3-16,5 13 24 16,6 9 12-16,11 5 34 0,17-3 16 15,26-12 10-15,11-6-4 16,35-8-27-16,13-2-5 16,24 0-18-1,12-3 5-15,16-2-3 0,-1 1-4 16,-2-4 0-16,-6 5-9 0,-29 3 6 15,-15 5-3-15,-34 11 3 16,-18 3 4 0,-28 1-3-16,-15 1 3 15,-12-10-2-15,2-3-2 0,3-12-34 16,10-8-40-16,12-16-120 16,15-12 114-16</inkml:trace>
  <inkml:trace contextRef="#ctx0" brushRef="#br0" timeOffset="27162.25">26809 17068 2252 0,'-21'55'745'0,"0"-2"-690"15,17 2-179-15,-10 2-22 16,3 0-11-16,1-2-25 16,-2-10-25-16,0-8-29 15,12-15-198-15,0-11 275 16</inkml:trace>
  <inkml:trace contextRef="#ctx0" brushRef="#br0" timeOffset="27473.16">26846 16134 2037 0,'29'-11'700'16,"2"0"-610"-16,19 0-132 15,1 3-10-15,-2 9-53 16,-2 4-42-16,-9 11-23 15,-11 4 4-15,-16 18 70 16,-6 7 53-16,-18 10 84 16,0 2 27-16,-9 1 30 15,-1-3 7-15,8-16-7 16,2-6-10-16,11-16-44 16,13-10-18-16,27-12-47 0,5-11-23 15,24-12-38-15,8-9-31 16,0-9-84-16,8-1 119 15</inkml:trace>
  <inkml:trace contextRef="#ctx0" brushRef="#br0" timeOffset="27709.58">27946 16523 2124 0,'-8'55'749'0,"13"1"-676"16,0 4-85-16,2 9-69 16,-7 2-34-16,-6 0-88 15,-7-7-50-15,-9-7-64 16,-1-8 175-16</inkml:trace>
  <inkml:trace contextRef="#ctx0" brushRef="#br0" timeOffset="27836.11">27479 16859 1649 0,'67'-10'708'0,"27"-8"-301"16,42-13-368-16,20-1-42 15,5-8-123 1,-12-7-104-16,-19-4 143 0</inkml:trace>
  <inkml:trace contextRef="#ctx0" brushRef="#br0" timeOffset="28214.09">29186 16406 1835 0,'-13'9'732'16,"3"-4"-373"-16,8-3-399 16,-22 5-42-16,-14-5-41 15,-11-2-16-15,-13 2 11 16,2 1 28-16,16 8 56 16,4 0 38-16,18 1 45 0,11 5 5 15,21 1 16-15,8 8-3 16,20 7-9-16,11 2-1 15,12 3-17-15,0 2-6 16,-10 2-9-16,-11 0-6 16,-22 7-8-16,-15 2 0 15,-21 10-4-15,-20 0-9 16,-26-3 7-16,1-2-15 0,-6-18-18 16,15-8-10-16,21-24-77 15,14-12-59 1,25-31 118-16</inkml:trace>
  <inkml:trace contextRef="#ctx0" brushRef="#br0" timeOffset="28536.93">29708 17051 2295 0,'5'48'807'0,"21"-22"-740"16,-4-10-113-16,18-18-54 0,-8-5-30 16,5-14-28-16,-4-1 7 15,-7 6 23 1,-6 6 21-16,-10 12 75 16,-9 11 17-16,-9 19 27 15,-3 7 15-15,-7 16 0 0,4-1 9 16,2-1 5-16,2-1 4 15,14-15 13-15,8-4 4 16,24-18-12-16,16-9-18 0,8-23-39 16,11-15-44-16,-5-26-93 15,-8-12-82-15,-13-18 138 16</inkml:trace>
  <inkml:trace contextRef="#ctx0" brushRef="#br0" timeOffset="28920.4">29605 16039 1836 0,'2'-4'641'0,"11"-12"-579"15,-3-4-51-15,12-9-26 0,1 1 2 16,7-1 4-16,-3 8-4 16,1 10 5-16,-1 5 4 15,-3 18 2-15,-4 8 1 32,-10-11 1-32,0 2 3 0,31 38 2 0,-1 3 10 15,9-4 6-15,-23-26 9 16,8-9 1-16,-5-3-10 0,-1-9-5 15,-1-3-7-15,-11-2-6 16,12-4-11-16,-10-1-34 16,9 2-32-1,-7 7-63-15,-6 2-52 0,-3 14-47 16,-3 4 133-16</inkml:trace>
  <inkml:trace contextRef="#ctx0" brushRef="#br0" timeOffset="29547.65">25586 16205 1363 0,'-40'40'532'0,"19"-13"-370"16,7-9-39-16,14-13-46 15,3-7-27-15,8-9-32 16,7-4 1-16,13-7 0 0,6-3 4 16,15-2-8-16,10 3-8 15,5 5-2-15,4 3-10 16,-4 12-1-16,-10 4 3 16,-8 10-9-16,-8 13 8 15,-10 11 2-15,-5 6-1 16,-8 8 3-16,1-5 9 15,-3-1 0-15,8-6 1 0,3-13 2 16,4-7-5-16,10-18 1 16,1-10-8-1,9-18-59-15,1-6-57 0,7-12-39 16,-8-2 75-16</inkml:trace>
  <inkml:trace contextRef="#ctx0" brushRef="#br0" timeOffset="29938.3">28606 16260 1132 0,'-17'-4'558'16,"14"-7"-165"-16,1-2-199 16,23-4-129-16,4-2-20 0,14-4-22 15,13 1-12-15,1 5-14 16,9 9-8-1,-11 12-13-15,-5 7-1 16,1 12 12-16,-10 4 10 0,4 4 13 16,-5-2 15-1,0-7-8-15,13-6 8 0,2-21-18 16,11-21-21-16,9-41-126 16,3-31 95-16</inkml:trace>
  <inkml:trace contextRef="#ctx0" brushRef="#br0" timeOffset="106804.5">12116 9612 724 0,'-1'0'292'0,"0"1"-196"0,0 2-32 0,-2 9-49 16,-1 4-15-16,0 32-98 15,6-29 71-15</inkml:trace>
  <inkml:trace contextRef="#ctx0" brushRef="#br0" timeOffset="114442.24">5371 11540 1172 0,'8'-25'453'0,"5"-12"-339"0,7-23-26 0,0-9-20 0,2-7-26 15,-1-1-8-15,-7 1-5 16,-4 8 0-16,-7 15 6 16,-4 12 0-16,-10 28 1 0,-1 13-6 15,-8 32-13-15,-4 22-3 16,-1 33-15 0,-3 22-5-16,0 27 1 0,4 5-5 15,1 12-2-15,8-7 6 16,9-25-4-16,11-14 5 15,15-38-4-15,5-24-8 16,14-31 1-16,1-13-5 0,-1-20 11 16,-1-9 6-16,-5-17 12 15,-3-4 8-15,-8-8 4 16,-7 3-1-16,-18 7-8 16,-13 5-4-16,-15 18-16 15,-9 10-10-15,-8 19-13 16,2 11-4-16,-4 8-2 15,3 2 3-15,12-3 3 16,6 0 6-16,14-16 8 16,24-3 6-16,20-19 20 15,13-10 13-15,24-13 20 16,3-7 5-16,12-2 5 16,0-5-10-16,0 7-3 15,-7 2 4-15,-25 10-3 16,-10 8 5-16,-19 14-15 15,-9 4-6-15,-11 13-3 0,2 10-17 16,-2 15 3-16,0 9 0 16,7 10-5-16,-1 0 1 15,4-5-20-15,-2-5-19 16,-3-19-68-16,2-8-41 16,-7-26 89-16</inkml:trace>
  <inkml:trace contextRef="#ctx0" brushRef="#br0" timeOffset="114612.85">5873 11248 1514 0,'-1'14'564'0,"3"4"-442"16,8 0-59-16,3 6-65 15,-1-2-39-15,9-4-135 16,0-3 117-16</inkml:trace>
  <inkml:trace contextRef="#ctx0" brushRef="#br0" timeOffset="115329.54">6309 11540 1530 0,'-7'-8'574'16,"3"-4"-453"-16,0 4-37 15,0 0-58-15,0 1-14 16,4 11-12-16,4 4 0 16,6 18-7-16,5 7 2 15,3 5-6-15,-1 1 1 0,0-6 6 16,-3-4-3-16,4-6 5 16,-4-4 1-16,-1-9 1 15,0-2 8-15,-5-11 6 16,2-8 5-16,2-7-2 15,-1-5-5-15,1-4-4 16,1-1-8-16,2-5 8 16,8 3-2-16,1-3-6 15,10 8 1-15,0 14-2 16,0 4-7-16,1 21 0 16,-10 7 8-16,6 11-4 15,1 4-2-15,-1 0 4 16,9-4-2-16,3-5 4 15,-3-7 5-15,5-10 8 16,-2-10 13-16,0-19 12 0,-9-6 11 16,-3-19-1-16,-11-3-9 15,-20-6-9-15,-1-3-8 16,-23 5-13-16,3 5 2 16,1 14-13-16,3 9-8 15,-1 16-15-15,-1 8-15 16,-1 19-15-16,1 7 10 15,15 6 12-15,4 3 15 16,10-5 12-16,7-7-5 16,9-9 8-16,5-6 0 0,0-7 7 15,-3-3-1-15,-1-15 2 16,-4-4-4 0,-3-13-3-1,-3-6 10-15,-12-7-4 0,-4-4 1 16,-3-1 2-16,-5-5 4 0,-4-1 6 15,-5 1 5-15,1 10 0 16,4 15-1-16,10 19-2 16,-2 15-1-16,8 34-8 15,3 17-3-15,-1 48-4 16,11 26-3-16,-10 40 9 16,-6 21-5-16,-16 9-50 15,-5-14 422-15,-47-57-296 16</inkml:trace>
  <inkml:trace contextRef="#ctx0" brushRef="#br0" timeOffset="127188.76">8411 9800 1023 0,'0'1'390'0,"3"2"-306"15,5 4-31-15,1 0 23 16,3 2 29-16,24 32 11 0,-24-22 3 15,-5 7-10-15,0 22-34 16,9 6 0 0,-11 15-10-16,6 5-16 0,-6-5-18 15,1-5 0-15,-6-16 0 16,2-12 1-16,0-18 1 16,-18-8 9-16,10-20-11 15,-20-8 1-15,10-19-12 16,0-7-13-16,5-15-6 15,7-6-1-15,4-5 1 16,8-2-2-16,10 6 0 16,8 6 1-16,15 16 6 15,0 8-4-15,-6 19-2 16,11 5 4-16,-20 22-4 16,10 8-2-16,-3 16 8 0,-9 12-9 15,-1 4 1-15,-4 5 3 16,-6 1-1-16,-2-6 3 15,-7-7-2-15,-2-6 4 16,2-19-5-16,-4-6 3 16,3-13 6-16,-3-7 4 15,3-21 11-15,5-12-7 16,1-16 0-16,2-9-10 16,7 10-10-16,0 2 3 15,-1 17 0-15,18 9-4 0,-18 23 4 16,18 5-4-16,-4 24-4 15,-1 5 7-15,6 21-3 16,-9 7 4-16,2 6 0 16,-6 3 0-16,5-7-1 15,-7-3 1-15,8-17 0 16,-6-8-1-16,3-18 1 16,2-9 1-16,-1-12 6 15,-3-8-1-15,0-11 8 16,-6-6-1-16,0-7 5 15,-20-4-4-15,-7-7-4 16,-12-2-2-16,-7 5-6 0,11 4-2 16,-8 18-1-1,10 10 1-15,-2 18-5 16,5 10 0-16,4 21-5 0,3 8-4 16,10 6 4-16,2 4-8 15,10-11 7-15,2-10-6 16,1-10 0-16,3-11 11 15,3-9 3-15,-15-2 7 16,10-11 5-16,-19-5 3 0,-3-8 6 16,2-5-1-16,-16-1 1 15,5 1-6 17,-5 3-11-17,7 5 4-15,8 11-7 16,0 4 2-16,18 6-2 0,-12 6-4 0,19 4 6 0,7 11-3 0,3 11 3 15,11 5 1-15,-10 6-1 16,8-3 0-16,-11 3-20 16,6-4-22-16,-8-9-56 15,-12-20-41 1,-11-3-31-16,2-1-17 16,13-13 19-16,1-11 99 0</inkml:trace>
  <inkml:trace contextRef="#ctx0" brushRef="#br0" timeOffset="127539.29">9842 9903 1313 0,'11'10'481'0,"7"8"-396"15,-6 6-8-15,3 3-17 16,-1 0-6-1,0 0-16-15,3-5-9 0,-7-6-12 16,5-3-11-16,-3-5-14 16,3-3-10-16,-3-4-8 15,-3-1 3 1,0-3-2-16,-5-3-11 16,2-3-43-16,-1-1-19 15,2-4-16-15,1 1 0 0,-1-5 30 16,0 4 6-16,0-4 6 15,0-1-8-15,1 2 54 16</inkml:trace>
  <inkml:trace contextRef="#ctx0" brushRef="#br0" timeOffset="127654.47">10129 9867 685 0,'0'-1'371'0,"-4"0"-36"0,-3 0-133 15,-7 4-27-15,-6 6 2 16,-11 10-9-16,-15 8 3 15,-14 23-41-15,-13 13-35 16,-10 19-95-16,4 0-86 16,-12-10 48-16</inkml:trace>
  <inkml:trace contextRef="#ctx0" brushRef="#br0" timeOffset="179180.15">20400 4406 1101 0,'21'23'495'0,"13"-5"-127"15,8 7-385-15,5-10-112 16,9-7 89-16</inkml:trace>
  <inkml:trace contextRef="#ctx0" brushRef="#br0" timeOffset="182358.12">20017 5993 1567 0,'-2'0'523'16,"19"2"-519"-16,9-4-42 15,21-12 27-15</inkml:trace>
  <inkml:trace contextRef="#ctx0" brushRef="#br0" timeOffset="-209920.48">12129 12281 1020 0,'-1'-17'372'16,"1"-3"-295"-16,5 2-31 0,-2 1-20 16,0 4-3-16,-2 4-10 15,0 4-3 1,2 1-5-16,-1 4 11 0,-2-1 9 15,0 0 7-15,0 0 21 16,0 0 2-16,0 1-1 16,14-1 4-16,12 0-21 15,32-6-9-15,-20 4-11 16,-4 1-1-16,2-1 2 16,2 1 3-16,0-1 8 15,6 0-2-15,4-5 6 16,2 2-4-16,1-4-10 15,2 3-3-15,5 3-7 16,-1-3 5-16,8 7 1 16,-2 1-1-16,-11 3 8 0,4 4-5 15,-9-1-1-15,3 1-3 16,10 0-5-16,3-1-8 16,6 1 3-16,1-2 1 15,0-2-2-15,-6-3 1 16,3-4-3-16,6-2 3 15,6-3-3-15,7 1 10 16,0 1 4-16,-8 1-1 0,0 6 1 16,-1 3-5-16,4 2-5 15,6 1-4-15,-7 1 0 16,4-1 6-16,-4-1 7 16,-3-2 3-1,8 0 6-15,-2-2 4 0,-8-2-11 16,-10 0 9-16,-3 0-8 15,-3 0-16-15,-3 0 9 16,8 2-12-16,-21 0 1 16,5 1 3-16,-17 5 1 15,-3-1-3-15,-2 1-25 16,-15-3-5-16,1-1-36 16,-9-1-20-16,-4-3-44 15,-6 2-39-15,-27-3 107 16</inkml:trace>
  <inkml:trace contextRef="#ctx0" brushRef="#br0" timeOffset="-207812.5">12616 12956 1064 0,'-7'-5'411'0,"7"3"-293"0,1-4-74 15,1-4-23-15,13-4-19 16,-2-8-7-16,6 0-1 15,0 1 1-15,-3 2 2 16,-2 4 9-16,-1 2 8 16,-5 3 11-16,0 8 15 15,-2 0-8-15,-2 2 5 16,5 2-5-16,-4-1-4 16,4 1 7-16,-2 4-6 15,2-3 1-15,-1 1-2 16,6 1-1-16,6-1-2 15,-5-1-1-15,7 0-1 0,1 0-5 16,-6 0 0-16,3 1-3 16,8 0-4-16,-10-1 1 15,6-3-3 1,-2 0-1-16,-3 0-2 0,4 0-1 16,2-2-2-16,-2 0 0 15,1-3 1-15,-3 4 5 16,2 2 1-16,1 1-3 15,2 5 0-15,8-3-1 0,-2 2-1 16,5 0 0-16,4 3 5 16,-5-2-5-16,9 0 3 15,-2 2 1-15,5-3-2 16,5-4 7-16,21-6-2 16,4-4 0-16,13-11-2 15,4 2-1 1,-8-3 2-16,10 0-2 15,6 3 5-15,1 1 0 0,5 4 8 16,1-1-1-16,-2 9-5 16,4-2-1-16,-5 4-18 15,-3 1 7 1,2-2 5-16,0 0-9 0,5-3 13 0,-6 3 7 16,-4-2-6-16,-10 1 13 15,6 2-6-15,-3-1-14 16,-15-2 4-1,0 2-11-15,-25-4-1 16,-4 0 7 0,-11-1-4-16,-5-1 3 0,-18 4-16 0,-13 3-8 15,-13-7-29-15,-10-5-28 16,-16-8-87-16,-7-1-38 16,-18 10 119-16</inkml:trace>
  <inkml:trace contextRef="#ctx0" brushRef="#br0" timeOffset="-205985.11">9274 13209 728 0,'-3'1'270'0,"4"-3"-205"15,1 3-32-15,-3-2-19 16,1 0-2-16,0 1-3 16,0 0 4-16,0 0 26 15,0 0 12-15,0 0 15 16,0 0 5-16,0 3-10 16,3 5-9-16,-2-2-2 15,17 0-1-15,36 24-3 16,-23-29-1-16,4-6-14 15,13 4-6-15,-1-5-13 16,2 2 3-16,1 5 0 16,-6-2 2-16,0 3 0 15,-2 2-5-15,1 2 2 0,-3 2-3 16,4 1 11-16,1 2 0 16,-4-2 2-1,2 1 1-15,1 0-10 0,-1-4-3 16,2 2-2-16,-1-5-7 15,-6-3 0-15,-1 0-1 16,3-2 0 0,-1-1 2-16,5 2 2 15,4-1-2-15,0-1-2 0,5 0 0 0,-8-2-1 16,-2 1 0-16,-4 1 0 16,-3 2 0-16,-1-1 1 15,-2-1 4-15,3-2 4 16,-4-1 6-16,3 0 5 15,1 2 5-15,0-2-4 16,8 4-4-16,-7 0-3 16,-2 0-5-16,-2 4-1 15,-7 3-2-15,1 3-4 16,2 1-1-16,1-2-2 16,-3 2 0-16,6 3 1 15,-4-2-2-15,7-1 5 16,2-1-3-16,-1-2-3 15,7 1 3-15,-2 0-4 16,4 0 3-16,1-2 0 0,-6 3 0 16,3 0 0-16,-4-1 0 15,1 2 0-15,6 1 0 16,3-1 1-16,4-3 2 16,3-1 5-16,0-3-3 15,-4 0 7-15,-1 0 1 0,3-2 0 16,3 0 3-16,6-3-3 15,4 1-5-15,-2-2-7 16,-3 0-1 0,-5 4-2-16,-3-2 6 0,-3 2 4 15,1 0-3-15,-1 0-2 16,8 3-6-16,-5-1-1 16,-4-1 3-16,-5 1 7 15,-11-5 2-15,8 2 1 16,-7 0 1-16,3 1-5 15,-1-3 2-15,-3 0 6 16,1-3-6-16,-2 0-2 16,5 3-2-16,-8 1-3 15,3-1 8-15,-4 2 2 16,-6-2-6-16,3 4-1 16,-4-1-4-16,-6 0 1 0,0 0 2 15,-6-1-1-15,-2 2 1 16,-1-1-2-16,-5 1 1 15,1-1-1-15,-4 0 1 16,0 0 7-16,0 0 6 16,0 0 1-16,0 0-2 15,0 0-6-15,0 0 3 16,0 0-1-16,0 0 6 0,0 0-6 16,0 0-3-16,0 0-1 15,0 0-6 1,0 0 0-16,0 0 1 0,0 0-19 15,0 0-37-15,0 0-133 16,0 0 123-16</inkml:trace>
  <inkml:trace contextRef="#ctx0" brushRef="#br0" timeOffset="-202368.61">12035 14114 1057 0,'21'-1'383'0,"11"-2"-306"16,7 3-33-16,9 2-14 16,6 0-8-16,16 7-5 15,8-2-5-15,5-3 10 16,1 0 14-16,7 2 11 31,13-1 12-31,10 3 6 0,7 2 1 0,11 0-15 16,-3 3-2-16,9 5-3 15,6 2 2-15,8-2 9 16,0-1 9-16,4-2-3 16,-6 0-10-16,-5-2-2 0,-4 0-16 15,-5-2-6 1,-10-5 0-16,-14-1-10 16,-7-4-2-16,-26-3-8 0,-3-2-4 15,-18-1-8-15,-14 0-11 16,-10 0-29-16,-14 3-2 15,-19-1-34-15,-5-5-17 16,-28-13-86-16,-10-8 112 16</inkml:trace>
  <inkml:trace contextRef="#ctx0" brushRef="#br0" timeOffset="-201629.65">7407 14807 1303 0,'11'9'460'0,"23"6"-392"16,14 1-35-16,28-1-9 16,9-4 1-16,17-8-12 15,11-5-4-15,18-9-6 16,-2-3-3-16,22 0 0 16,0 3-4-16,-6 11 15 0,13 4 11 15,2 2 29-15,-5 5 21 16,15 1 24-1,7 0 0-15,-8 4-21 0,10-3-2 16,-13 0-23-16,-17 2-6 16,-8-1 4-16,-13 0-6 15,-11-3-15-15,-9-6 5 16,-20-5-12-16,-16-1-11 0,-18-2-9 16,-8-2-19-16,-21-4-29 15,-5 0-13 16,-19-12-48-15,-5-6-61-16,-23-28 116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44C0-BA03-5E02-7453-6ECA88B2A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D45C-894A-6E95-97EC-1F3CCD81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02-F735-8335-375D-25FC917F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9B8B-76B6-F208-9164-4EE9A1BF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A4CC-1244-0A96-156F-395C80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D3B-5AD9-1AE5-B0FE-7F113DC4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46935-F570-91A3-C70C-DA08CA3AD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6550-F1AF-3394-3554-E4218621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BB68-DE97-DE25-A42A-E6F068AB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A816-70D8-95FF-78B6-4B07E211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511F9-9BEB-692C-1405-066FEA3C7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8E093-8152-18AD-1397-7710BD8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E0D1-6905-AEE3-B047-9BA064B1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7332-B014-97F1-1708-158813A9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FDDC-4BFD-E972-5028-13B763B2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EBC6-359C-9809-E5EB-C7C399D3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B487-39EA-1031-DC8B-D43BBBDE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3956-AFA6-B377-E5C4-7F20EFFF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C65A-6EF8-F653-4BD6-C0908586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4DEC-A469-965F-3CB3-9CB074A1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059-C607-017E-E00F-4A774DBF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C554-CCB6-B500-D89D-E0C1034CA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D912-04CD-5743-6BF7-A47EC4C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4E5F-5982-158D-4481-3EA8E749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917C-BB43-E91C-8725-9C6AB5DF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3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C532-2653-D092-5CAD-FAE8E9A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C18B-BB42-F9E8-D433-83649387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55A7-D970-BB54-5FB8-E9094137F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5215-BA6A-962F-C103-D381D2B5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9D9ED-91CF-6891-5083-610ACAFB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A1F4-6496-78B9-3F3D-3F7AC6E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16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2613-9BC9-4B7A-7CA2-D67C26BC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ADD3-473C-84F9-9818-FD5C6B38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EDEF-3980-2625-93D5-F3EC80AF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BC31C-DD9D-9043-9C4A-8DFF0B7B5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8E8DA-3A4A-4C0B-8D89-F1126146F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89913-FC19-1938-661C-DE39BBD0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469F-C3F9-7CBE-DF2F-FC7D7259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BFC54-DFF0-373B-F697-32D98421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67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5B5A-081F-E470-CDD3-B00FE1E7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A370D-8A5C-A460-DEAF-5A9BAF6A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893D3-62DD-CD20-2ECF-1DADCF38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991D7-738E-B3E2-F2A7-8E00E778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3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5E145-04AE-73E4-0849-00D565AF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AC3DA-E1DB-B6D2-72E4-DF0BE695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BF29A-1E98-02CB-9692-2E49891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5C84-48E8-11A4-F9CB-F52F46C4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7F70-4811-0B9A-9A68-F3ED4711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53E2-7E93-A5D2-0171-54703B09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6674-1603-3708-6E17-4D46FDA7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7FA4-4A8F-7547-7C2F-0A5E8B36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4BAF-F110-F20B-3043-E5549A8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9B1C-09C3-B6A1-A190-2AEE7E5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16673-5818-1F41-21F3-81158746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2A24-79A7-7518-1448-E2291D454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3C90-291E-5F27-53D1-8ABC94BF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9178-B1D3-601E-F42B-074213B4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052B-C73E-3F8A-3959-03AE012C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0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B1E76-DCD5-15B7-2F9A-C5A91054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9A549-D9E7-AAAA-70A5-4B8F8595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BDAC5-7B48-E3DE-2DC7-E5378AFAC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2CEF-5D9B-483F-B26E-95AF04A0DAA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617F-88C8-7E64-0860-35BDE4FEA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10EE-75FF-8697-CC8E-EAA21DAC1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B007-6D55-4DEB-AA43-E1C0269F1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5.xml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0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2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31.xml"/><Relationship Id="rId4" Type="http://schemas.openxmlformats.org/officeDocument/2006/relationships/image" Target="../media/image4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3.xml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customXml" Target="../ink/ink38.xml"/><Relationship Id="rId4" Type="http://schemas.openxmlformats.org/officeDocument/2006/relationships/image" Target="../media/image5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customXml" Target="../ink/ink4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92" y="2573371"/>
            <a:ext cx="2339561" cy="895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89" y="1852820"/>
            <a:ext cx="3145986" cy="2641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092FDA-FFB8-A318-2A9F-3F96ED5A35B1}"/>
                  </a:ext>
                </a:extLst>
              </p14:cNvPr>
              <p14:cNvContentPartPr/>
              <p14:nvPr/>
            </p14:nvContentPartPr>
            <p14:xfrm>
              <a:off x="212760" y="107280"/>
              <a:ext cx="11536200" cy="571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092FDA-FFB8-A318-2A9F-3F96ED5A35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400" y="97920"/>
                <a:ext cx="11554920" cy="57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98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65" y="1284132"/>
            <a:ext cx="5356828" cy="40204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41296D-80E4-4D17-6945-72143C13CAF2}"/>
                  </a:ext>
                </a:extLst>
              </p14:cNvPr>
              <p14:cNvContentPartPr/>
              <p14:nvPr/>
            </p14:nvContentPartPr>
            <p14:xfrm>
              <a:off x="881640" y="0"/>
              <a:ext cx="11063880" cy="626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41296D-80E4-4D17-6945-72143C13C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280" y="-9360"/>
                <a:ext cx="11082600" cy="62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34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42" y="1270238"/>
            <a:ext cx="5529877" cy="3972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F96B2-81C0-EC80-095E-730AFB1A22B7}"/>
                  </a:ext>
                </a:extLst>
              </p14:cNvPr>
              <p14:cNvContentPartPr/>
              <p14:nvPr/>
            </p14:nvContentPartPr>
            <p14:xfrm>
              <a:off x="123840" y="0"/>
              <a:ext cx="11817360" cy="63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F96B2-81C0-EC80-095E-730AFB1A22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80" y="-9360"/>
                <a:ext cx="11836080" cy="63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49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99" y="1160225"/>
            <a:ext cx="6145763" cy="43813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14C6F9-769F-1C04-2B92-CA75B241B08F}"/>
                  </a:ext>
                </a:extLst>
              </p14:cNvPr>
              <p14:cNvContentPartPr/>
              <p14:nvPr/>
            </p14:nvContentPartPr>
            <p14:xfrm>
              <a:off x="6826320" y="3081600"/>
              <a:ext cx="400680" cy="77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14C6F9-769F-1C04-2B92-CA75B241B0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6960" y="3072240"/>
                <a:ext cx="419400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0524DE-EB81-9229-8E9F-E9C4D2AA8323}"/>
                  </a:ext>
                </a:extLst>
              </p14:cNvPr>
              <p14:cNvContentPartPr/>
              <p14:nvPr/>
            </p14:nvContentPartPr>
            <p14:xfrm>
              <a:off x="1284480" y="61920"/>
              <a:ext cx="10681920" cy="646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0524DE-EB81-9229-8E9F-E9C4D2AA83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5120" y="52560"/>
                <a:ext cx="10700640" cy="64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65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95" y="1176762"/>
            <a:ext cx="5946304" cy="45180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090234-0720-E232-CDF9-1CB36D67C37C}"/>
                  </a:ext>
                </a:extLst>
              </p14:cNvPr>
              <p14:cNvContentPartPr/>
              <p14:nvPr/>
            </p14:nvContentPartPr>
            <p14:xfrm>
              <a:off x="3147120" y="2086200"/>
              <a:ext cx="8858520" cy="458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090234-0720-E232-CDF9-1CB36D67C3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7760" y="2076840"/>
                <a:ext cx="8877240" cy="46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21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61" y="1337559"/>
            <a:ext cx="5556105" cy="3928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6A8F37-E9B2-1FEA-5F5C-E0A37B1C5007}"/>
                  </a:ext>
                </a:extLst>
              </p14:cNvPr>
              <p14:cNvContentPartPr/>
              <p14:nvPr/>
            </p14:nvContentPartPr>
            <p14:xfrm>
              <a:off x="642600" y="140760"/>
              <a:ext cx="11421360" cy="63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6A8F37-E9B2-1FEA-5F5C-E0A37B1C50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131400"/>
                <a:ext cx="11440080" cy="63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37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1" y="859609"/>
            <a:ext cx="6386771" cy="48740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E1EC8-C2BD-4450-92F9-B2980CC57087}"/>
                  </a:ext>
                </a:extLst>
              </p14:cNvPr>
              <p14:cNvContentPartPr/>
              <p14:nvPr/>
            </p14:nvContentPartPr>
            <p14:xfrm>
              <a:off x="3119040" y="1777320"/>
              <a:ext cx="5379120" cy="350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E1EC8-C2BD-4450-92F9-B2980CC570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9680" y="1767960"/>
                <a:ext cx="5397840" cy="35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85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58" y="1034426"/>
            <a:ext cx="6068657" cy="43600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8ECE88-C207-5EA7-B1CB-3804C61537B8}"/>
                  </a:ext>
                </a:extLst>
              </p14:cNvPr>
              <p14:cNvContentPartPr/>
              <p14:nvPr/>
            </p14:nvContentPartPr>
            <p14:xfrm>
              <a:off x="7596720" y="2158920"/>
              <a:ext cx="3574800" cy="197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8ECE88-C207-5EA7-B1CB-3804C6153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7360" y="2149560"/>
                <a:ext cx="3593520" cy="19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FECF71-5292-AE7B-8FE0-F9D0823E7F26}"/>
                  </a:ext>
                </a:extLst>
              </p14:cNvPr>
              <p14:cNvContentPartPr/>
              <p14:nvPr/>
            </p14:nvContentPartPr>
            <p14:xfrm>
              <a:off x="4541760" y="2323440"/>
              <a:ext cx="6273360" cy="27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FECF71-5292-AE7B-8FE0-F9D0823E7F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2400" y="2314080"/>
                <a:ext cx="6292080" cy="27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16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58" y="1034426"/>
            <a:ext cx="6068657" cy="43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2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49" y="1316759"/>
            <a:ext cx="5584593" cy="4197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CD15C4-31C3-E8FF-CC2F-48B29F41B3E7}"/>
                  </a:ext>
                </a:extLst>
              </p14:cNvPr>
              <p14:cNvContentPartPr/>
              <p14:nvPr/>
            </p14:nvContentPartPr>
            <p14:xfrm>
              <a:off x="4952160" y="1033920"/>
              <a:ext cx="7240680" cy="381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CD15C4-31C3-E8FF-CC2F-48B29F41B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2800" y="1024560"/>
                <a:ext cx="7259400" cy="38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639417-52BE-9490-B1A7-02C7C2B6B532}"/>
                  </a:ext>
                </a:extLst>
              </p14:cNvPr>
              <p14:cNvContentPartPr/>
              <p14:nvPr/>
            </p14:nvContentPartPr>
            <p14:xfrm>
              <a:off x="1187280" y="3004200"/>
              <a:ext cx="6597720" cy="295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639417-52BE-9490-B1A7-02C7C2B6B5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7920" y="2994840"/>
                <a:ext cx="6616440" cy="29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16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32" y="1117476"/>
            <a:ext cx="5854393" cy="42990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5885C2-BD49-183E-F29A-F9FE3FF2EE1C}"/>
                  </a:ext>
                </a:extLst>
              </p14:cNvPr>
              <p14:cNvContentPartPr/>
              <p14:nvPr/>
            </p14:nvContentPartPr>
            <p14:xfrm>
              <a:off x="6128640" y="4432320"/>
              <a:ext cx="842040" cy="67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5885C2-BD49-183E-F29A-F9FE3FF2E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9280" y="4422960"/>
                <a:ext cx="860760" cy="6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9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0476" y="644913"/>
            <a:ext cx="2695006" cy="1227923"/>
          </a:xfrm>
          <a:prstGeom prst="rect">
            <a:avLst/>
          </a:prstGeom>
        </p:spPr>
        <p:txBody>
          <a:bodyPr vert="horz" wrap="square" lIns="0" tIns="9040" rIns="0" bIns="0" rtlCol="0" anchor="t">
            <a:spAutoFit/>
          </a:bodyPr>
          <a:lstStyle/>
          <a:p>
            <a:pPr marL="9516">
              <a:spcBef>
                <a:spcPts val="71"/>
              </a:spcBef>
            </a:pPr>
            <a:r>
              <a:rPr spc="-4" dirty="0"/>
              <a:t>LDA</a:t>
            </a:r>
            <a:r>
              <a:rPr spc="-42" dirty="0"/>
              <a:t> </a:t>
            </a:r>
            <a:r>
              <a:rPr spc="-4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2304" y="2059991"/>
            <a:ext cx="2136401" cy="378140"/>
          </a:xfrm>
          <a:prstGeom prst="rect">
            <a:avLst/>
          </a:prstGeom>
        </p:spPr>
        <p:txBody>
          <a:bodyPr vert="horz" wrap="square" lIns="0" tIns="9040" rIns="0" bIns="0" rtlCol="0">
            <a:spAutoFit/>
          </a:bodyPr>
          <a:lstStyle/>
          <a:p>
            <a:pPr marL="265968" indent="-256452" defTabSz="342571">
              <a:spcBef>
                <a:spcPts val="71"/>
              </a:spcBef>
              <a:buFont typeface="Arial"/>
              <a:buChar char="•"/>
              <a:tabLst>
                <a:tab pos="265968" algn="l"/>
                <a:tab pos="266444" algn="l"/>
                <a:tab pos="1063874" algn="l"/>
              </a:tabLst>
            </a:pP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The	objective</a:t>
            </a:r>
            <a:endParaRPr sz="2398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7332" y="2059991"/>
            <a:ext cx="3600003" cy="378140"/>
          </a:xfrm>
          <a:prstGeom prst="rect">
            <a:avLst/>
          </a:prstGeom>
        </p:spPr>
        <p:txBody>
          <a:bodyPr vert="horz" wrap="square" lIns="0" tIns="9040" rIns="0" bIns="0" rtlCol="0">
            <a:spAutoFit/>
          </a:bodyPr>
          <a:lstStyle/>
          <a:p>
            <a:pPr marL="9516" defTabSz="342571">
              <a:spcBef>
                <a:spcPts val="71"/>
              </a:spcBef>
              <a:tabLst>
                <a:tab pos="590459" algn="l"/>
                <a:tab pos="1534434" algn="l"/>
                <a:tab pos="2043533" algn="l"/>
                <a:tab pos="2616387" algn="l"/>
              </a:tabLst>
            </a:pP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of	LDA	is	to	perform</a:t>
            </a:r>
            <a:endParaRPr sz="2398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2303" y="2216785"/>
            <a:ext cx="6047584" cy="2009194"/>
          </a:xfrm>
          <a:prstGeom prst="rect">
            <a:avLst/>
          </a:prstGeom>
        </p:spPr>
        <p:txBody>
          <a:bodyPr vert="horz" wrap="square" lIns="0" tIns="217922" rIns="0" bIns="0" rtlCol="0">
            <a:spAutoFit/>
          </a:bodyPr>
          <a:lstStyle/>
          <a:p>
            <a:pPr marL="265968" defTabSz="342571">
              <a:spcBef>
                <a:spcPts val="1716"/>
              </a:spcBef>
            </a:pP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dimensionality reduction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…</a:t>
            </a:r>
            <a:endParaRPr sz="2398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265968" marR="3807" indent="-256452" defTabSz="342571">
              <a:spcBef>
                <a:spcPts val="1427"/>
              </a:spcBef>
              <a:buFont typeface="Arial"/>
              <a:buChar char="•"/>
              <a:tabLst>
                <a:tab pos="265968" algn="l"/>
                <a:tab pos="266444" algn="l"/>
                <a:tab pos="1539190" algn="l"/>
                <a:tab pos="1988341" algn="l"/>
                <a:tab pos="2679191" algn="l"/>
                <a:tab pos="3043174" algn="l"/>
                <a:tab pos="4154151" algn="l"/>
                <a:tab pos="4507666" algn="l"/>
                <a:tab pos="5292724" algn="l"/>
                <a:tab pos="5665270" algn="l"/>
              </a:tabLst>
            </a:pP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However,	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w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	wan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t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	t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o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	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preserve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	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as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	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much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	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of</a:t>
            </a:r>
            <a:r>
              <a:rPr sz="2398" dirty="0">
                <a:solidFill>
                  <a:prstClr val="black"/>
                </a:solidFill>
                <a:latin typeface="Garamond"/>
                <a:cs typeface="Garamond"/>
              </a:rPr>
              <a:t>	the  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class discriminatory information as</a:t>
            </a:r>
            <a:r>
              <a:rPr sz="2398" spc="18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2398" spc="-4" dirty="0">
                <a:solidFill>
                  <a:prstClr val="black"/>
                </a:solidFill>
                <a:latin typeface="Garamond"/>
                <a:cs typeface="Garamond"/>
              </a:rPr>
              <a:t>possible.</a:t>
            </a:r>
            <a:endParaRPr sz="2398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352087" defTabSz="342571">
              <a:spcBef>
                <a:spcPts val="1439"/>
              </a:spcBef>
            </a:pPr>
            <a:r>
              <a:rPr sz="2099" dirty="0">
                <a:solidFill>
                  <a:prstClr val="black"/>
                </a:solidFill>
                <a:latin typeface="Arial"/>
                <a:cs typeface="Arial"/>
              </a:rPr>
              <a:t>– </a:t>
            </a:r>
            <a:r>
              <a:rPr sz="2099" spc="-4" dirty="0">
                <a:solidFill>
                  <a:prstClr val="black"/>
                </a:solidFill>
                <a:latin typeface="Garamond"/>
                <a:cs typeface="Garamond"/>
              </a:rPr>
              <a:t>OK, </a:t>
            </a:r>
            <a:r>
              <a:rPr sz="2099" dirty="0">
                <a:solidFill>
                  <a:prstClr val="black"/>
                </a:solidFill>
                <a:latin typeface="Garamond"/>
                <a:cs typeface="Garamond"/>
              </a:rPr>
              <a:t>that’s </a:t>
            </a:r>
            <a:r>
              <a:rPr sz="2099" spc="-4" dirty="0">
                <a:solidFill>
                  <a:prstClr val="black"/>
                </a:solidFill>
                <a:latin typeface="Garamond"/>
                <a:cs typeface="Garamond"/>
              </a:rPr>
              <a:t>new, let dwell deeper </a:t>
            </a:r>
            <a:r>
              <a:rPr sz="2099" dirty="0">
                <a:solidFill>
                  <a:prstClr val="black"/>
                </a:solidFill>
                <a:latin typeface="Wingdings"/>
                <a:cs typeface="Wingdings"/>
              </a:rPr>
              <a:t></a:t>
            </a:r>
            <a:r>
              <a:rPr sz="2099" spc="-9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99" dirty="0">
                <a:solidFill>
                  <a:prstClr val="black"/>
                </a:solidFill>
                <a:latin typeface="Garamond"/>
                <a:cs typeface="Garamond"/>
              </a:rPr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0199CD-A0E1-E9DA-AA3A-234AEE781521}"/>
                  </a:ext>
                </a:extLst>
              </p14:cNvPr>
              <p14:cNvContentPartPr/>
              <p14:nvPr/>
            </p14:nvContentPartPr>
            <p14:xfrm>
              <a:off x="3498480" y="2399760"/>
              <a:ext cx="4944960" cy="201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0199CD-A0E1-E9DA-AA3A-234AEE781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120" y="2390400"/>
                <a:ext cx="4963680" cy="20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AF87F7-21BC-AB86-8E85-80F78C09FAA8}"/>
                  </a:ext>
                </a:extLst>
              </p14:cNvPr>
              <p14:cNvContentPartPr/>
              <p14:nvPr/>
            </p14:nvContentPartPr>
            <p14:xfrm>
              <a:off x="2478600" y="2127240"/>
              <a:ext cx="4957200" cy="2328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AF87F7-21BC-AB86-8E85-80F78C09F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9240" y="2117880"/>
                <a:ext cx="4975920" cy="23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746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28" y="1234822"/>
            <a:ext cx="5815364" cy="4049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10345B-FD2E-2DCC-AAE7-350E7A792A95}"/>
                  </a:ext>
                </a:extLst>
              </p14:cNvPr>
              <p14:cNvContentPartPr/>
              <p14:nvPr/>
            </p14:nvContentPartPr>
            <p14:xfrm>
              <a:off x="1825560" y="2821680"/>
              <a:ext cx="2054160" cy="277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10345B-FD2E-2DCC-AAE7-350E7A792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6200" y="2812320"/>
                <a:ext cx="2072880" cy="27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37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37" y="1259070"/>
            <a:ext cx="5629515" cy="4089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916EC6-663C-ED6B-FC5F-2ADD02468319}"/>
                  </a:ext>
                </a:extLst>
              </p14:cNvPr>
              <p14:cNvContentPartPr/>
              <p14:nvPr/>
            </p14:nvContentPartPr>
            <p14:xfrm>
              <a:off x="2729160" y="2267640"/>
              <a:ext cx="5686560" cy="342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916EC6-663C-ED6B-FC5F-2ADD02468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9800" y="2258280"/>
                <a:ext cx="5705280" cy="34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16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24" y="1135465"/>
            <a:ext cx="5802565" cy="4288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51FB15-F99F-08A0-D125-D6AE2A769683}"/>
                  </a:ext>
                </a:extLst>
              </p14:cNvPr>
              <p14:cNvContentPartPr/>
              <p14:nvPr/>
            </p14:nvContentPartPr>
            <p14:xfrm>
              <a:off x="5132520" y="5610600"/>
              <a:ext cx="631440" cy="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51FB15-F99F-08A0-D125-D6AE2A7696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160" y="5601240"/>
                <a:ext cx="650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1ABCD8-A6F5-9406-931A-CA52799FA14D}"/>
                  </a:ext>
                </a:extLst>
              </p14:cNvPr>
              <p14:cNvContentPartPr/>
              <p14:nvPr/>
            </p14:nvContentPartPr>
            <p14:xfrm>
              <a:off x="3794040" y="1773360"/>
              <a:ext cx="2536560" cy="40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1ABCD8-A6F5-9406-931A-CA52799FA1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4680" y="1764000"/>
                <a:ext cx="2555280" cy="40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61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72" y="1217590"/>
            <a:ext cx="6155689" cy="4271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72B149-69C4-7F2C-1669-703063B410ED}"/>
                  </a:ext>
                </a:extLst>
              </p14:cNvPr>
              <p14:cNvContentPartPr/>
              <p14:nvPr/>
            </p14:nvContentPartPr>
            <p14:xfrm>
              <a:off x="5003280" y="3867120"/>
              <a:ext cx="3272400" cy="13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72B149-69C4-7F2C-1669-703063B410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3920" y="3857760"/>
                <a:ext cx="3291120" cy="13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30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18" y="1459232"/>
            <a:ext cx="5463997" cy="36757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19B987-8FF5-0785-3833-BCE92C74AEF9}"/>
                  </a:ext>
                </a:extLst>
              </p14:cNvPr>
              <p14:cNvContentPartPr/>
              <p14:nvPr/>
            </p14:nvContentPartPr>
            <p14:xfrm>
              <a:off x="6021360" y="469800"/>
              <a:ext cx="2718000" cy="140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19B987-8FF5-0785-3833-BCE92C74A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2000" y="460440"/>
                <a:ext cx="2736720" cy="14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35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77" y="1203731"/>
            <a:ext cx="6027872" cy="4485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DCB819-986A-5660-8179-970EF426552A}"/>
                  </a:ext>
                </a:extLst>
              </p14:cNvPr>
              <p14:cNvContentPartPr/>
              <p14:nvPr/>
            </p14:nvContentPartPr>
            <p14:xfrm>
              <a:off x="2893320" y="2857320"/>
              <a:ext cx="4872960" cy="167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DCB819-986A-5660-8179-970EF42655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960" y="2847960"/>
                <a:ext cx="489168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A98B18-AC65-C2E5-B7A3-17363AF0FFE0}"/>
                  </a:ext>
                </a:extLst>
              </p14:cNvPr>
              <p14:cNvContentPartPr/>
              <p14:nvPr/>
            </p14:nvContentPartPr>
            <p14:xfrm>
              <a:off x="782280" y="362160"/>
              <a:ext cx="11410560" cy="59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A98B18-AC65-C2E5-B7A3-17363AF0FF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920" y="352800"/>
                <a:ext cx="11429280" cy="59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1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42" y="1263473"/>
            <a:ext cx="5735050" cy="4260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B89E1D-0D9F-B1AA-0C4E-15EA678A8D52}"/>
                  </a:ext>
                </a:extLst>
              </p14:cNvPr>
              <p14:cNvContentPartPr/>
              <p14:nvPr/>
            </p14:nvContentPartPr>
            <p14:xfrm>
              <a:off x="5115240" y="1605960"/>
              <a:ext cx="3105720" cy="305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B89E1D-0D9F-B1AA-0C4E-15EA678A8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5880" y="1596600"/>
                <a:ext cx="3124440" cy="30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35B3D-EA40-5AF3-547C-D482E8C892CF}"/>
                  </a:ext>
                </a:extLst>
              </p14:cNvPr>
              <p14:cNvContentPartPr/>
              <p14:nvPr/>
            </p14:nvContentPartPr>
            <p14:xfrm>
              <a:off x="2783160" y="3579840"/>
              <a:ext cx="2153880" cy="171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35B3D-EA40-5AF3-547C-D482E8C892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3800" y="3570480"/>
                <a:ext cx="2172600" cy="17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076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69" y="748763"/>
            <a:ext cx="5916759" cy="4542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8386" y="5468202"/>
            <a:ext cx="59218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571"/>
            <a:r>
              <a:rPr lang="en-US" sz="1350" dirty="0">
                <a:solidFill>
                  <a:prstClr val="black"/>
                </a:solidFill>
                <a:latin typeface="Trebuchet MS" panose="020B0603020202020204"/>
              </a:rPr>
              <a:t>Here we are seeking c-1 projections (one less than the total number of classes)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3D0F17-D029-99C5-99E0-544C129EC46C}"/>
                  </a:ext>
                </a:extLst>
              </p14:cNvPr>
              <p14:cNvContentPartPr/>
              <p14:nvPr/>
            </p14:nvContentPartPr>
            <p14:xfrm>
              <a:off x="3688920" y="562320"/>
              <a:ext cx="6887520" cy="546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3D0F17-D029-99C5-99E0-544C129EC4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560" y="552960"/>
                <a:ext cx="6906240" cy="54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135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8386" y="5468202"/>
            <a:ext cx="59218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571"/>
            <a:r>
              <a:rPr lang="en-US" sz="1350" dirty="0">
                <a:solidFill>
                  <a:prstClr val="black"/>
                </a:solidFill>
                <a:latin typeface="Trebuchet MS" panose="020B0603020202020204"/>
              </a:rPr>
              <a:t>In the equation, the size of the matrices are given below the variables X, Y and W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52" y="1238642"/>
            <a:ext cx="5524103" cy="38864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103FF3-EF63-218E-EAAE-35AB7D460F7E}"/>
                  </a:ext>
                </a:extLst>
              </p14:cNvPr>
              <p14:cNvContentPartPr/>
              <p14:nvPr/>
            </p14:nvContentPartPr>
            <p14:xfrm>
              <a:off x="4213800" y="2440080"/>
              <a:ext cx="1506960" cy="127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103FF3-EF63-218E-EAAE-35AB7D460F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4440" y="2430720"/>
                <a:ext cx="1525680" cy="12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032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19" y="1013602"/>
            <a:ext cx="5710578" cy="42676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776EA2-21EB-1A85-188D-F0F1CDB7B667}"/>
                  </a:ext>
                </a:extLst>
              </p14:cNvPr>
              <p14:cNvContentPartPr/>
              <p14:nvPr/>
            </p14:nvContentPartPr>
            <p14:xfrm>
              <a:off x="4501080" y="2762280"/>
              <a:ext cx="124200" cy="10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776EA2-21EB-1A85-188D-F0F1CDB7B6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1720" y="2752920"/>
                <a:ext cx="1429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6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5415" y="510365"/>
            <a:ext cx="2382872" cy="1227923"/>
          </a:xfrm>
          <a:prstGeom prst="rect">
            <a:avLst/>
          </a:prstGeom>
        </p:spPr>
        <p:txBody>
          <a:bodyPr vert="horz" wrap="square" lIns="0" tIns="9040" rIns="0" bIns="0" rtlCol="0" anchor="t">
            <a:spAutoFit/>
          </a:bodyPr>
          <a:lstStyle/>
          <a:p>
            <a:pPr marL="9516">
              <a:spcBef>
                <a:spcPts val="71"/>
              </a:spcBef>
              <a:tabLst>
                <a:tab pos="982037" algn="l"/>
              </a:tabLst>
            </a:pPr>
            <a:r>
              <a:rPr spc="-4" dirty="0"/>
              <a:t>Now	…</a:t>
            </a:r>
            <a:r>
              <a:rPr spc="-67" dirty="0"/>
              <a:t> </a:t>
            </a:r>
            <a:r>
              <a:rPr spc="-4" dirty="0"/>
              <a:t>LDA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5523" y="1738288"/>
            <a:ext cx="6050437" cy="3885222"/>
          </a:xfrm>
          <a:prstGeom prst="rect">
            <a:avLst/>
          </a:prstGeom>
        </p:spPr>
        <p:txBody>
          <a:bodyPr vert="horz" wrap="square" lIns="0" tIns="9516" rIns="0" bIns="0" rtlCol="0">
            <a:spAutoFit/>
          </a:bodyPr>
          <a:lstStyle/>
          <a:p>
            <a:pPr marL="266444" marR="3807" indent="-256927" defTabSz="342571">
              <a:spcBef>
                <a:spcPts val="75"/>
              </a:spcBef>
              <a:buFont typeface="Arial"/>
              <a:buChar char="•"/>
              <a:tabLst>
                <a:tab pos="265968" algn="l"/>
                <a:tab pos="266444" algn="l"/>
                <a:tab pos="1179016" algn="l"/>
                <a:tab pos="1385985" algn="l"/>
                <a:tab pos="2129652" algn="l"/>
                <a:tab pos="3372899" algn="l"/>
                <a:tab pos="4285470" algn="l"/>
                <a:tab pos="4936355" algn="l"/>
                <a:tab pos="5298434" algn="l"/>
                <a:tab pos="5823709" algn="l"/>
              </a:tabLst>
            </a:pP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Conside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r	a	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patter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n	classification	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problem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,	where	we	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hav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e	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C 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classes, e.g. seabass, tuna, salmon</a:t>
            </a:r>
            <a:r>
              <a:rPr sz="1797" spc="-12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…</a:t>
            </a:r>
          </a:p>
          <a:p>
            <a:pPr marL="266444" indent="-256927" defTabSz="342571">
              <a:spcBef>
                <a:spcPts val="1322"/>
              </a:spcBef>
              <a:buFont typeface="Arial"/>
              <a:buChar char="•"/>
              <a:tabLst>
                <a:tab pos="265968" algn="l"/>
                <a:tab pos="266444" algn="l"/>
              </a:tabLst>
            </a:pP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Each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class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has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sz="1797" b="1" baseline="-20833" dirty="0">
                <a:solidFill>
                  <a:prstClr val="black"/>
                </a:solidFill>
                <a:latin typeface="Garamond"/>
                <a:cs typeface="Garamond"/>
              </a:rPr>
              <a:t>i </a:t>
            </a:r>
            <a:r>
              <a:rPr sz="1797" i="1" dirty="0">
                <a:solidFill>
                  <a:prstClr val="black"/>
                </a:solidFill>
                <a:latin typeface="Garamond"/>
                <a:cs typeface="Garamond"/>
              </a:rPr>
              <a:t>m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-dimensional samples, where </a:t>
            </a:r>
            <a:r>
              <a:rPr sz="1797" i="1" dirty="0">
                <a:solidFill>
                  <a:prstClr val="black"/>
                </a:solidFill>
                <a:latin typeface="Garamond"/>
                <a:cs typeface="Garamond"/>
              </a:rPr>
              <a:t>i = 1,2, …,</a:t>
            </a:r>
            <a:r>
              <a:rPr sz="1797" i="1" spc="-105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1797" i="1" dirty="0">
                <a:solidFill>
                  <a:prstClr val="black"/>
                </a:solidFill>
                <a:latin typeface="Garamond"/>
                <a:cs typeface="Garamond"/>
              </a:rPr>
              <a:t>C.</a:t>
            </a:r>
            <a:endParaRPr sz="1797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266444" marR="6185" indent="-256927" defTabSz="342571">
              <a:spcBef>
                <a:spcPts val="1322"/>
              </a:spcBef>
              <a:buFont typeface="Arial"/>
              <a:buChar char="•"/>
              <a:tabLst>
                <a:tab pos="266444" algn="l"/>
                <a:tab pos="266919" algn="l"/>
              </a:tabLst>
            </a:pP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Hence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we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have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a set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of </a:t>
            </a:r>
            <a:r>
              <a:rPr sz="1797" i="1" dirty="0">
                <a:solidFill>
                  <a:prstClr val="black"/>
                </a:solidFill>
                <a:latin typeface="Garamond"/>
                <a:cs typeface="Garamond"/>
              </a:rPr>
              <a:t>m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-dimensional samples </a:t>
            </a:r>
            <a:r>
              <a:rPr sz="1797" spc="-8" dirty="0">
                <a:solidFill>
                  <a:prstClr val="black"/>
                </a:solidFill>
                <a:latin typeface="Garamond"/>
                <a:cs typeface="Garamond"/>
              </a:rPr>
              <a:t>{</a:t>
            </a:r>
            <a:r>
              <a:rPr sz="1797" b="1" spc="-8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sz="1797" b="1" spc="-12" baseline="24305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sz="1797" b="1" spc="-8" dirty="0">
                <a:solidFill>
                  <a:prstClr val="black"/>
                </a:solidFill>
                <a:latin typeface="Garamond"/>
                <a:cs typeface="Garamond"/>
              </a:rPr>
              <a:t>, </a:t>
            </a:r>
            <a:r>
              <a:rPr sz="1797" b="1" spc="-4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sz="1797" b="1" spc="-6" baseline="24305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sz="1797" b="1" spc="-4" dirty="0">
                <a:solidFill>
                  <a:prstClr val="black"/>
                </a:solidFill>
                <a:latin typeface="Garamond"/>
                <a:cs typeface="Garamond"/>
              </a:rPr>
              <a:t>,…, x</a:t>
            </a:r>
            <a:r>
              <a:rPr sz="1797" b="1" spc="-6" baseline="24305" dirty="0">
                <a:solidFill>
                  <a:prstClr val="black"/>
                </a:solidFill>
                <a:latin typeface="Garamond"/>
                <a:cs typeface="Garamond"/>
              </a:rPr>
              <a:t>Ni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}  belong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to class</a:t>
            </a:r>
            <a:r>
              <a:rPr sz="1797" spc="-12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1797" b="1" spc="-4" dirty="0">
                <a:solidFill>
                  <a:prstClr val="black"/>
                </a:solidFill>
                <a:latin typeface="Garamond"/>
                <a:cs typeface="Garamond"/>
              </a:rPr>
              <a:t>ω</a:t>
            </a:r>
            <a:r>
              <a:rPr sz="1797" b="1" spc="-6" baseline="-20833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.</a:t>
            </a:r>
            <a:endParaRPr sz="1797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266444" marR="7136" indent="-256927" defTabSz="342571">
              <a:spcBef>
                <a:spcPts val="1322"/>
              </a:spcBef>
              <a:buFont typeface="Arial"/>
              <a:buChar char="•"/>
              <a:tabLst>
                <a:tab pos="266444" algn="l"/>
                <a:tab pos="266919" algn="l"/>
                <a:tab pos="1107647" algn="l"/>
                <a:tab pos="1665276" algn="l"/>
                <a:tab pos="2464609" algn="l"/>
                <a:tab pos="3007014" algn="l"/>
                <a:tab pos="3867248" algn="l"/>
                <a:tab pos="4553818" algn="l"/>
                <a:tab pos="5005346" algn="l"/>
                <a:tab pos="5433084" algn="l"/>
                <a:tab pos="5803250" algn="l"/>
              </a:tabLst>
            </a:pP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Stacking	these	samples	from	diff</a:t>
            </a:r>
            <a:r>
              <a:rPr sz="1797" spc="-18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ren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t	classes	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int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o	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on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e	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bi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g	fat  matrix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X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such that each column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represents one</a:t>
            </a:r>
            <a:r>
              <a:rPr sz="1797" spc="-38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sample.</a:t>
            </a:r>
          </a:p>
          <a:p>
            <a:pPr marL="266444" marR="6660" indent="-256927" defTabSz="342571">
              <a:spcBef>
                <a:spcPts val="1322"/>
              </a:spcBef>
              <a:buFont typeface="Arial"/>
              <a:buChar char="•"/>
              <a:tabLst>
                <a:tab pos="266444" algn="l"/>
                <a:tab pos="266919" algn="l"/>
              </a:tabLst>
            </a:pP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We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seek to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obtain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a transformation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of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X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to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Y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through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projecting 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the samples in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X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onto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a </a:t>
            </a:r>
            <a:r>
              <a:rPr sz="1797" spc="-4" dirty="0">
                <a:solidFill>
                  <a:prstClr val="black"/>
                </a:solidFill>
                <a:latin typeface="Garamond"/>
                <a:cs typeface="Garamond"/>
              </a:rPr>
              <a:t>hyperplane </a:t>
            </a:r>
            <a:r>
              <a:rPr sz="1797" dirty="0">
                <a:solidFill>
                  <a:prstClr val="black"/>
                </a:solidFill>
                <a:latin typeface="Garamond"/>
                <a:cs typeface="Garamond"/>
              </a:rPr>
              <a:t>with dimension</a:t>
            </a:r>
            <a:r>
              <a:rPr sz="1797" spc="-38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1797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1797" i="1" dirty="0">
                <a:solidFill>
                  <a:prstClr val="black"/>
                </a:solidFill>
                <a:latin typeface="Garamond"/>
                <a:cs typeface="Garamond"/>
              </a:rPr>
              <a:t>-1 (reduce the dimension by 1)</a:t>
            </a:r>
            <a:endParaRPr sz="1797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266444" indent="-256927" defTabSz="342571">
              <a:spcBef>
                <a:spcPts val="1322"/>
              </a:spcBef>
              <a:buFont typeface="Arial"/>
              <a:buChar char="•"/>
              <a:tabLst>
                <a:tab pos="266444" algn="l"/>
                <a:tab pos="266919" algn="l"/>
              </a:tabLst>
            </a:pPr>
            <a:r>
              <a:rPr sz="1797" b="1" spc="-4" dirty="0">
                <a:solidFill>
                  <a:prstClr val="black"/>
                </a:solidFill>
                <a:latin typeface="Garamond"/>
                <a:cs typeface="Garamond"/>
              </a:rPr>
              <a:t>Let’s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see </a:t>
            </a:r>
            <a:r>
              <a:rPr sz="1797" b="1" spc="-4" dirty="0">
                <a:solidFill>
                  <a:prstClr val="black"/>
                </a:solidFill>
                <a:latin typeface="Garamond"/>
                <a:cs typeface="Garamond"/>
              </a:rPr>
              <a:t>what does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this</a:t>
            </a:r>
            <a:r>
              <a:rPr sz="1797" b="1" spc="-8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sz="1797" b="1" dirty="0">
                <a:solidFill>
                  <a:prstClr val="black"/>
                </a:solidFill>
                <a:latin typeface="Garamond"/>
                <a:cs typeface="Garamond"/>
              </a:rPr>
              <a:t>mean?</a:t>
            </a:r>
            <a:endParaRPr sz="1797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3C0D6A-1D08-072E-6A9B-C5B3F5D722C6}"/>
                  </a:ext>
                </a:extLst>
              </p14:cNvPr>
              <p14:cNvContentPartPr/>
              <p14:nvPr/>
            </p14:nvContentPartPr>
            <p14:xfrm>
              <a:off x="90720" y="47520"/>
              <a:ext cx="11949480" cy="666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3C0D6A-1D08-072E-6A9B-C5B3F5D72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" y="38160"/>
                <a:ext cx="11968200" cy="66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211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10" y="1104841"/>
            <a:ext cx="5713466" cy="4173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48BCEE-3415-ECD3-DF48-C834B46008FC}"/>
                  </a:ext>
                </a:extLst>
              </p14:cNvPr>
              <p14:cNvContentPartPr/>
              <p14:nvPr/>
            </p14:nvContentPartPr>
            <p14:xfrm>
              <a:off x="2526480" y="1822320"/>
              <a:ext cx="9082080" cy="216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48BCEE-3415-ECD3-DF48-C834B460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7120" y="1812960"/>
                <a:ext cx="9100800" cy="21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74877D-255D-4F0E-537D-9BA7C409B604}"/>
                  </a:ext>
                </a:extLst>
              </p14:cNvPr>
              <p14:cNvContentPartPr/>
              <p14:nvPr/>
            </p14:nvContentPartPr>
            <p14:xfrm>
              <a:off x="3525480" y="2527920"/>
              <a:ext cx="363960" cy="14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74877D-255D-4F0E-537D-9BA7C409B6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6120" y="2518560"/>
                <a:ext cx="382680" cy="14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120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24" y="1329417"/>
            <a:ext cx="5462117" cy="4181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2A5667-68F7-83C2-9F0E-F44D9CAA9279}"/>
                  </a:ext>
                </a:extLst>
              </p14:cNvPr>
              <p14:cNvContentPartPr/>
              <p14:nvPr/>
            </p14:nvContentPartPr>
            <p14:xfrm>
              <a:off x="3641400" y="2113920"/>
              <a:ext cx="5500440" cy="353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2A5667-68F7-83C2-9F0E-F44D9CAA92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2040" y="2104560"/>
                <a:ext cx="5519160" cy="35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478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77" y="1261816"/>
            <a:ext cx="5138854" cy="40106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950D84-7DFA-8D42-11DE-3CCD8593C6CD}"/>
                  </a:ext>
                </a:extLst>
              </p14:cNvPr>
              <p14:cNvContentPartPr/>
              <p14:nvPr/>
            </p14:nvContentPartPr>
            <p14:xfrm>
              <a:off x="2586960" y="2259720"/>
              <a:ext cx="5457240" cy="274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950D84-7DFA-8D42-11DE-3CCD8593C6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7600" y="2250360"/>
                <a:ext cx="5475960" cy="27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032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75" y="1219667"/>
            <a:ext cx="6133911" cy="44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1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5" y="986624"/>
            <a:ext cx="6016399" cy="43927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85738-9C1A-936E-EBE7-4EDB9940AF77}"/>
                  </a:ext>
                </a:extLst>
              </p14:cNvPr>
              <p14:cNvContentPartPr/>
              <p14:nvPr/>
            </p14:nvContentPartPr>
            <p14:xfrm>
              <a:off x="494640" y="1515960"/>
              <a:ext cx="11352960" cy="379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85738-9C1A-936E-EBE7-4EDB9940AF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280" y="1506600"/>
                <a:ext cx="11371680" cy="38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24EEE4-3E3B-0617-413B-DB27C6F538BC}"/>
                  </a:ext>
                </a:extLst>
              </p14:cNvPr>
              <p14:cNvContentPartPr/>
              <p14:nvPr/>
            </p14:nvContentPartPr>
            <p14:xfrm>
              <a:off x="2840040" y="73080"/>
              <a:ext cx="7092000" cy="552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24EEE4-3E3B-0617-413B-DB27C6F53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0680" y="63720"/>
                <a:ext cx="7110720" cy="55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41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36" y="1105321"/>
            <a:ext cx="6029850" cy="42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3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57E83-C887-4381-ADA9-CE0F49F02CD8}"/>
              </a:ext>
            </a:extLst>
          </p:cNvPr>
          <p:cNvSpPr txBox="1"/>
          <p:nvPr/>
        </p:nvSpPr>
        <p:spPr>
          <a:xfrm>
            <a:off x="2622958" y="2371987"/>
            <a:ext cx="6342077" cy="173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67" dirty="0"/>
              <a:t>THANK YOU</a:t>
            </a:r>
          </a:p>
          <a:p>
            <a:pPr algn="ctr"/>
            <a:r>
              <a:rPr lang="en-IN" sz="3567" dirty="0"/>
              <a:t>Questions?</a:t>
            </a:r>
          </a:p>
          <a:p>
            <a:endParaRPr lang="en-IN" sz="3567" dirty="0"/>
          </a:p>
        </p:txBody>
      </p:sp>
    </p:spTree>
    <p:extLst>
      <p:ext uri="{BB962C8B-B14F-4D97-AF65-F5344CB8AC3E}">
        <p14:creationId xmlns:p14="http://schemas.microsoft.com/office/powerpoint/2010/main" val="342821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89" y="983392"/>
            <a:ext cx="6179031" cy="4530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0971" y="5496483"/>
            <a:ext cx="59707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571"/>
            <a:r>
              <a:rPr lang="en-US" sz="1350" dirty="0">
                <a:solidFill>
                  <a:prstClr val="black"/>
                </a:solidFill>
                <a:latin typeface="Trebuchet MS" panose="020B0603020202020204"/>
              </a:rPr>
              <a:t>In the figure, there are two dimensions x</a:t>
            </a:r>
            <a:r>
              <a:rPr lang="en-US" sz="1350" baseline="-25000" dirty="0">
                <a:solidFill>
                  <a:prstClr val="black"/>
                </a:solidFill>
                <a:latin typeface="Trebuchet MS" panose="020B0603020202020204"/>
              </a:rPr>
              <a:t>1</a:t>
            </a:r>
            <a:r>
              <a:rPr lang="en-US" sz="1350" dirty="0">
                <a:solidFill>
                  <a:prstClr val="black"/>
                </a:solidFill>
                <a:latin typeface="Trebuchet MS" panose="020B0603020202020204"/>
              </a:rPr>
              <a:t> and x</a:t>
            </a:r>
            <a:r>
              <a:rPr lang="en-US" sz="1350" baseline="-25000" dirty="0">
                <a:solidFill>
                  <a:prstClr val="black"/>
                </a:solidFill>
                <a:latin typeface="Trebuchet MS" panose="020B0603020202020204"/>
              </a:rPr>
              <a:t>2</a:t>
            </a:r>
            <a:r>
              <a:rPr lang="en-US" sz="1350" dirty="0">
                <a:solidFill>
                  <a:prstClr val="black"/>
                </a:solidFill>
                <a:latin typeface="Trebuchet MS" panose="020B0603020202020204"/>
              </a:rPr>
              <a:t> with each of them having N</a:t>
            </a:r>
            <a:r>
              <a:rPr lang="en-US" sz="1350" baseline="-25000" dirty="0">
                <a:solidFill>
                  <a:prstClr val="black"/>
                </a:solidFill>
                <a:latin typeface="Trebuchet MS" panose="020B0603020202020204"/>
              </a:rPr>
              <a:t>1</a:t>
            </a:r>
            <a:r>
              <a:rPr lang="en-US" sz="1350" dirty="0">
                <a:solidFill>
                  <a:prstClr val="black"/>
                </a:solidFill>
                <a:latin typeface="Trebuchet MS" panose="020B0603020202020204"/>
              </a:rPr>
              <a:t> and N</a:t>
            </a:r>
            <a:r>
              <a:rPr lang="en-US" sz="1350" baseline="-25000" dirty="0">
                <a:solidFill>
                  <a:prstClr val="black"/>
                </a:solidFill>
                <a:latin typeface="Trebuchet MS" panose="020B0603020202020204"/>
              </a:rPr>
              <a:t>2</a:t>
            </a:r>
            <a:r>
              <a:rPr lang="en-US" sz="1350" dirty="0">
                <a:solidFill>
                  <a:prstClr val="black"/>
                </a:solidFill>
                <a:latin typeface="Trebuchet MS" panose="020B0603020202020204"/>
              </a:rPr>
              <a:t> data points from two different classes</a:t>
            </a:r>
            <a:r>
              <a:rPr lang="en-US" sz="1350" baseline="-25000" dirty="0">
                <a:solidFill>
                  <a:prstClr val="black"/>
                </a:solidFill>
                <a:latin typeface="Trebuchet MS" panose="020B0603020202020204"/>
              </a:rPr>
              <a:t>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97EA3A-B2CA-3C32-FBCA-412B893BC739}"/>
                  </a:ext>
                </a:extLst>
              </p14:cNvPr>
              <p14:cNvContentPartPr/>
              <p14:nvPr/>
            </p14:nvContentPartPr>
            <p14:xfrm>
              <a:off x="1202040" y="51120"/>
              <a:ext cx="10803240" cy="668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97EA3A-B2CA-3C32-FBCA-412B893BC7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2680" y="41760"/>
                <a:ext cx="10821960" cy="67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2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10" y="1336030"/>
            <a:ext cx="5961057" cy="43394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9C8761-3FB1-04D8-11AA-F3C288B07750}"/>
                  </a:ext>
                </a:extLst>
              </p14:cNvPr>
              <p14:cNvContentPartPr/>
              <p14:nvPr/>
            </p14:nvContentPartPr>
            <p14:xfrm>
              <a:off x="137520" y="387360"/>
              <a:ext cx="12055320" cy="60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9C8761-3FB1-04D8-11AA-F3C288B07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60" y="378000"/>
                <a:ext cx="12074040" cy="60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38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93" y="955565"/>
            <a:ext cx="6199166" cy="46814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8A34C-DA04-BA34-C46A-D3B48155EA26}"/>
                  </a:ext>
                </a:extLst>
              </p14:cNvPr>
              <p14:cNvContentPartPr/>
              <p14:nvPr/>
            </p14:nvContentPartPr>
            <p14:xfrm>
              <a:off x="5214600" y="2834280"/>
              <a:ext cx="6732360" cy="324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8A34C-DA04-BA34-C46A-D3B48155EA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5240" y="2824920"/>
                <a:ext cx="6751080" cy="32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6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25" y="1386612"/>
            <a:ext cx="5751868" cy="41061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7AC8FE-256B-F9EF-3F70-1441C3D3B9D6}"/>
                  </a:ext>
                </a:extLst>
              </p14:cNvPr>
              <p14:cNvContentPartPr/>
              <p14:nvPr/>
            </p14:nvContentPartPr>
            <p14:xfrm>
              <a:off x="3080160" y="2938320"/>
              <a:ext cx="9112680" cy="33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7AC8FE-256B-F9EF-3F70-1441C3D3B9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0800" y="2928960"/>
                <a:ext cx="9131400" cy="33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15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53" y="1503461"/>
            <a:ext cx="5685286" cy="39443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F686E4-6919-42F5-845F-C80FEF6C25A2}"/>
                  </a:ext>
                </a:extLst>
              </p14:cNvPr>
              <p14:cNvContentPartPr/>
              <p14:nvPr/>
            </p14:nvContentPartPr>
            <p14:xfrm>
              <a:off x="1883160" y="1586160"/>
              <a:ext cx="9570240" cy="471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F686E4-6919-42F5-845F-C80FEF6C25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3800" y="1576800"/>
                <a:ext cx="9588960" cy="47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63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38" y="1176329"/>
            <a:ext cx="4918118" cy="37779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667386-9C21-1629-7B7F-2A7645A5E0B5}"/>
                  </a:ext>
                </a:extLst>
              </p14:cNvPr>
              <p14:cNvContentPartPr/>
              <p14:nvPr/>
            </p14:nvContentPartPr>
            <p14:xfrm>
              <a:off x="3539880" y="2317320"/>
              <a:ext cx="6547680" cy="231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667386-9C21-1629-7B7F-2A7645A5E0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0520" y="2307960"/>
                <a:ext cx="6566400" cy="23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498E3C-C5B1-7A23-20FC-8A8867D7A9FD}"/>
                  </a:ext>
                </a:extLst>
              </p14:cNvPr>
              <p14:cNvContentPartPr/>
              <p14:nvPr/>
            </p14:nvContentPartPr>
            <p14:xfrm>
              <a:off x="563760" y="1465560"/>
              <a:ext cx="11629080" cy="473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498E3C-C5B1-7A23-20FC-8A8867D7A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400" y="1456200"/>
                <a:ext cx="11647800" cy="47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75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251</Words>
  <Application>Microsoft Office PowerPoint</Application>
  <PresentationFormat>Widescreen</PresentationFormat>
  <Paragraphs>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Garamond</vt:lpstr>
      <vt:lpstr>Times New Roman</vt:lpstr>
      <vt:lpstr>Trebuchet MS</vt:lpstr>
      <vt:lpstr>Wingdings</vt:lpstr>
      <vt:lpstr>Office Theme</vt:lpstr>
      <vt:lpstr>PowerPoint Presentation</vt:lpstr>
      <vt:lpstr>LDA Objective</vt:lpstr>
      <vt:lpstr>Now … LDA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Babji Srinivasan</dc:creator>
  <cp:lastModifiedBy>Babji Srinivasan</cp:lastModifiedBy>
  <cp:revision>3</cp:revision>
  <dcterms:created xsi:type="dcterms:W3CDTF">2022-05-28T14:40:55Z</dcterms:created>
  <dcterms:modified xsi:type="dcterms:W3CDTF">2022-07-31T16:45:11Z</dcterms:modified>
</cp:coreProperties>
</file>