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76" r:id="rId2"/>
    <p:sldId id="280" r:id="rId3"/>
    <p:sldId id="320" r:id="rId4"/>
    <p:sldId id="298" r:id="rId5"/>
    <p:sldId id="297" r:id="rId6"/>
    <p:sldId id="305" r:id="rId7"/>
    <p:sldId id="306" r:id="rId8"/>
    <p:sldId id="317" r:id="rId9"/>
    <p:sldId id="307" r:id="rId10"/>
    <p:sldId id="310" r:id="rId11"/>
    <p:sldId id="308" r:id="rId12"/>
    <p:sldId id="300" r:id="rId13"/>
    <p:sldId id="318" r:id="rId14"/>
    <p:sldId id="292" r:id="rId15"/>
    <p:sldId id="294" r:id="rId16"/>
    <p:sldId id="290" r:id="rId17"/>
    <p:sldId id="312" r:id="rId18"/>
    <p:sldId id="311" r:id="rId19"/>
    <p:sldId id="319" r:id="rId20"/>
    <p:sldId id="313" r:id="rId21"/>
    <p:sldId id="314" r:id="rId22"/>
    <p:sldId id="315" r:id="rId23"/>
    <p:sldId id="30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7" d="100"/>
          <a:sy n="87" d="100"/>
        </p:scale>
        <p:origin x="966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werkbla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12/2/2020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12/2/2020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12/2/2020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12/2/2020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12/2/2020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492990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4: recap linear regression</a:t>
            </a:r>
            <a:br>
              <a:rPr lang="en-US" sz="2400" dirty="0" smtClean="0"/>
            </a:br>
            <a:r>
              <a:rPr lang="en-US" sz="2400" dirty="0"/>
              <a:t>I</a:t>
            </a:r>
            <a:r>
              <a:rPr lang="en-US" sz="2400" dirty="0" smtClean="0"/>
              <a:t>ntroduction machine learning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4880" y="3284984"/>
            <a:ext cx="6583362" cy="156966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195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1475" y="1340768"/>
            <a:ext cx="7881938" cy="622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the </a:t>
            </a:r>
            <a:r>
              <a:rPr lang="nl-NL" sz="13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ookbook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b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Notebook </a:t>
            </a:r>
            <a:r>
              <a:rPr lang="nl-NL" sz="1300" b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b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nl-NL" sz="1300" b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300" b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</a:t>
            </a:r>
            <a:r>
              <a:rPr lang="nl-NL" sz="1300" b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300" b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300" b="1" i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300" b="1" i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300" b="1" i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recap_linear_regression</a:t>
            </a:r>
            <a:r>
              <a:rPr lang="nl-NL" sz="1300" b="1" i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can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are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optimal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model. 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spent_bol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in the folder.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no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longer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change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model,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this at the end!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computing power) models/algorithms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smtClean="0"/>
              <a:t>Spotify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3342453"/>
          </a:xfrm>
        </p:spPr>
        <p:txBody>
          <a:bodyPr/>
          <a:lstStyle/>
          <a:p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</a:t>
            </a:r>
            <a:r>
              <a:rPr lang="nl-NL" sz="2400" dirty="0" err="1" smtClean="0"/>
              <a:t>there</a:t>
            </a:r>
            <a:r>
              <a:rPr lang="nl-NL" sz="2400" dirty="0" smtClean="0"/>
              <a:t> are </a:t>
            </a:r>
            <a:r>
              <a:rPr lang="nl-NL" sz="2400" dirty="0" err="1" smtClean="0"/>
              <a:t>two</a:t>
            </a:r>
            <a:r>
              <a:rPr lang="nl-NL" sz="2400" dirty="0" smtClean="0"/>
              <a:t> types: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: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Regression</a:t>
            </a:r>
            <a:r>
              <a:rPr lang="nl-NL" sz="2400" dirty="0" smtClean="0"/>
              <a:t>: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293096"/>
            <a:ext cx="2124470" cy="208823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149178" cy="14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for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assignment</a:t>
            </a:r>
            <a:r>
              <a:rPr lang="nl-NL" dirty="0" smtClean="0"/>
              <a:t> #2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37919"/>
          </a:xfrm>
        </p:spPr>
        <p:txBody>
          <a:bodyPr/>
          <a:lstStyle/>
          <a:p>
            <a:r>
              <a:rPr lang="nl-NL" sz="2400" dirty="0" smtClean="0"/>
              <a:t>Keep on </a:t>
            </a:r>
            <a:r>
              <a:rPr lang="nl-NL" sz="2400" dirty="0" err="1" smtClean="0"/>
              <a:t>documenting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analysis:</a:t>
            </a:r>
          </a:p>
          <a:p>
            <a:pPr lvl="1"/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Markdown</a:t>
            </a:r>
            <a:endParaRPr lang="nl-NL" sz="2400" dirty="0" smtClean="0"/>
          </a:p>
          <a:p>
            <a:pPr lvl="1"/>
            <a:r>
              <a:rPr lang="nl-NL" sz="2400" dirty="0" err="1" smtClean="0"/>
              <a:t>Headings</a:t>
            </a:r>
            <a:endParaRPr lang="nl-NL" sz="2400" dirty="0" smtClean="0"/>
          </a:p>
          <a:p>
            <a:pPr lvl="1"/>
            <a:r>
              <a:rPr lang="nl-NL" sz="2400" dirty="0" err="1" smtClean="0"/>
              <a:t>Introductions</a:t>
            </a:r>
            <a:endParaRPr lang="nl-NL" sz="2400" dirty="0" smtClean="0"/>
          </a:p>
          <a:p>
            <a:pPr lvl="1"/>
            <a:r>
              <a:rPr lang="nl-NL" sz="2400" dirty="0" err="1" smtClean="0"/>
              <a:t>Intermediate</a:t>
            </a:r>
            <a:r>
              <a:rPr lang="nl-NL" sz="2400" dirty="0" smtClean="0"/>
              <a:t> steps / processing</a:t>
            </a:r>
          </a:p>
          <a:p>
            <a:pPr lvl="1"/>
            <a:r>
              <a:rPr lang="nl-NL" sz="2400" dirty="0" err="1" smtClean="0"/>
              <a:t>Conclusions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Don't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.</a:t>
            </a:r>
            <a:r>
              <a:rPr lang="nl-NL" sz="2400" dirty="0" err="1" smtClean="0"/>
              <a:t>fillna</a:t>
            </a:r>
            <a:r>
              <a:rPr lang="nl-NL" sz="2400" dirty="0" smtClean="0"/>
              <a:t>(0). </a:t>
            </a:r>
            <a:r>
              <a:rPr lang="nl-NL" sz="2400" dirty="0" err="1" smtClean="0"/>
              <a:t>Use</a:t>
            </a:r>
            <a:r>
              <a:rPr lang="nl-NL" sz="2400" dirty="0" smtClean="0"/>
              <a:t> .</a:t>
            </a:r>
            <a:r>
              <a:rPr lang="nl-NL" sz="2400" dirty="0" err="1" smtClean="0"/>
              <a:t>dropna</a:t>
            </a:r>
            <a:r>
              <a:rPr lang="nl-NL" sz="2400" dirty="0" smtClean="0"/>
              <a:t>()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!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4956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994</Words>
  <Application>Microsoft Office PowerPoint</Application>
  <PresentationFormat>Diavoorstelling (4:3)</PresentationFormat>
  <Paragraphs>219</Paragraphs>
  <Slides>23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Courier New</vt:lpstr>
      <vt:lpstr>Zapf Dingbats</vt:lpstr>
      <vt:lpstr>HUoverhead[1]</vt:lpstr>
      <vt:lpstr>Fundamentals of Machine Learning Week 4: recap linear regression Introduction machine learning    </vt:lpstr>
      <vt:lpstr>Intro</vt:lpstr>
      <vt:lpstr>Feedback assignment #2</vt:lpstr>
      <vt:lpstr>Topics</vt:lpstr>
      <vt:lpstr>Variable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Weekly assignment</vt:lpstr>
      <vt:lpstr>Excercise 2: Kaggle</vt:lpstr>
      <vt:lpstr>Topics</vt:lpstr>
      <vt:lpstr>k-nearest neighbor: intuition</vt:lpstr>
      <vt:lpstr>k-nearest neighbor algorithm</vt:lpstr>
      <vt:lpstr>Distance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94</cp:revision>
  <cp:lastPrinted>2005-06-13T08:01:16Z</cp:lastPrinted>
  <dcterms:created xsi:type="dcterms:W3CDTF">2007-11-06T09:59:11Z</dcterms:created>
  <dcterms:modified xsi:type="dcterms:W3CDTF">2020-12-02T11:44:47Z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