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332" r:id="rId6"/>
    <p:sldId id="333" r:id="rId7"/>
    <p:sldId id="334" r:id="rId8"/>
    <p:sldId id="335" r:id="rId9"/>
    <p:sldId id="33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7EC0"/>
    <a:srgbClr val="E42E4E"/>
    <a:srgbClr val="F6AC72"/>
    <a:srgbClr val="5B9ACD"/>
    <a:srgbClr val="48C0C2"/>
    <a:srgbClr val="2F7FC0"/>
    <a:srgbClr val="9CA2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123D8F-EA10-4CED-A8DE-413B598E72FF}" v="3" dt="2023-02-26T20:25:58.4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07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suf Satilmis" userId="a3e4faa8-c8db-46ed-9760-fe878fd9015c" providerId="ADAL" clId="{F1123D8F-EA10-4CED-A8DE-413B598E72FF}"/>
    <pc:docChg chg="undo custSel addSld modSld">
      <pc:chgData name="Yusuf Satilmis" userId="a3e4faa8-c8db-46ed-9760-fe878fd9015c" providerId="ADAL" clId="{F1123D8F-EA10-4CED-A8DE-413B598E72FF}" dt="2023-02-27T09:54:28.231" v="415" actId="20577"/>
      <pc:docMkLst>
        <pc:docMk/>
      </pc:docMkLst>
      <pc:sldChg chg="addSp delSp modSp mod">
        <pc:chgData name="Yusuf Satilmis" userId="a3e4faa8-c8db-46ed-9760-fe878fd9015c" providerId="ADAL" clId="{F1123D8F-EA10-4CED-A8DE-413B598E72FF}" dt="2023-02-27T09:53:22.356" v="407" actId="20577"/>
        <pc:sldMkLst>
          <pc:docMk/>
          <pc:sldMk cId="3270928644" sldId="256"/>
        </pc:sldMkLst>
        <pc:spChg chg="add del">
          <ac:chgData name="Yusuf Satilmis" userId="a3e4faa8-c8db-46ed-9760-fe878fd9015c" providerId="ADAL" clId="{F1123D8F-EA10-4CED-A8DE-413B598E72FF}" dt="2023-02-26T19:28:12.288" v="89" actId="22"/>
          <ac:spMkLst>
            <pc:docMk/>
            <pc:sldMk cId="3270928644" sldId="256"/>
            <ac:spMk id="3" creationId="{43B164BF-1AFA-F0F6-3033-1928724D41E3}"/>
          </ac:spMkLst>
        </pc:spChg>
        <pc:spChg chg="mod">
          <ac:chgData name="Yusuf Satilmis" userId="a3e4faa8-c8db-46ed-9760-fe878fd9015c" providerId="ADAL" clId="{F1123D8F-EA10-4CED-A8DE-413B598E72FF}" dt="2023-02-27T09:53:22.356" v="407" actId="20577"/>
          <ac:spMkLst>
            <pc:docMk/>
            <pc:sldMk cId="3270928644" sldId="256"/>
            <ac:spMk id="4" creationId="{7B4C1D8E-8767-44D0-909C-BFB5246C3FA7}"/>
          </ac:spMkLst>
        </pc:spChg>
        <pc:spChg chg="add mod">
          <ac:chgData name="Yusuf Satilmis" userId="a3e4faa8-c8db-46ed-9760-fe878fd9015c" providerId="ADAL" clId="{F1123D8F-EA10-4CED-A8DE-413B598E72FF}" dt="2023-02-26T19:28:34.615" v="97" actId="1076"/>
          <ac:spMkLst>
            <pc:docMk/>
            <pc:sldMk cId="3270928644" sldId="256"/>
            <ac:spMk id="5" creationId="{07CCB887-2F25-BDAE-5FA0-AE0377F3A935}"/>
          </ac:spMkLst>
        </pc:spChg>
      </pc:sldChg>
      <pc:sldChg chg="delSp mod delAnim">
        <pc:chgData name="Yusuf Satilmis" userId="a3e4faa8-c8db-46ed-9760-fe878fd9015c" providerId="ADAL" clId="{F1123D8F-EA10-4CED-A8DE-413B598E72FF}" dt="2023-02-26T19:27:20.346" v="0" actId="478"/>
        <pc:sldMkLst>
          <pc:docMk/>
          <pc:sldMk cId="3650397622" sldId="332"/>
        </pc:sldMkLst>
        <pc:spChg chg="del">
          <ac:chgData name="Yusuf Satilmis" userId="a3e4faa8-c8db-46ed-9760-fe878fd9015c" providerId="ADAL" clId="{F1123D8F-EA10-4CED-A8DE-413B598E72FF}" dt="2023-02-26T19:27:20.346" v="0" actId="478"/>
          <ac:spMkLst>
            <pc:docMk/>
            <pc:sldMk cId="3650397622" sldId="332"/>
            <ac:spMk id="2" creationId="{20A0CD9A-ADFE-5F0C-E059-EE16EEC2922F}"/>
          </ac:spMkLst>
        </pc:spChg>
      </pc:sldChg>
      <pc:sldChg chg="delSp mod delAnim">
        <pc:chgData name="Yusuf Satilmis" userId="a3e4faa8-c8db-46ed-9760-fe878fd9015c" providerId="ADAL" clId="{F1123D8F-EA10-4CED-A8DE-413B598E72FF}" dt="2023-02-26T19:27:23.762" v="1" actId="478"/>
        <pc:sldMkLst>
          <pc:docMk/>
          <pc:sldMk cId="1380105462" sldId="333"/>
        </pc:sldMkLst>
        <pc:spChg chg="del">
          <ac:chgData name="Yusuf Satilmis" userId="a3e4faa8-c8db-46ed-9760-fe878fd9015c" providerId="ADAL" clId="{F1123D8F-EA10-4CED-A8DE-413B598E72FF}" dt="2023-02-26T19:27:23.762" v="1" actId="478"/>
          <ac:spMkLst>
            <pc:docMk/>
            <pc:sldMk cId="1380105462" sldId="333"/>
            <ac:spMk id="2" creationId="{20A0CD9A-ADFE-5F0C-E059-EE16EEC2922F}"/>
          </ac:spMkLst>
        </pc:spChg>
      </pc:sldChg>
      <pc:sldChg chg="delSp mod delAnim">
        <pc:chgData name="Yusuf Satilmis" userId="a3e4faa8-c8db-46ed-9760-fe878fd9015c" providerId="ADAL" clId="{F1123D8F-EA10-4CED-A8DE-413B598E72FF}" dt="2023-02-26T19:27:27.480" v="2" actId="478"/>
        <pc:sldMkLst>
          <pc:docMk/>
          <pc:sldMk cId="1127289312" sldId="334"/>
        </pc:sldMkLst>
        <pc:spChg chg="del">
          <ac:chgData name="Yusuf Satilmis" userId="a3e4faa8-c8db-46ed-9760-fe878fd9015c" providerId="ADAL" clId="{F1123D8F-EA10-4CED-A8DE-413B598E72FF}" dt="2023-02-26T19:27:27.480" v="2" actId="478"/>
          <ac:spMkLst>
            <pc:docMk/>
            <pc:sldMk cId="1127289312" sldId="334"/>
            <ac:spMk id="2" creationId="{20A0CD9A-ADFE-5F0C-E059-EE16EEC2922F}"/>
          </ac:spMkLst>
        </pc:spChg>
      </pc:sldChg>
      <pc:sldChg chg="modSp add mod">
        <pc:chgData name="Yusuf Satilmis" userId="a3e4faa8-c8db-46ed-9760-fe878fd9015c" providerId="ADAL" clId="{F1123D8F-EA10-4CED-A8DE-413B598E72FF}" dt="2023-02-26T19:29:45.645" v="105" actId="6549"/>
        <pc:sldMkLst>
          <pc:docMk/>
          <pc:sldMk cId="3579931454" sldId="335"/>
        </pc:sldMkLst>
        <pc:spChg chg="mod">
          <ac:chgData name="Yusuf Satilmis" userId="a3e4faa8-c8db-46ed-9760-fe878fd9015c" providerId="ADAL" clId="{F1123D8F-EA10-4CED-A8DE-413B598E72FF}" dt="2023-02-26T19:29:45.645" v="105" actId="6549"/>
          <ac:spMkLst>
            <pc:docMk/>
            <pc:sldMk cId="3579931454" sldId="335"/>
            <ac:spMk id="4" creationId="{AA137216-43E7-4418-85B9-DA094C362A11}"/>
          </ac:spMkLst>
        </pc:spChg>
      </pc:sldChg>
      <pc:sldChg chg="modSp add mod">
        <pc:chgData name="Yusuf Satilmis" userId="a3e4faa8-c8db-46ed-9760-fe878fd9015c" providerId="ADAL" clId="{F1123D8F-EA10-4CED-A8DE-413B598E72FF}" dt="2023-02-27T09:54:28.231" v="415" actId="20577"/>
        <pc:sldMkLst>
          <pc:docMk/>
          <pc:sldMk cId="1320299610" sldId="336"/>
        </pc:sldMkLst>
        <pc:spChg chg="mod">
          <ac:chgData name="Yusuf Satilmis" userId="a3e4faa8-c8db-46ed-9760-fe878fd9015c" providerId="ADAL" clId="{F1123D8F-EA10-4CED-A8DE-413B598E72FF}" dt="2023-02-27T09:54:28.231" v="415" actId="20577"/>
          <ac:spMkLst>
            <pc:docMk/>
            <pc:sldMk cId="1320299610" sldId="336"/>
            <ac:spMk id="4" creationId="{AA137216-43E7-4418-85B9-DA094C362A1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00E3E-7D42-4F1C-805D-4B97FCEDE613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C5856-1607-45A4-BF54-7D3D4497B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58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B075-0151-4E2F-8EDD-034F7B0C7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C21E0-0D6A-4590-8A8C-8A7BC7395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F48EA-C817-4F4C-8EC0-B4088DF4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2B9F-CAD1-4EF1-92C9-DF9E608B08F0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40A87-0C9D-47AC-A7AC-CCC87EA5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33827-3682-46F4-97BB-8F7F1A4E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3704-9545-4EDD-B912-C8D71F70D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8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3565-8249-4DA2-95D0-81643ECD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C49B-9CCC-4980-9268-89AB41D93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1077-D5D5-4155-AFE7-DF0E0978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2B9F-CAD1-4EF1-92C9-DF9E608B08F0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FECA2-9F38-46AD-8378-6503EF69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3FB36-CBD5-4949-AA54-DE980165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3704-9545-4EDD-B912-C8D71F70D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28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F73BBE-3E2C-4526-8C68-5ACFC07A0A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6" y="0"/>
            <a:ext cx="12190804" cy="685799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3BFAD70-9553-4ED2-A9FE-9DB649866B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2637" y="455720"/>
            <a:ext cx="8075229" cy="1295400"/>
          </a:xfrm>
        </p:spPr>
        <p:txBody>
          <a:bodyPr anchor="ctr" anchorCtr="0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Main Title Slide</a:t>
            </a:r>
          </a:p>
        </p:txBody>
      </p:sp>
    </p:spTree>
    <p:extLst>
      <p:ext uri="{BB962C8B-B14F-4D97-AF65-F5344CB8AC3E}">
        <p14:creationId xmlns:p14="http://schemas.microsoft.com/office/powerpoint/2010/main" val="413477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F73BBE-3E2C-4526-8C68-5ACFC07A0A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5" y="0"/>
            <a:ext cx="12190806" cy="685799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3BFAD70-9553-4ED2-A9FE-9DB649866B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2638" y="455720"/>
            <a:ext cx="5099476" cy="1295400"/>
          </a:xfrm>
        </p:spPr>
        <p:txBody>
          <a:bodyPr anchor="ctr" anchorCtr="0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Main Title Slide</a:t>
            </a:r>
          </a:p>
        </p:txBody>
      </p:sp>
    </p:spTree>
    <p:extLst>
      <p:ext uri="{BB962C8B-B14F-4D97-AF65-F5344CB8AC3E}">
        <p14:creationId xmlns:p14="http://schemas.microsoft.com/office/powerpoint/2010/main" val="429236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F73BBE-3E2C-4526-8C68-5ACFC07A0A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" y="0"/>
            <a:ext cx="12190806" cy="685799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3BFAD70-9553-4ED2-A9FE-9DB649866B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2638" y="455720"/>
            <a:ext cx="5099476" cy="1295400"/>
          </a:xfrm>
        </p:spPr>
        <p:txBody>
          <a:bodyPr anchor="ctr" anchorCtr="0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Main Title Slide</a:t>
            </a:r>
          </a:p>
        </p:txBody>
      </p:sp>
    </p:spTree>
    <p:extLst>
      <p:ext uri="{BB962C8B-B14F-4D97-AF65-F5344CB8AC3E}">
        <p14:creationId xmlns:p14="http://schemas.microsoft.com/office/powerpoint/2010/main" val="379488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F73BBE-3E2C-4526-8C68-5ACFC07A0A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5" y="0"/>
            <a:ext cx="12190807" cy="685799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0D8F466-3F4F-42A3-96BE-369B7CDF5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2637" y="455720"/>
            <a:ext cx="7052563" cy="1295400"/>
          </a:xfrm>
        </p:spPr>
        <p:txBody>
          <a:bodyPr anchor="ctr" anchorCtr="0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Main Title Slide</a:t>
            </a:r>
          </a:p>
        </p:txBody>
      </p:sp>
    </p:spTree>
    <p:extLst>
      <p:ext uri="{BB962C8B-B14F-4D97-AF65-F5344CB8AC3E}">
        <p14:creationId xmlns:p14="http://schemas.microsoft.com/office/powerpoint/2010/main" val="21877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606ABE-F4CF-4DBD-B210-ADEBAF5991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" y="0"/>
            <a:ext cx="12190807" cy="68579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3565BFD-9175-4207-BB41-12115C32A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7145" y="337348"/>
            <a:ext cx="5616608" cy="1043287"/>
          </a:xfrm>
        </p:spPr>
        <p:txBody>
          <a:bodyPr anchor="ctr" anchorCtr="0"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/>
              <a:t>Main Title Slide</a:t>
            </a:r>
          </a:p>
        </p:txBody>
      </p:sp>
    </p:spTree>
    <p:extLst>
      <p:ext uri="{BB962C8B-B14F-4D97-AF65-F5344CB8AC3E}">
        <p14:creationId xmlns:p14="http://schemas.microsoft.com/office/powerpoint/2010/main" val="189790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249FD1-F495-4A72-AAA6-8ACE198EC1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" y="0"/>
            <a:ext cx="12190813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5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E394E-F4FB-4FAE-94C5-A91E52E1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C6B69-E7EF-45D7-B6A4-4290C68C3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85887-B546-466C-AADE-82A60E113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D2B9F-CAD1-4EF1-92C9-DF9E608B08F0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33E8A-F32C-4A9D-AD4B-40E77EEF2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72F94-0561-4A6A-90D1-7EC25B50D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73704-9545-4EDD-B912-C8D71F70D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36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71" r:id="rId4"/>
    <p:sldLayoutId id="2147483672" r:id="rId5"/>
    <p:sldLayoutId id="2147483669" r:id="rId6"/>
    <p:sldLayoutId id="2147483652" r:id="rId7"/>
    <p:sldLayoutId id="214748367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4C1D8E-8767-44D0-909C-BFB5246C3FA7}"/>
              </a:ext>
            </a:extLst>
          </p:cNvPr>
          <p:cNvSpPr txBox="1">
            <a:spLocks/>
          </p:cNvSpPr>
          <p:nvPr/>
        </p:nvSpPr>
        <p:spPr>
          <a:xfrm>
            <a:off x="269984" y="2243825"/>
            <a:ext cx="5706611" cy="15407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algn="ctr"/>
            <a:r>
              <a:rPr lang="en-GB" sz="3600" dirty="0">
                <a:latin typeface="Open Sans Semibold"/>
                <a:ea typeface="Open Sans Semibold"/>
                <a:cs typeface="Open Sans Semibold"/>
              </a:rPr>
              <a:t>Create a MS Word file.</a:t>
            </a:r>
          </a:p>
          <a:p>
            <a:pPr algn="ctr"/>
            <a:r>
              <a:rPr lang="en-GB" sz="3600" dirty="0">
                <a:latin typeface="Open Sans Semibold"/>
                <a:ea typeface="Open Sans Semibold"/>
                <a:cs typeface="Open Sans Semibold"/>
              </a:rPr>
              <a:t> Copy and answer the following interview questions.</a:t>
            </a:r>
          </a:p>
          <a:p>
            <a:pPr algn="ctr"/>
            <a:r>
              <a:rPr lang="en-GB" sz="3600" dirty="0">
                <a:latin typeface="Open Sans Semibold"/>
                <a:ea typeface="Open Sans Semibold"/>
                <a:cs typeface="Open Sans Semibold"/>
              </a:rPr>
              <a:t>Rename the word file as </a:t>
            </a:r>
          </a:p>
          <a:p>
            <a:pPr algn="ctr"/>
            <a:r>
              <a:rPr lang="en-GB" sz="3600" dirty="0">
                <a:solidFill>
                  <a:srgbClr val="FFFF00"/>
                </a:solidFill>
                <a:latin typeface="Open Sans Semibold"/>
                <a:ea typeface="Open Sans Semibold"/>
                <a:cs typeface="Open Sans Semibold"/>
              </a:rPr>
              <a:t>GLA 3- Day 1 SQL Interview-Name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FEAF82-848A-47FB-811B-9F1AAF85ADB5}"/>
              </a:ext>
            </a:extLst>
          </p:cNvPr>
          <p:cNvSpPr txBox="1">
            <a:spLocks/>
          </p:cNvSpPr>
          <p:nvPr/>
        </p:nvSpPr>
        <p:spPr>
          <a:xfrm>
            <a:off x="269984" y="302877"/>
            <a:ext cx="8075229" cy="6306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GB" sz="3600" dirty="0">
                <a:latin typeface="Open Sans Light"/>
                <a:ea typeface="Open Sans Light"/>
                <a:cs typeface="Open Sans Light"/>
              </a:rPr>
              <a:t>Interview questions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CCB887-2F25-BDAE-5FA0-AE0377F3A935}"/>
              </a:ext>
            </a:extLst>
          </p:cNvPr>
          <p:cNvSpPr txBox="1">
            <a:spLocks/>
          </p:cNvSpPr>
          <p:nvPr/>
        </p:nvSpPr>
        <p:spPr>
          <a:xfrm>
            <a:off x="1622612" y="869577"/>
            <a:ext cx="2443458" cy="1039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algn="ctr"/>
            <a:r>
              <a:rPr lang="en-GB" sz="3600" dirty="0">
                <a:latin typeface="Open Sans Semibold"/>
                <a:ea typeface="Open Sans Semibold"/>
                <a:cs typeface="Open Sans Semibold"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27092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AA137216-43E7-4418-85B9-DA094C362A11}"/>
              </a:ext>
            </a:extLst>
          </p:cNvPr>
          <p:cNvSpPr txBox="1">
            <a:spLocks/>
          </p:cNvSpPr>
          <p:nvPr/>
        </p:nvSpPr>
        <p:spPr>
          <a:xfrm>
            <a:off x="0" y="201288"/>
            <a:ext cx="12191999" cy="34361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GB" b="1" dirty="0">
                <a:solidFill>
                  <a:schemeClr val="bg1"/>
                </a:solidFill>
              </a:rPr>
              <a:t>What is a Query?</a:t>
            </a:r>
            <a:endParaRPr lang="en-US" dirty="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5039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AA137216-43E7-4418-85B9-DA094C362A11}"/>
              </a:ext>
            </a:extLst>
          </p:cNvPr>
          <p:cNvSpPr txBox="1">
            <a:spLocks/>
          </p:cNvSpPr>
          <p:nvPr/>
        </p:nvSpPr>
        <p:spPr>
          <a:xfrm>
            <a:off x="0" y="201288"/>
            <a:ext cx="12191999" cy="34361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GB" b="1" dirty="0">
                <a:solidFill>
                  <a:schemeClr val="bg1"/>
                </a:solidFill>
              </a:rPr>
              <a:t>What is the SELECT statement?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algn="ctr">
              <a:buNone/>
            </a:pPr>
            <a:endParaRPr lang="en-GB" b="1" dirty="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8010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AA137216-43E7-4418-85B9-DA094C362A11}"/>
              </a:ext>
            </a:extLst>
          </p:cNvPr>
          <p:cNvSpPr txBox="1">
            <a:spLocks/>
          </p:cNvSpPr>
          <p:nvPr/>
        </p:nvSpPr>
        <p:spPr>
          <a:xfrm>
            <a:off x="0" y="201288"/>
            <a:ext cx="12191999" cy="34361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GB" b="1" dirty="0">
                <a:solidFill>
                  <a:schemeClr val="bg1"/>
                </a:solidFill>
              </a:rPr>
              <a:t>What is the WHERE clause?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algn="ctr">
              <a:buNone/>
            </a:pPr>
            <a:endParaRPr lang="en-GB" b="1" dirty="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2728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AA137216-43E7-4418-85B9-DA094C362A11}"/>
              </a:ext>
            </a:extLst>
          </p:cNvPr>
          <p:cNvSpPr txBox="1">
            <a:spLocks/>
          </p:cNvSpPr>
          <p:nvPr/>
        </p:nvSpPr>
        <p:spPr>
          <a:xfrm>
            <a:off x="0" y="201288"/>
            <a:ext cx="12191999" cy="34361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GB" b="1" dirty="0">
                <a:solidFill>
                  <a:schemeClr val="bg1"/>
                </a:solidFill>
              </a:rPr>
              <a:t>What is the Primary key?</a:t>
            </a:r>
          </a:p>
          <a:p>
            <a:pPr algn="ctr">
              <a:buNone/>
            </a:pPr>
            <a:r>
              <a:rPr lang="en-GB" b="1" dirty="0">
                <a:solidFill>
                  <a:schemeClr val="bg1"/>
                </a:solidFill>
              </a:rPr>
              <a:t>clause?</a:t>
            </a:r>
          </a:p>
          <a:p>
            <a:pPr algn="ctr">
              <a:buNone/>
            </a:pPr>
            <a:endParaRPr lang="en-US" dirty="0">
              <a:solidFill>
                <a:schemeClr val="bg1"/>
              </a:solidFill>
              <a:cs typeface="Calibri"/>
            </a:endParaRPr>
          </a:p>
          <a:p>
            <a:pPr algn="ctr">
              <a:buNone/>
            </a:pPr>
            <a:endParaRPr lang="en-GB" b="1" dirty="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7993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AA137216-43E7-4418-85B9-DA094C362A11}"/>
              </a:ext>
            </a:extLst>
          </p:cNvPr>
          <p:cNvSpPr txBox="1">
            <a:spLocks/>
          </p:cNvSpPr>
          <p:nvPr/>
        </p:nvSpPr>
        <p:spPr>
          <a:xfrm>
            <a:off x="0" y="201288"/>
            <a:ext cx="12191999" cy="34361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GB" b="1" dirty="0">
                <a:solidFill>
                  <a:schemeClr val="bg1"/>
                </a:solidFill>
              </a:rPr>
              <a:t>What is </a:t>
            </a:r>
            <a:r>
              <a:rPr lang="en-GB" b="1">
                <a:solidFill>
                  <a:schemeClr val="bg1"/>
                </a:solidFill>
              </a:rPr>
              <a:t>a Database?</a:t>
            </a:r>
            <a:endParaRPr lang="en-GB" b="1" dirty="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2029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BD15D58A126E4C9629E020CCEA3DBD" ma:contentTypeVersion="6" ma:contentTypeDescription="Create a new document." ma:contentTypeScope="" ma:versionID="1588f46817a614890427fbd4120f36cc">
  <xsd:schema xmlns:xsd="http://www.w3.org/2001/XMLSchema" xmlns:xs="http://www.w3.org/2001/XMLSchema" xmlns:p="http://schemas.microsoft.com/office/2006/metadata/properties" xmlns:ns2="eb169079-4b65-4e66-b4c3-a38fd13a3f6e" xmlns:ns3="942567ad-8313-4b90-8d45-2c9651a72268" targetNamespace="http://schemas.microsoft.com/office/2006/metadata/properties" ma:root="true" ma:fieldsID="5ef4e1552015e4cb42356def6523ded2" ns2:_="" ns3:_="">
    <xsd:import namespace="eb169079-4b65-4e66-b4c3-a38fd13a3f6e"/>
    <xsd:import namespace="942567ad-8313-4b90-8d45-2c9651a722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169079-4b65-4e66-b4c3-a38fd13a3f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2567ad-8313-4b90-8d45-2c9651a7226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520A0B-0B9A-452C-9850-010C3B5F7FDF}">
  <ds:schemaRefs>
    <ds:schemaRef ds:uri="http://schemas.microsoft.com/office/2006/metadata/properties"/>
    <ds:schemaRef ds:uri="http://schemas.microsoft.com/office/infopath/2007/PartnerControls"/>
    <ds:schemaRef ds:uri="10515296-1bd5-401a-b8a4-ea4dde82f896"/>
    <ds:schemaRef ds:uri="d0cd20b0-df63-44e8-932f-fba08f23ea61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8147177-9746-41D8-AC9C-1BE7197DE25D}"/>
</file>

<file path=customXml/itemProps3.xml><?xml version="1.0" encoding="utf-8"?>
<ds:datastoreItem xmlns:ds="http://schemas.openxmlformats.org/officeDocument/2006/customXml" ds:itemID="{8DF8BC2F-3190-4843-98C8-AA14ADB7EA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Open Sans Light</vt:lpstr>
      <vt:lpstr>Open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Lyons</dc:creator>
  <cp:lastModifiedBy>Yusuf Satilmis</cp:lastModifiedBy>
  <cp:revision>94</cp:revision>
  <dcterms:created xsi:type="dcterms:W3CDTF">2020-05-20T13:47:24Z</dcterms:created>
  <dcterms:modified xsi:type="dcterms:W3CDTF">2023-02-27T09:54:30Z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0x01010006BD15D58A126E4C9629E020CCEA3DBD</vt:lpwstr>
  </property>
  <property fmtid="{D5CDD505-2E9C-101B-9397-08002B2CF9AE}" pid="3" name="Order">
    <vt:r8>7057000</vt:r8>
  </property>
</Properties>
</file>