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4DB9-876F-4DE6-9A3F-09A298994DC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5EE6-47F9-4705-83E8-908AEF2B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4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4DB9-876F-4DE6-9A3F-09A298994DC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5EE6-47F9-4705-83E8-908AEF2B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0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4DB9-876F-4DE6-9A3F-09A298994DC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5EE6-47F9-4705-83E8-908AEF2B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4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4DB9-876F-4DE6-9A3F-09A298994DC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5EE6-47F9-4705-83E8-908AEF2B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9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4DB9-876F-4DE6-9A3F-09A298994DC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5EE6-47F9-4705-83E8-908AEF2B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2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4DB9-876F-4DE6-9A3F-09A298994DC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5EE6-47F9-4705-83E8-908AEF2B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7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4DB9-876F-4DE6-9A3F-09A298994DC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5EE6-47F9-4705-83E8-908AEF2B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4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4DB9-876F-4DE6-9A3F-09A298994DC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5EE6-47F9-4705-83E8-908AEF2B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4DB9-876F-4DE6-9A3F-09A298994DC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5EE6-47F9-4705-83E8-908AEF2B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4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4DB9-876F-4DE6-9A3F-09A298994DC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5EE6-47F9-4705-83E8-908AEF2B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4DB9-876F-4DE6-9A3F-09A298994DC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5EE6-47F9-4705-83E8-908AEF2B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4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C4DB9-876F-4DE6-9A3F-09A298994DC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95EE6-47F9-4705-83E8-908AEF2B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8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8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2022-12-02T12:10:11Z</dcterms:created>
  <dcterms:modified xsi:type="dcterms:W3CDTF">2022-12-02T12:10:33Z</dcterms:modified>
</cp:coreProperties>
</file>