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ED6EE-1F0C-4C4E-816F-3D95EE36E0F2}" v="3" dt="2022-12-05T13:46:3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LEKA DUTTA" userId="ff9ad4075373d403" providerId="LiveId" clId="{A0ED368C-BCF5-4DD9-AD51-9AB26BD9083F}"/>
    <pc:docChg chg="undo custSel addSld delSld modSld">
      <pc:chgData name="ANULEKA DUTTA" userId="ff9ad4075373d403" providerId="LiveId" clId="{A0ED368C-BCF5-4DD9-AD51-9AB26BD9083F}" dt="2021-09-22T11:49:43.585" v="327" actId="1076"/>
      <pc:docMkLst>
        <pc:docMk/>
      </pc:docMkLst>
      <pc:sldChg chg="del">
        <pc:chgData name="ANULEKA DUTTA" userId="ff9ad4075373d403" providerId="LiveId" clId="{A0ED368C-BCF5-4DD9-AD51-9AB26BD9083F}" dt="2021-09-22T10:03:17.267" v="13" actId="47"/>
        <pc:sldMkLst>
          <pc:docMk/>
          <pc:sldMk cId="3479870016" sldId="256"/>
        </pc:sldMkLst>
      </pc:sldChg>
      <pc:sldChg chg="addSp delSp modSp new mod modClrScheme chgLayout">
        <pc:chgData name="ANULEKA DUTTA" userId="ff9ad4075373d403" providerId="LiveId" clId="{A0ED368C-BCF5-4DD9-AD51-9AB26BD9083F}" dt="2021-09-22T11:39:06.927" v="234" actId="732"/>
        <pc:sldMkLst>
          <pc:docMk/>
          <pc:sldMk cId="3785348185" sldId="257"/>
        </pc:sldMkLst>
        <pc:spChg chg="del mod ord">
          <ac:chgData name="ANULEKA DUTTA" userId="ff9ad4075373d403" providerId="LiveId" clId="{A0ED368C-BCF5-4DD9-AD51-9AB26BD9083F}" dt="2021-09-22T10:26:58.266" v="50" actId="700"/>
          <ac:spMkLst>
            <pc:docMk/>
            <pc:sldMk cId="3785348185" sldId="257"/>
            <ac:spMk id="2" creationId="{705730EC-683D-4370-B064-6A7747D486EC}"/>
          </ac:spMkLst>
        </pc:spChg>
        <pc:spChg chg="del">
          <ac:chgData name="ANULEKA DUTTA" userId="ff9ad4075373d403" providerId="LiveId" clId="{A0ED368C-BCF5-4DD9-AD51-9AB26BD9083F}" dt="2021-09-22T10:26:58.266" v="50" actId="700"/>
          <ac:spMkLst>
            <pc:docMk/>
            <pc:sldMk cId="3785348185" sldId="257"/>
            <ac:spMk id="3" creationId="{D9242851-8682-45E0-8867-EC65BDDEF0CF}"/>
          </ac:spMkLst>
        </pc:spChg>
        <pc:spChg chg="add mod ord">
          <ac:chgData name="ANULEKA DUTTA" userId="ff9ad4075373d403" providerId="LiveId" clId="{A0ED368C-BCF5-4DD9-AD51-9AB26BD9083F}" dt="2021-09-22T10:27:08.389" v="59" actId="20577"/>
          <ac:spMkLst>
            <pc:docMk/>
            <pc:sldMk cId="3785348185" sldId="257"/>
            <ac:spMk id="8" creationId="{3C7135FB-9155-400A-A7D8-62ABF5C92D29}"/>
          </ac:spMkLst>
        </pc:spChg>
        <pc:picChg chg="add mod modCrop">
          <ac:chgData name="ANULEKA DUTTA" userId="ff9ad4075373d403" providerId="LiveId" clId="{A0ED368C-BCF5-4DD9-AD51-9AB26BD9083F}" dt="2021-09-22T11:39:06.927" v="234" actId="732"/>
          <ac:picMkLst>
            <pc:docMk/>
            <pc:sldMk cId="3785348185" sldId="257"/>
            <ac:picMk id="5" creationId="{71F688E0-0C2D-4FEC-9C67-487A476C26BA}"/>
          </ac:picMkLst>
        </pc:picChg>
        <pc:picChg chg="add del">
          <ac:chgData name="ANULEKA DUTTA" userId="ff9ad4075373d403" providerId="LiveId" clId="{A0ED368C-BCF5-4DD9-AD51-9AB26BD9083F}" dt="2021-09-22T09:52:46.418" v="3" actId="22"/>
          <ac:picMkLst>
            <pc:docMk/>
            <pc:sldMk cId="3785348185" sldId="257"/>
            <ac:picMk id="7" creationId="{C483EDD5-D4A9-475C-9BED-A17CCE67742D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38:56.896" v="231" actId="1076"/>
        <pc:sldMkLst>
          <pc:docMk/>
          <pc:sldMk cId="2344488557" sldId="258"/>
        </pc:sldMkLst>
        <pc:spChg chg="del mod ord">
          <ac:chgData name="ANULEKA DUTTA" userId="ff9ad4075373d403" providerId="LiveId" clId="{A0ED368C-BCF5-4DD9-AD51-9AB26BD9083F}" dt="2021-09-22T10:28:07.615" v="60" actId="700"/>
          <ac:spMkLst>
            <pc:docMk/>
            <pc:sldMk cId="2344488557" sldId="258"/>
            <ac:spMk id="2" creationId="{0058D94B-7D71-4B80-808D-A271D78EFE4D}"/>
          </ac:spMkLst>
        </pc:spChg>
        <pc:spChg chg="del">
          <ac:chgData name="ANULEKA DUTTA" userId="ff9ad4075373d403" providerId="LiveId" clId="{A0ED368C-BCF5-4DD9-AD51-9AB26BD9083F}" dt="2021-09-22T10:28:07.615" v="60" actId="700"/>
          <ac:spMkLst>
            <pc:docMk/>
            <pc:sldMk cId="2344488557" sldId="258"/>
            <ac:spMk id="3" creationId="{390AA2FD-43DC-4557-930F-01292AD06734}"/>
          </ac:spMkLst>
        </pc:spChg>
        <pc:spChg chg="add mod ord">
          <ac:chgData name="ANULEKA DUTTA" userId="ff9ad4075373d403" providerId="LiveId" clId="{A0ED368C-BCF5-4DD9-AD51-9AB26BD9083F}" dt="2021-09-22T10:28:18.184" v="68" actId="20577"/>
          <ac:spMkLst>
            <pc:docMk/>
            <pc:sldMk cId="2344488557" sldId="258"/>
            <ac:spMk id="6" creationId="{3AD8E03D-B239-46E7-97A6-E8356AB33A14}"/>
          </ac:spMkLst>
        </pc:spChg>
        <pc:picChg chg="add mod modCrop">
          <ac:chgData name="ANULEKA DUTTA" userId="ff9ad4075373d403" providerId="LiveId" clId="{A0ED368C-BCF5-4DD9-AD51-9AB26BD9083F}" dt="2021-09-22T11:38:56.896" v="231" actId="1076"/>
          <ac:picMkLst>
            <pc:docMk/>
            <pc:sldMk cId="2344488557" sldId="258"/>
            <ac:picMk id="5" creationId="{C22ECC21-1C62-45EF-9C43-40CCB312BF80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40:52.069" v="252" actId="732"/>
        <pc:sldMkLst>
          <pc:docMk/>
          <pc:sldMk cId="3368033537" sldId="259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3368033537" sldId="259"/>
            <ac:spMk id="2" creationId="{C0C55BE4-B193-4FA0-91ED-A33585917ECF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3368033537" sldId="259"/>
            <ac:spMk id="3" creationId="{A77216AE-DABF-4213-9D03-268E1DF3BE9C}"/>
          </ac:spMkLst>
        </pc:spChg>
        <pc:spChg chg="add mod ord">
          <ac:chgData name="ANULEKA DUTTA" userId="ff9ad4075373d403" providerId="LiveId" clId="{A0ED368C-BCF5-4DD9-AD51-9AB26BD9083F}" dt="2021-09-22T10:29:25.477" v="101" actId="20577"/>
          <ac:spMkLst>
            <pc:docMk/>
            <pc:sldMk cId="3368033537" sldId="259"/>
            <ac:spMk id="6" creationId="{97BCA6A8-8B4C-4B23-B8A9-08F91D575C20}"/>
          </ac:spMkLst>
        </pc:spChg>
        <pc:picChg chg="add mod modCrop">
          <ac:chgData name="ANULEKA DUTTA" userId="ff9ad4075373d403" providerId="LiveId" clId="{A0ED368C-BCF5-4DD9-AD51-9AB26BD9083F}" dt="2021-09-22T11:40:52.069" v="252" actId="732"/>
          <ac:picMkLst>
            <pc:docMk/>
            <pc:sldMk cId="3368033537" sldId="259"/>
            <ac:picMk id="5" creationId="{9A15978A-E5C0-441F-8732-D4755ECDEA3F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40:11.312" v="244" actId="1076"/>
        <pc:sldMkLst>
          <pc:docMk/>
          <pc:sldMk cId="3125126667" sldId="260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3125126667" sldId="260"/>
            <ac:spMk id="2" creationId="{5407A54E-F4C3-48F4-901D-4D34CCA49966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3125126667" sldId="260"/>
            <ac:spMk id="3" creationId="{A53CE226-72E1-4E87-B93C-D04C6764DBA3}"/>
          </ac:spMkLst>
        </pc:spChg>
        <pc:spChg chg="add mod ord">
          <ac:chgData name="ANULEKA DUTTA" userId="ff9ad4075373d403" providerId="LiveId" clId="{A0ED368C-BCF5-4DD9-AD51-9AB26BD9083F}" dt="2021-09-22T10:28:58.461" v="84" actId="14100"/>
          <ac:spMkLst>
            <pc:docMk/>
            <pc:sldMk cId="3125126667" sldId="260"/>
            <ac:spMk id="6" creationId="{F5625F1D-0508-49CB-B44C-2D8D9EF8CF32}"/>
          </ac:spMkLst>
        </pc:spChg>
        <pc:picChg chg="add mod modCrop">
          <ac:chgData name="ANULEKA DUTTA" userId="ff9ad4075373d403" providerId="LiveId" clId="{A0ED368C-BCF5-4DD9-AD51-9AB26BD9083F}" dt="2021-09-22T11:40:11.312" v="244" actId="1076"/>
          <ac:picMkLst>
            <pc:docMk/>
            <pc:sldMk cId="3125126667" sldId="260"/>
            <ac:picMk id="5" creationId="{D2CAF434-444E-4033-926E-226A15BC3746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40:43.363" v="251" actId="1076"/>
        <pc:sldMkLst>
          <pc:docMk/>
          <pc:sldMk cId="719109207" sldId="261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719109207" sldId="261"/>
            <ac:spMk id="2" creationId="{B7069E48-9E22-4383-B401-A642748DCC05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719109207" sldId="261"/>
            <ac:spMk id="3" creationId="{9C9984A1-6DD0-42DF-90C8-912093CEA909}"/>
          </ac:spMkLst>
        </pc:spChg>
        <pc:spChg chg="add mod ord">
          <ac:chgData name="ANULEKA DUTTA" userId="ff9ad4075373d403" providerId="LiveId" clId="{A0ED368C-BCF5-4DD9-AD51-9AB26BD9083F}" dt="2021-09-22T10:29:10.024" v="93" actId="20577"/>
          <ac:spMkLst>
            <pc:docMk/>
            <pc:sldMk cId="719109207" sldId="261"/>
            <ac:spMk id="6" creationId="{64D297A5-5054-4006-98F0-4F5BB8D701AF}"/>
          </ac:spMkLst>
        </pc:spChg>
        <pc:picChg chg="add mod modCrop">
          <ac:chgData name="ANULEKA DUTTA" userId="ff9ad4075373d403" providerId="LiveId" clId="{A0ED368C-BCF5-4DD9-AD51-9AB26BD9083F}" dt="2021-09-22T11:40:43.363" v="251" actId="1076"/>
          <ac:picMkLst>
            <pc:docMk/>
            <pc:sldMk cId="719109207" sldId="261"/>
            <ac:picMk id="5" creationId="{331A36B1-39E2-4BD3-8EC9-5E01FF840881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39:29.685" v="238" actId="1076"/>
        <pc:sldMkLst>
          <pc:docMk/>
          <pc:sldMk cId="4126328950" sldId="262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4126328950" sldId="262"/>
            <ac:spMk id="2" creationId="{E693F56B-0D85-46C0-A9D5-6BDA4588B7A9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4126328950" sldId="262"/>
            <ac:spMk id="3" creationId="{7CD06B49-6AF8-411B-B4B5-62A6B6F98F07}"/>
          </ac:spMkLst>
        </pc:spChg>
        <pc:spChg chg="add mod ord">
          <ac:chgData name="ANULEKA DUTTA" userId="ff9ad4075373d403" providerId="LiveId" clId="{A0ED368C-BCF5-4DD9-AD51-9AB26BD9083F}" dt="2021-09-22T10:28:46.136" v="77" actId="20577"/>
          <ac:spMkLst>
            <pc:docMk/>
            <pc:sldMk cId="4126328950" sldId="262"/>
            <ac:spMk id="6" creationId="{4E326922-D82C-4C2B-B545-7BFE25B7B415}"/>
          </ac:spMkLst>
        </pc:spChg>
        <pc:picChg chg="add mod modCrop">
          <ac:chgData name="ANULEKA DUTTA" userId="ff9ad4075373d403" providerId="LiveId" clId="{A0ED368C-BCF5-4DD9-AD51-9AB26BD9083F}" dt="2021-09-22T11:39:29.685" v="238" actId="1076"/>
          <ac:picMkLst>
            <pc:docMk/>
            <pc:sldMk cId="4126328950" sldId="262"/>
            <ac:picMk id="5" creationId="{4FAF3BD0-D50E-454D-80D1-F430CEC6F6B0}"/>
          </ac:picMkLst>
        </pc:picChg>
      </pc:sldChg>
      <pc:sldChg chg="addSp delSp modSp new mod modClrScheme chgLayout">
        <pc:chgData name="ANULEKA DUTTA" userId="ff9ad4075373d403" providerId="LiveId" clId="{A0ED368C-BCF5-4DD9-AD51-9AB26BD9083F}" dt="2021-09-22T11:41:14.929" v="256" actId="1076"/>
        <pc:sldMkLst>
          <pc:docMk/>
          <pc:sldMk cId="1831907259" sldId="263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831907259" sldId="263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831907259" sldId="263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29:40.472" v="111" actId="20577"/>
          <ac:spMkLst>
            <pc:docMk/>
            <pc:sldMk cId="1831907259" sldId="263"/>
            <ac:spMk id="6" creationId="{A59BF651-A1A6-4335-B799-9588F79CF8A3}"/>
          </ac:spMkLst>
        </pc:spChg>
        <pc:picChg chg="add mod modCrop">
          <ac:chgData name="ANULEKA DUTTA" userId="ff9ad4075373d403" providerId="LiveId" clId="{A0ED368C-BCF5-4DD9-AD51-9AB26BD9083F}" dt="2021-09-22T11:41:14.929" v="256" actId="1076"/>
          <ac:picMkLst>
            <pc:docMk/>
            <pc:sldMk cId="1831907259" sldId="263"/>
            <ac:picMk id="5" creationId="{5985334F-CFF1-4EB7-BACD-71A68738FF06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1:49.106" v="260" actId="732"/>
        <pc:sldMkLst>
          <pc:docMk/>
          <pc:sldMk cId="1236271946" sldId="264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236271946" sldId="264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236271946" sldId="264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29:55.109" v="124" actId="20577"/>
          <ac:spMkLst>
            <pc:docMk/>
            <pc:sldMk cId="1236271946" sldId="264"/>
            <ac:spMk id="6" creationId="{79630A58-6F9C-48F4-B5FF-5E57CB1F6543}"/>
          </ac:spMkLst>
        </pc:spChg>
        <pc:picChg chg="add mod modCrop">
          <ac:chgData name="ANULEKA DUTTA" userId="ff9ad4075373d403" providerId="LiveId" clId="{A0ED368C-BCF5-4DD9-AD51-9AB26BD9083F}" dt="2021-09-22T11:41:49.106" v="260" actId="732"/>
          <ac:picMkLst>
            <pc:docMk/>
            <pc:sldMk cId="1236271946" sldId="264"/>
            <ac:picMk id="5" creationId="{539F27B2-11A1-422F-9FC5-24CB1200093E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2:12.996" v="264" actId="732"/>
        <pc:sldMkLst>
          <pc:docMk/>
          <pc:sldMk cId="4118036545" sldId="265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4118036545" sldId="265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4118036545" sldId="265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0:07.676" v="134" actId="20577"/>
          <ac:spMkLst>
            <pc:docMk/>
            <pc:sldMk cId="4118036545" sldId="265"/>
            <ac:spMk id="6" creationId="{CFFA5E7A-1E7B-450E-ABDB-B1C24FE4F490}"/>
          </ac:spMkLst>
        </pc:spChg>
        <pc:picChg chg="add mod modCrop">
          <ac:chgData name="ANULEKA DUTTA" userId="ff9ad4075373d403" providerId="LiveId" clId="{A0ED368C-BCF5-4DD9-AD51-9AB26BD9083F}" dt="2021-09-22T11:42:12.996" v="264" actId="732"/>
          <ac:picMkLst>
            <pc:docMk/>
            <pc:sldMk cId="4118036545" sldId="265"/>
            <ac:picMk id="5" creationId="{2C05D638-3A43-4F19-B998-31C37035DD8F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3:24.834" v="268" actId="732"/>
        <pc:sldMkLst>
          <pc:docMk/>
          <pc:sldMk cId="1306766578" sldId="266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306766578" sldId="266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306766578" sldId="266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0:20.053" v="145" actId="20577"/>
          <ac:spMkLst>
            <pc:docMk/>
            <pc:sldMk cId="1306766578" sldId="266"/>
            <ac:spMk id="6" creationId="{AE672321-F20B-4D6C-A681-C0DB007E3630}"/>
          </ac:spMkLst>
        </pc:spChg>
        <pc:picChg chg="add mod modCrop">
          <ac:chgData name="ANULEKA DUTTA" userId="ff9ad4075373d403" providerId="LiveId" clId="{A0ED368C-BCF5-4DD9-AD51-9AB26BD9083F}" dt="2021-09-22T11:43:24.834" v="268" actId="732"/>
          <ac:picMkLst>
            <pc:docMk/>
            <pc:sldMk cId="1306766578" sldId="266"/>
            <ac:picMk id="5" creationId="{56DF8763-CAD9-454C-8824-F4528BF6DD82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4:06.702" v="273" actId="732"/>
        <pc:sldMkLst>
          <pc:docMk/>
          <pc:sldMk cId="1427569150" sldId="267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427569150" sldId="267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427569150" sldId="267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0:35.197" v="151" actId="20577"/>
          <ac:spMkLst>
            <pc:docMk/>
            <pc:sldMk cId="1427569150" sldId="267"/>
            <ac:spMk id="6" creationId="{DBBC3911-C9F7-4765-9CB5-5120D98615CA}"/>
          </ac:spMkLst>
        </pc:spChg>
        <pc:picChg chg="add mod modCrop">
          <ac:chgData name="ANULEKA DUTTA" userId="ff9ad4075373d403" providerId="LiveId" clId="{A0ED368C-BCF5-4DD9-AD51-9AB26BD9083F}" dt="2021-09-22T11:44:06.702" v="273" actId="732"/>
          <ac:picMkLst>
            <pc:docMk/>
            <pc:sldMk cId="1427569150" sldId="267"/>
            <ac:picMk id="5" creationId="{5BC26850-7857-4333-8648-2FC4CF259EEE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4:26.854" v="278" actId="732"/>
        <pc:sldMkLst>
          <pc:docMk/>
          <pc:sldMk cId="1325284620" sldId="268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325284620" sldId="268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325284620" sldId="268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0:48.430" v="160" actId="20577"/>
          <ac:spMkLst>
            <pc:docMk/>
            <pc:sldMk cId="1325284620" sldId="268"/>
            <ac:spMk id="6" creationId="{4C368BB5-FD76-4954-83E5-A639A5F8453F}"/>
          </ac:spMkLst>
        </pc:spChg>
        <pc:spChg chg="add del">
          <ac:chgData name="ANULEKA DUTTA" userId="ff9ad4075373d403" providerId="LiveId" clId="{A0ED368C-BCF5-4DD9-AD51-9AB26BD9083F}" dt="2021-09-22T10:30:41.533" v="154" actId="22"/>
          <ac:spMkLst>
            <pc:docMk/>
            <pc:sldMk cId="1325284620" sldId="268"/>
            <ac:spMk id="8" creationId="{4DEAFBE2-766A-41C0-A912-DF4ED2942468}"/>
          </ac:spMkLst>
        </pc:spChg>
        <pc:picChg chg="add mod modCrop">
          <ac:chgData name="ANULEKA DUTTA" userId="ff9ad4075373d403" providerId="LiveId" clId="{A0ED368C-BCF5-4DD9-AD51-9AB26BD9083F}" dt="2021-09-22T11:44:26.854" v="278" actId="732"/>
          <ac:picMkLst>
            <pc:docMk/>
            <pc:sldMk cId="1325284620" sldId="268"/>
            <ac:picMk id="5" creationId="{7365A877-982C-4139-8C81-E2F4B6E7060E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4:55.185" v="281" actId="1076"/>
        <pc:sldMkLst>
          <pc:docMk/>
          <pc:sldMk cId="4128454387" sldId="269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4128454387" sldId="269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4128454387" sldId="269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0:57.485" v="165" actId="20577"/>
          <ac:spMkLst>
            <pc:docMk/>
            <pc:sldMk cId="4128454387" sldId="269"/>
            <ac:spMk id="6" creationId="{782EB854-1618-4024-9574-F6354BE027C5}"/>
          </ac:spMkLst>
        </pc:spChg>
        <pc:picChg chg="add mod modCrop">
          <ac:chgData name="ANULEKA DUTTA" userId="ff9ad4075373d403" providerId="LiveId" clId="{A0ED368C-BCF5-4DD9-AD51-9AB26BD9083F}" dt="2021-09-22T11:44:55.185" v="281" actId="1076"/>
          <ac:picMkLst>
            <pc:docMk/>
            <pc:sldMk cId="4128454387" sldId="269"/>
            <ac:picMk id="5" creationId="{A7C1E849-1ABE-4C1A-86E7-3862BBFD0AF3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5:08.203" v="284" actId="1076"/>
        <pc:sldMkLst>
          <pc:docMk/>
          <pc:sldMk cId="3326602664" sldId="270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3326602664" sldId="270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3326602664" sldId="270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1:07.565" v="172" actId="20577"/>
          <ac:spMkLst>
            <pc:docMk/>
            <pc:sldMk cId="3326602664" sldId="270"/>
            <ac:spMk id="6" creationId="{C535B981-6B15-4764-B689-AC2B306EE7C4}"/>
          </ac:spMkLst>
        </pc:spChg>
        <pc:picChg chg="add mod modCrop">
          <ac:chgData name="ANULEKA DUTTA" userId="ff9ad4075373d403" providerId="LiveId" clId="{A0ED368C-BCF5-4DD9-AD51-9AB26BD9083F}" dt="2021-09-22T11:45:08.203" v="284" actId="1076"/>
          <ac:picMkLst>
            <pc:docMk/>
            <pc:sldMk cId="3326602664" sldId="270"/>
            <ac:picMk id="5" creationId="{CB95F3EA-A898-4904-BB74-FD3A56C7A9A8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5:27.217" v="288" actId="1076"/>
        <pc:sldMkLst>
          <pc:docMk/>
          <pc:sldMk cId="4010674772" sldId="271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4010674772" sldId="271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4010674772" sldId="271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1:14.947" v="177" actId="20577"/>
          <ac:spMkLst>
            <pc:docMk/>
            <pc:sldMk cId="4010674772" sldId="271"/>
            <ac:spMk id="6" creationId="{C598C5C5-FD19-47FE-BA35-DA58F08EABE2}"/>
          </ac:spMkLst>
        </pc:spChg>
        <pc:picChg chg="add mod modCrop">
          <ac:chgData name="ANULEKA DUTTA" userId="ff9ad4075373d403" providerId="LiveId" clId="{A0ED368C-BCF5-4DD9-AD51-9AB26BD9083F}" dt="2021-09-22T11:45:27.217" v="288" actId="1076"/>
          <ac:picMkLst>
            <pc:docMk/>
            <pc:sldMk cId="4010674772" sldId="271"/>
            <ac:picMk id="5" creationId="{9FA90298-57C6-4DE7-A55E-E789B5160629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5:40.436" v="291" actId="1076"/>
        <pc:sldMkLst>
          <pc:docMk/>
          <pc:sldMk cId="1926507498" sldId="272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1926507498" sldId="272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1926507498" sldId="272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1:23.771" v="182" actId="20577"/>
          <ac:spMkLst>
            <pc:docMk/>
            <pc:sldMk cId="1926507498" sldId="272"/>
            <ac:spMk id="6" creationId="{43923C6D-0F98-4DB3-A81C-3BF9B5894409}"/>
          </ac:spMkLst>
        </pc:spChg>
        <pc:picChg chg="add mod modCrop">
          <ac:chgData name="ANULEKA DUTTA" userId="ff9ad4075373d403" providerId="LiveId" clId="{A0ED368C-BCF5-4DD9-AD51-9AB26BD9083F}" dt="2021-09-22T11:45:40.436" v="291" actId="1076"/>
          <ac:picMkLst>
            <pc:docMk/>
            <pc:sldMk cId="1926507498" sldId="272"/>
            <ac:picMk id="5" creationId="{8E581E0C-513B-4D79-82ED-569758C45297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6:31.869" v="295" actId="1076"/>
        <pc:sldMkLst>
          <pc:docMk/>
          <pc:sldMk cId="2450996194" sldId="273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2450996194" sldId="273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2450996194" sldId="273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1:33.109" v="187" actId="20577"/>
          <ac:spMkLst>
            <pc:docMk/>
            <pc:sldMk cId="2450996194" sldId="273"/>
            <ac:spMk id="6" creationId="{92DF78B8-320D-4327-9BF3-6F6A54821403}"/>
          </ac:spMkLst>
        </pc:spChg>
        <pc:picChg chg="add mod modCrop">
          <ac:chgData name="ANULEKA DUTTA" userId="ff9ad4075373d403" providerId="LiveId" clId="{A0ED368C-BCF5-4DD9-AD51-9AB26BD9083F}" dt="2021-09-22T11:46:31.869" v="295" actId="1076"/>
          <ac:picMkLst>
            <pc:docMk/>
            <pc:sldMk cId="2450996194" sldId="273"/>
            <ac:picMk id="5" creationId="{9422FD08-9AFB-4EE7-9224-B74B8CFD6C91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6:53.403" v="298" actId="1076"/>
        <pc:sldMkLst>
          <pc:docMk/>
          <pc:sldMk cId="2438289335" sldId="274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2438289335" sldId="274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2438289335" sldId="274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1:42.861" v="192" actId="20577"/>
          <ac:spMkLst>
            <pc:docMk/>
            <pc:sldMk cId="2438289335" sldId="274"/>
            <ac:spMk id="6" creationId="{BFF0F511-024E-46EF-B186-E0D38987D76C}"/>
          </ac:spMkLst>
        </pc:spChg>
        <pc:picChg chg="add mod modCrop">
          <ac:chgData name="ANULEKA DUTTA" userId="ff9ad4075373d403" providerId="LiveId" clId="{A0ED368C-BCF5-4DD9-AD51-9AB26BD9083F}" dt="2021-09-22T11:46:53.403" v="298" actId="1076"/>
          <ac:picMkLst>
            <pc:docMk/>
            <pc:sldMk cId="2438289335" sldId="274"/>
            <ac:picMk id="5" creationId="{EAE54FAF-F472-4E2E-9AA9-930B8EEAAAE7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9:43.585" v="327" actId="1076"/>
        <pc:sldMkLst>
          <pc:docMk/>
          <pc:sldMk cId="3614349595" sldId="275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3614349595" sldId="275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3614349595" sldId="275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1:49:43.585" v="327" actId="1076"/>
          <ac:spMkLst>
            <pc:docMk/>
            <pc:sldMk cId="3614349595" sldId="275"/>
            <ac:spMk id="6" creationId="{25A89181-3208-495D-AA23-8A7B73F3331D}"/>
          </ac:spMkLst>
        </pc:spChg>
        <pc:picChg chg="add mod modCrop">
          <ac:chgData name="ANULEKA DUTTA" userId="ff9ad4075373d403" providerId="LiveId" clId="{A0ED368C-BCF5-4DD9-AD51-9AB26BD9083F}" dt="2021-09-22T11:49:41.320" v="326" actId="1076"/>
          <ac:picMkLst>
            <pc:docMk/>
            <pc:sldMk cId="3614349595" sldId="275"/>
            <ac:picMk id="5" creationId="{F5375681-B453-4571-B310-F6E75E76AC61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9:23.333" v="324" actId="1076"/>
        <pc:sldMkLst>
          <pc:docMk/>
          <pc:sldMk cId="3293674645" sldId="276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3293674645" sldId="276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3293674645" sldId="276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1:49:23.333" v="324" actId="1076"/>
          <ac:spMkLst>
            <pc:docMk/>
            <pc:sldMk cId="3293674645" sldId="276"/>
            <ac:spMk id="6" creationId="{86265847-F11E-4B97-8B10-616BBFC80BEB}"/>
          </ac:spMkLst>
        </pc:spChg>
        <pc:picChg chg="add mod modCrop">
          <ac:chgData name="ANULEKA DUTTA" userId="ff9ad4075373d403" providerId="LiveId" clId="{A0ED368C-BCF5-4DD9-AD51-9AB26BD9083F}" dt="2021-09-22T11:47:43.386" v="310" actId="1076"/>
          <ac:picMkLst>
            <pc:docMk/>
            <pc:sldMk cId="3293674645" sldId="276"/>
            <ac:picMk id="5" creationId="{B02CF7AF-EF9B-4DC5-A83F-61B3616DF771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7:58.636" v="313" actId="732"/>
        <pc:sldMkLst>
          <pc:docMk/>
          <pc:sldMk cId="261330767" sldId="277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261330767" sldId="277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261330767" sldId="277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2:14.324" v="214" actId="20577"/>
          <ac:spMkLst>
            <pc:docMk/>
            <pc:sldMk cId="261330767" sldId="277"/>
            <ac:spMk id="6" creationId="{C55F2D78-5271-4F9C-9303-7530276E99D6}"/>
          </ac:spMkLst>
        </pc:spChg>
        <pc:picChg chg="add mod modCrop">
          <ac:chgData name="ANULEKA DUTTA" userId="ff9ad4075373d403" providerId="LiveId" clId="{A0ED368C-BCF5-4DD9-AD51-9AB26BD9083F}" dt="2021-09-22T11:47:58.636" v="313" actId="732"/>
          <ac:picMkLst>
            <pc:docMk/>
            <pc:sldMk cId="261330767" sldId="277"/>
            <ac:picMk id="5" creationId="{9C58DAE5-C5F8-46F4-9473-9A83EE46F387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8:22.719" v="319" actId="1076"/>
        <pc:sldMkLst>
          <pc:docMk/>
          <pc:sldMk cId="2454740941" sldId="278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2454740941" sldId="278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2454740941" sldId="278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2:28.055" v="218" actId="20577"/>
          <ac:spMkLst>
            <pc:docMk/>
            <pc:sldMk cId="2454740941" sldId="278"/>
            <ac:spMk id="6" creationId="{8BC8388D-0CCD-485F-A500-CEFEDCCE8CEF}"/>
          </ac:spMkLst>
        </pc:spChg>
        <pc:picChg chg="add mod modCrop">
          <ac:chgData name="ANULEKA DUTTA" userId="ff9ad4075373d403" providerId="LiveId" clId="{A0ED368C-BCF5-4DD9-AD51-9AB26BD9083F}" dt="2021-09-22T11:48:22.719" v="319" actId="1076"/>
          <ac:picMkLst>
            <pc:docMk/>
            <pc:sldMk cId="2454740941" sldId="278"/>
            <ac:picMk id="5" creationId="{6118948F-A1B7-492A-9037-E95FDE01383A}"/>
          </ac:picMkLst>
        </pc:picChg>
        <pc:picChg chg="add mod">
          <ac:chgData name="ANULEKA DUTTA" userId="ff9ad4075373d403" providerId="LiveId" clId="{A0ED368C-BCF5-4DD9-AD51-9AB26BD9083F}" dt="2021-09-22T11:48:11.827" v="317" actId="571"/>
          <ac:picMkLst>
            <pc:docMk/>
            <pc:sldMk cId="2454740941" sldId="278"/>
            <ac:picMk id="7" creationId="{CB33A775-6359-4B2F-838E-624425152B48}"/>
          </ac:picMkLst>
        </pc:picChg>
      </pc:sldChg>
      <pc:sldChg chg="addSp delSp modSp add mod modClrScheme chgLayout">
        <pc:chgData name="ANULEKA DUTTA" userId="ff9ad4075373d403" providerId="LiveId" clId="{A0ED368C-BCF5-4DD9-AD51-9AB26BD9083F}" dt="2021-09-22T11:48:43.714" v="323" actId="732"/>
        <pc:sldMkLst>
          <pc:docMk/>
          <pc:sldMk cId="669212564" sldId="279"/>
        </pc:sldMkLst>
        <pc:spChg chg="del mod ord">
          <ac:chgData name="ANULEKA DUTTA" userId="ff9ad4075373d403" providerId="LiveId" clId="{A0ED368C-BCF5-4DD9-AD51-9AB26BD9083F}" dt="2021-09-22T10:28:32.136" v="69" actId="700"/>
          <ac:spMkLst>
            <pc:docMk/>
            <pc:sldMk cId="669212564" sldId="279"/>
            <ac:spMk id="2" creationId="{ACA1BC1F-9EE9-4C78-B775-20404E98D6F2}"/>
          </ac:spMkLst>
        </pc:spChg>
        <pc:spChg chg="del">
          <ac:chgData name="ANULEKA DUTTA" userId="ff9ad4075373d403" providerId="LiveId" clId="{A0ED368C-BCF5-4DD9-AD51-9AB26BD9083F}" dt="2021-09-22T10:28:32.136" v="69" actId="700"/>
          <ac:spMkLst>
            <pc:docMk/>
            <pc:sldMk cId="669212564" sldId="279"/>
            <ac:spMk id="3" creationId="{1BD2AF3A-9945-4C5D-AC58-83C3B3301503}"/>
          </ac:spMkLst>
        </pc:spChg>
        <pc:spChg chg="add mod ord">
          <ac:chgData name="ANULEKA DUTTA" userId="ff9ad4075373d403" providerId="LiveId" clId="{A0ED368C-BCF5-4DD9-AD51-9AB26BD9083F}" dt="2021-09-22T10:32:35.704" v="222" actId="20577"/>
          <ac:spMkLst>
            <pc:docMk/>
            <pc:sldMk cId="669212564" sldId="279"/>
            <ac:spMk id="6" creationId="{A176E8B0-1775-40BA-8FA4-4B15CC967F9B}"/>
          </ac:spMkLst>
        </pc:spChg>
        <pc:picChg chg="add mod modCrop">
          <ac:chgData name="ANULEKA DUTTA" userId="ff9ad4075373d403" providerId="LiveId" clId="{A0ED368C-BCF5-4DD9-AD51-9AB26BD9083F}" dt="2021-09-22T11:48:43.714" v="323" actId="732"/>
          <ac:picMkLst>
            <pc:docMk/>
            <pc:sldMk cId="669212564" sldId="279"/>
            <ac:picMk id="5" creationId="{624C8AB0-1BDB-466F-8650-025A97FBE5F7}"/>
          </ac:picMkLst>
        </pc:picChg>
      </pc:sldChg>
    </pc:docChg>
  </pc:docChgLst>
  <pc:docChgLst>
    <pc:chgData name="ANULEKA DUTTA" userId="ff9ad4075373d403" providerId="LiveId" clId="{C37ED6EE-1F0C-4C4E-816F-3D95EE36E0F2}"/>
    <pc:docChg chg="undo custSel addSld delSld modSld">
      <pc:chgData name="ANULEKA DUTTA" userId="ff9ad4075373d403" providerId="LiveId" clId="{C37ED6EE-1F0C-4C4E-816F-3D95EE36E0F2}" dt="2022-12-05T13:46:46.763" v="61" actId="478"/>
      <pc:docMkLst>
        <pc:docMk/>
      </pc:docMkLst>
      <pc:sldChg chg="modSp mod">
        <pc:chgData name="ANULEKA DUTTA" userId="ff9ad4075373d403" providerId="LiveId" clId="{C37ED6EE-1F0C-4C4E-816F-3D95EE36E0F2}" dt="2022-11-19T11:21:59.722" v="2" actId="20577"/>
        <pc:sldMkLst>
          <pc:docMk/>
          <pc:sldMk cId="3785348185" sldId="257"/>
        </pc:sldMkLst>
        <pc:spChg chg="mod">
          <ac:chgData name="ANULEKA DUTTA" userId="ff9ad4075373d403" providerId="LiveId" clId="{C37ED6EE-1F0C-4C4E-816F-3D95EE36E0F2}" dt="2022-11-19T11:21:59.722" v="2" actId="20577"/>
          <ac:spMkLst>
            <pc:docMk/>
            <pc:sldMk cId="3785348185" sldId="257"/>
            <ac:spMk id="8" creationId="{3C7135FB-9155-400A-A7D8-62ABF5C92D29}"/>
          </ac:spMkLst>
        </pc:spChg>
      </pc:sldChg>
      <pc:sldChg chg="modSp mod">
        <pc:chgData name="ANULEKA DUTTA" userId="ff9ad4075373d403" providerId="LiveId" clId="{C37ED6EE-1F0C-4C4E-816F-3D95EE36E0F2}" dt="2022-11-19T11:22:04.925" v="4" actId="20577"/>
        <pc:sldMkLst>
          <pc:docMk/>
          <pc:sldMk cId="2344488557" sldId="258"/>
        </pc:sldMkLst>
        <pc:spChg chg="mod">
          <ac:chgData name="ANULEKA DUTTA" userId="ff9ad4075373d403" providerId="LiveId" clId="{C37ED6EE-1F0C-4C4E-816F-3D95EE36E0F2}" dt="2022-11-19T11:22:04.925" v="4" actId="20577"/>
          <ac:spMkLst>
            <pc:docMk/>
            <pc:sldMk cId="2344488557" sldId="258"/>
            <ac:spMk id="6" creationId="{3AD8E03D-B239-46E7-97A6-E8356AB33A14}"/>
          </ac:spMkLst>
        </pc:spChg>
      </pc:sldChg>
      <pc:sldChg chg="modSp mod">
        <pc:chgData name="ANULEKA DUTTA" userId="ff9ad4075373d403" providerId="LiveId" clId="{C37ED6EE-1F0C-4C4E-816F-3D95EE36E0F2}" dt="2022-11-19T11:22:24.357" v="12" actId="20577"/>
        <pc:sldMkLst>
          <pc:docMk/>
          <pc:sldMk cId="3368033537" sldId="259"/>
        </pc:sldMkLst>
        <pc:spChg chg="mod">
          <ac:chgData name="ANULEKA DUTTA" userId="ff9ad4075373d403" providerId="LiveId" clId="{C37ED6EE-1F0C-4C4E-816F-3D95EE36E0F2}" dt="2022-11-19T11:22:24.357" v="12" actId="20577"/>
          <ac:spMkLst>
            <pc:docMk/>
            <pc:sldMk cId="3368033537" sldId="259"/>
            <ac:spMk id="6" creationId="{97BCA6A8-8B4C-4B23-B8A9-08F91D575C20}"/>
          </ac:spMkLst>
        </pc:spChg>
      </pc:sldChg>
      <pc:sldChg chg="modSp mod">
        <pc:chgData name="ANULEKA DUTTA" userId="ff9ad4075373d403" providerId="LiveId" clId="{C37ED6EE-1F0C-4C4E-816F-3D95EE36E0F2}" dt="2022-11-19T11:22:14.103" v="8" actId="20577"/>
        <pc:sldMkLst>
          <pc:docMk/>
          <pc:sldMk cId="3125126667" sldId="260"/>
        </pc:sldMkLst>
        <pc:spChg chg="mod">
          <ac:chgData name="ANULEKA DUTTA" userId="ff9ad4075373d403" providerId="LiveId" clId="{C37ED6EE-1F0C-4C4E-816F-3D95EE36E0F2}" dt="2022-11-19T11:22:14.103" v="8" actId="20577"/>
          <ac:spMkLst>
            <pc:docMk/>
            <pc:sldMk cId="3125126667" sldId="260"/>
            <ac:spMk id="6" creationId="{F5625F1D-0508-49CB-B44C-2D8D9EF8CF32}"/>
          </ac:spMkLst>
        </pc:spChg>
      </pc:sldChg>
      <pc:sldChg chg="modSp mod">
        <pc:chgData name="ANULEKA DUTTA" userId="ff9ad4075373d403" providerId="LiveId" clId="{C37ED6EE-1F0C-4C4E-816F-3D95EE36E0F2}" dt="2022-12-01T06:02:21.527" v="50" actId="732"/>
        <pc:sldMkLst>
          <pc:docMk/>
          <pc:sldMk cId="719109207" sldId="261"/>
        </pc:sldMkLst>
        <pc:spChg chg="mod">
          <ac:chgData name="ANULEKA DUTTA" userId="ff9ad4075373d403" providerId="LiveId" clId="{C37ED6EE-1F0C-4C4E-816F-3D95EE36E0F2}" dt="2022-11-19T11:22:18.297" v="10" actId="20577"/>
          <ac:spMkLst>
            <pc:docMk/>
            <pc:sldMk cId="719109207" sldId="261"/>
            <ac:spMk id="6" creationId="{64D297A5-5054-4006-98F0-4F5BB8D701AF}"/>
          </ac:spMkLst>
        </pc:spChg>
        <pc:picChg chg="mod modCrop">
          <ac:chgData name="ANULEKA DUTTA" userId="ff9ad4075373d403" providerId="LiveId" clId="{C37ED6EE-1F0C-4C4E-816F-3D95EE36E0F2}" dt="2022-12-01T06:02:21.527" v="50" actId="732"/>
          <ac:picMkLst>
            <pc:docMk/>
            <pc:sldMk cId="719109207" sldId="261"/>
            <ac:picMk id="5" creationId="{331A36B1-39E2-4BD3-8EC9-5E01FF840881}"/>
          </ac:picMkLst>
        </pc:picChg>
      </pc:sldChg>
      <pc:sldChg chg="modSp mod">
        <pc:chgData name="ANULEKA DUTTA" userId="ff9ad4075373d403" providerId="LiveId" clId="{C37ED6EE-1F0C-4C4E-816F-3D95EE36E0F2}" dt="2022-11-19T11:22:08.996" v="6" actId="20577"/>
        <pc:sldMkLst>
          <pc:docMk/>
          <pc:sldMk cId="4126328950" sldId="262"/>
        </pc:sldMkLst>
        <pc:spChg chg="mod">
          <ac:chgData name="ANULEKA DUTTA" userId="ff9ad4075373d403" providerId="LiveId" clId="{C37ED6EE-1F0C-4C4E-816F-3D95EE36E0F2}" dt="2022-11-19T11:22:08.996" v="6" actId="20577"/>
          <ac:spMkLst>
            <pc:docMk/>
            <pc:sldMk cId="4126328950" sldId="262"/>
            <ac:spMk id="6" creationId="{4E326922-D82C-4C2B-B545-7BFE25B7B415}"/>
          </ac:spMkLst>
        </pc:spChg>
      </pc:sldChg>
      <pc:sldChg chg="modSp mod">
        <pc:chgData name="ANULEKA DUTTA" userId="ff9ad4075373d403" providerId="LiveId" clId="{C37ED6EE-1F0C-4C4E-816F-3D95EE36E0F2}" dt="2022-11-19T11:22:28.447" v="14" actId="20577"/>
        <pc:sldMkLst>
          <pc:docMk/>
          <pc:sldMk cId="1831907259" sldId="263"/>
        </pc:sldMkLst>
        <pc:spChg chg="mod">
          <ac:chgData name="ANULEKA DUTTA" userId="ff9ad4075373d403" providerId="LiveId" clId="{C37ED6EE-1F0C-4C4E-816F-3D95EE36E0F2}" dt="2022-11-19T11:22:28.447" v="14" actId="20577"/>
          <ac:spMkLst>
            <pc:docMk/>
            <pc:sldMk cId="1831907259" sldId="263"/>
            <ac:spMk id="6" creationId="{A59BF651-A1A6-4335-B799-9588F79CF8A3}"/>
          </ac:spMkLst>
        </pc:spChg>
      </pc:sldChg>
      <pc:sldChg chg="modSp mod">
        <pc:chgData name="ANULEKA DUTTA" userId="ff9ad4075373d403" providerId="LiveId" clId="{C37ED6EE-1F0C-4C4E-816F-3D95EE36E0F2}" dt="2022-11-19T11:22:35.884" v="16" actId="20577"/>
        <pc:sldMkLst>
          <pc:docMk/>
          <pc:sldMk cId="1236271946" sldId="264"/>
        </pc:sldMkLst>
        <pc:spChg chg="mod">
          <ac:chgData name="ANULEKA DUTTA" userId="ff9ad4075373d403" providerId="LiveId" clId="{C37ED6EE-1F0C-4C4E-816F-3D95EE36E0F2}" dt="2022-11-19T11:22:35.884" v="16" actId="20577"/>
          <ac:spMkLst>
            <pc:docMk/>
            <pc:sldMk cId="1236271946" sldId="264"/>
            <ac:spMk id="6" creationId="{79630A58-6F9C-48F4-B5FF-5E57CB1F6543}"/>
          </ac:spMkLst>
        </pc:spChg>
      </pc:sldChg>
      <pc:sldChg chg="modSp mod">
        <pc:chgData name="ANULEKA DUTTA" userId="ff9ad4075373d403" providerId="LiveId" clId="{C37ED6EE-1F0C-4C4E-816F-3D95EE36E0F2}" dt="2022-11-19T11:22:40.957" v="18" actId="20577"/>
        <pc:sldMkLst>
          <pc:docMk/>
          <pc:sldMk cId="4118036545" sldId="265"/>
        </pc:sldMkLst>
        <pc:spChg chg="mod">
          <ac:chgData name="ANULEKA DUTTA" userId="ff9ad4075373d403" providerId="LiveId" clId="{C37ED6EE-1F0C-4C4E-816F-3D95EE36E0F2}" dt="2022-11-19T11:22:40.957" v="18" actId="20577"/>
          <ac:spMkLst>
            <pc:docMk/>
            <pc:sldMk cId="4118036545" sldId="265"/>
            <ac:spMk id="6" creationId="{CFFA5E7A-1E7B-450E-ABDB-B1C24FE4F490}"/>
          </ac:spMkLst>
        </pc:spChg>
      </pc:sldChg>
      <pc:sldChg chg="modSp mod">
        <pc:chgData name="ANULEKA DUTTA" userId="ff9ad4075373d403" providerId="LiveId" clId="{C37ED6EE-1F0C-4C4E-816F-3D95EE36E0F2}" dt="2022-11-19T11:22:45.588" v="21" actId="20577"/>
        <pc:sldMkLst>
          <pc:docMk/>
          <pc:sldMk cId="1306766578" sldId="266"/>
        </pc:sldMkLst>
        <pc:spChg chg="mod">
          <ac:chgData name="ANULEKA DUTTA" userId="ff9ad4075373d403" providerId="LiveId" clId="{C37ED6EE-1F0C-4C4E-816F-3D95EE36E0F2}" dt="2022-11-19T11:22:45.588" v="21" actId="20577"/>
          <ac:spMkLst>
            <pc:docMk/>
            <pc:sldMk cId="1306766578" sldId="266"/>
            <ac:spMk id="6" creationId="{AE672321-F20B-4D6C-A681-C0DB007E3630}"/>
          </ac:spMkLst>
        </pc:spChg>
      </pc:sldChg>
      <pc:sldChg chg="modSp mod">
        <pc:chgData name="ANULEKA DUTTA" userId="ff9ad4075373d403" providerId="LiveId" clId="{C37ED6EE-1F0C-4C4E-816F-3D95EE36E0F2}" dt="2022-11-19T11:22:51.244" v="23" actId="20577"/>
        <pc:sldMkLst>
          <pc:docMk/>
          <pc:sldMk cId="1427569150" sldId="267"/>
        </pc:sldMkLst>
        <pc:spChg chg="mod">
          <ac:chgData name="ANULEKA DUTTA" userId="ff9ad4075373d403" providerId="LiveId" clId="{C37ED6EE-1F0C-4C4E-816F-3D95EE36E0F2}" dt="2022-11-19T11:22:51.244" v="23" actId="20577"/>
          <ac:spMkLst>
            <pc:docMk/>
            <pc:sldMk cId="1427569150" sldId="267"/>
            <ac:spMk id="6" creationId="{DBBC3911-C9F7-4765-9CB5-5120D98615CA}"/>
          </ac:spMkLst>
        </pc:spChg>
      </pc:sldChg>
      <pc:sldChg chg="modSp mod">
        <pc:chgData name="ANULEKA DUTTA" userId="ff9ad4075373d403" providerId="LiveId" clId="{C37ED6EE-1F0C-4C4E-816F-3D95EE36E0F2}" dt="2022-11-19T11:23:48.484" v="49" actId="20577"/>
        <pc:sldMkLst>
          <pc:docMk/>
          <pc:sldMk cId="1325284620" sldId="268"/>
        </pc:sldMkLst>
        <pc:spChg chg="mod">
          <ac:chgData name="ANULEKA DUTTA" userId="ff9ad4075373d403" providerId="LiveId" clId="{C37ED6EE-1F0C-4C4E-816F-3D95EE36E0F2}" dt="2022-11-19T11:23:48.484" v="49" actId="20577"/>
          <ac:spMkLst>
            <pc:docMk/>
            <pc:sldMk cId="1325284620" sldId="268"/>
            <ac:spMk id="6" creationId="{4C368BB5-FD76-4954-83E5-A639A5F8453F}"/>
          </ac:spMkLst>
        </pc:spChg>
      </pc:sldChg>
      <pc:sldChg chg="modSp mod">
        <pc:chgData name="ANULEKA DUTTA" userId="ff9ad4075373d403" providerId="LiveId" clId="{C37ED6EE-1F0C-4C4E-816F-3D95EE36E0F2}" dt="2022-11-19T11:23:42.741" v="47" actId="20577"/>
        <pc:sldMkLst>
          <pc:docMk/>
          <pc:sldMk cId="4128454387" sldId="269"/>
        </pc:sldMkLst>
        <pc:spChg chg="mod">
          <ac:chgData name="ANULEKA DUTTA" userId="ff9ad4075373d403" providerId="LiveId" clId="{C37ED6EE-1F0C-4C4E-816F-3D95EE36E0F2}" dt="2022-11-19T11:23:42.741" v="47" actId="20577"/>
          <ac:spMkLst>
            <pc:docMk/>
            <pc:sldMk cId="4128454387" sldId="269"/>
            <ac:spMk id="6" creationId="{782EB854-1618-4024-9574-F6354BE027C5}"/>
          </ac:spMkLst>
        </pc:spChg>
      </pc:sldChg>
      <pc:sldChg chg="modSp mod">
        <pc:chgData name="ANULEKA DUTTA" userId="ff9ad4075373d403" providerId="LiveId" clId="{C37ED6EE-1F0C-4C4E-816F-3D95EE36E0F2}" dt="2022-11-19T11:23:38.298" v="45" actId="20577"/>
        <pc:sldMkLst>
          <pc:docMk/>
          <pc:sldMk cId="3326602664" sldId="270"/>
        </pc:sldMkLst>
        <pc:spChg chg="mod">
          <ac:chgData name="ANULEKA DUTTA" userId="ff9ad4075373d403" providerId="LiveId" clId="{C37ED6EE-1F0C-4C4E-816F-3D95EE36E0F2}" dt="2022-11-19T11:23:38.298" v="45" actId="20577"/>
          <ac:spMkLst>
            <pc:docMk/>
            <pc:sldMk cId="3326602664" sldId="270"/>
            <ac:spMk id="6" creationId="{C535B981-6B15-4764-B689-AC2B306EE7C4}"/>
          </ac:spMkLst>
        </pc:spChg>
      </pc:sldChg>
      <pc:sldChg chg="modSp mod">
        <pc:chgData name="ANULEKA DUTTA" userId="ff9ad4075373d403" providerId="LiveId" clId="{C37ED6EE-1F0C-4C4E-816F-3D95EE36E0F2}" dt="2022-11-19T11:23:34.148" v="43" actId="20577"/>
        <pc:sldMkLst>
          <pc:docMk/>
          <pc:sldMk cId="4010674772" sldId="271"/>
        </pc:sldMkLst>
        <pc:spChg chg="mod">
          <ac:chgData name="ANULEKA DUTTA" userId="ff9ad4075373d403" providerId="LiveId" clId="{C37ED6EE-1F0C-4C4E-816F-3D95EE36E0F2}" dt="2022-11-19T11:23:34.148" v="43" actId="20577"/>
          <ac:spMkLst>
            <pc:docMk/>
            <pc:sldMk cId="4010674772" sldId="271"/>
            <ac:spMk id="6" creationId="{C598C5C5-FD19-47FE-BA35-DA58F08EABE2}"/>
          </ac:spMkLst>
        </pc:spChg>
      </pc:sldChg>
      <pc:sldChg chg="modSp mod">
        <pc:chgData name="ANULEKA DUTTA" userId="ff9ad4075373d403" providerId="LiveId" clId="{C37ED6EE-1F0C-4C4E-816F-3D95EE36E0F2}" dt="2022-11-19T11:23:26.901" v="41" actId="20577"/>
        <pc:sldMkLst>
          <pc:docMk/>
          <pc:sldMk cId="1926507498" sldId="272"/>
        </pc:sldMkLst>
        <pc:spChg chg="mod">
          <ac:chgData name="ANULEKA DUTTA" userId="ff9ad4075373d403" providerId="LiveId" clId="{C37ED6EE-1F0C-4C4E-816F-3D95EE36E0F2}" dt="2022-11-19T11:23:26.901" v="41" actId="20577"/>
          <ac:spMkLst>
            <pc:docMk/>
            <pc:sldMk cId="1926507498" sldId="272"/>
            <ac:spMk id="6" creationId="{43923C6D-0F98-4DB3-A81C-3BF9B5894409}"/>
          </ac:spMkLst>
        </pc:spChg>
      </pc:sldChg>
      <pc:sldChg chg="modSp mod">
        <pc:chgData name="ANULEKA DUTTA" userId="ff9ad4075373d403" providerId="LiveId" clId="{C37ED6EE-1F0C-4C4E-816F-3D95EE36E0F2}" dt="2022-11-19T11:23:23.414" v="39" actId="20577"/>
        <pc:sldMkLst>
          <pc:docMk/>
          <pc:sldMk cId="2450996194" sldId="273"/>
        </pc:sldMkLst>
        <pc:spChg chg="mod">
          <ac:chgData name="ANULEKA DUTTA" userId="ff9ad4075373d403" providerId="LiveId" clId="{C37ED6EE-1F0C-4C4E-816F-3D95EE36E0F2}" dt="2022-11-19T11:23:23.414" v="39" actId="20577"/>
          <ac:spMkLst>
            <pc:docMk/>
            <pc:sldMk cId="2450996194" sldId="273"/>
            <ac:spMk id="6" creationId="{92DF78B8-320D-4327-9BF3-6F6A54821403}"/>
          </ac:spMkLst>
        </pc:spChg>
      </pc:sldChg>
      <pc:sldChg chg="modSp mod">
        <pc:chgData name="ANULEKA DUTTA" userId="ff9ad4075373d403" providerId="LiveId" clId="{C37ED6EE-1F0C-4C4E-816F-3D95EE36E0F2}" dt="2022-11-19T11:23:18.774" v="37" actId="20577"/>
        <pc:sldMkLst>
          <pc:docMk/>
          <pc:sldMk cId="2438289335" sldId="274"/>
        </pc:sldMkLst>
        <pc:spChg chg="mod">
          <ac:chgData name="ANULEKA DUTTA" userId="ff9ad4075373d403" providerId="LiveId" clId="{C37ED6EE-1F0C-4C4E-816F-3D95EE36E0F2}" dt="2022-11-19T11:23:18.774" v="37" actId="20577"/>
          <ac:spMkLst>
            <pc:docMk/>
            <pc:sldMk cId="2438289335" sldId="274"/>
            <ac:spMk id="6" creationId="{BFF0F511-024E-46EF-B186-E0D38987D76C}"/>
          </ac:spMkLst>
        </pc:spChg>
      </pc:sldChg>
      <pc:sldChg chg="modSp mod">
        <pc:chgData name="ANULEKA DUTTA" userId="ff9ad4075373d403" providerId="LiveId" clId="{C37ED6EE-1F0C-4C4E-816F-3D95EE36E0F2}" dt="2022-11-19T11:23:14.119" v="35" actId="20577"/>
        <pc:sldMkLst>
          <pc:docMk/>
          <pc:sldMk cId="3614349595" sldId="275"/>
        </pc:sldMkLst>
        <pc:spChg chg="mod">
          <ac:chgData name="ANULEKA DUTTA" userId="ff9ad4075373d403" providerId="LiveId" clId="{C37ED6EE-1F0C-4C4E-816F-3D95EE36E0F2}" dt="2022-11-19T11:23:14.119" v="35" actId="20577"/>
          <ac:spMkLst>
            <pc:docMk/>
            <pc:sldMk cId="3614349595" sldId="275"/>
            <ac:spMk id="6" creationId="{25A89181-3208-495D-AA23-8A7B73F3331D}"/>
          </ac:spMkLst>
        </pc:spChg>
      </pc:sldChg>
      <pc:sldChg chg="modSp mod">
        <pc:chgData name="ANULEKA DUTTA" userId="ff9ad4075373d403" providerId="LiveId" clId="{C37ED6EE-1F0C-4C4E-816F-3D95EE36E0F2}" dt="2022-11-19T11:23:07.724" v="33" actId="20577"/>
        <pc:sldMkLst>
          <pc:docMk/>
          <pc:sldMk cId="3293674645" sldId="276"/>
        </pc:sldMkLst>
        <pc:spChg chg="mod">
          <ac:chgData name="ANULEKA DUTTA" userId="ff9ad4075373d403" providerId="LiveId" clId="{C37ED6EE-1F0C-4C4E-816F-3D95EE36E0F2}" dt="2022-11-19T11:23:07.724" v="33" actId="20577"/>
          <ac:spMkLst>
            <pc:docMk/>
            <pc:sldMk cId="3293674645" sldId="276"/>
            <ac:spMk id="6" creationId="{86265847-F11E-4B97-8B10-616BBFC80BEB}"/>
          </ac:spMkLst>
        </pc:spChg>
      </pc:sldChg>
      <pc:sldChg chg="modSp mod">
        <pc:chgData name="ANULEKA DUTTA" userId="ff9ad4075373d403" providerId="LiveId" clId="{C37ED6EE-1F0C-4C4E-816F-3D95EE36E0F2}" dt="2022-11-19T11:23:03.685" v="29" actId="20577"/>
        <pc:sldMkLst>
          <pc:docMk/>
          <pc:sldMk cId="261330767" sldId="277"/>
        </pc:sldMkLst>
        <pc:spChg chg="mod">
          <ac:chgData name="ANULEKA DUTTA" userId="ff9ad4075373d403" providerId="LiveId" clId="{C37ED6EE-1F0C-4C4E-816F-3D95EE36E0F2}" dt="2022-11-19T11:23:03.685" v="29" actId="20577"/>
          <ac:spMkLst>
            <pc:docMk/>
            <pc:sldMk cId="261330767" sldId="277"/>
            <ac:spMk id="6" creationId="{C55F2D78-5271-4F9C-9303-7530276E99D6}"/>
          </ac:spMkLst>
        </pc:spChg>
      </pc:sldChg>
      <pc:sldChg chg="modSp mod">
        <pc:chgData name="ANULEKA DUTTA" userId="ff9ad4075373d403" providerId="LiveId" clId="{C37ED6EE-1F0C-4C4E-816F-3D95EE36E0F2}" dt="2022-11-19T11:23:00.022" v="27" actId="20577"/>
        <pc:sldMkLst>
          <pc:docMk/>
          <pc:sldMk cId="2454740941" sldId="278"/>
        </pc:sldMkLst>
        <pc:spChg chg="mod">
          <ac:chgData name="ANULEKA DUTTA" userId="ff9ad4075373d403" providerId="LiveId" clId="{C37ED6EE-1F0C-4C4E-816F-3D95EE36E0F2}" dt="2022-11-19T11:23:00.022" v="27" actId="20577"/>
          <ac:spMkLst>
            <pc:docMk/>
            <pc:sldMk cId="2454740941" sldId="278"/>
            <ac:spMk id="6" creationId="{8BC8388D-0CCD-485F-A500-CEFEDCCE8CEF}"/>
          </ac:spMkLst>
        </pc:spChg>
      </pc:sldChg>
      <pc:sldChg chg="modSp mod">
        <pc:chgData name="ANULEKA DUTTA" userId="ff9ad4075373d403" providerId="LiveId" clId="{C37ED6EE-1F0C-4C4E-816F-3D95EE36E0F2}" dt="2022-11-19T11:22:56.590" v="25" actId="20577"/>
        <pc:sldMkLst>
          <pc:docMk/>
          <pc:sldMk cId="669212564" sldId="279"/>
        </pc:sldMkLst>
        <pc:spChg chg="mod">
          <ac:chgData name="ANULEKA DUTTA" userId="ff9ad4075373d403" providerId="LiveId" clId="{C37ED6EE-1F0C-4C4E-816F-3D95EE36E0F2}" dt="2022-11-19T11:22:56.590" v="25" actId="20577"/>
          <ac:spMkLst>
            <pc:docMk/>
            <pc:sldMk cId="669212564" sldId="279"/>
            <ac:spMk id="6" creationId="{A176E8B0-1775-40BA-8FA4-4B15CC967F9B}"/>
          </ac:spMkLst>
        </pc:spChg>
      </pc:sldChg>
      <pc:sldChg chg="addSp delSp modSp new mod">
        <pc:chgData name="ANULEKA DUTTA" userId="ff9ad4075373d403" providerId="LiveId" clId="{C37ED6EE-1F0C-4C4E-816F-3D95EE36E0F2}" dt="2022-12-05T13:46:46.763" v="61" actId="478"/>
        <pc:sldMkLst>
          <pc:docMk/>
          <pc:sldMk cId="1238760300" sldId="280"/>
        </pc:sldMkLst>
        <pc:picChg chg="add del mod modCrop">
          <ac:chgData name="ANULEKA DUTTA" userId="ff9ad4075373d403" providerId="LiveId" clId="{C37ED6EE-1F0C-4C4E-816F-3D95EE36E0F2}" dt="2022-12-05T13:46:46.763" v="61" actId="478"/>
          <ac:picMkLst>
            <pc:docMk/>
            <pc:sldMk cId="1238760300" sldId="280"/>
            <ac:picMk id="3" creationId="{FE3F94BA-FCAE-B3F4-7C8E-A177604F6477}"/>
          </ac:picMkLst>
        </pc:picChg>
      </pc:sldChg>
      <pc:sldChg chg="modSp add del mod">
        <pc:chgData name="ANULEKA DUTTA" userId="ff9ad4075373d403" providerId="LiveId" clId="{C37ED6EE-1F0C-4C4E-816F-3D95EE36E0F2}" dt="2022-12-05T13:46:24.940" v="54"/>
        <pc:sldMkLst>
          <pc:docMk/>
          <pc:sldMk cId="1789282236" sldId="280"/>
        </pc:sldMkLst>
        <pc:grpChg chg="mod">
          <ac:chgData name="ANULEKA DUTTA" userId="ff9ad4075373d403" providerId="LiveId" clId="{C37ED6EE-1F0C-4C4E-816F-3D95EE36E0F2}" dt="2022-12-05T13:46:23.227" v="53" actId="1076"/>
          <ac:grpSpMkLst>
            <pc:docMk/>
            <pc:sldMk cId="1789282236" sldId="280"/>
            <ac:grpSpMk id="21" creationId="{2843B432-0443-9CFE-031F-13C3D1D6FBC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1D2-93CC-4C57-8D0F-CF020326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29E88-8F13-4C59-A16B-1BC70818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A75F-5AE4-4B45-8B0C-4D85F356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7B26-C448-429C-8348-767827F8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FC6C-1848-4B3C-84AC-3EED99D2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6983-017B-4D44-96D9-13924C9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0F809-26BD-47DE-8E0D-C1D21F2B5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9B60-3B2F-4EA4-815A-C68012A2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869E-692B-4E5A-A46D-634962A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7B6E5-A7BF-420F-BC9E-4DA1C47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F2831-C9A0-418F-A78F-BCE77E8E6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7B7B-44F0-4D9A-A530-8B232933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6D37-31AB-4DEC-88BC-D3DEC4E9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E435-F372-4BE9-A125-5D383EC7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0DDF-EF47-4404-B46A-7806C17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4098-DFED-4F79-89CF-8C3598CC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6028-5489-4928-9C47-74BCE8D5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5F96-8054-4569-8047-A3ACC6D6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4171-4560-45C0-82FD-C2CDE0CB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2448-5306-4761-9B41-3A79A6B0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5DCC-F918-413A-944A-B3F50FC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E57E-0B5B-4AFD-98BB-78AA6B7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8DF8-817B-4B2F-A096-1E91CD95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155B-4B22-447F-B4C3-7754F818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39D2-2781-4860-B70F-BE398D07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4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9776-F2CB-4A03-B6D5-64AA99F3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9A3-641F-456E-AB58-3EFD1E06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A59B-09CB-40CE-A9E4-715FE4CA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F83B-ED20-47F3-908B-9370C26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DA52-F436-475D-901D-1FDFB6DC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3EB5B-7E70-407E-AEA1-3C23EEF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084-32AF-4C93-A8B2-19747BEE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1C45-764A-4055-A07C-529C1E9D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5B0F-FC6C-4506-B3BB-B88355BE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B3A8B-9854-41DA-90EC-0B0DC365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ED31C-0920-461A-A52A-23FF14E2B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12B2D-5029-4966-8EED-761568A9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7F43-02EA-4DAC-A675-1833584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0DBC0-0713-4E8E-BC96-9EEF62AD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4A74-3616-4B83-B71D-A404676C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BE344-2368-47F3-BE33-CEBD14D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E4385-3E16-4C25-A62F-E5E10407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2EA04-924B-4F32-A338-A7BB11E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820EC-6761-4946-B63E-769B763A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C091C-5D60-48FA-B36B-A5AC0230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03027-8CB9-41C3-B272-180FDE80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7D7-3874-41E6-A336-62EF7E1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2051-7C12-4ED0-8218-846042F3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2F0E-53B0-44F1-9DA5-8F2800E6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D1D5-AB9F-476D-983D-14618DA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A5F5-6A57-4F9C-93D6-1B57B12E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8580-76AD-4FD8-BB26-BB897804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9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6E2B-70B2-4669-BEF4-5E770100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516B-2861-4400-9A74-9125E8D05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B304-9854-4409-BBDB-933D1B65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7CB2-816B-4C62-8D3A-DC11366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3D2E8-76AF-4EA6-96F2-C96FE3CD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F4E4-57BA-412C-B69D-BFDF94DA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2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28142-E282-4309-B70A-22B418C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BF91-5C73-4B72-895A-6339A737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333D-795F-4EB7-B3DB-6B779FEC2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B4BA-2D3E-4CAE-80CF-08D73EED8969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79E4-5332-4FFF-A88D-72E60DD06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E2D4-F488-4EA2-B0A3-7F17EEDE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9352-5766-4893-9359-A0B6B445F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7135FB-9155-400A-A7D8-62ABF5C9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en-IN" dirty="0" err="1"/>
              <a:t>CepA</a:t>
            </a:r>
            <a:r>
              <a:rPr lang="en-IN" dirty="0"/>
              <a:t>-WT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688E0-0C2D-4FEC-9C67-487A476C2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 t="1456" r="6376" b="32830"/>
          <a:stretch/>
        </p:blipFill>
        <p:spPr>
          <a:xfrm>
            <a:off x="617219" y="556260"/>
            <a:ext cx="4549141" cy="45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672321-F20B-4D6C-A681-C0DB007E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50" y="365125"/>
            <a:ext cx="6156649" cy="1325563"/>
          </a:xfrm>
        </p:spPr>
        <p:txBody>
          <a:bodyPr/>
          <a:lstStyle/>
          <a:p>
            <a:r>
              <a:rPr lang="en-IN" dirty="0"/>
              <a:t>CepA-9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F8763-CAD9-454C-8824-F4528BF6D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" t="1640" r="5132" b="31629"/>
          <a:stretch/>
        </p:blipFill>
        <p:spPr>
          <a:xfrm>
            <a:off x="411480" y="944879"/>
            <a:ext cx="4533900" cy="45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BC3911-C9F7-4765-9CB5-5120D98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359" y="365125"/>
            <a:ext cx="5727441" cy="1325563"/>
          </a:xfrm>
        </p:spPr>
        <p:txBody>
          <a:bodyPr/>
          <a:lstStyle/>
          <a:p>
            <a:r>
              <a:rPr lang="en-IN" dirty="0"/>
              <a:t>CepA-10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6850-7857-4333-8648-2FC4CF25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t="2666" r="7417" b="30333"/>
          <a:stretch/>
        </p:blipFill>
        <p:spPr>
          <a:xfrm>
            <a:off x="518160" y="723900"/>
            <a:ext cx="445770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368BB5-FD76-4954-83E5-A639A5F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260" y="365125"/>
            <a:ext cx="5391539" cy="1325563"/>
          </a:xfrm>
        </p:spPr>
        <p:txBody>
          <a:bodyPr/>
          <a:lstStyle/>
          <a:p>
            <a:r>
              <a:rPr lang="en-IN"/>
              <a:t>CepA-11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5A877-982C-4139-8C81-E2F4B6E7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1" t="2511" r="6298" b="30316"/>
          <a:stretch/>
        </p:blipFill>
        <p:spPr>
          <a:xfrm>
            <a:off x="838201" y="815340"/>
            <a:ext cx="4335779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2EB854-1618-4024-9574-F6354BE0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10" y="365125"/>
            <a:ext cx="5559490" cy="1325563"/>
          </a:xfrm>
        </p:spPr>
        <p:txBody>
          <a:bodyPr/>
          <a:lstStyle/>
          <a:p>
            <a:r>
              <a:rPr lang="en-IN" dirty="0"/>
              <a:t>CepA-12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1E849-1ABE-4C1A-86E7-3862BBFD0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" t="2666" r="6572" b="28111"/>
          <a:stretch/>
        </p:blipFill>
        <p:spPr>
          <a:xfrm>
            <a:off x="937259" y="662940"/>
            <a:ext cx="4396741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5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5B981-6B15-4764-B689-AC2B306E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359" y="365125"/>
            <a:ext cx="5727441" cy="1325563"/>
          </a:xfrm>
        </p:spPr>
        <p:txBody>
          <a:bodyPr/>
          <a:lstStyle/>
          <a:p>
            <a:r>
              <a:rPr lang="en-IN" dirty="0"/>
              <a:t>CepA-13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F3EA-A898-4904-BB74-FD3A56C7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" t="2667" r="5665" b="28444"/>
          <a:stretch/>
        </p:blipFill>
        <p:spPr>
          <a:xfrm>
            <a:off x="838200" y="1158240"/>
            <a:ext cx="4495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98C5C5-FD19-47FE-BA35-DA58F08E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440" y="365125"/>
            <a:ext cx="6007359" cy="1325563"/>
          </a:xfrm>
        </p:spPr>
        <p:txBody>
          <a:bodyPr/>
          <a:lstStyle/>
          <a:p>
            <a:r>
              <a:rPr lang="en-IN" dirty="0"/>
              <a:t>CepA-14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0298-57C6-4DE7-A55E-E789B5160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3117" r="4257" b="29945"/>
          <a:stretch/>
        </p:blipFill>
        <p:spPr>
          <a:xfrm>
            <a:off x="838201" y="814705"/>
            <a:ext cx="4396740" cy="43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23C6D-0F98-4DB3-A81C-3BF9B58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54" y="365125"/>
            <a:ext cx="5484845" cy="1325563"/>
          </a:xfrm>
        </p:spPr>
        <p:txBody>
          <a:bodyPr/>
          <a:lstStyle/>
          <a:p>
            <a:r>
              <a:rPr lang="en-IN" dirty="0"/>
              <a:t>CepA-15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81E0C-513B-4D79-82ED-569758C45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" t="3185" r="3242" b="30090"/>
          <a:stretch/>
        </p:blipFill>
        <p:spPr>
          <a:xfrm>
            <a:off x="701040" y="913765"/>
            <a:ext cx="4442460" cy="43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0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DF78B8-320D-4327-9BF3-6F6A5482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044" y="365125"/>
            <a:ext cx="5792755" cy="1325563"/>
          </a:xfrm>
        </p:spPr>
        <p:txBody>
          <a:bodyPr/>
          <a:lstStyle/>
          <a:p>
            <a:r>
              <a:rPr lang="en-IN" dirty="0"/>
              <a:t>CepA-16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2FD08-9AFB-4EE7-9224-B74B8CFD6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" t="2445" r="4149" b="29444"/>
          <a:stretch/>
        </p:blipFill>
        <p:spPr>
          <a:xfrm>
            <a:off x="601979" y="944880"/>
            <a:ext cx="4671061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F0F511-024E-46EF-B186-E0D38987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0" y="365125"/>
            <a:ext cx="5848739" cy="1325563"/>
          </a:xfrm>
        </p:spPr>
        <p:txBody>
          <a:bodyPr/>
          <a:lstStyle/>
          <a:p>
            <a:r>
              <a:rPr lang="en-IN" dirty="0"/>
              <a:t>CepA-17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54FAF-F472-4E2E-9AA9-930B8EEAA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" t="2548" r="4661" b="30870"/>
          <a:stretch/>
        </p:blipFill>
        <p:spPr>
          <a:xfrm>
            <a:off x="693419" y="807720"/>
            <a:ext cx="4503421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8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89181-3208-495D-AA23-8A7B73F3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686" y="449580"/>
            <a:ext cx="5132614" cy="1157288"/>
          </a:xfrm>
        </p:spPr>
        <p:txBody>
          <a:bodyPr/>
          <a:lstStyle/>
          <a:p>
            <a:r>
              <a:rPr lang="en-IN" dirty="0"/>
              <a:t>CepA-18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5681-B453-4571-B310-F6E75E76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1" t="1355" r="3567" b="32105"/>
          <a:stretch/>
        </p:blipFill>
        <p:spPr>
          <a:xfrm>
            <a:off x="1438829" y="720090"/>
            <a:ext cx="4497151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8E03D-B239-46E7-97A6-E8356AB3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120" y="365125"/>
            <a:ext cx="5186680" cy="1325563"/>
          </a:xfrm>
        </p:spPr>
        <p:txBody>
          <a:bodyPr/>
          <a:lstStyle/>
          <a:p>
            <a:r>
              <a:rPr lang="en-IN" dirty="0"/>
              <a:t>CepA-1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ECC21-1C62-45EF-9C43-40CCB312B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" t="1853" r="1365" b="30148"/>
          <a:stretch/>
        </p:blipFill>
        <p:spPr>
          <a:xfrm>
            <a:off x="594360" y="495300"/>
            <a:ext cx="472726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8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65847-F11E-4B97-8B10-616BBFC8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046" y="357505"/>
            <a:ext cx="5615473" cy="1325563"/>
          </a:xfrm>
        </p:spPr>
        <p:txBody>
          <a:bodyPr/>
          <a:lstStyle/>
          <a:p>
            <a:r>
              <a:rPr lang="en-IN" dirty="0"/>
              <a:t>CepA-19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CF7AF-EF9B-4DC5-A83F-61B3616D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" t="2714" r="6188" b="28286"/>
          <a:stretch/>
        </p:blipFill>
        <p:spPr>
          <a:xfrm>
            <a:off x="1074421" y="678180"/>
            <a:ext cx="441960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7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5F2D78-5271-4F9C-9303-7530276E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2" y="365125"/>
            <a:ext cx="5662127" cy="1325563"/>
          </a:xfrm>
        </p:spPr>
        <p:txBody>
          <a:bodyPr/>
          <a:lstStyle/>
          <a:p>
            <a:r>
              <a:rPr lang="en-IN" dirty="0"/>
              <a:t>CepA-20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8DAE5-C5F8-46F4-9473-9A83EE46F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1" t="3306" r="5812" b="30694"/>
          <a:stretch/>
        </p:blipFill>
        <p:spPr>
          <a:xfrm>
            <a:off x="685801" y="944880"/>
            <a:ext cx="444246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8388D-0CCD-485F-A500-CEFEDCCE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88" y="365125"/>
            <a:ext cx="4967112" cy="1325563"/>
          </a:xfrm>
        </p:spPr>
        <p:txBody>
          <a:bodyPr/>
          <a:lstStyle/>
          <a:p>
            <a:r>
              <a:rPr lang="en-IN" dirty="0"/>
              <a:t>CepA-21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8948F-A1B7-492A-9037-E95FDE013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" t="1725" r="7825" b="30941"/>
          <a:stretch/>
        </p:blipFill>
        <p:spPr>
          <a:xfrm>
            <a:off x="967741" y="670560"/>
            <a:ext cx="440436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76E8B0-1775-40BA-8FA4-4B15CC96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730" y="365125"/>
            <a:ext cx="5858069" cy="1325563"/>
          </a:xfrm>
        </p:spPr>
        <p:txBody>
          <a:bodyPr/>
          <a:lstStyle/>
          <a:p>
            <a:r>
              <a:rPr lang="en-IN" dirty="0"/>
              <a:t>CepA-22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C8AB0-1BDB-466F-8650-025A97FBE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" t="3411" r="6118" b="27723"/>
          <a:stretch/>
        </p:blipFill>
        <p:spPr>
          <a:xfrm>
            <a:off x="480060" y="982980"/>
            <a:ext cx="456438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D3E-FA6A-1079-25C5-6709AE8E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6922-D82C-4C2B-B545-7BFE25B7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70" y="365125"/>
            <a:ext cx="5540829" cy="1325563"/>
          </a:xfrm>
        </p:spPr>
        <p:txBody>
          <a:bodyPr/>
          <a:lstStyle/>
          <a:p>
            <a:r>
              <a:rPr lang="en-IN" dirty="0"/>
              <a:t>CepA-2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3BD0-D50E-454D-80D1-F430CEC6F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2801" r="2385" b="29866"/>
          <a:stretch/>
        </p:blipFill>
        <p:spPr>
          <a:xfrm>
            <a:off x="449580" y="952499"/>
            <a:ext cx="4640580" cy="4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625F1D-0508-49CB-B44C-2D8D9EF8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758" y="365125"/>
            <a:ext cx="4813041" cy="1325563"/>
          </a:xfrm>
        </p:spPr>
        <p:txBody>
          <a:bodyPr/>
          <a:lstStyle/>
          <a:p>
            <a:r>
              <a:rPr lang="en-IN" dirty="0"/>
              <a:t>CepA-3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F434-444E-4033-926E-226A15BC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" t="1999" r="6130" b="30667"/>
          <a:stretch/>
        </p:blipFill>
        <p:spPr>
          <a:xfrm>
            <a:off x="746761" y="800100"/>
            <a:ext cx="455676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D297A5-5054-4006-98F0-4F5BB8D7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0" y="365125"/>
            <a:ext cx="5102290" cy="1325563"/>
          </a:xfrm>
        </p:spPr>
        <p:txBody>
          <a:bodyPr/>
          <a:lstStyle/>
          <a:p>
            <a:r>
              <a:rPr lang="en-IN" dirty="0"/>
              <a:t>CepA-4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36B1-39E2-4BD3-8EC9-5E01FF840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7" t="9709" r="3497" b="30000"/>
          <a:stretch/>
        </p:blipFill>
        <p:spPr>
          <a:xfrm>
            <a:off x="548640" y="1336430"/>
            <a:ext cx="4562622" cy="41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BCA6A8-8B4C-4B23-B8A9-08F91D57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06" y="365125"/>
            <a:ext cx="5774094" cy="1325563"/>
          </a:xfrm>
        </p:spPr>
        <p:txBody>
          <a:bodyPr/>
          <a:lstStyle/>
          <a:p>
            <a:r>
              <a:rPr lang="en-IN" dirty="0"/>
              <a:t>CepA-5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5978A-E5C0-441F-8732-D4755ECDE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" t="2111" r="2732" b="30334"/>
          <a:stretch/>
        </p:blipFill>
        <p:spPr>
          <a:xfrm>
            <a:off x="327660" y="144780"/>
            <a:ext cx="470154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BF651-A1A6-4335-B799-9588F79C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020" y="365125"/>
            <a:ext cx="5708780" cy="1325563"/>
          </a:xfrm>
        </p:spPr>
        <p:txBody>
          <a:bodyPr/>
          <a:lstStyle/>
          <a:p>
            <a:r>
              <a:rPr lang="en-IN" dirty="0"/>
              <a:t>CepA-6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5334F-CFF1-4EB7-BACD-71A68738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" t="2113" r="2960" b="29776"/>
          <a:stretch/>
        </p:blipFill>
        <p:spPr>
          <a:xfrm>
            <a:off x="510540" y="761999"/>
            <a:ext cx="4693920" cy="46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30A58-6F9C-48F4-B5FF-5E57CB1F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6" y="365125"/>
            <a:ext cx="5008984" cy="1325563"/>
          </a:xfrm>
        </p:spPr>
        <p:txBody>
          <a:bodyPr/>
          <a:lstStyle/>
          <a:p>
            <a:r>
              <a:rPr lang="en-IN" dirty="0"/>
              <a:t>CepA-7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F27B2-11A1-422F-9FC5-24CB12000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5" t="1506" r="6089" b="30260"/>
          <a:stretch/>
        </p:blipFill>
        <p:spPr>
          <a:xfrm>
            <a:off x="434339" y="190500"/>
            <a:ext cx="4442461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A5E7A-1E7B-450E-ABDB-B1C24FE4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78" y="365125"/>
            <a:ext cx="5904721" cy="1325563"/>
          </a:xfrm>
        </p:spPr>
        <p:txBody>
          <a:bodyPr/>
          <a:lstStyle/>
          <a:p>
            <a:r>
              <a:rPr lang="en-IN" dirty="0"/>
              <a:t>CepA-8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5D638-3A43-4F19-B998-31C37035D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9" t="2778" r="2623" b="30778"/>
          <a:stretch/>
        </p:blipFill>
        <p:spPr>
          <a:xfrm>
            <a:off x="441959" y="1027906"/>
            <a:ext cx="4602481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23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CepA-WT</vt:lpstr>
      <vt:lpstr>CepA-1</vt:lpstr>
      <vt:lpstr>CepA-2</vt:lpstr>
      <vt:lpstr>CepA-3</vt:lpstr>
      <vt:lpstr>CepA-4</vt:lpstr>
      <vt:lpstr>CepA-5</vt:lpstr>
      <vt:lpstr>CepA-6</vt:lpstr>
      <vt:lpstr>CepA-7</vt:lpstr>
      <vt:lpstr>CepA-8</vt:lpstr>
      <vt:lpstr>CepA-9</vt:lpstr>
      <vt:lpstr>CepA-10</vt:lpstr>
      <vt:lpstr>CepA-11</vt:lpstr>
      <vt:lpstr>CepA-12</vt:lpstr>
      <vt:lpstr>CepA-13</vt:lpstr>
      <vt:lpstr>CepA-14</vt:lpstr>
      <vt:lpstr>CepA-15</vt:lpstr>
      <vt:lpstr>CepA-16</vt:lpstr>
      <vt:lpstr>CepA-17</vt:lpstr>
      <vt:lpstr>CepA-18</vt:lpstr>
      <vt:lpstr>CepA-19</vt:lpstr>
      <vt:lpstr>CepA-20</vt:lpstr>
      <vt:lpstr>CepA-21</vt:lpstr>
      <vt:lpstr>CepA-22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ANULEKA DUTTA</dc:creator>
  <cp:lastModifiedBy>ANULEKA DUTTA</cp:lastModifiedBy>
  <cp:revision>1</cp:revision>
  <dcterms:created xsi:type="dcterms:W3CDTF">2021-09-22T09:41:38Z</dcterms:created>
  <dcterms:modified xsi:type="dcterms:W3CDTF">2022-12-05T13:46:46Z</dcterms:modified>
</cp:coreProperties>
</file>